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4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5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notesSlides/notesSlide6.xml" ContentType="application/vnd.openxmlformats-officedocument.presentationml.notesSlide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notesSlides/notesSlide7.xml" ContentType="application/vnd.openxmlformats-officedocument.presentationml.notesSlide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notesSlides/notesSlide10.xml" ContentType="application/vnd.openxmlformats-officedocument.presentationml.notesSlide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notesSlides/notesSlide11.xml" ContentType="application/vnd.openxmlformats-officedocument.presentationml.notesSlide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notesSlides/notesSlide12.xml" ContentType="application/vnd.openxmlformats-officedocument.presentationml.notesSlide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notesSlides/notesSlide15.xml" ContentType="application/vnd.openxmlformats-officedocument.presentationml.notesSlide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notesSlides/notesSlide16.xml" ContentType="application/vnd.openxmlformats-officedocument.presentationml.notesSlide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notesSlides/notesSlide17.xml" ContentType="application/vnd.openxmlformats-officedocument.presentationml.notesSlide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notesSlides/notesSlide20.xml" ContentType="application/vnd.openxmlformats-officedocument.presentationml.notesSlide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notesSlides/notesSlide21.xml" ContentType="application/vnd.openxmlformats-officedocument.presentationml.notesSlide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notesSlides/notesSlide22.xml" ContentType="application/vnd.openxmlformats-officedocument.presentationml.notesSlide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8" r:id="rId4"/>
    <p:sldId id="267" r:id="rId5"/>
    <p:sldId id="268" r:id="rId6"/>
    <p:sldId id="269" r:id="rId7"/>
    <p:sldId id="270" r:id="rId8"/>
    <p:sldId id="271" r:id="rId9"/>
    <p:sldId id="264" r:id="rId10"/>
    <p:sldId id="272" r:id="rId11"/>
    <p:sldId id="273" r:id="rId12"/>
    <p:sldId id="274" r:id="rId13"/>
    <p:sldId id="275" r:id="rId14"/>
    <p:sldId id="265" r:id="rId15"/>
    <p:sldId id="276" r:id="rId16"/>
    <p:sldId id="277" r:id="rId17"/>
    <p:sldId id="278" r:id="rId18"/>
    <p:sldId id="279" r:id="rId19"/>
    <p:sldId id="266" r:id="rId20"/>
    <p:sldId id="280" r:id="rId21"/>
    <p:sldId id="282" r:id="rId22"/>
    <p:sldId id="285" r:id="rId23"/>
    <p:sldId id="288" r:id="rId24"/>
    <p:sldId id="289" r:id="rId2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9">
          <p15:clr>
            <a:srgbClr val="A4A3A4"/>
          </p15:clr>
        </p15:guide>
        <p15:guide id="2" orient="horz" pos="4190">
          <p15:clr>
            <a:srgbClr val="A4A3A4"/>
          </p15:clr>
        </p15:guide>
        <p15:guide id="3" pos="230">
          <p15:clr>
            <a:srgbClr val="A4A3A4"/>
          </p15:clr>
        </p15:guide>
        <p15:guide id="4" pos="7449">
          <p15:clr>
            <a:srgbClr val="A4A3A4"/>
          </p15:clr>
        </p15:guide>
        <p15:guide id="5" orient="horz" pos="561">
          <p15:clr>
            <a:srgbClr val="A4A3A4"/>
          </p15:clr>
        </p15:guide>
        <p15:guide id="6" orient="horz" pos="691">
          <p15:clr>
            <a:srgbClr val="A4A3A4"/>
          </p15:clr>
        </p15:guide>
        <p15:guide id="7" orient="horz" pos="4017">
          <p15:clr>
            <a:srgbClr val="A4A3A4"/>
          </p15:clr>
        </p15:guide>
        <p15:guide id="8" orient="horz" pos="388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E2E8D"/>
    <a:srgbClr val="0C131D"/>
    <a:srgbClr val="F0F1F3"/>
    <a:srgbClr val="F3F3F3"/>
    <a:srgbClr val="F7FCFE"/>
    <a:srgbClr val="FFFFFC"/>
    <a:srgbClr val="FFFFFF"/>
    <a:srgbClr val="E6E6E6"/>
    <a:srgbClr val="44BE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18" autoAdjust="0"/>
  </p:normalViewPr>
  <p:slideViewPr>
    <p:cSldViewPr snapToGrid="0" showGuides="1">
      <p:cViewPr varScale="1">
        <p:scale>
          <a:sx n="114" d="100"/>
          <a:sy n="114" d="100"/>
        </p:scale>
        <p:origin x="474" y="108"/>
      </p:cViewPr>
      <p:guideLst>
        <p:guide orient="horz" pos="129"/>
        <p:guide orient="horz" pos="4190"/>
        <p:guide pos="230"/>
        <p:guide pos="7449"/>
        <p:guide orient="horz" pos="561"/>
        <p:guide orient="horz" pos="691"/>
        <p:guide orient="horz" pos="4017"/>
        <p:guide orient="horz" pos="388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1743F9-9B08-422F-9ECE-BE7148BC7DDC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4C0232-94FA-4EBE-BB9B-79FBE486032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本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PPT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模板部分元素使用了幻灯片母版制作。如果需要修改，点击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视图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幻灯片母版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修改；完成后关闭编辑母版即可。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本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PPT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模板部分元素使用了幻灯片母版制作。如果需要修改，点击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视图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幻灯片母版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修改；完成后关闭编辑母版即可。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首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3" r="913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椭圆 2"/>
          <p:cNvSpPr/>
          <p:nvPr userDrawn="1"/>
        </p:nvSpPr>
        <p:spPr>
          <a:xfrm>
            <a:off x="0" y="3187700"/>
            <a:ext cx="1689100" cy="1485900"/>
          </a:xfrm>
          <a:prstGeom prst="ellipse">
            <a:avLst/>
          </a:prstGeom>
          <a:solidFill>
            <a:srgbClr val="F0F1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椭圆 3"/>
          <p:cNvSpPr/>
          <p:nvPr userDrawn="1"/>
        </p:nvSpPr>
        <p:spPr>
          <a:xfrm>
            <a:off x="6096000" y="1511300"/>
            <a:ext cx="1689100" cy="1485900"/>
          </a:xfrm>
          <a:prstGeom prst="ellipse">
            <a:avLst/>
          </a:prstGeom>
          <a:solidFill>
            <a:srgbClr val="F0F1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/>
          <p:cNvSpPr/>
          <p:nvPr userDrawn="1"/>
        </p:nvSpPr>
        <p:spPr>
          <a:xfrm>
            <a:off x="5537200" y="3079750"/>
            <a:ext cx="1689100" cy="1231900"/>
          </a:xfrm>
          <a:prstGeom prst="ellipse">
            <a:avLst/>
          </a:prstGeom>
          <a:solidFill>
            <a:srgbClr val="F0F1F3">
              <a:alpha val="2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5000">
        <p14:ripple/>
      </p:transition>
    </mc:Choice>
    <mc:Fallback xmlns="">
      <p:transition spd="slow" advClick="0" advTm="5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" r="1108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5000">
        <p14:doors dir="vert"/>
      </p:transition>
    </mc:Choice>
    <mc:Fallback xmlns="">
      <p:transition spd="slow" advClick="0" advTm="5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过度页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3" r="9130"/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5000">
        <p14:warp dir="in"/>
      </p:transition>
    </mc:Choice>
    <mc:Fallback xmlns="">
      <p:transition spd="slow" advClick="0" advTm="5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1611330" y="399663"/>
            <a:ext cx="4164729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zh-CN" altLang="en-US" sz="3200" b="1" dirty="0">
                <a:solidFill>
                  <a:srgbClr val="1E2E8D"/>
                </a:solidFill>
                <a:ea typeface="微软雅黑" panose="020B0503020204020204" pitchFamily="34" charset="-122"/>
                <a:cs typeface="+mn-ea"/>
                <a:sym typeface="+mn-lt"/>
              </a:rPr>
              <a:t>请输入您的标题</a:t>
            </a:r>
          </a:p>
        </p:txBody>
      </p:sp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9634"/>
            <a:ext cx="952500" cy="952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14:prism isInverted="1"/>
      </p:transition>
    </mc:Choice>
    <mc:Fallback xmlns="">
      <p:transition spd="slow" advClick="0" advTm="5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1611330" y="399663"/>
            <a:ext cx="4164729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zh-CN" altLang="en-US" sz="3200" b="1" dirty="0">
                <a:solidFill>
                  <a:srgbClr val="1E2E8D"/>
                </a:solidFill>
                <a:ea typeface="微软雅黑" panose="020B0503020204020204" pitchFamily="34" charset="-122"/>
                <a:cs typeface="+mn-ea"/>
                <a:sym typeface="+mn-lt"/>
              </a:rPr>
              <a:t>请输入您的标题</a:t>
            </a:r>
          </a:p>
        </p:txBody>
      </p:sp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9634"/>
            <a:ext cx="952500" cy="952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5000">
        <p14:switch dir="r"/>
      </p:transition>
    </mc:Choice>
    <mc:Fallback xmlns="">
      <p:transition spd="slow" advClick="0" advTm="5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1611330" y="399663"/>
            <a:ext cx="4164729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zh-CN" altLang="en-US" sz="3200" b="1" dirty="0">
                <a:solidFill>
                  <a:srgbClr val="1E2E8D"/>
                </a:solidFill>
                <a:ea typeface="微软雅黑" panose="020B0503020204020204" pitchFamily="34" charset="-122"/>
                <a:cs typeface="+mn-ea"/>
                <a:sym typeface="+mn-lt"/>
              </a:rPr>
              <a:t>请输入您的标题</a:t>
            </a:r>
          </a:p>
        </p:txBody>
      </p:sp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9634"/>
            <a:ext cx="952500" cy="952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5000">
        <p14:flip dir="r"/>
      </p:transition>
    </mc:Choice>
    <mc:Fallback xmlns="">
      <p:transition spd="slow" advClick="0" advTm="5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1611330" y="399663"/>
            <a:ext cx="4164729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zh-CN" altLang="en-US" sz="3200" b="1" dirty="0">
                <a:solidFill>
                  <a:srgbClr val="1E2E8D"/>
                </a:solidFill>
                <a:ea typeface="微软雅黑" panose="020B0503020204020204" pitchFamily="34" charset="-122"/>
                <a:cs typeface="+mn-ea"/>
                <a:sym typeface="+mn-lt"/>
              </a:rPr>
              <a:t>请输入您的标题</a:t>
            </a:r>
          </a:p>
        </p:txBody>
      </p:sp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9634"/>
            <a:ext cx="952500" cy="952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14:gallery dir="l"/>
      </p:transition>
    </mc:Choice>
    <mc:Fallback xmlns="">
      <p:transition spd="slow" advClick="0" advTm="5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52.xml"/><Relationship Id="rId3" Type="http://schemas.openxmlformats.org/officeDocument/2006/relationships/tags" Target="../tags/tag47.xml"/><Relationship Id="rId7" Type="http://schemas.openxmlformats.org/officeDocument/2006/relationships/tags" Target="../tags/tag51.xml"/><Relationship Id="rId12" Type="http://schemas.openxmlformats.org/officeDocument/2006/relationships/notesSlide" Target="../notesSlides/notesSlide10.xml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6" Type="http://schemas.openxmlformats.org/officeDocument/2006/relationships/tags" Target="../tags/tag50.xml"/><Relationship Id="rId11" Type="http://schemas.openxmlformats.org/officeDocument/2006/relationships/slideLayout" Target="../slideLayouts/slideLayout5.xml"/><Relationship Id="rId5" Type="http://schemas.openxmlformats.org/officeDocument/2006/relationships/tags" Target="../tags/tag49.xml"/><Relationship Id="rId10" Type="http://schemas.openxmlformats.org/officeDocument/2006/relationships/tags" Target="../tags/tag54.xml"/><Relationship Id="rId4" Type="http://schemas.openxmlformats.org/officeDocument/2006/relationships/tags" Target="../tags/tag48.xml"/><Relationship Id="rId9" Type="http://schemas.openxmlformats.org/officeDocument/2006/relationships/tags" Target="../tags/tag5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62.xml"/><Relationship Id="rId3" Type="http://schemas.openxmlformats.org/officeDocument/2006/relationships/tags" Target="../tags/tag57.xml"/><Relationship Id="rId7" Type="http://schemas.openxmlformats.org/officeDocument/2006/relationships/tags" Target="../tags/tag61.xml"/><Relationship Id="rId12" Type="http://schemas.openxmlformats.org/officeDocument/2006/relationships/notesSlide" Target="../notesSlides/notesSlide11.xml"/><Relationship Id="rId2" Type="http://schemas.openxmlformats.org/officeDocument/2006/relationships/tags" Target="../tags/tag56.xml"/><Relationship Id="rId1" Type="http://schemas.openxmlformats.org/officeDocument/2006/relationships/tags" Target="../tags/tag55.xml"/><Relationship Id="rId6" Type="http://schemas.openxmlformats.org/officeDocument/2006/relationships/tags" Target="../tags/tag60.xml"/><Relationship Id="rId11" Type="http://schemas.openxmlformats.org/officeDocument/2006/relationships/slideLayout" Target="../slideLayouts/slideLayout5.xml"/><Relationship Id="rId5" Type="http://schemas.openxmlformats.org/officeDocument/2006/relationships/tags" Target="../tags/tag59.xml"/><Relationship Id="rId10" Type="http://schemas.openxmlformats.org/officeDocument/2006/relationships/tags" Target="../tags/tag64.xml"/><Relationship Id="rId4" Type="http://schemas.openxmlformats.org/officeDocument/2006/relationships/tags" Target="../tags/tag58.xml"/><Relationship Id="rId9" Type="http://schemas.openxmlformats.org/officeDocument/2006/relationships/tags" Target="../tags/tag6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2.xml"/><Relationship Id="rId3" Type="http://schemas.openxmlformats.org/officeDocument/2006/relationships/tags" Target="../tags/tag67.xml"/><Relationship Id="rId7" Type="http://schemas.openxmlformats.org/officeDocument/2006/relationships/slideLayout" Target="../slideLayouts/slideLayout5.xml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6" Type="http://schemas.openxmlformats.org/officeDocument/2006/relationships/tags" Target="../tags/tag70.xml"/><Relationship Id="rId5" Type="http://schemas.openxmlformats.org/officeDocument/2006/relationships/tags" Target="../tags/tag69.xml"/><Relationship Id="rId4" Type="http://schemas.openxmlformats.org/officeDocument/2006/relationships/tags" Target="../tags/tag68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78.xml"/><Relationship Id="rId3" Type="http://schemas.openxmlformats.org/officeDocument/2006/relationships/tags" Target="../tags/tag73.xml"/><Relationship Id="rId7" Type="http://schemas.openxmlformats.org/officeDocument/2006/relationships/tags" Target="../tags/tag77.xml"/><Relationship Id="rId2" Type="http://schemas.openxmlformats.org/officeDocument/2006/relationships/tags" Target="../tags/tag72.xml"/><Relationship Id="rId1" Type="http://schemas.openxmlformats.org/officeDocument/2006/relationships/tags" Target="../tags/tag71.xml"/><Relationship Id="rId6" Type="http://schemas.openxmlformats.org/officeDocument/2006/relationships/tags" Target="../tags/tag76.xml"/><Relationship Id="rId11" Type="http://schemas.openxmlformats.org/officeDocument/2006/relationships/notesSlide" Target="../notesSlides/notesSlide13.xml"/><Relationship Id="rId5" Type="http://schemas.openxmlformats.org/officeDocument/2006/relationships/tags" Target="../tags/tag75.xml"/><Relationship Id="rId10" Type="http://schemas.openxmlformats.org/officeDocument/2006/relationships/slideLayout" Target="../slideLayouts/slideLayout5.xml"/><Relationship Id="rId4" Type="http://schemas.openxmlformats.org/officeDocument/2006/relationships/tags" Target="../tags/tag74.xml"/><Relationship Id="rId9" Type="http://schemas.openxmlformats.org/officeDocument/2006/relationships/tags" Target="../tags/tag7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82.xml"/><Relationship Id="rId2" Type="http://schemas.openxmlformats.org/officeDocument/2006/relationships/tags" Target="../tags/tag81.xml"/><Relationship Id="rId1" Type="http://schemas.openxmlformats.org/officeDocument/2006/relationships/tags" Target="../tags/tag80.xml"/><Relationship Id="rId6" Type="http://schemas.openxmlformats.org/officeDocument/2006/relationships/notesSlide" Target="../notesSlides/notesSlide15.xml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8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91.xml"/><Relationship Id="rId3" Type="http://schemas.openxmlformats.org/officeDocument/2006/relationships/tags" Target="../tags/tag86.xml"/><Relationship Id="rId7" Type="http://schemas.openxmlformats.org/officeDocument/2006/relationships/tags" Target="../tags/tag90.xml"/><Relationship Id="rId12" Type="http://schemas.openxmlformats.org/officeDocument/2006/relationships/notesSlide" Target="../notesSlides/notesSlide16.xml"/><Relationship Id="rId2" Type="http://schemas.openxmlformats.org/officeDocument/2006/relationships/tags" Target="../tags/tag85.xml"/><Relationship Id="rId1" Type="http://schemas.openxmlformats.org/officeDocument/2006/relationships/tags" Target="../tags/tag84.xml"/><Relationship Id="rId6" Type="http://schemas.openxmlformats.org/officeDocument/2006/relationships/tags" Target="../tags/tag89.xml"/><Relationship Id="rId11" Type="http://schemas.openxmlformats.org/officeDocument/2006/relationships/slideLayout" Target="../slideLayouts/slideLayout6.xml"/><Relationship Id="rId5" Type="http://schemas.openxmlformats.org/officeDocument/2006/relationships/tags" Target="../tags/tag88.xml"/><Relationship Id="rId10" Type="http://schemas.openxmlformats.org/officeDocument/2006/relationships/tags" Target="../tags/tag93.xml"/><Relationship Id="rId4" Type="http://schemas.openxmlformats.org/officeDocument/2006/relationships/tags" Target="../tags/tag87.xml"/><Relationship Id="rId9" Type="http://schemas.openxmlformats.org/officeDocument/2006/relationships/tags" Target="../tags/tag9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7.xml"/><Relationship Id="rId3" Type="http://schemas.openxmlformats.org/officeDocument/2006/relationships/tags" Target="../tags/tag96.xml"/><Relationship Id="rId7" Type="http://schemas.openxmlformats.org/officeDocument/2006/relationships/slideLayout" Target="../slideLayouts/slideLayout6.xml"/><Relationship Id="rId2" Type="http://schemas.openxmlformats.org/officeDocument/2006/relationships/tags" Target="../tags/tag95.xml"/><Relationship Id="rId1" Type="http://schemas.openxmlformats.org/officeDocument/2006/relationships/tags" Target="../tags/tag94.xml"/><Relationship Id="rId6" Type="http://schemas.openxmlformats.org/officeDocument/2006/relationships/tags" Target="../tags/tag99.xml"/><Relationship Id="rId5" Type="http://schemas.openxmlformats.org/officeDocument/2006/relationships/tags" Target="../tags/tag98.xml"/><Relationship Id="rId4" Type="http://schemas.openxmlformats.org/officeDocument/2006/relationships/tags" Target="../tags/tag9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8.xml"/><Relationship Id="rId3" Type="http://schemas.openxmlformats.org/officeDocument/2006/relationships/tags" Target="../tags/tag102.xml"/><Relationship Id="rId7" Type="http://schemas.openxmlformats.org/officeDocument/2006/relationships/slideLayout" Target="../slideLayouts/slideLayout6.xml"/><Relationship Id="rId2" Type="http://schemas.openxmlformats.org/officeDocument/2006/relationships/tags" Target="../tags/tag101.xml"/><Relationship Id="rId1" Type="http://schemas.openxmlformats.org/officeDocument/2006/relationships/tags" Target="../tags/tag100.xml"/><Relationship Id="rId6" Type="http://schemas.openxmlformats.org/officeDocument/2006/relationships/tags" Target="../tags/tag105.xml"/><Relationship Id="rId5" Type="http://schemas.openxmlformats.org/officeDocument/2006/relationships/tags" Target="../tags/tag104.xml"/><Relationship Id="rId4" Type="http://schemas.openxmlformats.org/officeDocument/2006/relationships/tags" Target="../tags/tag10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0.xml"/><Relationship Id="rId3" Type="http://schemas.openxmlformats.org/officeDocument/2006/relationships/tags" Target="../tags/tag108.xml"/><Relationship Id="rId7" Type="http://schemas.openxmlformats.org/officeDocument/2006/relationships/slideLayout" Target="../slideLayouts/slideLayout7.xml"/><Relationship Id="rId2" Type="http://schemas.openxmlformats.org/officeDocument/2006/relationships/tags" Target="../tags/tag107.xml"/><Relationship Id="rId1" Type="http://schemas.openxmlformats.org/officeDocument/2006/relationships/tags" Target="../tags/tag106.xml"/><Relationship Id="rId6" Type="http://schemas.openxmlformats.org/officeDocument/2006/relationships/tags" Target="../tags/tag111.xml"/><Relationship Id="rId5" Type="http://schemas.openxmlformats.org/officeDocument/2006/relationships/tags" Target="../tags/tag110.xml"/><Relationship Id="rId4" Type="http://schemas.openxmlformats.org/officeDocument/2006/relationships/tags" Target="../tags/tag109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1.xml"/><Relationship Id="rId3" Type="http://schemas.openxmlformats.org/officeDocument/2006/relationships/tags" Target="../tags/tag114.xml"/><Relationship Id="rId7" Type="http://schemas.openxmlformats.org/officeDocument/2006/relationships/slideLayout" Target="../slideLayouts/slideLayout7.xml"/><Relationship Id="rId2" Type="http://schemas.openxmlformats.org/officeDocument/2006/relationships/tags" Target="../tags/tag113.xml"/><Relationship Id="rId1" Type="http://schemas.openxmlformats.org/officeDocument/2006/relationships/tags" Target="../tags/tag112.xml"/><Relationship Id="rId6" Type="http://schemas.openxmlformats.org/officeDocument/2006/relationships/tags" Target="../tags/tag117.xml"/><Relationship Id="rId5" Type="http://schemas.openxmlformats.org/officeDocument/2006/relationships/tags" Target="../tags/tag116.xml"/><Relationship Id="rId4" Type="http://schemas.openxmlformats.org/officeDocument/2006/relationships/tags" Target="../tags/tag115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2.xml"/><Relationship Id="rId3" Type="http://schemas.openxmlformats.org/officeDocument/2006/relationships/tags" Target="../tags/tag120.xml"/><Relationship Id="rId7" Type="http://schemas.openxmlformats.org/officeDocument/2006/relationships/slideLayout" Target="../slideLayouts/slideLayout7.xml"/><Relationship Id="rId2" Type="http://schemas.openxmlformats.org/officeDocument/2006/relationships/tags" Target="../tags/tag119.xml"/><Relationship Id="rId1" Type="http://schemas.openxmlformats.org/officeDocument/2006/relationships/tags" Target="../tags/tag118.xml"/><Relationship Id="rId6" Type="http://schemas.openxmlformats.org/officeDocument/2006/relationships/tags" Target="../tags/tag123.xml"/><Relationship Id="rId5" Type="http://schemas.openxmlformats.org/officeDocument/2006/relationships/tags" Target="../tags/tag122.xml"/><Relationship Id="rId4" Type="http://schemas.openxmlformats.org/officeDocument/2006/relationships/tags" Target="../tags/tag121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3.xml"/><Relationship Id="rId3" Type="http://schemas.openxmlformats.org/officeDocument/2006/relationships/tags" Target="../tags/tag126.xml"/><Relationship Id="rId7" Type="http://schemas.openxmlformats.org/officeDocument/2006/relationships/slideLayout" Target="../slideLayouts/slideLayout7.xml"/><Relationship Id="rId2" Type="http://schemas.openxmlformats.org/officeDocument/2006/relationships/tags" Target="../tags/tag125.xml"/><Relationship Id="rId1" Type="http://schemas.openxmlformats.org/officeDocument/2006/relationships/tags" Target="../tags/tag124.xml"/><Relationship Id="rId6" Type="http://schemas.openxmlformats.org/officeDocument/2006/relationships/tags" Target="../tags/tag129.xml"/><Relationship Id="rId5" Type="http://schemas.openxmlformats.org/officeDocument/2006/relationships/tags" Target="../tags/tag128.xml"/><Relationship Id="rId4" Type="http://schemas.openxmlformats.org/officeDocument/2006/relationships/tags" Target="../tags/tag12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notesSlide" Target="../notesSlides/notesSlide4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slideLayout" Target="../slideLayouts/slideLayout4.xml"/><Relationship Id="rId5" Type="http://schemas.openxmlformats.org/officeDocument/2006/relationships/tags" Target="../tags/tag5.xml"/><Relationship Id="rId10" Type="http://schemas.openxmlformats.org/officeDocument/2006/relationships/tags" Target="../tags/tag10.xml"/><Relationship Id="rId4" Type="http://schemas.openxmlformats.org/officeDocument/2006/relationships/tags" Target="../tags/tag4.xml"/><Relationship Id="rId9" Type="http://schemas.openxmlformats.org/officeDocument/2006/relationships/tags" Target="../tags/tag9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5.xml"/><Relationship Id="rId3" Type="http://schemas.openxmlformats.org/officeDocument/2006/relationships/tags" Target="../tags/tag13.xml"/><Relationship Id="rId7" Type="http://schemas.openxmlformats.org/officeDocument/2006/relationships/slideLayout" Target="../slideLayouts/slideLayout4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24.xml"/><Relationship Id="rId3" Type="http://schemas.openxmlformats.org/officeDocument/2006/relationships/tags" Target="../tags/tag19.xml"/><Relationship Id="rId7" Type="http://schemas.openxmlformats.org/officeDocument/2006/relationships/tags" Target="../tags/tag23.xml"/><Relationship Id="rId12" Type="http://schemas.openxmlformats.org/officeDocument/2006/relationships/notesSlide" Target="../notesSlides/notesSlide6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tags" Target="../tags/tag22.xml"/><Relationship Id="rId11" Type="http://schemas.openxmlformats.org/officeDocument/2006/relationships/slideLayout" Target="../slideLayouts/slideLayout4.xml"/><Relationship Id="rId5" Type="http://schemas.openxmlformats.org/officeDocument/2006/relationships/tags" Target="../tags/tag21.xml"/><Relationship Id="rId10" Type="http://schemas.openxmlformats.org/officeDocument/2006/relationships/tags" Target="../tags/tag26.xml"/><Relationship Id="rId4" Type="http://schemas.openxmlformats.org/officeDocument/2006/relationships/tags" Target="../tags/tag20.xml"/><Relationship Id="rId9" Type="http://schemas.openxmlformats.org/officeDocument/2006/relationships/tags" Target="../tags/tag2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34.xml"/><Relationship Id="rId13" Type="http://schemas.openxmlformats.org/officeDocument/2006/relationships/slideLayout" Target="../slideLayouts/slideLayout4.xml"/><Relationship Id="rId3" Type="http://schemas.openxmlformats.org/officeDocument/2006/relationships/tags" Target="../tags/tag29.xml"/><Relationship Id="rId7" Type="http://schemas.openxmlformats.org/officeDocument/2006/relationships/tags" Target="../tags/tag33.xml"/><Relationship Id="rId12" Type="http://schemas.openxmlformats.org/officeDocument/2006/relationships/tags" Target="../tags/tag38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11" Type="http://schemas.openxmlformats.org/officeDocument/2006/relationships/tags" Target="../tags/tag37.xml"/><Relationship Id="rId5" Type="http://schemas.openxmlformats.org/officeDocument/2006/relationships/tags" Target="../tags/tag31.xml"/><Relationship Id="rId10" Type="http://schemas.openxmlformats.org/officeDocument/2006/relationships/tags" Target="../tags/tag36.xml"/><Relationship Id="rId4" Type="http://schemas.openxmlformats.org/officeDocument/2006/relationships/tags" Target="../tags/tag30.xml"/><Relationship Id="rId9" Type="http://schemas.openxmlformats.org/officeDocument/2006/relationships/tags" Target="../tags/tag35.xml"/><Relationship Id="rId1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8.xml"/><Relationship Id="rId3" Type="http://schemas.openxmlformats.org/officeDocument/2006/relationships/tags" Target="../tags/tag41.xml"/><Relationship Id="rId7" Type="http://schemas.openxmlformats.org/officeDocument/2006/relationships/slideLayout" Target="../slideLayouts/slideLayout4.xml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6" Type="http://schemas.openxmlformats.org/officeDocument/2006/relationships/tags" Target="../tags/tag44.xml"/><Relationship Id="rId5" Type="http://schemas.openxmlformats.org/officeDocument/2006/relationships/tags" Target="../tags/tag43.xml"/><Relationship Id="rId4" Type="http://schemas.openxmlformats.org/officeDocument/2006/relationships/tags" Target="../tags/tag4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92383" y="2190990"/>
            <a:ext cx="7755649" cy="120032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6000" spc="300" dirty="0">
                <a:solidFill>
                  <a:srgbClr val="1E2E8D"/>
                </a:solidFill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圣诞节活动策划</a:t>
            </a:r>
            <a:r>
              <a:rPr lang="en-US" altLang="zh-CN" sz="6000" spc="300" dirty="0">
                <a:solidFill>
                  <a:srgbClr val="1E2E8D"/>
                </a:solidFill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PPT</a:t>
            </a:r>
            <a:endParaRPr lang="zh-CN" altLang="en-US" sz="6000" spc="300" dirty="0">
              <a:solidFill>
                <a:srgbClr val="1E2E8D"/>
              </a:solidFill>
              <a:latin typeface="方正正中黑简体" panose="02000000000000000000" pitchFamily="2" charset="-122"/>
              <a:ea typeface="方正正中黑简体" panose="02000000000000000000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17783" y="3243590"/>
            <a:ext cx="806261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dirty="0">
                <a:solidFill>
                  <a:srgbClr val="1E2E8D"/>
                </a:solidFill>
              </a:rPr>
              <a:t>Lorem ipsum dolor sit amet, consectetuer adipiscing elit.Aenean commodo ligula eget dolor. Aenean massa. Cum sociis natoque penatibus et magnis dis parturient montes,nascetur ridiculus mus. 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217783" y="3772196"/>
            <a:ext cx="3381054" cy="340093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rgbClr val="1E2E8D"/>
                </a:solidFill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策划人：</a:t>
            </a:r>
            <a:r>
              <a:rPr lang="en-US" altLang="zh-CN" sz="1400">
                <a:solidFill>
                  <a:srgbClr val="1E2E8D"/>
                </a:solidFill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xiazaii     </a:t>
            </a:r>
            <a:r>
              <a:rPr lang="zh-CN" altLang="en-US" sz="1400">
                <a:solidFill>
                  <a:srgbClr val="1E2E8D"/>
                </a:solidFill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日期</a:t>
            </a:r>
            <a:r>
              <a:rPr lang="en-US" altLang="zh-CN" sz="1400">
                <a:solidFill>
                  <a:srgbClr val="1E2E8D"/>
                </a:solidFill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: 202X/12/30</a:t>
            </a:r>
            <a:endParaRPr lang="zh-CN" altLang="en-US" sz="1400" dirty="0">
              <a:solidFill>
                <a:srgbClr val="1E2E8D"/>
              </a:solidFill>
              <a:latin typeface="方正正中黑简体" panose="02000000000000000000" pitchFamily="2" charset="-122"/>
              <a:ea typeface="方正正中黑简体" panose="02000000000000000000" pitchFamily="2" charset="-122"/>
            </a:endParaRPr>
          </a:p>
        </p:txBody>
      </p:sp>
      <p:pic>
        <p:nvPicPr>
          <p:cNvPr id="7" name="children's christmas favorites - We Wish You A Merry Christmas (Album Version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115175" y="-1266825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5000">
        <p14:ripple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9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/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千图PPT彼岸天：ID 8661124库_直接连接符 57"/>
          <p:cNvCxnSpPr/>
          <p:nvPr>
            <p:custDataLst>
              <p:tags r:id="rId1"/>
            </p:custDataLst>
          </p:nvPr>
        </p:nvCxnSpPr>
        <p:spPr>
          <a:xfrm flipH="1">
            <a:off x="3411874" y="4081357"/>
            <a:ext cx="5652806" cy="0"/>
          </a:xfrm>
          <a:prstGeom prst="line">
            <a:avLst/>
          </a:prstGeom>
          <a:ln w="3810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千图PPT彼岸天：ID 8661124库_Freeform: Shape 49"/>
          <p:cNvSpPr/>
          <p:nvPr>
            <p:custDataLst>
              <p:tags r:id="rId2"/>
            </p:custDataLst>
          </p:nvPr>
        </p:nvSpPr>
        <p:spPr bwMode="auto">
          <a:xfrm>
            <a:off x="9045079" y="2780928"/>
            <a:ext cx="739733" cy="1294604"/>
          </a:xfrm>
          <a:custGeom>
            <a:avLst/>
            <a:gdLst>
              <a:gd name="connsiteX0" fmla="*/ 0 w 1066164"/>
              <a:gd name="connsiteY0" fmla="*/ 533082 h 1066164"/>
              <a:gd name="connsiteX1" fmla="*/ 533082 w 1066164"/>
              <a:gd name="connsiteY1" fmla="*/ 0 h 1066164"/>
              <a:gd name="connsiteX2" fmla="*/ 1066164 w 1066164"/>
              <a:gd name="connsiteY2" fmla="*/ 533082 h 1066164"/>
              <a:gd name="connsiteX3" fmla="*/ 533082 w 1066164"/>
              <a:gd name="connsiteY3" fmla="*/ 1066164 h 1066164"/>
              <a:gd name="connsiteX4" fmla="*/ 0 w 1066164"/>
              <a:gd name="connsiteY4" fmla="*/ 533082 h 1066164"/>
              <a:gd name="connsiteX0-1" fmla="*/ 0 w 1066164"/>
              <a:gd name="connsiteY0-2" fmla="*/ 533082 h 1066164"/>
              <a:gd name="connsiteX1-3" fmla="*/ 533082 w 1066164"/>
              <a:gd name="connsiteY1-4" fmla="*/ 0 h 1066164"/>
              <a:gd name="connsiteX2-5" fmla="*/ 1066164 w 1066164"/>
              <a:gd name="connsiteY2-6" fmla="*/ 533082 h 1066164"/>
              <a:gd name="connsiteX3-7" fmla="*/ 533082 w 1066164"/>
              <a:gd name="connsiteY3-8" fmla="*/ 1066164 h 1066164"/>
              <a:gd name="connsiteX4-9" fmla="*/ 91440 w 1066164"/>
              <a:gd name="connsiteY4-10" fmla="*/ 624522 h 1066164"/>
              <a:gd name="connsiteX0-11" fmla="*/ 461439 w 994521"/>
              <a:gd name="connsiteY0-12" fmla="*/ 0 h 1066164"/>
              <a:gd name="connsiteX1-13" fmla="*/ 994521 w 994521"/>
              <a:gd name="connsiteY1-14" fmla="*/ 533082 h 1066164"/>
              <a:gd name="connsiteX2-15" fmla="*/ 461439 w 994521"/>
              <a:gd name="connsiteY2-16" fmla="*/ 1066164 h 1066164"/>
              <a:gd name="connsiteX3-17" fmla="*/ 19797 w 994521"/>
              <a:gd name="connsiteY3-18" fmla="*/ 624522 h 1066164"/>
              <a:gd name="connsiteX0-19" fmla="*/ 0 w 533082"/>
              <a:gd name="connsiteY0-20" fmla="*/ 0 h 1066164"/>
              <a:gd name="connsiteX1-21" fmla="*/ 533082 w 533082"/>
              <a:gd name="connsiteY1-22" fmla="*/ 533082 h 1066164"/>
              <a:gd name="connsiteX2-23" fmla="*/ 0 w 533082"/>
              <a:gd name="connsiteY2-24" fmla="*/ 1066164 h 106616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533082" h="1066164">
                <a:moveTo>
                  <a:pt x="0" y="0"/>
                </a:moveTo>
                <a:cubicBezTo>
                  <a:pt x="294413" y="0"/>
                  <a:pt x="533082" y="238669"/>
                  <a:pt x="533082" y="533082"/>
                </a:cubicBezTo>
                <a:cubicBezTo>
                  <a:pt x="533082" y="827495"/>
                  <a:pt x="294413" y="1066164"/>
                  <a:pt x="0" y="1066164"/>
                </a:cubicBezTo>
              </a:path>
            </a:pathLst>
          </a:custGeom>
          <a:noFill/>
          <a:ln w="381000">
            <a:solidFill>
              <a:schemeClr val="accent1">
                <a:lumMod val="20000"/>
                <a:lumOff val="80000"/>
              </a:schemeClr>
            </a:solidFill>
          </a:ln>
          <a:effectLst/>
        </p:spPr>
        <p:txBody>
          <a:bodyPr anchor="ctr"/>
          <a:lstStyle/>
          <a:p>
            <a:pPr algn="ctr"/>
            <a:endParaRPr/>
          </a:p>
        </p:txBody>
      </p:sp>
      <p:cxnSp>
        <p:nvCxnSpPr>
          <p:cNvPr id="29" name="千图PPT彼岸天：ID 8661124库_直接连接符 55"/>
          <p:cNvCxnSpPr/>
          <p:nvPr>
            <p:custDataLst>
              <p:tags r:id="rId3"/>
            </p:custDataLst>
          </p:nvPr>
        </p:nvCxnSpPr>
        <p:spPr>
          <a:xfrm flipH="1">
            <a:off x="0" y="2780928"/>
            <a:ext cx="9064679" cy="0"/>
          </a:xfrm>
          <a:prstGeom prst="line">
            <a:avLst/>
          </a:prstGeom>
          <a:solidFill>
            <a:schemeClr val="accent1">
              <a:lumMod val="20000"/>
              <a:lumOff val="80000"/>
            </a:schemeClr>
          </a:solidFill>
          <a:ln w="3810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千图PPT彼岸天：ID 8661124库_Freeform: Shape 59"/>
          <p:cNvSpPr/>
          <p:nvPr>
            <p:custDataLst>
              <p:tags r:id="rId4"/>
            </p:custDataLst>
          </p:nvPr>
        </p:nvSpPr>
        <p:spPr bwMode="auto">
          <a:xfrm flipH="1">
            <a:off x="2672143" y="4081357"/>
            <a:ext cx="739733" cy="1294604"/>
          </a:xfrm>
          <a:custGeom>
            <a:avLst/>
            <a:gdLst>
              <a:gd name="connsiteX0" fmla="*/ 0 w 1066164"/>
              <a:gd name="connsiteY0" fmla="*/ 533082 h 1066164"/>
              <a:gd name="connsiteX1" fmla="*/ 533082 w 1066164"/>
              <a:gd name="connsiteY1" fmla="*/ 0 h 1066164"/>
              <a:gd name="connsiteX2" fmla="*/ 1066164 w 1066164"/>
              <a:gd name="connsiteY2" fmla="*/ 533082 h 1066164"/>
              <a:gd name="connsiteX3" fmla="*/ 533082 w 1066164"/>
              <a:gd name="connsiteY3" fmla="*/ 1066164 h 1066164"/>
              <a:gd name="connsiteX4" fmla="*/ 0 w 1066164"/>
              <a:gd name="connsiteY4" fmla="*/ 533082 h 1066164"/>
              <a:gd name="connsiteX0-1" fmla="*/ 0 w 1066164"/>
              <a:gd name="connsiteY0-2" fmla="*/ 533082 h 1066164"/>
              <a:gd name="connsiteX1-3" fmla="*/ 533082 w 1066164"/>
              <a:gd name="connsiteY1-4" fmla="*/ 0 h 1066164"/>
              <a:gd name="connsiteX2-5" fmla="*/ 1066164 w 1066164"/>
              <a:gd name="connsiteY2-6" fmla="*/ 533082 h 1066164"/>
              <a:gd name="connsiteX3-7" fmla="*/ 533082 w 1066164"/>
              <a:gd name="connsiteY3-8" fmla="*/ 1066164 h 1066164"/>
              <a:gd name="connsiteX4-9" fmla="*/ 91440 w 1066164"/>
              <a:gd name="connsiteY4-10" fmla="*/ 624522 h 1066164"/>
              <a:gd name="connsiteX0-11" fmla="*/ 461439 w 994521"/>
              <a:gd name="connsiteY0-12" fmla="*/ 0 h 1066164"/>
              <a:gd name="connsiteX1-13" fmla="*/ 994521 w 994521"/>
              <a:gd name="connsiteY1-14" fmla="*/ 533082 h 1066164"/>
              <a:gd name="connsiteX2-15" fmla="*/ 461439 w 994521"/>
              <a:gd name="connsiteY2-16" fmla="*/ 1066164 h 1066164"/>
              <a:gd name="connsiteX3-17" fmla="*/ 19797 w 994521"/>
              <a:gd name="connsiteY3-18" fmla="*/ 624522 h 1066164"/>
              <a:gd name="connsiteX0-19" fmla="*/ 0 w 533082"/>
              <a:gd name="connsiteY0-20" fmla="*/ 0 h 1066164"/>
              <a:gd name="connsiteX1-21" fmla="*/ 533082 w 533082"/>
              <a:gd name="connsiteY1-22" fmla="*/ 533082 h 1066164"/>
              <a:gd name="connsiteX2-23" fmla="*/ 0 w 533082"/>
              <a:gd name="connsiteY2-24" fmla="*/ 1066164 h 106616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533082" h="1066164">
                <a:moveTo>
                  <a:pt x="0" y="0"/>
                </a:moveTo>
                <a:cubicBezTo>
                  <a:pt x="294413" y="0"/>
                  <a:pt x="533082" y="238669"/>
                  <a:pt x="533082" y="533082"/>
                </a:cubicBezTo>
                <a:cubicBezTo>
                  <a:pt x="533082" y="827495"/>
                  <a:pt x="294413" y="1066164"/>
                  <a:pt x="0" y="1066164"/>
                </a:cubicBezTo>
              </a:path>
            </a:pathLst>
          </a:custGeom>
          <a:noFill/>
          <a:ln w="381000">
            <a:solidFill>
              <a:schemeClr val="accent1">
                <a:lumMod val="20000"/>
                <a:lumOff val="80000"/>
              </a:schemeClr>
            </a:solidFill>
          </a:ln>
          <a:effectLst/>
        </p:spPr>
        <p:txBody>
          <a:bodyPr anchor="ctr"/>
          <a:lstStyle/>
          <a:p>
            <a:pPr algn="ctr"/>
            <a:endParaRPr/>
          </a:p>
        </p:txBody>
      </p:sp>
      <p:cxnSp>
        <p:nvCxnSpPr>
          <p:cNvPr id="7" name="千图PPT彼岸天：ID 8661124库_直接连接符 60"/>
          <p:cNvCxnSpPr/>
          <p:nvPr>
            <p:custDataLst>
              <p:tags r:id="rId5"/>
            </p:custDataLst>
          </p:nvPr>
        </p:nvCxnSpPr>
        <p:spPr>
          <a:xfrm flipH="1">
            <a:off x="3411874" y="5375961"/>
            <a:ext cx="8780126" cy="0"/>
          </a:xfrm>
          <a:prstGeom prst="line">
            <a:avLst/>
          </a:prstGeom>
          <a:ln w="3810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千图PPT彼岸天：ID 8661124库_组合 30"/>
          <p:cNvGrpSpPr/>
          <p:nvPr>
            <p:custDataLst>
              <p:tags r:id="rId6"/>
            </p:custDataLst>
          </p:nvPr>
        </p:nvGrpSpPr>
        <p:grpSpPr>
          <a:xfrm>
            <a:off x="5022746" y="3134931"/>
            <a:ext cx="3040165" cy="823742"/>
            <a:chOff x="5022746" y="3134931"/>
            <a:chExt cx="3040165" cy="823742"/>
          </a:xfrm>
        </p:grpSpPr>
        <p:sp>
          <p:nvSpPr>
            <p:cNvPr id="10" name="Teardrop 34"/>
            <p:cNvSpPr/>
            <p:nvPr/>
          </p:nvSpPr>
          <p:spPr>
            <a:xfrm rot="8100000">
              <a:off x="5022746" y="3134931"/>
              <a:ext cx="823742" cy="823742"/>
            </a:xfrm>
            <a:prstGeom prst="teardrop">
              <a:avLst/>
            </a:prstGeom>
            <a:solidFill>
              <a:schemeClr val="accent2"/>
            </a:solidFill>
            <a:ln w="15875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13" name="Group 3"/>
            <p:cNvGrpSpPr/>
            <p:nvPr/>
          </p:nvGrpSpPr>
          <p:grpSpPr>
            <a:xfrm>
              <a:off x="5915754" y="3147611"/>
              <a:ext cx="2147157" cy="773032"/>
              <a:chOff x="5915754" y="3147611"/>
              <a:chExt cx="2147157" cy="773032"/>
            </a:xfrm>
          </p:grpSpPr>
          <p:sp>
            <p:nvSpPr>
              <p:cNvPr id="26" name="Rectangle 68"/>
              <p:cNvSpPr/>
              <p:nvPr/>
            </p:nvSpPr>
            <p:spPr>
              <a:xfrm>
                <a:off x="5915754" y="3393832"/>
                <a:ext cx="2147157" cy="526811"/>
              </a:xfrm>
              <a:prstGeom prst="rect">
                <a:avLst/>
              </a:prstGeom>
            </p:spPr>
            <p:txBody>
              <a:bodyPr wrap="square" lIns="0" tIns="0" rIns="0" bIns="0">
                <a:normAutofit/>
              </a:bodyPr>
              <a:lstStyle/>
              <a:p>
                <a:pPr>
                  <a:lnSpc>
                    <a:spcPct val="120000"/>
                  </a:lnSpc>
                  <a:defRPr/>
                </a:pPr>
                <a:r>
                  <a:rPr sz="10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点击此处更换文本</a:t>
                </a:r>
                <a:r>
                  <a:rPr lang="zh-CN" altLang="en-US" sz="1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点击此处更换文本</a:t>
                </a:r>
                <a:endParaRPr sz="10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27" name="TextBox 69"/>
              <p:cNvSpPr txBox="1"/>
              <p:nvPr/>
            </p:nvSpPr>
            <p:spPr bwMode="auto">
              <a:xfrm>
                <a:off x="5915754" y="3147611"/>
                <a:ext cx="2147157" cy="246221"/>
              </a:xfrm>
              <a:prstGeom prst="rect">
                <a:avLst/>
              </a:prstGeom>
              <a:noFill/>
              <a:scene3d>
                <a:camera prst="orthographicFront">
                  <a:rot lat="0" lon="0" rev="0"/>
                </a:camera>
                <a:lightRig rig="threePt" dir="t"/>
              </a:scene3d>
              <a:sp3d prstMaterial="matte">
                <a:bevelT w="1270" h="1270"/>
              </a:sp3d>
            </p:spPr>
            <p:txBody>
              <a:bodyPr wrap="none" lIns="0" tIns="0" rIns="0" bIns="0" anchor="t" anchorCtr="0">
                <a:normAutofit/>
              </a:bodyPr>
              <a:lstStyle/>
              <a:p>
                <a:pPr latinLnBrk="0">
                  <a:buClr>
                    <a:prstClr val="white"/>
                  </a:buClr>
                  <a:defRPr/>
                </a:pPr>
                <a:r>
                  <a:rPr lang="zh-CN" altLang="en-US" sz="1600" b="1" dirty="0">
                    <a:solidFill>
                      <a:schemeClr val="accent2"/>
                    </a:solidFill>
                  </a:rPr>
                  <a:t>输入标题文本 </a:t>
                </a:r>
              </a:p>
            </p:txBody>
          </p:sp>
        </p:grpSp>
      </p:grpSp>
      <p:grpSp>
        <p:nvGrpSpPr>
          <p:cNvPr id="32" name="千图PPT彼岸天：ID 8661124库_组合 31"/>
          <p:cNvGrpSpPr/>
          <p:nvPr>
            <p:custDataLst>
              <p:tags r:id="rId7"/>
            </p:custDataLst>
          </p:nvPr>
        </p:nvGrpSpPr>
        <p:grpSpPr>
          <a:xfrm>
            <a:off x="3582477" y="4421761"/>
            <a:ext cx="3041120" cy="836026"/>
            <a:chOff x="3582477" y="4421761"/>
            <a:chExt cx="3041120" cy="836026"/>
          </a:xfrm>
        </p:grpSpPr>
        <p:sp>
          <p:nvSpPr>
            <p:cNvPr id="11" name="Teardrop 39"/>
            <p:cNvSpPr/>
            <p:nvPr/>
          </p:nvSpPr>
          <p:spPr>
            <a:xfrm rot="8100000">
              <a:off x="3582477" y="4434045"/>
              <a:ext cx="823742" cy="823742"/>
            </a:xfrm>
            <a:prstGeom prst="teardrop">
              <a:avLst/>
            </a:prstGeom>
            <a:solidFill>
              <a:schemeClr val="accent5"/>
            </a:solidFill>
            <a:ln w="15875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14" name="Group 4"/>
            <p:cNvGrpSpPr/>
            <p:nvPr/>
          </p:nvGrpSpPr>
          <p:grpSpPr>
            <a:xfrm>
              <a:off x="4476440" y="4421761"/>
              <a:ext cx="2147157" cy="773032"/>
              <a:chOff x="4476440" y="4421761"/>
              <a:chExt cx="2147157" cy="773032"/>
            </a:xfrm>
          </p:grpSpPr>
          <p:sp>
            <p:nvSpPr>
              <p:cNvPr id="24" name="Rectangle 70"/>
              <p:cNvSpPr/>
              <p:nvPr/>
            </p:nvSpPr>
            <p:spPr>
              <a:xfrm>
                <a:off x="4476440" y="4667982"/>
                <a:ext cx="2147157" cy="526811"/>
              </a:xfrm>
              <a:prstGeom prst="rect">
                <a:avLst/>
              </a:prstGeom>
            </p:spPr>
            <p:txBody>
              <a:bodyPr wrap="square" lIns="0" tIns="0" rIns="0" bIns="0">
                <a:normAutofit/>
              </a:bodyPr>
              <a:lstStyle/>
              <a:p>
                <a:pPr>
                  <a:lnSpc>
                    <a:spcPct val="120000"/>
                  </a:lnSpc>
                  <a:defRPr/>
                </a:pPr>
                <a:r>
                  <a:rPr sz="10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点击此处更换文本</a:t>
                </a:r>
                <a:r>
                  <a:rPr lang="zh-CN" altLang="en-US" sz="1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点击此处更换文本</a:t>
                </a:r>
                <a:endParaRPr sz="10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25" name="TextBox 71"/>
              <p:cNvSpPr txBox="1"/>
              <p:nvPr/>
            </p:nvSpPr>
            <p:spPr bwMode="auto">
              <a:xfrm>
                <a:off x="4476440" y="4421761"/>
                <a:ext cx="2147157" cy="246221"/>
              </a:xfrm>
              <a:prstGeom prst="rect">
                <a:avLst/>
              </a:prstGeom>
              <a:noFill/>
              <a:scene3d>
                <a:camera prst="orthographicFront">
                  <a:rot lat="0" lon="0" rev="0"/>
                </a:camera>
                <a:lightRig rig="threePt" dir="t"/>
              </a:scene3d>
              <a:sp3d prstMaterial="matte">
                <a:bevelT w="1270" h="1270"/>
              </a:sp3d>
            </p:spPr>
            <p:txBody>
              <a:bodyPr wrap="none" lIns="0" tIns="0" rIns="0" bIns="0" anchor="t" anchorCtr="0">
                <a:normAutofit/>
              </a:bodyPr>
              <a:lstStyle/>
              <a:p>
                <a:pPr latinLnBrk="0">
                  <a:buClr>
                    <a:prstClr val="white"/>
                  </a:buClr>
                  <a:defRPr/>
                </a:pPr>
                <a:r>
                  <a:rPr lang="zh-CN" altLang="en-US" sz="1600" b="1" dirty="0">
                    <a:solidFill>
                      <a:schemeClr val="accent5"/>
                    </a:solidFill>
                  </a:rPr>
                  <a:t>输入标题文本 </a:t>
                </a:r>
              </a:p>
            </p:txBody>
          </p:sp>
        </p:grpSp>
      </p:grpSp>
      <p:grpSp>
        <p:nvGrpSpPr>
          <p:cNvPr id="33" name="千图PPT彼岸天：ID 8661124库_组合 32"/>
          <p:cNvGrpSpPr/>
          <p:nvPr>
            <p:custDataLst>
              <p:tags r:id="rId8"/>
            </p:custDataLst>
          </p:nvPr>
        </p:nvGrpSpPr>
        <p:grpSpPr>
          <a:xfrm>
            <a:off x="7363951" y="4421761"/>
            <a:ext cx="3041120" cy="836026"/>
            <a:chOff x="7363951" y="4421761"/>
            <a:chExt cx="3041120" cy="836026"/>
          </a:xfrm>
        </p:grpSpPr>
        <p:sp>
          <p:nvSpPr>
            <p:cNvPr id="12" name="Teardrop 44"/>
            <p:cNvSpPr/>
            <p:nvPr/>
          </p:nvSpPr>
          <p:spPr>
            <a:xfrm rot="8100000">
              <a:off x="7363951" y="4434045"/>
              <a:ext cx="823742" cy="823742"/>
            </a:xfrm>
            <a:prstGeom prst="teardrop">
              <a:avLst/>
            </a:prstGeom>
            <a:solidFill>
              <a:schemeClr val="accent4"/>
            </a:solidFill>
            <a:ln w="15875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15" name="Group 5"/>
            <p:cNvGrpSpPr/>
            <p:nvPr/>
          </p:nvGrpSpPr>
          <p:grpSpPr>
            <a:xfrm>
              <a:off x="8257914" y="4421761"/>
              <a:ext cx="2147157" cy="773032"/>
              <a:chOff x="8257914" y="4421761"/>
              <a:chExt cx="2147157" cy="773032"/>
            </a:xfrm>
          </p:grpSpPr>
          <p:sp>
            <p:nvSpPr>
              <p:cNvPr id="22" name="Rectangle 72"/>
              <p:cNvSpPr/>
              <p:nvPr/>
            </p:nvSpPr>
            <p:spPr>
              <a:xfrm>
                <a:off x="8257914" y="4667982"/>
                <a:ext cx="2147157" cy="526811"/>
              </a:xfrm>
              <a:prstGeom prst="rect">
                <a:avLst/>
              </a:prstGeom>
            </p:spPr>
            <p:txBody>
              <a:bodyPr wrap="square" lIns="0" tIns="0" rIns="0" bIns="0">
                <a:normAutofit/>
              </a:bodyPr>
              <a:lstStyle/>
              <a:p>
                <a:pPr>
                  <a:lnSpc>
                    <a:spcPct val="120000"/>
                  </a:lnSpc>
                  <a:defRPr/>
                </a:pPr>
                <a:r>
                  <a:rPr sz="10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点击此处更换文本</a:t>
                </a:r>
                <a:r>
                  <a:rPr lang="zh-CN" altLang="en-US" sz="1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点击此处更换文本</a:t>
                </a:r>
                <a:endParaRPr sz="10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23" name="TextBox 73"/>
              <p:cNvSpPr txBox="1"/>
              <p:nvPr/>
            </p:nvSpPr>
            <p:spPr bwMode="auto">
              <a:xfrm>
                <a:off x="8257914" y="4421761"/>
                <a:ext cx="2147157" cy="246221"/>
              </a:xfrm>
              <a:prstGeom prst="rect">
                <a:avLst/>
              </a:prstGeom>
              <a:noFill/>
              <a:scene3d>
                <a:camera prst="orthographicFront">
                  <a:rot lat="0" lon="0" rev="0"/>
                </a:camera>
                <a:lightRig rig="threePt" dir="t"/>
              </a:scene3d>
              <a:sp3d prstMaterial="matte">
                <a:bevelT w="1270" h="1270"/>
              </a:sp3d>
            </p:spPr>
            <p:txBody>
              <a:bodyPr wrap="none" lIns="0" tIns="0" rIns="0" bIns="0" anchor="t" anchorCtr="0">
                <a:normAutofit/>
              </a:bodyPr>
              <a:lstStyle/>
              <a:p>
                <a:pPr latinLnBrk="0">
                  <a:buClr>
                    <a:prstClr val="white"/>
                  </a:buClr>
                  <a:defRPr/>
                </a:pPr>
                <a:r>
                  <a:rPr lang="zh-CN" altLang="en-US" sz="1600" b="1" dirty="0">
                    <a:solidFill>
                      <a:schemeClr val="accent4"/>
                    </a:solidFill>
                  </a:rPr>
                  <a:t>输入标题文本 </a:t>
                </a:r>
              </a:p>
            </p:txBody>
          </p:sp>
        </p:grpSp>
      </p:grpSp>
      <p:grpSp>
        <p:nvGrpSpPr>
          <p:cNvPr id="2" name="千图PPT彼岸天：ID 8661124库_组合 1"/>
          <p:cNvGrpSpPr/>
          <p:nvPr>
            <p:custDataLst>
              <p:tags r:id="rId9"/>
            </p:custDataLst>
          </p:nvPr>
        </p:nvGrpSpPr>
        <p:grpSpPr>
          <a:xfrm>
            <a:off x="1960828" y="1841295"/>
            <a:ext cx="3039146" cy="822108"/>
            <a:chOff x="1960828" y="1841295"/>
            <a:chExt cx="3039146" cy="822108"/>
          </a:xfrm>
        </p:grpSpPr>
        <p:sp>
          <p:nvSpPr>
            <p:cNvPr id="8" name="Teardrop 24"/>
            <p:cNvSpPr/>
            <p:nvPr/>
          </p:nvSpPr>
          <p:spPr>
            <a:xfrm rot="8100000">
              <a:off x="1960828" y="1841295"/>
              <a:ext cx="822106" cy="822108"/>
            </a:xfrm>
            <a:prstGeom prst="teardrop">
              <a:avLst/>
            </a:prstGeom>
            <a:solidFill>
              <a:schemeClr val="accent1"/>
            </a:solidFill>
            <a:ln w="15875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16" name="Group 1"/>
            <p:cNvGrpSpPr/>
            <p:nvPr/>
          </p:nvGrpSpPr>
          <p:grpSpPr>
            <a:xfrm>
              <a:off x="2852817" y="1867597"/>
              <a:ext cx="2147157" cy="773032"/>
              <a:chOff x="2852817" y="1867597"/>
              <a:chExt cx="2147157" cy="773032"/>
            </a:xfrm>
          </p:grpSpPr>
          <p:sp>
            <p:nvSpPr>
              <p:cNvPr id="20" name="Rectangle 74"/>
              <p:cNvSpPr/>
              <p:nvPr/>
            </p:nvSpPr>
            <p:spPr>
              <a:xfrm>
                <a:off x="2852817" y="2113818"/>
                <a:ext cx="2147157" cy="526811"/>
              </a:xfrm>
              <a:prstGeom prst="rect">
                <a:avLst/>
              </a:prstGeom>
            </p:spPr>
            <p:txBody>
              <a:bodyPr wrap="square" lIns="0" tIns="0" rIns="0" bIns="0">
                <a:normAutofit/>
              </a:bodyPr>
              <a:lstStyle/>
              <a:p>
                <a:pPr>
                  <a:lnSpc>
                    <a:spcPct val="120000"/>
                  </a:lnSpc>
                  <a:defRPr/>
                </a:pPr>
                <a:r>
                  <a:rPr sz="10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点击此处更换文本</a:t>
                </a:r>
                <a:r>
                  <a:rPr lang="zh-CN" altLang="en-US" sz="1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点击此处更换文本</a:t>
                </a:r>
                <a:endParaRPr sz="10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21" name="TextBox 75"/>
              <p:cNvSpPr txBox="1"/>
              <p:nvPr/>
            </p:nvSpPr>
            <p:spPr bwMode="auto">
              <a:xfrm>
                <a:off x="2852817" y="1867597"/>
                <a:ext cx="2147157" cy="246221"/>
              </a:xfrm>
              <a:prstGeom prst="rect">
                <a:avLst/>
              </a:prstGeom>
              <a:noFill/>
              <a:scene3d>
                <a:camera prst="orthographicFront">
                  <a:rot lat="0" lon="0" rev="0"/>
                </a:camera>
                <a:lightRig rig="threePt" dir="t"/>
              </a:scene3d>
              <a:sp3d prstMaterial="matte">
                <a:bevelT w="1270" h="1270"/>
              </a:sp3d>
            </p:spPr>
            <p:txBody>
              <a:bodyPr wrap="none" lIns="0" tIns="0" rIns="0" bIns="0" anchor="t" anchorCtr="0">
                <a:normAutofit/>
              </a:bodyPr>
              <a:lstStyle/>
              <a:p>
                <a:pPr latinLnBrk="0">
                  <a:buClr>
                    <a:prstClr val="white"/>
                  </a:buClr>
                  <a:defRPr/>
                </a:pPr>
                <a:r>
                  <a:rPr lang="zh-CN" altLang="en-US" sz="1600" b="1" dirty="0">
                    <a:solidFill>
                      <a:schemeClr val="accent1"/>
                    </a:solidFill>
                  </a:rPr>
                  <a:t>输入标题文本 </a:t>
                </a:r>
              </a:p>
            </p:txBody>
          </p:sp>
        </p:grpSp>
      </p:grpSp>
      <p:grpSp>
        <p:nvGrpSpPr>
          <p:cNvPr id="30" name="千图PPT彼岸天：ID 8661124库_组合 29"/>
          <p:cNvGrpSpPr/>
          <p:nvPr>
            <p:custDataLst>
              <p:tags r:id="rId10"/>
            </p:custDataLst>
          </p:nvPr>
        </p:nvGrpSpPr>
        <p:grpSpPr>
          <a:xfrm>
            <a:off x="7174852" y="1839660"/>
            <a:ext cx="3025604" cy="823743"/>
            <a:chOff x="7174852" y="1839660"/>
            <a:chExt cx="3025604" cy="823743"/>
          </a:xfrm>
        </p:grpSpPr>
        <p:sp>
          <p:nvSpPr>
            <p:cNvPr id="9" name="Teardrop 29"/>
            <p:cNvSpPr/>
            <p:nvPr/>
          </p:nvSpPr>
          <p:spPr>
            <a:xfrm rot="8100000">
              <a:off x="7174852" y="1839660"/>
              <a:ext cx="823742" cy="823743"/>
            </a:xfrm>
            <a:prstGeom prst="teardrop">
              <a:avLst/>
            </a:prstGeom>
            <a:solidFill>
              <a:schemeClr val="accent3"/>
            </a:solidFill>
            <a:ln w="15875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17" name="Group 2"/>
            <p:cNvGrpSpPr/>
            <p:nvPr/>
          </p:nvGrpSpPr>
          <p:grpSpPr>
            <a:xfrm>
              <a:off x="8053299" y="1867597"/>
              <a:ext cx="2147157" cy="773032"/>
              <a:chOff x="8053299" y="1867597"/>
              <a:chExt cx="2147157" cy="773032"/>
            </a:xfrm>
          </p:grpSpPr>
          <p:sp>
            <p:nvSpPr>
              <p:cNvPr id="18" name="Rectangle 76"/>
              <p:cNvSpPr/>
              <p:nvPr/>
            </p:nvSpPr>
            <p:spPr>
              <a:xfrm>
                <a:off x="8053299" y="2113818"/>
                <a:ext cx="2147157" cy="526811"/>
              </a:xfrm>
              <a:prstGeom prst="rect">
                <a:avLst/>
              </a:prstGeom>
            </p:spPr>
            <p:txBody>
              <a:bodyPr wrap="square" lIns="0" tIns="0" rIns="0" bIns="0">
                <a:normAutofit/>
              </a:bodyPr>
              <a:lstStyle/>
              <a:p>
                <a:pPr>
                  <a:lnSpc>
                    <a:spcPct val="120000"/>
                  </a:lnSpc>
                  <a:defRPr/>
                </a:pPr>
                <a:r>
                  <a:rPr sz="10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点击此处更换文本</a:t>
                </a:r>
                <a:r>
                  <a:rPr lang="zh-CN" altLang="en-US" sz="1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点击此处更换文本</a:t>
                </a:r>
                <a:endParaRPr sz="10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9" name="TextBox 77"/>
              <p:cNvSpPr txBox="1"/>
              <p:nvPr/>
            </p:nvSpPr>
            <p:spPr bwMode="auto">
              <a:xfrm>
                <a:off x="8053299" y="1867597"/>
                <a:ext cx="2147157" cy="246221"/>
              </a:xfrm>
              <a:prstGeom prst="rect">
                <a:avLst/>
              </a:prstGeom>
              <a:noFill/>
              <a:scene3d>
                <a:camera prst="orthographicFront">
                  <a:rot lat="0" lon="0" rev="0"/>
                </a:camera>
                <a:lightRig rig="threePt" dir="t"/>
              </a:scene3d>
              <a:sp3d prstMaterial="matte">
                <a:bevelT w="1270" h="1270"/>
              </a:sp3d>
            </p:spPr>
            <p:txBody>
              <a:bodyPr wrap="none" lIns="0" tIns="0" rIns="0" bIns="0" anchor="t" anchorCtr="0">
                <a:normAutofit/>
              </a:bodyPr>
              <a:lstStyle/>
              <a:p>
                <a:pPr latinLnBrk="0">
                  <a:buClr>
                    <a:prstClr val="white"/>
                  </a:buClr>
                  <a:defRPr/>
                </a:pPr>
                <a:r>
                  <a:rPr lang="zh-CN" altLang="en-US" sz="1600" b="1" dirty="0">
                    <a:solidFill>
                      <a:schemeClr val="accent3"/>
                    </a:solidFill>
                  </a:rPr>
                  <a:t>输入标题文本 </a:t>
                </a: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5000">
        <p14:switch dir="r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千图PPT彼岸天：ID 8661124库_组合 1"/>
          <p:cNvGrpSpPr/>
          <p:nvPr>
            <p:custDataLst>
              <p:tags r:id="rId1"/>
            </p:custDataLst>
          </p:nvPr>
        </p:nvGrpSpPr>
        <p:grpSpPr>
          <a:xfrm>
            <a:off x="1886811" y="2017906"/>
            <a:ext cx="2202495" cy="1575940"/>
            <a:chOff x="1886811" y="2017906"/>
            <a:chExt cx="2202495" cy="1575940"/>
          </a:xfrm>
        </p:grpSpPr>
        <p:sp>
          <p:nvSpPr>
            <p:cNvPr id="57" name="Freeform: Shape 9"/>
            <p:cNvSpPr/>
            <p:nvPr/>
          </p:nvSpPr>
          <p:spPr bwMode="auto">
            <a:xfrm rot="5400000">
              <a:off x="2200089" y="1704628"/>
              <a:ext cx="1575940" cy="2202495"/>
            </a:xfrm>
            <a:custGeom>
              <a:avLst/>
              <a:gdLst>
                <a:gd name="connsiteX0" fmla="*/ 0 w 1309688"/>
                <a:gd name="connsiteY0" fmla="*/ 1567473 h 1830388"/>
                <a:gd name="connsiteX1" fmla="*/ 0 w 1309688"/>
                <a:gd name="connsiteY1" fmla="*/ 1176857 h 1830388"/>
                <a:gd name="connsiteX2" fmla="*/ 3136 w 1309688"/>
                <a:gd name="connsiteY2" fmla="*/ 1144306 h 1830388"/>
                <a:gd name="connsiteX3" fmla="*/ 7812 w 1309688"/>
                <a:gd name="connsiteY3" fmla="*/ 1130257 h 1830388"/>
                <a:gd name="connsiteX4" fmla="*/ 8773 w 1309688"/>
                <a:gd name="connsiteY4" fmla="*/ 1126608 h 1830388"/>
                <a:gd name="connsiteX5" fmla="*/ 9271 w 1309688"/>
                <a:gd name="connsiteY5" fmla="*/ 1125874 h 1830388"/>
                <a:gd name="connsiteX6" fmla="*/ 10585 w 1309688"/>
                <a:gd name="connsiteY6" fmla="*/ 1121926 h 1830388"/>
                <a:gd name="connsiteX7" fmla="*/ 13175 w 1309688"/>
                <a:gd name="connsiteY7" fmla="*/ 1120110 h 1830388"/>
                <a:gd name="connsiteX8" fmla="*/ 16920 w 1309688"/>
                <a:gd name="connsiteY8" fmla="*/ 1114581 h 1830388"/>
                <a:gd name="connsiteX9" fmla="*/ 25066 w 1309688"/>
                <a:gd name="connsiteY9" fmla="*/ 1111251 h 1830388"/>
                <a:gd name="connsiteX10" fmla="*/ 44179 w 1309688"/>
                <a:gd name="connsiteY10" fmla="*/ 1120026 h 1830388"/>
                <a:gd name="connsiteX11" fmla="*/ 50916 w 1309688"/>
                <a:gd name="connsiteY11" fmla="*/ 1124333 h 1830388"/>
                <a:gd name="connsiteX12" fmla="*/ 73584 w 1309688"/>
                <a:gd name="connsiteY12" fmla="*/ 1137576 h 1830388"/>
                <a:gd name="connsiteX13" fmla="*/ 260934 w 1309688"/>
                <a:gd name="connsiteY13" fmla="*/ 916446 h 1830388"/>
                <a:gd name="connsiteX14" fmla="*/ 241534 w 1309688"/>
                <a:gd name="connsiteY14" fmla="*/ 748491 h 1830388"/>
                <a:gd name="connsiteX15" fmla="*/ 228058 w 1309688"/>
                <a:gd name="connsiteY15" fmla="*/ 715692 h 1830388"/>
                <a:gd name="connsiteX16" fmla="*/ 227090 w 1309688"/>
                <a:gd name="connsiteY16" fmla="*/ 714479 h 1830388"/>
                <a:gd name="connsiteX17" fmla="*/ 196806 w 1309688"/>
                <a:gd name="connsiteY17" fmla="*/ 680327 h 1830388"/>
                <a:gd name="connsiteX18" fmla="*/ 170475 w 1309688"/>
                <a:gd name="connsiteY18" fmla="*/ 670760 h 1830388"/>
                <a:gd name="connsiteX19" fmla="*/ 164179 w 1309688"/>
                <a:gd name="connsiteY19" fmla="*/ 669143 h 1830388"/>
                <a:gd name="connsiteX20" fmla="*/ 122563 w 1309688"/>
                <a:gd name="connsiteY20" fmla="*/ 672716 h 1830388"/>
                <a:gd name="connsiteX21" fmla="*/ 118170 w 1309688"/>
                <a:gd name="connsiteY21" fmla="*/ 673622 h 1830388"/>
                <a:gd name="connsiteX22" fmla="*/ 78129 w 1309688"/>
                <a:gd name="connsiteY22" fmla="*/ 691229 h 1830388"/>
                <a:gd name="connsiteX23" fmla="*/ 44595 w 1309688"/>
                <a:gd name="connsiteY23" fmla="*/ 710901 h 1830388"/>
                <a:gd name="connsiteX24" fmla="*/ 31716 w 1309688"/>
                <a:gd name="connsiteY24" fmla="*/ 715686 h 1830388"/>
                <a:gd name="connsiteX25" fmla="*/ 25090 w 1309688"/>
                <a:gd name="connsiteY25" fmla="*/ 718634 h 1830388"/>
                <a:gd name="connsiteX26" fmla="*/ 24636 w 1309688"/>
                <a:gd name="connsiteY26" fmla="*/ 718316 h 1830388"/>
                <a:gd name="connsiteX27" fmla="*/ 22592 w 1309688"/>
                <a:gd name="connsiteY27" fmla="*/ 719075 h 1830388"/>
                <a:gd name="connsiteX28" fmla="*/ 17377 w 1309688"/>
                <a:gd name="connsiteY28" fmla="*/ 713226 h 1830388"/>
                <a:gd name="connsiteX29" fmla="*/ 10585 w 1309688"/>
                <a:gd name="connsiteY29" fmla="*/ 708462 h 1830388"/>
                <a:gd name="connsiteX30" fmla="*/ 9068 w 1309688"/>
                <a:gd name="connsiteY30" fmla="*/ 703904 h 1830388"/>
                <a:gd name="connsiteX31" fmla="*/ 7531 w 1309688"/>
                <a:gd name="connsiteY31" fmla="*/ 702180 h 1830388"/>
                <a:gd name="connsiteX32" fmla="*/ 5284 w 1309688"/>
                <a:gd name="connsiteY32" fmla="*/ 692536 h 1830388"/>
                <a:gd name="connsiteX33" fmla="*/ 3136 w 1309688"/>
                <a:gd name="connsiteY33" fmla="*/ 686083 h 1830388"/>
                <a:gd name="connsiteX34" fmla="*/ 2420 w 1309688"/>
                <a:gd name="connsiteY34" fmla="*/ 680245 h 1830388"/>
                <a:gd name="connsiteX35" fmla="*/ 2118 w 1309688"/>
                <a:gd name="connsiteY35" fmla="*/ 678949 h 1830388"/>
                <a:gd name="connsiteX36" fmla="*/ 1979 w 1309688"/>
                <a:gd name="connsiteY36" fmla="*/ 676644 h 1830388"/>
                <a:gd name="connsiteX37" fmla="*/ 392 w 1309688"/>
                <a:gd name="connsiteY37" fmla="*/ 663703 h 1830388"/>
                <a:gd name="connsiteX38" fmla="*/ 0 w 1309688"/>
                <a:gd name="connsiteY38" fmla="*/ 653531 h 1830388"/>
                <a:gd name="connsiteX39" fmla="*/ 0 w 1309688"/>
                <a:gd name="connsiteY39" fmla="*/ 262915 h 1830388"/>
                <a:gd name="connsiteX40" fmla="*/ 393910 w 1309688"/>
                <a:gd name="connsiteY40" fmla="*/ 262915 h 1830388"/>
                <a:gd name="connsiteX41" fmla="*/ 456634 w 1309688"/>
                <a:gd name="connsiteY41" fmla="*/ 262915 h 1830388"/>
                <a:gd name="connsiteX42" fmla="*/ 654844 w 1309688"/>
                <a:gd name="connsiteY42" fmla="*/ 0 h 1830388"/>
                <a:gd name="connsiteX43" fmla="*/ 875634 w 1309688"/>
                <a:gd name="connsiteY43" fmla="*/ 255403 h 1830388"/>
                <a:gd name="connsiteX44" fmla="*/ 915778 w 1309688"/>
                <a:gd name="connsiteY44" fmla="*/ 262915 h 1830388"/>
                <a:gd name="connsiteX45" fmla="*/ 1309688 w 1309688"/>
                <a:gd name="connsiteY45" fmla="*/ 262915 h 1830388"/>
                <a:gd name="connsiteX46" fmla="*/ 1309688 w 1309688"/>
                <a:gd name="connsiteY46" fmla="*/ 653531 h 1830388"/>
                <a:gd name="connsiteX47" fmla="*/ 1282089 w 1309688"/>
                <a:gd name="connsiteY47" fmla="*/ 718634 h 1830388"/>
                <a:gd name="connsiteX48" fmla="*/ 1048754 w 1309688"/>
                <a:gd name="connsiteY48" fmla="*/ 916446 h 1830388"/>
                <a:gd name="connsiteX49" fmla="*/ 1282089 w 1309688"/>
                <a:gd name="connsiteY49" fmla="*/ 1111754 h 1830388"/>
                <a:gd name="connsiteX50" fmla="*/ 1309688 w 1309688"/>
                <a:gd name="connsiteY50" fmla="*/ 1176857 h 1830388"/>
                <a:gd name="connsiteX51" fmla="*/ 1309688 w 1309688"/>
                <a:gd name="connsiteY51" fmla="*/ 1567473 h 1830388"/>
                <a:gd name="connsiteX52" fmla="*/ 915778 w 1309688"/>
                <a:gd name="connsiteY52" fmla="*/ 1567473 h 1830388"/>
                <a:gd name="connsiteX53" fmla="*/ 850545 w 1309688"/>
                <a:gd name="connsiteY53" fmla="*/ 1595017 h 1830388"/>
                <a:gd name="connsiteX54" fmla="*/ 654844 w 1309688"/>
                <a:gd name="connsiteY54" fmla="*/ 1830388 h 1830388"/>
                <a:gd name="connsiteX55" fmla="*/ 415878 w 1309688"/>
                <a:gd name="connsiteY55" fmla="*/ 1680493 h 1830388"/>
                <a:gd name="connsiteX56" fmla="*/ 432972 w 1309688"/>
                <a:gd name="connsiteY56" fmla="*/ 1643755 h 1830388"/>
                <a:gd name="connsiteX57" fmla="*/ 428625 w 1309688"/>
                <a:gd name="connsiteY57" fmla="*/ 1647826 h 1830388"/>
                <a:gd name="connsiteX58" fmla="*/ 458704 w 1309688"/>
                <a:gd name="connsiteY58" fmla="*/ 1595171 h 1830388"/>
                <a:gd name="connsiteX59" fmla="*/ 455192 w 1309688"/>
                <a:gd name="connsiteY59" fmla="*/ 1589467 h 1830388"/>
                <a:gd name="connsiteX60" fmla="*/ 450927 w 1309688"/>
                <a:gd name="connsiteY60" fmla="*/ 1583475 h 1830388"/>
                <a:gd name="connsiteX61" fmla="*/ 434892 w 1309688"/>
                <a:gd name="connsiteY61" fmla="*/ 1576052 h 1830388"/>
                <a:gd name="connsiteX62" fmla="*/ 396040 w 1309688"/>
                <a:gd name="connsiteY62" fmla="*/ 1570097 h 1830388"/>
                <a:gd name="connsiteX63" fmla="*/ 0 w 1309688"/>
                <a:gd name="connsiteY63" fmla="*/ 1570097 h 1830388"/>
                <a:gd name="connsiteX64" fmla="*/ 0 w 1309688"/>
                <a:gd name="connsiteY64" fmla="*/ 1567473 h 1830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1309688" h="1830388">
                  <a:moveTo>
                    <a:pt x="0" y="1567473"/>
                  </a:moveTo>
                  <a:cubicBezTo>
                    <a:pt x="0" y="1567473"/>
                    <a:pt x="0" y="1567473"/>
                    <a:pt x="0" y="1176857"/>
                  </a:cubicBezTo>
                  <a:cubicBezTo>
                    <a:pt x="0" y="1176857"/>
                    <a:pt x="0" y="1160581"/>
                    <a:pt x="3136" y="1144306"/>
                  </a:cubicBezTo>
                  <a:lnTo>
                    <a:pt x="7812" y="1130257"/>
                  </a:lnTo>
                  <a:lnTo>
                    <a:pt x="8773" y="1126608"/>
                  </a:lnTo>
                  <a:lnTo>
                    <a:pt x="9271" y="1125874"/>
                  </a:lnTo>
                  <a:lnTo>
                    <a:pt x="10585" y="1121926"/>
                  </a:lnTo>
                  <a:lnTo>
                    <a:pt x="13175" y="1120110"/>
                  </a:lnTo>
                  <a:lnTo>
                    <a:pt x="16920" y="1114581"/>
                  </a:lnTo>
                  <a:cubicBezTo>
                    <a:pt x="19740" y="1112191"/>
                    <a:pt x="22560" y="1111251"/>
                    <a:pt x="25066" y="1111251"/>
                  </a:cubicBezTo>
                  <a:cubicBezTo>
                    <a:pt x="28826" y="1111251"/>
                    <a:pt x="36972" y="1115638"/>
                    <a:pt x="44179" y="1120026"/>
                  </a:cubicBezTo>
                  <a:lnTo>
                    <a:pt x="50916" y="1124333"/>
                  </a:lnTo>
                  <a:lnTo>
                    <a:pt x="73584" y="1137576"/>
                  </a:lnTo>
                  <a:cubicBezTo>
                    <a:pt x="143796" y="1176544"/>
                    <a:pt x="260934" y="1216920"/>
                    <a:pt x="260934" y="916446"/>
                  </a:cubicBezTo>
                  <a:cubicBezTo>
                    <a:pt x="260934" y="840858"/>
                    <a:pt x="253613" y="786661"/>
                    <a:pt x="241534" y="748491"/>
                  </a:cubicBezTo>
                  <a:lnTo>
                    <a:pt x="228058" y="715692"/>
                  </a:lnTo>
                  <a:lnTo>
                    <a:pt x="227090" y="714479"/>
                  </a:lnTo>
                  <a:lnTo>
                    <a:pt x="196806" y="680327"/>
                  </a:lnTo>
                  <a:lnTo>
                    <a:pt x="170475" y="670760"/>
                  </a:lnTo>
                  <a:lnTo>
                    <a:pt x="164179" y="669143"/>
                  </a:lnTo>
                  <a:lnTo>
                    <a:pt x="122563" y="672716"/>
                  </a:lnTo>
                  <a:lnTo>
                    <a:pt x="118170" y="673622"/>
                  </a:lnTo>
                  <a:lnTo>
                    <a:pt x="78129" y="691229"/>
                  </a:lnTo>
                  <a:cubicBezTo>
                    <a:pt x="65421" y="698269"/>
                    <a:pt x="54047" y="705543"/>
                    <a:pt x="44595" y="710901"/>
                  </a:cubicBezTo>
                  <a:lnTo>
                    <a:pt x="31716" y="715686"/>
                  </a:lnTo>
                  <a:lnTo>
                    <a:pt x="25090" y="718634"/>
                  </a:lnTo>
                  <a:lnTo>
                    <a:pt x="24636" y="718316"/>
                  </a:lnTo>
                  <a:lnTo>
                    <a:pt x="22592" y="719075"/>
                  </a:lnTo>
                  <a:lnTo>
                    <a:pt x="17377" y="713226"/>
                  </a:lnTo>
                  <a:lnTo>
                    <a:pt x="10585" y="708462"/>
                  </a:lnTo>
                  <a:lnTo>
                    <a:pt x="9068" y="703904"/>
                  </a:lnTo>
                  <a:lnTo>
                    <a:pt x="7531" y="702180"/>
                  </a:lnTo>
                  <a:lnTo>
                    <a:pt x="5284" y="692536"/>
                  </a:lnTo>
                  <a:lnTo>
                    <a:pt x="3136" y="686083"/>
                  </a:lnTo>
                  <a:lnTo>
                    <a:pt x="2420" y="680245"/>
                  </a:lnTo>
                  <a:lnTo>
                    <a:pt x="2118" y="678949"/>
                  </a:lnTo>
                  <a:lnTo>
                    <a:pt x="1979" y="676644"/>
                  </a:lnTo>
                  <a:lnTo>
                    <a:pt x="392" y="663703"/>
                  </a:lnTo>
                  <a:cubicBezTo>
                    <a:pt x="0" y="657600"/>
                    <a:pt x="0" y="653531"/>
                    <a:pt x="0" y="653531"/>
                  </a:cubicBezTo>
                  <a:cubicBezTo>
                    <a:pt x="0" y="653531"/>
                    <a:pt x="0" y="653531"/>
                    <a:pt x="0" y="262915"/>
                  </a:cubicBezTo>
                  <a:cubicBezTo>
                    <a:pt x="0" y="262915"/>
                    <a:pt x="0" y="262915"/>
                    <a:pt x="393910" y="262915"/>
                  </a:cubicBezTo>
                  <a:cubicBezTo>
                    <a:pt x="396419" y="262915"/>
                    <a:pt x="456634" y="287954"/>
                    <a:pt x="456634" y="262915"/>
                  </a:cubicBezTo>
                  <a:cubicBezTo>
                    <a:pt x="456634" y="237875"/>
                    <a:pt x="255916" y="0"/>
                    <a:pt x="654844" y="0"/>
                  </a:cubicBezTo>
                  <a:cubicBezTo>
                    <a:pt x="1053772" y="0"/>
                    <a:pt x="875634" y="230363"/>
                    <a:pt x="875634" y="255403"/>
                  </a:cubicBezTo>
                  <a:cubicBezTo>
                    <a:pt x="875634" y="280442"/>
                    <a:pt x="913269" y="262915"/>
                    <a:pt x="915778" y="262915"/>
                  </a:cubicBezTo>
                  <a:cubicBezTo>
                    <a:pt x="915778" y="262915"/>
                    <a:pt x="915778" y="262915"/>
                    <a:pt x="1309688" y="262915"/>
                  </a:cubicBezTo>
                  <a:cubicBezTo>
                    <a:pt x="1309688" y="262915"/>
                    <a:pt x="1309688" y="262915"/>
                    <a:pt x="1309688" y="653531"/>
                  </a:cubicBezTo>
                  <a:cubicBezTo>
                    <a:pt x="1309688" y="653531"/>
                    <a:pt x="1307179" y="718634"/>
                    <a:pt x="1282089" y="718634"/>
                  </a:cubicBezTo>
                  <a:cubicBezTo>
                    <a:pt x="1257000" y="718634"/>
                    <a:pt x="1048754" y="518318"/>
                    <a:pt x="1048754" y="916446"/>
                  </a:cubicBezTo>
                  <a:cubicBezTo>
                    <a:pt x="1048754" y="1312070"/>
                    <a:pt x="1257000" y="1111754"/>
                    <a:pt x="1282089" y="1111754"/>
                  </a:cubicBezTo>
                  <a:cubicBezTo>
                    <a:pt x="1309688" y="1111754"/>
                    <a:pt x="1309688" y="1176857"/>
                    <a:pt x="1309688" y="1176857"/>
                  </a:cubicBezTo>
                  <a:cubicBezTo>
                    <a:pt x="1309688" y="1176857"/>
                    <a:pt x="1309688" y="1176857"/>
                    <a:pt x="1309688" y="1567473"/>
                  </a:cubicBezTo>
                  <a:cubicBezTo>
                    <a:pt x="1309688" y="1567473"/>
                    <a:pt x="1309688" y="1567473"/>
                    <a:pt x="915778" y="1567473"/>
                  </a:cubicBezTo>
                  <a:cubicBezTo>
                    <a:pt x="915778" y="1567473"/>
                    <a:pt x="850545" y="1567473"/>
                    <a:pt x="850545" y="1595017"/>
                  </a:cubicBezTo>
                  <a:cubicBezTo>
                    <a:pt x="850545" y="1620056"/>
                    <a:pt x="1053772" y="1830388"/>
                    <a:pt x="654844" y="1830388"/>
                  </a:cubicBezTo>
                  <a:cubicBezTo>
                    <a:pt x="405514" y="1830388"/>
                    <a:pt x="391401" y="1748227"/>
                    <a:pt x="415878" y="1680493"/>
                  </a:cubicBezTo>
                  <a:lnTo>
                    <a:pt x="432972" y="1643755"/>
                  </a:lnTo>
                  <a:lnTo>
                    <a:pt x="428625" y="1647826"/>
                  </a:lnTo>
                  <a:cubicBezTo>
                    <a:pt x="443665" y="1620245"/>
                    <a:pt x="456198" y="1602693"/>
                    <a:pt x="458704" y="1595171"/>
                  </a:cubicBezTo>
                  <a:lnTo>
                    <a:pt x="455192" y="1589467"/>
                  </a:lnTo>
                  <a:lnTo>
                    <a:pt x="450927" y="1583475"/>
                  </a:lnTo>
                  <a:lnTo>
                    <a:pt x="434892" y="1576052"/>
                  </a:lnTo>
                  <a:cubicBezTo>
                    <a:pt x="421732" y="1571978"/>
                    <a:pt x="406066" y="1570097"/>
                    <a:pt x="396040" y="1570097"/>
                  </a:cubicBezTo>
                  <a:cubicBezTo>
                    <a:pt x="381000" y="1570097"/>
                    <a:pt x="0" y="1570097"/>
                    <a:pt x="0" y="1570097"/>
                  </a:cubicBezTo>
                  <a:lnTo>
                    <a:pt x="0" y="15674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" name="Freeform: Shape 22"/>
            <p:cNvSpPr>
              <a:spLocks noChangeAspect="1"/>
            </p:cNvSpPr>
            <p:nvPr/>
          </p:nvSpPr>
          <p:spPr bwMode="auto">
            <a:xfrm>
              <a:off x="2685791" y="2494432"/>
              <a:ext cx="554901" cy="309573"/>
            </a:xfrm>
            <a:custGeom>
              <a:avLst/>
              <a:gdLst>
                <a:gd name="T0" fmla="*/ 585 w 1564"/>
                <a:gd name="T1" fmla="*/ 610 h 871"/>
                <a:gd name="T2" fmla="*/ 451 w 1564"/>
                <a:gd name="T3" fmla="*/ 744 h 871"/>
                <a:gd name="T4" fmla="*/ 585 w 1564"/>
                <a:gd name="T5" fmla="*/ 870 h 871"/>
                <a:gd name="T6" fmla="*/ 710 w 1564"/>
                <a:gd name="T7" fmla="*/ 744 h 871"/>
                <a:gd name="T8" fmla="*/ 585 w 1564"/>
                <a:gd name="T9" fmla="*/ 610 h 871"/>
                <a:gd name="T10" fmla="*/ 585 w 1564"/>
                <a:gd name="T11" fmla="*/ 811 h 871"/>
                <a:gd name="T12" fmla="*/ 518 w 1564"/>
                <a:gd name="T13" fmla="*/ 744 h 871"/>
                <a:gd name="T14" fmla="*/ 585 w 1564"/>
                <a:gd name="T15" fmla="*/ 677 h 871"/>
                <a:gd name="T16" fmla="*/ 643 w 1564"/>
                <a:gd name="T17" fmla="*/ 744 h 871"/>
                <a:gd name="T18" fmla="*/ 585 w 1564"/>
                <a:gd name="T19" fmla="*/ 811 h 871"/>
                <a:gd name="T20" fmla="*/ 1563 w 1564"/>
                <a:gd name="T21" fmla="*/ 519 h 871"/>
                <a:gd name="T22" fmla="*/ 1563 w 1564"/>
                <a:gd name="T23" fmla="*/ 652 h 871"/>
                <a:gd name="T24" fmla="*/ 1505 w 1564"/>
                <a:gd name="T25" fmla="*/ 719 h 871"/>
                <a:gd name="T26" fmla="*/ 1429 w 1564"/>
                <a:gd name="T27" fmla="*/ 719 h 871"/>
                <a:gd name="T28" fmla="*/ 1262 w 1564"/>
                <a:gd name="T29" fmla="*/ 569 h 871"/>
                <a:gd name="T30" fmla="*/ 1095 w 1564"/>
                <a:gd name="T31" fmla="*/ 719 h 871"/>
                <a:gd name="T32" fmla="*/ 752 w 1564"/>
                <a:gd name="T33" fmla="*/ 719 h 871"/>
                <a:gd name="T34" fmla="*/ 585 w 1564"/>
                <a:gd name="T35" fmla="*/ 569 h 871"/>
                <a:gd name="T36" fmla="*/ 409 w 1564"/>
                <a:gd name="T37" fmla="*/ 719 h 871"/>
                <a:gd name="T38" fmla="*/ 326 w 1564"/>
                <a:gd name="T39" fmla="*/ 719 h 871"/>
                <a:gd name="T40" fmla="*/ 267 w 1564"/>
                <a:gd name="T41" fmla="*/ 652 h 871"/>
                <a:gd name="T42" fmla="*/ 267 w 1564"/>
                <a:gd name="T43" fmla="*/ 519 h 871"/>
                <a:gd name="T44" fmla="*/ 1563 w 1564"/>
                <a:gd name="T45" fmla="*/ 519 h 871"/>
                <a:gd name="T46" fmla="*/ 1262 w 1564"/>
                <a:gd name="T47" fmla="*/ 610 h 871"/>
                <a:gd name="T48" fmla="*/ 1128 w 1564"/>
                <a:gd name="T49" fmla="*/ 744 h 871"/>
                <a:gd name="T50" fmla="*/ 1262 w 1564"/>
                <a:gd name="T51" fmla="*/ 870 h 871"/>
                <a:gd name="T52" fmla="*/ 1396 w 1564"/>
                <a:gd name="T53" fmla="*/ 744 h 871"/>
                <a:gd name="T54" fmla="*/ 1262 w 1564"/>
                <a:gd name="T55" fmla="*/ 610 h 871"/>
                <a:gd name="T56" fmla="*/ 1262 w 1564"/>
                <a:gd name="T57" fmla="*/ 811 h 871"/>
                <a:gd name="T58" fmla="*/ 1195 w 1564"/>
                <a:gd name="T59" fmla="*/ 744 h 871"/>
                <a:gd name="T60" fmla="*/ 1262 w 1564"/>
                <a:gd name="T61" fmla="*/ 677 h 871"/>
                <a:gd name="T62" fmla="*/ 1329 w 1564"/>
                <a:gd name="T63" fmla="*/ 744 h 871"/>
                <a:gd name="T64" fmla="*/ 1262 w 1564"/>
                <a:gd name="T65" fmla="*/ 811 h 871"/>
                <a:gd name="T66" fmla="*/ 1538 w 1564"/>
                <a:gd name="T67" fmla="*/ 376 h 871"/>
                <a:gd name="T68" fmla="*/ 1295 w 1564"/>
                <a:gd name="T69" fmla="*/ 134 h 871"/>
                <a:gd name="T70" fmla="*/ 1229 w 1564"/>
                <a:gd name="T71" fmla="*/ 109 h 871"/>
                <a:gd name="T72" fmla="*/ 1112 w 1564"/>
                <a:gd name="T73" fmla="*/ 109 h 871"/>
                <a:gd name="T74" fmla="*/ 1112 w 1564"/>
                <a:gd name="T75" fmla="*/ 59 h 871"/>
                <a:gd name="T76" fmla="*/ 1045 w 1564"/>
                <a:gd name="T77" fmla="*/ 0 h 871"/>
                <a:gd name="T78" fmla="*/ 326 w 1564"/>
                <a:gd name="T79" fmla="*/ 0 h 871"/>
                <a:gd name="T80" fmla="*/ 267 w 1564"/>
                <a:gd name="T81" fmla="*/ 59 h 871"/>
                <a:gd name="T82" fmla="*/ 267 w 1564"/>
                <a:gd name="T83" fmla="*/ 75 h 871"/>
                <a:gd name="T84" fmla="*/ 8 w 1564"/>
                <a:gd name="T85" fmla="*/ 101 h 871"/>
                <a:gd name="T86" fmla="*/ 459 w 1564"/>
                <a:gd name="T87" fmla="*/ 159 h 871"/>
                <a:gd name="T88" fmla="*/ 0 w 1564"/>
                <a:gd name="T89" fmla="*/ 209 h 871"/>
                <a:gd name="T90" fmla="*/ 459 w 1564"/>
                <a:gd name="T91" fmla="*/ 268 h 871"/>
                <a:gd name="T92" fmla="*/ 0 w 1564"/>
                <a:gd name="T93" fmla="*/ 309 h 871"/>
                <a:gd name="T94" fmla="*/ 267 w 1564"/>
                <a:gd name="T95" fmla="*/ 360 h 871"/>
                <a:gd name="T96" fmla="*/ 267 w 1564"/>
                <a:gd name="T97" fmla="*/ 485 h 871"/>
                <a:gd name="T98" fmla="*/ 1563 w 1564"/>
                <a:gd name="T99" fmla="*/ 485 h 871"/>
                <a:gd name="T100" fmla="*/ 1563 w 1564"/>
                <a:gd name="T101" fmla="*/ 435 h 871"/>
                <a:gd name="T102" fmla="*/ 1538 w 1564"/>
                <a:gd name="T103" fmla="*/ 376 h 871"/>
                <a:gd name="T104" fmla="*/ 1429 w 1564"/>
                <a:gd name="T105" fmla="*/ 385 h 871"/>
                <a:gd name="T106" fmla="*/ 1195 w 1564"/>
                <a:gd name="T107" fmla="*/ 385 h 871"/>
                <a:gd name="T108" fmla="*/ 1178 w 1564"/>
                <a:gd name="T109" fmla="*/ 376 h 871"/>
                <a:gd name="T110" fmla="*/ 1178 w 1564"/>
                <a:gd name="T111" fmla="*/ 193 h 871"/>
                <a:gd name="T112" fmla="*/ 1195 w 1564"/>
                <a:gd name="T113" fmla="*/ 184 h 871"/>
                <a:gd name="T114" fmla="*/ 1237 w 1564"/>
                <a:gd name="T115" fmla="*/ 184 h 871"/>
                <a:gd name="T116" fmla="*/ 1245 w 1564"/>
                <a:gd name="T117" fmla="*/ 184 h 871"/>
                <a:gd name="T118" fmla="*/ 1438 w 1564"/>
                <a:gd name="T119" fmla="*/ 368 h 871"/>
                <a:gd name="T120" fmla="*/ 1429 w 1564"/>
                <a:gd name="T121" fmla="*/ 385 h 871"/>
                <a:gd name="T122" fmla="*/ 1429 w 1564"/>
                <a:gd name="T123" fmla="*/ 385 h 871"/>
                <a:gd name="T124" fmla="*/ 1429 w 1564"/>
                <a:gd name="T125" fmla="*/ 385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564" h="871">
                  <a:moveTo>
                    <a:pt x="585" y="610"/>
                  </a:moveTo>
                  <a:cubicBezTo>
                    <a:pt x="510" y="610"/>
                    <a:pt x="451" y="669"/>
                    <a:pt x="451" y="744"/>
                  </a:cubicBezTo>
                  <a:cubicBezTo>
                    <a:pt x="451" y="820"/>
                    <a:pt x="510" y="870"/>
                    <a:pt x="585" y="870"/>
                  </a:cubicBezTo>
                  <a:cubicBezTo>
                    <a:pt x="652" y="870"/>
                    <a:pt x="710" y="820"/>
                    <a:pt x="710" y="744"/>
                  </a:cubicBezTo>
                  <a:cubicBezTo>
                    <a:pt x="710" y="669"/>
                    <a:pt x="652" y="610"/>
                    <a:pt x="585" y="610"/>
                  </a:cubicBezTo>
                  <a:close/>
                  <a:moveTo>
                    <a:pt x="585" y="811"/>
                  </a:moveTo>
                  <a:cubicBezTo>
                    <a:pt x="543" y="811"/>
                    <a:pt x="518" y="778"/>
                    <a:pt x="518" y="744"/>
                  </a:cubicBezTo>
                  <a:cubicBezTo>
                    <a:pt x="518" y="711"/>
                    <a:pt x="543" y="677"/>
                    <a:pt x="585" y="677"/>
                  </a:cubicBezTo>
                  <a:cubicBezTo>
                    <a:pt x="618" y="677"/>
                    <a:pt x="643" y="711"/>
                    <a:pt x="643" y="744"/>
                  </a:cubicBezTo>
                  <a:cubicBezTo>
                    <a:pt x="643" y="778"/>
                    <a:pt x="618" y="811"/>
                    <a:pt x="585" y="811"/>
                  </a:cubicBezTo>
                  <a:close/>
                  <a:moveTo>
                    <a:pt x="1563" y="519"/>
                  </a:moveTo>
                  <a:cubicBezTo>
                    <a:pt x="1563" y="652"/>
                    <a:pt x="1563" y="652"/>
                    <a:pt x="1563" y="652"/>
                  </a:cubicBezTo>
                  <a:cubicBezTo>
                    <a:pt x="1563" y="694"/>
                    <a:pt x="1538" y="719"/>
                    <a:pt x="1505" y="719"/>
                  </a:cubicBezTo>
                  <a:cubicBezTo>
                    <a:pt x="1429" y="719"/>
                    <a:pt x="1429" y="719"/>
                    <a:pt x="1429" y="719"/>
                  </a:cubicBezTo>
                  <a:cubicBezTo>
                    <a:pt x="1421" y="636"/>
                    <a:pt x="1346" y="569"/>
                    <a:pt x="1262" y="569"/>
                  </a:cubicBezTo>
                  <a:cubicBezTo>
                    <a:pt x="1178" y="569"/>
                    <a:pt x="1103" y="636"/>
                    <a:pt x="1095" y="719"/>
                  </a:cubicBezTo>
                  <a:cubicBezTo>
                    <a:pt x="752" y="719"/>
                    <a:pt x="752" y="719"/>
                    <a:pt x="752" y="719"/>
                  </a:cubicBezTo>
                  <a:cubicBezTo>
                    <a:pt x="735" y="636"/>
                    <a:pt x="669" y="569"/>
                    <a:pt x="585" y="569"/>
                  </a:cubicBezTo>
                  <a:cubicBezTo>
                    <a:pt x="493" y="569"/>
                    <a:pt x="426" y="636"/>
                    <a:pt x="409" y="719"/>
                  </a:cubicBezTo>
                  <a:cubicBezTo>
                    <a:pt x="326" y="719"/>
                    <a:pt x="326" y="719"/>
                    <a:pt x="326" y="719"/>
                  </a:cubicBezTo>
                  <a:cubicBezTo>
                    <a:pt x="292" y="719"/>
                    <a:pt x="267" y="694"/>
                    <a:pt x="267" y="652"/>
                  </a:cubicBezTo>
                  <a:cubicBezTo>
                    <a:pt x="267" y="519"/>
                    <a:pt x="267" y="519"/>
                    <a:pt x="267" y="519"/>
                  </a:cubicBezTo>
                  <a:lnTo>
                    <a:pt x="1563" y="519"/>
                  </a:lnTo>
                  <a:close/>
                  <a:moveTo>
                    <a:pt x="1262" y="610"/>
                  </a:moveTo>
                  <a:cubicBezTo>
                    <a:pt x="1187" y="610"/>
                    <a:pt x="1128" y="669"/>
                    <a:pt x="1128" y="744"/>
                  </a:cubicBezTo>
                  <a:cubicBezTo>
                    <a:pt x="1128" y="820"/>
                    <a:pt x="1187" y="870"/>
                    <a:pt x="1262" y="870"/>
                  </a:cubicBezTo>
                  <a:cubicBezTo>
                    <a:pt x="1337" y="870"/>
                    <a:pt x="1396" y="820"/>
                    <a:pt x="1396" y="744"/>
                  </a:cubicBezTo>
                  <a:cubicBezTo>
                    <a:pt x="1396" y="669"/>
                    <a:pt x="1337" y="610"/>
                    <a:pt x="1262" y="610"/>
                  </a:cubicBezTo>
                  <a:close/>
                  <a:moveTo>
                    <a:pt x="1262" y="811"/>
                  </a:moveTo>
                  <a:cubicBezTo>
                    <a:pt x="1229" y="811"/>
                    <a:pt x="1195" y="778"/>
                    <a:pt x="1195" y="744"/>
                  </a:cubicBezTo>
                  <a:cubicBezTo>
                    <a:pt x="1195" y="711"/>
                    <a:pt x="1229" y="677"/>
                    <a:pt x="1262" y="677"/>
                  </a:cubicBezTo>
                  <a:cubicBezTo>
                    <a:pt x="1295" y="677"/>
                    <a:pt x="1329" y="711"/>
                    <a:pt x="1329" y="744"/>
                  </a:cubicBezTo>
                  <a:cubicBezTo>
                    <a:pt x="1329" y="778"/>
                    <a:pt x="1295" y="811"/>
                    <a:pt x="1262" y="811"/>
                  </a:cubicBezTo>
                  <a:close/>
                  <a:moveTo>
                    <a:pt x="1538" y="376"/>
                  </a:moveTo>
                  <a:cubicBezTo>
                    <a:pt x="1295" y="134"/>
                    <a:pt x="1295" y="134"/>
                    <a:pt x="1295" y="134"/>
                  </a:cubicBezTo>
                  <a:cubicBezTo>
                    <a:pt x="1279" y="117"/>
                    <a:pt x="1254" y="109"/>
                    <a:pt x="1229" y="109"/>
                  </a:cubicBezTo>
                  <a:cubicBezTo>
                    <a:pt x="1112" y="109"/>
                    <a:pt x="1112" y="109"/>
                    <a:pt x="1112" y="109"/>
                  </a:cubicBezTo>
                  <a:cubicBezTo>
                    <a:pt x="1112" y="59"/>
                    <a:pt x="1112" y="59"/>
                    <a:pt x="1112" y="59"/>
                  </a:cubicBezTo>
                  <a:cubicBezTo>
                    <a:pt x="1112" y="25"/>
                    <a:pt x="1078" y="0"/>
                    <a:pt x="1045" y="0"/>
                  </a:cubicBezTo>
                  <a:cubicBezTo>
                    <a:pt x="326" y="0"/>
                    <a:pt x="326" y="0"/>
                    <a:pt x="326" y="0"/>
                  </a:cubicBezTo>
                  <a:cubicBezTo>
                    <a:pt x="292" y="0"/>
                    <a:pt x="267" y="25"/>
                    <a:pt x="267" y="59"/>
                  </a:cubicBezTo>
                  <a:cubicBezTo>
                    <a:pt x="267" y="75"/>
                    <a:pt x="267" y="75"/>
                    <a:pt x="267" y="75"/>
                  </a:cubicBezTo>
                  <a:cubicBezTo>
                    <a:pt x="8" y="101"/>
                    <a:pt x="8" y="101"/>
                    <a:pt x="8" y="101"/>
                  </a:cubicBezTo>
                  <a:cubicBezTo>
                    <a:pt x="459" y="159"/>
                    <a:pt x="459" y="159"/>
                    <a:pt x="459" y="159"/>
                  </a:cubicBezTo>
                  <a:cubicBezTo>
                    <a:pt x="0" y="209"/>
                    <a:pt x="0" y="209"/>
                    <a:pt x="0" y="209"/>
                  </a:cubicBezTo>
                  <a:cubicBezTo>
                    <a:pt x="459" y="268"/>
                    <a:pt x="459" y="268"/>
                    <a:pt x="459" y="268"/>
                  </a:cubicBezTo>
                  <a:cubicBezTo>
                    <a:pt x="0" y="309"/>
                    <a:pt x="0" y="309"/>
                    <a:pt x="0" y="309"/>
                  </a:cubicBezTo>
                  <a:cubicBezTo>
                    <a:pt x="267" y="360"/>
                    <a:pt x="267" y="360"/>
                    <a:pt x="267" y="360"/>
                  </a:cubicBezTo>
                  <a:cubicBezTo>
                    <a:pt x="267" y="485"/>
                    <a:pt x="267" y="485"/>
                    <a:pt x="267" y="485"/>
                  </a:cubicBezTo>
                  <a:cubicBezTo>
                    <a:pt x="1563" y="485"/>
                    <a:pt x="1563" y="485"/>
                    <a:pt x="1563" y="485"/>
                  </a:cubicBezTo>
                  <a:cubicBezTo>
                    <a:pt x="1563" y="435"/>
                    <a:pt x="1563" y="435"/>
                    <a:pt x="1563" y="435"/>
                  </a:cubicBezTo>
                  <a:cubicBezTo>
                    <a:pt x="1563" y="410"/>
                    <a:pt x="1555" y="393"/>
                    <a:pt x="1538" y="376"/>
                  </a:cubicBezTo>
                  <a:close/>
                  <a:moveTo>
                    <a:pt x="1429" y="385"/>
                  </a:moveTo>
                  <a:cubicBezTo>
                    <a:pt x="1195" y="385"/>
                    <a:pt x="1195" y="385"/>
                    <a:pt x="1195" y="385"/>
                  </a:cubicBezTo>
                  <a:cubicBezTo>
                    <a:pt x="1187" y="385"/>
                    <a:pt x="1178" y="376"/>
                    <a:pt x="1178" y="376"/>
                  </a:cubicBezTo>
                  <a:cubicBezTo>
                    <a:pt x="1178" y="193"/>
                    <a:pt x="1178" y="193"/>
                    <a:pt x="1178" y="193"/>
                  </a:cubicBezTo>
                  <a:cubicBezTo>
                    <a:pt x="1178" y="184"/>
                    <a:pt x="1187" y="184"/>
                    <a:pt x="1195" y="184"/>
                  </a:cubicBezTo>
                  <a:cubicBezTo>
                    <a:pt x="1237" y="184"/>
                    <a:pt x="1237" y="184"/>
                    <a:pt x="1237" y="184"/>
                  </a:cubicBezTo>
                  <a:lnTo>
                    <a:pt x="1245" y="184"/>
                  </a:lnTo>
                  <a:cubicBezTo>
                    <a:pt x="1438" y="368"/>
                    <a:pt x="1438" y="368"/>
                    <a:pt x="1438" y="368"/>
                  </a:cubicBezTo>
                  <a:cubicBezTo>
                    <a:pt x="1446" y="376"/>
                    <a:pt x="1438" y="385"/>
                    <a:pt x="1429" y="385"/>
                  </a:cubicBezTo>
                  <a:close/>
                  <a:moveTo>
                    <a:pt x="1429" y="385"/>
                  </a:moveTo>
                  <a:lnTo>
                    <a:pt x="1429" y="38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" name="TextBox 52"/>
            <p:cNvSpPr txBox="1"/>
            <p:nvPr/>
          </p:nvSpPr>
          <p:spPr>
            <a:xfrm>
              <a:off x="2357134" y="2864965"/>
              <a:ext cx="1261848" cy="307758"/>
            </a:xfrm>
            <a:prstGeom prst="rect">
              <a:avLst/>
            </a:prstGeom>
            <a:noFill/>
          </p:spPr>
          <p:txBody>
            <a:bodyPr wrap="none" lIns="91422" tIns="45711" rIns="91422" bIns="45711">
              <a:normAutofit/>
            </a:bodyPr>
            <a:lstStyle/>
            <a:p>
              <a:pPr algn="ctr"/>
              <a:r>
                <a:rPr lang="zh-CN" altLang="en-US" sz="1400" b="1" dirty="0">
                  <a:solidFill>
                    <a:schemeClr val="bg1"/>
                  </a:solidFill>
                </a:rPr>
                <a:t>输入标题文本</a:t>
              </a:r>
            </a:p>
          </p:txBody>
        </p:sp>
      </p:grpSp>
      <p:grpSp>
        <p:nvGrpSpPr>
          <p:cNvPr id="58" name="千图PPT彼岸天：ID 8661124库_组合 57"/>
          <p:cNvGrpSpPr/>
          <p:nvPr>
            <p:custDataLst>
              <p:tags r:id="rId2"/>
            </p:custDataLst>
          </p:nvPr>
        </p:nvGrpSpPr>
        <p:grpSpPr>
          <a:xfrm>
            <a:off x="3739733" y="1700808"/>
            <a:ext cx="1573246" cy="2208226"/>
            <a:chOff x="3739733" y="1700808"/>
            <a:chExt cx="1573246" cy="2208226"/>
          </a:xfrm>
        </p:grpSpPr>
        <p:sp>
          <p:nvSpPr>
            <p:cNvPr id="56" name="Freeform: Shape 8"/>
            <p:cNvSpPr/>
            <p:nvPr/>
          </p:nvSpPr>
          <p:spPr bwMode="auto">
            <a:xfrm rot="5400000">
              <a:off x="3422243" y="2018298"/>
              <a:ext cx="2208226" cy="1573246"/>
            </a:xfrm>
            <a:custGeom>
              <a:avLst/>
              <a:gdLst>
                <a:gd name="connsiteX0" fmla="*/ 1153491 w 1835151"/>
                <a:gd name="connsiteY0" fmla="*/ 156005 h 1307449"/>
                <a:gd name="connsiteX1" fmla="*/ 1159043 w 1835151"/>
                <a:gd name="connsiteY1" fmla="*/ 173164 h 1307449"/>
                <a:gd name="connsiteX2" fmla="*/ 1159030 w 1835151"/>
                <a:gd name="connsiteY2" fmla="*/ 187172 h 1307449"/>
                <a:gd name="connsiteX3" fmla="*/ 1161718 w 1835151"/>
                <a:gd name="connsiteY3" fmla="*/ 176451 h 1307449"/>
                <a:gd name="connsiteX4" fmla="*/ 1157965 w 1835151"/>
                <a:gd name="connsiteY4" fmla="*/ 161977 h 1307449"/>
                <a:gd name="connsiteX5" fmla="*/ 1114434 w 1835151"/>
                <a:gd name="connsiteY5" fmla="*/ 58108 h 1307449"/>
                <a:gd name="connsiteX6" fmla="*/ 1122268 w 1835151"/>
                <a:gd name="connsiteY6" fmla="*/ 74307 h 1307449"/>
                <a:gd name="connsiteX7" fmla="*/ 1127848 w 1835151"/>
                <a:gd name="connsiteY7" fmla="*/ 84264 h 1307449"/>
                <a:gd name="connsiteX8" fmla="*/ 1118383 w 1835151"/>
                <a:gd name="connsiteY8" fmla="*/ 61225 h 1307449"/>
                <a:gd name="connsiteX9" fmla="*/ 1117545 w 1835151"/>
                <a:gd name="connsiteY9" fmla="*/ 53316 h 1307449"/>
                <a:gd name="connsiteX10" fmla="*/ 0 w 1835151"/>
                <a:gd name="connsiteY10" fmla="*/ 654192 h 1307449"/>
                <a:gd name="connsiteX11" fmla="*/ 2375 w 1835151"/>
                <a:gd name="connsiteY11" fmla="*/ 586390 h 1307449"/>
                <a:gd name="connsiteX12" fmla="*/ 6010 w 1835151"/>
                <a:gd name="connsiteY12" fmla="*/ 556729 h 1307449"/>
                <a:gd name="connsiteX13" fmla="*/ 6336 w 1835151"/>
                <a:gd name="connsiteY13" fmla="*/ 552468 h 1307449"/>
                <a:gd name="connsiteX14" fmla="*/ 7408 w 1835151"/>
                <a:gd name="connsiteY14" fmla="*/ 545330 h 1307449"/>
                <a:gd name="connsiteX15" fmla="*/ 9111 w 1835151"/>
                <a:gd name="connsiteY15" fmla="*/ 531438 h 1307449"/>
                <a:gd name="connsiteX16" fmla="*/ 10115 w 1835151"/>
                <a:gd name="connsiteY16" fmla="*/ 527307 h 1307449"/>
                <a:gd name="connsiteX17" fmla="*/ 11203 w 1835151"/>
                <a:gd name="connsiteY17" fmla="*/ 520061 h 1307449"/>
                <a:gd name="connsiteX18" fmla="*/ 16782 w 1835151"/>
                <a:gd name="connsiteY18" fmla="*/ 496353 h 1307449"/>
                <a:gd name="connsiteX19" fmla="*/ 26200 w 1835151"/>
                <a:gd name="connsiteY19" fmla="*/ 469237 h 1307449"/>
                <a:gd name="connsiteX20" fmla="*/ 32732 w 1835151"/>
                <a:gd name="connsiteY20" fmla="*/ 456864 h 1307449"/>
                <a:gd name="connsiteX21" fmla="*/ 33342 w 1835151"/>
                <a:gd name="connsiteY21" fmla="*/ 455407 h 1307449"/>
                <a:gd name="connsiteX22" fmla="*/ 33998 w 1835151"/>
                <a:gd name="connsiteY22" fmla="*/ 454467 h 1307449"/>
                <a:gd name="connsiteX23" fmla="*/ 37042 w 1835151"/>
                <a:gd name="connsiteY23" fmla="*/ 448703 h 1307449"/>
                <a:gd name="connsiteX24" fmla="*/ 49704 w 1835151"/>
                <a:gd name="connsiteY24" fmla="*/ 431148 h 1307449"/>
                <a:gd name="connsiteX25" fmla="*/ 49096 w 1835151"/>
                <a:gd name="connsiteY25" fmla="*/ 432822 h 1307449"/>
                <a:gd name="connsiteX26" fmla="*/ 49676 w 1835151"/>
                <a:gd name="connsiteY26" fmla="*/ 431990 h 1307449"/>
                <a:gd name="connsiteX27" fmla="*/ 160351 w 1835151"/>
                <a:gd name="connsiteY27" fmla="*/ 417914 h 1307449"/>
                <a:gd name="connsiteX28" fmla="*/ 189765 w 1835151"/>
                <a:gd name="connsiteY28" fmla="*/ 433071 h 1307449"/>
                <a:gd name="connsiteX29" fmla="*/ 190209 w 1835151"/>
                <a:gd name="connsiteY29" fmla="*/ 433286 h 1307449"/>
                <a:gd name="connsiteX30" fmla="*/ 190645 w 1835151"/>
                <a:gd name="connsiteY30" fmla="*/ 433525 h 1307449"/>
                <a:gd name="connsiteX31" fmla="*/ 208590 w 1835151"/>
                <a:gd name="connsiteY31" fmla="*/ 442772 h 1307449"/>
                <a:gd name="connsiteX32" fmla="*/ 224320 w 1835151"/>
                <a:gd name="connsiteY32" fmla="*/ 451774 h 1307449"/>
                <a:gd name="connsiteX33" fmla="*/ 227102 w 1835151"/>
                <a:gd name="connsiteY33" fmla="*/ 453086 h 1307449"/>
                <a:gd name="connsiteX34" fmla="*/ 235984 w 1835151"/>
                <a:gd name="connsiteY34" fmla="*/ 456463 h 1307449"/>
                <a:gd name="connsiteX35" fmla="*/ 262815 w 1835151"/>
                <a:gd name="connsiteY35" fmla="*/ 401556 h 1307449"/>
                <a:gd name="connsiteX36" fmla="*/ 263145 w 1835151"/>
                <a:gd name="connsiteY36" fmla="*/ 397275 h 1307449"/>
                <a:gd name="connsiteX37" fmla="*/ 263145 w 1835151"/>
                <a:gd name="connsiteY37" fmla="*/ 392089 h 1307449"/>
                <a:gd name="connsiteX38" fmla="*/ 263145 w 1835151"/>
                <a:gd name="connsiteY38" fmla="*/ 935 h 1307449"/>
                <a:gd name="connsiteX39" fmla="*/ 263599 w 1835151"/>
                <a:gd name="connsiteY39" fmla="*/ 1389 h 1307449"/>
                <a:gd name="connsiteX40" fmla="*/ 263599 w 1835151"/>
                <a:gd name="connsiteY40" fmla="*/ 935 h 1307449"/>
                <a:gd name="connsiteX41" fmla="*/ 655232 w 1835151"/>
                <a:gd name="connsiteY41" fmla="*/ 935 h 1307449"/>
                <a:gd name="connsiteX42" fmla="*/ 720504 w 1835151"/>
                <a:gd name="connsiteY42" fmla="*/ 25964 h 1307449"/>
                <a:gd name="connsiteX43" fmla="*/ 918831 w 1835151"/>
                <a:gd name="connsiteY43" fmla="*/ 261237 h 1307449"/>
                <a:gd name="connsiteX44" fmla="*/ 987058 w 1835151"/>
                <a:gd name="connsiteY44" fmla="*/ 259557 h 1307449"/>
                <a:gd name="connsiteX45" fmla="*/ 1026449 w 1835151"/>
                <a:gd name="connsiteY45" fmla="*/ 256086 h 1307449"/>
                <a:gd name="connsiteX46" fmla="*/ 1062637 w 1835151"/>
                <a:gd name="connsiteY46" fmla="*/ 246659 h 1307449"/>
                <a:gd name="connsiteX47" fmla="*/ 1131391 w 1835151"/>
                <a:gd name="connsiteY47" fmla="*/ 200551 h 1307449"/>
                <a:gd name="connsiteX48" fmla="*/ 1066090 w 1835151"/>
                <a:gd name="connsiteY48" fmla="*/ 37448 h 1307449"/>
                <a:gd name="connsiteX49" fmla="*/ 1073483 w 1835151"/>
                <a:gd name="connsiteY49" fmla="*/ 54954 h 1307449"/>
                <a:gd name="connsiteX50" fmla="*/ 1074690 w 1835151"/>
                <a:gd name="connsiteY50" fmla="*/ 56531 h 1307449"/>
                <a:gd name="connsiteX51" fmla="*/ 1066801 w 1835151"/>
                <a:gd name="connsiteY51" fmla="*/ 35570 h 1307449"/>
                <a:gd name="connsiteX52" fmla="*/ 1182122 w 1835151"/>
                <a:gd name="connsiteY52" fmla="*/ 511 h 1307449"/>
                <a:gd name="connsiteX53" fmla="*/ 1545637 w 1835151"/>
                <a:gd name="connsiteY53" fmla="*/ 511 h 1307449"/>
                <a:gd name="connsiteX54" fmla="*/ 1545996 w 1835151"/>
                <a:gd name="connsiteY54" fmla="*/ 935 h 1307449"/>
                <a:gd name="connsiteX55" fmla="*/ 1574062 w 1835151"/>
                <a:gd name="connsiteY55" fmla="*/ 935 h 1307449"/>
                <a:gd name="connsiteX56" fmla="*/ 1574062 w 1835151"/>
                <a:gd name="connsiteY56" fmla="*/ 391388 h 1307449"/>
                <a:gd name="connsiteX57" fmla="*/ 1599167 w 1835151"/>
                <a:gd name="connsiteY57" fmla="*/ 458966 h 1307449"/>
                <a:gd name="connsiteX58" fmla="*/ 1835151 w 1835151"/>
                <a:gd name="connsiteY58" fmla="*/ 654192 h 1307449"/>
                <a:gd name="connsiteX59" fmla="*/ 1826040 w 1835151"/>
                <a:gd name="connsiteY59" fmla="*/ 776839 h 1307449"/>
                <a:gd name="connsiteX60" fmla="*/ 1817272 w 1835151"/>
                <a:gd name="connsiteY60" fmla="*/ 812816 h 1307449"/>
                <a:gd name="connsiteX61" fmla="*/ 1817688 w 1835151"/>
                <a:gd name="connsiteY61" fmla="*/ 812382 h 1307449"/>
                <a:gd name="connsiteX62" fmla="*/ 1816697 w 1835151"/>
                <a:gd name="connsiteY62" fmla="*/ 816140 h 1307449"/>
                <a:gd name="connsiteX63" fmla="*/ 1815709 w 1835151"/>
                <a:gd name="connsiteY63" fmla="*/ 819229 h 1307449"/>
                <a:gd name="connsiteX64" fmla="*/ 1815524 w 1835151"/>
                <a:gd name="connsiteY64" fmla="*/ 819987 h 1307449"/>
                <a:gd name="connsiteX65" fmla="*/ 1815284 w 1835151"/>
                <a:gd name="connsiteY65" fmla="*/ 820558 h 1307449"/>
                <a:gd name="connsiteX66" fmla="*/ 1813529 w 1835151"/>
                <a:gd name="connsiteY66" fmla="*/ 826045 h 1307449"/>
                <a:gd name="connsiteX67" fmla="*/ 1807976 w 1835151"/>
                <a:gd name="connsiteY67" fmla="*/ 837928 h 1307449"/>
                <a:gd name="connsiteX68" fmla="*/ 1801809 w 1835151"/>
                <a:gd name="connsiteY68" fmla="*/ 852586 h 1307449"/>
                <a:gd name="connsiteX69" fmla="*/ 1799773 w 1835151"/>
                <a:gd name="connsiteY69" fmla="*/ 855480 h 1307449"/>
                <a:gd name="connsiteX70" fmla="*/ 1799482 w 1835151"/>
                <a:gd name="connsiteY70" fmla="*/ 856104 h 1307449"/>
                <a:gd name="connsiteX71" fmla="*/ 1798732 w 1835151"/>
                <a:gd name="connsiteY71" fmla="*/ 856961 h 1307449"/>
                <a:gd name="connsiteX72" fmla="*/ 1785475 w 1835151"/>
                <a:gd name="connsiteY72" fmla="*/ 875814 h 1307449"/>
                <a:gd name="connsiteX73" fmla="*/ 1774110 w 1835151"/>
                <a:gd name="connsiteY73" fmla="*/ 885115 h 1307449"/>
                <a:gd name="connsiteX74" fmla="*/ 1773194 w 1835151"/>
                <a:gd name="connsiteY74" fmla="*/ 886162 h 1307449"/>
                <a:gd name="connsiteX75" fmla="*/ 1772138 w 1835151"/>
                <a:gd name="connsiteY75" fmla="*/ 886728 h 1307449"/>
                <a:gd name="connsiteX76" fmla="*/ 1767103 w 1835151"/>
                <a:gd name="connsiteY76" fmla="*/ 890848 h 1307449"/>
                <a:gd name="connsiteX77" fmla="*/ 1762118 w 1835151"/>
                <a:gd name="connsiteY77" fmla="*/ 892102 h 1307449"/>
                <a:gd name="connsiteX78" fmla="*/ 1754723 w 1835151"/>
                <a:gd name="connsiteY78" fmla="*/ 896068 h 1307449"/>
                <a:gd name="connsiteX79" fmla="*/ 1732309 w 1835151"/>
                <a:gd name="connsiteY79" fmla="*/ 899825 h 1307449"/>
                <a:gd name="connsiteX80" fmla="*/ 1731745 w 1835151"/>
                <a:gd name="connsiteY80" fmla="*/ 899740 h 1307449"/>
                <a:gd name="connsiteX81" fmla="*/ 1726573 w 1835151"/>
                <a:gd name="connsiteY81" fmla="*/ 901040 h 1307449"/>
                <a:gd name="connsiteX82" fmla="*/ 1616515 w 1835151"/>
                <a:gd name="connsiteY82" fmla="*/ 857352 h 1307449"/>
                <a:gd name="connsiteX83" fmla="*/ 1610643 w 1835151"/>
                <a:gd name="connsiteY83" fmla="*/ 854667 h 1307449"/>
                <a:gd name="connsiteX84" fmla="*/ 1599219 w 1835151"/>
                <a:gd name="connsiteY84" fmla="*/ 849858 h 1307449"/>
                <a:gd name="connsiteX85" fmla="*/ 1595064 w 1835151"/>
                <a:gd name="connsiteY85" fmla="*/ 852193 h 1307449"/>
                <a:gd name="connsiteX86" fmla="*/ 1584653 w 1835151"/>
                <a:gd name="connsiteY86" fmla="*/ 859234 h 1307449"/>
                <a:gd name="connsiteX87" fmla="*/ 1574062 w 1835151"/>
                <a:gd name="connsiteY87" fmla="*/ 914494 h 1307449"/>
                <a:gd name="connsiteX88" fmla="*/ 1574062 w 1835151"/>
                <a:gd name="connsiteY88" fmla="*/ 1307449 h 1307449"/>
                <a:gd name="connsiteX89" fmla="*/ 1179919 w 1835151"/>
                <a:gd name="connsiteY89" fmla="*/ 1307449 h 1307449"/>
                <a:gd name="connsiteX90" fmla="*/ 1114647 w 1835151"/>
                <a:gd name="connsiteY90" fmla="*/ 1279917 h 1307449"/>
                <a:gd name="connsiteX91" fmla="*/ 918831 w 1835151"/>
                <a:gd name="connsiteY91" fmla="*/ 1044644 h 1307449"/>
                <a:gd name="connsiteX92" fmla="*/ 720504 w 1835151"/>
                <a:gd name="connsiteY92" fmla="*/ 1279917 h 1307449"/>
                <a:gd name="connsiteX93" fmla="*/ 655232 w 1835151"/>
                <a:gd name="connsiteY93" fmla="*/ 1307449 h 1307449"/>
                <a:gd name="connsiteX94" fmla="*/ 263599 w 1835151"/>
                <a:gd name="connsiteY94" fmla="*/ 1307449 h 1307449"/>
                <a:gd name="connsiteX95" fmla="*/ 263599 w 1835151"/>
                <a:gd name="connsiteY95" fmla="*/ 1307030 h 1307449"/>
                <a:gd name="connsiteX96" fmla="*/ 263146 w 1835151"/>
                <a:gd name="connsiteY96" fmla="*/ 1307449 h 1307449"/>
                <a:gd name="connsiteX97" fmla="*/ 263146 w 1835151"/>
                <a:gd name="connsiteY97" fmla="*/ 908836 h 1307449"/>
                <a:gd name="connsiteX98" fmla="*/ 258764 w 1835151"/>
                <a:gd name="connsiteY98" fmla="*/ 878752 h 1307449"/>
                <a:gd name="connsiteX99" fmla="*/ 250777 w 1835151"/>
                <a:gd name="connsiteY99" fmla="*/ 858840 h 1307449"/>
                <a:gd name="connsiteX100" fmla="*/ 235984 w 1835151"/>
                <a:gd name="connsiteY100" fmla="*/ 849418 h 1307449"/>
                <a:gd name="connsiteX101" fmla="*/ 150285 w 1835151"/>
                <a:gd name="connsiteY101" fmla="*/ 892578 h 1307449"/>
                <a:gd name="connsiteX102" fmla="*/ 136638 w 1835151"/>
                <a:gd name="connsiteY102" fmla="*/ 895347 h 1307449"/>
                <a:gd name="connsiteX103" fmla="*/ 125413 w 1835151"/>
                <a:gd name="connsiteY103" fmla="*/ 898808 h 1307449"/>
                <a:gd name="connsiteX104" fmla="*/ 127580 w 1835151"/>
                <a:gd name="connsiteY104" fmla="*/ 897185 h 1307449"/>
                <a:gd name="connsiteX105" fmla="*/ 108578 w 1835151"/>
                <a:gd name="connsiteY105" fmla="*/ 901040 h 1307449"/>
                <a:gd name="connsiteX106" fmla="*/ 92176 w 1835151"/>
                <a:gd name="connsiteY106" fmla="*/ 896916 h 1307449"/>
                <a:gd name="connsiteX107" fmla="*/ 74079 w 1835151"/>
                <a:gd name="connsiteY107" fmla="*/ 893231 h 1307449"/>
                <a:gd name="connsiteX108" fmla="*/ 72327 w 1835151"/>
                <a:gd name="connsiteY108" fmla="*/ 891924 h 1307449"/>
                <a:gd name="connsiteX109" fmla="*/ 68048 w 1835151"/>
                <a:gd name="connsiteY109" fmla="*/ 890848 h 1307449"/>
                <a:gd name="connsiteX110" fmla="*/ 0 w 1835151"/>
                <a:gd name="connsiteY110" fmla="*/ 654192 h 1307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</a:cxnLst>
              <a:rect l="l" t="t" r="r" b="b"/>
              <a:pathLst>
                <a:path w="1835151" h="1307449">
                  <a:moveTo>
                    <a:pt x="1153491" y="156005"/>
                  </a:moveTo>
                  <a:lnTo>
                    <a:pt x="1159043" y="173164"/>
                  </a:lnTo>
                  <a:lnTo>
                    <a:pt x="1159030" y="187172"/>
                  </a:lnTo>
                  <a:lnTo>
                    <a:pt x="1161718" y="176451"/>
                  </a:lnTo>
                  <a:lnTo>
                    <a:pt x="1157965" y="161977"/>
                  </a:lnTo>
                  <a:close/>
                  <a:moveTo>
                    <a:pt x="1114434" y="58108"/>
                  </a:moveTo>
                  <a:cubicBezTo>
                    <a:pt x="1114434" y="59986"/>
                    <a:pt x="1117567" y="65934"/>
                    <a:pt x="1122268" y="74307"/>
                  </a:cubicBezTo>
                  <a:lnTo>
                    <a:pt x="1127848" y="84264"/>
                  </a:lnTo>
                  <a:lnTo>
                    <a:pt x="1118383" y="61225"/>
                  </a:lnTo>
                  <a:lnTo>
                    <a:pt x="1117545" y="53316"/>
                  </a:lnTo>
                  <a:close/>
                  <a:moveTo>
                    <a:pt x="0" y="654192"/>
                  </a:moveTo>
                  <a:cubicBezTo>
                    <a:pt x="0" y="629320"/>
                    <a:pt x="824" y="606784"/>
                    <a:pt x="2375" y="586390"/>
                  </a:cubicBezTo>
                  <a:lnTo>
                    <a:pt x="6010" y="556729"/>
                  </a:lnTo>
                  <a:lnTo>
                    <a:pt x="6336" y="552468"/>
                  </a:lnTo>
                  <a:lnTo>
                    <a:pt x="7408" y="545330"/>
                  </a:lnTo>
                  <a:lnTo>
                    <a:pt x="9111" y="531438"/>
                  </a:lnTo>
                  <a:lnTo>
                    <a:pt x="10115" y="527307"/>
                  </a:lnTo>
                  <a:lnTo>
                    <a:pt x="11203" y="520061"/>
                  </a:lnTo>
                  <a:cubicBezTo>
                    <a:pt x="12983" y="510931"/>
                    <a:pt x="14883" y="503250"/>
                    <a:pt x="16782" y="496353"/>
                  </a:cubicBezTo>
                  <a:cubicBezTo>
                    <a:pt x="19315" y="486322"/>
                    <a:pt x="22638" y="477231"/>
                    <a:pt x="26200" y="469237"/>
                  </a:cubicBezTo>
                  <a:lnTo>
                    <a:pt x="32732" y="456864"/>
                  </a:lnTo>
                  <a:lnTo>
                    <a:pt x="33342" y="455407"/>
                  </a:lnTo>
                  <a:lnTo>
                    <a:pt x="33998" y="454467"/>
                  </a:lnTo>
                  <a:lnTo>
                    <a:pt x="37042" y="448703"/>
                  </a:lnTo>
                  <a:cubicBezTo>
                    <a:pt x="44006" y="437417"/>
                    <a:pt x="49704" y="431148"/>
                    <a:pt x="49704" y="431148"/>
                  </a:cubicBezTo>
                  <a:lnTo>
                    <a:pt x="49096" y="432822"/>
                  </a:lnTo>
                  <a:lnTo>
                    <a:pt x="49676" y="431990"/>
                  </a:lnTo>
                  <a:cubicBezTo>
                    <a:pt x="81667" y="396906"/>
                    <a:pt x="123929" y="403024"/>
                    <a:pt x="160351" y="417914"/>
                  </a:cubicBezTo>
                  <a:lnTo>
                    <a:pt x="189765" y="433071"/>
                  </a:lnTo>
                  <a:lnTo>
                    <a:pt x="190209" y="433286"/>
                  </a:lnTo>
                  <a:lnTo>
                    <a:pt x="190645" y="433525"/>
                  </a:lnTo>
                  <a:lnTo>
                    <a:pt x="208590" y="442772"/>
                  </a:lnTo>
                  <a:lnTo>
                    <a:pt x="224320" y="451774"/>
                  </a:lnTo>
                  <a:lnTo>
                    <a:pt x="227102" y="453086"/>
                  </a:lnTo>
                  <a:lnTo>
                    <a:pt x="235984" y="456463"/>
                  </a:lnTo>
                  <a:cubicBezTo>
                    <a:pt x="254813" y="456463"/>
                    <a:pt x="260932" y="419858"/>
                    <a:pt x="262815" y="401556"/>
                  </a:cubicBezTo>
                  <a:lnTo>
                    <a:pt x="263145" y="397275"/>
                  </a:lnTo>
                  <a:lnTo>
                    <a:pt x="263145" y="392089"/>
                  </a:lnTo>
                  <a:cubicBezTo>
                    <a:pt x="263145" y="373462"/>
                    <a:pt x="263145" y="298957"/>
                    <a:pt x="263145" y="935"/>
                  </a:cubicBezTo>
                  <a:lnTo>
                    <a:pt x="263599" y="1389"/>
                  </a:lnTo>
                  <a:lnTo>
                    <a:pt x="263599" y="935"/>
                  </a:lnTo>
                  <a:cubicBezTo>
                    <a:pt x="263599" y="935"/>
                    <a:pt x="263599" y="935"/>
                    <a:pt x="655232" y="935"/>
                  </a:cubicBezTo>
                  <a:cubicBezTo>
                    <a:pt x="655232" y="935"/>
                    <a:pt x="715483" y="935"/>
                    <a:pt x="720504" y="25964"/>
                  </a:cubicBezTo>
                  <a:cubicBezTo>
                    <a:pt x="740588" y="113566"/>
                    <a:pt x="514646" y="261237"/>
                    <a:pt x="918831" y="261237"/>
                  </a:cubicBezTo>
                  <a:cubicBezTo>
                    <a:pt x="943936" y="261237"/>
                    <a:pt x="966608" y="260660"/>
                    <a:pt x="987058" y="259557"/>
                  </a:cubicBezTo>
                  <a:lnTo>
                    <a:pt x="1026449" y="256086"/>
                  </a:lnTo>
                  <a:lnTo>
                    <a:pt x="1062637" y="246659"/>
                  </a:lnTo>
                  <a:cubicBezTo>
                    <a:pt x="1093090" y="236936"/>
                    <a:pt x="1125112" y="221880"/>
                    <a:pt x="1131391" y="200551"/>
                  </a:cubicBezTo>
                  <a:cubicBezTo>
                    <a:pt x="1146460" y="137819"/>
                    <a:pt x="1053532" y="95161"/>
                    <a:pt x="1066090" y="37448"/>
                  </a:cubicBezTo>
                  <a:cubicBezTo>
                    <a:pt x="1067346" y="43407"/>
                    <a:pt x="1069936" y="49210"/>
                    <a:pt x="1073483" y="54954"/>
                  </a:cubicBezTo>
                  <a:lnTo>
                    <a:pt x="1074690" y="56531"/>
                  </a:lnTo>
                  <a:lnTo>
                    <a:pt x="1066801" y="35570"/>
                  </a:lnTo>
                  <a:cubicBezTo>
                    <a:pt x="1066801" y="-7002"/>
                    <a:pt x="1182122" y="511"/>
                    <a:pt x="1182122" y="511"/>
                  </a:cubicBezTo>
                  <a:cubicBezTo>
                    <a:pt x="1545637" y="511"/>
                    <a:pt x="1545637" y="511"/>
                    <a:pt x="1545637" y="511"/>
                  </a:cubicBezTo>
                  <a:lnTo>
                    <a:pt x="1545996" y="935"/>
                  </a:lnTo>
                  <a:lnTo>
                    <a:pt x="1574062" y="935"/>
                  </a:lnTo>
                  <a:cubicBezTo>
                    <a:pt x="1574062" y="935"/>
                    <a:pt x="1574062" y="935"/>
                    <a:pt x="1574062" y="391388"/>
                  </a:cubicBezTo>
                  <a:cubicBezTo>
                    <a:pt x="1574062" y="396393"/>
                    <a:pt x="1574062" y="458966"/>
                    <a:pt x="1599167" y="458966"/>
                  </a:cubicBezTo>
                  <a:cubicBezTo>
                    <a:pt x="1626782" y="458966"/>
                    <a:pt x="1835151" y="256231"/>
                    <a:pt x="1835151" y="654192"/>
                  </a:cubicBezTo>
                  <a:cubicBezTo>
                    <a:pt x="1835151" y="703937"/>
                    <a:pt x="1831856" y="744296"/>
                    <a:pt x="1826040" y="776839"/>
                  </a:cubicBezTo>
                  <a:lnTo>
                    <a:pt x="1817272" y="812816"/>
                  </a:lnTo>
                  <a:lnTo>
                    <a:pt x="1817688" y="812382"/>
                  </a:lnTo>
                  <a:cubicBezTo>
                    <a:pt x="1817688" y="812382"/>
                    <a:pt x="1817374" y="813749"/>
                    <a:pt x="1816697" y="816140"/>
                  </a:cubicBezTo>
                  <a:lnTo>
                    <a:pt x="1815709" y="819229"/>
                  </a:lnTo>
                  <a:lnTo>
                    <a:pt x="1815524" y="819987"/>
                  </a:lnTo>
                  <a:lnTo>
                    <a:pt x="1815284" y="820558"/>
                  </a:lnTo>
                  <a:lnTo>
                    <a:pt x="1813529" y="826045"/>
                  </a:lnTo>
                  <a:lnTo>
                    <a:pt x="1807976" y="837928"/>
                  </a:lnTo>
                  <a:lnTo>
                    <a:pt x="1801809" y="852586"/>
                  </a:lnTo>
                  <a:lnTo>
                    <a:pt x="1799773" y="855480"/>
                  </a:lnTo>
                  <a:lnTo>
                    <a:pt x="1799482" y="856104"/>
                  </a:lnTo>
                  <a:lnTo>
                    <a:pt x="1798732" y="856961"/>
                  </a:lnTo>
                  <a:lnTo>
                    <a:pt x="1785475" y="875814"/>
                  </a:lnTo>
                  <a:lnTo>
                    <a:pt x="1774110" y="885115"/>
                  </a:lnTo>
                  <a:lnTo>
                    <a:pt x="1773194" y="886162"/>
                  </a:lnTo>
                  <a:lnTo>
                    <a:pt x="1772138" y="886728"/>
                  </a:lnTo>
                  <a:lnTo>
                    <a:pt x="1767103" y="890848"/>
                  </a:lnTo>
                  <a:lnTo>
                    <a:pt x="1762118" y="892102"/>
                  </a:lnTo>
                  <a:lnTo>
                    <a:pt x="1754723" y="896068"/>
                  </a:lnTo>
                  <a:cubicBezTo>
                    <a:pt x="1747925" y="898459"/>
                    <a:pt x="1740470" y="899825"/>
                    <a:pt x="1732309" y="899825"/>
                  </a:cubicBezTo>
                  <a:lnTo>
                    <a:pt x="1731745" y="899740"/>
                  </a:lnTo>
                  <a:lnTo>
                    <a:pt x="1726573" y="901040"/>
                  </a:lnTo>
                  <a:cubicBezTo>
                    <a:pt x="1684680" y="900337"/>
                    <a:pt x="1641021" y="871651"/>
                    <a:pt x="1616515" y="857352"/>
                  </a:cubicBezTo>
                  <a:lnTo>
                    <a:pt x="1610643" y="854667"/>
                  </a:lnTo>
                  <a:lnTo>
                    <a:pt x="1599219" y="849858"/>
                  </a:lnTo>
                  <a:lnTo>
                    <a:pt x="1595064" y="852193"/>
                  </a:lnTo>
                  <a:lnTo>
                    <a:pt x="1584653" y="859234"/>
                  </a:lnTo>
                  <a:cubicBezTo>
                    <a:pt x="1574062" y="876950"/>
                    <a:pt x="1574062" y="912616"/>
                    <a:pt x="1574062" y="914494"/>
                  </a:cubicBezTo>
                  <a:cubicBezTo>
                    <a:pt x="1574062" y="914494"/>
                    <a:pt x="1574062" y="914494"/>
                    <a:pt x="1574062" y="1307449"/>
                  </a:cubicBezTo>
                  <a:cubicBezTo>
                    <a:pt x="1574062" y="1307449"/>
                    <a:pt x="1574062" y="1307449"/>
                    <a:pt x="1179919" y="1307449"/>
                  </a:cubicBezTo>
                  <a:cubicBezTo>
                    <a:pt x="1179919" y="1307449"/>
                    <a:pt x="1114647" y="1304946"/>
                    <a:pt x="1114647" y="1279917"/>
                  </a:cubicBezTo>
                  <a:cubicBezTo>
                    <a:pt x="1114647" y="1254888"/>
                    <a:pt x="1317995" y="1049650"/>
                    <a:pt x="918831" y="1044644"/>
                  </a:cubicBezTo>
                  <a:cubicBezTo>
                    <a:pt x="522177" y="1042141"/>
                    <a:pt x="720504" y="1254888"/>
                    <a:pt x="720504" y="1279917"/>
                  </a:cubicBezTo>
                  <a:cubicBezTo>
                    <a:pt x="720504" y="1307449"/>
                    <a:pt x="655232" y="1307449"/>
                    <a:pt x="655232" y="1307449"/>
                  </a:cubicBezTo>
                  <a:cubicBezTo>
                    <a:pt x="655232" y="1307449"/>
                    <a:pt x="655232" y="1307449"/>
                    <a:pt x="263599" y="1307449"/>
                  </a:cubicBezTo>
                  <a:lnTo>
                    <a:pt x="263599" y="1307030"/>
                  </a:lnTo>
                  <a:lnTo>
                    <a:pt x="263146" y="1307449"/>
                  </a:lnTo>
                  <a:cubicBezTo>
                    <a:pt x="263146" y="908836"/>
                    <a:pt x="263146" y="908836"/>
                    <a:pt x="263146" y="908836"/>
                  </a:cubicBezTo>
                  <a:cubicBezTo>
                    <a:pt x="263146" y="908836"/>
                    <a:pt x="262520" y="893794"/>
                    <a:pt x="258764" y="878752"/>
                  </a:cubicBezTo>
                  <a:lnTo>
                    <a:pt x="250777" y="858840"/>
                  </a:lnTo>
                  <a:lnTo>
                    <a:pt x="235984" y="849418"/>
                  </a:lnTo>
                  <a:cubicBezTo>
                    <a:pt x="226570" y="849418"/>
                    <a:pt x="191031" y="877928"/>
                    <a:pt x="150285" y="892578"/>
                  </a:cubicBezTo>
                  <a:lnTo>
                    <a:pt x="136638" y="895347"/>
                  </a:lnTo>
                  <a:lnTo>
                    <a:pt x="125413" y="898808"/>
                  </a:lnTo>
                  <a:lnTo>
                    <a:pt x="127580" y="897185"/>
                  </a:lnTo>
                  <a:lnTo>
                    <a:pt x="108578" y="901040"/>
                  </a:lnTo>
                  <a:lnTo>
                    <a:pt x="92176" y="896916"/>
                  </a:lnTo>
                  <a:lnTo>
                    <a:pt x="74079" y="893231"/>
                  </a:lnTo>
                  <a:lnTo>
                    <a:pt x="72327" y="891924"/>
                  </a:lnTo>
                  <a:lnTo>
                    <a:pt x="68048" y="890848"/>
                  </a:lnTo>
                  <a:cubicBezTo>
                    <a:pt x="29655" y="868190"/>
                    <a:pt x="0" y="803427"/>
                    <a:pt x="0" y="65419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" name="Freeform: Shape 20"/>
            <p:cNvSpPr>
              <a:spLocks noChangeAspect="1"/>
            </p:cNvSpPr>
            <p:nvPr/>
          </p:nvSpPr>
          <p:spPr bwMode="auto">
            <a:xfrm>
              <a:off x="4347851" y="2369645"/>
              <a:ext cx="333290" cy="523559"/>
            </a:xfrm>
            <a:custGeom>
              <a:avLst/>
              <a:gdLst>
                <a:gd name="T0" fmla="*/ 406 w 657"/>
                <a:gd name="T1" fmla="*/ 947 h 1032"/>
                <a:gd name="T2" fmla="*/ 333 w 657"/>
                <a:gd name="T3" fmla="*/ 1031 h 1032"/>
                <a:gd name="T4" fmla="*/ 250 w 657"/>
                <a:gd name="T5" fmla="*/ 947 h 1032"/>
                <a:gd name="T6" fmla="*/ 448 w 657"/>
                <a:gd name="T7" fmla="*/ 916 h 1032"/>
                <a:gd name="T8" fmla="*/ 198 w 657"/>
                <a:gd name="T9" fmla="*/ 833 h 1032"/>
                <a:gd name="T10" fmla="*/ 656 w 657"/>
                <a:gd name="T11" fmla="*/ 333 h 1032"/>
                <a:gd name="T12" fmla="*/ 562 w 657"/>
                <a:gd name="T13" fmla="*/ 562 h 1032"/>
                <a:gd name="T14" fmla="*/ 531 w 657"/>
                <a:gd name="T15" fmla="*/ 635 h 1032"/>
                <a:gd name="T16" fmla="*/ 500 w 657"/>
                <a:gd name="T17" fmla="*/ 708 h 1032"/>
                <a:gd name="T18" fmla="*/ 500 w 657"/>
                <a:gd name="T19" fmla="*/ 729 h 1032"/>
                <a:gd name="T20" fmla="*/ 166 w 657"/>
                <a:gd name="T21" fmla="*/ 791 h 1032"/>
                <a:gd name="T22" fmla="*/ 156 w 657"/>
                <a:gd name="T23" fmla="*/ 708 h 1032"/>
                <a:gd name="T24" fmla="*/ 135 w 657"/>
                <a:gd name="T25" fmla="*/ 635 h 1032"/>
                <a:gd name="T26" fmla="*/ 93 w 657"/>
                <a:gd name="T27" fmla="*/ 552 h 1032"/>
                <a:gd name="T28" fmla="*/ 0 w 657"/>
                <a:gd name="T29" fmla="*/ 333 h 1032"/>
                <a:gd name="T30" fmla="*/ 333 w 657"/>
                <a:gd name="T31" fmla="*/ 0 h 1032"/>
                <a:gd name="T32" fmla="*/ 656 w 657"/>
                <a:gd name="T33" fmla="*/ 333 h 1032"/>
                <a:gd name="T34" fmla="*/ 510 w 657"/>
                <a:gd name="T35" fmla="*/ 156 h 1032"/>
                <a:gd name="T36" fmla="*/ 156 w 657"/>
                <a:gd name="T37" fmla="*/ 156 h 1032"/>
                <a:gd name="T38" fmla="*/ 146 w 657"/>
                <a:gd name="T39" fmla="*/ 499 h 1032"/>
                <a:gd name="T40" fmla="*/ 166 w 657"/>
                <a:gd name="T41" fmla="*/ 541 h 1032"/>
                <a:gd name="T42" fmla="*/ 229 w 657"/>
                <a:gd name="T43" fmla="*/ 666 h 1032"/>
                <a:gd name="T44" fmla="*/ 427 w 657"/>
                <a:gd name="T45" fmla="*/ 718 h 1032"/>
                <a:gd name="T46" fmla="*/ 458 w 657"/>
                <a:gd name="T47" fmla="*/ 604 h 1032"/>
                <a:gd name="T48" fmla="*/ 510 w 657"/>
                <a:gd name="T49" fmla="*/ 520 h 1032"/>
                <a:gd name="T50" fmla="*/ 583 w 657"/>
                <a:gd name="T51" fmla="*/ 333 h 1032"/>
                <a:gd name="T52" fmla="*/ 354 w 657"/>
                <a:gd name="T53" fmla="*/ 354 h 1032"/>
                <a:gd name="T54" fmla="*/ 302 w 657"/>
                <a:gd name="T55" fmla="*/ 354 h 1032"/>
                <a:gd name="T56" fmla="*/ 239 w 657"/>
                <a:gd name="T57" fmla="*/ 354 h 1032"/>
                <a:gd name="T58" fmla="*/ 250 w 657"/>
                <a:gd name="T59" fmla="*/ 499 h 1032"/>
                <a:gd name="T60" fmla="*/ 302 w 657"/>
                <a:gd name="T61" fmla="*/ 499 h 1032"/>
                <a:gd name="T62" fmla="*/ 364 w 657"/>
                <a:gd name="T63" fmla="*/ 499 h 1032"/>
                <a:gd name="T64" fmla="*/ 416 w 657"/>
                <a:gd name="T65" fmla="*/ 499 h 1032"/>
                <a:gd name="T66" fmla="*/ 427 w 657"/>
                <a:gd name="T67" fmla="*/ 354 h 1032"/>
                <a:gd name="T68" fmla="*/ 385 w 657"/>
                <a:gd name="T69" fmla="*/ 416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57" h="1032">
                  <a:moveTo>
                    <a:pt x="250" y="947"/>
                  </a:moveTo>
                  <a:cubicBezTo>
                    <a:pt x="406" y="947"/>
                    <a:pt x="406" y="947"/>
                    <a:pt x="406" y="947"/>
                  </a:cubicBezTo>
                  <a:cubicBezTo>
                    <a:pt x="406" y="968"/>
                    <a:pt x="396" y="989"/>
                    <a:pt x="385" y="1010"/>
                  </a:cubicBezTo>
                  <a:cubicBezTo>
                    <a:pt x="364" y="1020"/>
                    <a:pt x="354" y="1031"/>
                    <a:pt x="333" y="1031"/>
                  </a:cubicBezTo>
                  <a:cubicBezTo>
                    <a:pt x="312" y="1031"/>
                    <a:pt x="291" y="1020"/>
                    <a:pt x="281" y="1010"/>
                  </a:cubicBezTo>
                  <a:cubicBezTo>
                    <a:pt x="260" y="989"/>
                    <a:pt x="250" y="968"/>
                    <a:pt x="250" y="947"/>
                  </a:cubicBezTo>
                  <a:close/>
                  <a:moveTo>
                    <a:pt x="208" y="916"/>
                  </a:moveTo>
                  <a:cubicBezTo>
                    <a:pt x="448" y="916"/>
                    <a:pt x="448" y="916"/>
                    <a:pt x="448" y="916"/>
                  </a:cubicBezTo>
                  <a:cubicBezTo>
                    <a:pt x="458" y="833"/>
                    <a:pt x="458" y="833"/>
                    <a:pt x="458" y="833"/>
                  </a:cubicBezTo>
                  <a:cubicBezTo>
                    <a:pt x="198" y="833"/>
                    <a:pt x="198" y="833"/>
                    <a:pt x="198" y="833"/>
                  </a:cubicBezTo>
                  <a:lnTo>
                    <a:pt x="208" y="916"/>
                  </a:lnTo>
                  <a:close/>
                  <a:moveTo>
                    <a:pt x="656" y="333"/>
                  </a:moveTo>
                  <a:cubicBezTo>
                    <a:pt x="656" y="416"/>
                    <a:pt x="625" y="489"/>
                    <a:pt x="573" y="552"/>
                  </a:cubicBezTo>
                  <a:lnTo>
                    <a:pt x="562" y="562"/>
                  </a:lnTo>
                  <a:cubicBezTo>
                    <a:pt x="562" y="562"/>
                    <a:pt x="562" y="572"/>
                    <a:pt x="552" y="572"/>
                  </a:cubicBezTo>
                  <a:cubicBezTo>
                    <a:pt x="541" y="593"/>
                    <a:pt x="541" y="614"/>
                    <a:pt x="531" y="635"/>
                  </a:cubicBezTo>
                  <a:cubicBezTo>
                    <a:pt x="521" y="656"/>
                    <a:pt x="510" y="677"/>
                    <a:pt x="510" y="697"/>
                  </a:cubicBezTo>
                  <a:cubicBezTo>
                    <a:pt x="500" y="697"/>
                    <a:pt x="500" y="697"/>
                    <a:pt x="500" y="708"/>
                  </a:cubicBezTo>
                  <a:lnTo>
                    <a:pt x="500" y="718"/>
                  </a:lnTo>
                  <a:cubicBezTo>
                    <a:pt x="500" y="729"/>
                    <a:pt x="500" y="729"/>
                    <a:pt x="500" y="729"/>
                  </a:cubicBezTo>
                  <a:cubicBezTo>
                    <a:pt x="500" y="791"/>
                    <a:pt x="500" y="791"/>
                    <a:pt x="500" y="791"/>
                  </a:cubicBezTo>
                  <a:cubicBezTo>
                    <a:pt x="166" y="791"/>
                    <a:pt x="166" y="791"/>
                    <a:pt x="166" y="791"/>
                  </a:cubicBezTo>
                  <a:cubicBezTo>
                    <a:pt x="166" y="729"/>
                    <a:pt x="166" y="729"/>
                    <a:pt x="166" y="729"/>
                  </a:cubicBezTo>
                  <a:cubicBezTo>
                    <a:pt x="166" y="718"/>
                    <a:pt x="156" y="718"/>
                    <a:pt x="156" y="708"/>
                  </a:cubicBezTo>
                  <a:lnTo>
                    <a:pt x="156" y="697"/>
                  </a:lnTo>
                  <a:cubicBezTo>
                    <a:pt x="146" y="677"/>
                    <a:pt x="146" y="656"/>
                    <a:pt x="135" y="635"/>
                  </a:cubicBezTo>
                  <a:cubicBezTo>
                    <a:pt x="125" y="614"/>
                    <a:pt x="114" y="593"/>
                    <a:pt x="104" y="572"/>
                  </a:cubicBezTo>
                  <a:cubicBezTo>
                    <a:pt x="93" y="562"/>
                    <a:pt x="93" y="562"/>
                    <a:pt x="93" y="552"/>
                  </a:cubicBezTo>
                  <a:lnTo>
                    <a:pt x="83" y="552"/>
                  </a:lnTo>
                  <a:cubicBezTo>
                    <a:pt x="31" y="489"/>
                    <a:pt x="0" y="416"/>
                    <a:pt x="0" y="333"/>
                  </a:cubicBezTo>
                  <a:cubicBezTo>
                    <a:pt x="0" y="239"/>
                    <a:pt x="31" y="166"/>
                    <a:pt x="104" y="104"/>
                  </a:cubicBezTo>
                  <a:cubicBezTo>
                    <a:pt x="166" y="31"/>
                    <a:pt x="239" y="0"/>
                    <a:pt x="333" y="0"/>
                  </a:cubicBezTo>
                  <a:cubicBezTo>
                    <a:pt x="416" y="0"/>
                    <a:pt x="500" y="31"/>
                    <a:pt x="562" y="104"/>
                  </a:cubicBezTo>
                  <a:cubicBezTo>
                    <a:pt x="625" y="166"/>
                    <a:pt x="656" y="239"/>
                    <a:pt x="656" y="333"/>
                  </a:cubicBezTo>
                  <a:close/>
                  <a:moveTo>
                    <a:pt x="583" y="333"/>
                  </a:moveTo>
                  <a:cubicBezTo>
                    <a:pt x="583" y="260"/>
                    <a:pt x="562" y="198"/>
                    <a:pt x="510" y="156"/>
                  </a:cubicBezTo>
                  <a:cubicBezTo>
                    <a:pt x="458" y="104"/>
                    <a:pt x="396" y="83"/>
                    <a:pt x="333" y="83"/>
                  </a:cubicBezTo>
                  <a:cubicBezTo>
                    <a:pt x="260" y="83"/>
                    <a:pt x="198" y="104"/>
                    <a:pt x="156" y="156"/>
                  </a:cubicBezTo>
                  <a:cubicBezTo>
                    <a:pt x="104" y="198"/>
                    <a:pt x="73" y="260"/>
                    <a:pt x="73" y="333"/>
                  </a:cubicBezTo>
                  <a:cubicBezTo>
                    <a:pt x="73" y="396"/>
                    <a:pt x="93" y="448"/>
                    <a:pt x="146" y="499"/>
                  </a:cubicBezTo>
                  <a:cubicBezTo>
                    <a:pt x="146" y="499"/>
                    <a:pt x="146" y="510"/>
                    <a:pt x="156" y="510"/>
                  </a:cubicBezTo>
                  <a:cubicBezTo>
                    <a:pt x="156" y="520"/>
                    <a:pt x="166" y="531"/>
                    <a:pt x="166" y="541"/>
                  </a:cubicBezTo>
                  <a:cubicBezTo>
                    <a:pt x="177" y="562"/>
                    <a:pt x="187" y="583"/>
                    <a:pt x="198" y="604"/>
                  </a:cubicBezTo>
                  <a:cubicBezTo>
                    <a:pt x="208" y="624"/>
                    <a:pt x="218" y="645"/>
                    <a:pt x="229" y="666"/>
                  </a:cubicBezTo>
                  <a:cubicBezTo>
                    <a:pt x="229" y="697"/>
                    <a:pt x="239" y="708"/>
                    <a:pt x="239" y="718"/>
                  </a:cubicBezTo>
                  <a:cubicBezTo>
                    <a:pt x="427" y="718"/>
                    <a:pt x="427" y="718"/>
                    <a:pt x="427" y="718"/>
                  </a:cubicBezTo>
                  <a:cubicBezTo>
                    <a:pt x="427" y="708"/>
                    <a:pt x="427" y="697"/>
                    <a:pt x="437" y="666"/>
                  </a:cubicBezTo>
                  <a:cubicBezTo>
                    <a:pt x="437" y="645"/>
                    <a:pt x="448" y="624"/>
                    <a:pt x="458" y="604"/>
                  </a:cubicBezTo>
                  <a:cubicBezTo>
                    <a:pt x="468" y="583"/>
                    <a:pt x="479" y="562"/>
                    <a:pt x="489" y="541"/>
                  </a:cubicBezTo>
                  <a:cubicBezTo>
                    <a:pt x="489" y="531"/>
                    <a:pt x="500" y="520"/>
                    <a:pt x="510" y="520"/>
                  </a:cubicBezTo>
                  <a:cubicBezTo>
                    <a:pt x="510" y="510"/>
                    <a:pt x="510" y="499"/>
                    <a:pt x="521" y="499"/>
                  </a:cubicBezTo>
                  <a:cubicBezTo>
                    <a:pt x="562" y="448"/>
                    <a:pt x="583" y="396"/>
                    <a:pt x="583" y="333"/>
                  </a:cubicBezTo>
                  <a:close/>
                  <a:moveTo>
                    <a:pt x="385" y="416"/>
                  </a:moveTo>
                  <a:cubicBezTo>
                    <a:pt x="354" y="354"/>
                    <a:pt x="354" y="354"/>
                    <a:pt x="354" y="354"/>
                  </a:cubicBezTo>
                  <a:cubicBezTo>
                    <a:pt x="333" y="302"/>
                    <a:pt x="333" y="302"/>
                    <a:pt x="333" y="302"/>
                  </a:cubicBezTo>
                  <a:cubicBezTo>
                    <a:pt x="302" y="354"/>
                    <a:pt x="302" y="354"/>
                    <a:pt x="302" y="354"/>
                  </a:cubicBezTo>
                  <a:cubicBezTo>
                    <a:pt x="271" y="416"/>
                    <a:pt x="271" y="416"/>
                    <a:pt x="271" y="416"/>
                  </a:cubicBezTo>
                  <a:cubicBezTo>
                    <a:pt x="239" y="354"/>
                    <a:pt x="239" y="354"/>
                    <a:pt x="239" y="354"/>
                  </a:cubicBezTo>
                  <a:cubicBezTo>
                    <a:pt x="187" y="385"/>
                    <a:pt x="187" y="385"/>
                    <a:pt x="187" y="385"/>
                  </a:cubicBezTo>
                  <a:cubicBezTo>
                    <a:pt x="250" y="499"/>
                    <a:pt x="250" y="499"/>
                    <a:pt x="250" y="499"/>
                  </a:cubicBezTo>
                  <a:cubicBezTo>
                    <a:pt x="271" y="552"/>
                    <a:pt x="271" y="552"/>
                    <a:pt x="271" y="552"/>
                  </a:cubicBezTo>
                  <a:cubicBezTo>
                    <a:pt x="302" y="499"/>
                    <a:pt x="302" y="499"/>
                    <a:pt x="302" y="499"/>
                  </a:cubicBezTo>
                  <a:cubicBezTo>
                    <a:pt x="333" y="437"/>
                    <a:pt x="333" y="437"/>
                    <a:pt x="333" y="437"/>
                  </a:cubicBezTo>
                  <a:cubicBezTo>
                    <a:pt x="364" y="499"/>
                    <a:pt x="364" y="499"/>
                    <a:pt x="364" y="499"/>
                  </a:cubicBezTo>
                  <a:cubicBezTo>
                    <a:pt x="385" y="552"/>
                    <a:pt x="385" y="552"/>
                    <a:pt x="385" y="552"/>
                  </a:cubicBezTo>
                  <a:cubicBezTo>
                    <a:pt x="416" y="499"/>
                    <a:pt x="416" y="499"/>
                    <a:pt x="416" y="499"/>
                  </a:cubicBezTo>
                  <a:cubicBezTo>
                    <a:pt x="479" y="385"/>
                    <a:pt x="479" y="385"/>
                    <a:pt x="479" y="385"/>
                  </a:cubicBezTo>
                  <a:cubicBezTo>
                    <a:pt x="427" y="354"/>
                    <a:pt x="427" y="354"/>
                    <a:pt x="427" y="354"/>
                  </a:cubicBezTo>
                  <a:lnTo>
                    <a:pt x="385" y="416"/>
                  </a:lnTo>
                  <a:close/>
                  <a:moveTo>
                    <a:pt x="385" y="416"/>
                  </a:moveTo>
                  <a:lnTo>
                    <a:pt x="385" y="4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" name="TextBox 53"/>
            <p:cNvSpPr txBox="1"/>
            <p:nvPr/>
          </p:nvSpPr>
          <p:spPr>
            <a:xfrm>
              <a:off x="3886099" y="2931382"/>
              <a:ext cx="1261848" cy="307758"/>
            </a:xfrm>
            <a:prstGeom prst="rect">
              <a:avLst/>
            </a:prstGeom>
            <a:noFill/>
          </p:spPr>
          <p:txBody>
            <a:bodyPr wrap="none" lIns="91422" tIns="45711" rIns="91422" bIns="45711">
              <a:normAutofit/>
            </a:bodyPr>
            <a:lstStyle/>
            <a:p>
              <a:pPr algn="ctr"/>
              <a:r>
                <a:rPr lang="zh-CN" altLang="en-US" sz="1400" b="1" dirty="0">
                  <a:solidFill>
                    <a:schemeClr val="bg1"/>
                  </a:solidFill>
                </a:rPr>
                <a:t>输入标题文本</a:t>
              </a:r>
            </a:p>
          </p:txBody>
        </p:sp>
      </p:grpSp>
      <p:grpSp>
        <p:nvGrpSpPr>
          <p:cNvPr id="59" name="千图PPT彼岸天：ID 8661124库_组合 58"/>
          <p:cNvGrpSpPr/>
          <p:nvPr>
            <p:custDataLst>
              <p:tags r:id="rId3"/>
            </p:custDataLst>
          </p:nvPr>
        </p:nvGrpSpPr>
        <p:grpSpPr>
          <a:xfrm>
            <a:off x="4960369" y="2017906"/>
            <a:ext cx="2238789" cy="1575940"/>
            <a:chOff x="4960369" y="2017906"/>
            <a:chExt cx="2238789" cy="1575940"/>
          </a:xfrm>
        </p:grpSpPr>
        <p:sp>
          <p:nvSpPr>
            <p:cNvPr id="55" name="Freeform: Shape 7"/>
            <p:cNvSpPr/>
            <p:nvPr/>
          </p:nvSpPr>
          <p:spPr bwMode="auto">
            <a:xfrm rot="5400000">
              <a:off x="5291794" y="1686481"/>
              <a:ext cx="1575940" cy="2238789"/>
            </a:xfrm>
            <a:custGeom>
              <a:avLst/>
              <a:gdLst>
                <a:gd name="connsiteX0" fmla="*/ 902104 w 1309688"/>
                <a:gd name="connsiteY0" fmla="*/ 292548 h 1860550"/>
                <a:gd name="connsiteX1" fmla="*/ 904527 w 1309688"/>
                <a:gd name="connsiteY1" fmla="*/ 292909 h 1860550"/>
                <a:gd name="connsiteX2" fmla="*/ 915778 w 1309688"/>
                <a:gd name="connsiteY2" fmla="*/ 293652 h 1860550"/>
                <a:gd name="connsiteX3" fmla="*/ 916547 w 1309688"/>
                <a:gd name="connsiteY3" fmla="*/ 293652 h 1860550"/>
                <a:gd name="connsiteX4" fmla="*/ 921564 w 1309688"/>
                <a:gd name="connsiteY4" fmla="*/ 293652 h 1860550"/>
                <a:gd name="connsiteX5" fmla="*/ 896338 w 1309688"/>
                <a:gd name="connsiteY5" fmla="*/ 117266 h 1860550"/>
                <a:gd name="connsiteX6" fmla="*/ 899623 w 1309688"/>
                <a:gd name="connsiteY6" fmla="*/ 130170 h 1860550"/>
                <a:gd name="connsiteX7" fmla="*/ 899719 w 1309688"/>
                <a:gd name="connsiteY7" fmla="*/ 127991 h 1860550"/>
                <a:gd name="connsiteX8" fmla="*/ 894350 w 1309688"/>
                <a:gd name="connsiteY8" fmla="*/ 179438 h 1860550"/>
                <a:gd name="connsiteX9" fmla="*/ 897835 w 1309688"/>
                <a:gd name="connsiteY9" fmla="*/ 171073 h 1860550"/>
                <a:gd name="connsiteX10" fmla="*/ 898316 w 1309688"/>
                <a:gd name="connsiteY10" fmla="*/ 160071 h 1860550"/>
                <a:gd name="connsiteX11" fmla="*/ 883776 w 1309688"/>
                <a:gd name="connsiteY11" fmla="*/ 203659 h 1860550"/>
                <a:gd name="connsiteX12" fmla="*/ 886142 w 1309688"/>
                <a:gd name="connsiteY12" fmla="*/ 199140 h 1860550"/>
                <a:gd name="connsiteX13" fmla="*/ 888430 w 1309688"/>
                <a:gd name="connsiteY13" fmla="*/ 193648 h 1860550"/>
                <a:gd name="connsiteX14" fmla="*/ 877920 w 1309688"/>
                <a:gd name="connsiteY14" fmla="*/ 288098 h 1860550"/>
                <a:gd name="connsiteX15" fmla="*/ 882220 w 1309688"/>
                <a:gd name="connsiteY15" fmla="*/ 289585 h 1860550"/>
                <a:gd name="connsiteX16" fmla="*/ 887553 w 1309688"/>
                <a:gd name="connsiteY16" fmla="*/ 290379 h 1860550"/>
                <a:gd name="connsiteX17" fmla="*/ 857591 w 1309688"/>
                <a:gd name="connsiteY17" fmla="*/ 252660 h 1860550"/>
                <a:gd name="connsiteX18" fmla="*/ 862376 w 1309688"/>
                <a:gd name="connsiteY18" fmla="*/ 243905 h 1860550"/>
                <a:gd name="connsiteX19" fmla="*/ 858498 w 1309688"/>
                <a:gd name="connsiteY19" fmla="*/ 250607 h 1860550"/>
                <a:gd name="connsiteX20" fmla="*/ 854962 w 1309688"/>
                <a:gd name="connsiteY20" fmla="*/ 274644 h 1860550"/>
                <a:gd name="connsiteX21" fmla="*/ 860385 w 1309688"/>
                <a:gd name="connsiteY21" fmla="*/ 282037 h 1860550"/>
                <a:gd name="connsiteX22" fmla="*/ 862028 w 1309688"/>
                <a:gd name="connsiteY22" fmla="*/ 282605 h 1860550"/>
                <a:gd name="connsiteX23" fmla="*/ 834090 w 1309688"/>
                <a:gd name="connsiteY23" fmla="*/ 58096 h 1860550"/>
                <a:gd name="connsiteX24" fmla="*/ 853720 w 1309688"/>
                <a:gd name="connsiteY24" fmla="*/ 66228 h 1860550"/>
                <a:gd name="connsiteX25" fmla="*/ 877005 w 1309688"/>
                <a:gd name="connsiteY25" fmla="*/ 82362 h 1860550"/>
                <a:gd name="connsiteX26" fmla="*/ 890438 w 1309688"/>
                <a:gd name="connsiteY26" fmla="*/ 98550 h 1860550"/>
                <a:gd name="connsiteX27" fmla="*/ 890301 w 1309688"/>
                <a:gd name="connsiteY27" fmla="*/ 98115 h 1860550"/>
                <a:gd name="connsiteX28" fmla="*/ 852318 w 1309688"/>
                <a:gd name="connsiteY28" fmla="*/ 64152 h 1860550"/>
                <a:gd name="connsiteX29" fmla="*/ 447737 w 1309688"/>
                <a:gd name="connsiteY29" fmla="*/ 281216 h 1860550"/>
                <a:gd name="connsiteX30" fmla="*/ 451178 w 1309688"/>
                <a:gd name="connsiteY30" fmla="*/ 280336 h 1860550"/>
                <a:gd name="connsiteX31" fmla="*/ 453273 w 1309688"/>
                <a:gd name="connsiteY31" fmla="*/ 277254 h 1860550"/>
                <a:gd name="connsiteX32" fmla="*/ 398607 w 1309688"/>
                <a:gd name="connsiteY32" fmla="*/ 293138 h 1860550"/>
                <a:gd name="connsiteX33" fmla="*/ 400336 w 1309688"/>
                <a:gd name="connsiteY33" fmla="*/ 293138 h 1860550"/>
                <a:gd name="connsiteX34" fmla="*/ 401119 w 1309688"/>
                <a:gd name="connsiteY34" fmla="*/ 293138 h 1860550"/>
                <a:gd name="connsiteX35" fmla="*/ 402300 w 1309688"/>
                <a:gd name="connsiteY35" fmla="*/ 292836 h 1860550"/>
                <a:gd name="connsiteX36" fmla="*/ 0 w 1309688"/>
                <a:gd name="connsiteY36" fmla="*/ 1601065 h 1860550"/>
                <a:gd name="connsiteX37" fmla="*/ 0 w 1309688"/>
                <a:gd name="connsiteY37" fmla="*/ 1600235 h 1860550"/>
                <a:gd name="connsiteX38" fmla="*/ 0 w 1309688"/>
                <a:gd name="connsiteY38" fmla="*/ 1594094 h 1860550"/>
                <a:gd name="connsiteX39" fmla="*/ 0 w 1309688"/>
                <a:gd name="connsiteY39" fmla="*/ 1587283 h 1860550"/>
                <a:gd name="connsiteX40" fmla="*/ 0 w 1309688"/>
                <a:gd name="connsiteY40" fmla="*/ 1579511 h 1860550"/>
                <a:gd name="connsiteX41" fmla="*/ 0 w 1309688"/>
                <a:gd name="connsiteY41" fmla="*/ 1551113 h 1860550"/>
                <a:gd name="connsiteX42" fmla="*/ 0 w 1309688"/>
                <a:gd name="connsiteY42" fmla="*/ 1550416 h 1860550"/>
                <a:gd name="connsiteX43" fmla="*/ 0 w 1309688"/>
                <a:gd name="connsiteY43" fmla="*/ 1504293 h 1860550"/>
                <a:gd name="connsiteX44" fmla="*/ 0 w 1309688"/>
                <a:gd name="connsiteY44" fmla="*/ 1497182 h 1860550"/>
                <a:gd name="connsiteX45" fmla="*/ 0 w 1309688"/>
                <a:gd name="connsiteY45" fmla="*/ 1434448 h 1860550"/>
                <a:gd name="connsiteX46" fmla="*/ 0 w 1309688"/>
                <a:gd name="connsiteY46" fmla="*/ 1434297 h 1860550"/>
                <a:gd name="connsiteX47" fmla="*/ 0 w 1309688"/>
                <a:gd name="connsiteY47" fmla="*/ 1336971 h 1860550"/>
                <a:gd name="connsiteX48" fmla="*/ 0 w 1309688"/>
                <a:gd name="connsiteY48" fmla="*/ 1306444 h 1860550"/>
                <a:gd name="connsiteX49" fmla="*/ 0 w 1309688"/>
                <a:gd name="connsiteY49" fmla="*/ 1254910 h 1860550"/>
                <a:gd name="connsiteX50" fmla="*/ 0 w 1309688"/>
                <a:gd name="connsiteY50" fmla="*/ 1220596 h 1860550"/>
                <a:gd name="connsiteX51" fmla="*/ 0 w 1309688"/>
                <a:gd name="connsiteY51" fmla="*/ 1207259 h 1860550"/>
                <a:gd name="connsiteX52" fmla="*/ 10585 w 1309688"/>
                <a:gd name="connsiteY52" fmla="*/ 1152349 h 1860550"/>
                <a:gd name="connsiteX53" fmla="*/ 15462 w 1309688"/>
                <a:gd name="connsiteY53" fmla="*/ 1148930 h 1860550"/>
                <a:gd name="connsiteX54" fmla="*/ 16919 w 1309688"/>
                <a:gd name="connsiteY54" fmla="*/ 1146677 h 1860550"/>
                <a:gd name="connsiteX55" fmla="*/ 21850 w 1309688"/>
                <a:gd name="connsiteY55" fmla="*/ 1144452 h 1860550"/>
                <a:gd name="connsiteX56" fmla="*/ 25090 w 1309688"/>
                <a:gd name="connsiteY56" fmla="*/ 1142180 h 1860550"/>
                <a:gd name="connsiteX57" fmla="*/ 260934 w 1309688"/>
                <a:gd name="connsiteY57" fmla="*/ 946944 h 1860550"/>
                <a:gd name="connsiteX58" fmla="*/ 241534 w 1309688"/>
                <a:gd name="connsiteY58" fmla="*/ 779282 h 1860550"/>
                <a:gd name="connsiteX59" fmla="*/ 229182 w 1309688"/>
                <a:gd name="connsiteY59" fmla="*/ 749375 h 1860550"/>
                <a:gd name="connsiteX60" fmla="*/ 219346 w 1309688"/>
                <a:gd name="connsiteY60" fmla="*/ 736812 h 1860550"/>
                <a:gd name="connsiteX61" fmla="*/ 196940 w 1309688"/>
                <a:gd name="connsiteY61" fmla="*/ 711814 h 1860550"/>
                <a:gd name="connsiteX62" fmla="*/ 178572 w 1309688"/>
                <a:gd name="connsiteY62" fmla="*/ 704390 h 1860550"/>
                <a:gd name="connsiteX63" fmla="*/ 160021 w 1309688"/>
                <a:gd name="connsiteY63" fmla="*/ 699839 h 1860550"/>
                <a:gd name="connsiteX64" fmla="*/ 129190 w 1309688"/>
                <a:gd name="connsiteY64" fmla="*/ 703455 h 1860550"/>
                <a:gd name="connsiteX65" fmla="*/ 115704 w 1309688"/>
                <a:gd name="connsiteY65" fmla="*/ 706385 h 1860550"/>
                <a:gd name="connsiteX66" fmla="*/ 78128 w 1309688"/>
                <a:gd name="connsiteY66" fmla="*/ 723581 h 1860550"/>
                <a:gd name="connsiteX67" fmla="*/ 44594 w 1309688"/>
                <a:gd name="connsiteY67" fmla="*/ 743527 h 1860550"/>
                <a:gd name="connsiteX68" fmla="*/ 36704 w 1309688"/>
                <a:gd name="connsiteY68" fmla="*/ 746472 h 1860550"/>
                <a:gd name="connsiteX69" fmla="*/ 25090 w 1309688"/>
                <a:gd name="connsiteY69" fmla="*/ 751707 h 1860550"/>
                <a:gd name="connsiteX70" fmla="*/ 24252 w 1309688"/>
                <a:gd name="connsiteY70" fmla="*/ 751120 h 1860550"/>
                <a:gd name="connsiteX71" fmla="*/ 22591 w 1309688"/>
                <a:gd name="connsiteY71" fmla="*/ 751740 h 1860550"/>
                <a:gd name="connsiteX72" fmla="*/ 18899 w 1309688"/>
                <a:gd name="connsiteY72" fmla="*/ 747367 h 1860550"/>
                <a:gd name="connsiteX73" fmla="*/ 10585 w 1309688"/>
                <a:gd name="connsiteY73" fmla="*/ 741539 h 1860550"/>
                <a:gd name="connsiteX74" fmla="*/ 8377 w 1309688"/>
                <a:gd name="connsiteY74" fmla="*/ 734908 h 1860550"/>
                <a:gd name="connsiteX75" fmla="*/ 7530 w 1309688"/>
                <a:gd name="connsiteY75" fmla="*/ 733906 h 1860550"/>
                <a:gd name="connsiteX76" fmla="*/ 6225 w 1309688"/>
                <a:gd name="connsiteY76" fmla="*/ 728447 h 1860550"/>
                <a:gd name="connsiteX77" fmla="*/ 3136 w 1309688"/>
                <a:gd name="connsiteY77" fmla="*/ 719168 h 1860550"/>
                <a:gd name="connsiteX78" fmla="*/ 2217 w 1309688"/>
                <a:gd name="connsiteY78" fmla="*/ 711677 h 1860550"/>
                <a:gd name="connsiteX79" fmla="*/ 2118 w 1309688"/>
                <a:gd name="connsiteY79" fmla="*/ 711261 h 1860550"/>
                <a:gd name="connsiteX80" fmla="*/ 2070 w 1309688"/>
                <a:gd name="connsiteY80" fmla="*/ 710474 h 1860550"/>
                <a:gd name="connsiteX81" fmla="*/ 392 w 1309688"/>
                <a:gd name="connsiteY81" fmla="*/ 696797 h 1860550"/>
                <a:gd name="connsiteX82" fmla="*/ 0 w 1309688"/>
                <a:gd name="connsiteY82" fmla="*/ 686628 h 1860550"/>
                <a:gd name="connsiteX83" fmla="*/ 0 w 1309688"/>
                <a:gd name="connsiteY83" fmla="*/ 680488 h 1860550"/>
                <a:gd name="connsiteX84" fmla="*/ 0 w 1309688"/>
                <a:gd name="connsiteY84" fmla="*/ 676649 h 1860550"/>
                <a:gd name="connsiteX85" fmla="*/ 0 w 1309688"/>
                <a:gd name="connsiteY85" fmla="*/ 665905 h 1860550"/>
                <a:gd name="connsiteX86" fmla="*/ 0 w 1309688"/>
                <a:gd name="connsiteY86" fmla="*/ 649414 h 1860550"/>
                <a:gd name="connsiteX87" fmla="*/ 0 w 1309688"/>
                <a:gd name="connsiteY87" fmla="*/ 637506 h 1860550"/>
                <a:gd name="connsiteX88" fmla="*/ 0 w 1309688"/>
                <a:gd name="connsiteY88" fmla="*/ 600971 h 1860550"/>
                <a:gd name="connsiteX89" fmla="*/ 0 w 1309688"/>
                <a:gd name="connsiteY89" fmla="*/ 590687 h 1860550"/>
                <a:gd name="connsiteX90" fmla="*/ 0 w 1309688"/>
                <a:gd name="connsiteY90" fmla="*/ 538978 h 1860550"/>
                <a:gd name="connsiteX91" fmla="*/ 0 w 1309688"/>
                <a:gd name="connsiteY91" fmla="*/ 520842 h 1860550"/>
                <a:gd name="connsiteX92" fmla="*/ 0 w 1309688"/>
                <a:gd name="connsiteY92" fmla="*/ 471088 h 1860550"/>
                <a:gd name="connsiteX93" fmla="*/ 0 w 1309688"/>
                <a:gd name="connsiteY93" fmla="*/ 423365 h 1860550"/>
                <a:gd name="connsiteX94" fmla="*/ 0 w 1309688"/>
                <a:gd name="connsiteY94" fmla="*/ 404959 h 1860550"/>
                <a:gd name="connsiteX95" fmla="*/ 0 w 1309688"/>
                <a:gd name="connsiteY95" fmla="*/ 348245 h 1860550"/>
                <a:gd name="connsiteX96" fmla="*/ 0 w 1309688"/>
                <a:gd name="connsiteY96" fmla="*/ 308602 h 1860550"/>
                <a:gd name="connsiteX97" fmla="*/ 0 w 1309688"/>
                <a:gd name="connsiteY97" fmla="*/ 293687 h 1860550"/>
                <a:gd name="connsiteX98" fmla="*/ 0 w 1309688"/>
                <a:gd name="connsiteY98" fmla="*/ 293652 h 1860550"/>
                <a:gd name="connsiteX99" fmla="*/ 42 w 1309688"/>
                <a:gd name="connsiteY99" fmla="*/ 293652 h 1860550"/>
                <a:gd name="connsiteX100" fmla="*/ 327 w 1309688"/>
                <a:gd name="connsiteY100" fmla="*/ 293414 h 1860550"/>
                <a:gd name="connsiteX101" fmla="*/ 0 w 1309688"/>
                <a:gd name="connsiteY101" fmla="*/ 293138 h 1860550"/>
                <a:gd name="connsiteX102" fmla="*/ 658 w 1309688"/>
                <a:gd name="connsiteY102" fmla="*/ 293138 h 1860550"/>
                <a:gd name="connsiteX103" fmla="*/ 18880 w 1309688"/>
                <a:gd name="connsiteY103" fmla="*/ 277913 h 1860550"/>
                <a:gd name="connsiteX104" fmla="*/ 32658 w 1309688"/>
                <a:gd name="connsiteY104" fmla="*/ 266402 h 1860550"/>
                <a:gd name="connsiteX105" fmla="*/ 384350 w 1309688"/>
                <a:gd name="connsiteY105" fmla="*/ 266402 h 1860550"/>
                <a:gd name="connsiteX106" fmla="*/ 452176 w 1309688"/>
                <a:gd name="connsiteY106" fmla="*/ 253999 h 1860550"/>
                <a:gd name="connsiteX107" fmla="*/ 457200 w 1309688"/>
                <a:gd name="connsiteY107" fmla="*/ 268882 h 1860550"/>
                <a:gd name="connsiteX108" fmla="*/ 454098 w 1309688"/>
                <a:gd name="connsiteY108" fmla="*/ 276042 h 1860550"/>
                <a:gd name="connsiteX109" fmla="*/ 459143 w 1309688"/>
                <a:gd name="connsiteY109" fmla="*/ 268622 h 1860550"/>
                <a:gd name="connsiteX110" fmla="*/ 654844 w 1309688"/>
                <a:gd name="connsiteY110" fmla="*/ 33337 h 1860550"/>
                <a:gd name="connsiteX111" fmla="*/ 777789 w 1309688"/>
                <a:gd name="connsiteY111" fmla="*/ 42317 h 1860550"/>
                <a:gd name="connsiteX112" fmla="*/ 809462 w 1309688"/>
                <a:gd name="connsiteY112" fmla="*/ 49914 h 1860550"/>
                <a:gd name="connsiteX113" fmla="*/ 789849 w 1309688"/>
                <a:gd name="connsiteY113" fmla="*/ 43397 h 1860550"/>
                <a:gd name="connsiteX114" fmla="*/ 651728 w 1309688"/>
                <a:gd name="connsiteY114" fmla="*/ 30189 h 1860550"/>
                <a:gd name="connsiteX115" fmla="*/ 420688 w 1309688"/>
                <a:gd name="connsiteY115" fmla="*/ 90568 h 1860550"/>
                <a:gd name="connsiteX116" fmla="*/ 654239 w 1309688"/>
                <a:gd name="connsiteY116" fmla="*/ 0 h 1860550"/>
                <a:gd name="connsiteX117" fmla="*/ 902858 w 1309688"/>
                <a:gd name="connsiteY117" fmla="*/ 70442 h 1860550"/>
                <a:gd name="connsiteX118" fmla="*/ 910392 w 1309688"/>
                <a:gd name="connsiteY118" fmla="*/ 176105 h 1860550"/>
                <a:gd name="connsiteX119" fmla="*/ 897835 w 1309688"/>
                <a:gd name="connsiteY119" fmla="*/ 244031 h 1860550"/>
                <a:gd name="connsiteX120" fmla="*/ 990753 w 1309688"/>
                <a:gd name="connsiteY120" fmla="*/ 266673 h 1860550"/>
                <a:gd name="connsiteX121" fmla="*/ 1282064 w 1309688"/>
                <a:gd name="connsiteY121" fmla="*/ 266673 h 1860550"/>
                <a:gd name="connsiteX122" fmla="*/ 1308995 w 1309688"/>
                <a:gd name="connsiteY122" fmla="*/ 293652 h 1860550"/>
                <a:gd name="connsiteX123" fmla="*/ 1309688 w 1309688"/>
                <a:gd name="connsiteY123" fmla="*/ 293652 h 1860550"/>
                <a:gd name="connsiteX124" fmla="*/ 1309688 w 1309688"/>
                <a:gd name="connsiteY124" fmla="*/ 294347 h 1860550"/>
                <a:gd name="connsiteX125" fmla="*/ 1309688 w 1309688"/>
                <a:gd name="connsiteY125" fmla="*/ 299793 h 1860550"/>
                <a:gd name="connsiteX126" fmla="*/ 1309688 w 1309688"/>
                <a:gd name="connsiteY126" fmla="*/ 686628 h 1860550"/>
                <a:gd name="connsiteX127" fmla="*/ 1305298 w 1309688"/>
                <a:gd name="connsiteY127" fmla="*/ 719168 h 1860550"/>
                <a:gd name="connsiteX128" fmla="*/ 1299813 w 1309688"/>
                <a:gd name="connsiteY128" fmla="*/ 733930 h 1860550"/>
                <a:gd name="connsiteX129" fmla="*/ 1300163 w 1309688"/>
                <a:gd name="connsiteY129" fmla="*/ 733995 h 1860550"/>
                <a:gd name="connsiteX130" fmla="*/ 1295154 w 1309688"/>
                <a:gd name="connsiteY130" fmla="*/ 746410 h 1860550"/>
                <a:gd name="connsiteX131" fmla="*/ 1282630 w 1309688"/>
                <a:gd name="connsiteY131" fmla="*/ 751376 h 1860550"/>
                <a:gd name="connsiteX132" fmla="*/ 1282597 w 1309688"/>
                <a:gd name="connsiteY132" fmla="*/ 751361 h 1860550"/>
                <a:gd name="connsiteX133" fmla="*/ 1282090 w 1309688"/>
                <a:gd name="connsiteY133" fmla="*/ 751707 h 1860550"/>
                <a:gd name="connsiteX134" fmla="*/ 1156013 w 1309688"/>
                <a:gd name="connsiteY134" fmla="*/ 700082 h 1860550"/>
                <a:gd name="connsiteX135" fmla="*/ 1117229 w 1309688"/>
                <a:gd name="connsiteY135" fmla="*/ 709954 h 1860550"/>
                <a:gd name="connsiteX136" fmla="*/ 1115616 w 1309688"/>
                <a:gd name="connsiteY136" fmla="*/ 710667 h 1860550"/>
                <a:gd name="connsiteX137" fmla="*/ 1093717 w 1309688"/>
                <a:gd name="connsiteY137" fmla="*/ 735110 h 1860550"/>
                <a:gd name="connsiteX138" fmla="*/ 1080297 w 1309688"/>
                <a:gd name="connsiteY138" fmla="*/ 751880 h 1860550"/>
                <a:gd name="connsiteX139" fmla="*/ 1068137 w 1309688"/>
                <a:gd name="connsiteY139" fmla="*/ 781141 h 1860550"/>
                <a:gd name="connsiteX140" fmla="*/ 1048754 w 1309688"/>
                <a:gd name="connsiteY140" fmla="*/ 946944 h 1860550"/>
                <a:gd name="connsiteX141" fmla="*/ 1282090 w 1309688"/>
                <a:gd name="connsiteY141" fmla="*/ 1142180 h 1860550"/>
                <a:gd name="connsiteX142" fmla="*/ 1309688 w 1309688"/>
                <a:gd name="connsiteY142" fmla="*/ 1207259 h 1860550"/>
                <a:gd name="connsiteX143" fmla="*/ 1309688 w 1309688"/>
                <a:gd name="connsiteY143" fmla="*/ 1600235 h 1860550"/>
                <a:gd name="connsiteX144" fmla="*/ 915778 w 1309688"/>
                <a:gd name="connsiteY144" fmla="*/ 1600235 h 1860550"/>
                <a:gd name="connsiteX145" fmla="*/ 850545 w 1309688"/>
                <a:gd name="connsiteY145" fmla="*/ 1625265 h 1860550"/>
                <a:gd name="connsiteX146" fmla="*/ 654844 w 1309688"/>
                <a:gd name="connsiteY146" fmla="*/ 1860550 h 1860550"/>
                <a:gd name="connsiteX147" fmla="*/ 415878 w 1309688"/>
                <a:gd name="connsiteY147" fmla="*/ 1711811 h 1860550"/>
                <a:gd name="connsiteX148" fmla="*/ 431305 w 1309688"/>
                <a:gd name="connsiteY148" fmla="*/ 1678630 h 1860550"/>
                <a:gd name="connsiteX149" fmla="*/ 428625 w 1309688"/>
                <a:gd name="connsiteY149" fmla="*/ 1681163 h 1860550"/>
                <a:gd name="connsiteX150" fmla="*/ 458704 w 1309688"/>
                <a:gd name="connsiteY150" fmla="*/ 1626095 h 1860550"/>
                <a:gd name="connsiteX151" fmla="*/ 453075 w 1309688"/>
                <a:gd name="connsiteY151" fmla="*/ 1616969 h 1860550"/>
                <a:gd name="connsiteX152" fmla="*/ 451355 w 1309688"/>
                <a:gd name="connsiteY152" fmla="*/ 1614618 h 1860550"/>
                <a:gd name="connsiteX153" fmla="*/ 434891 w 1309688"/>
                <a:gd name="connsiteY153" fmla="*/ 1607009 h 1860550"/>
                <a:gd name="connsiteX154" fmla="*/ 396039 w 1309688"/>
                <a:gd name="connsiteY154" fmla="*/ 1601065 h 1860550"/>
                <a:gd name="connsiteX155" fmla="*/ 0 w 1309688"/>
                <a:gd name="connsiteY155" fmla="*/ 1601065 h 186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</a:cxnLst>
              <a:rect l="l" t="t" r="r" b="b"/>
              <a:pathLst>
                <a:path w="1309688" h="1860550">
                  <a:moveTo>
                    <a:pt x="902104" y="292548"/>
                  </a:moveTo>
                  <a:lnTo>
                    <a:pt x="904527" y="292909"/>
                  </a:lnTo>
                  <a:cubicBezTo>
                    <a:pt x="910760" y="293496"/>
                    <a:pt x="915151" y="293652"/>
                    <a:pt x="915778" y="293652"/>
                  </a:cubicBezTo>
                  <a:cubicBezTo>
                    <a:pt x="915778" y="293652"/>
                    <a:pt x="915778" y="293652"/>
                    <a:pt x="916547" y="293652"/>
                  </a:cubicBezTo>
                  <a:lnTo>
                    <a:pt x="921564" y="293652"/>
                  </a:lnTo>
                  <a:close/>
                  <a:moveTo>
                    <a:pt x="896338" y="117266"/>
                  </a:moveTo>
                  <a:lnTo>
                    <a:pt x="899623" y="130170"/>
                  </a:lnTo>
                  <a:lnTo>
                    <a:pt x="899719" y="127991"/>
                  </a:lnTo>
                  <a:close/>
                  <a:moveTo>
                    <a:pt x="894350" y="179438"/>
                  </a:moveTo>
                  <a:lnTo>
                    <a:pt x="897835" y="171073"/>
                  </a:lnTo>
                  <a:lnTo>
                    <a:pt x="898316" y="160071"/>
                  </a:lnTo>
                  <a:close/>
                  <a:moveTo>
                    <a:pt x="883776" y="203659"/>
                  </a:moveTo>
                  <a:lnTo>
                    <a:pt x="886142" y="199140"/>
                  </a:lnTo>
                  <a:lnTo>
                    <a:pt x="888430" y="193648"/>
                  </a:lnTo>
                  <a:close/>
                  <a:moveTo>
                    <a:pt x="877920" y="288098"/>
                  </a:moveTo>
                  <a:lnTo>
                    <a:pt x="882220" y="289585"/>
                  </a:lnTo>
                  <a:lnTo>
                    <a:pt x="887553" y="290379"/>
                  </a:lnTo>
                  <a:close/>
                  <a:moveTo>
                    <a:pt x="857591" y="252660"/>
                  </a:moveTo>
                  <a:lnTo>
                    <a:pt x="862376" y="243905"/>
                  </a:lnTo>
                  <a:lnTo>
                    <a:pt x="858498" y="250607"/>
                  </a:lnTo>
                  <a:close/>
                  <a:moveTo>
                    <a:pt x="854962" y="274644"/>
                  </a:moveTo>
                  <a:lnTo>
                    <a:pt x="860385" y="282037"/>
                  </a:lnTo>
                  <a:lnTo>
                    <a:pt x="862028" y="282605"/>
                  </a:lnTo>
                  <a:close/>
                  <a:moveTo>
                    <a:pt x="834090" y="58096"/>
                  </a:moveTo>
                  <a:lnTo>
                    <a:pt x="853720" y="66228"/>
                  </a:lnTo>
                  <a:cubicBezTo>
                    <a:pt x="862982" y="71205"/>
                    <a:pt x="870678" y="76614"/>
                    <a:pt x="877005" y="82362"/>
                  </a:cubicBezTo>
                  <a:lnTo>
                    <a:pt x="890438" y="98550"/>
                  </a:lnTo>
                  <a:lnTo>
                    <a:pt x="890301" y="98115"/>
                  </a:lnTo>
                  <a:cubicBezTo>
                    <a:pt x="883395" y="84278"/>
                    <a:pt x="869897" y="73115"/>
                    <a:pt x="852318" y="64152"/>
                  </a:cubicBezTo>
                  <a:close/>
                  <a:moveTo>
                    <a:pt x="447737" y="281216"/>
                  </a:moveTo>
                  <a:lnTo>
                    <a:pt x="451178" y="280336"/>
                  </a:lnTo>
                  <a:lnTo>
                    <a:pt x="453273" y="277254"/>
                  </a:lnTo>
                  <a:close/>
                  <a:moveTo>
                    <a:pt x="398607" y="293138"/>
                  </a:moveTo>
                  <a:lnTo>
                    <a:pt x="400336" y="293138"/>
                  </a:lnTo>
                  <a:cubicBezTo>
                    <a:pt x="401119" y="293138"/>
                    <a:pt x="401119" y="293138"/>
                    <a:pt x="401119" y="293138"/>
                  </a:cubicBezTo>
                  <a:lnTo>
                    <a:pt x="402300" y="292836"/>
                  </a:lnTo>
                  <a:close/>
                  <a:moveTo>
                    <a:pt x="0" y="1601065"/>
                  </a:moveTo>
                  <a:lnTo>
                    <a:pt x="0" y="1600235"/>
                  </a:lnTo>
                  <a:cubicBezTo>
                    <a:pt x="0" y="1600235"/>
                    <a:pt x="0" y="1600235"/>
                    <a:pt x="0" y="1594094"/>
                  </a:cubicBezTo>
                  <a:lnTo>
                    <a:pt x="0" y="1587283"/>
                  </a:lnTo>
                  <a:lnTo>
                    <a:pt x="0" y="1579511"/>
                  </a:lnTo>
                  <a:cubicBezTo>
                    <a:pt x="0" y="1572604"/>
                    <a:pt x="0" y="1563393"/>
                    <a:pt x="0" y="1551113"/>
                  </a:cubicBezTo>
                  <a:lnTo>
                    <a:pt x="0" y="1550416"/>
                  </a:lnTo>
                  <a:lnTo>
                    <a:pt x="0" y="1504293"/>
                  </a:lnTo>
                  <a:lnTo>
                    <a:pt x="0" y="1497182"/>
                  </a:lnTo>
                  <a:lnTo>
                    <a:pt x="0" y="1434448"/>
                  </a:lnTo>
                  <a:lnTo>
                    <a:pt x="0" y="1434297"/>
                  </a:lnTo>
                  <a:lnTo>
                    <a:pt x="0" y="1336971"/>
                  </a:lnTo>
                  <a:lnTo>
                    <a:pt x="0" y="1306444"/>
                  </a:lnTo>
                  <a:lnTo>
                    <a:pt x="0" y="1254910"/>
                  </a:lnTo>
                  <a:lnTo>
                    <a:pt x="0" y="1220596"/>
                  </a:lnTo>
                  <a:lnTo>
                    <a:pt x="0" y="1207259"/>
                  </a:lnTo>
                  <a:cubicBezTo>
                    <a:pt x="0" y="1207259"/>
                    <a:pt x="0" y="1170652"/>
                    <a:pt x="10585" y="1152349"/>
                  </a:cubicBezTo>
                  <a:lnTo>
                    <a:pt x="15462" y="1148930"/>
                  </a:lnTo>
                  <a:lnTo>
                    <a:pt x="16919" y="1146677"/>
                  </a:lnTo>
                  <a:lnTo>
                    <a:pt x="21850" y="1144452"/>
                  </a:lnTo>
                  <a:lnTo>
                    <a:pt x="25090" y="1142180"/>
                  </a:lnTo>
                  <a:cubicBezTo>
                    <a:pt x="52688" y="1142180"/>
                    <a:pt x="260934" y="1347429"/>
                    <a:pt x="260934" y="946944"/>
                  </a:cubicBezTo>
                  <a:cubicBezTo>
                    <a:pt x="260934" y="871383"/>
                    <a:pt x="253613" y="817295"/>
                    <a:pt x="241534" y="779282"/>
                  </a:cubicBezTo>
                  <a:lnTo>
                    <a:pt x="229182" y="749375"/>
                  </a:lnTo>
                  <a:lnTo>
                    <a:pt x="219346" y="736812"/>
                  </a:lnTo>
                  <a:lnTo>
                    <a:pt x="196940" y="711814"/>
                  </a:lnTo>
                  <a:lnTo>
                    <a:pt x="178572" y="704390"/>
                  </a:lnTo>
                  <a:lnTo>
                    <a:pt x="160021" y="699839"/>
                  </a:lnTo>
                  <a:lnTo>
                    <a:pt x="129190" y="703455"/>
                  </a:lnTo>
                  <a:lnTo>
                    <a:pt x="115704" y="706385"/>
                  </a:lnTo>
                  <a:lnTo>
                    <a:pt x="78128" y="723581"/>
                  </a:lnTo>
                  <a:cubicBezTo>
                    <a:pt x="65421" y="730777"/>
                    <a:pt x="54047" y="738130"/>
                    <a:pt x="44594" y="743527"/>
                  </a:cubicBezTo>
                  <a:lnTo>
                    <a:pt x="36704" y="746472"/>
                  </a:lnTo>
                  <a:lnTo>
                    <a:pt x="25090" y="751707"/>
                  </a:lnTo>
                  <a:lnTo>
                    <a:pt x="24252" y="751120"/>
                  </a:lnTo>
                  <a:lnTo>
                    <a:pt x="22591" y="751740"/>
                  </a:lnTo>
                  <a:lnTo>
                    <a:pt x="18899" y="747367"/>
                  </a:lnTo>
                  <a:lnTo>
                    <a:pt x="10585" y="741539"/>
                  </a:lnTo>
                  <a:lnTo>
                    <a:pt x="8377" y="734908"/>
                  </a:lnTo>
                  <a:lnTo>
                    <a:pt x="7530" y="733906"/>
                  </a:lnTo>
                  <a:lnTo>
                    <a:pt x="6225" y="728447"/>
                  </a:lnTo>
                  <a:lnTo>
                    <a:pt x="3136" y="719168"/>
                  </a:lnTo>
                  <a:lnTo>
                    <a:pt x="2217" y="711677"/>
                  </a:lnTo>
                  <a:lnTo>
                    <a:pt x="2118" y="711261"/>
                  </a:lnTo>
                  <a:lnTo>
                    <a:pt x="2070" y="710474"/>
                  </a:lnTo>
                  <a:lnTo>
                    <a:pt x="392" y="696797"/>
                  </a:lnTo>
                  <a:cubicBezTo>
                    <a:pt x="0" y="690696"/>
                    <a:pt x="0" y="686628"/>
                    <a:pt x="0" y="686628"/>
                  </a:cubicBezTo>
                  <a:cubicBezTo>
                    <a:pt x="0" y="686628"/>
                    <a:pt x="0" y="686628"/>
                    <a:pt x="0" y="680488"/>
                  </a:cubicBezTo>
                  <a:lnTo>
                    <a:pt x="0" y="676649"/>
                  </a:lnTo>
                  <a:lnTo>
                    <a:pt x="0" y="665905"/>
                  </a:lnTo>
                  <a:lnTo>
                    <a:pt x="0" y="649414"/>
                  </a:lnTo>
                  <a:lnTo>
                    <a:pt x="0" y="637506"/>
                  </a:lnTo>
                  <a:lnTo>
                    <a:pt x="0" y="600971"/>
                  </a:lnTo>
                  <a:lnTo>
                    <a:pt x="0" y="590687"/>
                  </a:lnTo>
                  <a:lnTo>
                    <a:pt x="0" y="538978"/>
                  </a:lnTo>
                  <a:lnTo>
                    <a:pt x="0" y="520842"/>
                  </a:lnTo>
                  <a:lnTo>
                    <a:pt x="0" y="471088"/>
                  </a:lnTo>
                  <a:lnTo>
                    <a:pt x="0" y="423365"/>
                  </a:lnTo>
                  <a:lnTo>
                    <a:pt x="0" y="404959"/>
                  </a:lnTo>
                  <a:lnTo>
                    <a:pt x="0" y="348245"/>
                  </a:lnTo>
                  <a:lnTo>
                    <a:pt x="0" y="308602"/>
                  </a:lnTo>
                  <a:lnTo>
                    <a:pt x="0" y="293687"/>
                  </a:lnTo>
                  <a:lnTo>
                    <a:pt x="0" y="293652"/>
                  </a:lnTo>
                  <a:lnTo>
                    <a:pt x="42" y="293652"/>
                  </a:lnTo>
                  <a:lnTo>
                    <a:pt x="327" y="293414"/>
                  </a:lnTo>
                  <a:lnTo>
                    <a:pt x="0" y="293138"/>
                  </a:lnTo>
                  <a:lnTo>
                    <a:pt x="658" y="293138"/>
                  </a:lnTo>
                  <a:lnTo>
                    <a:pt x="18880" y="277913"/>
                  </a:lnTo>
                  <a:cubicBezTo>
                    <a:pt x="32658" y="266402"/>
                    <a:pt x="32658" y="266402"/>
                    <a:pt x="32658" y="266402"/>
                  </a:cubicBezTo>
                  <a:cubicBezTo>
                    <a:pt x="384350" y="266402"/>
                    <a:pt x="384350" y="266402"/>
                    <a:pt x="384350" y="266402"/>
                  </a:cubicBezTo>
                  <a:cubicBezTo>
                    <a:pt x="384350" y="266402"/>
                    <a:pt x="454688" y="268882"/>
                    <a:pt x="452176" y="253999"/>
                  </a:cubicBezTo>
                  <a:cubicBezTo>
                    <a:pt x="452176" y="253999"/>
                    <a:pt x="457200" y="263921"/>
                    <a:pt x="457200" y="268882"/>
                  </a:cubicBezTo>
                  <a:lnTo>
                    <a:pt x="454098" y="276042"/>
                  </a:lnTo>
                  <a:lnTo>
                    <a:pt x="459143" y="268622"/>
                  </a:lnTo>
                  <a:cubicBezTo>
                    <a:pt x="459143" y="241088"/>
                    <a:pt x="255916" y="33337"/>
                    <a:pt x="654844" y="33337"/>
                  </a:cubicBezTo>
                  <a:cubicBezTo>
                    <a:pt x="704710" y="33337"/>
                    <a:pt x="745167" y="36583"/>
                    <a:pt x="777789" y="42317"/>
                  </a:cubicBezTo>
                  <a:lnTo>
                    <a:pt x="809462" y="49914"/>
                  </a:lnTo>
                  <a:lnTo>
                    <a:pt x="789849" y="43397"/>
                  </a:lnTo>
                  <a:cubicBezTo>
                    <a:pt x="743390" y="33334"/>
                    <a:pt x="690653" y="30189"/>
                    <a:pt x="651728" y="30189"/>
                  </a:cubicBezTo>
                  <a:cubicBezTo>
                    <a:pt x="571366" y="30189"/>
                    <a:pt x="465891" y="40252"/>
                    <a:pt x="420688" y="90568"/>
                  </a:cubicBezTo>
                  <a:cubicBezTo>
                    <a:pt x="425710" y="12579"/>
                    <a:pt x="578900" y="0"/>
                    <a:pt x="654239" y="0"/>
                  </a:cubicBezTo>
                  <a:cubicBezTo>
                    <a:pt x="729578" y="0"/>
                    <a:pt x="870211" y="12579"/>
                    <a:pt x="902858" y="70442"/>
                  </a:cubicBezTo>
                  <a:cubicBezTo>
                    <a:pt x="915414" y="85537"/>
                    <a:pt x="917925" y="128305"/>
                    <a:pt x="910392" y="176105"/>
                  </a:cubicBezTo>
                  <a:cubicBezTo>
                    <a:pt x="907880" y="193715"/>
                    <a:pt x="897835" y="239000"/>
                    <a:pt x="897835" y="244031"/>
                  </a:cubicBezTo>
                  <a:cubicBezTo>
                    <a:pt x="895324" y="269189"/>
                    <a:pt x="990753" y="266673"/>
                    <a:pt x="990753" y="266673"/>
                  </a:cubicBezTo>
                  <a:cubicBezTo>
                    <a:pt x="1282064" y="266673"/>
                    <a:pt x="1282064" y="266673"/>
                    <a:pt x="1282064" y="266673"/>
                  </a:cubicBezTo>
                  <a:lnTo>
                    <a:pt x="1308995" y="293652"/>
                  </a:lnTo>
                  <a:lnTo>
                    <a:pt x="1309688" y="293652"/>
                  </a:lnTo>
                  <a:lnTo>
                    <a:pt x="1309688" y="294347"/>
                  </a:lnTo>
                  <a:lnTo>
                    <a:pt x="1309688" y="299793"/>
                  </a:lnTo>
                  <a:cubicBezTo>
                    <a:pt x="1309688" y="318213"/>
                    <a:pt x="1309688" y="391896"/>
                    <a:pt x="1309688" y="686628"/>
                  </a:cubicBezTo>
                  <a:cubicBezTo>
                    <a:pt x="1309688" y="686628"/>
                    <a:pt x="1309061" y="702898"/>
                    <a:pt x="1305298" y="719168"/>
                  </a:cubicBezTo>
                  <a:lnTo>
                    <a:pt x="1299813" y="733930"/>
                  </a:lnTo>
                  <a:lnTo>
                    <a:pt x="1300163" y="733995"/>
                  </a:lnTo>
                  <a:cubicBezTo>
                    <a:pt x="1300163" y="736478"/>
                    <a:pt x="1297659" y="741444"/>
                    <a:pt x="1295154" y="746410"/>
                  </a:cubicBezTo>
                  <a:cubicBezTo>
                    <a:pt x="1292649" y="748893"/>
                    <a:pt x="1287640" y="751376"/>
                    <a:pt x="1282630" y="751376"/>
                  </a:cubicBezTo>
                  <a:lnTo>
                    <a:pt x="1282597" y="751361"/>
                  </a:lnTo>
                  <a:lnTo>
                    <a:pt x="1282090" y="751707"/>
                  </a:lnTo>
                  <a:cubicBezTo>
                    <a:pt x="1269545" y="751707"/>
                    <a:pt x="1211211" y="701020"/>
                    <a:pt x="1156013" y="700082"/>
                  </a:cubicBezTo>
                  <a:lnTo>
                    <a:pt x="1117229" y="709954"/>
                  </a:lnTo>
                  <a:lnTo>
                    <a:pt x="1115616" y="710667"/>
                  </a:lnTo>
                  <a:lnTo>
                    <a:pt x="1093717" y="735110"/>
                  </a:lnTo>
                  <a:lnTo>
                    <a:pt x="1080297" y="751880"/>
                  </a:lnTo>
                  <a:lnTo>
                    <a:pt x="1068137" y="781141"/>
                  </a:lnTo>
                  <a:cubicBezTo>
                    <a:pt x="1056075" y="818820"/>
                    <a:pt x="1048754" y="872322"/>
                    <a:pt x="1048754" y="946944"/>
                  </a:cubicBezTo>
                  <a:cubicBezTo>
                    <a:pt x="1048754" y="1344926"/>
                    <a:pt x="1257000" y="1142180"/>
                    <a:pt x="1282090" y="1142180"/>
                  </a:cubicBezTo>
                  <a:cubicBezTo>
                    <a:pt x="1309688" y="1142180"/>
                    <a:pt x="1309688" y="1207259"/>
                    <a:pt x="1309688" y="1207259"/>
                  </a:cubicBezTo>
                  <a:cubicBezTo>
                    <a:pt x="1309688" y="1207259"/>
                    <a:pt x="1309688" y="1207259"/>
                    <a:pt x="1309688" y="1600235"/>
                  </a:cubicBezTo>
                  <a:cubicBezTo>
                    <a:pt x="1309688" y="1600235"/>
                    <a:pt x="1309688" y="1600235"/>
                    <a:pt x="915778" y="1600235"/>
                  </a:cubicBezTo>
                  <a:cubicBezTo>
                    <a:pt x="915778" y="1600235"/>
                    <a:pt x="850545" y="1600235"/>
                    <a:pt x="850545" y="1625265"/>
                  </a:cubicBezTo>
                  <a:cubicBezTo>
                    <a:pt x="850545" y="1652799"/>
                    <a:pt x="1053772" y="1860550"/>
                    <a:pt x="654844" y="1860550"/>
                  </a:cubicBezTo>
                  <a:cubicBezTo>
                    <a:pt x="405514" y="1860550"/>
                    <a:pt x="391401" y="1779397"/>
                    <a:pt x="415878" y="1711811"/>
                  </a:cubicBezTo>
                  <a:lnTo>
                    <a:pt x="431305" y="1678630"/>
                  </a:lnTo>
                  <a:lnTo>
                    <a:pt x="428625" y="1681163"/>
                  </a:lnTo>
                  <a:cubicBezTo>
                    <a:pt x="443664" y="1651126"/>
                    <a:pt x="456197" y="1636108"/>
                    <a:pt x="458704" y="1626095"/>
                  </a:cubicBezTo>
                  <a:lnTo>
                    <a:pt x="453075" y="1616969"/>
                  </a:lnTo>
                  <a:lnTo>
                    <a:pt x="451355" y="1614618"/>
                  </a:lnTo>
                  <a:lnTo>
                    <a:pt x="434891" y="1607009"/>
                  </a:lnTo>
                  <a:cubicBezTo>
                    <a:pt x="421732" y="1602942"/>
                    <a:pt x="406066" y="1601065"/>
                    <a:pt x="396039" y="1601065"/>
                  </a:cubicBezTo>
                  <a:cubicBezTo>
                    <a:pt x="381000" y="1601065"/>
                    <a:pt x="0" y="1601065"/>
                    <a:pt x="0" y="160106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14" name="Group 32"/>
            <p:cNvGrpSpPr>
              <a:grpSpLocks noChangeAspect="1"/>
            </p:cNvGrpSpPr>
            <p:nvPr/>
          </p:nvGrpSpPr>
          <p:grpSpPr bwMode="auto">
            <a:xfrm>
              <a:off x="5880609" y="2404421"/>
              <a:ext cx="435862" cy="414268"/>
              <a:chOff x="1835150" y="2800349"/>
              <a:chExt cx="382588" cy="363538"/>
            </a:xfrm>
            <a:solidFill>
              <a:schemeClr val="bg1"/>
            </a:solidFill>
          </p:grpSpPr>
          <p:sp>
            <p:nvSpPr>
              <p:cNvPr id="40" name="Freeform: Shape 33"/>
              <p:cNvSpPr/>
              <p:nvPr/>
            </p:nvSpPr>
            <p:spPr bwMode="auto">
              <a:xfrm>
                <a:off x="1868488" y="3140074"/>
                <a:ext cx="271462" cy="23813"/>
              </a:xfrm>
              <a:custGeom>
                <a:avLst/>
                <a:gdLst>
                  <a:gd name="T0" fmla="*/ 41 w 753"/>
                  <a:gd name="T1" fmla="*/ 42 h 68"/>
                  <a:gd name="T2" fmla="*/ 192 w 753"/>
                  <a:gd name="T3" fmla="*/ 42 h 68"/>
                  <a:gd name="T4" fmla="*/ 217 w 753"/>
                  <a:gd name="T5" fmla="*/ 67 h 68"/>
                  <a:gd name="T6" fmla="*/ 543 w 753"/>
                  <a:gd name="T7" fmla="*/ 67 h 68"/>
                  <a:gd name="T8" fmla="*/ 568 w 753"/>
                  <a:gd name="T9" fmla="*/ 42 h 68"/>
                  <a:gd name="T10" fmla="*/ 710 w 753"/>
                  <a:gd name="T11" fmla="*/ 42 h 68"/>
                  <a:gd name="T12" fmla="*/ 752 w 753"/>
                  <a:gd name="T13" fmla="*/ 0 h 68"/>
                  <a:gd name="T14" fmla="*/ 0 w 753"/>
                  <a:gd name="T15" fmla="*/ 0 h 68"/>
                  <a:gd name="T16" fmla="*/ 41 w 753"/>
                  <a:gd name="T17" fmla="*/ 42 h 68"/>
                  <a:gd name="T18" fmla="*/ 41 w 753"/>
                  <a:gd name="T19" fmla="*/ 42 h 68"/>
                  <a:gd name="T20" fmla="*/ 41 w 753"/>
                  <a:gd name="T21" fmla="*/ 42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53" h="68">
                    <a:moveTo>
                      <a:pt x="41" y="42"/>
                    </a:moveTo>
                    <a:cubicBezTo>
                      <a:pt x="192" y="42"/>
                      <a:pt x="192" y="42"/>
                      <a:pt x="192" y="42"/>
                    </a:cubicBezTo>
                    <a:cubicBezTo>
                      <a:pt x="192" y="50"/>
                      <a:pt x="200" y="67"/>
                      <a:pt x="217" y="67"/>
                    </a:cubicBezTo>
                    <a:cubicBezTo>
                      <a:pt x="543" y="67"/>
                      <a:pt x="543" y="67"/>
                      <a:pt x="543" y="67"/>
                    </a:cubicBezTo>
                    <a:cubicBezTo>
                      <a:pt x="552" y="67"/>
                      <a:pt x="568" y="50"/>
                      <a:pt x="568" y="42"/>
                    </a:cubicBezTo>
                    <a:cubicBezTo>
                      <a:pt x="710" y="42"/>
                      <a:pt x="710" y="42"/>
                      <a:pt x="710" y="42"/>
                    </a:cubicBezTo>
                    <a:cubicBezTo>
                      <a:pt x="735" y="42"/>
                      <a:pt x="752" y="17"/>
                      <a:pt x="75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7"/>
                      <a:pt x="16" y="42"/>
                      <a:pt x="41" y="42"/>
                    </a:cubicBezTo>
                    <a:close/>
                    <a:moveTo>
                      <a:pt x="41" y="42"/>
                    </a:moveTo>
                    <a:lnTo>
                      <a:pt x="41" y="42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1" name="Freeform: Shape 34"/>
              <p:cNvSpPr/>
              <p:nvPr/>
            </p:nvSpPr>
            <p:spPr bwMode="auto">
              <a:xfrm>
                <a:off x="1835150" y="2955924"/>
                <a:ext cx="382588" cy="174625"/>
              </a:xfrm>
              <a:custGeom>
                <a:avLst/>
                <a:gdLst>
                  <a:gd name="T0" fmla="*/ 1020 w 1062"/>
                  <a:gd name="T1" fmla="*/ 100 h 486"/>
                  <a:gd name="T2" fmla="*/ 894 w 1062"/>
                  <a:gd name="T3" fmla="*/ 75 h 486"/>
                  <a:gd name="T4" fmla="*/ 894 w 1062"/>
                  <a:gd name="T5" fmla="*/ 0 h 486"/>
                  <a:gd name="T6" fmla="*/ 0 w 1062"/>
                  <a:gd name="T7" fmla="*/ 0 h 486"/>
                  <a:gd name="T8" fmla="*/ 267 w 1062"/>
                  <a:gd name="T9" fmla="*/ 485 h 486"/>
                  <a:gd name="T10" fmla="*/ 627 w 1062"/>
                  <a:gd name="T11" fmla="*/ 485 h 486"/>
                  <a:gd name="T12" fmla="*/ 819 w 1062"/>
                  <a:gd name="T13" fmla="*/ 351 h 486"/>
                  <a:gd name="T14" fmla="*/ 1061 w 1062"/>
                  <a:gd name="T15" fmla="*/ 192 h 486"/>
                  <a:gd name="T16" fmla="*/ 1020 w 1062"/>
                  <a:gd name="T17" fmla="*/ 100 h 486"/>
                  <a:gd name="T18" fmla="*/ 861 w 1062"/>
                  <a:gd name="T19" fmla="*/ 284 h 486"/>
                  <a:gd name="T20" fmla="*/ 894 w 1062"/>
                  <a:gd name="T21" fmla="*/ 142 h 486"/>
                  <a:gd name="T22" fmla="*/ 978 w 1062"/>
                  <a:gd name="T23" fmla="*/ 151 h 486"/>
                  <a:gd name="T24" fmla="*/ 995 w 1062"/>
                  <a:gd name="T25" fmla="*/ 192 h 486"/>
                  <a:gd name="T26" fmla="*/ 861 w 1062"/>
                  <a:gd name="T27" fmla="*/ 284 h 486"/>
                  <a:gd name="T28" fmla="*/ 861 w 1062"/>
                  <a:gd name="T29" fmla="*/ 284 h 486"/>
                  <a:gd name="T30" fmla="*/ 861 w 1062"/>
                  <a:gd name="T31" fmla="*/ 284 h 4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62" h="486">
                    <a:moveTo>
                      <a:pt x="1020" y="100"/>
                    </a:moveTo>
                    <a:cubicBezTo>
                      <a:pt x="986" y="67"/>
                      <a:pt x="928" y="67"/>
                      <a:pt x="894" y="75"/>
                    </a:cubicBezTo>
                    <a:cubicBezTo>
                      <a:pt x="894" y="50"/>
                      <a:pt x="894" y="25"/>
                      <a:pt x="894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43"/>
                      <a:pt x="42" y="418"/>
                      <a:pt x="267" y="485"/>
                    </a:cubicBezTo>
                    <a:cubicBezTo>
                      <a:pt x="627" y="485"/>
                      <a:pt x="627" y="485"/>
                      <a:pt x="627" y="485"/>
                    </a:cubicBezTo>
                    <a:cubicBezTo>
                      <a:pt x="719" y="452"/>
                      <a:pt x="786" y="410"/>
                      <a:pt x="819" y="351"/>
                    </a:cubicBezTo>
                    <a:cubicBezTo>
                      <a:pt x="911" y="351"/>
                      <a:pt x="1053" y="318"/>
                      <a:pt x="1061" y="192"/>
                    </a:cubicBezTo>
                    <a:cubicBezTo>
                      <a:pt x="1061" y="142"/>
                      <a:pt x="1036" y="117"/>
                      <a:pt x="1020" y="100"/>
                    </a:cubicBezTo>
                    <a:close/>
                    <a:moveTo>
                      <a:pt x="861" y="284"/>
                    </a:moveTo>
                    <a:cubicBezTo>
                      <a:pt x="878" y="243"/>
                      <a:pt x="886" y="192"/>
                      <a:pt x="894" y="142"/>
                    </a:cubicBezTo>
                    <a:cubicBezTo>
                      <a:pt x="919" y="134"/>
                      <a:pt x="961" y="134"/>
                      <a:pt x="978" y="151"/>
                    </a:cubicBezTo>
                    <a:cubicBezTo>
                      <a:pt x="978" y="151"/>
                      <a:pt x="995" y="159"/>
                      <a:pt x="995" y="192"/>
                    </a:cubicBezTo>
                    <a:cubicBezTo>
                      <a:pt x="986" y="259"/>
                      <a:pt x="911" y="276"/>
                      <a:pt x="861" y="284"/>
                    </a:cubicBezTo>
                    <a:close/>
                    <a:moveTo>
                      <a:pt x="861" y="284"/>
                    </a:moveTo>
                    <a:lnTo>
                      <a:pt x="861" y="284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2" name="Freeform: Shape 35"/>
              <p:cNvSpPr/>
              <p:nvPr/>
            </p:nvSpPr>
            <p:spPr bwMode="auto">
              <a:xfrm>
                <a:off x="1916113" y="2800349"/>
                <a:ext cx="112712" cy="144463"/>
              </a:xfrm>
              <a:custGeom>
                <a:avLst/>
                <a:gdLst>
                  <a:gd name="T0" fmla="*/ 142 w 311"/>
                  <a:gd name="T1" fmla="*/ 401 h 402"/>
                  <a:gd name="T2" fmla="*/ 234 w 311"/>
                  <a:gd name="T3" fmla="*/ 243 h 402"/>
                  <a:gd name="T4" fmla="*/ 268 w 311"/>
                  <a:gd name="T5" fmla="*/ 0 h 402"/>
                  <a:gd name="T6" fmla="*/ 159 w 311"/>
                  <a:gd name="T7" fmla="*/ 276 h 402"/>
                  <a:gd name="T8" fmla="*/ 142 w 311"/>
                  <a:gd name="T9" fmla="*/ 401 h 402"/>
                  <a:gd name="T10" fmla="*/ 142 w 311"/>
                  <a:gd name="T11" fmla="*/ 401 h 402"/>
                  <a:gd name="T12" fmla="*/ 142 w 311"/>
                  <a:gd name="T13" fmla="*/ 401 h 4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1" h="402">
                    <a:moveTo>
                      <a:pt x="142" y="401"/>
                    </a:moveTo>
                    <a:cubicBezTo>
                      <a:pt x="142" y="401"/>
                      <a:pt x="310" y="385"/>
                      <a:pt x="234" y="243"/>
                    </a:cubicBezTo>
                    <a:cubicBezTo>
                      <a:pt x="168" y="126"/>
                      <a:pt x="184" y="59"/>
                      <a:pt x="268" y="0"/>
                    </a:cubicBezTo>
                    <a:cubicBezTo>
                      <a:pt x="268" y="0"/>
                      <a:pt x="0" y="67"/>
                      <a:pt x="159" y="276"/>
                    </a:cubicBezTo>
                    <a:cubicBezTo>
                      <a:pt x="209" y="360"/>
                      <a:pt x="142" y="401"/>
                      <a:pt x="142" y="401"/>
                    </a:cubicBezTo>
                    <a:close/>
                    <a:moveTo>
                      <a:pt x="142" y="401"/>
                    </a:moveTo>
                    <a:lnTo>
                      <a:pt x="142" y="401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3" name="Freeform: Shape 36"/>
              <p:cNvSpPr/>
              <p:nvPr/>
            </p:nvSpPr>
            <p:spPr bwMode="auto">
              <a:xfrm>
                <a:off x="2003425" y="2867024"/>
                <a:ext cx="53975" cy="73025"/>
              </a:xfrm>
              <a:custGeom>
                <a:avLst/>
                <a:gdLst>
                  <a:gd name="T0" fmla="*/ 17 w 151"/>
                  <a:gd name="T1" fmla="*/ 201 h 202"/>
                  <a:gd name="T2" fmla="*/ 75 w 151"/>
                  <a:gd name="T3" fmla="*/ 67 h 202"/>
                  <a:gd name="T4" fmla="*/ 84 w 151"/>
                  <a:gd name="T5" fmla="*/ 0 h 202"/>
                  <a:gd name="T6" fmla="*/ 33 w 151"/>
                  <a:gd name="T7" fmla="*/ 75 h 202"/>
                  <a:gd name="T8" fmla="*/ 17 w 151"/>
                  <a:gd name="T9" fmla="*/ 201 h 202"/>
                  <a:gd name="T10" fmla="*/ 17 w 151"/>
                  <a:gd name="T11" fmla="*/ 201 h 202"/>
                  <a:gd name="T12" fmla="*/ 17 w 151"/>
                  <a:gd name="T13" fmla="*/ 201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1" h="202">
                    <a:moveTo>
                      <a:pt x="17" y="201"/>
                    </a:moveTo>
                    <a:cubicBezTo>
                      <a:pt x="17" y="201"/>
                      <a:pt x="150" y="176"/>
                      <a:pt x="75" y="67"/>
                    </a:cubicBezTo>
                    <a:cubicBezTo>
                      <a:pt x="50" y="17"/>
                      <a:pt x="84" y="0"/>
                      <a:pt x="84" y="0"/>
                    </a:cubicBezTo>
                    <a:cubicBezTo>
                      <a:pt x="84" y="0"/>
                      <a:pt x="0" y="0"/>
                      <a:pt x="33" y="75"/>
                    </a:cubicBezTo>
                    <a:cubicBezTo>
                      <a:pt x="67" y="142"/>
                      <a:pt x="58" y="176"/>
                      <a:pt x="17" y="201"/>
                    </a:cubicBezTo>
                    <a:close/>
                    <a:moveTo>
                      <a:pt x="17" y="201"/>
                    </a:moveTo>
                    <a:lnTo>
                      <a:pt x="17" y="201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22" name="TextBox 54"/>
            <p:cNvSpPr txBox="1"/>
            <p:nvPr/>
          </p:nvSpPr>
          <p:spPr>
            <a:xfrm>
              <a:off x="5465076" y="2870422"/>
              <a:ext cx="1261848" cy="307758"/>
            </a:xfrm>
            <a:prstGeom prst="rect">
              <a:avLst/>
            </a:prstGeom>
            <a:noFill/>
          </p:spPr>
          <p:txBody>
            <a:bodyPr wrap="none" lIns="91422" tIns="45711" rIns="91422" bIns="45711">
              <a:normAutofit/>
            </a:bodyPr>
            <a:lstStyle/>
            <a:p>
              <a:pPr algn="ctr"/>
              <a:r>
                <a:rPr lang="zh-CN" altLang="en-US" sz="1400" b="1" dirty="0">
                  <a:solidFill>
                    <a:schemeClr val="bg1"/>
                  </a:solidFill>
                </a:rPr>
                <a:t>输入标题文本</a:t>
              </a:r>
            </a:p>
          </p:txBody>
        </p:sp>
      </p:grpSp>
      <p:grpSp>
        <p:nvGrpSpPr>
          <p:cNvPr id="61" name="千图PPT彼岸天：ID 8661124库_组合 60"/>
          <p:cNvGrpSpPr/>
          <p:nvPr>
            <p:custDataLst>
              <p:tags r:id="rId4"/>
            </p:custDataLst>
          </p:nvPr>
        </p:nvGrpSpPr>
        <p:grpSpPr>
          <a:xfrm>
            <a:off x="6845766" y="1700809"/>
            <a:ext cx="1610873" cy="2208225"/>
            <a:chOff x="6845766" y="1700809"/>
            <a:chExt cx="1610873" cy="2208225"/>
          </a:xfrm>
        </p:grpSpPr>
        <p:sp>
          <p:nvSpPr>
            <p:cNvPr id="54" name="Freeform: Shape 6"/>
            <p:cNvSpPr/>
            <p:nvPr/>
          </p:nvSpPr>
          <p:spPr bwMode="auto">
            <a:xfrm rot="5400000">
              <a:off x="6547090" y="1999485"/>
              <a:ext cx="2208225" cy="1610873"/>
            </a:xfrm>
            <a:custGeom>
              <a:avLst/>
              <a:gdLst>
                <a:gd name="connsiteX0" fmla="*/ 1157603 w 1835150"/>
                <a:gd name="connsiteY0" fmla="*/ 143077 h 1338719"/>
                <a:gd name="connsiteX1" fmla="*/ 1160072 w 1835150"/>
                <a:gd name="connsiteY1" fmla="*/ 152164 h 1338719"/>
                <a:gd name="connsiteX2" fmla="*/ 1158599 w 1835150"/>
                <a:gd name="connsiteY2" fmla="*/ 145178 h 1338719"/>
                <a:gd name="connsiteX3" fmla="*/ 1139906 w 1835150"/>
                <a:gd name="connsiteY3" fmla="*/ 105997 h 1338719"/>
                <a:gd name="connsiteX4" fmla="*/ 1142684 w 1835150"/>
                <a:gd name="connsiteY4" fmla="*/ 111592 h 1338719"/>
                <a:gd name="connsiteX5" fmla="*/ 1140536 w 1835150"/>
                <a:gd name="connsiteY5" fmla="*/ 107058 h 1338719"/>
                <a:gd name="connsiteX6" fmla="*/ 1079307 w 1835150"/>
                <a:gd name="connsiteY6" fmla="*/ 256799 h 1338719"/>
                <a:gd name="connsiteX7" fmla="*/ 1084465 w 1835150"/>
                <a:gd name="connsiteY7" fmla="*/ 256487 h 1338719"/>
                <a:gd name="connsiteX8" fmla="*/ 1134360 w 1835150"/>
                <a:gd name="connsiteY8" fmla="*/ 245896 h 1338719"/>
                <a:gd name="connsiteX9" fmla="*/ 1137933 w 1835150"/>
                <a:gd name="connsiteY9" fmla="*/ 244613 h 1338719"/>
                <a:gd name="connsiteX10" fmla="*/ 1157305 w 1835150"/>
                <a:gd name="connsiteY10" fmla="*/ 227168 h 1338719"/>
                <a:gd name="connsiteX11" fmla="*/ 1167366 w 1835150"/>
                <a:gd name="connsiteY11" fmla="*/ 186760 h 1338719"/>
                <a:gd name="connsiteX12" fmla="*/ 1163171 w 1835150"/>
                <a:gd name="connsiteY12" fmla="*/ 166862 h 1338719"/>
                <a:gd name="connsiteX13" fmla="*/ 1151607 w 1835150"/>
                <a:gd name="connsiteY13" fmla="*/ 151443 h 1338719"/>
                <a:gd name="connsiteX14" fmla="*/ 1159018 w 1835150"/>
                <a:gd name="connsiteY14" fmla="*/ 200071 h 1338719"/>
                <a:gd name="connsiteX15" fmla="*/ 1129389 w 1835150"/>
                <a:gd name="connsiteY15" fmla="*/ 239514 h 1338719"/>
                <a:gd name="connsiteX16" fmla="*/ 699131 w 1835150"/>
                <a:gd name="connsiteY16" fmla="*/ 245572 h 1338719"/>
                <a:gd name="connsiteX17" fmla="*/ 717326 w 1835150"/>
                <a:gd name="connsiteY17" fmla="*/ 261769 h 1338719"/>
                <a:gd name="connsiteX18" fmla="*/ 918830 w 1835150"/>
                <a:gd name="connsiteY18" fmla="*/ 295010 h 1338719"/>
                <a:gd name="connsiteX19" fmla="*/ 1118883 w 1835150"/>
                <a:gd name="connsiteY19" fmla="*/ 261769 h 1338719"/>
                <a:gd name="connsiteX20" fmla="*/ 1132532 w 1835150"/>
                <a:gd name="connsiteY20" fmla="*/ 249477 h 1338719"/>
                <a:gd name="connsiteX21" fmla="*/ 1122211 w 1835150"/>
                <a:gd name="connsiteY21" fmla="*/ 256487 h 1338719"/>
                <a:gd name="connsiteX22" fmla="*/ 1074400 w 1835150"/>
                <a:gd name="connsiteY22" fmla="*/ 276570 h 1338719"/>
                <a:gd name="connsiteX23" fmla="*/ 913353 w 1835150"/>
                <a:gd name="connsiteY23" fmla="*/ 294144 h 1338719"/>
                <a:gd name="connsiteX24" fmla="*/ 715897 w 1835150"/>
                <a:gd name="connsiteY24" fmla="*/ 258134 h 1338719"/>
                <a:gd name="connsiteX25" fmla="*/ 0 w 1835150"/>
                <a:gd name="connsiteY25" fmla="*/ 685463 h 1338719"/>
                <a:gd name="connsiteX26" fmla="*/ 2374 w 1835150"/>
                <a:gd name="connsiteY26" fmla="*/ 617688 h 1338719"/>
                <a:gd name="connsiteX27" fmla="*/ 5948 w 1835150"/>
                <a:gd name="connsiteY27" fmla="*/ 588580 h 1338719"/>
                <a:gd name="connsiteX28" fmla="*/ 6336 w 1835150"/>
                <a:gd name="connsiteY28" fmla="*/ 583503 h 1338719"/>
                <a:gd name="connsiteX29" fmla="*/ 7611 w 1835150"/>
                <a:gd name="connsiteY29" fmla="*/ 575029 h 1338719"/>
                <a:gd name="connsiteX30" fmla="*/ 9110 w 1835150"/>
                <a:gd name="connsiteY30" fmla="*/ 562816 h 1338719"/>
                <a:gd name="connsiteX31" fmla="*/ 9995 w 1835150"/>
                <a:gd name="connsiteY31" fmla="*/ 559185 h 1338719"/>
                <a:gd name="connsiteX32" fmla="*/ 11203 w 1835150"/>
                <a:gd name="connsiteY32" fmla="*/ 551159 h 1338719"/>
                <a:gd name="connsiteX33" fmla="*/ 16782 w 1835150"/>
                <a:gd name="connsiteY33" fmla="*/ 527498 h 1338719"/>
                <a:gd name="connsiteX34" fmla="*/ 18913 w 1835150"/>
                <a:gd name="connsiteY34" fmla="*/ 522594 h 1338719"/>
                <a:gd name="connsiteX35" fmla="*/ 19626 w 1835150"/>
                <a:gd name="connsiteY35" fmla="*/ 519668 h 1338719"/>
                <a:gd name="connsiteX36" fmla="*/ 33342 w 1835150"/>
                <a:gd name="connsiteY36" fmla="*/ 487069 h 1338719"/>
                <a:gd name="connsiteX37" fmla="*/ 35985 w 1835150"/>
                <a:gd name="connsiteY37" fmla="*/ 483310 h 1338719"/>
                <a:gd name="connsiteX38" fmla="*/ 37042 w 1835150"/>
                <a:gd name="connsiteY38" fmla="*/ 480879 h 1338719"/>
                <a:gd name="connsiteX39" fmla="*/ 49704 w 1835150"/>
                <a:gd name="connsiteY39" fmla="*/ 462419 h 1338719"/>
                <a:gd name="connsiteX40" fmla="*/ 48797 w 1835150"/>
                <a:gd name="connsiteY40" fmla="*/ 465091 h 1338719"/>
                <a:gd name="connsiteX41" fmla="*/ 49676 w 1835150"/>
                <a:gd name="connsiteY41" fmla="*/ 463841 h 1338719"/>
                <a:gd name="connsiteX42" fmla="*/ 160351 w 1835150"/>
                <a:gd name="connsiteY42" fmla="*/ 451003 h 1338719"/>
                <a:gd name="connsiteX43" fmla="*/ 174759 w 1835150"/>
                <a:gd name="connsiteY43" fmla="*/ 458574 h 1338719"/>
                <a:gd name="connsiteX44" fmla="*/ 190209 w 1835150"/>
                <a:gd name="connsiteY44" fmla="*/ 465677 h 1338719"/>
                <a:gd name="connsiteX45" fmla="*/ 221551 w 1835150"/>
                <a:gd name="connsiteY45" fmla="*/ 482029 h 1338719"/>
                <a:gd name="connsiteX46" fmla="*/ 237510 w 1835150"/>
                <a:gd name="connsiteY46" fmla="*/ 489196 h 1338719"/>
                <a:gd name="connsiteX47" fmla="*/ 250890 w 1835150"/>
                <a:gd name="connsiteY47" fmla="*/ 480069 h 1338719"/>
                <a:gd name="connsiteX48" fmla="*/ 262814 w 1835150"/>
                <a:gd name="connsiteY48" fmla="*/ 435329 h 1338719"/>
                <a:gd name="connsiteX49" fmla="*/ 263145 w 1835150"/>
                <a:gd name="connsiteY49" fmla="*/ 431042 h 1338719"/>
                <a:gd name="connsiteX50" fmla="*/ 263145 w 1835150"/>
                <a:gd name="connsiteY50" fmla="*/ 425657 h 1338719"/>
                <a:gd name="connsiteX51" fmla="*/ 263145 w 1835150"/>
                <a:gd name="connsiteY51" fmla="*/ 33793 h 1338719"/>
                <a:gd name="connsiteX52" fmla="*/ 263599 w 1835150"/>
                <a:gd name="connsiteY52" fmla="*/ 34247 h 1338719"/>
                <a:gd name="connsiteX53" fmla="*/ 263599 w 1835150"/>
                <a:gd name="connsiteY53" fmla="*/ 32206 h 1338719"/>
                <a:gd name="connsiteX54" fmla="*/ 655231 w 1835150"/>
                <a:gd name="connsiteY54" fmla="*/ 32206 h 1338719"/>
                <a:gd name="connsiteX55" fmla="*/ 720503 w 1835150"/>
                <a:gd name="connsiteY55" fmla="*/ 59738 h 1338719"/>
                <a:gd name="connsiteX56" fmla="*/ 678458 w 1835150"/>
                <a:gd name="connsiteY56" fmla="*/ 227168 h 1338719"/>
                <a:gd name="connsiteX57" fmla="*/ 696063 w 1835150"/>
                <a:gd name="connsiteY57" fmla="*/ 242840 h 1338719"/>
                <a:gd name="connsiteX58" fmla="*/ 677444 w 1835150"/>
                <a:gd name="connsiteY58" fmla="*/ 219771 h 1338719"/>
                <a:gd name="connsiteX59" fmla="*/ 669266 w 1835150"/>
                <a:gd name="connsiteY59" fmla="*/ 186194 h 1338719"/>
                <a:gd name="connsiteX60" fmla="*/ 732175 w 1835150"/>
                <a:gd name="connsiteY60" fmla="*/ 236403 h 1338719"/>
                <a:gd name="connsiteX61" fmla="*/ 915869 w 1835150"/>
                <a:gd name="connsiteY61" fmla="*/ 264018 h 1338719"/>
                <a:gd name="connsiteX62" fmla="*/ 1002055 w 1835150"/>
                <a:gd name="connsiteY62" fmla="*/ 261194 h 1338719"/>
                <a:gd name="connsiteX63" fmla="*/ 1015751 w 1835150"/>
                <a:gd name="connsiteY63" fmla="*/ 260449 h 1338719"/>
                <a:gd name="connsiteX64" fmla="*/ 1021549 w 1835150"/>
                <a:gd name="connsiteY64" fmla="*/ 259353 h 1338719"/>
                <a:gd name="connsiteX65" fmla="*/ 1131391 w 1835150"/>
                <a:gd name="connsiteY65" fmla="*/ 200071 h 1338719"/>
                <a:gd name="connsiteX66" fmla="*/ 1066090 w 1835150"/>
                <a:gd name="connsiteY66" fmla="*/ 36968 h 1338719"/>
                <a:gd name="connsiteX67" fmla="*/ 1069583 w 1835150"/>
                <a:gd name="connsiteY67" fmla="*/ 43048 h 1338719"/>
                <a:gd name="connsiteX68" fmla="*/ 1066800 w 1835150"/>
                <a:gd name="connsiteY68" fmla="*/ 36007 h 1338719"/>
                <a:gd name="connsiteX69" fmla="*/ 1182122 w 1835150"/>
                <a:gd name="connsiteY69" fmla="*/ 948 h 1338719"/>
                <a:gd name="connsiteX70" fmla="*/ 1545636 w 1835150"/>
                <a:gd name="connsiteY70" fmla="*/ 948 h 1338719"/>
                <a:gd name="connsiteX71" fmla="*/ 1573213 w 1835150"/>
                <a:gd name="connsiteY71" fmla="*/ 30998 h 1338719"/>
                <a:gd name="connsiteX72" fmla="*/ 1174601 w 1835150"/>
                <a:gd name="connsiteY72" fmla="*/ 30998 h 1338719"/>
                <a:gd name="connsiteX73" fmla="*/ 1114433 w 1835150"/>
                <a:gd name="connsiteY73" fmla="*/ 58545 h 1338719"/>
                <a:gd name="connsiteX74" fmla="*/ 1114854 w 1835150"/>
                <a:gd name="connsiteY74" fmla="*/ 59414 h 1338719"/>
                <a:gd name="connsiteX75" fmla="*/ 1124845 w 1835150"/>
                <a:gd name="connsiteY75" fmla="*/ 43821 h 1338719"/>
                <a:gd name="connsiteX76" fmla="*/ 1179919 w 1835150"/>
                <a:gd name="connsiteY76" fmla="*/ 32206 h 1338719"/>
                <a:gd name="connsiteX77" fmla="*/ 1574062 w 1835150"/>
                <a:gd name="connsiteY77" fmla="*/ 32206 h 1338719"/>
                <a:gd name="connsiteX78" fmla="*/ 1574062 w 1835150"/>
                <a:gd name="connsiteY78" fmla="*/ 425161 h 1338719"/>
                <a:gd name="connsiteX79" fmla="*/ 1599167 w 1835150"/>
                <a:gd name="connsiteY79" fmla="*/ 490237 h 1338719"/>
                <a:gd name="connsiteX80" fmla="*/ 1835150 w 1835150"/>
                <a:gd name="connsiteY80" fmla="*/ 685463 h 1338719"/>
                <a:gd name="connsiteX81" fmla="*/ 1826040 w 1835150"/>
                <a:gd name="connsiteY81" fmla="*/ 808217 h 1338719"/>
                <a:gd name="connsiteX82" fmla="*/ 1816560 w 1835150"/>
                <a:gd name="connsiteY82" fmla="*/ 847223 h 1338719"/>
                <a:gd name="connsiteX83" fmla="*/ 1817688 w 1835150"/>
                <a:gd name="connsiteY83" fmla="*/ 846107 h 1338719"/>
                <a:gd name="connsiteX84" fmla="*/ 1813529 w 1835150"/>
                <a:gd name="connsiteY84" fmla="*/ 859341 h 1338719"/>
                <a:gd name="connsiteX85" fmla="*/ 1803323 w 1835150"/>
                <a:gd name="connsiteY85" fmla="*/ 880630 h 1338719"/>
                <a:gd name="connsiteX86" fmla="*/ 1801808 w 1835150"/>
                <a:gd name="connsiteY86" fmla="*/ 884248 h 1338719"/>
                <a:gd name="connsiteX87" fmla="*/ 1801105 w 1835150"/>
                <a:gd name="connsiteY87" fmla="*/ 885255 h 1338719"/>
                <a:gd name="connsiteX88" fmla="*/ 1799483 w 1835150"/>
                <a:gd name="connsiteY88" fmla="*/ 888640 h 1338719"/>
                <a:gd name="connsiteX89" fmla="*/ 1795971 w 1835150"/>
                <a:gd name="connsiteY89" fmla="*/ 892616 h 1338719"/>
                <a:gd name="connsiteX90" fmla="*/ 1785474 w 1835150"/>
                <a:gd name="connsiteY90" fmla="*/ 907665 h 1338719"/>
                <a:gd name="connsiteX91" fmla="*/ 1775011 w 1835150"/>
                <a:gd name="connsiteY91" fmla="*/ 916348 h 1338719"/>
                <a:gd name="connsiteX92" fmla="*/ 1773194 w 1835150"/>
                <a:gd name="connsiteY92" fmla="*/ 918405 h 1338719"/>
                <a:gd name="connsiteX93" fmla="*/ 1771221 w 1835150"/>
                <a:gd name="connsiteY93" fmla="*/ 919493 h 1338719"/>
                <a:gd name="connsiteX94" fmla="*/ 1767103 w 1835150"/>
                <a:gd name="connsiteY94" fmla="*/ 922911 h 1338719"/>
                <a:gd name="connsiteX95" fmla="*/ 1763125 w 1835150"/>
                <a:gd name="connsiteY95" fmla="*/ 923956 h 1338719"/>
                <a:gd name="connsiteX96" fmla="*/ 1754724 w 1835150"/>
                <a:gd name="connsiteY96" fmla="*/ 928587 h 1338719"/>
                <a:gd name="connsiteX97" fmla="*/ 1732310 w 1835150"/>
                <a:gd name="connsiteY97" fmla="*/ 933036 h 1338719"/>
                <a:gd name="connsiteX98" fmla="*/ 1730060 w 1835150"/>
                <a:gd name="connsiteY98" fmla="*/ 932646 h 1338719"/>
                <a:gd name="connsiteX99" fmla="*/ 1726573 w 1835150"/>
                <a:gd name="connsiteY99" fmla="*/ 933563 h 1338719"/>
                <a:gd name="connsiteX100" fmla="*/ 1616514 w 1835150"/>
                <a:gd name="connsiteY100" fmla="*/ 891018 h 1338719"/>
                <a:gd name="connsiteX101" fmla="*/ 1602114 w 1835150"/>
                <a:gd name="connsiteY101" fmla="*/ 884521 h 1338719"/>
                <a:gd name="connsiteX102" fmla="*/ 1599219 w 1835150"/>
                <a:gd name="connsiteY102" fmla="*/ 883362 h 1338719"/>
                <a:gd name="connsiteX103" fmla="*/ 1597467 w 1835150"/>
                <a:gd name="connsiteY103" fmla="*/ 884342 h 1338719"/>
                <a:gd name="connsiteX104" fmla="*/ 1584653 w 1835150"/>
                <a:gd name="connsiteY104" fmla="*/ 893008 h 1338719"/>
                <a:gd name="connsiteX105" fmla="*/ 1574062 w 1835150"/>
                <a:gd name="connsiteY105" fmla="*/ 948267 h 1338719"/>
                <a:gd name="connsiteX106" fmla="*/ 1574062 w 1835150"/>
                <a:gd name="connsiteY106" fmla="*/ 1338719 h 1338719"/>
                <a:gd name="connsiteX107" fmla="*/ 1179919 w 1835150"/>
                <a:gd name="connsiteY107" fmla="*/ 1338719 h 1338719"/>
                <a:gd name="connsiteX108" fmla="*/ 1114647 w 1835150"/>
                <a:gd name="connsiteY108" fmla="*/ 1313690 h 1338719"/>
                <a:gd name="connsiteX109" fmla="*/ 918830 w 1835150"/>
                <a:gd name="connsiteY109" fmla="*/ 1078418 h 1338719"/>
                <a:gd name="connsiteX110" fmla="*/ 720503 w 1835150"/>
                <a:gd name="connsiteY110" fmla="*/ 1313690 h 1338719"/>
                <a:gd name="connsiteX111" fmla="*/ 655231 w 1835150"/>
                <a:gd name="connsiteY111" fmla="*/ 1338719 h 1338719"/>
                <a:gd name="connsiteX112" fmla="*/ 263599 w 1835150"/>
                <a:gd name="connsiteY112" fmla="*/ 1338719 h 1338719"/>
                <a:gd name="connsiteX113" fmla="*/ 263599 w 1835150"/>
                <a:gd name="connsiteY113" fmla="*/ 1338335 h 1338719"/>
                <a:gd name="connsiteX114" fmla="*/ 263145 w 1835150"/>
                <a:gd name="connsiteY114" fmla="*/ 1338719 h 1338719"/>
                <a:gd name="connsiteX115" fmla="*/ 263145 w 1835150"/>
                <a:gd name="connsiteY115" fmla="*/ 940635 h 1338719"/>
                <a:gd name="connsiteX116" fmla="*/ 262485 w 1835150"/>
                <a:gd name="connsiteY116" fmla="*/ 933045 h 1338719"/>
                <a:gd name="connsiteX117" fmla="*/ 262100 w 1835150"/>
                <a:gd name="connsiteY117" fmla="*/ 930193 h 1338719"/>
                <a:gd name="connsiteX118" fmla="*/ 258802 w 1835150"/>
                <a:gd name="connsiteY118" fmla="*/ 912060 h 1338719"/>
                <a:gd name="connsiteX119" fmla="*/ 258443 w 1835150"/>
                <a:gd name="connsiteY119" fmla="*/ 911080 h 1338719"/>
                <a:gd name="connsiteX120" fmla="*/ 250678 w 1835150"/>
                <a:gd name="connsiteY120" fmla="*/ 892550 h 1338719"/>
                <a:gd name="connsiteX121" fmla="*/ 238883 w 1835150"/>
                <a:gd name="connsiteY121" fmla="*/ 885038 h 1338719"/>
                <a:gd name="connsiteX122" fmla="*/ 235896 w 1835150"/>
                <a:gd name="connsiteY122" fmla="*/ 883231 h 1338719"/>
                <a:gd name="connsiteX123" fmla="*/ 218636 w 1835150"/>
                <a:gd name="connsiteY123" fmla="*/ 891018 h 1338719"/>
                <a:gd name="connsiteX124" fmla="*/ 150285 w 1835150"/>
                <a:gd name="connsiteY124" fmla="*/ 925560 h 1338719"/>
                <a:gd name="connsiteX125" fmla="*/ 129780 w 1835150"/>
                <a:gd name="connsiteY125" fmla="*/ 929494 h 1338719"/>
                <a:gd name="connsiteX126" fmla="*/ 125412 w 1835150"/>
                <a:gd name="connsiteY126" fmla="*/ 930620 h 1338719"/>
                <a:gd name="connsiteX127" fmla="*/ 125940 w 1835150"/>
                <a:gd name="connsiteY127" fmla="*/ 930231 h 1338719"/>
                <a:gd name="connsiteX128" fmla="*/ 108577 w 1835150"/>
                <a:gd name="connsiteY128" fmla="*/ 933563 h 1338719"/>
                <a:gd name="connsiteX129" fmla="*/ 105692 w 1835150"/>
                <a:gd name="connsiteY129" fmla="*/ 932804 h 1338719"/>
                <a:gd name="connsiteX130" fmla="*/ 89946 w 1835150"/>
                <a:gd name="connsiteY130" fmla="*/ 931504 h 1338719"/>
                <a:gd name="connsiteX131" fmla="*/ 74079 w 1835150"/>
                <a:gd name="connsiteY131" fmla="*/ 924856 h 1338719"/>
                <a:gd name="connsiteX132" fmla="*/ 73404 w 1835150"/>
                <a:gd name="connsiteY132" fmla="*/ 924318 h 1338719"/>
                <a:gd name="connsiteX133" fmla="*/ 68047 w 1835150"/>
                <a:gd name="connsiteY133" fmla="*/ 922911 h 1338719"/>
                <a:gd name="connsiteX134" fmla="*/ 0 w 1835150"/>
                <a:gd name="connsiteY134" fmla="*/ 685463 h 1338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</a:cxnLst>
              <a:rect l="l" t="t" r="r" b="b"/>
              <a:pathLst>
                <a:path w="1835150" h="1338719">
                  <a:moveTo>
                    <a:pt x="1157603" y="143077"/>
                  </a:moveTo>
                  <a:lnTo>
                    <a:pt x="1160072" y="152164"/>
                  </a:lnTo>
                  <a:lnTo>
                    <a:pt x="1158599" y="145178"/>
                  </a:lnTo>
                  <a:close/>
                  <a:moveTo>
                    <a:pt x="1139906" y="105997"/>
                  </a:moveTo>
                  <a:lnTo>
                    <a:pt x="1142684" y="111592"/>
                  </a:lnTo>
                  <a:lnTo>
                    <a:pt x="1140536" y="107058"/>
                  </a:lnTo>
                  <a:close/>
                  <a:moveTo>
                    <a:pt x="1079307" y="256799"/>
                  </a:moveTo>
                  <a:lnTo>
                    <a:pt x="1084465" y="256487"/>
                  </a:lnTo>
                  <a:cubicBezTo>
                    <a:pt x="1101451" y="256487"/>
                    <a:pt x="1124098" y="249426"/>
                    <a:pt x="1134360" y="245896"/>
                  </a:cubicBezTo>
                  <a:lnTo>
                    <a:pt x="1137933" y="244613"/>
                  </a:lnTo>
                  <a:lnTo>
                    <a:pt x="1157305" y="227168"/>
                  </a:lnTo>
                  <a:cubicBezTo>
                    <a:pt x="1164856" y="214409"/>
                    <a:pt x="1167680" y="200682"/>
                    <a:pt x="1167366" y="186760"/>
                  </a:cubicBezTo>
                  <a:lnTo>
                    <a:pt x="1163171" y="166862"/>
                  </a:lnTo>
                  <a:lnTo>
                    <a:pt x="1151607" y="151443"/>
                  </a:lnTo>
                  <a:lnTo>
                    <a:pt x="1159018" y="200071"/>
                  </a:lnTo>
                  <a:cubicBezTo>
                    <a:pt x="1155878" y="217636"/>
                    <a:pt x="1144576" y="230340"/>
                    <a:pt x="1129389" y="239514"/>
                  </a:cubicBezTo>
                  <a:close/>
                  <a:moveTo>
                    <a:pt x="699131" y="245572"/>
                  </a:moveTo>
                  <a:lnTo>
                    <a:pt x="717326" y="261769"/>
                  </a:lnTo>
                  <a:cubicBezTo>
                    <a:pt x="754865" y="281870"/>
                    <a:pt x="817784" y="295010"/>
                    <a:pt x="918830" y="295010"/>
                  </a:cubicBezTo>
                  <a:cubicBezTo>
                    <a:pt x="1019249" y="295010"/>
                    <a:pt x="1081697" y="281870"/>
                    <a:pt x="1118883" y="261769"/>
                  </a:cubicBezTo>
                  <a:lnTo>
                    <a:pt x="1132532" y="249477"/>
                  </a:lnTo>
                  <a:lnTo>
                    <a:pt x="1122211" y="256487"/>
                  </a:lnTo>
                  <a:cubicBezTo>
                    <a:pt x="1110887" y="263391"/>
                    <a:pt x="1094531" y="271550"/>
                    <a:pt x="1074400" y="276570"/>
                  </a:cubicBezTo>
                  <a:cubicBezTo>
                    <a:pt x="1046720" y="284102"/>
                    <a:pt x="1008975" y="294144"/>
                    <a:pt x="913353" y="294144"/>
                  </a:cubicBezTo>
                  <a:cubicBezTo>
                    <a:pt x="805779" y="294144"/>
                    <a:pt x="744914" y="274374"/>
                    <a:pt x="715897" y="258134"/>
                  </a:cubicBezTo>
                  <a:close/>
                  <a:moveTo>
                    <a:pt x="0" y="685463"/>
                  </a:moveTo>
                  <a:cubicBezTo>
                    <a:pt x="0" y="660590"/>
                    <a:pt x="824" y="638064"/>
                    <a:pt x="2374" y="617688"/>
                  </a:cubicBezTo>
                  <a:lnTo>
                    <a:pt x="5948" y="588580"/>
                  </a:lnTo>
                  <a:lnTo>
                    <a:pt x="6336" y="583503"/>
                  </a:lnTo>
                  <a:lnTo>
                    <a:pt x="7611" y="575029"/>
                  </a:lnTo>
                  <a:lnTo>
                    <a:pt x="9110" y="562816"/>
                  </a:lnTo>
                  <a:lnTo>
                    <a:pt x="9995" y="559185"/>
                  </a:lnTo>
                  <a:lnTo>
                    <a:pt x="11203" y="551159"/>
                  </a:lnTo>
                  <a:cubicBezTo>
                    <a:pt x="12983" y="542047"/>
                    <a:pt x="14883" y="534381"/>
                    <a:pt x="16782" y="527498"/>
                  </a:cubicBezTo>
                  <a:lnTo>
                    <a:pt x="18913" y="522594"/>
                  </a:lnTo>
                  <a:lnTo>
                    <a:pt x="19626" y="519668"/>
                  </a:lnTo>
                  <a:cubicBezTo>
                    <a:pt x="23697" y="507109"/>
                    <a:pt x="28301" y="496308"/>
                    <a:pt x="33342" y="487069"/>
                  </a:cubicBezTo>
                  <a:lnTo>
                    <a:pt x="35985" y="483310"/>
                  </a:lnTo>
                  <a:lnTo>
                    <a:pt x="37042" y="480879"/>
                  </a:lnTo>
                  <a:cubicBezTo>
                    <a:pt x="44006" y="469302"/>
                    <a:pt x="49704" y="462419"/>
                    <a:pt x="49704" y="462419"/>
                  </a:cubicBezTo>
                  <a:lnTo>
                    <a:pt x="48797" y="465091"/>
                  </a:lnTo>
                  <a:lnTo>
                    <a:pt x="49676" y="463841"/>
                  </a:lnTo>
                  <a:cubicBezTo>
                    <a:pt x="81667" y="429126"/>
                    <a:pt x="123929" y="435725"/>
                    <a:pt x="160351" y="451003"/>
                  </a:cubicBezTo>
                  <a:lnTo>
                    <a:pt x="174759" y="458574"/>
                  </a:lnTo>
                  <a:lnTo>
                    <a:pt x="190209" y="465677"/>
                  </a:lnTo>
                  <a:cubicBezTo>
                    <a:pt x="201948" y="471623"/>
                    <a:pt x="212982" y="477569"/>
                    <a:pt x="221551" y="482029"/>
                  </a:cubicBezTo>
                  <a:lnTo>
                    <a:pt x="237510" y="489196"/>
                  </a:lnTo>
                  <a:lnTo>
                    <a:pt x="250890" y="480069"/>
                  </a:lnTo>
                  <a:cubicBezTo>
                    <a:pt x="258421" y="467867"/>
                    <a:pt x="261559" y="447530"/>
                    <a:pt x="262814" y="435329"/>
                  </a:cubicBezTo>
                  <a:lnTo>
                    <a:pt x="263145" y="431042"/>
                  </a:lnTo>
                  <a:lnTo>
                    <a:pt x="263145" y="425657"/>
                  </a:lnTo>
                  <a:cubicBezTo>
                    <a:pt x="263145" y="406997"/>
                    <a:pt x="263145" y="332356"/>
                    <a:pt x="263145" y="33793"/>
                  </a:cubicBezTo>
                  <a:lnTo>
                    <a:pt x="263599" y="34247"/>
                  </a:lnTo>
                  <a:lnTo>
                    <a:pt x="263599" y="32206"/>
                  </a:lnTo>
                  <a:cubicBezTo>
                    <a:pt x="263599" y="32206"/>
                    <a:pt x="263599" y="32206"/>
                    <a:pt x="655231" y="32206"/>
                  </a:cubicBezTo>
                  <a:cubicBezTo>
                    <a:pt x="655231" y="32206"/>
                    <a:pt x="720503" y="34709"/>
                    <a:pt x="720503" y="59738"/>
                  </a:cubicBezTo>
                  <a:cubicBezTo>
                    <a:pt x="720503" y="75381"/>
                    <a:pt x="640090" y="163373"/>
                    <a:pt x="678458" y="227168"/>
                  </a:cubicBezTo>
                  <a:lnTo>
                    <a:pt x="696063" y="242840"/>
                  </a:lnTo>
                  <a:lnTo>
                    <a:pt x="677444" y="219771"/>
                  </a:lnTo>
                  <a:cubicBezTo>
                    <a:pt x="671783" y="210043"/>
                    <a:pt x="668008" y="198746"/>
                    <a:pt x="669266" y="186194"/>
                  </a:cubicBezTo>
                  <a:cubicBezTo>
                    <a:pt x="676815" y="203767"/>
                    <a:pt x="696946" y="221340"/>
                    <a:pt x="732175" y="236403"/>
                  </a:cubicBezTo>
                  <a:cubicBezTo>
                    <a:pt x="767404" y="251466"/>
                    <a:pt x="845411" y="264018"/>
                    <a:pt x="915869" y="264018"/>
                  </a:cubicBezTo>
                  <a:cubicBezTo>
                    <a:pt x="938517" y="264018"/>
                    <a:pt x="970600" y="262763"/>
                    <a:pt x="1002055" y="261194"/>
                  </a:cubicBezTo>
                  <a:lnTo>
                    <a:pt x="1015751" y="260449"/>
                  </a:lnTo>
                  <a:lnTo>
                    <a:pt x="1021549" y="259353"/>
                  </a:lnTo>
                  <a:cubicBezTo>
                    <a:pt x="1054631" y="252296"/>
                    <a:pt x="1121972" y="233947"/>
                    <a:pt x="1131391" y="200071"/>
                  </a:cubicBezTo>
                  <a:cubicBezTo>
                    <a:pt x="1146460" y="137339"/>
                    <a:pt x="1053532" y="97191"/>
                    <a:pt x="1066090" y="36968"/>
                  </a:cubicBezTo>
                  <a:lnTo>
                    <a:pt x="1069583" y="43048"/>
                  </a:lnTo>
                  <a:lnTo>
                    <a:pt x="1066800" y="36007"/>
                  </a:lnTo>
                  <a:cubicBezTo>
                    <a:pt x="1066800" y="-9069"/>
                    <a:pt x="1182122" y="948"/>
                    <a:pt x="1182122" y="948"/>
                  </a:cubicBezTo>
                  <a:cubicBezTo>
                    <a:pt x="1545636" y="948"/>
                    <a:pt x="1545636" y="948"/>
                    <a:pt x="1545636" y="948"/>
                  </a:cubicBezTo>
                  <a:lnTo>
                    <a:pt x="1573213" y="30998"/>
                  </a:lnTo>
                  <a:cubicBezTo>
                    <a:pt x="1174601" y="30998"/>
                    <a:pt x="1174601" y="30998"/>
                    <a:pt x="1174601" y="30998"/>
                  </a:cubicBezTo>
                  <a:cubicBezTo>
                    <a:pt x="1174601" y="30998"/>
                    <a:pt x="1114433" y="33503"/>
                    <a:pt x="1114433" y="58545"/>
                  </a:cubicBezTo>
                  <a:lnTo>
                    <a:pt x="1114854" y="59414"/>
                  </a:lnTo>
                  <a:lnTo>
                    <a:pt x="1124845" y="43821"/>
                  </a:lnTo>
                  <a:cubicBezTo>
                    <a:pt x="1143203" y="32206"/>
                    <a:pt x="1179919" y="32206"/>
                    <a:pt x="1179919" y="32206"/>
                  </a:cubicBezTo>
                  <a:cubicBezTo>
                    <a:pt x="1179919" y="32206"/>
                    <a:pt x="1179919" y="32206"/>
                    <a:pt x="1574062" y="32206"/>
                  </a:cubicBezTo>
                  <a:cubicBezTo>
                    <a:pt x="1574062" y="32206"/>
                    <a:pt x="1574062" y="32206"/>
                    <a:pt x="1574062" y="425161"/>
                  </a:cubicBezTo>
                  <a:cubicBezTo>
                    <a:pt x="1574062" y="430167"/>
                    <a:pt x="1574062" y="490237"/>
                    <a:pt x="1599167" y="490237"/>
                  </a:cubicBezTo>
                  <a:cubicBezTo>
                    <a:pt x="1626782" y="490237"/>
                    <a:pt x="1835150" y="287501"/>
                    <a:pt x="1835150" y="685463"/>
                  </a:cubicBezTo>
                  <a:cubicBezTo>
                    <a:pt x="1835150" y="735208"/>
                    <a:pt x="1831855" y="775606"/>
                    <a:pt x="1826040" y="808217"/>
                  </a:cubicBezTo>
                  <a:lnTo>
                    <a:pt x="1816560" y="847223"/>
                  </a:lnTo>
                  <a:lnTo>
                    <a:pt x="1817688" y="846107"/>
                  </a:lnTo>
                  <a:cubicBezTo>
                    <a:pt x="1817688" y="846107"/>
                    <a:pt x="1816433" y="851385"/>
                    <a:pt x="1813529" y="859341"/>
                  </a:cubicBezTo>
                  <a:lnTo>
                    <a:pt x="1803323" y="880630"/>
                  </a:lnTo>
                  <a:lnTo>
                    <a:pt x="1801808" y="884248"/>
                  </a:lnTo>
                  <a:lnTo>
                    <a:pt x="1801105" y="885255"/>
                  </a:lnTo>
                  <a:lnTo>
                    <a:pt x="1799483" y="888640"/>
                  </a:lnTo>
                  <a:lnTo>
                    <a:pt x="1795971" y="892616"/>
                  </a:lnTo>
                  <a:lnTo>
                    <a:pt x="1785474" y="907665"/>
                  </a:lnTo>
                  <a:lnTo>
                    <a:pt x="1775011" y="916348"/>
                  </a:lnTo>
                  <a:lnTo>
                    <a:pt x="1773194" y="918405"/>
                  </a:lnTo>
                  <a:lnTo>
                    <a:pt x="1771221" y="919493"/>
                  </a:lnTo>
                  <a:lnTo>
                    <a:pt x="1767103" y="922911"/>
                  </a:lnTo>
                  <a:lnTo>
                    <a:pt x="1763125" y="923956"/>
                  </a:lnTo>
                  <a:lnTo>
                    <a:pt x="1754724" y="928587"/>
                  </a:lnTo>
                  <a:cubicBezTo>
                    <a:pt x="1747926" y="931134"/>
                    <a:pt x="1740471" y="932725"/>
                    <a:pt x="1732310" y="933036"/>
                  </a:cubicBezTo>
                  <a:lnTo>
                    <a:pt x="1730060" y="932646"/>
                  </a:lnTo>
                  <a:lnTo>
                    <a:pt x="1726573" y="933563"/>
                  </a:lnTo>
                  <a:cubicBezTo>
                    <a:pt x="1684679" y="933328"/>
                    <a:pt x="1641021" y="905112"/>
                    <a:pt x="1616514" y="891018"/>
                  </a:cubicBezTo>
                  <a:lnTo>
                    <a:pt x="1602114" y="884521"/>
                  </a:lnTo>
                  <a:lnTo>
                    <a:pt x="1599219" y="883362"/>
                  </a:lnTo>
                  <a:lnTo>
                    <a:pt x="1597467" y="884342"/>
                  </a:lnTo>
                  <a:lnTo>
                    <a:pt x="1584653" y="893008"/>
                  </a:lnTo>
                  <a:cubicBezTo>
                    <a:pt x="1574062" y="910724"/>
                    <a:pt x="1574062" y="946390"/>
                    <a:pt x="1574062" y="948267"/>
                  </a:cubicBezTo>
                  <a:cubicBezTo>
                    <a:pt x="1574062" y="948267"/>
                    <a:pt x="1574062" y="948267"/>
                    <a:pt x="1574062" y="1338719"/>
                  </a:cubicBezTo>
                  <a:cubicBezTo>
                    <a:pt x="1574062" y="1338719"/>
                    <a:pt x="1574062" y="1338719"/>
                    <a:pt x="1179919" y="1338719"/>
                  </a:cubicBezTo>
                  <a:cubicBezTo>
                    <a:pt x="1179919" y="1338719"/>
                    <a:pt x="1114647" y="1338719"/>
                    <a:pt x="1114647" y="1313690"/>
                  </a:cubicBezTo>
                  <a:cubicBezTo>
                    <a:pt x="1114647" y="1288661"/>
                    <a:pt x="1317994" y="1078418"/>
                    <a:pt x="918830" y="1078418"/>
                  </a:cubicBezTo>
                  <a:cubicBezTo>
                    <a:pt x="519666" y="1078418"/>
                    <a:pt x="720503" y="1286158"/>
                    <a:pt x="720503" y="1313690"/>
                  </a:cubicBezTo>
                  <a:cubicBezTo>
                    <a:pt x="720503" y="1338719"/>
                    <a:pt x="655231" y="1338719"/>
                    <a:pt x="655231" y="1338719"/>
                  </a:cubicBezTo>
                  <a:cubicBezTo>
                    <a:pt x="655231" y="1338719"/>
                    <a:pt x="655231" y="1338719"/>
                    <a:pt x="263599" y="1338719"/>
                  </a:cubicBezTo>
                  <a:lnTo>
                    <a:pt x="263599" y="1338335"/>
                  </a:lnTo>
                  <a:lnTo>
                    <a:pt x="263145" y="1338719"/>
                  </a:lnTo>
                  <a:cubicBezTo>
                    <a:pt x="263145" y="940635"/>
                    <a:pt x="263145" y="940635"/>
                    <a:pt x="263145" y="940635"/>
                  </a:cubicBezTo>
                  <a:lnTo>
                    <a:pt x="262485" y="933045"/>
                  </a:lnTo>
                  <a:lnTo>
                    <a:pt x="262100" y="930193"/>
                  </a:lnTo>
                  <a:lnTo>
                    <a:pt x="258802" y="912060"/>
                  </a:lnTo>
                  <a:lnTo>
                    <a:pt x="258443" y="911080"/>
                  </a:lnTo>
                  <a:lnTo>
                    <a:pt x="250678" y="892550"/>
                  </a:lnTo>
                  <a:lnTo>
                    <a:pt x="238883" y="885038"/>
                  </a:lnTo>
                  <a:lnTo>
                    <a:pt x="235896" y="883231"/>
                  </a:lnTo>
                  <a:lnTo>
                    <a:pt x="218636" y="891018"/>
                  </a:lnTo>
                  <a:cubicBezTo>
                    <a:pt x="202298" y="900414"/>
                    <a:pt x="177449" y="916086"/>
                    <a:pt x="150285" y="925560"/>
                  </a:cubicBezTo>
                  <a:lnTo>
                    <a:pt x="129780" y="929494"/>
                  </a:lnTo>
                  <a:lnTo>
                    <a:pt x="125412" y="930620"/>
                  </a:lnTo>
                  <a:lnTo>
                    <a:pt x="125940" y="930231"/>
                  </a:lnTo>
                  <a:lnTo>
                    <a:pt x="108577" y="933563"/>
                  </a:lnTo>
                  <a:lnTo>
                    <a:pt x="105692" y="932804"/>
                  </a:lnTo>
                  <a:lnTo>
                    <a:pt x="89946" y="931504"/>
                  </a:lnTo>
                  <a:cubicBezTo>
                    <a:pt x="84288" y="930018"/>
                    <a:pt x="78985" y="927672"/>
                    <a:pt x="74079" y="924856"/>
                  </a:cubicBezTo>
                  <a:lnTo>
                    <a:pt x="73404" y="924318"/>
                  </a:lnTo>
                  <a:lnTo>
                    <a:pt x="68047" y="922911"/>
                  </a:lnTo>
                  <a:cubicBezTo>
                    <a:pt x="29655" y="899813"/>
                    <a:pt x="0" y="834698"/>
                    <a:pt x="0" y="68546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" name="Freeform: Shape 21"/>
            <p:cNvSpPr>
              <a:spLocks noChangeAspect="1"/>
            </p:cNvSpPr>
            <p:nvPr/>
          </p:nvSpPr>
          <p:spPr bwMode="auto">
            <a:xfrm>
              <a:off x="7444222" y="2378920"/>
              <a:ext cx="422862" cy="46527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599" y="6949"/>
                  </a:moveTo>
                  <a:cubicBezTo>
                    <a:pt x="21599" y="7542"/>
                    <a:pt x="21407" y="8153"/>
                    <a:pt x="21017" y="8781"/>
                  </a:cubicBezTo>
                  <a:cubicBezTo>
                    <a:pt x="20628" y="9416"/>
                    <a:pt x="20109" y="10015"/>
                    <a:pt x="19458" y="10585"/>
                  </a:cubicBezTo>
                  <a:cubicBezTo>
                    <a:pt x="18806" y="11152"/>
                    <a:pt x="18040" y="11651"/>
                    <a:pt x="17159" y="12083"/>
                  </a:cubicBezTo>
                  <a:cubicBezTo>
                    <a:pt x="16275" y="12512"/>
                    <a:pt x="15327" y="12820"/>
                    <a:pt x="14315" y="12996"/>
                  </a:cubicBezTo>
                  <a:cubicBezTo>
                    <a:pt x="13880" y="13090"/>
                    <a:pt x="13492" y="13284"/>
                    <a:pt x="13151" y="13578"/>
                  </a:cubicBezTo>
                  <a:cubicBezTo>
                    <a:pt x="12809" y="13872"/>
                    <a:pt x="12641" y="14204"/>
                    <a:pt x="12641" y="14571"/>
                  </a:cubicBezTo>
                  <a:cubicBezTo>
                    <a:pt x="12641" y="14900"/>
                    <a:pt x="12713" y="15140"/>
                    <a:pt x="12865" y="15293"/>
                  </a:cubicBezTo>
                  <a:cubicBezTo>
                    <a:pt x="13015" y="15449"/>
                    <a:pt x="13177" y="15596"/>
                    <a:pt x="13364" y="15728"/>
                  </a:cubicBezTo>
                  <a:cubicBezTo>
                    <a:pt x="13546" y="15866"/>
                    <a:pt x="13717" y="16010"/>
                    <a:pt x="13874" y="16169"/>
                  </a:cubicBezTo>
                  <a:cubicBezTo>
                    <a:pt x="14032" y="16330"/>
                    <a:pt x="14125" y="16574"/>
                    <a:pt x="14160" y="16903"/>
                  </a:cubicBezTo>
                  <a:cubicBezTo>
                    <a:pt x="14195" y="17117"/>
                    <a:pt x="14187" y="17340"/>
                    <a:pt x="14133" y="17564"/>
                  </a:cubicBezTo>
                  <a:cubicBezTo>
                    <a:pt x="14099" y="17696"/>
                    <a:pt x="14200" y="17805"/>
                    <a:pt x="14432" y="17893"/>
                  </a:cubicBezTo>
                  <a:cubicBezTo>
                    <a:pt x="14667" y="17981"/>
                    <a:pt x="14956" y="18069"/>
                    <a:pt x="15295" y="18154"/>
                  </a:cubicBezTo>
                  <a:cubicBezTo>
                    <a:pt x="15637" y="18236"/>
                    <a:pt x="15987" y="18342"/>
                    <a:pt x="16344" y="18468"/>
                  </a:cubicBezTo>
                  <a:cubicBezTo>
                    <a:pt x="16705" y="18595"/>
                    <a:pt x="16975" y="18756"/>
                    <a:pt x="17164" y="18953"/>
                  </a:cubicBezTo>
                  <a:cubicBezTo>
                    <a:pt x="17266" y="19050"/>
                    <a:pt x="17351" y="19232"/>
                    <a:pt x="17415" y="19511"/>
                  </a:cubicBezTo>
                  <a:cubicBezTo>
                    <a:pt x="17477" y="19790"/>
                    <a:pt x="17519" y="20090"/>
                    <a:pt x="17535" y="20416"/>
                  </a:cubicBezTo>
                  <a:cubicBezTo>
                    <a:pt x="17554" y="20727"/>
                    <a:pt x="17527" y="21000"/>
                    <a:pt x="17463" y="21241"/>
                  </a:cubicBezTo>
                  <a:cubicBezTo>
                    <a:pt x="17394" y="21479"/>
                    <a:pt x="17268" y="21599"/>
                    <a:pt x="17089" y="21599"/>
                  </a:cubicBezTo>
                  <a:lnTo>
                    <a:pt x="4496" y="21599"/>
                  </a:lnTo>
                  <a:cubicBezTo>
                    <a:pt x="4328" y="21599"/>
                    <a:pt x="4205" y="21479"/>
                    <a:pt x="4130" y="21241"/>
                  </a:cubicBezTo>
                  <a:cubicBezTo>
                    <a:pt x="4061" y="21000"/>
                    <a:pt x="4032" y="20727"/>
                    <a:pt x="4048" y="20416"/>
                  </a:cubicBezTo>
                  <a:cubicBezTo>
                    <a:pt x="4066" y="20090"/>
                    <a:pt x="4109" y="19790"/>
                    <a:pt x="4170" y="19511"/>
                  </a:cubicBezTo>
                  <a:cubicBezTo>
                    <a:pt x="4235" y="19232"/>
                    <a:pt x="4317" y="19050"/>
                    <a:pt x="4421" y="18953"/>
                  </a:cubicBezTo>
                  <a:cubicBezTo>
                    <a:pt x="4616" y="18768"/>
                    <a:pt x="4889" y="18606"/>
                    <a:pt x="5239" y="18474"/>
                  </a:cubicBezTo>
                  <a:cubicBezTo>
                    <a:pt x="5588" y="18345"/>
                    <a:pt x="5933" y="18236"/>
                    <a:pt x="6269" y="18154"/>
                  </a:cubicBezTo>
                  <a:cubicBezTo>
                    <a:pt x="6606" y="18069"/>
                    <a:pt x="6897" y="17984"/>
                    <a:pt x="7145" y="17901"/>
                  </a:cubicBezTo>
                  <a:cubicBezTo>
                    <a:pt x="7394" y="17816"/>
                    <a:pt x="7498" y="17705"/>
                    <a:pt x="7463" y="17564"/>
                  </a:cubicBezTo>
                  <a:cubicBezTo>
                    <a:pt x="7428" y="17432"/>
                    <a:pt x="7412" y="17311"/>
                    <a:pt x="7412" y="17205"/>
                  </a:cubicBezTo>
                  <a:lnTo>
                    <a:pt x="7412" y="16903"/>
                  </a:lnTo>
                  <a:cubicBezTo>
                    <a:pt x="7428" y="16574"/>
                    <a:pt x="7519" y="16330"/>
                    <a:pt x="7687" y="16169"/>
                  </a:cubicBezTo>
                  <a:cubicBezTo>
                    <a:pt x="7853" y="16010"/>
                    <a:pt x="8034" y="15866"/>
                    <a:pt x="8224" y="15728"/>
                  </a:cubicBezTo>
                  <a:cubicBezTo>
                    <a:pt x="8416" y="15593"/>
                    <a:pt x="8584" y="15446"/>
                    <a:pt x="8729" y="15293"/>
                  </a:cubicBezTo>
                  <a:cubicBezTo>
                    <a:pt x="8873" y="15140"/>
                    <a:pt x="8945" y="14900"/>
                    <a:pt x="8945" y="14571"/>
                  </a:cubicBezTo>
                  <a:cubicBezTo>
                    <a:pt x="8945" y="14204"/>
                    <a:pt x="8777" y="13875"/>
                    <a:pt x="8440" y="13578"/>
                  </a:cubicBezTo>
                  <a:cubicBezTo>
                    <a:pt x="8104" y="13281"/>
                    <a:pt x="7706" y="13090"/>
                    <a:pt x="7247" y="12996"/>
                  </a:cubicBezTo>
                  <a:cubicBezTo>
                    <a:pt x="6251" y="12811"/>
                    <a:pt x="5311" y="12497"/>
                    <a:pt x="4435" y="12062"/>
                  </a:cubicBezTo>
                  <a:cubicBezTo>
                    <a:pt x="3554" y="11628"/>
                    <a:pt x="2790" y="11128"/>
                    <a:pt x="2133" y="10570"/>
                  </a:cubicBezTo>
                  <a:cubicBezTo>
                    <a:pt x="1479" y="10012"/>
                    <a:pt x="958" y="9416"/>
                    <a:pt x="574" y="8781"/>
                  </a:cubicBezTo>
                  <a:cubicBezTo>
                    <a:pt x="189" y="8153"/>
                    <a:pt x="0" y="7542"/>
                    <a:pt x="0" y="6949"/>
                  </a:cubicBezTo>
                  <a:lnTo>
                    <a:pt x="0" y="4320"/>
                  </a:lnTo>
                  <a:cubicBezTo>
                    <a:pt x="0" y="4009"/>
                    <a:pt x="93" y="3756"/>
                    <a:pt x="285" y="3553"/>
                  </a:cubicBezTo>
                  <a:cubicBezTo>
                    <a:pt x="475" y="3354"/>
                    <a:pt x="712" y="3254"/>
                    <a:pt x="998" y="3254"/>
                  </a:cubicBezTo>
                  <a:lnTo>
                    <a:pt x="5124" y="3254"/>
                  </a:lnTo>
                  <a:cubicBezTo>
                    <a:pt x="5108" y="3139"/>
                    <a:pt x="5097" y="3025"/>
                    <a:pt x="5097" y="2901"/>
                  </a:cubicBezTo>
                  <a:lnTo>
                    <a:pt x="5097" y="2564"/>
                  </a:lnTo>
                  <a:lnTo>
                    <a:pt x="5097" y="2505"/>
                  </a:lnTo>
                  <a:cubicBezTo>
                    <a:pt x="5097" y="2005"/>
                    <a:pt x="5118" y="1594"/>
                    <a:pt x="5156" y="1265"/>
                  </a:cubicBezTo>
                  <a:cubicBezTo>
                    <a:pt x="5193" y="939"/>
                    <a:pt x="5260" y="684"/>
                    <a:pt x="5353" y="499"/>
                  </a:cubicBezTo>
                  <a:cubicBezTo>
                    <a:pt x="5444" y="320"/>
                    <a:pt x="5580" y="187"/>
                    <a:pt x="5754" y="111"/>
                  </a:cubicBezTo>
                  <a:cubicBezTo>
                    <a:pt x="5928" y="38"/>
                    <a:pt x="6165" y="0"/>
                    <a:pt x="6464" y="0"/>
                  </a:cubicBezTo>
                  <a:lnTo>
                    <a:pt x="15132" y="0"/>
                  </a:lnTo>
                  <a:cubicBezTo>
                    <a:pt x="15410" y="0"/>
                    <a:pt x="15645" y="38"/>
                    <a:pt x="15829" y="111"/>
                  </a:cubicBezTo>
                  <a:cubicBezTo>
                    <a:pt x="16011" y="187"/>
                    <a:pt x="16149" y="320"/>
                    <a:pt x="16243" y="499"/>
                  </a:cubicBezTo>
                  <a:cubicBezTo>
                    <a:pt x="16336" y="684"/>
                    <a:pt x="16403" y="939"/>
                    <a:pt x="16435" y="1265"/>
                  </a:cubicBezTo>
                  <a:cubicBezTo>
                    <a:pt x="16470" y="1594"/>
                    <a:pt x="16486" y="2006"/>
                    <a:pt x="16486" y="2505"/>
                  </a:cubicBezTo>
                  <a:lnTo>
                    <a:pt x="16486" y="2863"/>
                  </a:lnTo>
                  <a:cubicBezTo>
                    <a:pt x="16486" y="2989"/>
                    <a:pt x="16478" y="3119"/>
                    <a:pt x="16459" y="3251"/>
                  </a:cubicBezTo>
                  <a:lnTo>
                    <a:pt x="20603" y="3251"/>
                  </a:lnTo>
                  <a:cubicBezTo>
                    <a:pt x="20884" y="3251"/>
                    <a:pt x="21119" y="3351"/>
                    <a:pt x="21314" y="3550"/>
                  </a:cubicBezTo>
                  <a:cubicBezTo>
                    <a:pt x="21503" y="3753"/>
                    <a:pt x="21599" y="4006"/>
                    <a:pt x="21599" y="4317"/>
                  </a:cubicBezTo>
                  <a:lnTo>
                    <a:pt x="21599" y="6949"/>
                  </a:lnTo>
                  <a:close/>
                  <a:moveTo>
                    <a:pt x="6283" y="10550"/>
                  </a:moveTo>
                  <a:cubicBezTo>
                    <a:pt x="6072" y="9798"/>
                    <a:pt x="5882" y="8978"/>
                    <a:pt x="5714" y="8082"/>
                  </a:cubicBezTo>
                  <a:cubicBezTo>
                    <a:pt x="5548" y="7189"/>
                    <a:pt x="5407" y="6299"/>
                    <a:pt x="5287" y="5415"/>
                  </a:cubicBezTo>
                  <a:lnTo>
                    <a:pt x="1962" y="5415"/>
                  </a:lnTo>
                  <a:lnTo>
                    <a:pt x="1962" y="6949"/>
                  </a:lnTo>
                  <a:cubicBezTo>
                    <a:pt x="1962" y="7137"/>
                    <a:pt x="2064" y="7389"/>
                    <a:pt x="2264" y="7709"/>
                  </a:cubicBezTo>
                  <a:cubicBezTo>
                    <a:pt x="2462" y="8029"/>
                    <a:pt x="2753" y="8358"/>
                    <a:pt x="3126" y="8699"/>
                  </a:cubicBezTo>
                  <a:cubicBezTo>
                    <a:pt x="3500" y="9040"/>
                    <a:pt x="3954" y="9381"/>
                    <a:pt x="4488" y="9707"/>
                  </a:cubicBezTo>
                  <a:cubicBezTo>
                    <a:pt x="5022" y="10033"/>
                    <a:pt x="5618" y="10315"/>
                    <a:pt x="6283" y="10550"/>
                  </a:cubicBezTo>
                  <a:moveTo>
                    <a:pt x="19629" y="5415"/>
                  </a:moveTo>
                  <a:lnTo>
                    <a:pt x="16280" y="5415"/>
                  </a:lnTo>
                  <a:cubicBezTo>
                    <a:pt x="16179" y="6299"/>
                    <a:pt x="16043" y="7189"/>
                    <a:pt x="15877" y="8082"/>
                  </a:cubicBezTo>
                  <a:cubicBezTo>
                    <a:pt x="15712" y="8978"/>
                    <a:pt x="15522" y="9798"/>
                    <a:pt x="15308" y="10550"/>
                  </a:cubicBezTo>
                  <a:cubicBezTo>
                    <a:pt x="15973" y="10315"/>
                    <a:pt x="16574" y="10033"/>
                    <a:pt x="17105" y="9707"/>
                  </a:cubicBezTo>
                  <a:cubicBezTo>
                    <a:pt x="17637" y="9381"/>
                    <a:pt x="18091" y="9040"/>
                    <a:pt x="18467" y="8699"/>
                  </a:cubicBezTo>
                  <a:cubicBezTo>
                    <a:pt x="18844" y="8358"/>
                    <a:pt x="19130" y="8029"/>
                    <a:pt x="19330" y="7709"/>
                  </a:cubicBezTo>
                  <a:cubicBezTo>
                    <a:pt x="19530" y="7389"/>
                    <a:pt x="19629" y="7137"/>
                    <a:pt x="19629" y="6949"/>
                  </a:cubicBezTo>
                  <a:lnTo>
                    <a:pt x="19629" y="54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" name="TextBox 55"/>
            <p:cNvSpPr txBox="1"/>
            <p:nvPr/>
          </p:nvSpPr>
          <p:spPr>
            <a:xfrm>
              <a:off x="7024728" y="2931382"/>
              <a:ext cx="1261848" cy="307758"/>
            </a:xfrm>
            <a:prstGeom prst="rect">
              <a:avLst/>
            </a:prstGeom>
            <a:noFill/>
          </p:spPr>
          <p:txBody>
            <a:bodyPr wrap="none" lIns="91422" tIns="45711" rIns="91422" bIns="45711">
              <a:normAutofit/>
            </a:bodyPr>
            <a:lstStyle/>
            <a:p>
              <a:pPr algn="ctr"/>
              <a:r>
                <a:rPr lang="zh-CN" altLang="en-US" sz="1400" b="1" dirty="0">
                  <a:solidFill>
                    <a:schemeClr val="bg1"/>
                  </a:solidFill>
                </a:rPr>
                <a:t>输入标题文本</a:t>
              </a:r>
            </a:p>
          </p:txBody>
        </p:sp>
      </p:grpSp>
      <p:grpSp>
        <p:nvGrpSpPr>
          <p:cNvPr id="62" name="千图PPT彼岸天：ID 8661124库_组合 61"/>
          <p:cNvGrpSpPr/>
          <p:nvPr>
            <p:custDataLst>
              <p:tags r:id="rId5"/>
            </p:custDataLst>
          </p:nvPr>
        </p:nvGrpSpPr>
        <p:grpSpPr>
          <a:xfrm>
            <a:off x="8102698" y="2017906"/>
            <a:ext cx="2202495" cy="1575940"/>
            <a:chOff x="8102698" y="2017906"/>
            <a:chExt cx="2202495" cy="1575940"/>
          </a:xfrm>
        </p:grpSpPr>
        <p:sp>
          <p:nvSpPr>
            <p:cNvPr id="52" name="Freeform: Shape 4"/>
            <p:cNvSpPr/>
            <p:nvPr/>
          </p:nvSpPr>
          <p:spPr bwMode="auto">
            <a:xfrm rot="5400000">
              <a:off x="8415976" y="1704628"/>
              <a:ext cx="1575940" cy="2202495"/>
            </a:xfrm>
            <a:custGeom>
              <a:avLst/>
              <a:gdLst>
                <a:gd name="T0" fmla="*/ 339 w 522"/>
                <a:gd name="T1" fmla="*/ 637 h 731"/>
                <a:gd name="T2" fmla="*/ 365 w 522"/>
                <a:gd name="T3" fmla="*/ 626 h 731"/>
                <a:gd name="T4" fmla="*/ 522 w 522"/>
                <a:gd name="T5" fmla="*/ 626 h 731"/>
                <a:gd name="T6" fmla="*/ 522 w 522"/>
                <a:gd name="T7" fmla="*/ 470 h 731"/>
                <a:gd name="T8" fmla="*/ 511 w 522"/>
                <a:gd name="T9" fmla="*/ 444 h 731"/>
                <a:gd name="T10" fmla="*/ 418 w 522"/>
                <a:gd name="T11" fmla="*/ 365 h 731"/>
                <a:gd name="T12" fmla="*/ 511 w 522"/>
                <a:gd name="T13" fmla="*/ 287 h 731"/>
                <a:gd name="T14" fmla="*/ 522 w 522"/>
                <a:gd name="T15" fmla="*/ 261 h 731"/>
                <a:gd name="T16" fmla="*/ 522 w 522"/>
                <a:gd name="T17" fmla="*/ 105 h 731"/>
                <a:gd name="T18" fmla="*/ 365 w 522"/>
                <a:gd name="T19" fmla="*/ 105 h 731"/>
                <a:gd name="T20" fmla="*/ 339 w 522"/>
                <a:gd name="T21" fmla="*/ 94 h 731"/>
                <a:gd name="T22" fmla="*/ 261 w 522"/>
                <a:gd name="T23" fmla="*/ 0 h 731"/>
                <a:gd name="T24" fmla="*/ 183 w 522"/>
                <a:gd name="T25" fmla="*/ 94 h 731"/>
                <a:gd name="T26" fmla="*/ 157 w 522"/>
                <a:gd name="T27" fmla="*/ 105 h 731"/>
                <a:gd name="T28" fmla="*/ 0 w 522"/>
                <a:gd name="T29" fmla="*/ 105 h 731"/>
                <a:gd name="T30" fmla="*/ 0 w 522"/>
                <a:gd name="T31" fmla="*/ 261 h 731"/>
                <a:gd name="T32" fmla="*/ 10 w 522"/>
                <a:gd name="T33" fmla="*/ 287 h 731"/>
                <a:gd name="T34" fmla="*/ 104 w 522"/>
                <a:gd name="T35" fmla="*/ 365 h 731"/>
                <a:gd name="T36" fmla="*/ 10 w 522"/>
                <a:gd name="T37" fmla="*/ 444 h 731"/>
                <a:gd name="T38" fmla="*/ 0 w 522"/>
                <a:gd name="T39" fmla="*/ 470 h 731"/>
                <a:gd name="T40" fmla="*/ 0 w 522"/>
                <a:gd name="T41" fmla="*/ 626 h 731"/>
                <a:gd name="T42" fmla="*/ 156 w 522"/>
                <a:gd name="T43" fmla="*/ 626 h 731"/>
                <a:gd name="T44" fmla="*/ 183 w 522"/>
                <a:gd name="T45" fmla="*/ 637 h 731"/>
                <a:gd name="T46" fmla="*/ 261 w 522"/>
                <a:gd name="T47" fmla="*/ 731 h 731"/>
                <a:gd name="T48" fmla="*/ 339 w 522"/>
                <a:gd name="T49" fmla="*/ 637 h 7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22" h="731">
                  <a:moveTo>
                    <a:pt x="339" y="637"/>
                  </a:moveTo>
                  <a:cubicBezTo>
                    <a:pt x="339" y="626"/>
                    <a:pt x="365" y="626"/>
                    <a:pt x="365" y="626"/>
                  </a:cubicBezTo>
                  <a:cubicBezTo>
                    <a:pt x="522" y="626"/>
                    <a:pt x="522" y="626"/>
                    <a:pt x="522" y="626"/>
                  </a:cubicBezTo>
                  <a:cubicBezTo>
                    <a:pt x="522" y="470"/>
                    <a:pt x="522" y="470"/>
                    <a:pt x="522" y="470"/>
                  </a:cubicBezTo>
                  <a:cubicBezTo>
                    <a:pt x="522" y="470"/>
                    <a:pt x="522" y="444"/>
                    <a:pt x="511" y="444"/>
                  </a:cubicBezTo>
                  <a:cubicBezTo>
                    <a:pt x="501" y="444"/>
                    <a:pt x="418" y="524"/>
                    <a:pt x="418" y="365"/>
                  </a:cubicBezTo>
                  <a:cubicBezTo>
                    <a:pt x="418" y="207"/>
                    <a:pt x="501" y="287"/>
                    <a:pt x="511" y="287"/>
                  </a:cubicBezTo>
                  <a:cubicBezTo>
                    <a:pt x="521" y="287"/>
                    <a:pt x="522" y="261"/>
                    <a:pt x="522" y="261"/>
                  </a:cubicBezTo>
                  <a:cubicBezTo>
                    <a:pt x="522" y="105"/>
                    <a:pt x="522" y="105"/>
                    <a:pt x="522" y="105"/>
                  </a:cubicBezTo>
                  <a:cubicBezTo>
                    <a:pt x="365" y="105"/>
                    <a:pt x="365" y="105"/>
                    <a:pt x="365" y="105"/>
                  </a:cubicBezTo>
                  <a:cubicBezTo>
                    <a:pt x="364" y="105"/>
                    <a:pt x="339" y="104"/>
                    <a:pt x="339" y="94"/>
                  </a:cubicBezTo>
                  <a:cubicBezTo>
                    <a:pt x="339" y="84"/>
                    <a:pt x="420" y="0"/>
                    <a:pt x="261" y="0"/>
                  </a:cubicBezTo>
                  <a:cubicBezTo>
                    <a:pt x="102" y="0"/>
                    <a:pt x="183" y="84"/>
                    <a:pt x="183" y="94"/>
                  </a:cubicBezTo>
                  <a:cubicBezTo>
                    <a:pt x="183" y="104"/>
                    <a:pt x="158" y="105"/>
                    <a:pt x="157" y="105"/>
                  </a:cubicBezTo>
                  <a:cubicBezTo>
                    <a:pt x="0" y="105"/>
                    <a:pt x="0" y="105"/>
                    <a:pt x="0" y="105"/>
                  </a:cubicBezTo>
                  <a:cubicBezTo>
                    <a:pt x="0" y="261"/>
                    <a:pt x="0" y="261"/>
                    <a:pt x="0" y="261"/>
                  </a:cubicBezTo>
                  <a:cubicBezTo>
                    <a:pt x="0" y="261"/>
                    <a:pt x="0" y="287"/>
                    <a:pt x="10" y="287"/>
                  </a:cubicBezTo>
                  <a:cubicBezTo>
                    <a:pt x="21" y="287"/>
                    <a:pt x="104" y="205"/>
                    <a:pt x="104" y="365"/>
                  </a:cubicBezTo>
                  <a:cubicBezTo>
                    <a:pt x="104" y="526"/>
                    <a:pt x="21" y="444"/>
                    <a:pt x="10" y="444"/>
                  </a:cubicBezTo>
                  <a:cubicBezTo>
                    <a:pt x="0" y="444"/>
                    <a:pt x="0" y="470"/>
                    <a:pt x="0" y="470"/>
                  </a:cubicBezTo>
                  <a:cubicBezTo>
                    <a:pt x="0" y="626"/>
                    <a:pt x="0" y="626"/>
                    <a:pt x="0" y="626"/>
                  </a:cubicBezTo>
                  <a:cubicBezTo>
                    <a:pt x="156" y="626"/>
                    <a:pt x="156" y="626"/>
                    <a:pt x="156" y="626"/>
                  </a:cubicBezTo>
                  <a:cubicBezTo>
                    <a:pt x="156" y="626"/>
                    <a:pt x="183" y="627"/>
                    <a:pt x="183" y="637"/>
                  </a:cubicBezTo>
                  <a:cubicBezTo>
                    <a:pt x="183" y="647"/>
                    <a:pt x="102" y="731"/>
                    <a:pt x="261" y="731"/>
                  </a:cubicBezTo>
                  <a:cubicBezTo>
                    <a:pt x="420" y="731"/>
                    <a:pt x="339" y="647"/>
                    <a:pt x="339" y="63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3" name="Freeform: Shape 5"/>
            <p:cNvSpPr/>
            <p:nvPr/>
          </p:nvSpPr>
          <p:spPr bwMode="auto">
            <a:xfrm rot="5400000">
              <a:off x="8431257" y="1733282"/>
              <a:ext cx="1543466" cy="2112714"/>
            </a:xfrm>
            <a:custGeom>
              <a:avLst/>
              <a:gdLst>
                <a:gd name="connsiteX0" fmla="*/ 269179 w 1282701"/>
                <a:gd name="connsiteY0" fmla="*/ 687038 h 1755775"/>
                <a:gd name="connsiteX1" fmla="*/ 281687 w 1282701"/>
                <a:gd name="connsiteY1" fmla="*/ 735886 h 1755775"/>
                <a:gd name="connsiteX2" fmla="*/ 290482 w 1282701"/>
                <a:gd name="connsiteY2" fmla="*/ 802489 h 1755775"/>
                <a:gd name="connsiteX3" fmla="*/ 292848 w 1282701"/>
                <a:gd name="connsiteY3" fmla="*/ 864287 h 1755775"/>
                <a:gd name="connsiteX4" fmla="*/ 290602 w 1282701"/>
                <a:gd name="connsiteY4" fmla="*/ 801234 h 1755775"/>
                <a:gd name="connsiteX5" fmla="*/ 271810 w 1282701"/>
                <a:gd name="connsiteY5" fmla="*/ 693596 h 1755775"/>
                <a:gd name="connsiteX6" fmla="*/ 256096 w 1282701"/>
                <a:gd name="connsiteY6" fmla="*/ 655490 h 1755775"/>
                <a:gd name="connsiteX7" fmla="*/ 262792 w 1282701"/>
                <a:gd name="connsiteY7" fmla="*/ 671121 h 1755775"/>
                <a:gd name="connsiteX8" fmla="*/ 256940 w 1282701"/>
                <a:gd name="connsiteY8" fmla="*/ 656537 h 1755775"/>
                <a:gd name="connsiteX9" fmla="*/ 227617 w 1282701"/>
                <a:gd name="connsiteY9" fmla="*/ 1135095 h 1755775"/>
                <a:gd name="connsiteX10" fmla="*/ 230138 w 1282701"/>
                <a:gd name="connsiteY10" fmla="*/ 1133473 h 1755775"/>
                <a:gd name="connsiteX11" fmla="*/ 233141 w 1282701"/>
                <a:gd name="connsiteY11" fmla="*/ 1128871 h 1755775"/>
                <a:gd name="connsiteX12" fmla="*/ 46174 w 1282701"/>
                <a:gd name="connsiteY12" fmla="*/ 628113 h 1755775"/>
                <a:gd name="connsiteX13" fmla="*/ 47693 w 1282701"/>
                <a:gd name="connsiteY13" fmla="*/ 630915 h 1755775"/>
                <a:gd name="connsiteX14" fmla="*/ 49804 w 1282701"/>
                <a:gd name="connsiteY14" fmla="*/ 629990 h 1755775"/>
                <a:gd name="connsiteX15" fmla="*/ 0 w 1282701"/>
                <a:gd name="connsiteY15" fmla="*/ 605885 h 1755775"/>
                <a:gd name="connsiteX16" fmla="*/ 0 w 1282701"/>
                <a:gd name="connsiteY16" fmla="*/ 225426 h 1755775"/>
                <a:gd name="connsiteX17" fmla="*/ 32632 w 1282701"/>
                <a:gd name="connsiteY17" fmla="*/ 250455 h 1755775"/>
                <a:gd name="connsiteX18" fmla="*/ 32632 w 1282701"/>
                <a:gd name="connsiteY18" fmla="*/ 250467 h 1755775"/>
                <a:gd name="connsiteX19" fmla="*/ 32810 w 1282701"/>
                <a:gd name="connsiteY19" fmla="*/ 250467 h 1755775"/>
                <a:gd name="connsiteX20" fmla="*/ 441373 w 1282701"/>
                <a:gd name="connsiteY20" fmla="*/ 250467 h 1755775"/>
                <a:gd name="connsiteX21" fmla="*/ 494113 w 1282701"/>
                <a:gd name="connsiteY21" fmla="*/ 215402 h 1755775"/>
                <a:gd name="connsiteX22" fmla="*/ 657356 w 1282701"/>
                <a:gd name="connsiteY22" fmla="*/ 0 h 1755775"/>
                <a:gd name="connsiteX23" fmla="*/ 810553 w 1282701"/>
                <a:gd name="connsiteY23" fmla="*/ 215402 h 1755775"/>
                <a:gd name="connsiteX24" fmla="*/ 870827 w 1282701"/>
                <a:gd name="connsiteY24" fmla="*/ 250467 h 1755775"/>
                <a:gd name="connsiteX25" fmla="*/ 1282701 w 1282701"/>
                <a:gd name="connsiteY25" fmla="*/ 250467 h 1755775"/>
                <a:gd name="connsiteX26" fmla="*/ 1282701 w 1282701"/>
                <a:gd name="connsiteY26" fmla="*/ 573570 h 1755775"/>
                <a:gd name="connsiteX27" fmla="*/ 1257587 w 1282701"/>
                <a:gd name="connsiteY27" fmla="*/ 633682 h 1755775"/>
                <a:gd name="connsiteX28" fmla="*/ 1013979 w 1282701"/>
                <a:gd name="connsiteY28" fmla="*/ 874131 h 1755775"/>
                <a:gd name="connsiteX29" fmla="*/ 1257587 w 1282701"/>
                <a:gd name="connsiteY29" fmla="*/ 1122093 h 1755775"/>
                <a:gd name="connsiteX30" fmla="*/ 1282701 w 1282701"/>
                <a:gd name="connsiteY30" fmla="*/ 1184710 h 1755775"/>
                <a:gd name="connsiteX31" fmla="*/ 1282701 w 1282701"/>
                <a:gd name="connsiteY31" fmla="*/ 1497794 h 1755775"/>
                <a:gd name="connsiteX32" fmla="*/ 865804 w 1282701"/>
                <a:gd name="connsiteY32" fmla="*/ 1497794 h 1755775"/>
                <a:gd name="connsiteX33" fmla="*/ 803019 w 1282701"/>
                <a:gd name="connsiteY33" fmla="*/ 1535364 h 1755775"/>
                <a:gd name="connsiteX34" fmla="*/ 657356 w 1282701"/>
                <a:gd name="connsiteY34" fmla="*/ 1755775 h 1755775"/>
                <a:gd name="connsiteX35" fmla="*/ 504159 w 1282701"/>
                <a:gd name="connsiteY35" fmla="*/ 1535364 h 1755775"/>
                <a:gd name="connsiteX36" fmla="*/ 441373 w 1282701"/>
                <a:gd name="connsiteY36" fmla="*/ 1497794 h 1755775"/>
                <a:gd name="connsiteX37" fmla="*/ 32011 w 1282701"/>
                <a:gd name="connsiteY37" fmla="*/ 1497794 h 1755775"/>
                <a:gd name="connsiteX38" fmla="*/ 32011 w 1282701"/>
                <a:gd name="connsiteY38" fmla="*/ 1214766 h 1755775"/>
                <a:gd name="connsiteX39" fmla="*/ 49591 w 1282701"/>
                <a:gd name="connsiteY39" fmla="*/ 1127103 h 1755775"/>
                <a:gd name="connsiteX40" fmla="*/ 154933 w 1282701"/>
                <a:gd name="connsiteY40" fmla="*/ 1162549 h 1755775"/>
                <a:gd name="connsiteX41" fmla="*/ 155441 w 1282701"/>
                <a:gd name="connsiteY41" fmla="*/ 1162476 h 1755775"/>
                <a:gd name="connsiteX42" fmla="*/ 102094 w 1282701"/>
                <a:gd name="connsiteY42" fmla="*/ 1148257 h 1755775"/>
                <a:gd name="connsiteX43" fmla="*/ 46354 w 1282701"/>
                <a:gd name="connsiteY43" fmla="*/ 1110421 h 1755775"/>
                <a:gd name="connsiteX44" fmla="*/ 29238 w 1282701"/>
                <a:gd name="connsiteY44" fmla="*/ 1107796 h 1755775"/>
                <a:gd name="connsiteX45" fmla="*/ 26633 w 1282701"/>
                <a:gd name="connsiteY45" fmla="*/ 1122237 h 1755775"/>
                <a:gd name="connsiteX46" fmla="*/ 25067 w 1282701"/>
                <a:gd name="connsiteY46" fmla="*/ 1152237 h 1755775"/>
                <a:gd name="connsiteX47" fmla="*/ 25067 w 1282701"/>
                <a:gd name="connsiteY47" fmla="*/ 1502229 h 1755775"/>
                <a:gd name="connsiteX48" fmla="*/ 411080 w 1282701"/>
                <a:gd name="connsiteY48" fmla="*/ 1502229 h 1755775"/>
                <a:gd name="connsiteX49" fmla="*/ 476251 w 1282701"/>
                <a:gd name="connsiteY49" fmla="*/ 1547228 h 1755775"/>
                <a:gd name="connsiteX50" fmla="*/ 428626 w 1282701"/>
                <a:gd name="connsiteY50" fmla="*/ 1609726 h 1755775"/>
                <a:gd name="connsiteX51" fmla="*/ 458705 w 1282701"/>
                <a:gd name="connsiteY51" fmla="*/ 1557227 h 1755775"/>
                <a:gd name="connsiteX52" fmla="*/ 396040 w 1282701"/>
                <a:gd name="connsiteY52" fmla="*/ 1532228 h 1755775"/>
                <a:gd name="connsiteX53" fmla="*/ 1 w 1282701"/>
                <a:gd name="connsiteY53" fmla="*/ 1532228 h 1755775"/>
                <a:gd name="connsiteX54" fmla="*/ 1 w 1282701"/>
                <a:gd name="connsiteY54" fmla="*/ 1152237 h 1755775"/>
                <a:gd name="connsiteX55" fmla="*/ 25067 w 1282701"/>
                <a:gd name="connsiteY55" fmla="*/ 1074738 h 1755775"/>
                <a:gd name="connsiteX56" fmla="*/ 57652 w 1282701"/>
                <a:gd name="connsiteY56" fmla="*/ 1092238 h 1755775"/>
                <a:gd name="connsiteX57" fmla="*/ 49506 w 1282701"/>
                <a:gd name="connsiteY57" fmla="*/ 1092238 h 1755775"/>
                <a:gd name="connsiteX58" fmla="*/ 43960 w 1282701"/>
                <a:gd name="connsiteY58" fmla="*/ 1092238 h 1755775"/>
                <a:gd name="connsiteX59" fmla="*/ 49661 w 1282701"/>
                <a:gd name="connsiteY59" fmla="*/ 1092442 h 1755775"/>
                <a:gd name="connsiteX60" fmla="*/ 160510 w 1282701"/>
                <a:gd name="connsiteY60" fmla="*/ 1142472 h 1755775"/>
                <a:gd name="connsiteX61" fmla="*/ 222862 w 1282701"/>
                <a:gd name="connsiteY61" fmla="*/ 1129026 h 1755775"/>
                <a:gd name="connsiteX62" fmla="*/ 249614 w 1282701"/>
                <a:gd name="connsiteY62" fmla="*/ 1103628 h 1755775"/>
                <a:gd name="connsiteX63" fmla="*/ 261228 w 1282701"/>
                <a:gd name="connsiteY63" fmla="*/ 1085833 h 1755775"/>
                <a:gd name="connsiteX64" fmla="*/ 281793 w 1282701"/>
                <a:gd name="connsiteY64" fmla="*/ 1013449 h 1755775"/>
                <a:gd name="connsiteX65" fmla="*/ 281961 w 1282701"/>
                <a:gd name="connsiteY65" fmla="*/ 1012978 h 1755775"/>
                <a:gd name="connsiteX66" fmla="*/ 282004 w 1282701"/>
                <a:gd name="connsiteY66" fmla="*/ 1012705 h 1755775"/>
                <a:gd name="connsiteX67" fmla="*/ 283350 w 1282701"/>
                <a:gd name="connsiteY67" fmla="*/ 1007969 h 1755775"/>
                <a:gd name="connsiteX68" fmla="*/ 285350 w 1282701"/>
                <a:gd name="connsiteY68" fmla="*/ 991370 h 1755775"/>
                <a:gd name="connsiteX69" fmla="*/ 282004 w 1282701"/>
                <a:gd name="connsiteY69" fmla="*/ 1012705 h 1755775"/>
                <a:gd name="connsiteX70" fmla="*/ 281793 w 1282701"/>
                <a:gd name="connsiteY70" fmla="*/ 1013449 h 1755775"/>
                <a:gd name="connsiteX71" fmla="*/ 263269 w 1282701"/>
                <a:gd name="connsiteY71" fmla="*/ 1065220 h 1755775"/>
                <a:gd name="connsiteX72" fmla="*/ 220894 w 1282701"/>
                <a:gd name="connsiteY72" fmla="*/ 1091471 h 1755775"/>
                <a:gd name="connsiteX73" fmla="*/ 263567 w 1282701"/>
                <a:gd name="connsiteY73" fmla="*/ 891229 h 1755775"/>
                <a:gd name="connsiteX74" fmla="*/ 165671 w 1282701"/>
                <a:gd name="connsiteY74" fmla="*/ 630915 h 1755775"/>
                <a:gd name="connsiteX75" fmla="*/ 22592 w 1282701"/>
                <a:gd name="connsiteY75" fmla="*/ 680975 h 1755775"/>
                <a:gd name="connsiteX76" fmla="*/ 0 w 1282701"/>
                <a:gd name="connsiteY76" fmla="*/ 605885 h 175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1282701" h="1755775">
                  <a:moveTo>
                    <a:pt x="269179" y="687038"/>
                  </a:moveTo>
                  <a:lnTo>
                    <a:pt x="281687" y="735886"/>
                  </a:lnTo>
                  <a:cubicBezTo>
                    <a:pt x="285413" y="755440"/>
                    <a:pt x="288413" y="777537"/>
                    <a:pt x="290482" y="802489"/>
                  </a:cubicBezTo>
                  <a:lnTo>
                    <a:pt x="292848" y="864287"/>
                  </a:lnTo>
                  <a:lnTo>
                    <a:pt x="290602" y="801234"/>
                  </a:lnTo>
                  <a:cubicBezTo>
                    <a:pt x="287212" y="757133"/>
                    <a:pt x="280654" y="721769"/>
                    <a:pt x="271810" y="693596"/>
                  </a:cubicBezTo>
                  <a:close/>
                  <a:moveTo>
                    <a:pt x="256096" y="655490"/>
                  </a:moveTo>
                  <a:lnTo>
                    <a:pt x="262792" y="671121"/>
                  </a:lnTo>
                  <a:lnTo>
                    <a:pt x="256940" y="656537"/>
                  </a:lnTo>
                  <a:close/>
                  <a:moveTo>
                    <a:pt x="227617" y="1135095"/>
                  </a:moveTo>
                  <a:lnTo>
                    <a:pt x="230138" y="1133473"/>
                  </a:lnTo>
                  <a:lnTo>
                    <a:pt x="233141" y="1128871"/>
                  </a:lnTo>
                  <a:close/>
                  <a:moveTo>
                    <a:pt x="46174" y="628113"/>
                  </a:moveTo>
                  <a:lnTo>
                    <a:pt x="47693" y="630915"/>
                  </a:lnTo>
                  <a:lnTo>
                    <a:pt x="49804" y="629990"/>
                  </a:lnTo>
                  <a:close/>
                  <a:moveTo>
                    <a:pt x="0" y="605885"/>
                  </a:moveTo>
                  <a:cubicBezTo>
                    <a:pt x="0" y="570842"/>
                    <a:pt x="0" y="225426"/>
                    <a:pt x="0" y="225426"/>
                  </a:cubicBezTo>
                  <a:cubicBezTo>
                    <a:pt x="32632" y="250455"/>
                    <a:pt x="32632" y="250455"/>
                    <a:pt x="32632" y="250455"/>
                  </a:cubicBezTo>
                  <a:lnTo>
                    <a:pt x="32632" y="250467"/>
                  </a:lnTo>
                  <a:lnTo>
                    <a:pt x="32810" y="250467"/>
                  </a:lnTo>
                  <a:cubicBezTo>
                    <a:pt x="38407" y="250467"/>
                    <a:pt x="83181" y="250467"/>
                    <a:pt x="441373" y="250467"/>
                  </a:cubicBezTo>
                  <a:cubicBezTo>
                    <a:pt x="446396" y="250467"/>
                    <a:pt x="494113" y="237944"/>
                    <a:pt x="494113" y="215402"/>
                  </a:cubicBezTo>
                  <a:cubicBezTo>
                    <a:pt x="494113" y="170318"/>
                    <a:pt x="293199" y="0"/>
                    <a:pt x="657356" y="0"/>
                  </a:cubicBezTo>
                  <a:cubicBezTo>
                    <a:pt x="1021513" y="0"/>
                    <a:pt x="810553" y="175327"/>
                    <a:pt x="810553" y="215402"/>
                  </a:cubicBezTo>
                  <a:cubicBezTo>
                    <a:pt x="810553" y="237944"/>
                    <a:pt x="868316" y="250467"/>
                    <a:pt x="870827" y="250467"/>
                  </a:cubicBezTo>
                  <a:cubicBezTo>
                    <a:pt x="870827" y="250467"/>
                    <a:pt x="870827" y="250467"/>
                    <a:pt x="1282701" y="250467"/>
                  </a:cubicBezTo>
                  <a:cubicBezTo>
                    <a:pt x="1282701" y="250467"/>
                    <a:pt x="1282701" y="250467"/>
                    <a:pt x="1282701" y="573570"/>
                  </a:cubicBezTo>
                  <a:cubicBezTo>
                    <a:pt x="1282701" y="573570"/>
                    <a:pt x="1280190" y="633682"/>
                    <a:pt x="1257587" y="633682"/>
                  </a:cubicBezTo>
                  <a:cubicBezTo>
                    <a:pt x="1247541" y="633682"/>
                    <a:pt x="1013979" y="475887"/>
                    <a:pt x="1013979" y="874131"/>
                  </a:cubicBezTo>
                  <a:cubicBezTo>
                    <a:pt x="1013979" y="1274878"/>
                    <a:pt x="1242518" y="1122093"/>
                    <a:pt x="1257587" y="1122093"/>
                  </a:cubicBezTo>
                  <a:cubicBezTo>
                    <a:pt x="1282701" y="1122093"/>
                    <a:pt x="1282701" y="1184710"/>
                    <a:pt x="1282701" y="1184710"/>
                  </a:cubicBezTo>
                  <a:cubicBezTo>
                    <a:pt x="1282701" y="1184710"/>
                    <a:pt x="1282701" y="1184710"/>
                    <a:pt x="1282701" y="1497794"/>
                  </a:cubicBezTo>
                  <a:cubicBezTo>
                    <a:pt x="1282701" y="1497794"/>
                    <a:pt x="1282701" y="1497794"/>
                    <a:pt x="865804" y="1497794"/>
                  </a:cubicBezTo>
                  <a:cubicBezTo>
                    <a:pt x="865804" y="1497794"/>
                    <a:pt x="803019" y="1502803"/>
                    <a:pt x="803019" y="1535364"/>
                  </a:cubicBezTo>
                  <a:cubicBezTo>
                    <a:pt x="803019" y="1592972"/>
                    <a:pt x="1021513" y="1755775"/>
                    <a:pt x="657356" y="1755775"/>
                  </a:cubicBezTo>
                  <a:cubicBezTo>
                    <a:pt x="290688" y="1755775"/>
                    <a:pt x="504159" y="1592972"/>
                    <a:pt x="504159" y="1535364"/>
                  </a:cubicBezTo>
                  <a:cubicBezTo>
                    <a:pt x="504159" y="1500299"/>
                    <a:pt x="441373" y="1497794"/>
                    <a:pt x="441373" y="1497794"/>
                  </a:cubicBezTo>
                  <a:cubicBezTo>
                    <a:pt x="441373" y="1497794"/>
                    <a:pt x="441373" y="1497794"/>
                    <a:pt x="32011" y="1497794"/>
                  </a:cubicBezTo>
                  <a:cubicBezTo>
                    <a:pt x="32011" y="1497794"/>
                    <a:pt x="32011" y="1497794"/>
                    <a:pt x="32011" y="1214766"/>
                  </a:cubicBezTo>
                  <a:cubicBezTo>
                    <a:pt x="32011" y="1214766"/>
                    <a:pt x="29499" y="1127103"/>
                    <a:pt x="49591" y="1127103"/>
                  </a:cubicBezTo>
                  <a:cubicBezTo>
                    <a:pt x="56183" y="1127103"/>
                    <a:pt x="103636" y="1160661"/>
                    <a:pt x="154933" y="1162549"/>
                  </a:cubicBezTo>
                  <a:lnTo>
                    <a:pt x="155441" y="1162476"/>
                  </a:lnTo>
                  <a:lnTo>
                    <a:pt x="102094" y="1148257"/>
                  </a:lnTo>
                  <a:cubicBezTo>
                    <a:pt x="74067" y="1135437"/>
                    <a:pt x="59266" y="1118239"/>
                    <a:pt x="46354" y="1110421"/>
                  </a:cubicBezTo>
                  <a:lnTo>
                    <a:pt x="29238" y="1107796"/>
                  </a:lnTo>
                  <a:lnTo>
                    <a:pt x="26633" y="1122237"/>
                  </a:lnTo>
                  <a:cubicBezTo>
                    <a:pt x="25067" y="1137237"/>
                    <a:pt x="25067" y="1152237"/>
                    <a:pt x="25067" y="1152237"/>
                  </a:cubicBezTo>
                  <a:cubicBezTo>
                    <a:pt x="25067" y="1152237"/>
                    <a:pt x="25067" y="1152237"/>
                    <a:pt x="25067" y="1502229"/>
                  </a:cubicBezTo>
                  <a:cubicBezTo>
                    <a:pt x="25067" y="1502229"/>
                    <a:pt x="378494" y="1502229"/>
                    <a:pt x="411080" y="1502229"/>
                  </a:cubicBezTo>
                  <a:cubicBezTo>
                    <a:pt x="443665" y="1502229"/>
                    <a:pt x="476251" y="1519728"/>
                    <a:pt x="476251" y="1547228"/>
                  </a:cubicBezTo>
                  <a:cubicBezTo>
                    <a:pt x="476251" y="1574727"/>
                    <a:pt x="443665" y="1592227"/>
                    <a:pt x="428626" y="1609726"/>
                  </a:cubicBezTo>
                  <a:cubicBezTo>
                    <a:pt x="443665" y="1582227"/>
                    <a:pt x="456198" y="1564727"/>
                    <a:pt x="458705" y="1557227"/>
                  </a:cubicBezTo>
                  <a:cubicBezTo>
                    <a:pt x="458705" y="1539728"/>
                    <a:pt x="416093" y="1532228"/>
                    <a:pt x="396040" y="1532228"/>
                  </a:cubicBezTo>
                  <a:cubicBezTo>
                    <a:pt x="381001" y="1532228"/>
                    <a:pt x="1" y="1532228"/>
                    <a:pt x="1" y="1532228"/>
                  </a:cubicBezTo>
                  <a:cubicBezTo>
                    <a:pt x="1" y="1532228"/>
                    <a:pt x="1" y="1212235"/>
                    <a:pt x="1" y="1152237"/>
                  </a:cubicBezTo>
                  <a:cubicBezTo>
                    <a:pt x="1" y="1089738"/>
                    <a:pt x="15040" y="1074738"/>
                    <a:pt x="25067" y="1074738"/>
                  </a:cubicBezTo>
                  <a:cubicBezTo>
                    <a:pt x="32586" y="1074738"/>
                    <a:pt x="57652" y="1092238"/>
                    <a:pt x="57652" y="1092238"/>
                  </a:cubicBezTo>
                  <a:cubicBezTo>
                    <a:pt x="57652" y="1092238"/>
                    <a:pt x="53892" y="1092238"/>
                    <a:pt x="49506" y="1092238"/>
                  </a:cubicBezTo>
                  <a:lnTo>
                    <a:pt x="43960" y="1092238"/>
                  </a:lnTo>
                  <a:lnTo>
                    <a:pt x="49661" y="1092442"/>
                  </a:lnTo>
                  <a:cubicBezTo>
                    <a:pt x="69815" y="1099946"/>
                    <a:pt x="97528" y="1134968"/>
                    <a:pt x="160510" y="1142472"/>
                  </a:cubicBezTo>
                  <a:cubicBezTo>
                    <a:pt x="190741" y="1144974"/>
                    <a:pt x="209006" y="1138720"/>
                    <a:pt x="222862" y="1129026"/>
                  </a:cubicBezTo>
                  <a:lnTo>
                    <a:pt x="249614" y="1103628"/>
                  </a:lnTo>
                  <a:lnTo>
                    <a:pt x="261228" y="1085833"/>
                  </a:lnTo>
                  <a:lnTo>
                    <a:pt x="281793" y="1013449"/>
                  </a:lnTo>
                  <a:lnTo>
                    <a:pt x="281961" y="1012978"/>
                  </a:lnTo>
                  <a:lnTo>
                    <a:pt x="282004" y="1012705"/>
                  </a:lnTo>
                  <a:lnTo>
                    <a:pt x="283350" y="1007969"/>
                  </a:lnTo>
                  <a:lnTo>
                    <a:pt x="285350" y="991370"/>
                  </a:lnTo>
                  <a:lnTo>
                    <a:pt x="282004" y="1012705"/>
                  </a:lnTo>
                  <a:lnTo>
                    <a:pt x="281793" y="1013449"/>
                  </a:lnTo>
                  <a:lnTo>
                    <a:pt x="263269" y="1065220"/>
                  </a:lnTo>
                  <a:cubicBezTo>
                    <a:pt x="242691" y="1102382"/>
                    <a:pt x="219482" y="1098510"/>
                    <a:pt x="220894" y="1091471"/>
                  </a:cubicBezTo>
                  <a:cubicBezTo>
                    <a:pt x="220894" y="1091471"/>
                    <a:pt x="263567" y="1031398"/>
                    <a:pt x="263567" y="891229"/>
                  </a:cubicBezTo>
                  <a:cubicBezTo>
                    <a:pt x="263567" y="678472"/>
                    <a:pt x="213363" y="635921"/>
                    <a:pt x="165671" y="630915"/>
                  </a:cubicBezTo>
                  <a:cubicBezTo>
                    <a:pt x="102917" y="620903"/>
                    <a:pt x="42673" y="683478"/>
                    <a:pt x="22592" y="680975"/>
                  </a:cubicBezTo>
                  <a:cubicBezTo>
                    <a:pt x="12551" y="680975"/>
                    <a:pt x="0" y="660951"/>
                    <a:pt x="0" y="60588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13" name="Group 23"/>
            <p:cNvGrpSpPr>
              <a:grpSpLocks noChangeAspect="1"/>
            </p:cNvGrpSpPr>
            <p:nvPr/>
          </p:nvGrpSpPr>
          <p:grpSpPr bwMode="auto">
            <a:xfrm>
              <a:off x="8999972" y="2442389"/>
              <a:ext cx="488303" cy="322298"/>
              <a:chOff x="3763963" y="5216524"/>
              <a:chExt cx="466725" cy="307975"/>
            </a:xfrm>
            <a:solidFill>
              <a:schemeClr val="bg1"/>
            </a:solidFill>
          </p:grpSpPr>
          <p:sp>
            <p:nvSpPr>
              <p:cNvPr id="44" name="Freeform: Shape 24"/>
              <p:cNvSpPr/>
              <p:nvPr/>
            </p:nvSpPr>
            <p:spPr bwMode="auto">
              <a:xfrm>
                <a:off x="4130675" y="5421312"/>
                <a:ext cx="100013" cy="103187"/>
              </a:xfrm>
              <a:custGeom>
                <a:avLst/>
                <a:gdLst>
                  <a:gd name="T0" fmla="*/ 276 w 277"/>
                  <a:gd name="T1" fmla="*/ 218 h 286"/>
                  <a:gd name="T2" fmla="*/ 276 w 277"/>
                  <a:gd name="T3" fmla="*/ 209 h 286"/>
                  <a:gd name="T4" fmla="*/ 276 w 277"/>
                  <a:gd name="T5" fmla="*/ 201 h 286"/>
                  <a:gd name="T6" fmla="*/ 276 w 277"/>
                  <a:gd name="T7" fmla="*/ 193 h 286"/>
                  <a:gd name="T8" fmla="*/ 268 w 277"/>
                  <a:gd name="T9" fmla="*/ 176 h 286"/>
                  <a:gd name="T10" fmla="*/ 268 w 277"/>
                  <a:gd name="T11" fmla="*/ 168 h 286"/>
                  <a:gd name="T12" fmla="*/ 268 w 277"/>
                  <a:gd name="T13" fmla="*/ 159 h 286"/>
                  <a:gd name="T14" fmla="*/ 268 w 277"/>
                  <a:gd name="T15" fmla="*/ 151 h 286"/>
                  <a:gd name="T16" fmla="*/ 268 w 277"/>
                  <a:gd name="T17" fmla="*/ 143 h 286"/>
                  <a:gd name="T18" fmla="*/ 259 w 277"/>
                  <a:gd name="T19" fmla="*/ 109 h 286"/>
                  <a:gd name="T20" fmla="*/ 259 w 277"/>
                  <a:gd name="T21" fmla="*/ 92 h 286"/>
                  <a:gd name="T22" fmla="*/ 259 w 277"/>
                  <a:gd name="T23" fmla="*/ 84 h 286"/>
                  <a:gd name="T24" fmla="*/ 251 w 277"/>
                  <a:gd name="T25" fmla="*/ 51 h 286"/>
                  <a:gd name="T26" fmla="*/ 251 w 277"/>
                  <a:gd name="T27" fmla="*/ 42 h 286"/>
                  <a:gd name="T28" fmla="*/ 242 w 277"/>
                  <a:gd name="T29" fmla="*/ 34 h 286"/>
                  <a:gd name="T30" fmla="*/ 242 w 277"/>
                  <a:gd name="T31" fmla="*/ 17 h 286"/>
                  <a:gd name="T32" fmla="*/ 234 w 277"/>
                  <a:gd name="T33" fmla="*/ 0 h 286"/>
                  <a:gd name="T34" fmla="*/ 226 w 277"/>
                  <a:gd name="T35" fmla="*/ 0 h 286"/>
                  <a:gd name="T36" fmla="*/ 8 w 277"/>
                  <a:gd name="T37" fmla="*/ 59 h 286"/>
                  <a:gd name="T38" fmla="*/ 8 w 277"/>
                  <a:gd name="T39" fmla="*/ 67 h 286"/>
                  <a:gd name="T40" fmla="*/ 8 w 277"/>
                  <a:gd name="T41" fmla="*/ 76 h 286"/>
                  <a:gd name="T42" fmla="*/ 8 w 277"/>
                  <a:gd name="T43" fmla="*/ 84 h 286"/>
                  <a:gd name="T44" fmla="*/ 8 w 277"/>
                  <a:gd name="T45" fmla="*/ 92 h 286"/>
                  <a:gd name="T46" fmla="*/ 8 w 277"/>
                  <a:gd name="T47" fmla="*/ 101 h 286"/>
                  <a:gd name="T48" fmla="*/ 8 w 277"/>
                  <a:gd name="T49" fmla="*/ 118 h 286"/>
                  <a:gd name="T50" fmla="*/ 8 w 277"/>
                  <a:gd name="T51" fmla="*/ 134 h 286"/>
                  <a:gd name="T52" fmla="*/ 17 w 277"/>
                  <a:gd name="T53" fmla="*/ 143 h 286"/>
                  <a:gd name="T54" fmla="*/ 17 w 277"/>
                  <a:gd name="T55" fmla="*/ 159 h 286"/>
                  <a:gd name="T56" fmla="*/ 17 w 277"/>
                  <a:gd name="T57" fmla="*/ 168 h 286"/>
                  <a:gd name="T58" fmla="*/ 17 w 277"/>
                  <a:gd name="T59" fmla="*/ 176 h 286"/>
                  <a:gd name="T60" fmla="*/ 17 w 277"/>
                  <a:gd name="T61" fmla="*/ 185 h 286"/>
                  <a:gd name="T62" fmla="*/ 8 w 277"/>
                  <a:gd name="T63" fmla="*/ 201 h 286"/>
                  <a:gd name="T64" fmla="*/ 8 w 277"/>
                  <a:gd name="T65" fmla="*/ 209 h 286"/>
                  <a:gd name="T66" fmla="*/ 8 w 277"/>
                  <a:gd name="T67" fmla="*/ 218 h 286"/>
                  <a:gd name="T68" fmla="*/ 8 w 277"/>
                  <a:gd name="T69" fmla="*/ 226 h 286"/>
                  <a:gd name="T70" fmla="*/ 8 w 277"/>
                  <a:gd name="T71" fmla="*/ 243 h 286"/>
                  <a:gd name="T72" fmla="*/ 8 w 277"/>
                  <a:gd name="T73" fmla="*/ 251 h 286"/>
                  <a:gd name="T74" fmla="*/ 0 w 277"/>
                  <a:gd name="T75" fmla="*/ 260 h 286"/>
                  <a:gd name="T76" fmla="*/ 0 w 277"/>
                  <a:gd name="T77" fmla="*/ 268 h 286"/>
                  <a:gd name="T78" fmla="*/ 0 w 277"/>
                  <a:gd name="T79" fmla="*/ 276 h 286"/>
                  <a:gd name="T80" fmla="*/ 0 w 277"/>
                  <a:gd name="T81" fmla="*/ 285 h 286"/>
                  <a:gd name="T82" fmla="*/ 268 w 277"/>
                  <a:gd name="T83" fmla="*/ 285 h 286"/>
                  <a:gd name="T84" fmla="*/ 276 w 277"/>
                  <a:gd name="T85" fmla="*/ 276 h 286"/>
                  <a:gd name="T86" fmla="*/ 276 w 277"/>
                  <a:gd name="T87" fmla="*/ 260 h 286"/>
                  <a:gd name="T88" fmla="*/ 276 w 277"/>
                  <a:gd name="T89" fmla="*/ 243 h 286"/>
                  <a:gd name="T90" fmla="*/ 276 w 277"/>
                  <a:gd name="T91" fmla="*/ 226 h 286"/>
                  <a:gd name="T92" fmla="*/ 276 w 277"/>
                  <a:gd name="T93" fmla="*/ 218 h 286"/>
                  <a:gd name="T94" fmla="*/ 276 w 277"/>
                  <a:gd name="T95" fmla="*/ 218 h 286"/>
                  <a:gd name="T96" fmla="*/ 276 w 277"/>
                  <a:gd name="T97" fmla="*/ 218 h 2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77" h="286">
                    <a:moveTo>
                      <a:pt x="276" y="218"/>
                    </a:moveTo>
                    <a:lnTo>
                      <a:pt x="276" y="209"/>
                    </a:lnTo>
                    <a:lnTo>
                      <a:pt x="276" y="201"/>
                    </a:lnTo>
                    <a:cubicBezTo>
                      <a:pt x="276" y="193"/>
                      <a:pt x="276" y="193"/>
                      <a:pt x="276" y="193"/>
                    </a:cubicBezTo>
                    <a:cubicBezTo>
                      <a:pt x="276" y="193"/>
                      <a:pt x="276" y="185"/>
                      <a:pt x="268" y="176"/>
                    </a:cubicBezTo>
                    <a:cubicBezTo>
                      <a:pt x="268" y="168"/>
                      <a:pt x="268" y="168"/>
                      <a:pt x="268" y="168"/>
                    </a:cubicBezTo>
                    <a:lnTo>
                      <a:pt x="268" y="159"/>
                    </a:lnTo>
                    <a:lnTo>
                      <a:pt x="268" y="151"/>
                    </a:lnTo>
                    <a:cubicBezTo>
                      <a:pt x="268" y="143"/>
                      <a:pt x="268" y="143"/>
                      <a:pt x="268" y="143"/>
                    </a:cubicBezTo>
                    <a:cubicBezTo>
                      <a:pt x="268" y="134"/>
                      <a:pt x="268" y="118"/>
                      <a:pt x="259" y="109"/>
                    </a:cubicBezTo>
                    <a:cubicBezTo>
                      <a:pt x="259" y="109"/>
                      <a:pt x="259" y="101"/>
                      <a:pt x="259" y="92"/>
                    </a:cubicBezTo>
                    <a:lnTo>
                      <a:pt x="259" y="84"/>
                    </a:lnTo>
                    <a:cubicBezTo>
                      <a:pt x="259" y="67"/>
                      <a:pt x="251" y="59"/>
                      <a:pt x="251" y="51"/>
                    </a:cubicBezTo>
                    <a:cubicBezTo>
                      <a:pt x="251" y="42"/>
                      <a:pt x="251" y="42"/>
                      <a:pt x="251" y="42"/>
                    </a:cubicBezTo>
                    <a:cubicBezTo>
                      <a:pt x="242" y="34"/>
                      <a:pt x="242" y="34"/>
                      <a:pt x="242" y="34"/>
                    </a:cubicBezTo>
                    <a:cubicBezTo>
                      <a:pt x="242" y="26"/>
                      <a:pt x="242" y="26"/>
                      <a:pt x="242" y="17"/>
                    </a:cubicBezTo>
                    <a:cubicBezTo>
                      <a:pt x="242" y="9"/>
                      <a:pt x="234" y="9"/>
                      <a:pt x="234" y="0"/>
                    </a:cubicBezTo>
                    <a:lnTo>
                      <a:pt x="226" y="0"/>
                    </a:lnTo>
                    <a:cubicBezTo>
                      <a:pt x="8" y="59"/>
                      <a:pt x="8" y="59"/>
                      <a:pt x="8" y="59"/>
                    </a:cubicBezTo>
                    <a:cubicBezTo>
                      <a:pt x="8" y="67"/>
                      <a:pt x="0" y="67"/>
                      <a:pt x="8" y="67"/>
                    </a:cubicBezTo>
                    <a:cubicBezTo>
                      <a:pt x="8" y="76"/>
                      <a:pt x="8" y="76"/>
                      <a:pt x="8" y="76"/>
                    </a:cubicBezTo>
                    <a:lnTo>
                      <a:pt x="8" y="84"/>
                    </a:lnTo>
                    <a:cubicBezTo>
                      <a:pt x="8" y="92"/>
                      <a:pt x="8" y="92"/>
                      <a:pt x="8" y="92"/>
                    </a:cubicBezTo>
                    <a:lnTo>
                      <a:pt x="8" y="101"/>
                    </a:lnTo>
                    <a:cubicBezTo>
                      <a:pt x="8" y="109"/>
                      <a:pt x="8" y="118"/>
                      <a:pt x="8" y="118"/>
                    </a:cubicBezTo>
                    <a:cubicBezTo>
                      <a:pt x="8" y="126"/>
                      <a:pt x="8" y="126"/>
                      <a:pt x="8" y="134"/>
                    </a:cubicBezTo>
                    <a:cubicBezTo>
                      <a:pt x="17" y="134"/>
                      <a:pt x="17" y="134"/>
                      <a:pt x="17" y="143"/>
                    </a:cubicBezTo>
                    <a:cubicBezTo>
                      <a:pt x="17" y="151"/>
                      <a:pt x="17" y="159"/>
                      <a:pt x="17" y="159"/>
                    </a:cubicBezTo>
                    <a:cubicBezTo>
                      <a:pt x="17" y="168"/>
                      <a:pt x="17" y="168"/>
                      <a:pt x="17" y="168"/>
                    </a:cubicBezTo>
                    <a:lnTo>
                      <a:pt x="17" y="176"/>
                    </a:lnTo>
                    <a:cubicBezTo>
                      <a:pt x="17" y="185"/>
                      <a:pt x="17" y="185"/>
                      <a:pt x="17" y="185"/>
                    </a:cubicBezTo>
                    <a:cubicBezTo>
                      <a:pt x="17" y="193"/>
                      <a:pt x="8" y="193"/>
                      <a:pt x="8" y="201"/>
                    </a:cubicBezTo>
                    <a:lnTo>
                      <a:pt x="8" y="209"/>
                    </a:lnTo>
                    <a:lnTo>
                      <a:pt x="8" y="218"/>
                    </a:lnTo>
                    <a:cubicBezTo>
                      <a:pt x="8" y="226"/>
                      <a:pt x="8" y="226"/>
                      <a:pt x="8" y="226"/>
                    </a:cubicBezTo>
                    <a:cubicBezTo>
                      <a:pt x="8" y="235"/>
                      <a:pt x="8" y="235"/>
                      <a:pt x="8" y="243"/>
                    </a:cubicBezTo>
                    <a:lnTo>
                      <a:pt x="8" y="251"/>
                    </a:lnTo>
                    <a:cubicBezTo>
                      <a:pt x="8" y="251"/>
                      <a:pt x="8" y="260"/>
                      <a:pt x="0" y="260"/>
                    </a:cubicBezTo>
                    <a:lnTo>
                      <a:pt x="0" y="268"/>
                    </a:lnTo>
                    <a:lnTo>
                      <a:pt x="0" y="276"/>
                    </a:lnTo>
                    <a:lnTo>
                      <a:pt x="0" y="285"/>
                    </a:lnTo>
                    <a:cubicBezTo>
                      <a:pt x="268" y="285"/>
                      <a:pt x="268" y="285"/>
                      <a:pt x="268" y="285"/>
                    </a:cubicBezTo>
                    <a:cubicBezTo>
                      <a:pt x="268" y="285"/>
                      <a:pt x="276" y="285"/>
                      <a:pt x="276" y="276"/>
                    </a:cubicBezTo>
                    <a:cubicBezTo>
                      <a:pt x="276" y="268"/>
                      <a:pt x="276" y="268"/>
                      <a:pt x="276" y="260"/>
                    </a:cubicBezTo>
                    <a:cubicBezTo>
                      <a:pt x="276" y="260"/>
                      <a:pt x="276" y="251"/>
                      <a:pt x="276" y="243"/>
                    </a:cubicBezTo>
                    <a:cubicBezTo>
                      <a:pt x="276" y="243"/>
                      <a:pt x="276" y="235"/>
                      <a:pt x="276" y="226"/>
                    </a:cubicBezTo>
                    <a:lnTo>
                      <a:pt x="276" y="218"/>
                    </a:lnTo>
                    <a:close/>
                    <a:moveTo>
                      <a:pt x="276" y="218"/>
                    </a:moveTo>
                    <a:lnTo>
                      <a:pt x="276" y="218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5" name="Freeform: Shape 25"/>
              <p:cNvSpPr/>
              <p:nvPr/>
            </p:nvSpPr>
            <p:spPr bwMode="auto">
              <a:xfrm>
                <a:off x="4083050" y="5297487"/>
                <a:ext cx="123825" cy="133350"/>
              </a:xfrm>
              <a:custGeom>
                <a:avLst/>
                <a:gdLst>
                  <a:gd name="T0" fmla="*/ 343 w 344"/>
                  <a:gd name="T1" fmla="*/ 276 h 369"/>
                  <a:gd name="T2" fmla="*/ 335 w 344"/>
                  <a:gd name="T3" fmla="*/ 259 h 369"/>
                  <a:gd name="T4" fmla="*/ 326 w 344"/>
                  <a:gd name="T5" fmla="*/ 242 h 369"/>
                  <a:gd name="T6" fmla="*/ 318 w 344"/>
                  <a:gd name="T7" fmla="*/ 234 h 369"/>
                  <a:gd name="T8" fmla="*/ 310 w 344"/>
                  <a:gd name="T9" fmla="*/ 209 h 369"/>
                  <a:gd name="T10" fmla="*/ 301 w 344"/>
                  <a:gd name="T11" fmla="*/ 192 h 369"/>
                  <a:gd name="T12" fmla="*/ 276 w 344"/>
                  <a:gd name="T13" fmla="*/ 150 h 369"/>
                  <a:gd name="T14" fmla="*/ 268 w 344"/>
                  <a:gd name="T15" fmla="*/ 142 h 369"/>
                  <a:gd name="T16" fmla="*/ 251 w 344"/>
                  <a:gd name="T17" fmla="*/ 125 h 369"/>
                  <a:gd name="T18" fmla="*/ 234 w 344"/>
                  <a:gd name="T19" fmla="*/ 108 h 369"/>
                  <a:gd name="T20" fmla="*/ 226 w 344"/>
                  <a:gd name="T21" fmla="*/ 92 h 369"/>
                  <a:gd name="T22" fmla="*/ 209 w 344"/>
                  <a:gd name="T23" fmla="*/ 75 h 369"/>
                  <a:gd name="T24" fmla="*/ 184 w 344"/>
                  <a:gd name="T25" fmla="*/ 58 h 369"/>
                  <a:gd name="T26" fmla="*/ 167 w 344"/>
                  <a:gd name="T27" fmla="*/ 33 h 369"/>
                  <a:gd name="T28" fmla="*/ 151 w 344"/>
                  <a:gd name="T29" fmla="*/ 25 h 369"/>
                  <a:gd name="T30" fmla="*/ 134 w 344"/>
                  <a:gd name="T31" fmla="*/ 8 h 369"/>
                  <a:gd name="T32" fmla="*/ 117 w 344"/>
                  <a:gd name="T33" fmla="*/ 8 h 369"/>
                  <a:gd name="T34" fmla="*/ 0 w 344"/>
                  <a:gd name="T35" fmla="*/ 159 h 369"/>
                  <a:gd name="T36" fmla="*/ 9 w 344"/>
                  <a:gd name="T37" fmla="*/ 167 h 369"/>
                  <a:gd name="T38" fmla="*/ 17 w 344"/>
                  <a:gd name="T39" fmla="*/ 175 h 369"/>
                  <a:gd name="T40" fmla="*/ 34 w 344"/>
                  <a:gd name="T41" fmla="*/ 192 h 369"/>
                  <a:gd name="T42" fmla="*/ 42 w 344"/>
                  <a:gd name="T43" fmla="*/ 209 h 369"/>
                  <a:gd name="T44" fmla="*/ 59 w 344"/>
                  <a:gd name="T45" fmla="*/ 226 h 369"/>
                  <a:gd name="T46" fmla="*/ 67 w 344"/>
                  <a:gd name="T47" fmla="*/ 242 h 369"/>
                  <a:gd name="T48" fmla="*/ 84 w 344"/>
                  <a:gd name="T49" fmla="*/ 259 h 369"/>
                  <a:gd name="T50" fmla="*/ 92 w 344"/>
                  <a:gd name="T51" fmla="*/ 276 h 369"/>
                  <a:gd name="T52" fmla="*/ 101 w 344"/>
                  <a:gd name="T53" fmla="*/ 301 h 369"/>
                  <a:gd name="T54" fmla="*/ 109 w 344"/>
                  <a:gd name="T55" fmla="*/ 317 h 369"/>
                  <a:gd name="T56" fmla="*/ 117 w 344"/>
                  <a:gd name="T57" fmla="*/ 334 h 369"/>
                  <a:gd name="T58" fmla="*/ 117 w 344"/>
                  <a:gd name="T59" fmla="*/ 351 h 369"/>
                  <a:gd name="T60" fmla="*/ 126 w 344"/>
                  <a:gd name="T61" fmla="*/ 359 h 369"/>
                  <a:gd name="T62" fmla="*/ 335 w 344"/>
                  <a:gd name="T63" fmla="*/ 284 h 369"/>
                  <a:gd name="T64" fmla="*/ 335 w 344"/>
                  <a:gd name="T65" fmla="*/ 284 h 3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44" h="369">
                    <a:moveTo>
                      <a:pt x="335" y="284"/>
                    </a:moveTo>
                    <a:cubicBezTo>
                      <a:pt x="343" y="284"/>
                      <a:pt x="343" y="276"/>
                      <a:pt x="343" y="276"/>
                    </a:cubicBezTo>
                    <a:cubicBezTo>
                      <a:pt x="343" y="267"/>
                      <a:pt x="343" y="267"/>
                      <a:pt x="343" y="267"/>
                    </a:cubicBezTo>
                    <a:cubicBezTo>
                      <a:pt x="335" y="267"/>
                      <a:pt x="335" y="267"/>
                      <a:pt x="335" y="259"/>
                    </a:cubicBezTo>
                    <a:lnTo>
                      <a:pt x="335" y="250"/>
                    </a:lnTo>
                    <a:cubicBezTo>
                      <a:pt x="326" y="250"/>
                      <a:pt x="326" y="242"/>
                      <a:pt x="326" y="242"/>
                    </a:cubicBezTo>
                    <a:lnTo>
                      <a:pt x="326" y="234"/>
                    </a:lnTo>
                    <a:lnTo>
                      <a:pt x="318" y="234"/>
                    </a:lnTo>
                    <a:cubicBezTo>
                      <a:pt x="318" y="226"/>
                      <a:pt x="318" y="226"/>
                      <a:pt x="318" y="217"/>
                    </a:cubicBezTo>
                    <a:cubicBezTo>
                      <a:pt x="310" y="217"/>
                      <a:pt x="310" y="209"/>
                      <a:pt x="310" y="209"/>
                    </a:cubicBezTo>
                    <a:cubicBezTo>
                      <a:pt x="310" y="200"/>
                      <a:pt x="301" y="200"/>
                      <a:pt x="301" y="200"/>
                    </a:cubicBezTo>
                    <a:lnTo>
                      <a:pt x="301" y="192"/>
                    </a:lnTo>
                    <a:cubicBezTo>
                      <a:pt x="293" y="192"/>
                      <a:pt x="293" y="184"/>
                      <a:pt x="293" y="184"/>
                    </a:cubicBezTo>
                    <a:cubicBezTo>
                      <a:pt x="284" y="175"/>
                      <a:pt x="276" y="159"/>
                      <a:pt x="276" y="150"/>
                    </a:cubicBezTo>
                    <a:cubicBezTo>
                      <a:pt x="268" y="150"/>
                      <a:pt x="268" y="150"/>
                      <a:pt x="268" y="150"/>
                    </a:cubicBezTo>
                    <a:cubicBezTo>
                      <a:pt x="268" y="142"/>
                      <a:pt x="268" y="142"/>
                      <a:pt x="268" y="142"/>
                    </a:cubicBezTo>
                    <a:cubicBezTo>
                      <a:pt x="260" y="142"/>
                      <a:pt x="260" y="142"/>
                      <a:pt x="260" y="142"/>
                    </a:cubicBezTo>
                    <a:cubicBezTo>
                      <a:pt x="260" y="133"/>
                      <a:pt x="260" y="133"/>
                      <a:pt x="251" y="125"/>
                    </a:cubicBezTo>
                    <a:lnTo>
                      <a:pt x="243" y="117"/>
                    </a:lnTo>
                    <a:cubicBezTo>
                      <a:pt x="243" y="108"/>
                      <a:pt x="234" y="108"/>
                      <a:pt x="234" y="108"/>
                    </a:cubicBezTo>
                    <a:lnTo>
                      <a:pt x="234" y="100"/>
                    </a:lnTo>
                    <a:cubicBezTo>
                      <a:pt x="226" y="100"/>
                      <a:pt x="226" y="100"/>
                      <a:pt x="226" y="92"/>
                    </a:cubicBezTo>
                    <a:lnTo>
                      <a:pt x="218" y="92"/>
                    </a:lnTo>
                    <a:cubicBezTo>
                      <a:pt x="218" y="83"/>
                      <a:pt x="209" y="83"/>
                      <a:pt x="209" y="75"/>
                    </a:cubicBezTo>
                    <a:cubicBezTo>
                      <a:pt x="201" y="75"/>
                      <a:pt x="201" y="67"/>
                      <a:pt x="201" y="67"/>
                    </a:cubicBezTo>
                    <a:cubicBezTo>
                      <a:pt x="193" y="58"/>
                      <a:pt x="193" y="58"/>
                      <a:pt x="184" y="58"/>
                    </a:cubicBezTo>
                    <a:cubicBezTo>
                      <a:pt x="184" y="50"/>
                      <a:pt x="176" y="50"/>
                      <a:pt x="176" y="41"/>
                    </a:cubicBezTo>
                    <a:cubicBezTo>
                      <a:pt x="176" y="41"/>
                      <a:pt x="167" y="41"/>
                      <a:pt x="167" y="33"/>
                    </a:cubicBezTo>
                    <a:cubicBezTo>
                      <a:pt x="167" y="33"/>
                      <a:pt x="159" y="33"/>
                      <a:pt x="159" y="25"/>
                    </a:cubicBezTo>
                    <a:cubicBezTo>
                      <a:pt x="151" y="25"/>
                      <a:pt x="151" y="25"/>
                      <a:pt x="151" y="25"/>
                    </a:cubicBezTo>
                    <a:cubicBezTo>
                      <a:pt x="151" y="16"/>
                      <a:pt x="142" y="16"/>
                      <a:pt x="142" y="16"/>
                    </a:cubicBezTo>
                    <a:lnTo>
                      <a:pt x="134" y="8"/>
                    </a:lnTo>
                    <a:lnTo>
                      <a:pt x="126" y="8"/>
                    </a:lnTo>
                    <a:cubicBezTo>
                      <a:pt x="126" y="0"/>
                      <a:pt x="117" y="0"/>
                      <a:pt x="117" y="8"/>
                    </a:cubicBezTo>
                    <a:cubicBezTo>
                      <a:pt x="0" y="150"/>
                      <a:pt x="0" y="150"/>
                      <a:pt x="0" y="150"/>
                    </a:cubicBezTo>
                    <a:lnTo>
                      <a:pt x="0" y="159"/>
                    </a:lnTo>
                    <a:lnTo>
                      <a:pt x="9" y="159"/>
                    </a:lnTo>
                    <a:lnTo>
                      <a:pt x="9" y="167"/>
                    </a:lnTo>
                    <a:lnTo>
                      <a:pt x="17" y="167"/>
                    </a:lnTo>
                    <a:cubicBezTo>
                      <a:pt x="17" y="175"/>
                      <a:pt x="17" y="175"/>
                      <a:pt x="17" y="175"/>
                    </a:cubicBezTo>
                    <a:cubicBezTo>
                      <a:pt x="25" y="175"/>
                      <a:pt x="25" y="184"/>
                      <a:pt x="25" y="184"/>
                    </a:cubicBezTo>
                    <a:lnTo>
                      <a:pt x="34" y="192"/>
                    </a:lnTo>
                    <a:lnTo>
                      <a:pt x="34" y="200"/>
                    </a:lnTo>
                    <a:cubicBezTo>
                      <a:pt x="42" y="200"/>
                      <a:pt x="42" y="200"/>
                      <a:pt x="42" y="209"/>
                    </a:cubicBezTo>
                    <a:cubicBezTo>
                      <a:pt x="42" y="209"/>
                      <a:pt x="51" y="209"/>
                      <a:pt x="51" y="217"/>
                    </a:cubicBezTo>
                    <a:cubicBezTo>
                      <a:pt x="51" y="217"/>
                      <a:pt x="59" y="217"/>
                      <a:pt x="59" y="226"/>
                    </a:cubicBezTo>
                    <a:cubicBezTo>
                      <a:pt x="59" y="226"/>
                      <a:pt x="59" y="234"/>
                      <a:pt x="67" y="234"/>
                    </a:cubicBezTo>
                    <a:cubicBezTo>
                      <a:pt x="67" y="242"/>
                      <a:pt x="67" y="242"/>
                      <a:pt x="67" y="242"/>
                    </a:cubicBezTo>
                    <a:cubicBezTo>
                      <a:pt x="75" y="242"/>
                      <a:pt x="75" y="250"/>
                      <a:pt x="75" y="250"/>
                    </a:cubicBezTo>
                    <a:cubicBezTo>
                      <a:pt x="75" y="259"/>
                      <a:pt x="84" y="259"/>
                      <a:pt x="84" y="259"/>
                    </a:cubicBezTo>
                    <a:cubicBezTo>
                      <a:pt x="84" y="267"/>
                      <a:pt x="84" y="267"/>
                      <a:pt x="84" y="267"/>
                    </a:cubicBezTo>
                    <a:lnTo>
                      <a:pt x="92" y="276"/>
                    </a:lnTo>
                    <a:cubicBezTo>
                      <a:pt x="92" y="276"/>
                      <a:pt x="92" y="284"/>
                      <a:pt x="101" y="292"/>
                    </a:cubicBezTo>
                    <a:lnTo>
                      <a:pt x="101" y="301"/>
                    </a:lnTo>
                    <a:lnTo>
                      <a:pt x="109" y="309"/>
                    </a:lnTo>
                    <a:cubicBezTo>
                      <a:pt x="109" y="317"/>
                      <a:pt x="109" y="317"/>
                      <a:pt x="109" y="317"/>
                    </a:cubicBezTo>
                    <a:cubicBezTo>
                      <a:pt x="109" y="326"/>
                      <a:pt x="117" y="326"/>
                      <a:pt x="117" y="326"/>
                    </a:cubicBezTo>
                    <a:lnTo>
                      <a:pt x="117" y="334"/>
                    </a:lnTo>
                    <a:lnTo>
                      <a:pt x="117" y="342"/>
                    </a:lnTo>
                    <a:lnTo>
                      <a:pt x="117" y="351"/>
                    </a:lnTo>
                    <a:cubicBezTo>
                      <a:pt x="126" y="351"/>
                      <a:pt x="126" y="351"/>
                      <a:pt x="126" y="351"/>
                    </a:cubicBezTo>
                    <a:cubicBezTo>
                      <a:pt x="126" y="359"/>
                      <a:pt x="126" y="359"/>
                      <a:pt x="126" y="359"/>
                    </a:cubicBezTo>
                    <a:lnTo>
                      <a:pt x="134" y="368"/>
                    </a:lnTo>
                    <a:lnTo>
                      <a:pt x="335" y="284"/>
                    </a:lnTo>
                    <a:close/>
                    <a:moveTo>
                      <a:pt x="335" y="284"/>
                    </a:moveTo>
                    <a:lnTo>
                      <a:pt x="335" y="284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6" name="Freeform: Shape 26"/>
              <p:cNvSpPr/>
              <p:nvPr/>
            </p:nvSpPr>
            <p:spPr bwMode="auto">
              <a:xfrm>
                <a:off x="3986213" y="5253037"/>
                <a:ext cx="39687" cy="57150"/>
              </a:xfrm>
              <a:custGeom>
                <a:avLst/>
                <a:gdLst>
                  <a:gd name="T0" fmla="*/ 8 w 109"/>
                  <a:gd name="T1" fmla="*/ 151 h 160"/>
                  <a:gd name="T2" fmla="*/ 17 w 109"/>
                  <a:gd name="T3" fmla="*/ 151 h 160"/>
                  <a:gd name="T4" fmla="*/ 17 w 109"/>
                  <a:gd name="T5" fmla="*/ 159 h 160"/>
                  <a:gd name="T6" fmla="*/ 25 w 109"/>
                  <a:gd name="T7" fmla="*/ 159 h 160"/>
                  <a:gd name="T8" fmla="*/ 33 w 109"/>
                  <a:gd name="T9" fmla="*/ 159 h 160"/>
                  <a:gd name="T10" fmla="*/ 108 w 109"/>
                  <a:gd name="T11" fmla="*/ 9 h 160"/>
                  <a:gd name="T12" fmla="*/ 100 w 109"/>
                  <a:gd name="T13" fmla="*/ 9 h 160"/>
                  <a:gd name="T14" fmla="*/ 92 w 109"/>
                  <a:gd name="T15" fmla="*/ 0 h 160"/>
                  <a:gd name="T16" fmla="*/ 83 w 109"/>
                  <a:gd name="T17" fmla="*/ 0 h 160"/>
                  <a:gd name="T18" fmla="*/ 67 w 109"/>
                  <a:gd name="T19" fmla="*/ 0 h 160"/>
                  <a:gd name="T20" fmla="*/ 58 w 109"/>
                  <a:gd name="T21" fmla="*/ 0 h 160"/>
                  <a:gd name="T22" fmla="*/ 41 w 109"/>
                  <a:gd name="T23" fmla="*/ 0 h 160"/>
                  <a:gd name="T24" fmla="*/ 33 w 109"/>
                  <a:gd name="T25" fmla="*/ 0 h 160"/>
                  <a:gd name="T26" fmla="*/ 25 w 109"/>
                  <a:gd name="T27" fmla="*/ 0 h 160"/>
                  <a:gd name="T28" fmla="*/ 17 w 109"/>
                  <a:gd name="T29" fmla="*/ 0 h 160"/>
                  <a:gd name="T30" fmla="*/ 8 w 109"/>
                  <a:gd name="T31" fmla="*/ 0 h 160"/>
                  <a:gd name="T32" fmla="*/ 0 w 109"/>
                  <a:gd name="T33" fmla="*/ 9 h 160"/>
                  <a:gd name="T34" fmla="*/ 0 w 109"/>
                  <a:gd name="T35" fmla="*/ 142 h 160"/>
                  <a:gd name="T36" fmla="*/ 0 w 109"/>
                  <a:gd name="T37" fmla="*/ 151 h 160"/>
                  <a:gd name="T38" fmla="*/ 8 w 109"/>
                  <a:gd name="T39" fmla="*/ 151 h 160"/>
                  <a:gd name="T40" fmla="*/ 8 w 109"/>
                  <a:gd name="T41" fmla="*/ 151 h 160"/>
                  <a:gd name="T42" fmla="*/ 8 w 109"/>
                  <a:gd name="T43" fmla="*/ 151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09" h="160">
                    <a:moveTo>
                      <a:pt x="8" y="151"/>
                    </a:moveTo>
                    <a:lnTo>
                      <a:pt x="17" y="151"/>
                    </a:lnTo>
                    <a:lnTo>
                      <a:pt x="17" y="159"/>
                    </a:lnTo>
                    <a:cubicBezTo>
                      <a:pt x="25" y="159"/>
                      <a:pt x="25" y="159"/>
                      <a:pt x="25" y="159"/>
                    </a:cubicBezTo>
                    <a:cubicBezTo>
                      <a:pt x="33" y="159"/>
                      <a:pt x="33" y="159"/>
                      <a:pt x="33" y="159"/>
                    </a:cubicBezTo>
                    <a:cubicBezTo>
                      <a:pt x="108" y="9"/>
                      <a:pt x="108" y="9"/>
                      <a:pt x="108" y="9"/>
                    </a:cubicBezTo>
                    <a:lnTo>
                      <a:pt x="100" y="9"/>
                    </a:lnTo>
                    <a:cubicBezTo>
                      <a:pt x="92" y="9"/>
                      <a:pt x="92" y="0"/>
                      <a:pt x="92" y="0"/>
                    </a:cubicBezTo>
                    <a:lnTo>
                      <a:pt x="83" y="0"/>
                    </a:lnTo>
                    <a:cubicBezTo>
                      <a:pt x="75" y="0"/>
                      <a:pt x="75" y="0"/>
                      <a:pt x="67" y="0"/>
                    </a:cubicBezTo>
                    <a:lnTo>
                      <a:pt x="58" y="0"/>
                    </a:lnTo>
                    <a:cubicBezTo>
                      <a:pt x="50" y="0"/>
                      <a:pt x="50" y="0"/>
                      <a:pt x="41" y="0"/>
                    </a:cubicBezTo>
                    <a:lnTo>
                      <a:pt x="33" y="0"/>
                    </a:lnTo>
                    <a:lnTo>
                      <a:pt x="25" y="0"/>
                    </a:lnTo>
                    <a:lnTo>
                      <a:pt x="17" y="0"/>
                    </a:lnTo>
                    <a:lnTo>
                      <a:pt x="8" y="0"/>
                    </a:lnTo>
                    <a:cubicBezTo>
                      <a:pt x="8" y="0"/>
                      <a:pt x="0" y="0"/>
                      <a:pt x="0" y="9"/>
                    </a:cubicBezTo>
                    <a:cubicBezTo>
                      <a:pt x="0" y="142"/>
                      <a:pt x="0" y="142"/>
                      <a:pt x="0" y="142"/>
                    </a:cubicBezTo>
                    <a:cubicBezTo>
                      <a:pt x="0" y="151"/>
                      <a:pt x="0" y="151"/>
                      <a:pt x="0" y="151"/>
                    </a:cubicBezTo>
                    <a:lnTo>
                      <a:pt x="8" y="151"/>
                    </a:lnTo>
                    <a:close/>
                    <a:moveTo>
                      <a:pt x="8" y="151"/>
                    </a:moveTo>
                    <a:lnTo>
                      <a:pt x="8" y="151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7" name="Freeform: Shape 27"/>
              <p:cNvSpPr/>
              <p:nvPr/>
            </p:nvSpPr>
            <p:spPr bwMode="auto">
              <a:xfrm>
                <a:off x="4056063" y="5267324"/>
                <a:ext cx="50800" cy="76200"/>
              </a:xfrm>
              <a:custGeom>
                <a:avLst/>
                <a:gdLst>
                  <a:gd name="T0" fmla="*/ 17 w 143"/>
                  <a:gd name="T1" fmla="*/ 192 h 210"/>
                  <a:gd name="T2" fmla="*/ 25 w 143"/>
                  <a:gd name="T3" fmla="*/ 201 h 210"/>
                  <a:gd name="T4" fmla="*/ 34 w 143"/>
                  <a:gd name="T5" fmla="*/ 201 h 210"/>
                  <a:gd name="T6" fmla="*/ 42 w 143"/>
                  <a:gd name="T7" fmla="*/ 201 h 210"/>
                  <a:gd name="T8" fmla="*/ 142 w 143"/>
                  <a:gd name="T9" fmla="*/ 59 h 210"/>
                  <a:gd name="T10" fmla="*/ 142 w 143"/>
                  <a:gd name="T11" fmla="*/ 42 h 210"/>
                  <a:gd name="T12" fmla="*/ 134 w 143"/>
                  <a:gd name="T13" fmla="*/ 42 h 210"/>
                  <a:gd name="T14" fmla="*/ 126 w 143"/>
                  <a:gd name="T15" fmla="*/ 42 h 210"/>
                  <a:gd name="T16" fmla="*/ 117 w 143"/>
                  <a:gd name="T17" fmla="*/ 33 h 210"/>
                  <a:gd name="T18" fmla="*/ 109 w 143"/>
                  <a:gd name="T19" fmla="*/ 25 h 210"/>
                  <a:gd name="T20" fmla="*/ 100 w 143"/>
                  <a:gd name="T21" fmla="*/ 25 h 210"/>
                  <a:gd name="T22" fmla="*/ 84 w 143"/>
                  <a:gd name="T23" fmla="*/ 17 h 210"/>
                  <a:gd name="T24" fmla="*/ 75 w 143"/>
                  <a:gd name="T25" fmla="*/ 9 h 210"/>
                  <a:gd name="T26" fmla="*/ 59 w 143"/>
                  <a:gd name="T27" fmla="*/ 9 h 210"/>
                  <a:gd name="T28" fmla="*/ 42 w 143"/>
                  <a:gd name="T29" fmla="*/ 0 h 210"/>
                  <a:gd name="T30" fmla="*/ 0 w 143"/>
                  <a:gd name="T31" fmla="*/ 184 h 210"/>
                  <a:gd name="T32" fmla="*/ 8 w 143"/>
                  <a:gd name="T33" fmla="*/ 184 h 210"/>
                  <a:gd name="T34" fmla="*/ 17 w 143"/>
                  <a:gd name="T35" fmla="*/ 192 h 210"/>
                  <a:gd name="T36" fmla="*/ 17 w 143"/>
                  <a:gd name="T37" fmla="*/ 192 h 210"/>
                  <a:gd name="T38" fmla="*/ 17 w 143"/>
                  <a:gd name="T39" fmla="*/ 192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43" h="210">
                    <a:moveTo>
                      <a:pt x="17" y="192"/>
                    </a:moveTo>
                    <a:cubicBezTo>
                      <a:pt x="25" y="192"/>
                      <a:pt x="25" y="192"/>
                      <a:pt x="25" y="201"/>
                    </a:cubicBezTo>
                    <a:lnTo>
                      <a:pt x="34" y="201"/>
                    </a:lnTo>
                    <a:cubicBezTo>
                      <a:pt x="42" y="209"/>
                      <a:pt x="42" y="209"/>
                      <a:pt x="42" y="201"/>
                    </a:cubicBezTo>
                    <a:cubicBezTo>
                      <a:pt x="142" y="59"/>
                      <a:pt x="142" y="59"/>
                      <a:pt x="142" y="59"/>
                    </a:cubicBezTo>
                    <a:cubicBezTo>
                      <a:pt x="142" y="50"/>
                      <a:pt x="142" y="50"/>
                      <a:pt x="142" y="42"/>
                    </a:cubicBezTo>
                    <a:cubicBezTo>
                      <a:pt x="134" y="42"/>
                      <a:pt x="134" y="42"/>
                      <a:pt x="134" y="42"/>
                    </a:cubicBezTo>
                    <a:lnTo>
                      <a:pt x="126" y="42"/>
                    </a:lnTo>
                    <a:cubicBezTo>
                      <a:pt x="126" y="42"/>
                      <a:pt x="126" y="33"/>
                      <a:pt x="117" y="33"/>
                    </a:cubicBezTo>
                    <a:cubicBezTo>
                      <a:pt x="117" y="33"/>
                      <a:pt x="109" y="33"/>
                      <a:pt x="109" y="25"/>
                    </a:cubicBezTo>
                    <a:lnTo>
                      <a:pt x="100" y="25"/>
                    </a:lnTo>
                    <a:cubicBezTo>
                      <a:pt x="92" y="25"/>
                      <a:pt x="92" y="17"/>
                      <a:pt x="84" y="17"/>
                    </a:cubicBezTo>
                    <a:cubicBezTo>
                      <a:pt x="84" y="17"/>
                      <a:pt x="75" y="17"/>
                      <a:pt x="75" y="9"/>
                    </a:cubicBezTo>
                    <a:cubicBezTo>
                      <a:pt x="67" y="9"/>
                      <a:pt x="67" y="9"/>
                      <a:pt x="59" y="9"/>
                    </a:cubicBezTo>
                    <a:cubicBezTo>
                      <a:pt x="59" y="9"/>
                      <a:pt x="50" y="0"/>
                      <a:pt x="42" y="0"/>
                    </a:cubicBezTo>
                    <a:cubicBezTo>
                      <a:pt x="0" y="184"/>
                      <a:pt x="0" y="184"/>
                      <a:pt x="0" y="184"/>
                    </a:cubicBezTo>
                    <a:lnTo>
                      <a:pt x="8" y="184"/>
                    </a:lnTo>
                    <a:lnTo>
                      <a:pt x="17" y="192"/>
                    </a:lnTo>
                    <a:close/>
                    <a:moveTo>
                      <a:pt x="17" y="192"/>
                    </a:moveTo>
                    <a:lnTo>
                      <a:pt x="17" y="192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8" name="Freeform: Shape 28"/>
              <p:cNvSpPr/>
              <p:nvPr/>
            </p:nvSpPr>
            <p:spPr bwMode="auto">
              <a:xfrm>
                <a:off x="3854450" y="5253037"/>
                <a:ext cx="114300" cy="79375"/>
              </a:xfrm>
              <a:custGeom>
                <a:avLst/>
                <a:gdLst>
                  <a:gd name="T0" fmla="*/ 251 w 319"/>
                  <a:gd name="T1" fmla="*/ 151 h 219"/>
                  <a:gd name="T2" fmla="*/ 267 w 319"/>
                  <a:gd name="T3" fmla="*/ 151 h 219"/>
                  <a:gd name="T4" fmla="*/ 284 w 319"/>
                  <a:gd name="T5" fmla="*/ 151 h 219"/>
                  <a:gd name="T6" fmla="*/ 301 w 319"/>
                  <a:gd name="T7" fmla="*/ 151 h 219"/>
                  <a:gd name="T8" fmla="*/ 318 w 319"/>
                  <a:gd name="T9" fmla="*/ 142 h 219"/>
                  <a:gd name="T10" fmla="*/ 301 w 319"/>
                  <a:gd name="T11" fmla="*/ 0 h 219"/>
                  <a:gd name="T12" fmla="*/ 276 w 319"/>
                  <a:gd name="T13" fmla="*/ 9 h 219"/>
                  <a:gd name="T14" fmla="*/ 259 w 319"/>
                  <a:gd name="T15" fmla="*/ 9 h 219"/>
                  <a:gd name="T16" fmla="*/ 234 w 319"/>
                  <a:gd name="T17" fmla="*/ 17 h 219"/>
                  <a:gd name="T18" fmla="*/ 217 w 319"/>
                  <a:gd name="T19" fmla="*/ 17 h 219"/>
                  <a:gd name="T20" fmla="*/ 192 w 319"/>
                  <a:gd name="T21" fmla="*/ 25 h 219"/>
                  <a:gd name="T22" fmla="*/ 175 w 319"/>
                  <a:gd name="T23" fmla="*/ 34 h 219"/>
                  <a:gd name="T24" fmla="*/ 159 w 319"/>
                  <a:gd name="T25" fmla="*/ 34 h 219"/>
                  <a:gd name="T26" fmla="*/ 125 w 319"/>
                  <a:gd name="T27" fmla="*/ 51 h 219"/>
                  <a:gd name="T28" fmla="*/ 108 w 319"/>
                  <a:gd name="T29" fmla="*/ 59 h 219"/>
                  <a:gd name="T30" fmla="*/ 84 w 319"/>
                  <a:gd name="T31" fmla="*/ 67 h 219"/>
                  <a:gd name="T32" fmla="*/ 58 w 319"/>
                  <a:gd name="T33" fmla="*/ 84 h 219"/>
                  <a:gd name="T34" fmla="*/ 42 w 319"/>
                  <a:gd name="T35" fmla="*/ 92 h 219"/>
                  <a:gd name="T36" fmla="*/ 25 w 319"/>
                  <a:gd name="T37" fmla="*/ 109 h 219"/>
                  <a:gd name="T38" fmla="*/ 8 w 319"/>
                  <a:gd name="T39" fmla="*/ 117 h 219"/>
                  <a:gd name="T40" fmla="*/ 0 w 319"/>
                  <a:gd name="T41" fmla="*/ 134 h 219"/>
                  <a:gd name="T42" fmla="*/ 67 w 319"/>
                  <a:gd name="T43" fmla="*/ 218 h 219"/>
                  <a:gd name="T44" fmla="*/ 75 w 319"/>
                  <a:gd name="T45" fmla="*/ 209 h 219"/>
                  <a:gd name="T46" fmla="*/ 92 w 319"/>
                  <a:gd name="T47" fmla="*/ 201 h 219"/>
                  <a:gd name="T48" fmla="*/ 108 w 319"/>
                  <a:gd name="T49" fmla="*/ 193 h 219"/>
                  <a:gd name="T50" fmla="*/ 125 w 319"/>
                  <a:gd name="T51" fmla="*/ 184 h 219"/>
                  <a:gd name="T52" fmla="*/ 150 w 319"/>
                  <a:gd name="T53" fmla="*/ 176 h 219"/>
                  <a:gd name="T54" fmla="*/ 167 w 319"/>
                  <a:gd name="T55" fmla="*/ 167 h 219"/>
                  <a:gd name="T56" fmla="*/ 184 w 319"/>
                  <a:gd name="T57" fmla="*/ 167 h 219"/>
                  <a:gd name="T58" fmla="*/ 209 w 319"/>
                  <a:gd name="T59" fmla="*/ 159 h 219"/>
                  <a:gd name="T60" fmla="*/ 226 w 319"/>
                  <a:gd name="T61" fmla="*/ 159 h 219"/>
                  <a:gd name="T62" fmla="*/ 242 w 319"/>
                  <a:gd name="T63" fmla="*/ 151 h 219"/>
                  <a:gd name="T64" fmla="*/ 242 w 319"/>
                  <a:gd name="T65" fmla="*/ 151 h 2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19" h="219">
                    <a:moveTo>
                      <a:pt x="242" y="151"/>
                    </a:moveTo>
                    <a:cubicBezTo>
                      <a:pt x="251" y="151"/>
                      <a:pt x="251" y="151"/>
                      <a:pt x="251" y="151"/>
                    </a:cubicBezTo>
                    <a:lnTo>
                      <a:pt x="259" y="151"/>
                    </a:lnTo>
                    <a:lnTo>
                      <a:pt x="267" y="151"/>
                    </a:lnTo>
                    <a:lnTo>
                      <a:pt x="276" y="151"/>
                    </a:lnTo>
                    <a:lnTo>
                      <a:pt x="284" y="151"/>
                    </a:lnTo>
                    <a:lnTo>
                      <a:pt x="293" y="151"/>
                    </a:lnTo>
                    <a:lnTo>
                      <a:pt x="301" y="151"/>
                    </a:lnTo>
                    <a:lnTo>
                      <a:pt x="309" y="151"/>
                    </a:lnTo>
                    <a:cubicBezTo>
                      <a:pt x="318" y="151"/>
                      <a:pt x="318" y="142"/>
                      <a:pt x="318" y="142"/>
                    </a:cubicBezTo>
                    <a:cubicBezTo>
                      <a:pt x="309" y="9"/>
                      <a:pt x="309" y="9"/>
                      <a:pt x="309" y="9"/>
                    </a:cubicBezTo>
                    <a:cubicBezTo>
                      <a:pt x="309" y="9"/>
                      <a:pt x="309" y="0"/>
                      <a:pt x="301" y="0"/>
                    </a:cubicBezTo>
                    <a:lnTo>
                      <a:pt x="293" y="0"/>
                    </a:lnTo>
                    <a:cubicBezTo>
                      <a:pt x="284" y="9"/>
                      <a:pt x="284" y="9"/>
                      <a:pt x="276" y="9"/>
                    </a:cubicBezTo>
                    <a:lnTo>
                      <a:pt x="267" y="9"/>
                    </a:lnTo>
                    <a:lnTo>
                      <a:pt x="259" y="9"/>
                    </a:lnTo>
                    <a:cubicBezTo>
                      <a:pt x="251" y="9"/>
                      <a:pt x="251" y="9"/>
                      <a:pt x="242" y="9"/>
                    </a:cubicBezTo>
                    <a:lnTo>
                      <a:pt x="234" y="17"/>
                    </a:lnTo>
                    <a:cubicBezTo>
                      <a:pt x="226" y="17"/>
                      <a:pt x="226" y="17"/>
                      <a:pt x="226" y="17"/>
                    </a:cubicBezTo>
                    <a:lnTo>
                      <a:pt x="217" y="17"/>
                    </a:lnTo>
                    <a:cubicBezTo>
                      <a:pt x="209" y="17"/>
                      <a:pt x="209" y="17"/>
                      <a:pt x="200" y="25"/>
                    </a:cubicBezTo>
                    <a:lnTo>
                      <a:pt x="192" y="25"/>
                    </a:lnTo>
                    <a:cubicBezTo>
                      <a:pt x="184" y="25"/>
                      <a:pt x="184" y="25"/>
                      <a:pt x="184" y="25"/>
                    </a:cubicBezTo>
                    <a:cubicBezTo>
                      <a:pt x="175" y="34"/>
                      <a:pt x="175" y="34"/>
                      <a:pt x="175" y="34"/>
                    </a:cubicBezTo>
                    <a:cubicBezTo>
                      <a:pt x="167" y="34"/>
                      <a:pt x="167" y="34"/>
                      <a:pt x="167" y="34"/>
                    </a:cubicBezTo>
                    <a:lnTo>
                      <a:pt x="159" y="34"/>
                    </a:lnTo>
                    <a:cubicBezTo>
                      <a:pt x="150" y="42"/>
                      <a:pt x="150" y="42"/>
                      <a:pt x="142" y="42"/>
                    </a:cubicBezTo>
                    <a:cubicBezTo>
                      <a:pt x="142" y="42"/>
                      <a:pt x="134" y="51"/>
                      <a:pt x="125" y="51"/>
                    </a:cubicBezTo>
                    <a:cubicBezTo>
                      <a:pt x="117" y="51"/>
                      <a:pt x="117" y="51"/>
                      <a:pt x="117" y="59"/>
                    </a:cubicBezTo>
                    <a:cubicBezTo>
                      <a:pt x="108" y="59"/>
                      <a:pt x="108" y="59"/>
                      <a:pt x="108" y="59"/>
                    </a:cubicBezTo>
                    <a:lnTo>
                      <a:pt x="100" y="59"/>
                    </a:lnTo>
                    <a:cubicBezTo>
                      <a:pt x="92" y="67"/>
                      <a:pt x="92" y="67"/>
                      <a:pt x="84" y="67"/>
                    </a:cubicBezTo>
                    <a:lnTo>
                      <a:pt x="75" y="75"/>
                    </a:lnTo>
                    <a:cubicBezTo>
                      <a:pt x="67" y="75"/>
                      <a:pt x="67" y="75"/>
                      <a:pt x="58" y="84"/>
                    </a:cubicBezTo>
                    <a:lnTo>
                      <a:pt x="50" y="92"/>
                    </a:lnTo>
                    <a:lnTo>
                      <a:pt x="42" y="92"/>
                    </a:lnTo>
                    <a:cubicBezTo>
                      <a:pt x="33" y="101"/>
                      <a:pt x="33" y="101"/>
                      <a:pt x="33" y="101"/>
                    </a:cubicBezTo>
                    <a:cubicBezTo>
                      <a:pt x="25" y="101"/>
                      <a:pt x="25" y="109"/>
                      <a:pt x="25" y="109"/>
                    </a:cubicBezTo>
                    <a:cubicBezTo>
                      <a:pt x="17" y="109"/>
                      <a:pt x="17" y="109"/>
                      <a:pt x="17" y="109"/>
                    </a:cubicBezTo>
                    <a:cubicBezTo>
                      <a:pt x="17" y="117"/>
                      <a:pt x="8" y="117"/>
                      <a:pt x="8" y="117"/>
                    </a:cubicBezTo>
                    <a:cubicBezTo>
                      <a:pt x="8" y="117"/>
                      <a:pt x="0" y="117"/>
                      <a:pt x="0" y="126"/>
                    </a:cubicBezTo>
                    <a:lnTo>
                      <a:pt x="0" y="134"/>
                    </a:lnTo>
                    <a:cubicBezTo>
                      <a:pt x="58" y="209"/>
                      <a:pt x="58" y="209"/>
                      <a:pt x="58" y="209"/>
                    </a:cubicBezTo>
                    <a:cubicBezTo>
                      <a:pt x="58" y="218"/>
                      <a:pt x="58" y="218"/>
                      <a:pt x="67" y="218"/>
                    </a:cubicBezTo>
                    <a:cubicBezTo>
                      <a:pt x="67" y="209"/>
                      <a:pt x="67" y="209"/>
                      <a:pt x="67" y="209"/>
                    </a:cubicBezTo>
                    <a:cubicBezTo>
                      <a:pt x="75" y="209"/>
                      <a:pt x="75" y="209"/>
                      <a:pt x="75" y="209"/>
                    </a:cubicBezTo>
                    <a:lnTo>
                      <a:pt x="84" y="201"/>
                    </a:lnTo>
                    <a:lnTo>
                      <a:pt x="92" y="201"/>
                    </a:lnTo>
                    <a:lnTo>
                      <a:pt x="100" y="201"/>
                    </a:lnTo>
                    <a:cubicBezTo>
                      <a:pt x="100" y="193"/>
                      <a:pt x="100" y="193"/>
                      <a:pt x="108" y="193"/>
                    </a:cubicBezTo>
                    <a:cubicBezTo>
                      <a:pt x="108" y="193"/>
                      <a:pt x="117" y="193"/>
                      <a:pt x="117" y="184"/>
                    </a:cubicBezTo>
                    <a:lnTo>
                      <a:pt x="125" y="184"/>
                    </a:lnTo>
                    <a:cubicBezTo>
                      <a:pt x="134" y="184"/>
                      <a:pt x="134" y="184"/>
                      <a:pt x="134" y="176"/>
                    </a:cubicBezTo>
                    <a:cubicBezTo>
                      <a:pt x="142" y="176"/>
                      <a:pt x="142" y="176"/>
                      <a:pt x="150" y="176"/>
                    </a:cubicBezTo>
                    <a:lnTo>
                      <a:pt x="159" y="176"/>
                    </a:lnTo>
                    <a:cubicBezTo>
                      <a:pt x="159" y="167"/>
                      <a:pt x="167" y="167"/>
                      <a:pt x="167" y="167"/>
                    </a:cubicBezTo>
                    <a:lnTo>
                      <a:pt x="175" y="167"/>
                    </a:lnTo>
                    <a:lnTo>
                      <a:pt x="184" y="167"/>
                    </a:lnTo>
                    <a:cubicBezTo>
                      <a:pt x="192" y="167"/>
                      <a:pt x="192" y="159"/>
                      <a:pt x="200" y="159"/>
                    </a:cubicBezTo>
                    <a:cubicBezTo>
                      <a:pt x="209" y="159"/>
                      <a:pt x="209" y="159"/>
                      <a:pt x="209" y="159"/>
                    </a:cubicBezTo>
                    <a:lnTo>
                      <a:pt x="217" y="159"/>
                    </a:lnTo>
                    <a:lnTo>
                      <a:pt x="226" y="159"/>
                    </a:lnTo>
                    <a:lnTo>
                      <a:pt x="234" y="151"/>
                    </a:lnTo>
                    <a:lnTo>
                      <a:pt x="242" y="151"/>
                    </a:lnTo>
                    <a:close/>
                    <a:moveTo>
                      <a:pt x="242" y="151"/>
                    </a:moveTo>
                    <a:lnTo>
                      <a:pt x="242" y="151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9" name="Freeform: Shape 29"/>
              <p:cNvSpPr/>
              <p:nvPr/>
            </p:nvSpPr>
            <p:spPr bwMode="auto">
              <a:xfrm>
                <a:off x="3776663" y="5313362"/>
                <a:ext cx="84137" cy="106362"/>
              </a:xfrm>
              <a:custGeom>
                <a:avLst/>
                <a:gdLst>
                  <a:gd name="T0" fmla="*/ 83 w 235"/>
                  <a:gd name="T1" fmla="*/ 101 h 294"/>
                  <a:gd name="T2" fmla="*/ 75 w 235"/>
                  <a:gd name="T3" fmla="*/ 109 h 294"/>
                  <a:gd name="T4" fmla="*/ 58 w 235"/>
                  <a:gd name="T5" fmla="*/ 134 h 294"/>
                  <a:gd name="T6" fmla="*/ 50 w 235"/>
                  <a:gd name="T7" fmla="*/ 151 h 294"/>
                  <a:gd name="T8" fmla="*/ 24 w 235"/>
                  <a:gd name="T9" fmla="*/ 185 h 294"/>
                  <a:gd name="T10" fmla="*/ 24 w 235"/>
                  <a:gd name="T11" fmla="*/ 201 h 294"/>
                  <a:gd name="T12" fmla="*/ 16 w 235"/>
                  <a:gd name="T13" fmla="*/ 226 h 294"/>
                  <a:gd name="T14" fmla="*/ 8 w 235"/>
                  <a:gd name="T15" fmla="*/ 243 h 294"/>
                  <a:gd name="T16" fmla="*/ 0 w 235"/>
                  <a:gd name="T17" fmla="*/ 260 h 294"/>
                  <a:gd name="T18" fmla="*/ 50 w 235"/>
                  <a:gd name="T19" fmla="*/ 293 h 294"/>
                  <a:gd name="T20" fmla="*/ 66 w 235"/>
                  <a:gd name="T21" fmla="*/ 285 h 294"/>
                  <a:gd name="T22" fmla="*/ 66 w 235"/>
                  <a:gd name="T23" fmla="*/ 268 h 294"/>
                  <a:gd name="T24" fmla="*/ 75 w 235"/>
                  <a:gd name="T25" fmla="*/ 251 h 294"/>
                  <a:gd name="T26" fmla="*/ 91 w 235"/>
                  <a:gd name="T27" fmla="*/ 235 h 294"/>
                  <a:gd name="T28" fmla="*/ 100 w 235"/>
                  <a:gd name="T29" fmla="*/ 226 h 294"/>
                  <a:gd name="T30" fmla="*/ 116 w 235"/>
                  <a:gd name="T31" fmla="*/ 193 h 294"/>
                  <a:gd name="T32" fmla="*/ 133 w 235"/>
                  <a:gd name="T33" fmla="*/ 176 h 294"/>
                  <a:gd name="T34" fmla="*/ 150 w 235"/>
                  <a:gd name="T35" fmla="*/ 159 h 294"/>
                  <a:gd name="T36" fmla="*/ 158 w 235"/>
                  <a:gd name="T37" fmla="*/ 151 h 294"/>
                  <a:gd name="T38" fmla="*/ 167 w 235"/>
                  <a:gd name="T39" fmla="*/ 134 h 294"/>
                  <a:gd name="T40" fmla="*/ 183 w 235"/>
                  <a:gd name="T41" fmla="*/ 118 h 294"/>
                  <a:gd name="T42" fmla="*/ 200 w 235"/>
                  <a:gd name="T43" fmla="*/ 101 h 294"/>
                  <a:gd name="T44" fmla="*/ 217 w 235"/>
                  <a:gd name="T45" fmla="*/ 92 h 294"/>
                  <a:gd name="T46" fmla="*/ 225 w 235"/>
                  <a:gd name="T47" fmla="*/ 84 h 294"/>
                  <a:gd name="T48" fmla="*/ 234 w 235"/>
                  <a:gd name="T49" fmla="*/ 67 h 294"/>
                  <a:gd name="T50" fmla="*/ 167 w 235"/>
                  <a:gd name="T51" fmla="*/ 0 h 294"/>
                  <a:gd name="T52" fmla="*/ 150 w 235"/>
                  <a:gd name="T53" fmla="*/ 9 h 294"/>
                  <a:gd name="T54" fmla="*/ 142 w 235"/>
                  <a:gd name="T55" fmla="*/ 26 h 294"/>
                  <a:gd name="T56" fmla="*/ 125 w 235"/>
                  <a:gd name="T57" fmla="*/ 42 h 294"/>
                  <a:gd name="T58" fmla="*/ 108 w 235"/>
                  <a:gd name="T59" fmla="*/ 59 h 294"/>
                  <a:gd name="T60" fmla="*/ 91 w 235"/>
                  <a:gd name="T61" fmla="*/ 84 h 294"/>
                  <a:gd name="T62" fmla="*/ 83 w 235"/>
                  <a:gd name="T63" fmla="*/ 92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35" h="294">
                    <a:moveTo>
                      <a:pt x="83" y="92"/>
                    </a:moveTo>
                    <a:lnTo>
                      <a:pt x="83" y="101"/>
                    </a:lnTo>
                    <a:lnTo>
                      <a:pt x="75" y="101"/>
                    </a:lnTo>
                    <a:cubicBezTo>
                      <a:pt x="75" y="109"/>
                      <a:pt x="75" y="109"/>
                      <a:pt x="75" y="109"/>
                    </a:cubicBezTo>
                    <a:cubicBezTo>
                      <a:pt x="66" y="118"/>
                      <a:pt x="66" y="118"/>
                      <a:pt x="66" y="126"/>
                    </a:cubicBezTo>
                    <a:cubicBezTo>
                      <a:pt x="58" y="126"/>
                      <a:pt x="58" y="134"/>
                      <a:pt x="58" y="134"/>
                    </a:cubicBezTo>
                    <a:cubicBezTo>
                      <a:pt x="50" y="143"/>
                      <a:pt x="50" y="143"/>
                      <a:pt x="50" y="143"/>
                    </a:cubicBezTo>
                    <a:lnTo>
                      <a:pt x="50" y="151"/>
                    </a:lnTo>
                    <a:cubicBezTo>
                      <a:pt x="41" y="159"/>
                      <a:pt x="41" y="168"/>
                      <a:pt x="33" y="176"/>
                    </a:cubicBezTo>
                    <a:cubicBezTo>
                      <a:pt x="33" y="176"/>
                      <a:pt x="33" y="185"/>
                      <a:pt x="24" y="185"/>
                    </a:cubicBezTo>
                    <a:cubicBezTo>
                      <a:pt x="24" y="193"/>
                      <a:pt x="24" y="193"/>
                      <a:pt x="24" y="193"/>
                    </a:cubicBezTo>
                    <a:lnTo>
                      <a:pt x="24" y="201"/>
                    </a:lnTo>
                    <a:lnTo>
                      <a:pt x="16" y="209"/>
                    </a:lnTo>
                    <a:cubicBezTo>
                      <a:pt x="16" y="218"/>
                      <a:pt x="16" y="218"/>
                      <a:pt x="16" y="226"/>
                    </a:cubicBezTo>
                    <a:cubicBezTo>
                      <a:pt x="8" y="226"/>
                      <a:pt x="8" y="226"/>
                      <a:pt x="8" y="235"/>
                    </a:cubicBezTo>
                    <a:lnTo>
                      <a:pt x="8" y="243"/>
                    </a:lnTo>
                    <a:cubicBezTo>
                      <a:pt x="8" y="243"/>
                      <a:pt x="0" y="243"/>
                      <a:pt x="0" y="251"/>
                    </a:cubicBezTo>
                    <a:lnTo>
                      <a:pt x="0" y="260"/>
                    </a:lnTo>
                    <a:cubicBezTo>
                      <a:pt x="0" y="268"/>
                      <a:pt x="0" y="268"/>
                      <a:pt x="0" y="268"/>
                    </a:cubicBezTo>
                    <a:cubicBezTo>
                      <a:pt x="50" y="293"/>
                      <a:pt x="50" y="293"/>
                      <a:pt x="50" y="293"/>
                    </a:cubicBezTo>
                    <a:cubicBezTo>
                      <a:pt x="58" y="293"/>
                      <a:pt x="58" y="293"/>
                      <a:pt x="58" y="285"/>
                    </a:cubicBezTo>
                    <a:lnTo>
                      <a:pt x="66" y="285"/>
                    </a:lnTo>
                    <a:lnTo>
                      <a:pt x="66" y="276"/>
                    </a:lnTo>
                    <a:lnTo>
                      <a:pt x="66" y="268"/>
                    </a:lnTo>
                    <a:cubicBezTo>
                      <a:pt x="75" y="268"/>
                      <a:pt x="75" y="268"/>
                      <a:pt x="75" y="260"/>
                    </a:cubicBezTo>
                    <a:lnTo>
                      <a:pt x="75" y="251"/>
                    </a:lnTo>
                    <a:cubicBezTo>
                      <a:pt x="83" y="251"/>
                      <a:pt x="83" y="251"/>
                      <a:pt x="83" y="243"/>
                    </a:cubicBezTo>
                    <a:lnTo>
                      <a:pt x="91" y="235"/>
                    </a:lnTo>
                    <a:lnTo>
                      <a:pt x="91" y="226"/>
                    </a:lnTo>
                    <a:lnTo>
                      <a:pt x="100" y="226"/>
                    </a:lnTo>
                    <a:cubicBezTo>
                      <a:pt x="100" y="218"/>
                      <a:pt x="100" y="218"/>
                      <a:pt x="100" y="218"/>
                    </a:cubicBezTo>
                    <a:cubicBezTo>
                      <a:pt x="108" y="209"/>
                      <a:pt x="108" y="201"/>
                      <a:pt x="116" y="193"/>
                    </a:cubicBezTo>
                    <a:lnTo>
                      <a:pt x="125" y="185"/>
                    </a:lnTo>
                    <a:cubicBezTo>
                      <a:pt x="125" y="176"/>
                      <a:pt x="133" y="176"/>
                      <a:pt x="133" y="176"/>
                    </a:cubicBezTo>
                    <a:cubicBezTo>
                      <a:pt x="133" y="168"/>
                      <a:pt x="142" y="168"/>
                      <a:pt x="142" y="159"/>
                    </a:cubicBezTo>
                    <a:lnTo>
                      <a:pt x="150" y="159"/>
                    </a:lnTo>
                    <a:lnTo>
                      <a:pt x="150" y="151"/>
                    </a:lnTo>
                    <a:lnTo>
                      <a:pt x="158" y="151"/>
                    </a:lnTo>
                    <a:cubicBezTo>
                      <a:pt x="158" y="143"/>
                      <a:pt x="158" y="143"/>
                      <a:pt x="158" y="143"/>
                    </a:cubicBezTo>
                    <a:cubicBezTo>
                      <a:pt x="167" y="143"/>
                      <a:pt x="167" y="134"/>
                      <a:pt x="167" y="134"/>
                    </a:cubicBezTo>
                    <a:cubicBezTo>
                      <a:pt x="175" y="134"/>
                      <a:pt x="175" y="126"/>
                      <a:pt x="175" y="126"/>
                    </a:cubicBezTo>
                    <a:cubicBezTo>
                      <a:pt x="183" y="126"/>
                      <a:pt x="183" y="118"/>
                      <a:pt x="183" y="118"/>
                    </a:cubicBezTo>
                    <a:cubicBezTo>
                      <a:pt x="192" y="118"/>
                      <a:pt x="192" y="109"/>
                      <a:pt x="192" y="109"/>
                    </a:cubicBezTo>
                    <a:cubicBezTo>
                      <a:pt x="200" y="109"/>
                      <a:pt x="200" y="109"/>
                      <a:pt x="200" y="101"/>
                    </a:cubicBezTo>
                    <a:lnTo>
                      <a:pt x="209" y="101"/>
                    </a:lnTo>
                    <a:cubicBezTo>
                      <a:pt x="209" y="92"/>
                      <a:pt x="217" y="92"/>
                      <a:pt x="217" y="92"/>
                    </a:cubicBezTo>
                    <a:lnTo>
                      <a:pt x="217" y="84"/>
                    </a:lnTo>
                    <a:cubicBezTo>
                      <a:pt x="225" y="84"/>
                      <a:pt x="225" y="84"/>
                      <a:pt x="225" y="84"/>
                    </a:cubicBezTo>
                    <a:lnTo>
                      <a:pt x="234" y="84"/>
                    </a:lnTo>
                    <a:cubicBezTo>
                      <a:pt x="234" y="76"/>
                      <a:pt x="234" y="76"/>
                      <a:pt x="234" y="67"/>
                    </a:cubicBezTo>
                    <a:cubicBezTo>
                      <a:pt x="175" y="0"/>
                      <a:pt x="175" y="0"/>
                      <a:pt x="175" y="0"/>
                    </a:cubicBezTo>
                    <a:cubicBezTo>
                      <a:pt x="167" y="0"/>
                      <a:pt x="167" y="0"/>
                      <a:pt x="167" y="0"/>
                    </a:cubicBezTo>
                    <a:cubicBezTo>
                      <a:pt x="158" y="0"/>
                      <a:pt x="158" y="0"/>
                      <a:pt x="158" y="9"/>
                    </a:cubicBezTo>
                    <a:lnTo>
                      <a:pt x="150" y="9"/>
                    </a:lnTo>
                    <a:lnTo>
                      <a:pt x="150" y="17"/>
                    </a:lnTo>
                    <a:cubicBezTo>
                      <a:pt x="142" y="17"/>
                      <a:pt x="142" y="26"/>
                      <a:pt x="142" y="26"/>
                    </a:cubicBezTo>
                    <a:lnTo>
                      <a:pt x="133" y="34"/>
                    </a:lnTo>
                    <a:lnTo>
                      <a:pt x="125" y="42"/>
                    </a:lnTo>
                    <a:lnTo>
                      <a:pt x="116" y="51"/>
                    </a:lnTo>
                    <a:cubicBezTo>
                      <a:pt x="116" y="59"/>
                      <a:pt x="108" y="59"/>
                      <a:pt x="108" y="59"/>
                    </a:cubicBezTo>
                    <a:cubicBezTo>
                      <a:pt x="108" y="67"/>
                      <a:pt x="100" y="67"/>
                      <a:pt x="100" y="76"/>
                    </a:cubicBezTo>
                    <a:cubicBezTo>
                      <a:pt x="91" y="76"/>
                      <a:pt x="91" y="84"/>
                      <a:pt x="91" y="84"/>
                    </a:cubicBezTo>
                    <a:lnTo>
                      <a:pt x="83" y="92"/>
                    </a:lnTo>
                    <a:close/>
                    <a:moveTo>
                      <a:pt x="83" y="92"/>
                    </a:moveTo>
                    <a:lnTo>
                      <a:pt x="83" y="92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0" name="Freeform: Shape 30"/>
              <p:cNvSpPr/>
              <p:nvPr/>
            </p:nvSpPr>
            <p:spPr bwMode="auto">
              <a:xfrm>
                <a:off x="3763963" y="5430837"/>
                <a:ext cx="26987" cy="93662"/>
              </a:xfrm>
              <a:custGeom>
                <a:avLst/>
                <a:gdLst>
                  <a:gd name="T0" fmla="*/ 17 w 76"/>
                  <a:gd name="T1" fmla="*/ 8 h 260"/>
                  <a:gd name="T2" fmla="*/ 8 w 76"/>
                  <a:gd name="T3" fmla="*/ 8 h 260"/>
                  <a:gd name="T4" fmla="*/ 8 w 76"/>
                  <a:gd name="T5" fmla="*/ 16 h 260"/>
                  <a:gd name="T6" fmla="*/ 8 w 76"/>
                  <a:gd name="T7" fmla="*/ 25 h 260"/>
                  <a:gd name="T8" fmla="*/ 8 w 76"/>
                  <a:gd name="T9" fmla="*/ 33 h 260"/>
                  <a:gd name="T10" fmla="*/ 8 w 76"/>
                  <a:gd name="T11" fmla="*/ 41 h 260"/>
                  <a:gd name="T12" fmla="*/ 8 w 76"/>
                  <a:gd name="T13" fmla="*/ 50 h 260"/>
                  <a:gd name="T14" fmla="*/ 0 w 76"/>
                  <a:gd name="T15" fmla="*/ 66 h 260"/>
                  <a:gd name="T16" fmla="*/ 0 w 76"/>
                  <a:gd name="T17" fmla="*/ 83 h 260"/>
                  <a:gd name="T18" fmla="*/ 0 w 76"/>
                  <a:gd name="T19" fmla="*/ 100 h 260"/>
                  <a:gd name="T20" fmla="*/ 0 w 76"/>
                  <a:gd name="T21" fmla="*/ 125 h 260"/>
                  <a:gd name="T22" fmla="*/ 0 w 76"/>
                  <a:gd name="T23" fmla="*/ 133 h 260"/>
                  <a:gd name="T24" fmla="*/ 0 w 76"/>
                  <a:gd name="T25" fmla="*/ 142 h 260"/>
                  <a:gd name="T26" fmla="*/ 0 w 76"/>
                  <a:gd name="T27" fmla="*/ 150 h 260"/>
                  <a:gd name="T28" fmla="*/ 0 w 76"/>
                  <a:gd name="T29" fmla="*/ 159 h 260"/>
                  <a:gd name="T30" fmla="*/ 0 w 76"/>
                  <a:gd name="T31" fmla="*/ 167 h 260"/>
                  <a:gd name="T32" fmla="*/ 0 w 76"/>
                  <a:gd name="T33" fmla="*/ 175 h 260"/>
                  <a:gd name="T34" fmla="*/ 0 w 76"/>
                  <a:gd name="T35" fmla="*/ 183 h 260"/>
                  <a:gd name="T36" fmla="*/ 0 w 76"/>
                  <a:gd name="T37" fmla="*/ 192 h 260"/>
                  <a:gd name="T38" fmla="*/ 0 w 76"/>
                  <a:gd name="T39" fmla="*/ 200 h 260"/>
                  <a:gd name="T40" fmla="*/ 0 w 76"/>
                  <a:gd name="T41" fmla="*/ 209 h 260"/>
                  <a:gd name="T42" fmla="*/ 0 w 76"/>
                  <a:gd name="T43" fmla="*/ 217 h 260"/>
                  <a:gd name="T44" fmla="*/ 8 w 76"/>
                  <a:gd name="T45" fmla="*/ 225 h 260"/>
                  <a:gd name="T46" fmla="*/ 8 w 76"/>
                  <a:gd name="T47" fmla="*/ 242 h 260"/>
                  <a:gd name="T48" fmla="*/ 8 w 76"/>
                  <a:gd name="T49" fmla="*/ 250 h 260"/>
                  <a:gd name="T50" fmla="*/ 17 w 76"/>
                  <a:gd name="T51" fmla="*/ 259 h 260"/>
                  <a:gd name="T52" fmla="*/ 34 w 76"/>
                  <a:gd name="T53" fmla="*/ 259 h 260"/>
                  <a:gd name="T54" fmla="*/ 42 w 76"/>
                  <a:gd name="T55" fmla="*/ 250 h 260"/>
                  <a:gd name="T56" fmla="*/ 42 w 76"/>
                  <a:gd name="T57" fmla="*/ 234 h 260"/>
                  <a:gd name="T58" fmla="*/ 42 w 76"/>
                  <a:gd name="T59" fmla="*/ 225 h 260"/>
                  <a:gd name="T60" fmla="*/ 42 w 76"/>
                  <a:gd name="T61" fmla="*/ 209 h 260"/>
                  <a:gd name="T62" fmla="*/ 42 w 76"/>
                  <a:gd name="T63" fmla="*/ 200 h 260"/>
                  <a:gd name="T64" fmla="*/ 42 w 76"/>
                  <a:gd name="T65" fmla="*/ 192 h 260"/>
                  <a:gd name="T66" fmla="*/ 42 w 76"/>
                  <a:gd name="T67" fmla="*/ 183 h 260"/>
                  <a:gd name="T68" fmla="*/ 42 w 76"/>
                  <a:gd name="T69" fmla="*/ 175 h 260"/>
                  <a:gd name="T70" fmla="*/ 42 w 76"/>
                  <a:gd name="T71" fmla="*/ 167 h 260"/>
                  <a:gd name="T72" fmla="*/ 42 w 76"/>
                  <a:gd name="T73" fmla="*/ 159 h 260"/>
                  <a:gd name="T74" fmla="*/ 42 w 76"/>
                  <a:gd name="T75" fmla="*/ 150 h 260"/>
                  <a:gd name="T76" fmla="*/ 42 w 76"/>
                  <a:gd name="T77" fmla="*/ 142 h 260"/>
                  <a:gd name="T78" fmla="*/ 42 w 76"/>
                  <a:gd name="T79" fmla="*/ 133 h 260"/>
                  <a:gd name="T80" fmla="*/ 42 w 76"/>
                  <a:gd name="T81" fmla="*/ 125 h 260"/>
                  <a:gd name="T82" fmla="*/ 50 w 76"/>
                  <a:gd name="T83" fmla="*/ 100 h 260"/>
                  <a:gd name="T84" fmla="*/ 50 w 76"/>
                  <a:gd name="T85" fmla="*/ 92 h 260"/>
                  <a:gd name="T86" fmla="*/ 58 w 76"/>
                  <a:gd name="T87" fmla="*/ 75 h 260"/>
                  <a:gd name="T88" fmla="*/ 58 w 76"/>
                  <a:gd name="T89" fmla="*/ 58 h 260"/>
                  <a:gd name="T90" fmla="*/ 58 w 76"/>
                  <a:gd name="T91" fmla="*/ 50 h 260"/>
                  <a:gd name="T92" fmla="*/ 67 w 76"/>
                  <a:gd name="T93" fmla="*/ 41 h 260"/>
                  <a:gd name="T94" fmla="*/ 67 w 76"/>
                  <a:gd name="T95" fmla="*/ 33 h 260"/>
                  <a:gd name="T96" fmla="*/ 67 w 76"/>
                  <a:gd name="T97" fmla="*/ 25 h 260"/>
                  <a:gd name="T98" fmla="*/ 75 w 76"/>
                  <a:gd name="T99" fmla="*/ 16 h 260"/>
                  <a:gd name="T100" fmla="*/ 67 w 76"/>
                  <a:gd name="T101" fmla="*/ 8 h 260"/>
                  <a:gd name="T102" fmla="*/ 25 w 76"/>
                  <a:gd name="T103" fmla="*/ 0 h 260"/>
                  <a:gd name="T104" fmla="*/ 17 w 76"/>
                  <a:gd name="T105" fmla="*/ 8 h 260"/>
                  <a:gd name="T106" fmla="*/ 17 w 76"/>
                  <a:gd name="T107" fmla="*/ 8 h 260"/>
                  <a:gd name="T108" fmla="*/ 17 w 76"/>
                  <a:gd name="T109" fmla="*/ 8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76" h="260">
                    <a:moveTo>
                      <a:pt x="17" y="8"/>
                    </a:moveTo>
                    <a:cubicBezTo>
                      <a:pt x="8" y="8"/>
                      <a:pt x="8" y="8"/>
                      <a:pt x="8" y="8"/>
                    </a:cubicBezTo>
                    <a:cubicBezTo>
                      <a:pt x="8" y="16"/>
                      <a:pt x="8" y="16"/>
                      <a:pt x="8" y="16"/>
                    </a:cubicBezTo>
                    <a:lnTo>
                      <a:pt x="8" y="25"/>
                    </a:lnTo>
                    <a:lnTo>
                      <a:pt x="8" y="33"/>
                    </a:lnTo>
                    <a:lnTo>
                      <a:pt x="8" y="41"/>
                    </a:lnTo>
                    <a:lnTo>
                      <a:pt x="8" y="50"/>
                    </a:lnTo>
                    <a:cubicBezTo>
                      <a:pt x="8" y="50"/>
                      <a:pt x="0" y="58"/>
                      <a:pt x="0" y="66"/>
                    </a:cubicBezTo>
                    <a:cubicBezTo>
                      <a:pt x="0" y="75"/>
                      <a:pt x="0" y="75"/>
                      <a:pt x="0" y="83"/>
                    </a:cubicBezTo>
                    <a:cubicBezTo>
                      <a:pt x="0" y="92"/>
                      <a:pt x="0" y="92"/>
                      <a:pt x="0" y="100"/>
                    </a:cubicBezTo>
                    <a:cubicBezTo>
                      <a:pt x="0" y="108"/>
                      <a:pt x="0" y="117"/>
                      <a:pt x="0" y="125"/>
                    </a:cubicBezTo>
                    <a:cubicBezTo>
                      <a:pt x="0" y="133"/>
                      <a:pt x="0" y="133"/>
                      <a:pt x="0" y="133"/>
                    </a:cubicBezTo>
                    <a:lnTo>
                      <a:pt x="0" y="142"/>
                    </a:lnTo>
                    <a:lnTo>
                      <a:pt x="0" y="150"/>
                    </a:lnTo>
                    <a:cubicBezTo>
                      <a:pt x="0" y="159"/>
                      <a:pt x="0" y="159"/>
                      <a:pt x="0" y="159"/>
                    </a:cubicBezTo>
                    <a:lnTo>
                      <a:pt x="0" y="167"/>
                    </a:lnTo>
                    <a:cubicBezTo>
                      <a:pt x="0" y="175"/>
                      <a:pt x="0" y="175"/>
                      <a:pt x="0" y="175"/>
                    </a:cubicBezTo>
                    <a:cubicBezTo>
                      <a:pt x="0" y="183"/>
                      <a:pt x="0" y="183"/>
                      <a:pt x="0" y="183"/>
                    </a:cubicBezTo>
                    <a:lnTo>
                      <a:pt x="0" y="192"/>
                    </a:lnTo>
                    <a:lnTo>
                      <a:pt x="0" y="200"/>
                    </a:lnTo>
                    <a:lnTo>
                      <a:pt x="0" y="209"/>
                    </a:lnTo>
                    <a:lnTo>
                      <a:pt x="0" y="217"/>
                    </a:lnTo>
                    <a:lnTo>
                      <a:pt x="8" y="225"/>
                    </a:lnTo>
                    <a:cubicBezTo>
                      <a:pt x="8" y="234"/>
                      <a:pt x="8" y="234"/>
                      <a:pt x="8" y="242"/>
                    </a:cubicBezTo>
                    <a:lnTo>
                      <a:pt x="8" y="250"/>
                    </a:lnTo>
                    <a:cubicBezTo>
                      <a:pt x="8" y="259"/>
                      <a:pt x="17" y="259"/>
                      <a:pt x="17" y="259"/>
                    </a:cubicBezTo>
                    <a:cubicBezTo>
                      <a:pt x="34" y="259"/>
                      <a:pt x="34" y="259"/>
                      <a:pt x="34" y="259"/>
                    </a:cubicBezTo>
                    <a:cubicBezTo>
                      <a:pt x="42" y="259"/>
                      <a:pt x="42" y="250"/>
                      <a:pt x="42" y="250"/>
                    </a:cubicBezTo>
                    <a:cubicBezTo>
                      <a:pt x="42" y="242"/>
                      <a:pt x="42" y="242"/>
                      <a:pt x="42" y="234"/>
                    </a:cubicBezTo>
                    <a:lnTo>
                      <a:pt x="42" y="225"/>
                    </a:lnTo>
                    <a:cubicBezTo>
                      <a:pt x="42" y="217"/>
                      <a:pt x="42" y="217"/>
                      <a:pt x="42" y="209"/>
                    </a:cubicBezTo>
                    <a:lnTo>
                      <a:pt x="42" y="200"/>
                    </a:lnTo>
                    <a:cubicBezTo>
                      <a:pt x="42" y="192"/>
                      <a:pt x="42" y="192"/>
                      <a:pt x="42" y="192"/>
                    </a:cubicBezTo>
                    <a:lnTo>
                      <a:pt x="42" y="183"/>
                    </a:lnTo>
                    <a:lnTo>
                      <a:pt x="42" y="175"/>
                    </a:lnTo>
                    <a:cubicBezTo>
                      <a:pt x="42" y="167"/>
                      <a:pt x="42" y="167"/>
                      <a:pt x="42" y="167"/>
                    </a:cubicBezTo>
                    <a:lnTo>
                      <a:pt x="42" y="159"/>
                    </a:lnTo>
                    <a:cubicBezTo>
                      <a:pt x="42" y="150"/>
                      <a:pt x="42" y="150"/>
                      <a:pt x="42" y="150"/>
                    </a:cubicBezTo>
                    <a:lnTo>
                      <a:pt x="42" y="142"/>
                    </a:lnTo>
                    <a:lnTo>
                      <a:pt x="42" y="133"/>
                    </a:lnTo>
                    <a:cubicBezTo>
                      <a:pt x="42" y="125"/>
                      <a:pt x="42" y="125"/>
                      <a:pt x="42" y="125"/>
                    </a:cubicBezTo>
                    <a:cubicBezTo>
                      <a:pt x="50" y="117"/>
                      <a:pt x="50" y="108"/>
                      <a:pt x="50" y="100"/>
                    </a:cubicBezTo>
                    <a:lnTo>
                      <a:pt x="50" y="92"/>
                    </a:lnTo>
                    <a:cubicBezTo>
                      <a:pt x="50" y="83"/>
                      <a:pt x="50" y="83"/>
                      <a:pt x="58" y="75"/>
                    </a:cubicBezTo>
                    <a:cubicBezTo>
                      <a:pt x="58" y="75"/>
                      <a:pt x="58" y="66"/>
                      <a:pt x="58" y="58"/>
                    </a:cubicBezTo>
                    <a:lnTo>
                      <a:pt x="58" y="50"/>
                    </a:lnTo>
                    <a:cubicBezTo>
                      <a:pt x="67" y="41"/>
                      <a:pt x="67" y="41"/>
                      <a:pt x="67" y="41"/>
                    </a:cubicBezTo>
                    <a:cubicBezTo>
                      <a:pt x="67" y="33"/>
                      <a:pt x="67" y="33"/>
                      <a:pt x="67" y="33"/>
                    </a:cubicBezTo>
                    <a:lnTo>
                      <a:pt x="67" y="25"/>
                    </a:lnTo>
                    <a:lnTo>
                      <a:pt x="75" y="16"/>
                    </a:lnTo>
                    <a:cubicBezTo>
                      <a:pt x="75" y="16"/>
                      <a:pt x="67" y="16"/>
                      <a:pt x="67" y="8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17" y="0"/>
                      <a:pt x="17" y="0"/>
                      <a:pt x="17" y="8"/>
                    </a:cubicBezTo>
                    <a:close/>
                    <a:moveTo>
                      <a:pt x="17" y="8"/>
                    </a:moveTo>
                    <a:lnTo>
                      <a:pt x="17" y="8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1" name="Freeform: Shape 31"/>
              <p:cNvSpPr/>
              <p:nvPr/>
            </p:nvSpPr>
            <p:spPr bwMode="auto">
              <a:xfrm>
                <a:off x="3925888" y="5216524"/>
                <a:ext cx="142875" cy="304800"/>
              </a:xfrm>
              <a:custGeom>
                <a:avLst/>
                <a:gdLst>
                  <a:gd name="T0" fmla="*/ 76 w 395"/>
                  <a:gd name="T1" fmla="*/ 836 h 845"/>
                  <a:gd name="T2" fmla="*/ 126 w 395"/>
                  <a:gd name="T3" fmla="*/ 844 h 845"/>
                  <a:gd name="T4" fmla="*/ 218 w 395"/>
                  <a:gd name="T5" fmla="*/ 786 h 845"/>
                  <a:gd name="T6" fmla="*/ 226 w 395"/>
                  <a:gd name="T7" fmla="*/ 761 h 845"/>
                  <a:gd name="T8" fmla="*/ 327 w 395"/>
                  <a:gd name="T9" fmla="*/ 301 h 845"/>
                  <a:gd name="T10" fmla="*/ 368 w 395"/>
                  <a:gd name="T11" fmla="*/ 134 h 845"/>
                  <a:gd name="T12" fmla="*/ 394 w 395"/>
                  <a:gd name="T13" fmla="*/ 25 h 845"/>
                  <a:gd name="T14" fmla="*/ 377 w 395"/>
                  <a:gd name="T15" fmla="*/ 0 h 845"/>
                  <a:gd name="T16" fmla="*/ 360 w 395"/>
                  <a:gd name="T17" fmla="*/ 8 h 845"/>
                  <a:gd name="T18" fmla="*/ 310 w 395"/>
                  <a:gd name="T19" fmla="*/ 117 h 845"/>
                  <a:gd name="T20" fmla="*/ 235 w 395"/>
                  <a:gd name="T21" fmla="*/ 267 h 845"/>
                  <a:gd name="T22" fmla="*/ 26 w 395"/>
                  <a:gd name="T23" fmla="*/ 694 h 845"/>
                  <a:gd name="T24" fmla="*/ 76 w 395"/>
                  <a:gd name="T25" fmla="*/ 836 h 845"/>
                  <a:gd name="T26" fmla="*/ 126 w 395"/>
                  <a:gd name="T27" fmla="*/ 686 h 845"/>
                  <a:gd name="T28" fmla="*/ 176 w 395"/>
                  <a:gd name="T29" fmla="*/ 736 h 845"/>
                  <a:gd name="T30" fmla="*/ 126 w 395"/>
                  <a:gd name="T31" fmla="*/ 786 h 845"/>
                  <a:gd name="T32" fmla="*/ 76 w 395"/>
                  <a:gd name="T33" fmla="*/ 736 h 845"/>
                  <a:gd name="T34" fmla="*/ 126 w 395"/>
                  <a:gd name="T35" fmla="*/ 686 h 845"/>
                  <a:gd name="T36" fmla="*/ 126 w 395"/>
                  <a:gd name="T37" fmla="*/ 686 h 845"/>
                  <a:gd name="T38" fmla="*/ 126 w 395"/>
                  <a:gd name="T39" fmla="*/ 686 h 8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95" h="845">
                    <a:moveTo>
                      <a:pt x="76" y="836"/>
                    </a:moveTo>
                    <a:cubicBezTo>
                      <a:pt x="93" y="844"/>
                      <a:pt x="109" y="844"/>
                      <a:pt x="126" y="844"/>
                    </a:cubicBezTo>
                    <a:cubicBezTo>
                      <a:pt x="159" y="844"/>
                      <a:pt x="201" y="819"/>
                      <a:pt x="218" y="786"/>
                    </a:cubicBezTo>
                    <a:cubicBezTo>
                      <a:pt x="218" y="777"/>
                      <a:pt x="218" y="769"/>
                      <a:pt x="226" y="761"/>
                    </a:cubicBezTo>
                    <a:cubicBezTo>
                      <a:pt x="327" y="301"/>
                      <a:pt x="327" y="301"/>
                      <a:pt x="327" y="301"/>
                    </a:cubicBezTo>
                    <a:cubicBezTo>
                      <a:pt x="368" y="134"/>
                      <a:pt x="368" y="134"/>
                      <a:pt x="368" y="134"/>
                    </a:cubicBezTo>
                    <a:cubicBezTo>
                      <a:pt x="394" y="25"/>
                      <a:pt x="394" y="25"/>
                      <a:pt x="394" y="25"/>
                    </a:cubicBezTo>
                    <a:cubicBezTo>
                      <a:pt x="394" y="8"/>
                      <a:pt x="385" y="0"/>
                      <a:pt x="377" y="0"/>
                    </a:cubicBezTo>
                    <a:cubicBezTo>
                      <a:pt x="368" y="0"/>
                      <a:pt x="368" y="0"/>
                      <a:pt x="360" y="8"/>
                    </a:cubicBezTo>
                    <a:cubicBezTo>
                      <a:pt x="310" y="117"/>
                      <a:pt x="310" y="117"/>
                      <a:pt x="310" y="117"/>
                    </a:cubicBezTo>
                    <a:cubicBezTo>
                      <a:pt x="235" y="267"/>
                      <a:pt x="235" y="267"/>
                      <a:pt x="235" y="267"/>
                    </a:cubicBezTo>
                    <a:cubicBezTo>
                      <a:pt x="26" y="694"/>
                      <a:pt x="26" y="694"/>
                      <a:pt x="26" y="694"/>
                    </a:cubicBezTo>
                    <a:cubicBezTo>
                      <a:pt x="0" y="744"/>
                      <a:pt x="26" y="811"/>
                      <a:pt x="76" y="836"/>
                    </a:cubicBezTo>
                    <a:close/>
                    <a:moveTo>
                      <a:pt x="126" y="686"/>
                    </a:moveTo>
                    <a:cubicBezTo>
                      <a:pt x="151" y="686"/>
                      <a:pt x="176" y="711"/>
                      <a:pt x="176" y="736"/>
                    </a:cubicBezTo>
                    <a:cubicBezTo>
                      <a:pt x="176" y="769"/>
                      <a:pt x="151" y="786"/>
                      <a:pt x="126" y="786"/>
                    </a:cubicBezTo>
                    <a:cubicBezTo>
                      <a:pt x="101" y="786"/>
                      <a:pt x="76" y="769"/>
                      <a:pt x="76" y="736"/>
                    </a:cubicBezTo>
                    <a:cubicBezTo>
                      <a:pt x="76" y="711"/>
                      <a:pt x="101" y="686"/>
                      <a:pt x="126" y="686"/>
                    </a:cubicBezTo>
                    <a:close/>
                    <a:moveTo>
                      <a:pt x="126" y="686"/>
                    </a:moveTo>
                    <a:lnTo>
                      <a:pt x="126" y="686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24" name="TextBox 56"/>
            <p:cNvSpPr txBox="1"/>
            <p:nvPr/>
          </p:nvSpPr>
          <p:spPr>
            <a:xfrm>
              <a:off x="8634501" y="2870422"/>
              <a:ext cx="1261848" cy="307758"/>
            </a:xfrm>
            <a:prstGeom prst="rect">
              <a:avLst/>
            </a:prstGeom>
            <a:noFill/>
          </p:spPr>
          <p:txBody>
            <a:bodyPr wrap="none" lIns="91422" tIns="45711" rIns="91422" bIns="45711">
              <a:normAutofit/>
            </a:bodyPr>
            <a:lstStyle/>
            <a:p>
              <a:pPr algn="ctr"/>
              <a:r>
                <a:rPr lang="zh-CN" altLang="en-US" sz="1400" b="1" dirty="0">
                  <a:solidFill>
                    <a:schemeClr val="bg1"/>
                  </a:solidFill>
                </a:rPr>
                <a:t>输入标题文本</a:t>
              </a:r>
            </a:p>
          </p:txBody>
        </p:sp>
      </p:grpSp>
      <p:grpSp>
        <p:nvGrpSpPr>
          <p:cNvPr id="63" name="千图PPT彼岸天：ID 8661124库_组合 62"/>
          <p:cNvGrpSpPr/>
          <p:nvPr>
            <p:custDataLst>
              <p:tags r:id="rId6"/>
            </p:custDataLst>
          </p:nvPr>
        </p:nvGrpSpPr>
        <p:grpSpPr>
          <a:xfrm>
            <a:off x="877694" y="4214444"/>
            <a:ext cx="1977946" cy="1304477"/>
            <a:chOff x="877694" y="4214444"/>
            <a:chExt cx="1977946" cy="1304477"/>
          </a:xfrm>
        </p:grpSpPr>
        <p:sp>
          <p:nvSpPr>
            <p:cNvPr id="5" name="TextBox 11"/>
            <p:cNvSpPr txBox="1"/>
            <p:nvPr/>
          </p:nvSpPr>
          <p:spPr>
            <a:xfrm>
              <a:off x="1158799" y="4491270"/>
              <a:ext cx="1415736" cy="465510"/>
            </a:xfrm>
            <a:prstGeom prst="rect">
              <a:avLst/>
            </a:prstGeom>
            <a:noFill/>
          </p:spPr>
          <p:txBody>
            <a:bodyPr wrap="none" lIns="91422" tIns="45711" rIns="91422" bIns="45711" anchor="ctr" anchorCtr="1">
              <a:normAutofit/>
            </a:bodyPr>
            <a:lstStyle/>
            <a:p>
              <a:pPr algn="ctr"/>
              <a:r>
                <a:rPr lang="zh-CN" altLang="en-US" sz="1600" b="1" dirty="0">
                  <a:solidFill>
                    <a:schemeClr val="accent1"/>
                  </a:solidFill>
                </a:rPr>
                <a:t>输入标题文本</a:t>
              </a:r>
            </a:p>
          </p:txBody>
        </p:sp>
        <p:grpSp>
          <p:nvGrpSpPr>
            <p:cNvPr id="15" name="Group 37"/>
            <p:cNvGrpSpPr/>
            <p:nvPr/>
          </p:nvGrpSpPr>
          <p:grpSpPr>
            <a:xfrm>
              <a:off x="1734539" y="4214444"/>
              <a:ext cx="277647" cy="276818"/>
              <a:chOff x="2138511" y="2464802"/>
              <a:chExt cx="354012" cy="352956"/>
            </a:xfrm>
            <a:solidFill>
              <a:schemeClr val="accent1"/>
            </a:solidFill>
          </p:grpSpPr>
          <p:sp>
            <p:nvSpPr>
              <p:cNvPr id="38" name="Oval 38"/>
              <p:cNvSpPr/>
              <p:nvPr/>
            </p:nvSpPr>
            <p:spPr bwMode="auto">
              <a:xfrm>
                <a:off x="2229830" y="2555417"/>
                <a:ext cx="171376" cy="171727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9" name="Freeform: Shape 39"/>
              <p:cNvSpPr/>
              <p:nvPr/>
            </p:nvSpPr>
            <p:spPr bwMode="auto">
              <a:xfrm>
                <a:off x="2138511" y="2464802"/>
                <a:ext cx="354012" cy="352956"/>
              </a:xfrm>
              <a:custGeom>
                <a:avLst/>
                <a:gdLst>
                  <a:gd name="T0" fmla="*/ 212 w 423"/>
                  <a:gd name="T1" fmla="*/ 0 h 424"/>
                  <a:gd name="T2" fmla="*/ 0 w 423"/>
                  <a:gd name="T3" fmla="*/ 212 h 424"/>
                  <a:gd name="T4" fmla="*/ 212 w 423"/>
                  <a:gd name="T5" fmla="*/ 424 h 424"/>
                  <a:gd name="T6" fmla="*/ 423 w 423"/>
                  <a:gd name="T7" fmla="*/ 212 h 424"/>
                  <a:gd name="T8" fmla="*/ 212 w 423"/>
                  <a:gd name="T9" fmla="*/ 0 h 424"/>
                  <a:gd name="T10" fmla="*/ 212 w 423"/>
                  <a:gd name="T11" fmla="*/ 386 h 424"/>
                  <a:gd name="T12" fmla="*/ 38 w 423"/>
                  <a:gd name="T13" fmla="*/ 212 h 424"/>
                  <a:gd name="T14" fmla="*/ 212 w 423"/>
                  <a:gd name="T15" fmla="*/ 38 h 424"/>
                  <a:gd name="T16" fmla="*/ 386 w 423"/>
                  <a:gd name="T17" fmla="*/ 212 h 424"/>
                  <a:gd name="T18" fmla="*/ 212 w 423"/>
                  <a:gd name="T19" fmla="*/ 386 h 4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23" h="424">
                    <a:moveTo>
                      <a:pt x="212" y="0"/>
                    </a:moveTo>
                    <a:cubicBezTo>
                      <a:pt x="95" y="0"/>
                      <a:pt x="0" y="95"/>
                      <a:pt x="0" y="212"/>
                    </a:cubicBezTo>
                    <a:cubicBezTo>
                      <a:pt x="0" y="329"/>
                      <a:pt x="95" y="424"/>
                      <a:pt x="212" y="424"/>
                    </a:cubicBezTo>
                    <a:cubicBezTo>
                      <a:pt x="329" y="424"/>
                      <a:pt x="423" y="329"/>
                      <a:pt x="423" y="212"/>
                    </a:cubicBezTo>
                    <a:cubicBezTo>
                      <a:pt x="423" y="95"/>
                      <a:pt x="329" y="0"/>
                      <a:pt x="212" y="0"/>
                    </a:cubicBezTo>
                    <a:close/>
                    <a:moveTo>
                      <a:pt x="212" y="386"/>
                    </a:moveTo>
                    <a:cubicBezTo>
                      <a:pt x="116" y="386"/>
                      <a:pt x="38" y="308"/>
                      <a:pt x="38" y="212"/>
                    </a:cubicBezTo>
                    <a:cubicBezTo>
                      <a:pt x="38" y="116"/>
                      <a:pt x="116" y="38"/>
                      <a:pt x="212" y="38"/>
                    </a:cubicBezTo>
                    <a:cubicBezTo>
                      <a:pt x="308" y="38"/>
                      <a:pt x="386" y="116"/>
                      <a:pt x="386" y="212"/>
                    </a:cubicBezTo>
                    <a:cubicBezTo>
                      <a:pt x="386" y="308"/>
                      <a:pt x="308" y="386"/>
                      <a:pt x="212" y="38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25" name="Rectangle 61"/>
            <p:cNvSpPr/>
            <p:nvPr/>
          </p:nvSpPr>
          <p:spPr>
            <a:xfrm>
              <a:off x="877694" y="4964923"/>
              <a:ext cx="1977946" cy="5539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hemeClr val="dk1">
                      <a:lumMod val="100000"/>
                    </a:schemeClr>
                  </a:solidFill>
                </a14:hiddenFill>
              </a:ext>
            </a:extLst>
          </p:spPr>
          <p:txBody>
            <a:bodyPr wrap="square" anchor="ctr" anchorCtr="1">
              <a:normAutofit/>
            </a:bodyPr>
            <a:lstStyle/>
            <a:p>
              <a:pPr algn="ctr">
                <a:lnSpc>
                  <a:spcPct val="12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sz="1000" dirty="0" err="1">
                  <a:solidFill>
                    <a:schemeClr val="dk1">
                      <a:lumMod val="100000"/>
                    </a:schemeClr>
                  </a:solidFill>
                </a:rPr>
                <a:t>点击此处更换文本</a:t>
              </a:r>
              <a:r>
                <a:rPr lang="zh-CN" altLang="en-US" sz="1000" dirty="0">
                  <a:solidFill>
                    <a:schemeClr val="dk1">
                      <a:lumMod val="100000"/>
                    </a:schemeClr>
                  </a:solidFill>
                </a:rPr>
                <a:t>点击此处更换文本</a:t>
              </a:r>
              <a:endParaRPr sz="1000" dirty="0">
                <a:solidFill>
                  <a:schemeClr val="dk1">
                    <a:lumMod val="100000"/>
                  </a:schemeClr>
                </a:solidFill>
              </a:endParaRPr>
            </a:p>
          </p:txBody>
        </p:sp>
      </p:grpSp>
      <p:grpSp>
        <p:nvGrpSpPr>
          <p:cNvPr id="64" name="千图PPT彼岸天：ID 8661124库_组合 63"/>
          <p:cNvGrpSpPr/>
          <p:nvPr>
            <p:custDataLst>
              <p:tags r:id="rId7"/>
            </p:custDataLst>
          </p:nvPr>
        </p:nvGrpSpPr>
        <p:grpSpPr>
          <a:xfrm>
            <a:off x="3012790" y="4214444"/>
            <a:ext cx="1977946" cy="1304477"/>
            <a:chOff x="3012790" y="4214444"/>
            <a:chExt cx="1977946" cy="1304477"/>
          </a:xfrm>
        </p:grpSpPr>
        <p:sp>
          <p:nvSpPr>
            <p:cNvPr id="6" name="TextBox 13"/>
            <p:cNvSpPr txBox="1"/>
            <p:nvPr/>
          </p:nvSpPr>
          <p:spPr>
            <a:xfrm>
              <a:off x="3293895" y="4491270"/>
              <a:ext cx="1415737" cy="465510"/>
            </a:xfrm>
            <a:prstGeom prst="rect">
              <a:avLst/>
            </a:prstGeom>
            <a:noFill/>
          </p:spPr>
          <p:txBody>
            <a:bodyPr wrap="none" lIns="91422" tIns="45711" rIns="91422" bIns="45711" anchor="ctr" anchorCtr="1">
              <a:normAutofit/>
            </a:bodyPr>
            <a:lstStyle/>
            <a:p>
              <a:pPr algn="ctr"/>
              <a:r>
                <a:rPr lang="zh-CN" altLang="en-US" sz="1600" b="1" dirty="0">
                  <a:solidFill>
                    <a:schemeClr val="accent2"/>
                  </a:solidFill>
                </a:rPr>
                <a:t>输入标题文本</a:t>
              </a:r>
            </a:p>
          </p:txBody>
        </p:sp>
        <p:grpSp>
          <p:nvGrpSpPr>
            <p:cNvPr id="16" name="Group 40"/>
            <p:cNvGrpSpPr/>
            <p:nvPr/>
          </p:nvGrpSpPr>
          <p:grpSpPr>
            <a:xfrm>
              <a:off x="3862940" y="4214444"/>
              <a:ext cx="277647" cy="276818"/>
              <a:chOff x="2138511" y="2464802"/>
              <a:chExt cx="354012" cy="352956"/>
            </a:xfrm>
            <a:solidFill>
              <a:schemeClr val="accent2"/>
            </a:solidFill>
          </p:grpSpPr>
          <p:sp>
            <p:nvSpPr>
              <p:cNvPr id="36" name="Oval 41"/>
              <p:cNvSpPr/>
              <p:nvPr/>
            </p:nvSpPr>
            <p:spPr bwMode="auto">
              <a:xfrm>
                <a:off x="2229830" y="2555417"/>
                <a:ext cx="171376" cy="171727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7" name="Freeform: Shape 42"/>
              <p:cNvSpPr/>
              <p:nvPr/>
            </p:nvSpPr>
            <p:spPr bwMode="auto">
              <a:xfrm>
                <a:off x="2138511" y="2464802"/>
                <a:ext cx="354012" cy="352956"/>
              </a:xfrm>
              <a:custGeom>
                <a:avLst/>
                <a:gdLst>
                  <a:gd name="T0" fmla="*/ 212 w 423"/>
                  <a:gd name="T1" fmla="*/ 0 h 424"/>
                  <a:gd name="T2" fmla="*/ 0 w 423"/>
                  <a:gd name="T3" fmla="*/ 212 h 424"/>
                  <a:gd name="T4" fmla="*/ 212 w 423"/>
                  <a:gd name="T5" fmla="*/ 424 h 424"/>
                  <a:gd name="T6" fmla="*/ 423 w 423"/>
                  <a:gd name="T7" fmla="*/ 212 h 424"/>
                  <a:gd name="T8" fmla="*/ 212 w 423"/>
                  <a:gd name="T9" fmla="*/ 0 h 424"/>
                  <a:gd name="T10" fmla="*/ 212 w 423"/>
                  <a:gd name="T11" fmla="*/ 386 h 424"/>
                  <a:gd name="T12" fmla="*/ 38 w 423"/>
                  <a:gd name="T13" fmla="*/ 212 h 424"/>
                  <a:gd name="T14" fmla="*/ 212 w 423"/>
                  <a:gd name="T15" fmla="*/ 38 h 424"/>
                  <a:gd name="T16" fmla="*/ 386 w 423"/>
                  <a:gd name="T17" fmla="*/ 212 h 424"/>
                  <a:gd name="T18" fmla="*/ 212 w 423"/>
                  <a:gd name="T19" fmla="*/ 386 h 4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23" h="424">
                    <a:moveTo>
                      <a:pt x="212" y="0"/>
                    </a:moveTo>
                    <a:cubicBezTo>
                      <a:pt x="95" y="0"/>
                      <a:pt x="0" y="95"/>
                      <a:pt x="0" y="212"/>
                    </a:cubicBezTo>
                    <a:cubicBezTo>
                      <a:pt x="0" y="329"/>
                      <a:pt x="95" y="424"/>
                      <a:pt x="212" y="424"/>
                    </a:cubicBezTo>
                    <a:cubicBezTo>
                      <a:pt x="329" y="424"/>
                      <a:pt x="423" y="329"/>
                      <a:pt x="423" y="212"/>
                    </a:cubicBezTo>
                    <a:cubicBezTo>
                      <a:pt x="423" y="95"/>
                      <a:pt x="329" y="0"/>
                      <a:pt x="212" y="0"/>
                    </a:cubicBezTo>
                    <a:close/>
                    <a:moveTo>
                      <a:pt x="212" y="386"/>
                    </a:moveTo>
                    <a:cubicBezTo>
                      <a:pt x="116" y="386"/>
                      <a:pt x="38" y="308"/>
                      <a:pt x="38" y="212"/>
                    </a:cubicBezTo>
                    <a:cubicBezTo>
                      <a:pt x="38" y="116"/>
                      <a:pt x="116" y="38"/>
                      <a:pt x="212" y="38"/>
                    </a:cubicBezTo>
                    <a:cubicBezTo>
                      <a:pt x="308" y="38"/>
                      <a:pt x="386" y="116"/>
                      <a:pt x="386" y="212"/>
                    </a:cubicBezTo>
                    <a:cubicBezTo>
                      <a:pt x="386" y="308"/>
                      <a:pt x="308" y="386"/>
                      <a:pt x="212" y="38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26" name="Rectangle 63"/>
            <p:cNvSpPr/>
            <p:nvPr/>
          </p:nvSpPr>
          <p:spPr>
            <a:xfrm>
              <a:off x="3012790" y="4964923"/>
              <a:ext cx="1977946" cy="553998"/>
            </a:xfrm>
            <a:prstGeom prst="rect">
              <a:avLst/>
            </a:prstGeom>
            <a:noFill/>
          </p:spPr>
          <p:txBody>
            <a:bodyPr wrap="square" anchor="ctr" anchorCtr="1">
              <a:normAutofit/>
            </a:bodyPr>
            <a:lstStyle/>
            <a:p>
              <a:pPr algn="ctr">
                <a:lnSpc>
                  <a:spcPct val="12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sz="1000" dirty="0" err="1">
                  <a:solidFill>
                    <a:schemeClr val="dk1">
                      <a:lumMod val="100000"/>
                    </a:schemeClr>
                  </a:solidFill>
                </a:rPr>
                <a:t>点击此处更换文本</a:t>
              </a:r>
              <a:r>
                <a:rPr lang="zh-CN" altLang="en-US" sz="1000" dirty="0">
                  <a:solidFill>
                    <a:schemeClr val="dk1">
                      <a:lumMod val="100000"/>
                    </a:schemeClr>
                  </a:solidFill>
                </a:rPr>
                <a:t>点击此处更换文本</a:t>
              </a:r>
              <a:endParaRPr sz="1000" dirty="0">
                <a:solidFill>
                  <a:schemeClr val="dk1">
                    <a:lumMod val="100000"/>
                  </a:schemeClr>
                </a:solidFill>
              </a:endParaRPr>
            </a:p>
          </p:txBody>
        </p:sp>
      </p:grpSp>
      <p:grpSp>
        <p:nvGrpSpPr>
          <p:cNvPr id="65" name="千图PPT彼岸天：ID 8661124库_组合 64"/>
          <p:cNvGrpSpPr/>
          <p:nvPr>
            <p:custDataLst>
              <p:tags r:id="rId8"/>
            </p:custDataLst>
          </p:nvPr>
        </p:nvGrpSpPr>
        <p:grpSpPr>
          <a:xfrm>
            <a:off x="5056647" y="4214444"/>
            <a:ext cx="1977946" cy="1304477"/>
            <a:chOff x="5056647" y="4214444"/>
            <a:chExt cx="1977946" cy="1304477"/>
          </a:xfrm>
        </p:grpSpPr>
        <p:sp>
          <p:nvSpPr>
            <p:cNvPr id="7" name="TextBox 15"/>
            <p:cNvSpPr txBox="1"/>
            <p:nvPr/>
          </p:nvSpPr>
          <p:spPr>
            <a:xfrm>
              <a:off x="5400383" y="4491270"/>
              <a:ext cx="1415736" cy="465510"/>
            </a:xfrm>
            <a:prstGeom prst="rect">
              <a:avLst/>
            </a:prstGeom>
            <a:noFill/>
          </p:spPr>
          <p:txBody>
            <a:bodyPr wrap="none" lIns="91422" tIns="45711" rIns="91422" bIns="45711" anchor="ctr" anchorCtr="1">
              <a:normAutofit/>
            </a:bodyPr>
            <a:lstStyle/>
            <a:p>
              <a:pPr algn="ctr"/>
              <a:r>
                <a:rPr lang="zh-CN" altLang="en-US" sz="1600" b="1" dirty="0">
                  <a:solidFill>
                    <a:schemeClr val="accent3"/>
                  </a:solidFill>
                </a:rPr>
                <a:t>输入标题文本</a:t>
              </a:r>
            </a:p>
          </p:txBody>
        </p:sp>
        <p:grpSp>
          <p:nvGrpSpPr>
            <p:cNvPr id="17" name="Group 43"/>
            <p:cNvGrpSpPr/>
            <p:nvPr/>
          </p:nvGrpSpPr>
          <p:grpSpPr>
            <a:xfrm>
              <a:off x="5974000" y="4214444"/>
              <a:ext cx="277647" cy="276818"/>
              <a:chOff x="2138511" y="2464802"/>
              <a:chExt cx="354012" cy="352956"/>
            </a:xfrm>
            <a:solidFill>
              <a:schemeClr val="accent3"/>
            </a:solidFill>
          </p:grpSpPr>
          <p:sp>
            <p:nvSpPr>
              <p:cNvPr id="34" name="Oval 44"/>
              <p:cNvSpPr/>
              <p:nvPr/>
            </p:nvSpPr>
            <p:spPr bwMode="auto">
              <a:xfrm>
                <a:off x="2229830" y="2555417"/>
                <a:ext cx="171376" cy="171727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5" name="Freeform: Shape 45"/>
              <p:cNvSpPr/>
              <p:nvPr/>
            </p:nvSpPr>
            <p:spPr bwMode="auto">
              <a:xfrm>
                <a:off x="2138511" y="2464802"/>
                <a:ext cx="354012" cy="352956"/>
              </a:xfrm>
              <a:custGeom>
                <a:avLst/>
                <a:gdLst>
                  <a:gd name="T0" fmla="*/ 212 w 423"/>
                  <a:gd name="T1" fmla="*/ 0 h 424"/>
                  <a:gd name="T2" fmla="*/ 0 w 423"/>
                  <a:gd name="T3" fmla="*/ 212 h 424"/>
                  <a:gd name="T4" fmla="*/ 212 w 423"/>
                  <a:gd name="T5" fmla="*/ 424 h 424"/>
                  <a:gd name="T6" fmla="*/ 423 w 423"/>
                  <a:gd name="T7" fmla="*/ 212 h 424"/>
                  <a:gd name="T8" fmla="*/ 212 w 423"/>
                  <a:gd name="T9" fmla="*/ 0 h 424"/>
                  <a:gd name="T10" fmla="*/ 212 w 423"/>
                  <a:gd name="T11" fmla="*/ 386 h 424"/>
                  <a:gd name="T12" fmla="*/ 38 w 423"/>
                  <a:gd name="T13" fmla="*/ 212 h 424"/>
                  <a:gd name="T14" fmla="*/ 212 w 423"/>
                  <a:gd name="T15" fmla="*/ 38 h 424"/>
                  <a:gd name="T16" fmla="*/ 386 w 423"/>
                  <a:gd name="T17" fmla="*/ 212 h 424"/>
                  <a:gd name="T18" fmla="*/ 212 w 423"/>
                  <a:gd name="T19" fmla="*/ 386 h 4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23" h="424">
                    <a:moveTo>
                      <a:pt x="212" y="0"/>
                    </a:moveTo>
                    <a:cubicBezTo>
                      <a:pt x="95" y="0"/>
                      <a:pt x="0" y="95"/>
                      <a:pt x="0" y="212"/>
                    </a:cubicBezTo>
                    <a:cubicBezTo>
                      <a:pt x="0" y="329"/>
                      <a:pt x="95" y="424"/>
                      <a:pt x="212" y="424"/>
                    </a:cubicBezTo>
                    <a:cubicBezTo>
                      <a:pt x="329" y="424"/>
                      <a:pt x="423" y="329"/>
                      <a:pt x="423" y="212"/>
                    </a:cubicBezTo>
                    <a:cubicBezTo>
                      <a:pt x="423" y="95"/>
                      <a:pt x="329" y="0"/>
                      <a:pt x="212" y="0"/>
                    </a:cubicBezTo>
                    <a:close/>
                    <a:moveTo>
                      <a:pt x="212" y="386"/>
                    </a:moveTo>
                    <a:cubicBezTo>
                      <a:pt x="116" y="386"/>
                      <a:pt x="38" y="308"/>
                      <a:pt x="38" y="212"/>
                    </a:cubicBezTo>
                    <a:cubicBezTo>
                      <a:pt x="38" y="116"/>
                      <a:pt x="116" y="38"/>
                      <a:pt x="212" y="38"/>
                    </a:cubicBezTo>
                    <a:cubicBezTo>
                      <a:pt x="308" y="38"/>
                      <a:pt x="386" y="116"/>
                      <a:pt x="386" y="212"/>
                    </a:cubicBezTo>
                    <a:cubicBezTo>
                      <a:pt x="386" y="308"/>
                      <a:pt x="308" y="386"/>
                      <a:pt x="212" y="38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27" name="Rectangle 64"/>
            <p:cNvSpPr/>
            <p:nvPr/>
          </p:nvSpPr>
          <p:spPr>
            <a:xfrm>
              <a:off x="5056647" y="4964923"/>
              <a:ext cx="1977946" cy="553998"/>
            </a:xfrm>
            <a:prstGeom prst="rect">
              <a:avLst/>
            </a:prstGeom>
            <a:noFill/>
          </p:spPr>
          <p:txBody>
            <a:bodyPr wrap="square" anchor="ctr" anchorCtr="1">
              <a:normAutofit/>
            </a:bodyPr>
            <a:lstStyle/>
            <a:p>
              <a:pPr algn="ctr">
                <a:lnSpc>
                  <a:spcPct val="12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sz="1000" dirty="0" err="1">
                  <a:solidFill>
                    <a:schemeClr val="dk1">
                      <a:lumMod val="100000"/>
                    </a:schemeClr>
                  </a:solidFill>
                </a:rPr>
                <a:t>点击此处更换文本</a:t>
              </a:r>
              <a:r>
                <a:rPr lang="zh-CN" altLang="en-US" sz="1000" dirty="0">
                  <a:solidFill>
                    <a:schemeClr val="dk1">
                      <a:lumMod val="100000"/>
                    </a:schemeClr>
                  </a:solidFill>
                </a:rPr>
                <a:t>点击此处更换文本</a:t>
              </a:r>
              <a:endParaRPr sz="1000" dirty="0">
                <a:solidFill>
                  <a:schemeClr val="dk1">
                    <a:lumMod val="100000"/>
                  </a:schemeClr>
                </a:solidFill>
              </a:endParaRPr>
            </a:p>
          </p:txBody>
        </p:sp>
      </p:grpSp>
      <p:grpSp>
        <p:nvGrpSpPr>
          <p:cNvPr id="66" name="千图PPT彼岸天：ID 8661124库_组合 65"/>
          <p:cNvGrpSpPr/>
          <p:nvPr>
            <p:custDataLst>
              <p:tags r:id="rId9"/>
            </p:custDataLst>
          </p:nvPr>
        </p:nvGrpSpPr>
        <p:grpSpPr>
          <a:xfrm>
            <a:off x="7159855" y="4214444"/>
            <a:ext cx="1977946" cy="1304477"/>
            <a:chOff x="7159855" y="4214444"/>
            <a:chExt cx="1977946" cy="1304477"/>
          </a:xfrm>
        </p:grpSpPr>
        <p:sp>
          <p:nvSpPr>
            <p:cNvPr id="8" name="TextBox 17"/>
            <p:cNvSpPr txBox="1"/>
            <p:nvPr/>
          </p:nvSpPr>
          <p:spPr>
            <a:xfrm>
              <a:off x="7440960" y="4491270"/>
              <a:ext cx="1415737" cy="465510"/>
            </a:xfrm>
            <a:prstGeom prst="rect">
              <a:avLst/>
            </a:prstGeom>
            <a:noFill/>
          </p:spPr>
          <p:txBody>
            <a:bodyPr wrap="none" lIns="91422" tIns="45711" rIns="91422" bIns="45711" anchor="ctr" anchorCtr="1">
              <a:normAutofit/>
            </a:bodyPr>
            <a:lstStyle/>
            <a:p>
              <a:pPr algn="ctr"/>
              <a:r>
                <a:rPr lang="zh-CN" altLang="en-US" sz="1600" b="1" dirty="0">
                  <a:solidFill>
                    <a:schemeClr val="accent4"/>
                  </a:solidFill>
                </a:rPr>
                <a:t>输入标题文本</a:t>
              </a:r>
            </a:p>
          </p:txBody>
        </p:sp>
        <p:grpSp>
          <p:nvGrpSpPr>
            <p:cNvPr id="18" name="Group 46"/>
            <p:cNvGrpSpPr/>
            <p:nvPr/>
          </p:nvGrpSpPr>
          <p:grpSpPr>
            <a:xfrm>
              <a:off x="8016459" y="4214444"/>
              <a:ext cx="277647" cy="276818"/>
              <a:chOff x="2138511" y="2464802"/>
              <a:chExt cx="354012" cy="352956"/>
            </a:xfrm>
            <a:solidFill>
              <a:schemeClr val="accent4"/>
            </a:solidFill>
          </p:grpSpPr>
          <p:sp>
            <p:nvSpPr>
              <p:cNvPr id="32" name="Oval 47"/>
              <p:cNvSpPr/>
              <p:nvPr/>
            </p:nvSpPr>
            <p:spPr bwMode="auto">
              <a:xfrm>
                <a:off x="2229830" y="2555417"/>
                <a:ext cx="171376" cy="171727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3" name="Freeform: Shape 48"/>
              <p:cNvSpPr/>
              <p:nvPr/>
            </p:nvSpPr>
            <p:spPr bwMode="auto">
              <a:xfrm>
                <a:off x="2138511" y="2464802"/>
                <a:ext cx="354012" cy="352956"/>
              </a:xfrm>
              <a:custGeom>
                <a:avLst/>
                <a:gdLst>
                  <a:gd name="T0" fmla="*/ 212 w 423"/>
                  <a:gd name="T1" fmla="*/ 0 h 424"/>
                  <a:gd name="T2" fmla="*/ 0 w 423"/>
                  <a:gd name="T3" fmla="*/ 212 h 424"/>
                  <a:gd name="T4" fmla="*/ 212 w 423"/>
                  <a:gd name="T5" fmla="*/ 424 h 424"/>
                  <a:gd name="T6" fmla="*/ 423 w 423"/>
                  <a:gd name="T7" fmla="*/ 212 h 424"/>
                  <a:gd name="T8" fmla="*/ 212 w 423"/>
                  <a:gd name="T9" fmla="*/ 0 h 424"/>
                  <a:gd name="T10" fmla="*/ 212 w 423"/>
                  <a:gd name="T11" fmla="*/ 386 h 424"/>
                  <a:gd name="T12" fmla="*/ 38 w 423"/>
                  <a:gd name="T13" fmla="*/ 212 h 424"/>
                  <a:gd name="T14" fmla="*/ 212 w 423"/>
                  <a:gd name="T15" fmla="*/ 38 h 424"/>
                  <a:gd name="T16" fmla="*/ 386 w 423"/>
                  <a:gd name="T17" fmla="*/ 212 h 424"/>
                  <a:gd name="T18" fmla="*/ 212 w 423"/>
                  <a:gd name="T19" fmla="*/ 386 h 4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23" h="424">
                    <a:moveTo>
                      <a:pt x="212" y="0"/>
                    </a:moveTo>
                    <a:cubicBezTo>
                      <a:pt x="95" y="0"/>
                      <a:pt x="0" y="95"/>
                      <a:pt x="0" y="212"/>
                    </a:cubicBezTo>
                    <a:cubicBezTo>
                      <a:pt x="0" y="329"/>
                      <a:pt x="95" y="424"/>
                      <a:pt x="212" y="424"/>
                    </a:cubicBezTo>
                    <a:cubicBezTo>
                      <a:pt x="329" y="424"/>
                      <a:pt x="423" y="329"/>
                      <a:pt x="423" y="212"/>
                    </a:cubicBezTo>
                    <a:cubicBezTo>
                      <a:pt x="423" y="95"/>
                      <a:pt x="329" y="0"/>
                      <a:pt x="212" y="0"/>
                    </a:cubicBezTo>
                    <a:close/>
                    <a:moveTo>
                      <a:pt x="212" y="386"/>
                    </a:moveTo>
                    <a:cubicBezTo>
                      <a:pt x="116" y="386"/>
                      <a:pt x="38" y="308"/>
                      <a:pt x="38" y="212"/>
                    </a:cubicBezTo>
                    <a:cubicBezTo>
                      <a:pt x="38" y="116"/>
                      <a:pt x="116" y="38"/>
                      <a:pt x="212" y="38"/>
                    </a:cubicBezTo>
                    <a:cubicBezTo>
                      <a:pt x="308" y="38"/>
                      <a:pt x="386" y="116"/>
                      <a:pt x="386" y="212"/>
                    </a:cubicBezTo>
                    <a:cubicBezTo>
                      <a:pt x="386" y="308"/>
                      <a:pt x="308" y="386"/>
                      <a:pt x="212" y="38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28" name="Rectangle 65"/>
            <p:cNvSpPr/>
            <p:nvPr/>
          </p:nvSpPr>
          <p:spPr>
            <a:xfrm>
              <a:off x="7159855" y="4964923"/>
              <a:ext cx="1977946" cy="553998"/>
            </a:xfrm>
            <a:prstGeom prst="rect">
              <a:avLst/>
            </a:prstGeom>
            <a:noFill/>
          </p:spPr>
          <p:txBody>
            <a:bodyPr wrap="square" anchor="ctr" anchorCtr="1">
              <a:normAutofit/>
            </a:bodyPr>
            <a:lstStyle/>
            <a:p>
              <a:pPr algn="ctr">
                <a:lnSpc>
                  <a:spcPct val="12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sz="1000" dirty="0" err="1">
                  <a:solidFill>
                    <a:schemeClr val="dk1">
                      <a:lumMod val="100000"/>
                    </a:schemeClr>
                  </a:solidFill>
                </a:rPr>
                <a:t>点击此处更换文本</a:t>
              </a:r>
              <a:r>
                <a:rPr lang="zh-CN" altLang="en-US" sz="1000" dirty="0">
                  <a:solidFill>
                    <a:schemeClr val="dk1">
                      <a:lumMod val="100000"/>
                    </a:schemeClr>
                  </a:solidFill>
                </a:rPr>
                <a:t>点击此处更换文本</a:t>
              </a:r>
              <a:endParaRPr sz="1000" dirty="0">
                <a:solidFill>
                  <a:schemeClr val="dk1">
                    <a:lumMod val="100000"/>
                  </a:schemeClr>
                </a:solidFill>
              </a:endParaRPr>
            </a:p>
          </p:txBody>
        </p:sp>
      </p:grpSp>
      <p:grpSp>
        <p:nvGrpSpPr>
          <p:cNvPr id="67" name="千图PPT彼岸天：ID 8661124库_组合 66"/>
          <p:cNvGrpSpPr/>
          <p:nvPr>
            <p:custDataLst>
              <p:tags r:id="rId10"/>
            </p:custDataLst>
          </p:nvPr>
        </p:nvGrpSpPr>
        <p:grpSpPr>
          <a:xfrm>
            <a:off x="9305568" y="4214444"/>
            <a:ext cx="1977946" cy="1304477"/>
            <a:chOff x="9305568" y="4214444"/>
            <a:chExt cx="1977946" cy="1304477"/>
          </a:xfrm>
        </p:grpSpPr>
        <p:sp>
          <p:nvSpPr>
            <p:cNvPr id="9" name="TextBox 19"/>
            <p:cNvSpPr txBox="1"/>
            <p:nvPr/>
          </p:nvSpPr>
          <p:spPr>
            <a:xfrm>
              <a:off x="9569118" y="4491270"/>
              <a:ext cx="1415737" cy="465510"/>
            </a:xfrm>
            <a:prstGeom prst="rect">
              <a:avLst/>
            </a:prstGeom>
            <a:noFill/>
          </p:spPr>
          <p:txBody>
            <a:bodyPr wrap="none" lIns="91422" tIns="45711" rIns="91422" bIns="45711" anchor="ctr" anchorCtr="1">
              <a:normAutofit/>
            </a:bodyPr>
            <a:lstStyle/>
            <a:p>
              <a:pPr algn="ctr"/>
              <a:r>
                <a:rPr lang="zh-CN" altLang="en-US" sz="1600" b="1" dirty="0">
                  <a:solidFill>
                    <a:schemeClr val="accent5"/>
                  </a:solidFill>
                </a:rPr>
                <a:t>输入标题文本</a:t>
              </a:r>
            </a:p>
          </p:txBody>
        </p:sp>
        <p:grpSp>
          <p:nvGrpSpPr>
            <p:cNvPr id="19" name="Group 49"/>
            <p:cNvGrpSpPr/>
            <p:nvPr/>
          </p:nvGrpSpPr>
          <p:grpSpPr>
            <a:xfrm>
              <a:off x="10131279" y="4214444"/>
              <a:ext cx="277647" cy="276818"/>
              <a:chOff x="2138511" y="2464802"/>
              <a:chExt cx="354012" cy="352956"/>
            </a:xfrm>
            <a:solidFill>
              <a:schemeClr val="accent5"/>
            </a:solidFill>
          </p:grpSpPr>
          <p:sp>
            <p:nvSpPr>
              <p:cNvPr id="30" name="Oval 50"/>
              <p:cNvSpPr/>
              <p:nvPr/>
            </p:nvSpPr>
            <p:spPr bwMode="auto">
              <a:xfrm>
                <a:off x="2229830" y="2555417"/>
                <a:ext cx="171376" cy="171727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1" name="Freeform: Shape 51"/>
              <p:cNvSpPr/>
              <p:nvPr/>
            </p:nvSpPr>
            <p:spPr bwMode="auto">
              <a:xfrm>
                <a:off x="2138511" y="2464802"/>
                <a:ext cx="354012" cy="352956"/>
              </a:xfrm>
              <a:custGeom>
                <a:avLst/>
                <a:gdLst>
                  <a:gd name="T0" fmla="*/ 212 w 423"/>
                  <a:gd name="T1" fmla="*/ 0 h 424"/>
                  <a:gd name="T2" fmla="*/ 0 w 423"/>
                  <a:gd name="T3" fmla="*/ 212 h 424"/>
                  <a:gd name="T4" fmla="*/ 212 w 423"/>
                  <a:gd name="T5" fmla="*/ 424 h 424"/>
                  <a:gd name="T6" fmla="*/ 423 w 423"/>
                  <a:gd name="T7" fmla="*/ 212 h 424"/>
                  <a:gd name="T8" fmla="*/ 212 w 423"/>
                  <a:gd name="T9" fmla="*/ 0 h 424"/>
                  <a:gd name="T10" fmla="*/ 212 w 423"/>
                  <a:gd name="T11" fmla="*/ 386 h 424"/>
                  <a:gd name="T12" fmla="*/ 38 w 423"/>
                  <a:gd name="T13" fmla="*/ 212 h 424"/>
                  <a:gd name="T14" fmla="*/ 212 w 423"/>
                  <a:gd name="T15" fmla="*/ 38 h 424"/>
                  <a:gd name="T16" fmla="*/ 386 w 423"/>
                  <a:gd name="T17" fmla="*/ 212 h 424"/>
                  <a:gd name="T18" fmla="*/ 212 w 423"/>
                  <a:gd name="T19" fmla="*/ 386 h 4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23" h="424">
                    <a:moveTo>
                      <a:pt x="212" y="0"/>
                    </a:moveTo>
                    <a:cubicBezTo>
                      <a:pt x="95" y="0"/>
                      <a:pt x="0" y="95"/>
                      <a:pt x="0" y="212"/>
                    </a:cubicBezTo>
                    <a:cubicBezTo>
                      <a:pt x="0" y="329"/>
                      <a:pt x="95" y="424"/>
                      <a:pt x="212" y="424"/>
                    </a:cubicBezTo>
                    <a:cubicBezTo>
                      <a:pt x="329" y="424"/>
                      <a:pt x="423" y="329"/>
                      <a:pt x="423" y="212"/>
                    </a:cubicBezTo>
                    <a:cubicBezTo>
                      <a:pt x="423" y="95"/>
                      <a:pt x="329" y="0"/>
                      <a:pt x="212" y="0"/>
                    </a:cubicBezTo>
                    <a:close/>
                    <a:moveTo>
                      <a:pt x="212" y="386"/>
                    </a:moveTo>
                    <a:cubicBezTo>
                      <a:pt x="116" y="386"/>
                      <a:pt x="38" y="308"/>
                      <a:pt x="38" y="212"/>
                    </a:cubicBezTo>
                    <a:cubicBezTo>
                      <a:pt x="38" y="116"/>
                      <a:pt x="116" y="38"/>
                      <a:pt x="212" y="38"/>
                    </a:cubicBezTo>
                    <a:cubicBezTo>
                      <a:pt x="308" y="38"/>
                      <a:pt x="386" y="116"/>
                      <a:pt x="386" y="212"/>
                    </a:cubicBezTo>
                    <a:cubicBezTo>
                      <a:pt x="386" y="308"/>
                      <a:pt x="308" y="386"/>
                      <a:pt x="212" y="38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29" name="Rectangle 66"/>
            <p:cNvSpPr/>
            <p:nvPr/>
          </p:nvSpPr>
          <p:spPr>
            <a:xfrm>
              <a:off x="9305568" y="4964923"/>
              <a:ext cx="1977946" cy="553998"/>
            </a:xfrm>
            <a:prstGeom prst="rect">
              <a:avLst/>
            </a:prstGeom>
            <a:noFill/>
          </p:spPr>
          <p:txBody>
            <a:bodyPr wrap="square" anchor="ctr" anchorCtr="1">
              <a:normAutofit/>
            </a:bodyPr>
            <a:lstStyle/>
            <a:p>
              <a:pPr algn="ctr">
                <a:lnSpc>
                  <a:spcPct val="12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sz="1000" dirty="0" err="1">
                  <a:solidFill>
                    <a:schemeClr val="dk1">
                      <a:lumMod val="100000"/>
                    </a:schemeClr>
                  </a:solidFill>
                </a:rPr>
                <a:t>点击此处更换文本</a:t>
              </a:r>
              <a:r>
                <a:rPr lang="zh-CN" altLang="en-US" sz="1000" dirty="0">
                  <a:solidFill>
                    <a:schemeClr val="dk1">
                      <a:lumMod val="100000"/>
                    </a:schemeClr>
                  </a:solidFill>
                </a:rPr>
                <a:t>点击此处更换文本</a:t>
              </a:r>
              <a:endParaRPr sz="1000" dirty="0">
                <a:solidFill>
                  <a:schemeClr val="dk1">
                    <a:lumMod val="100000"/>
                  </a:schemeClr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5000">
        <p14:switch dir="r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8"/>
                                        </p:tgtEl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9"/>
                                        </p:tgtEl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1"/>
                                        </p:tgtEl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2"/>
                                        </p:tgtEl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500"/>
                            </p:stCondLst>
                            <p:childTnLst>
                              <p:par>
                                <p:cTn id="56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000"/>
                            </p:stCondLst>
                            <p:childTnLst>
                              <p:par>
                                <p:cTn id="64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500"/>
                            </p:stCondLst>
                            <p:childTnLst>
                              <p:par>
                                <p:cTn id="72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千图PPT彼岸天：ID 8661124库_组合 1"/>
          <p:cNvGrpSpPr/>
          <p:nvPr>
            <p:custDataLst>
              <p:tags r:id="rId1"/>
            </p:custDataLst>
          </p:nvPr>
        </p:nvGrpSpPr>
        <p:grpSpPr>
          <a:xfrm>
            <a:off x="1055440" y="3316769"/>
            <a:ext cx="3129101" cy="1165413"/>
            <a:chOff x="1055440" y="3316769"/>
            <a:chExt cx="3129101" cy="1165413"/>
          </a:xfrm>
        </p:grpSpPr>
        <p:sp>
          <p:nvSpPr>
            <p:cNvPr id="8" name="TextBox 59"/>
            <p:cNvSpPr txBox="1"/>
            <p:nvPr/>
          </p:nvSpPr>
          <p:spPr bwMode="auto">
            <a:xfrm>
              <a:off x="3041084" y="3316769"/>
              <a:ext cx="256480" cy="22159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0" tIns="0" rIns="0" bIns="0" anchor="t" anchorCtr="0">
              <a:normAutofit fontScale="92500" lnSpcReduction="20000"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marL="0" lvl="1" algn="r"/>
              <a:r>
                <a:rPr lang="en-US" altLang="ko-KR" b="1">
                  <a:solidFill>
                    <a:schemeClr val="accent1"/>
                  </a:solidFill>
                </a:rPr>
                <a:t>01</a:t>
              </a:r>
            </a:p>
          </p:txBody>
        </p:sp>
        <p:grpSp>
          <p:nvGrpSpPr>
            <p:cNvPr id="15" name="Group 1"/>
            <p:cNvGrpSpPr/>
            <p:nvPr/>
          </p:nvGrpSpPr>
          <p:grpSpPr>
            <a:xfrm>
              <a:off x="3452743" y="3376744"/>
              <a:ext cx="731798" cy="731798"/>
              <a:chOff x="3452743" y="3484756"/>
              <a:chExt cx="731798" cy="731798"/>
            </a:xfrm>
          </p:grpSpPr>
          <p:sp>
            <p:nvSpPr>
              <p:cNvPr id="37" name="Oval 62"/>
              <p:cNvSpPr/>
              <p:nvPr/>
            </p:nvSpPr>
            <p:spPr>
              <a:xfrm>
                <a:off x="3452743" y="3484756"/>
                <a:ext cx="731798" cy="731798"/>
              </a:xfrm>
              <a:prstGeom prst="ellipse">
                <a:avLst/>
              </a:prstGeom>
              <a:solidFill>
                <a:schemeClr val="accent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8" name="Freeform: Shape 110"/>
              <p:cNvSpPr/>
              <p:nvPr/>
            </p:nvSpPr>
            <p:spPr bwMode="auto">
              <a:xfrm>
                <a:off x="3579881" y="3608242"/>
                <a:ext cx="477523" cy="477523"/>
              </a:xfrm>
              <a:custGeom>
                <a:avLst/>
                <a:gdLst>
                  <a:gd name="T0" fmla="*/ 223 w 228"/>
                  <a:gd name="T1" fmla="*/ 95 h 228"/>
                  <a:gd name="T2" fmla="*/ 196 w 228"/>
                  <a:gd name="T3" fmla="*/ 90 h 228"/>
                  <a:gd name="T4" fmla="*/ 189 w 228"/>
                  <a:gd name="T5" fmla="*/ 74 h 228"/>
                  <a:gd name="T6" fmla="*/ 205 w 228"/>
                  <a:gd name="T7" fmla="*/ 50 h 228"/>
                  <a:gd name="T8" fmla="*/ 205 w 228"/>
                  <a:gd name="T9" fmla="*/ 43 h 228"/>
                  <a:gd name="T10" fmla="*/ 185 w 228"/>
                  <a:gd name="T11" fmla="*/ 24 h 228"/>
                  <a:gd name="T12" fmla="*/ 178 w 228"/>
                  <a:gd name="T13" fmla="*/ 23 h 228"/>
                  <a:gd name="T14" fmla="*/ 155 w 228"/>
                  <a:gd name="T15" fmla="*/ 39 h 228"/>
                  <a:gd name="T16" fmla="*/ 138 w 228"/>
                  <a:gd name="T17" fmla="*/ 32 h 228"/>
                  <a:gd name="T18" fmla="*/ 133 w 228"/>
                  <a:gd name="T19" fmla="*/ 5 h 228"/>
                  <a:gd name="T20" fmla="*/ 127 w 228"/>
                  <a:gd name="T21" fmla="*/ 0 h 228"/>
                  <a:gd name="T22" fmla="*/ 100 w 228"/>
                  <a:gd name="T23" fmla="*/ 0 h 228"/>
                  <a:gd name="T24" fmla="*/ 94 w 228"/>
                  <a:gd name="T25" fmla="*/ 5 h 228"/>
                  <a:gd name="T26" fmla="*/ 89 w 228"/>
                  <a:gd name="T27" fmla="*/ 32 h 228"/>
                  <a:gd name="T28" fmla="*/ 73 w 228"/>
                  <a:gd name="T29" fmla="*/ 39 h 228"/>
                  <a:gd name="T30" fmla="*/ 50 w 228"/>
                  <a:gd name="T31" fmla="*/ 23 h 228"/>
                  <a:gd name="T32" fmla="*/ 43 w 228"/>
                  <a:gd name="T33" fmla="*/ 24 h 228"/>
                  <a:gd name="T34" fmla="*/ 23 w 228"/>
                  <a:gd name="T35" fmla="*/ 43 h 228"/>
                  <a:gd name="T36" fmla="*/ 23 w 228"/>
                  <a:gd name="T37" fmla="*/ 51 h 228"/>
                  <a:gd name="T38" fmla="*/ 39 w 228"/>
                  <a:gd name="T39" fmla="*/ 74 h 228"/>
                  <a:gd name="T40" fmla="*/ 32 w 228"/>
                  <a:gd name="T41" fmla="*/ 90 h 228"/>
                  <a:gd name="T42" fmla="*/ 5 w 228"/>
                  <a:gd name="T43" fmla="*/ 95 h 228"/>
                  <a:gd name="T44" fmla="*/ 0 w 228"/>
                  <a:gd name="T45" fmla="*/ 100 h 228"/>
                  <a:gd name="T46" fmla="*/ 0 w 228"/>
                  <a:gd name="T47" fmla="*/ 128 h 228"/>
                  <a:gd name="T48" fmla="*/ 5 w 228"/>
                  <a:gd name="T49" fmla="*/ 134 h 228"/>
                  <a:gd name="T50" fmla="*/ 32 w 228"/>
                  <a:gd name="T51" fmla="*/ 139 h 228"/>
                  <a:gd name="T52" fmla="*/ 39 w 228"/>
                  <a:gd name="T53" fmla="*/ 155 h 228"/>
                  <a:gd name="T54" fmla="*/ 23 w 228"/>
                  <a:gd name="T55" fmla="*/ 178 h 228"/>
                  <a:gd name="T56" fmla="*/ 24 w 228"/>
                  <a:gd name="T57" fmla="*/ 185 h 228"/>
                  <a:gd name="T58" fmla="*/ 43 w 228"/>
                  <a:gd name="T59" fmla="*/ 204 h 228"/>
                  <a:gd name="T60" fmla="*/ 51 w 228"/>
                  <a:gd name="T61" fmla="*/ 205 h 228"/>
                  <a:gd name="T62" fmla="*/ 73 w 228"/>
                  <a:gd name="T63" fmla="*/ 189 h 228"/>
                  <a:gd name="T64" fmla="*/ 89 w 228"/>
                  <a:gd name="T65" fmla="*/ 196 h 228"/>
                  <a:gd name="T66" fmla="*/ 94 w 228"/>
                  <a:gd name="T67" fmla="*/ 223 h 228"/>
                  <a:gd name="T68" fmla="*/ 100 w 228"/>
                  <a:gd name="T69" fmla="*/ 228 h 228"/>
                  <a:gd name="T70" fmla="*/ 127 w 228"/>
                  <a:gd name="T71" fmla="*/ 228 h 228"/>
                  <a:gd name="T72" fmla="*/ 133 w 228"/>
                  <a:gd name="T73" fmla="*/ 223 h 228"/>
                  <a:gd name="T74" fmla="*/ 138 w 228"/>
                  <a:gd name="T75" fmla="*/ 196 h 228"/>
                  <a:gd name="T76" fmla="*/ 154 w 228"/>
                  <a:gd name="T77" fmla="*/ 190 h 228"/>
                  <a:gd name="T78" fmla="*/ 177 w 228"/>
                  <a:gd name="T79" fmla="*/ 205 h 228"/>
                  <a:gd name="T80" fmla="*/ 185 w 228"/>
                  <a:gd name="T81" fmla="*/ 205 h 228"/>
                  <a:gd name="T82" fmla="*/ 204 w 228"/>
                  <a:gd name="T83" fmla="*/ 185 h 228"/>
                  <a:gd name="T84" fmla="*/ 205 w 228"/>
                  <a:gd name="T85" fmla="*/ 178 h 228"/>
                  <a:gd name="T86" fmla="*/ 189 w 228"/>
                  <a:gd name="T87" fmla="*/ 155 h 228"/>
                  <a:gd name="T88" fmla="*/ 196 w 228"/>
                  <a:gd name="T89" fmla="*/ 139 h 228"/>
                  <a:gd name="T90" fmla="*/ 223 w 228"/>
                  <a:gd name="T91" fmla="*/ 134 h 228"/>
                  <a:gd name="T92" fmla="*/ 228 w 228"/>
                  <a:gd name="T93" fmla="*/ 128 h 228"/>
                  <a:gd name="T94" fmla="*/ 228 w 228"/>
                  <a:gd name="T95" fmla="*/ 100 h 228"/>
                  <a:gd name="T96" fmla="*/ 223 w 228"/>
                  <a:gd name="T97" fmla="*/ 95 h 228"/>
                  <a:gd name="T98" fmla="*/ 114 w 228"/>
                  <a:gd name="T99" fmla="*/ 149 h 228"/>
                  <a:gd name="T100" fmla="*/ 79 w 228"/>
                  <a:gd name="T101" fmla="*/ 114 h 228"/>
                  <a:gd name="T102" fmla="*/ 114 w 228"/>
                  <a:gd name="T103" fmla="*/ 79 h 228"/>
                  <a:gd name="T104" fmla="*/ 149 w 228"/>
                  <a:gd name="T105" fmla="*/ 114 h 228"/>
                  <a:gd name="T106" fmla="*/ 114 w 228"/>
                  <a:gd name="T107" fmla="*/ 149 h 2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28" h="228">
                    <a:moveTo>
                      <a:pt x="223" y="95"/>
                    </a:moveTo>
                    <a:cubicBezTo>
                      <a:pt x="196" y="90"/>
                      <a:pt x="196" y="90"/>
                      <a:pt x="196" y="90"/>
                    </a:cubicBezTo>
                    <a:cubicBezTo>
                      <a:pt x="194" y="84"/>
                      <a:pt x="192" y="79"/>
                      <a:pt x="189" y="74"/>
                    </a:cubicBezTo>
                    <a:cubicBezTo>
                      <a:pt x="205" y="50"/>
                      <a:pt x="205" y="50"/>
                      <a:pt x="205" y="50"/>
                    </a:cubicBezTo>
                    <a:cubicBezTo>
                      <a:pt x="207" y="48"/>
                      <a:pt x="206" y="45"/>
                      <a:pt x="205" y="43"/>
                    </a:cubicBezTo>
                    <a:cubicBezTo>
                      <a:pt x="185" y="24"/>
                      <a:pt x="185" y="24"/>
                      <a:pt x="185" y="24"/>
                    </a:cubicBezTo>
                    <a:cubicBezTo>
                      <a:pt x="183" y="22"/>
                      <a:pt x="180" y="21"/>
                      <a:pt x="178" y="23"/>
                    </a:cubicBezTo>
                    <a:cubicBezTo>
                      <a:pt x="155" y="39"/>
                      <a:pt x="155" y="39"/>
                      <a:pt x="155" y="39"/>
                    </a:cubicBezTo>
                    <a:cubicBezTo>
                      <a:pt x="149" y="36"/>
                      <a:pt x="144" y="34"/>
                      <a:pt x="138" y="32"/>
                    </a:cubicBezTo>
                    <a:cubicBezTo>
                      <a:pt x="133" y="5"/>
                      <a:pt x="133" y="5"/>
                      <a:pt x="133" y="5"/>
                    </a:cubicBezTo>
                    <a:cubicBezTo>
                      <a:pt x="133" y="2"/>
                      <a:pt x="130" y="0"/>
                      <a:pt x="127" y="0"/>
                    </a:cubicBezTo>
                    <a:cubicBezTo>
                      <a:pt x="100" y="0"/>
                      <a:pt x="100" y="0"/>
                      <a:pt x="100" y="0"/>
                    </a:cubicBezTo>
                    <a:cubicBezTo>
                      <a:pt x="97" y="0"/>
                      <a:pt x="95" y="2"/>
                      <a:pt x="94" y="5"/>
                    </a:cubicBezTo>
                    <a:cubicBezTo>
                      <a:pt x="89" y="32"/>
                      <a:pt x="89" y="32"/>
                      <a:pt x="89" y="32"/>
                    </a:cubicBezTo>
                    <a:cubicBezTo>
                      <a:pt x="83" y="34"/>
                      <a:pt x="78" y="36"/>
                      <a:pt x="73" y="39"/>
                    </a:cubicBezTo>
                    <a:cubicBezTo>
                      <a:pt x="50" y="23"/>
                      <a:pt x="50" y="23"/>
                      <a:pt x="50" y="23"/>
                    </a:cubicBezTo>
                    <a:cubicBezTo>
                      <a:pt x="48" y="22"/>
                      <a:pt x="45" y="22"/>
                      <a:pt x="43" y="24"/>
                    </a:cubicBezTo>
                    <a:cubicBezTo>
                      <a:pt x="23" y="43"/>
                      <a:pt x="23" y="43"/>
                      <a:pt x="23" y="43"/>
                    </a:cubicBezTo>
                    <a:cubicBezTo>
                      <a:pt x="22" y="45"/>
                      <a:pt x="21" y="49"/>
                      <a:pt x="23" y="51"/>
                    </a:cubicBezTo>
                    <a:cubicBezTo>
                      <a:pt x="39" y="74"/>
                      <a:pt x="39" y="74"/>
                      <a:pt x="39" y="74"/>
                    </a:cubicBezTo>
                    <a:cubicBezTo>
                      <a:pt x="36" y="79"/>
                      <a:pt x="34" y="84"/>
                      <a:pt x="32" y="90"/>
                    </a:cubicBezTo>
                    <a:cubicBezTo>
                      <a:pt x="5" y="95"/>
                      <a:pt x="5" y="95"/>
                      <a:pt x="5" y="95"/>
                    </a:cubicBezTo>
                    <a:cubicBezTo>
                      <a:pt x="2" y="95"/>
                      <a:pt x="0" y="98"/>
                      <a:pt x="0" y="100"/>
                    </a:cubicBezTo>
                    <a:cubicBezTo>
                      <a:pt x="0" y="128"/>
                      <a:pt x="0" y="128"/>
                      <a:pt x="0" y="128"/>
                    </a:cubicBezTo>
                    <a:cubicBezTo>
                      <a:pt x="0" y="131"/>
                      <a:pt x="2" y="133"/>
                      <a:pt x="5" y="134"/>
                    </a:cubicBezTo>
                    <a:cubicBezTo>
                      <a:pt x="32" y="139"/>
                      <a:pt x="32" y="139"/>
                      <a:pt x="32" y="139"/>
                    </a:cubicBezTo>
                    <a:cubicBezTo>
                      <a:pt x="34" y="144"/>
                      <a:pt x="36" y="150"/>
                      <a:pt x="39" y="155"/>
                    </a:cubicBezTo>
                    <a:cubicBezTo>
                      <a:pt x="23" y="178"/>
                      <a:pt x="23" y="178"/>
                      <a:pt x="23" y="178"/>
                    </a:cubicBezTo>
                    <a:cubicBezTo>
                      <a:pt x="22" y="180"/>
                      <a:pt x="22" y="183"/>
                      <a:pt x="24" y="185"/>
                    </a:cubicBezTo>
                    <a:cubicBezTo>
                      <a:pt x="43" y="204"/>
                      <a:pt x="43" y="204"/>
                      <a:pt x="43" y="204"/>
                    </a:cubicBezTo>
                    <a:cubicBezTo>
                      <a:pt x="45" y="206"/>
                      <a:pt x="48" y="207"/>
                      <a:pt x="51" y="205"/>
                    </a:cubicBezTo>
                    <a:cubicBezTo>
                      <a:pt x="73" y="189"/>
                      <a:pt x="73" y="189"/>
                      <a:pt x="73" y="189"/>
                    </a:cubicBezTo>
                    <a:cubicBezTo>
                      <a:pt x="78" y="192"/>
                      <a:pt x="84" y="194"/>
                      <a:pt x="89" y="196"/>
                    </a:cubicBezTo>
                    <a:cubicBezTo>
                      <a:pt x="94" y="223"/>
                      <a:pt x="94" y="223"/>
                      <a:pt x="94" y="223"/>
                    </a:cubicBezTo>
                    <a:cubicBezTo>
                      <a:pt x="95" y="226"/>
                      <a:pt x="97" y="228"/>
                      <a:pt x="100" y="228"/>
                    </a:cubicBezTo>
                    <a:cubicBezTo>
                      <a:pt x="127" y="228"/>
                      <a:pt x="127" y="228"/>
                      <a:pt x="127" y="228"/>
                    </a:cubicBezTo>
                    <a:cubicBezTo>
                      <a:pt x="130" y="228"/>
                      <a:pt x="133" y="226"/>
                      <a:pt x="133" y="223"/>
                    </a:cubicBezTo>
                    <a:cubicBezTo>
                      <a:pt x="138" y="196"/>
                      <a:pt x="138" y="196"/>
                      <a:pt x="138" y="196"/>
                    </a:cubicBezTo>
                    <a:cubicBezTo>
                      <a:pt x="144" y="194"/>
                      <a:pt x="149" y="192"/>
                      <a:pt x="154" y="190"/>
                    </a:cubicBezTo>
                    <a:cubicBezTo>
                      <a:pt x="177" y="205"/>
                      <a:pt x="177" y="205"/>
                      <a:pt x="177" y="205"/>
                    </a:cubicBezTo>
                    <a:cubicBezTo>
                      <a:pt x="180" y="207"/>
                      <a:pt x="183" y="207"/>
                      <a:pt x="185" y="205"/>
                    </a:cubicBezTo>
                    <a:cubicBezTo>
                      <a:pt x="204" y="185"/>
                      <a:pt x="204" y="185"/>
                      <a:pt x="204" y="185"/>
                    </a:cubicBezTo>
                    <a:cubicBezTo>
                      <a:pt x="206" y="183"/>
                      <a:pt x="206" y="180"/>
                      <a:pt x="205" y="178"/>
                    </a:cubicBezTo>
                    <a:cubicBezTo>
                      <a:pt x="189" y="155"/>
                      <a:pt x="189" y="155"/>
                      <a:pt x="189" y="155"/>
                    </a:cubicBezTo>
                    <a:cubicBezTo>
                      <a:pt x="192" y="150"/>
                      <a:pt x="194" y="144"/>
                      <a:pt x="196" y="139"/>
                    </a:cubicBezTo>
                    <a:cubicBezTo>
                      <a:pt x="223" y="134"/>
                      <a:pt x="223" y="134"/>
                      <a:pt x="223" y="134"/>
                    </a:cubicBezTo>
                    <a:cubicBezTo>
                      <a:pt x="226" y="133"/>
                      <a:pt x="228" y="131"/>
                      <a:pt x="228" y="128"/>
                    </a:cubicBezTo>
                    <a:cubicBezTo>
                      <a:pt x="228" y="100"/>
                      <a:pt x="228" y="100"/>
                      <a:pt x="228" y="100"/>
                    </a:cubicBezTo>
                    <a:cubicBezTo>
                      <a:pt x="228" y="98"/>
                      <a:pt x="226" y="95"/>
                      <a:pt x="223" y="95"/>
                    </a:cubicBezTo>
                    <a:close/>
                    <a:moveTo>
                      <a:pt x="114" y="149"/>
                    </a:moveTo>
                    <a:cubicBezTo>
                      <a:pt x="95" y="149"/>
                      <a:pt x="79" y="133"/>
                      <a:pt x="79" y="114"/>
                    </a:cubicBezTo>
                    <a:cubicBezTo>
                      <a:pt x="79" y="95"/>
                      <a:pt x="95" y="79"/>
                      <a:pt x="114" y="79"/>
                    </a:cubicBezTo>
                    <a:cubicBezTo>
                      <a:pt x="133" y="79"/>
                      <a:pt x="149" y="95"/>
                      <a:pt x="149" y="114"/>
                    </a:cubicBezTo>
                    <a:cubicBezTo>
                      <a:pt x="149" y="133"/>
                      <a:pt x="133" y="149"/>
                      <a:pt x="114" y="14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18" name="Group 26"/>
            <p:cNvGrpSpPr/>
            <p:nvPr/>
          </p:nvGrpSpPr>
          <p:grpSpPr>
            <a:xfrm>
              <a:off x="1055440" y="3543882"/>
              <a:ext cx="2397303" cy="938300"/>
              <a:chOff x="8328246" y="2276873"/>
              <a:chExt cx="2198694" cy="938300"/>
            </a:xfrm>
          </p:grpSpPr>
          <p:sp>
            <p:nvSpPr>
              <p:cNvPr id="31" name="TextBox 27"/>
              <p:cNvSpPr txBox="1"/>
              <p:nvPr/>
            </p:nvSpPr>
            <p:spPr>
              <a:xfrm>
                <a:off x="8328247" y="2276873"/>
                <a:ext cx="2198693" cy="319534"/>
              </a:xfrm>
              <a:prstGeom prst="rect">
                <a:avLst/>
              </a:prstGeom>
              <a:noFill/>
            </p:spPr>
            <p:txBody>
              <a:bodyPr wrap="none" lIns="0" tIns="0" rIns="144000" bIns="0" anchor="t" anchorCtr="0">
                <a:normAutofit/>
              </a:bodyPr>
              <a:lstStyle/>
              <a:p>
                <a:pPr algn="r"/>
                <a:r>
                  <a:rPr lang="zh-CN" altLang="en-US" sz="1600" b="1" dirty="0">
                    <a:solidFill>
                      <a:schemeClr val="accent1">
                        <a:lumMod val="100000"/>
                      </a:schemeClr>
                    </a:solidFill>
                  </a:rPr>
                  <a:t>输入标题文本</a:t>
                </a:r>
              </a:p>
            </p:txBody>
          </p:sp>
          <p:sp>
            <p:nvSpPr>
              <p:cNvPr id="32" name="TextBox 28"/>
              <p:cNvSpPr txBox="1"/>
              <p:nvPr/>
            </p:nvSpPr>
            <p:spPr>
              <a:xfrm>
                <a:off x="8328246" y="2596407"/>
                <a:ext cx="2198693" cy="618766"/>
              </a:xfrm>
              <a:prstGeom prst="rect">
                <a:avLst/>
              </a:prstGeom>
            </p:spPr>
            <p:txBody>
              <a:bodyPr vert="horz" wrap="square" lIns="0" tIns="0" rIns="144000" bIns="0" anchor="t" anchorCtr="0">
                <a:normAutofit/>
              </a:bodyPr>
              <a:lstStyle/>
              <a:p>
                <a:pPr algn="r">
                  <a:lnSpc>
                    <a:spcPct val="120000"/>
                  </a:lnSpc>
                </a:pPr>
                <a:r>
                  <a:rPr sz="1050" dirty="0" err="1">
                    <a:solidFill>
                      <a:schemeClr val="dk1">
                        <a:lumMod val="100000"/>
                      </a:schemeClr>
                    </a:solidFill>
                  </a:rPr>
                  <a:t>点击此处更换文本</a:t>
                </a:r>
                <a:r>
                  <a:rPr lang="zh-CN" altLang="en-US" sz="1050" dirty="0">
                    <a:solidFill>
                      <a:schemeClr val="dk1">
                        <a:lumMod val="100000"/>
                      </a:schemeClr>
                    </a:solidFill>
                  </a:rPr>
                  <a:t>点击此处更换文本</a:t>
                </a:r>
                <a:endParaRPr sz="1050" dirty="0">
                  <a:solidFill>
                    <a:schemeClr val="dk1">
                      <a:lumMod val="100000"/>
                    </a:schemeClr>
                  </a:solidFill>
                </a:endParaRPr>
              </a:p>
            </p:txBody>
          </p:sp>
        </p:grpSp>
      </p:grpSp>
      <p:grpSp>
        <p:nvGrpSpPr>
          <p:cNvPr id="43" name="千图PPT彼岸天：ID 8661124库_组合 42"/>
          <p:cNvGrpSpPr/>
          <p:nvPr>
            <p:custDataLst>
              <p:tags r:id="rId2"/>
            </p:custDataLst>
          </p:nvPr>
        </p:nvGrpSpPr>
        <p:grpSpPr>
          <a:xfrm>
            <a:off x="4071114" y="2767578"/>
            <a:ext cx="2685865" cy="2596347"/>
            <a:chOff x="4071114" y="2767578"/>
            <a:chExt cx="2685865" cy="2596347"/>
          </a:xfrm>
        </p:grpSpPr>
        <p:cxnSp>
          <p:nvCxnSpPr>
            <p:cNvPr id="4" name="Straight Connector 54"/>
            <p:cNvCxnSpPr/>
            <p:nvPr/>
          </p:nvCxnSpPr>
          <p:spPr>
            <a:xfrm>
              <a:off x="4071114" y="4023918"/>
              <a:ext cx="533102" cy="664119"/>
            </a:xfrm>
            <a:prstGeom prst="line">
              <a:avLst/>
            </a:prstGeom>
            <a:noFill/>
            <a:ln w="28575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5" name="Straight Connector 55"/>
            <p:cNvCxnSpPr/>
            <p:nvPr/>
          </p:nvCxnSpPr>
          <p:spPr>
            <a:xfrm flipH="1">
              <a:off x="5157088" y="4441371"/>
              <a:ext cx="867577" cy="433790"/>
            </a:xfrm>
            <a:prstGeom prst="line">
              <a:avLst/>
            </a:prstGeom>
            <a:noFill/>
            <a:ln w="28575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9" name="TextBox 96"/>
            <p:cNvSpPr txBox="1"/>
            <p:nvPr/>
          </p:nvSpPr>
          <p:spPr bwMode="auto">
            <a:xfrm>
              <a:off x="4511831" y="2767578"/>
              <a:ext cx="256480" cy="22159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0" tIns="0" rIns="0" bIns="0" anchor="t" anchorCtr="0">
              <a:normAutofit fontScale="92500" lnSpcReduction="20000"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marL="0" lvl="1"/>
              <a:r>
                <a:rPr lang="en-US" altLang="ko-KR" b="1">
                  <a:solidFill>
                    <a:schemeClr val="accent2"/>
                  </a:solidFill>
                </a:rPr>
                <a:t>02</a:t>
              </a:r>
            </a:p>
          </p:txBody>
        </p:sp>
        <p:grpSp>
          <p:nvGrpSpPr>
            <p:cNvPr id="16" name="Group 5"/>
            <p:cNvGrpSpPr/>
            <p:nvPr/>
          </p:nvGrpSpPr>
          <p:grpSpPr>
            <a:xfrm>
              <a:off x="4441750" y="4632127"/>
              <a:ext cx="731798" cy="731798"/>
              <a:chOff x="4441750" y="4632127"/>
              <a:chExt cx="731798" cy="731798"/>
            </a:xfrm>
          </p:grpSpPr>
          <p:sp>
            <p:nvSpPr>
              <p:cNvPr id="35" name="Oval 83"/>
              <p:cNvSpPr/>
              <p:nvPr/>
            </p:nvSpPr>
            <p:spPr>
              <a:xfrm>
                <a:off x="4441750" y="4632127"/>
                <a:ext cx="731798" cy="731798"/>
              </a:xfrm>
              <a:prstGeom prst="ellipse">
                <a:avLst/>
              </a:prstGeom>
              <a:solidFill>
                <a:schemeClr val="accent2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6" name="Freeform: Shape 111"/>
              <p:cNvSpPr/>
              <p:nvPr/>
            </p:nvSpPr>
            <p:spPr bwMode="auto">
              <a:xfrm>
                <a:off x="4568888" y="4759265"/>
                <a:ext cx="477523" cy="477523"/>
              </a:xfrm>
              <a:custGeom>
                <a:avLst/>
                <a:gdLst>
                  <a:gd name="T0" fmla="*/ 130 w 236"/>
                  <a:gd name="T1" fmla="*/ 1 h 236"/>
                  <a:gd name="T2" fmla="*/ 118 w 236"/>
                  <a:gd name="T3" fmla="*/ 0 h 236"/>
                  <a:gd name="T4" fmla="*/ 30 w 236"/>
                  <a:gd name="T5" fmla="*/ 40 h 236"/>
                  <a:gd name="T6" fmla="*/ 68 w 236"/>
                  <a:gd name="T7" fmla="*/ 105 h 236"/>
                  <a:gd name="T8" fmla="*/ 130 w 236"/>
                  <a:gd name="T9" fmla="*/ 1 h 236"/>
                  <a:gd name="T10" fmla="*/ 20 w 236"/>
                  <a:gd name="T11" fmla="*/ 52 h 236"/>
                  <a:gd name="T12" fmla="*/ 0 w 236"/>
                  <a:gd name="T13" fmla="*/ 118 h 236"/>
                  <a:gd name="T14" fmla="*/ 5 w 236"/>
                  <a:gd name="T15" fmla="*/ 153 h 236"/>
                  <a:gd name="T16" fmla="*/ 81 w 236"/>
                  <a:gd name="T17" fmla="*/ 153 h 236"/>
                  <a:gd name="T18" fmla="*/ 20 w 236"/>
                  <a:gd name="T19" fmla="*/ 52 h 236"/>
                  <a:gd name="T20" fmla="*/ 225 w 236"/>
                  <a:gd name="T21" fmla="*/ 68 h 236"/>
                  <a:gd name="T22" fmla="*/ 145 w 236"/>
                  <a:gd name="T23" fmla="*/ 3 h 236"/>
                  <a:gd name="T24" fmla="*/ 106 w 236"/>
                  <a:gd name="T25" fmla="*/ 68 h 236"/>
                  <a:gd name="T26" fmla="*/ 225 w 236"/>
                  <a:gd name="T27" fmla="*/ 68 h 236"/>
                  <a:gd name="T28" fmla="*/ 130 w 236"/>
                  <a:gd name="T29" fmla="*/ 167 h 236"/>
                  <a:gd name="T30" fmla="*/ 11 w 236"/>
                  <a:gd name="T31" fmla="*/ 167 h 236"/>
                  <a:gd name="T32" fmla="*/ 96 w 236"/>
                  <a:gd name="T33" fmla="*/ 234 h 236"/>
                  <a:gd name="T34" fmla="*/ 93 w 236"/>
                  <a:gd name="T35" fmla="*/ 232 h 236"/>
                  <a:gd name="T36" fmla="*/ 130 w 236"/>
                  <a:gd name="T37" fmla="*/ 167 h 236"/>
                  <a:gd name="T38" fmla="*/ 230 w 236"/>
                  <a:gd name="T39" fmla="*/ 82 h 236"/>
                  <a:gd name="T40" fmla="*/ 155 w 236"/>
                  <a:gd name="T41" fmla="*/ 82 h 236"/>
                  <a:gd name="T42" fmla="*/ 215 w 236"/>
                  <a:gd name="T43" fmla="*/ 186 h 236"/>
                  <a:gd name="T44" fmla="*/ 236 w 236"/>
                  <a:gd name="T45" fmla="*/ 118 h 236"/>
                  <a:gd name="T46" fmla="*/ 230 w 236"/>
                  <a:gd name="T47" fmla="*/ 82 h 236"/>
                  <a:gd name="T48" fmla="*/ 108 w 236"/>
                  <a:gd name="T49" fmla="*/ 236 h 236"/>
                  <a:gd name="T50" fmla="*/ 118 w 236"/>
                  <a:gd name="T51" fmla="*/ 236 h 236"/>
                  <a:gd name="T52" fmla="*/ 205 w 236"/>
                  <a:gd name="T53" fmla="*/ 198 h 236"/>
                  <a:gd name="T54" fmla="*/ 167 w 236"/>
                  <a:gd name="T55" fmla="*/ 132 h 236"/>
                  <a:gd name="T56" fmla="*/ 108 w 236"/>
                  <a:gd name="T57" fmla="*/ 236 h 2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236" h="236">
                    <a:moveTo>
                      <a:pt x="130" y="1"/>
                    </a:moveTo>
                    <a:cubicBezTo>
                      <a:pt x="126" y="0"/>
                      <a:pt x="122" y="0"/>
                      <a:pt x="118" y="0"/>
                    </a:cubicBezTo>
                    <a:cubicBezTo>
                      <a:pt x="83" y="0"/>
                      <a:pt x="51" y="16"/>
                      <a:pt x="30" y="40"/>
                    </a:cubicBezTo>
                    <a:cubicBezTo>
                      <a:pt x="68" y="105"/>
                      <a:pt x="68" y="105"/>
                      <a:pt x="68" y="105"/>
                    </a:cubicBezTo>
                    <a:lnTo>
                      <a:pt x="130" y="1"/>
                    </a:lnTo>
                    <a:close/>
                    <a:moveTo>
                      <a:pt x="20" y="52"/>
                    </a:moveTo>
                    <a:cubicBezTo>
                      <a:pt x="7" y="71"/>
                      <a:pt x="0" y="94"/>
                      <a:pt x="0" y="118"/>
                    </a:cubicBezTo>
                    <a:cubicBezTo>
                      <a:pt x="0" y="130"/>
                      <a:pt x="2" y="142"/>
                      <a:pt x="5" y="153"/>
                    </a:cubicBezTo>
                    <a:cubicBezTo>
                      <a:pt x="81" y="153"/>
                      <a:pt x="81" y="153"/>
                      <a:pt x="81" y="153"/>
                    </a:cubicBezTo>
                    <a:lnTo>
                      <a:pt x="20" y="52"/>
                    </a:lnTo>
                    <a:close/>
                    <a:moveTo>
                      <a:pt x="225" y="68"/>
                    </a:moveTo>
                    <a:cubicBezTo>
                      <a:pt x="210" y="36"/>
                      <a:pt x="180" y="11"/>
                      <a:pt x="145" y="3"/>
                    </a:cubicBezTo>
                    <a:cubicBezTo>
                      <a:pt x="106" y="68"/>
                      <a:pt x="106" y="68"/>
                      <a:pt x="106" y="68"/>
                    </a:cubicBezTo>
                    <a:lnTo>
                      <a:pt x="225" y="68"/>
                    </a:lnTo>
                    <a:close/>
                    <a:moveTo>
                      <a:pt x="130" y="167"/>
                    </a:moveTo>
                    <a:cubicBezTo>
                      <a:pt x="11" y="167"/>
                      <a:pt x="11" y="167"/>
                      <a:pt x="11" y="167"/>
                    </a:cubicBezTo>
                    <a:cubicBezTo>
                      <a:pt x="26" y="201"/>
                      <a:pt x="58" y="227"/>
                      <a:pt x="96" y="234"/>
                    </a:cubicBezTo>
                    <a:cubicBezTo>
                      <a:pt x="93" y="232"/>
                      <a:pt x="93" y="232"/>
                      <a:pt x="93" y="232"/>
                    </a:cubicBezTo>
                    <a:lnTo>
                      <a:pt x="130" y="167"/>
                    </a:lnTo>
                    <a:close/>
                    <a:moveTo>
                      <a:pt x="230" y="82"/>
                    </a:moveTo>
                    <a:cubicBezTo>
                      <a:pt x="155" y="82"/>
                      <a:pt x="155" y="82"/>
                      <a:pt x="155" y="82"/>
                    </a:cubicBezTo>
                    <a:cubicBezTo>
                      <a:pt x="215" y="186"/>
                      <a:pt x="215" y="186"/>
                      <a:pt x="215" y="186"/>
                    </a:cubicBezTo>
                    <a:cubicBezTo>
                      <a:pt x="228" y="167"/>
                      <a:pt x="236" y="143"/>
                      <a:pt x="236" y="118"/>
                    </a:cubicBezTo>
                    <a:cubicBezTo>
                      <a:pt x="236" y="106"/>
                      <a:pt x="234" y="94"/>
                      <a:pt x="230" y="82"/>
                    </a:cubicBezTo>
                    <a:close/>
                    <a:moveTo>
                      <a:pt x="108" y="236"/>
                    </a:moveTo>
                    <a:cubicBezTo>
                      <a:pt x="111" y="236"/>
                      <a:pt x="115" y="236"/>
                      <a:pt x="118" y="236"/>
                    </a:cubicBezTo>
                    <a:cubicBezTo>
                      <a:pt x="152" y="236"/>
                      <a:pt x="183" y="221"/>
                      <a:pt x="205" y="198"/>
                    </a:cubicBezTo>
                    <a:cubicBezTo>
                      <a:pt x="167" y="132"/>
                      <a:pt x="167" y="132"/>
                      <a:pt x="167" y="132"/>
                    </a:cubicBezTo>
                    <a:lnTo>
                      <a:pt x="108" y="23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19" name="Group 33"/>
            <p:cNvGrpSpPr/>
            <p:nvPr/>
          </p:nvGrpSpPr>
          <p:grpSpPr>
            <a:xfrm>
              <a:off x="4359676" y="2994691"/>
              <a:ext cx="2397303" cy="864867"/>
              <a:chOff x="8328246" y="2276873"/>
              <a:chExt cx="2198694" cy="864867"/>
            </a:xfrm>
          </p:grpSpPr>
          <p:sp>
            <p:nvSpPr>
              <p:cNvPr id="29" name="TextBox 34"/>
              <p:cNvSpPr txBox="1"/>
              <p:nvPr/>
            </p:nvSpPr>
            <p:spPr>
              <a:xfrm>
                <a:off x="8328247" y="2276873"/>
                <a:ext cx="2198693" cy="319534"/>
              </a:xfrm>
              <a:prstGeom prst="rect">
                <a:avLst/>
              </a:prstGeom>
              <a:noFill/>
            </p:spPr>
            <p:txBody>
              <a:bodyPr wrap="none" lIns="144000" tIns="0" rIns="0" bIns="0" anchor="ctr" anchorCtr="0">
                <a:normAutofit/>
              </a:bodyPr>
              <a:lstStyle/>
              <a:p>
                <a:r>
                  <a:rPr lang="zh-CN" altLang="en-US" sz="1600" b="1" dirty="0">
                    <a:solidFill>
                      <a:schemeClr val="accent2">
                        <a:lumMod val="100000"/>
                      </a:schemeClr>
                    </a:solidFill>
                  </a:rPr>
                  <a:t>输入标题文本</a:t>
                </a:r>
              </a:p>
            </p:txBody>
          </p:sp>
          <p:sp>
            <p:nvSpPr>
              <p:cNvPr id="30" name="TextBox 35"/>
              <p:cNvSpPr txBox="1"/>
              <p:nvPr/>
            </p:nvSpPr>
            <p:spPr>
              <a:xfrm>
                <a:off x="8328246" y="2596407"/>
                <a:ext cx="2198693" cy="545333"/>
              </a:xfrm>
              <a:prstGeom prst="rect">
                <a:avLst/>
              </a:prstGeom>
            </p:spPr>
            <p:txBody>
              <a:bodyPr vert="horz" wrap="square" lIns="144000" tIns="0" rIns="0" bIns="0" anchor="t" anchorCtr="0">
                <a:normAutofit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sz="1050" dirty="0" err="1">
                    <a:solidFill>
                      <a:schemeClr val="dk1">
                        <a:lumMod val="100000"/>
                      </a:schemeClr>
                    </a:solidFill>
                  </a:rPr>
                  <a:t>点击此处更换文本</a:t>
                </a:r>
                <a:r>
                  <a:rPr lang="zh-CN" altLang="en-US" sz="1050" dirty="0">
                    <a:solidFill>
                      <a:schemeClr val="dk1">
                        <a:lumMod val="100000"/>
                      </a:schemeClr>
                    </a:solidFill>
                  </a:rPr>
                  <a:t>点击此处更换文本</a:t>
                </a:r>
                <a:endParaRPr sz="1050" dirty="0">
                  <a:solidFill>
                    <a:schemeClr val="dk1">
                      <a:lumMod val="100000"/>
                    </a:schemeClr>
                  </a:solidFill>
                </a:endParaRPr>
              </a:p>
            </p:txBody>
          </p:sp>
        </p:grpSp>
      </p:grpSp>
      <p:grpSp>
        <p:nvGrpSpPr>
          <p:cNvPr id="44" name="千图PPT彼岸天：ID 8661124库_组合 43"/>
          <p:cNvGrpSpPr/>
          <p:nvPr>
            <p:custDataLst>
              <p:tags r:id="rId3"/>
            </p:custDataLst>
          </p:nvPr>
        </p:nvGrpSpPr>
        <p:grpSpPr>
          <a:xfrm>
            <a:off x="5982869" y="3863668"/>
            <a:ext cx="3129101" cy="1091980"/>
            <a:chOff x="5982869" y="3863668"/>
            <a:chExt cx="3129101" cy="1091980"/>
          </a:xfrm>
        </p:grpSpPr>
        <p:sp>
          <p:nvSpPr>
            <p:cNvPr id="10" name="TextBox 99"/>
            <p:cNvSpPr txBox="1"/>
            <p:nvPr/>
          </p:nvSpPr>
          <p:spPr bwMode="auto">
            <a:xfrm>
              <a:off x="6875619" y="3863668"/>
              <a:ext cx="256480" cy="22159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0" tIns="0" rIns="0" bIns="0" anchor="t" anchorCtr="0">
              <a:normAutofit fontScale="92500" lnSpcReduction="20000"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marL="0" lvl="1"/>
              <a:r>
                <a:rPr lang="en-US" altLang="ko-KR" b="1">
                  <a:solidFill>
                    <a:schemeClr val="accent3"/>
                  </a:solidFill>
                </a:rPr>
                <a:t>03</a:t>
              </a:r>
            </a:p>
          </p:txBody>
        </p:sp>
        <p:grpSp>
          <p:nvGrpSpPr>
            <p:cNvPr id="14" name="Group 4"/>
            <p:cNvGrpSpPr/>
            <p:nvPr/>
          </p:nvGrpSpPr>
          <p:grpSpPr>
            <a:xfrm>
              <a:off x="5982869" y="3906819"/>
              <a:ext cx="731798" cy="731798"/>
              <a:chOff x="5982869" y="3906819"/>
              <a:chExt cx="731798" cy="731798"/>
            </a:xfrm>
          </p:grpSpPr>
          <p:sp>
            <p:nvSpPr>
              <p:cNvPr id="39" name="Oval 86"/>
              <p:cNvSpPr/>
              <p:nvPr/>
            </p:nvSpPr>
            <p:spPr>
              <a:xfrm>
                <a:off x="5982869" y="3906819"/>
                <a:ext cx="731798" cy="731798"/>
              </a:xfrm>
              <a:prstGeom prst="ellipse">
                <a:avLst/>
              </a:prstGeom>
              <a:solidFill>
                <a:schemeClr val="accent3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0" name="Freeform: Shape 109"/>
              <p:cNvSpPr/>
              <p:nvPr/>
            </p:nvSpPr>
            <p:spPr bwMode="auto">
              <a:xfrm>
                <a:off x="6110007" y="4033957"/>
                <a:ext cx="477523" cy="477523"/>
              </a:xfrm>
              <a:custGeom>
                <a:avLst/>
                <a:gdLst>
                  <a:gd name="T0" fmla="*/ 118 w 236"/>
                  <a:gd name="T1" fmla="*/ 0 h 236"/>
                  <a:gd name="T2" fmla="*/ 0 w 236"/>
                  <a:gd name="T3" fmla="*/ 118 h 236"/>
                  <a:gd name="T4" fmla="*/ 118 w 236"/>
                  <a:gd name="T5" fmla="*/ 236 h 236"/>
                  <a:gd name="T6" fmla="*/ 236 w 236"/>
                  <a:gd name="T7" fmla="*/ 118 h 236"/>
                  <a:gd name="T8" fmla="*/ 118 w 236"/>
                  <a:gd name="T9" fmla="*/ 0 h 236"/>
                  <a:gd name="T10" fmla="*/ 106 w 236"/>
                  <a:gd name="T11" fmla="*/ 171 h 236"/>
                  <a:gd name="T12" fmla="*/ 54 w 236"/>
                  <a:gd name="T13" fmla="*/ 163 h 236"/>
                  <a:gd name="T14" fmla="*/ 54 w 236"/>
                  <a:gd name="T15" fmla="*/ 121 h 236"/>
                  <a:gd name="T16" fmla="*/ 106 w 236"/>
                  <a:gd name="T17" fmla="*/ 121 h 236"/>
                  <a:gd name="T18" fmla="*/ 106 w 236"/>
                  <a:gd name="T19" fmla="*/ 171 h 236"/>
                  <a:gd name="T20" fmla="*/ 106 w 236"/>
                  <a:gd name="T21" fmla="*/ 114 h 236"/>
                  <a:gd name="T22" fmla="*/ 54 w 236"/>
                  <a:gd name="T23" fmla="*/ 114 h 236"/>
                  <a:gd name="T24" fmla="*/ 54 w 236"/>
                  <a:gd name="T25" fmla="*/ 72 h 236"/>
                  <a:gd name="T26" fmla="*/ 106 w 236"/>
                  <a:gd name="T27" fmla="*/ 64 h 236"/>
                  <a:gd name="T28" fmla="*/ 106 w 236"/>
                  <a:gd name="T29" fmla="*/ 114 h 236"/>
                  <a:gd name="T30" fmla="*/ 182 w 236"/>
                  <a:gd name="T31" fmla="*/ 182 h 236"/>
                  <a:gd name="T32" fmla="*/ 113 w 236"/>
                  <a:gd name="T33" fmla="*/ 172 h 236"/>
                  <a:gd name="T34" fmla="*/ 113 w 236"/>
                  <a:gd name="T35" fmla="*/ 121 h 236"/>
                  <a:gd name="T36" fmla="*/ 182 w 236"/>
                  <a:gd name="T37" fmla="*/ 121 h 236"/>
                  <a:gd name="T38" fmla="*/ 182 w 236"/>
                  <a:gd name="T39" fmla="*/ 182 h 236"/>
                  <a:gd name="T40" fmla="*/ 182 w 236"/>
                  <a:gd name="T41" fmla="*/ 114 h 236"/>
                  <a:gd name="T42" fmla="*/ 113 w 236"/>
                  <a:gd name="T43" fmla="*/ 114 h 236"/>
                  <a:gd name="T44" fmla="*/ 113 w 236"/>
                  <a:gd name="T45" fmla="*/ 63 h 236"/>
                  <a:gd name="T46" fmla="*/ 182 w 236"/>
                  <a:gd name="T47" fmla="*/ 53 h 236"/>
                  <a:gd name="T48" fmla="*/ 182 w 236"/>
                  <a:gd name="T49" fmla="*/ 114 h 2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36" h="236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cubicBezTo>
                      <a:pt x="0" y="183"/>
                      <a:pt x="53" y="236"/>
                      <a:pt x="118" y="236"/>
                    </a:cubicBezTo>
                    <a:cubicBezTo>
                      <a:pt x="183" y="236"/>
                      <a:pt x="236" y="183"/>
                      <a:pt x="236" y="118"/>
                    </a:cubicBezTo>
                    <a:cubicBezTo>
                      <a:pt x="236" y="53"/>
                      <a:pt x="183" y="0"/>
                      <a:pt x="118" y="0"/>
                    </a:cubicBezTo>
                    <a:close/>
                    <a:moveTo>
                      <a:pt x="106" y="171"/>
                    </a:moveTo>
                    <a:cubicBezTo>
                      <a:pt x="54" y="163"/>
                      <a:pt x="54" y="163"/>
                      <a:pt x="54" y="163"/>
                    </a:cubicBezTo>
                    <a:cubicBezTo>
                      <a:pt x="54" y="121"/>
                      <a:pt x="54" y="121"/>
                      <a:pt x="54" y="121"/>
                    </a:cubicBezTo>
                    <a:cubicBezTo>
                      <a:pt x="106" y="121"/>
                      <a:pt x="106" y="121"/>
                      <a:pt x="106" y="121"/>
                    </a:cubicBezTo>
                    <a:lnTo>
                      <a:pt x="106" y="171"/>
                    </a:lnTo>
                    <a:close/>
                    <a:moveTo>
                      <a:pt x="106" y="114"/>
                    </a:moveTo>
                    <a:cubicBezTo>
                      <a:pt x="54" y="114"/>
                      <a:pt x="54" y="114"/>
                      <a:pt x="54" y="114"/>
                    </a:cubicBezTo>
                    <a:cubicBezTo>
                      <a:pt x="54" y="72"/>
                      <a:pt x="54" y="72"/>
                      <a:pt x="54" y="72"/>
                    </a:cubicBezTo>
                    <a:cubicBezTo>
                      <a:pt x="106" y="64"/>
                      <a:pt x="106" y="64"/>
                      <a:pt x="106" y="64"/>
                    </a:cubicBezTo>
                    <a:lnTo>
                      <a:pt x="106" y="114"/>
                    </a:lnTo>
                    <a:close/>
                    <a:moveTo>
                      <a:pt x="182" y="182"/>
                    </a:moveTo>
                    <a:cubicBezTo>
                      <a:pt x="113" y="172"/>
                      <a:pt x="113" y="172"/>
                      <a:pt x="113" y="172"/>
                    </a:cubicBezTo>
                    <a:cubicBezTo>
                      <a:pt x="113" y="121"/>
                      <a:pt x="113" y="121"/>
                      <a:pt x="113" y="121"/>
                    </a:cubicBezTo>
                    <a:cubicBezTo>
                      <a:pt x="182" y="121"/>
                      <a:pt x="182" y="121"/>
                      <a:pt x="182" y="121"/>
                    </a:cubicBezTo>
                    <a:lnTo>
                      <a:pt x="182" y="182"/>
                    </a:lnTo>
                    <a:close/>
                    <a:moveTo>
                      <a:pt x="182" y="114"/>
                    </a:moveTo>
                    <a:cubicBezTo>
                      <a:pt x="113" y="114"/>
                      <a:pt x="113" y="114"/>
                      <a:pt x="113" y="114"/>
                    </a:cubicBezTo>
                    <a:cubicBezTo>
                      <a:pt x="113" y="63"/>
                      <a:pt x="113" y="63"/>
                      <a:pt x="113" y="63"/>
                    </a:cubicBezTo>
                    <a:cubicBezTo>
                      <a:pt x="182" y="53"/>
                      <a:pt x="182" y="53"/>
                      <a:pt x="182" y="53"/>
                    </a:cubicBezTo>
                    <a:lnTo>
                      <a:pt x="182" y="11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20" name="Group 36"/>
            <p:cNvGrpSpPr/>
            <p:nvPr/>
          </p:nvGrpSpPr>
          <p:grpSpPr>
            <a:xfrm>
              <a:off x="6714667" y="4090781"/>
              <a:ext cx="2397303" cy="864867"/>
              <a:chOff x="8328246" y="2276873"/>
              <a:chExt cx="2198694" cy="864867"/>
            </a:xfrm>
          </p:grpSpPr>
          <p:sp>
            <p:nvSpPr>
              <p:cNvPr id="27" name="TextBox 37"/>
              <p:cNvSpPr txBox="1"/>
              <p:nvPr/>
            </p:nvSpPr>
            <p:spPr>
              <a:xfrm>
                <a:off x="8328247" y="2276873"/>
                <a:ext cx="2198693" cy="319534"/>
              </a:xfrm>
              <a:prstGeom prst="rect">
                <a:avLst/>
              </a:prstGeom>
              <a:noFill/>
            </p:spPr>
            <p:txBody>
              <a:bodyPr wrap="none" lIns="144000" tIns="0" rIns="0" bIns="0" anchor="ctr" anchorCtr="0">
                <a:normAutofit/>
              </a:bodyPr>
              <a:lstStyle/>
              <a:p>
                <a:r>
                  <a:rPr lang="zh-CN" altLang="en-US" sz="1600" b="1" dirty="0">
                    <a:solidFill>
                      <a:schemeClr val="accent3">
                        <a:lumMod val="100000"/>
                      </a:schemeClr>
                    </a:solidFill>
                  </a:rPr>
                  <a:t>输入标题文本</a:t>
                </a:r>
              </a:p>
            </p:txBody>
          </p:sp>
          <p:sp>
            <p:nvSpPr>
              <p:cNvPr id="28" name="TextBox 38"/>
              <p:cNvSpPr txBox="1"/>
              <p:nvPr/>
            </p:nvSpPr>
            <p:spPr>
              <a:xfrm>
                <a:off x="8328246" y="2596407"/>
                <a:ext cx="2198693" cy="545333"/>
              </a:xfrm>
              <a:prstGeom prst="rect">
                <a:avLst/>
              </a:prstGeom>
            </p:spPr>
            <p:txBody>
              <a:bodyPr vert="horz" wrap="square" lIns="144000" tIns="0" rIns="0" bIns="0" anchor="t" anchorCtr="0">
                <a:normAutofit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sz="1050" dirty="0" err="1">
                    <a:solidFill>
                      <a:schemeClr val="dk1">
                        <a:lumMod val="100000"/>
                      </a:schemeClr>
                    </a:solidFill>
                  </a:rPr>
                  <a:t>点击此处更换文本</a:t>
                </a:r>
                <a:r>
                  <a:rPr lang="zh-CN" altLang="en-US" sz="1050" dirty="0">
                    <a:solidFill>
                      <a:schemeClr val="dk1">
                        <a:lumMod val="100000"/>
                      </a:schemeClr>
                    </a:solidFill>
                  </a:rPr>
                  <a:t>点击此处更换文本</a:t>
                </a:r>
                <a:endParaRPr sz="1050" dirty="0">
                  <a:solidFill>
                    <a:schemeClr val="dk1">
                      <a:lumMod val="100000"/>
                    </a:schemeClr>
                  </a:solidFill>
                </a:endParaRPr>
              </a:p>
            </p:txBody>
          </p:sp>
        </p:grpSp>
      </p:grpSp>
      <p:grpSp>
        <p:nvGrpSpPr>
          <p:cNvPr id="45" name="千图PPT彼岸天：ID 8661124库_组合 44"/>
          <p:cNvGrpSpPr/>
          <p:nvPr>
            <p:custDataLst>
              <p:tags r:id="rId4"/>
            </p:custDataLst>
          </p:nvPr>
        </p:nvGrpSpPr>
        <p:grpSpPr>
          <a:xfrm>
            <a:off x="6509650" y="2281196"/>
            <a:ext cx="3129101" cy="1675351"/>
            <a:chOff x="6509650" y="2281196"/>
            <a:chExt cx="3129101" cy="1675351"/>
          </a:xfrm>
        </p:grpSpPr>
        <p:cxnSp>
          <p:nvCxnSpPr>
            <p:cNvPr id="6" name="Straight Connector 56"/>
            <p:cNvCxnSpPr/>
            <p:nvPr/>
          </p:nvCxnSpPr>
          <p:spPr>
            <a:xfrm flipH="1">
              <a:off x="6543513" y="3003913"/>
              <a:ext cx="229654" cy="952634"/>
            </a:xfrm>
            <a:prstGeom prst="line">
              <a:avLst/>
            </a:prstGeom>
            <a:noFill/>
            <a:ln w="28575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1" name="TextBox 102"/>
            <p:cNvSpPr txBox="1"/>
            <p:nvPr/>
          </p:nvSpPr>
          <p:spPr bwMode="auto">
            <a:xfrm>
              <a:off x="7390792" y="2650974"/>
              <a:ext cx="256480" cy="22159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0" tIns="0" rIns="0" bIns="0" anchor="t" anchorCtr="0">
              <a:normAutofit fontScale="92500" lnSpcReduction="20000"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marL="0" lvl="1"/>
              <a:r>
                <a:rPr lang="en-US" altLang="ko-KR" b="1">
                  <a:solidFill>
                    <a:schemeClr val="accent4"/>
                  </a:solidFill>
                </a:rPr>
                <a:t>04</a:t>
              </a:r>
            </a:p>
          </p:txBody>
        </p:sp>
        <p:grpSp>
          <p:nvGrpSpPr>
            <p:cNvPr id="13" name="Group 2"/>
            <p:cNvGrpSpPr/>
            <p:nvPr/>
          </p:nvGrpSpPr>
          <p:grpSpPr>
            <a:xfrm>
              <a:off x="6509650" y="2281196"/>
              <a:ext cx="731798" cy="731798"/>
              <a:chOff x="6509650" y="2281196"/>
              <a:chExt cx="731798" cy="731798"/>
            </a:xfrm>
          </p:grpSpPr>
          <p:sp>
            <p:nvSpPr>
              <p:cNvPr id="41" name="Oval 78"/>
              <p:cNvSpPr/>
              <p:nvPr/>
            </p:nvSpPr>
            <p:spPr>
              <a:xfrm>
                <a:off x="6509650" y="2281196"/>
                <a:ext cx="731798" cy="731798"/>
              </a:xfrm>
              <a:prstGeom prst="ellipse">
                <a:avLst/>
              </a:prstGeom>
              <a:solidFill>
                <a:schemeClr val="accent4"/>
              </a:solidFill>
              <a:ln w="31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2" name="Freeform: Shape 108"/>
              <p:cNvSpPr/>
              <p:nvPr/>
            </p:nvSpPr>
            <p:spPr bwMode="auto">
              <a:xfrm>
                <a:off x="6636788" y="2408334"/>
                <a:ext cx="477523" cy="477523"/>
              </a:xfrm>
              <a:custGeom>
                <a:avLst/>
                <a:gdLst>
                  <a:gd name="T0" fmla="*/ 118 w 236"/>
                  <a:gd name="T1" fmla="*/ 0 h 236"/>
                  <a:gd name="T2" fmla="*/ 0 w 236"/>
                  <a:gd name="T3" fmla="*/ 118 h 236"/>
                  <a:gd name="T4" fmla="*/ 118 w 236"/>
                  <a:gd name="T5" fmla="*/ 236 h 236"/>
                  <a:gd name="T6" fmla="*/ 236 w 236"/>
                  <a:gd name="T7" fmla="*/ 118 h 236"/>
                  <a:gd name="T8" fmla="*/ 118 w 236"/>
                  <a:gd name="T9" fmla="*/ 0 h 236"/>
                  <a:gd name="T10" fmla="*/ 124 w 236"/>
                  <a:gd name="T11" fmla="*/ 56 h 236"/>
                  <a:gd name="T12" fmla="*/ 144 w 236"/>
                  <a:gd name="T13" fmla="*/ 46 h 236"/>
                  <a:gd name="T14" fmla="*/ 137 w 236"/>
                  <a:gd name="T15" fmla="*/ 67 h 236"/>
                  <a:gd name="T16" fmla="*/ 117 w 236"/>
                  <a:gd name="T17" fmla="*/ 77 h 236"/>
                  <a:gd name="T18" fmla="*/ 124 w 236"/>
                  <a:gd name="T19" fmla="*/ 56 h 236"/>
                  <a:gd name="T20" fmla="*/ 162 w 236"/>
                  <a:gd name="T21" fmla="*/ 164 h 236"/>
                  <a:gd name="T22" fmla="*/ 142 w 236"/>
                  <a:gd name="T23" fmla="*/ 181 h 236"/>
                  <a:gd name="T24" fmla="*/ 119 w 236"/>
                  <a:gd name="T25" fmla="*/ 175 h 236"/>
                  <a:gd name="T26" fmla="*/ 97 w 236"/>
                  <a:gd name="T27" fmla="*/ 181 h 236"/>
                  <a:gd name="T28" fmla="*/ 76 w 236"/>
                  <a:gd name="T29" fmla="*/ 164 h 236"/>
                  <a:gd name="T30" fmla="*/ 67 w 236"/>
                  <a:gd name="T31" fmla="*/ 96 h 236"/>
                  <a:gd name="T32" fmla="*/ 95 w 236"/>
                  <a:gd name="T33" fmla="*/ 79 h 236"/>
                  <a:gd name="T34" fmla="*/ 118 w 236"/>
                  <a:gd name="T35" fmla="*/ 85 h 236"/>
                  <a:gd name="T36" fmla="*/ 143 w 236"/>
                  <a:gd name="T37" fmla="*/ 79 h 236"/>
                  <a:gd name="T38" fmla="*/ 168 w 236"/>
                  <a:gd name="T39" fmla="*/ 92 h 236"/>
                  <a:gd name="T40" fmla="*/ 154 w 236"/>
                  <a:gd name="T41" fmla="*/ 118 h 236"/>
                  <a:gd name="T42" fmla="*/ 172 w 236"/>
                  <a:gd name="T43" fmla="*/ 145 h 236"/>
                  <a:gd name="T44" fmla="*/ 162 w 236"/>
                  <a:gd name="T45" fmla="*/ 164 h 2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36" h="236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cubicBezTo>
                      <a:pt x="0" y="183"/>
                      <a:pt x="53" y="236"/>
                      <a:pt x="118" y="236"/>
                    </a:cubicBezTo>
                    <a:cubicBezTo>
                      <a:pt x="183" y="236"/>
                      <a:pt x="236" y="183"/>
                      <a:pt x="236" y="118"/>
                    </a:cubicBezTo>
                    <a:cubicBezTo>
                      <a:pt x="236" y="53"/>
                      <a:pt x="183" y="0"/>
                      <a:pt x="118" y="0"/>
                    </a:cubicBezTo>
                    <a:close/>
                    <a:moveTo>
                      <a:pt x="124" y="56"/>
                    </a:moveTo>
                    <a:cubicBezTo>
                      <a:pt x="129" y="50"/>
                      <a:pt x="137" y="46"/>
                      <a:pt x="144" y="46"/>
                    </a:cubicBezTo>
                    <a:cubicBezTo>
                      <a:pt x="144" y="54"/>
                      <a:pt x="141" y="62"/>
                      <a:pt x="137" y="67"/>
                    </a:cubicBezTo>
                    <a:cubicBezTo>
                      <a:pt x="132" y="73"/>
                      <a:pt x="124" y="78"/>
                      <a:pt x="117" y="77"/>
                    </a:cubicBezTo>
                    <a:cubicBezTo>
                      <a:pt x="115" y="69"/>
                      <a:pt x="119" y="61"/>
                      <a:pt x="124" y="56"/>
                    </a:cubicBezTo>
                    <a:close/>
                    <a:moveTo>
                      <a:pt x="162" y="164"/>
                    </a:moveTo>
                    <a:cubicBezTo>
                      <a:pt x="157" y="172"/>
                      <a:pt x="151" y="180"/>
                      <a:pt x="142" y="181"/>
                    </a:cubicBezTo>
                    <a:cubicBezTo>
                      <a:pt x="133" y="181"/>
                      <a:pt x="130" y="175"/>
                      <a:pt x="119" y="175"/>
                    </a:cubicBezTo>
                    <a:cubicBezTo>
                      <a:pt x="109" y="175"/>
                      <a:pt x="106" y="180"/>
                      <a:pt x="97" y="181"/>
                    </a:cubicBezTo>
                    <a:cubicBezTo>
                      <a:pt x="88" y="181"/>
                      <a:pt x="82" y="172"/>
                      <a:pt x="76" y="164"/>
                    </a:cubicBezTo>
                    <a:cubicBezTo>
                      <a:pt x="64" y="147"/>
                      <a:pt x="55" y="116"/>
                      <a:pt x="67" y="96"/>
                    </a:cubicBezTo>
                    <a:cubicBezTo>
                      <a:pt x="73" y="85"/>
                      <a:pt x="84" y="79"/>
                      <a:pt x="95" y="79"/>
                    </a:cubicBezTo>
                    <a:cubicBezTo>
                      <a:pt x="104" y="79"/>
                      <a:pt x="112" y="85"/>
                      <a:pt x="118" y="85"/>
                    </a:cubicBezTo>
                    <a:cubicBezTo>
                      <a:pt x="123" y="85"/>
                      <a:pt x="133" y="77"/>
                      <a:pt x="143" y="79"/>
                    </a:cubicBezTo>
                    <a:cubicBezTo>
                      <a:pt x="148" y="79"/>
                      <a:pt x="160" y="80"/>
                      <a:pt x="168" y="92"/>
                    </a:cubicBezTo>
                    <a:cubicBezTo>
                      <a:pt x="167" y="92"/>
                      <a:pt x="153" y="100"/>
                      <a:pt x="154" y="118"/>
                    </a:cubicBezTo>
                    <a:cubicBezTo>
                      <a:pt x="154" y="138"/>
                      <a:pt x="171" y="145"/>
                      <a:pt x="172" y="145"/>
                    </a:cubicBezTo>
                    <a:cubicBezTo>
                      <a:pt x="171" y="145"/>
                      <a:pt x="169" y="155"/>
                      <a:pt x="162" y="16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21" name="Group 39"/>
            <p:cNvGrpSpPr/>
            <p:nvPr/>
          </p:nvGrpSpPr>
          <p:grpSpPr>
            <a:xfrm>
              <a:off x="7241448" y="2878087"/>
              <a:ext cx="2397303" cy="864867"/>
              <a:chOff x="8328246" y="2276873"/>
              <a:chExt cx="2198694" cy="864867"/>
            </a:xfrm>
          </p:grpSpPr>
          <p:sp>
            <p:nvSpPr>
              <p:cNvPr id="25" name="TextBox 40"/>
              <p:cNvSpPr txBox="1"/>
              <p:nvPr/>
            </p:nvSpPr>
            <p:spPr>
              <a:xfrm>
                <a:off x="8328247" y="2276873"/>
                <a:ext cx="2198693" cy="319534"/>
              </a:xfrm>
              <a:prstGeom prst="rect">
                <a:avLst/>
              </a:prstGeom>
              <a:noFill/>
            </p:spPr>
            <p:txBody>
              <a:bodyPr wrap="none" lIns="144000" tIns="0" rIns="0" bIns="0" anchor="ctr" anchorCtr="0">
                <a:normAutofit/>
              </a:bodyPr>
              <a:lstStyle/>
              <a:p>
                <a:r>
                  <a:rPr lang="zh-CN" altLang="en-US" sz="1600" b="1" dirty="0">
                    <a:solidFill>
                      <a:schemeClr val="accent4">
                        <a:lumMod val="100000"/>
                      </a:schemeClr>
                    </a:solidFill>
                  </a:rPr>
                  <a:t>输入标题文本</a:t>
                </a:r>
              </a:p>
            </p:txBody>
          </p:sp>
          <p:sp>
            <p:nvSpPr>
              <p:cNvPr id="26" name="TextBox 41"/>
              <p:cNvSpPr txBox="1"/>
              <p:nvPr/>
            </p:nvSpPr>
            <p:spPr>
              <a:xfrm>
                <a:off x="8328246" y="2596407"/>
                <a:ext cx="2198693" cy="545333"/>
              </a:xfrm>
              <a:prstGeom prst="rect">
                <a:avLst/>
              </a:prstGeom>
            </p:spPr>
            <p:txBody>
              <a:bodyPr vert="horz" wrap="square" lIns="144000" tIns="0" rIns="0" bIns="0" anchor="t" anchorCtr="0">
                <a:normAutofit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sz="1050" dirty="0" err="1">
                    <a:solidFill>
                      <a:schemeClr val="dk1">
                        <a:lumMod val="100000"/>
                      </a:schemeClr>
                    </a:solidFill>
                  </a:rPr>
                  <a:t>点击此处更换文本</a:t>
                </a:r>
                <a:r>
                  <a:rPr lang="zh-CN" altLang="en-US" sz="1050" dirty="0">
                    <a:solidFill>
                      <a:schemeClr val="dk1">
                        <a:lumMod val="100000"/>
                      </a:schemeClr>
                    </a:solidFill>
                  </a:rPr>
                  <a:t>点击此处更换文本</a:t>
                </a:r>
                <a:endParaRPr sz="1050" dirty="0">
                  <a:solidFill>
                    <a:schemeClr val="dk1">
                      <a:lumMod val="100000"/>
                    </a:schemeClr>
                  </a:solidFill>
                </a:endParaRPr>
              </a:p>
            </p:txBody>
          </p:sp>
        </p:grpSp>
      </p:grpSp>
      <p:grpSp>
        <p:nvGrpSpPr>
          <p:cNvPr id="47" name="千图PPT彼岸天：ID 8661124库_组合 46"/>
          <p:cNvGrpSpPr/>
          <p:nvPr>
            <p:custDataLst>
              <p:tags r:id="rId5"/>
            </p:custDataLst>
          </p:nvPr>
        </p:nvGrpSpPr>
        <p:grpSpPr>
          <a:xfrm>
            <a:off x="7199546" y="1376772"/>
            <a:ext cx="4026867" cy="1091980"/>
            <a:chOff x="7199546" y="1376772"/>
            <a:chExt cx="4026867" cy="1091980"/>
          </a:xfrm>
        </p:grpSpPr>
        <p:cxnSp>
          <p:nvCxnSpPr>
            <p:cNvPr id="7" name="Straight Connector 57"/>
            <p:cNvCxnSpPr/>
            <p:nvPr/>
          </p:nvCxnSpPr>
          <p:spPr>
            <a:xfrm flipV="1">
              <a:off x="7199546" y="1963427"/>
              <a:ext cx="938298" cy="483994"/>
            </a:xfrm>
            <a:prstGeom prst="line">
              <a:avLst/>
            </a:prstGeom>
            <a:noFill/>
            <a:ln w="28575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grpSp>
          <p:nvGrpSpPr>
            <p:cNvPr id="46" name="PA_库_组合 45"/>
            <p:cNvGrpSpPr/>
            <p:nvPr>
              <p:custDataLst>
                <p:tags r:id="rId6"/>
              </p:custDataLst>
            </p:nvPr>
          </p:nvGrpSpPr>
          <p:grpSpPr>
            <a:xfrm>
              <a:off x="8097312" y="1376772"/>
              <a:ext cx="3129101" cy="1091980"/>
              <a:chOff x="8097312" y="1376772"/>
              <a:chExt cx="3129101" cy="1091980"/>
            </a:xfrm>
          </p:grpSpPr>
          <p:sp>
            <p:nvSpPr>
              <p:cNvPr id="12" name="TextBox 105"/>
              <p:cNvSpPr txBox="1"/>
              <p:nvPr/>
            </p:nvSpPr>
            <p:spPr bwMode="auto">
              <a:xfrm>
                <a:off x="8981348" y="1376772"/>
                <a:ext cx="256480" cy="221599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 lIns="0" tIns="0" rIns="0" bIns="0" anchor="t" anchorCtr="0">
                <a:normAutofit fontScale="92500" lnSpcReduction="20000"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marL="0" lvl="1"/>
                <a:r>
                  <a:rPr lang="en-US" altLang="ko-KR" b="1">
                    <a:solidFill>
                      <a:schemeClr val="accent5"/>
                    </a:solidFill>
                  </a:rPr>
                  <a:t>05</a:t>
                </a:r>
              </a:p>
            </p:txBody>
          </p:sp>
          <p:grpSp>
            <p:nvGrpSpPr>
              <p:cNvPr id="17" name="Group 3"/>
              <p:cNvGrpSpPr/>
              <p:nvPr/>
            </p:nvGrpSpPr>
            <p:grpSpPr>
              <a:xfrm>
                <a:off x="8097312" y="1431845"/>
                <a:ext cx="731798" cy="731798"/>
                <a:chOff x="8097312" y="1431845"/>
                <a:chExt cx="731798" cy="731798"/>
              </a:xfrm>
            </p:grpSpPr>
            <p:sp>
              <p:nvSpPr>
                <p:cNvPr id="33" name="Oval 75"/>
                <p:cNvSpPr/>
                <p:nvPr/>
              </p:nvSpPr>
              <p:spPr>
                <a:xfrm>
                  <a:off x="8097312" y="1431845"/>
                  <a:ext cx="731798" cy="731798"/>
                </a:xfrm>
                <a:prstGeom prst="ellipse">
                  <a:avLst/>
                </a:prstGeom>
                <a:solidFill>
                  <a:schemeClr val="accent5"/>
                </a:solidFill>
                <a:ln w="285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4" name="Freeform: Shape 112"/>
                <p:cNvSpPr/>
                <p:nvPr/>
              </p:nvSpPr>
              <p:spPr bwMode="auto">
                <a:xfrm>
                  <a:off x="8224450" y="1558983"/>
                  <a:ext cx="477523" cy="477523"/>
                </a:xfrm>
                <a:custGeom>
                  <a:avLst/>
                  <a:gdLst>
                    <a:gd name="T0" fmla="*/ 118 w 236"/>
                    <a:gd name="T1" fmla="*/ 142 h 236"/>
                    <a:gd name="T2" fmla="*/ 142 w 236"/>
                    <a:gd name="T3" fmla="*/ 118 h 236"/>
                    <a:gd name="T4" fmla="*/ 137 w 236"/>
                    <a:gd name="T5" fmla="*/ 105 h 236"/>
                    <a:gd name="T6" fmla="*/ 118 w 236"/>
                    <a:gd name="T7" fmla="*/ 95 h 236"/>
                    <a:gd name="T8" fmla="*/ 99 w 236"/>
                    <a:gd name="T9" fmla="*/ 105 h 236"/>
                    <a:gd name="T10" fmla="*/ 94 w 236"/>
                    <a:gd name="T11" fmla="*/ 118 h 236"/>
                    <a:gd name="T12" fmla="*/ 118 w 236"/>
                    <a:gd name="T13" fmla="*/ 142 h 236"/>
                    <a:gd name="T14" fmla="*/ 170 w 236"/>
                    <a:gd name="T15" fmla="*/ 89 h 236"/>
                    <a:gd name="T16" fmla="*/ 170 w 236"/>
                    <a:gd name="T17" fmla="*/ 70 h 236"/>
                    <a:gd name="T18" fmla="*/ 170 w 236"/>
                    <a:gd name="T19" fmla="*/ 67 h 236"/>
                    <a:gd name="T20" fmla="*/ 167 w 236"/>
                    <a:gd name="T21" fmla="*/ 67 h 236"/>
                    <a:gd name="T22" fmla="*/ 147 w 236"/>
                    <a:gd name="T23" fmla="*/ 67 h 236"/>
                    <a:gd name="T24" fmla="*/ 147 w 236"/>
                    <a:gd name="T25" fmla="*/ 90 h 236"/>
                    <a:gd name="T26" fmla="*/ 170 w 236"/>
                    <a:gd name="T27" fmla="*/ 89 h 236"/>
                    <a:gd name="T28" fmla="*/ 118 w 236"/>
                    <a:gd name="T29" fmla="*/ 0 h 236"/>
                    <a:gd name="T30" fmla="*/ 0 w 236"/>
                    <a:gd name="T31" fmla="*/ 118 h 236"/>
                    <a:gd name="T32" fmla="*/ 118 w 236"/>
                    <a:gd name="T33" fmla="*/ 236 h 236"/>
                    <a:gd name="T34" fmla="*/ 236 w 236"/>
                    <a:gd name="T35" fmla="*/ 118 h 236"/>
                    <a:gd name="T36" fmla="*/ 118 w 236"/>
                    <a:gd name="T37" fmla="*/ 0 h 236"/>
                    <a:gd name="T38" fmla="*/ 185 w 236"/>
                    <a:gd name="T39" fmla="*/ 105 h 236"/>
                    <a:gd name="T40" fmla="*/ 185 w 236"/>
                    <a:gd name="T41" fmla="*/ 160 h 236"/>
                    <a:gd name="T42" fmla="*/ 159 w 236"/>
                    <a:gd name="T43" fmla="*/ 186 h 236"/>
                    <a:gd name="T44" fmla="*/ 77 w 236"/>
                    <a:gd name="T45" fmla="*/ 186 h 236"/>
                    <a:gd name="T46" fmla="*/ 51 w 236"/>
                    <a:gd name="T47" fmla="*/ 160 h 236"/>
                    <a:gd name="T48" fmla="*/ 51 w 236"/>
                    <a:gd name="T49" fmla="*/ 105 h 236"/>
                    <a:gd name="T50" fmla="*/ 51 w 236"/>
                    <a:gd name="T51" fmla="*/ 77 h 236"/>
                    <a:gd name="T52" fmla="*/ 77 w 236"/>
                    <a:gd name="T53" fmla="*/ 51 h 236"/>
                    <a:gd name="T54" fmla="*/ 159 w 236"/>
                    <a:gd name="T55" fmla="*/ 51 h 236"/>
                    <a:gd name="T56" fmla="*/ 185 w 236"/>
                    <a:gd name="T57" fmla="*/ 77 h 236"/>
                    <a:gd name="T58" fmla="*/ 185 w 236"/>
                    <a:gd name="T59" fmla="*/ 105 h 236"/>
                    <a:gd name="T60" fmla="*/ 155 w 236"/>
                    <a:gd name="T61" fmla="*/ 118 h 236"/>
                    <a:gd name="T62" fmla="*/ 118 w 236"/>
                    <a:gd name="T63" fmla="*/ 155 h 236"/>
                    <a:gd name="T64" fmla="*/ 81 w 236"/>
                    <a:gd name="T65" fmla="*/ 118 h 236"/>
                    <a:gd name="T66" fmla="*/ 84 w 236"/>
                    <a:gd name="T67" fmla="*/ 105 h 236"/>
                    <a:gd name="T68" fmla="*/ 64 w 236"/>
                    <a:gd name="T69" fmla="*/ 105 h 236"/>
                    <a:gd name="T70" fmla="*/ 64 w 236"/>
                    <a:gd name="T71" fmla="*/ 160 h 236"/>
                    <a:gd name="T72" fmla="*/ 77 w 236"/>
                    <a:gd name="T73" fmla="*/ 172 h 236"/>
                    <a:gd name="T74" fmla="*/ 159 w 236"/>
                    <a:gd name="T75" fmla="*/ 172 h 236"/>
                    <a:gd name="T76" fmla="*/ 172 w 236"/>
                    <a:gd name="T77" fmla="*/ 160 h 236"/>
                    <a:gd name="T78" fmla="*/ 172 w 236"/>
                    <a:gd name="T79" fmla="*/ 105 h 236"/>
                    <a:gd name="T80" fmla="*/ 152 w 236"/>
                    <a:gd name="T81" fmla="*/ 105 h 236"/>
                    <a:gd name="T82" fmla="*/ 155 w 236"/>
                    <a:gd name="T83" fmla="*/ 118 h 2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236" h="236">
                      <a:moveTo>
                        <a:pt x="118" y="142"/>
                      </a:moveTo>
                      <a:cubicBezTo>
                        <a:pt x="131" y="142"/>
                        <a:pt x="142" y="131"/>
                        <a:pt x="142" y="118"/>
                      </a:cubicBezTo>
                      <a:cubicBezTo>
                        <a:pt x="142" y="113"/>
                        <a:pt x="140" y="108"/>
                        <a:pt x="137" y="105"/>
                      </a:cubicBezTo>
                      <a:cubicBezTo>
                        <a:pt x="133" y="99"/>
                        <a:pt x="126" y="95"/>
                        <a:pt x="118" y="95"/>
                      </a:cubicBezTo>
                      <a:cubicBezTo>
                        <a:pt x="110" y="95"/>
                        <a:pt x="103" y="99"/>
                        <a:pt x="99" y="105"/>
                      </a:cubicBezTo>
                      <a:cubicBezTo>
                        <a:pt x="96" y="108"/>
                        <a:pt x="94" y="113"/>
                        <a:pt x="94" y="118"/>
                      </a:cubicBezTo>
                      <a:cubicBezTo>
                        <a:pt x="94" y="131"/>
                        <a:pt x="105" y="142"/>
                        <a:pt x="118" y="142"/>
                      </a:cubicBezTo>
                      <a:close/>
                      <a:moveTo>
                        <a:pt x="170" y="89"/>
                      </a:moveTo>
                      <a:cubicBezTo>
                        <a:pt x="170" y="70"/>
                        <a:pt x="170" y="70"/>
                        <a:pt x="170" y="70"/>
                      </a:cubicBezTo>
                      <a:cubicBezTo>
                        <a:pt x="170" y="67"/>
                        <a:pt x="170" y="67"/>
                        <a:pt x="170" y="67"/>
                      </a:cubicBezTo>
                      <a:cubicBezTo>
                        <a:pt x="167" y="67"/>
                        <a:pt x="167" y="67"/>
                        <a:pt x="167" y="67"/>
                      </a:cubicBezTo>
                      <a:cubicBezTo>
                        <a:pt x="147" y="67"/>
                        <a:pt x="147" y="67"/>
                        <a:pt x="147" y="67"/>
                      </a:cubicBezTo>
                      <a:cubicBezTo>
                        <a:pt x="147" y="90"/>
                        <a:pt x="147" y="90"/>
                        <a:pt x="147" y="90"/>
                      </a:cubicBezTo>
                      <a:lnTo>
                        <a:pt x="170" y="89"/>
                      </a:lnTo>
                      <a:close/>
                      <a:moveTo>
                        <a:pt x="118" y="0"/>
                      </a:moveTo>
                      <a:cubicBezTo>
                        <a:pt x="53" y="0"/>
                        <a:pt x="0" y="53"/>
                        <a:pt x="0" y="118"/>
                      </a:cubicBezTo>
                      <a:cubicBezTo>
                        <a:pt x="0" y="183"/>
                        <a:pt x="53" y="236"/>
                        <a:pt x="118" y="236"/>
                      </a:cubicBezTo>
                      <a:cubicBezTo>
                        <a:pt x="183" y="236"/>
                        <a:pt x="236" y="183"/>
                        <a:pt x="236" y="118"/>
                      </a:cubicBezTo>
                      <a:cubicBezTo>
                        <a:pt x="236" y="53"/>
                        <a:pt x="183" y="0"/>
                        <a:pt x="118" y="0"/>
                      </a:cubicBezTo>
                      <a:close/>
                      <a:moveTo>
                        <a:pt x="185" y="105"/>
                      </a:moveTo>
                      <a:cubicBezTo>
                        <a:pt x="185" y="160"/>
                        <a:pt x="185" y="160"/>
                        <a:pt x="185" y="160"/>
                      </a:cubicBezTo>
                      <a:cubicBezTo>
                        <a:pt x="185" y="174"/>
                        <a:pt x="173" y="186"/>
                        <a:pt x="159" y="186"/>
                      </a:cubicBezTo>
                      <a:cubicBezTo>
                        <a:pt x="77" y="186"/>
                        <a:pt x="77" y="186"/>
                        <a:pt x="77" y="186"/>
                      </a:cubicBezTo>
                      <a:cubicBezTo>
                        <a:pt x="62" y="186"/>
                        <a:pt x="51" y="174"/>
                        <a:pt x="51" y="160"/>
                      </a:cubicBezTo>
                      <a:cubicBezTo>
                        <a:pt x="51" y="105"/>
                        <a:pt x="51" y="105"/>
                        <a:pt x="51" y="105"/>
                      </a:cubicBezTo>
                      <a:cubicBezTo>
                        <a:pt x="51" y="77"/>
                        <a:pt x="51" y="77"/>
                        <a:pt x="51" y="77"/>
                      </a:cubicBezTo>
                      <a:cubicBezTo>
                        <a:pt x="51" y="63"/>
                        <a:pt x="62" y="51"/>
                        <a:pt x="77" y="51"/>
                      </a:cubicBezTo>
                      <a:cubicBezTo>
                        <a:pt x="159" y="51"/>
                        <a:pt x="159" y="51"/>
                        <a:pt x="159" y="51"/>
                      </a:cubicBezTo>
                      <a:cubicBezTo>
                        <a:pt x="173" y="51"/>
                        <a:pt x="185" y="63"/>
                        <a:pt x="185" y="77"/>
                      </a:cubicBezTo>
                      <a:lnTo>
                        <a:pt x="185" y="105"/>
                      </a:lnTo>
                      <a:close/>
                      <a:moveTo>
                        <a:pt x="155" y="118"/>
                      </a:moveTo>
                      <a:cubicBezTo>
                        <a:pt x="155" y="139"/>
                        <a:pt x="138" y="155"/>
                        <a:pt x="118" y="155"/>
                      </a:cubicBezTo>
                      <a:cubicBezTo>
                        <a:pt x="98" y="155"/>
                        <a:pt x="81" y="139"/>
                        <a:pt x="81" y="118"/>
                      </a:cubicBezTo>
                      <a:cubicBezTo>
                        <a:pt x="81" y="114"/>
                        <a:pt x="82" y="109"/>
                        <a:pt x="84" y="105"/>
                      </a:cubicBezTo>
                      <a:cubicBezTo>
                        <a:pt x="64" y="105"/>
                        <a:pt x="64" y="105"/>
                        <a:pt x="64" y="105"/>
                      </a:cubicBezTo>
                      <a:cubicBezTo>
                        <a:pt x="64" y="160"/>
                        <a:pt x="64" y="160"/>
                        <a:pt x="64" y="160"/>
                      </a:cubicBezTo>
                      <a:cubicBezTo>
                        <a:pt x="64" y="167"/>
                        <a:pt x="70" y="172"/>
                        <a:pt x="77" y="172"/>
                      </a:cubicBezTo>
                      <a:cubicBezTo>
                        <a:pt x="159" y="172"/>
                        <a:pt x="159" y="172"/>
                        <a:pt x="159" y="172"/>
                      </a:cubicBezTo>
                      <a:cubicBezTo>
                        <a:pt x="166" y="172"/>
                        <a:pt x="172" y="167"/>
                        <a:pt x="172" y="160"/>
                      </a:cubicBezTo>
                      <a:cubicBezTo>
                        <a:pt x="172" y="105"/>
                        <a:pt x="172" y="105"/>
                        <a:pt x="172" y="105"/>
                      </a:cubicBezTo>
                      <a:cubicBezTo>
                        <a:pt x="152" y="105"/>
                        <a:pt x="152" y="105"/>
                        <a:pt x="152" y="105"/>
                      </a:cubicBezTo>
                      <a:cubicBezTo>
                        <a:pt x="154" y="109"/>
                        <a:pt x="155" y="114"/>
                        <a:pt x="155" y="118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grpSp>
            <p:nvGrpSpPr>
              <p:cNvPr id="22" name="Group 42"/>
              <p:cNvGrpSpPr/>
              <p:nvPr/>
            </p:nvGrpSpPr>
            <p:grpSpPr>
              <a:xfrm>
                <a:off x="8829110" y="1603885"/>
                <a:ext cx="2397303" cy="864867"/>
                <a:chOff x="8328246" y="2276873"/>
                <a:chExt cx="2198694" cy="864867"/>
              </a:xfrm>
            </p:grpSpPr>
            <p:sp>
              <p:nvSpPr>
                <p:cNvPr id="23" name="TextBox 43"/>
                <p:cNvSpPr txBox="1"/>
                <p:nvPr/>
              </p:nvSpPr>
              <p:spPr>
                <a:xfrm>
                  <a:off x="8328247" y="2276873"/>
                  <a:ext cx="2198693" cy="319534"/>
                </a:xfrm>
                <a:prstGeom prst="rect">
                  <a:avLst/>
                </a:prstGeom>
                <a:noFill/>
              </p:spPr>
              <p:txBody>
                <a:bodyPr wrap="none" lIns="144000" tIns="0" rIns="0" bIns="0" anchor="ctr" anchorCtr="0">
                  <a:normAutofit/>
                </a:bodyPr>
                <a:lstStyle/>
                <a:p>
                  <a:r>
                    <a:rPr lang="zh-CN" altLang="en-US" sz="1600" b="1" dirty="0">
                      <a:solidFill>
                        <a:schemeClr val="accent5">
                          <a:lumMod val="100000"/>
                        </a:schemeClr>
                      </a:solidFill>
                    </a:rPr>
                    <a:t>输入标题文本</a:t>
                  </a:r>
                </a:p>
              </p:txBody>
            </p:sp>
            <p:sp>
              <p:nvSpPr>
                <p:cNvPr id="24" name="TextBox 44"/>
                <p:cNvSpPr txBox="1"/>
                <p:nvPr/>
              </p:nvSpPr>
              <p:spPr>
                <a:xfrm>
                  <a:off x="8328246" y="2596407"/>
                  <a:ext cx="2198693" cy="545333"/>
                </a:xfrm>
                <a:prstGeom prst="rect">
                  <a:avLst/>
                </a:prstGeom>
              </p:spPr>
              <p:txBody>
                <a:bodyPr vert="horz" wrap="square" lIns="144000" tIns="0" rIns="0" bIns="0" anchor="t" anchorCtr="0">
                  <a:normAutofit/>
                </a:bodyPr>
                <a:lstStyle/>
                <a:p>
                  <a:pPr algn="l">
                    <a:lnSpc>
                      <a:spcPct val="120000"/>
                    </a:lnSpc>
                  </a:pPr>
                  <a:r>
                    <a:rPr sz="1050" dirty="0" err="1">
                      <a:solidFill>
                        <a:schemeClr val="dk1">
                          <a:lumMod val="100000"/>
                        </a:schemeClr>
                      </a:solidFill>
                    </a:rPr>
                    <a:t>点击此处更换文本</a:t>
                  </a:r>
                  <a:r>
                    <a:rPr lang="zh-CN" altLang="en-US" sz="1050" dirty="0">
                      <a:solidFill>
                        <a:schemeClr val="dk1">
                          <a:lumMod val="100000"/>
                        </a:schemeClr>
                      </a:solidFill>
                    </a:rPr>
                    <a:t>点击此处更换文本</a:t>
                  </a:r>
                  <a:endParaRPr sz="1050" dirty="0">
                    <a:solidFill>
                      <a:schemeClr val="dk1">
                        <a:lumMod val="100000"/>
                      </a:schemeClr>
                    </a:solidFill>
                  </a:endParaRPr>
                </a:p>
              </p:txBody>
            </p:sp>
          </p:grp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5000">
        <p14:switch dir="r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千图PPT彼岸天：ID 8661124库_Connector: Curved 21"/>
          <p:cNvCxnSpPr>
            <a:stCxn id="8" idx="0"/>
          </p:cNvCxnSpPr>
          <p:nvPr>
            <p:custDataLst>
              <p:tags r:id="rId1"/>
            </p:custDataLst>
          </p:nvPr>
        </p:nvCxnSpPr>
        <p:spPr>
          <a:xfrm rot="5400000" flipH="1" flipV="1">
            <a:off x="1508717" y="3389227"/>
            <a:ext cx="1067242" cy="827569"/>
          </a:xfrm>
          <a:prstGeom prst="curvedConnector3">
            <a:avLst/>
          </a:prstGeom>
          <a:ln w="25400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千图PPT彼岸天：ID 8661124库_Freeform: Shape 22"/>
          <p:cNvSpPr/>
          <p:nvPr>
            <p:custDataLst>
              <p:tags r:id="rId2"/>
            </p:custDataLst>
          </p:nvPr>
        </p:nvSpPr>
        <p:spPr>
          <a:xfrm>
            <a:off x="3221665" y="1844824"/>
            <a:ext cx="2955851" cy="845092"/>
          </a:xfrm>
          <a:custGeom>
            <a:avLst/>
            <a:gdLst>
              <a:gd name="connsiteX0" fmla="*/ 0 w 2955851"/>
              <a:gd name="connsiteY0" fmla="*/ 845092 h 845092"/>
              <a:gd name="connsiteX1" fmla="*/ 935665 w 2955851"/>
              <a:gd name="connsiteY1" fmla="*/ 58282 h 845092"/>
              <a:gd name="connsiteX2" fmla="*/ 2955851 w 2955851"/>
              <a:gd name="connsiteY2" fmla="*/ 58282 h 845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55851" h="845092">
                <a:moveTo>
                  <a:pt x="0" y="845092"/>
                </a:moveTo>
                <a:cubicBezTo>
                  <a:pt x="221511" y="517254"/>
                  <a:pt x="443023" y="189417"/>
                  <a:pt x="935665" y="58282"/>
                </a:cubicBezTo>
                <a:cubicBezTo>
                  <a:pt x="1428307" y="-72853"/>
                  <a:pt x="2955851" y="58282"/>
                  <a:pt x="2955851" y="58282"/>
                </a:cubicBezTo>
              </a:path>
            </a:pathLst>
          </a:custGeom>
          <a:noFill/>
          <a:ln w="25400">
            <a:solidFill>
              <a:schemeClr val="accent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cxnSp>
        <p:nvCxnSpPr>
          <p:cNvPr id="24" name="千图PPT彼岸天：ID 8661124库_Connector: Curved 23"/>
          <p:cNvCxnSpPr>
            <a:stCxn id="5" idx="2"/>
            <a:endCxn id="6" idx="0"/>
          </p:cNvCxnSpPr>
          <p:nvPr>
            <p:custDataLst>
              <p:tags r:id="rId3"/>
            </p:custDataLst>
          </p:nvPr>
        </p:nvCxnSpPr>
        <p:spPr>
          <a:xfrm rot="10800000" flipH="1" flipV="1">
            <a:off x="6632071" y="2090568"/>
            <a:ext cx="986158" cy="1146923"/>
          </a:xfrm>
          <a:prstGeom prst="curvedConnector4">
            <a:avLst>
              <a:gd name="adj1" fmla="val -23181"/>
              <a:gd name="adj2" fmla="val 53346"/>
            </a:avLst>
          </a:prstGeom>
          <a:ln w="25400">
            <a:solidFill>
              <a:schemeClr val="accent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千图PPT彼岸天：ID 8661124库_Connector: Curved 24"/>
          <p:cNvCxnSpPr>
            <a:stCxn id="6" idx="4"/>
          </p:cNvCxnSpPr>
          <p:nvPr>
            <p:custDataLst>
              <p:tags r:id="rId4"/>
            </p:custDataLst>
          </p:nvPr>
        </p:nvCxnSpPr>
        <p:spPr>
          <a:xfrm rot="16200000" flipH="1">
            <a:off x="7607065" y="4067363"/>
            <a:ext cx="882228" cy="859900"/>
          </a:xfrm>
          <a:prstGeom prst="curvedConnector3">
            <a:avLst/>
          </a:prstGeom>
          <a:ln w="25400">
            <a:solidFill>
              <a:schemeClr val="accent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千图PPT彼岸天：ID 8661124库_组合 33"/>
          <p:cNvGrpSpPr/>
          <p:nvPr>
            <p:custDataLst>
              <p:tags r:id="rId5"/>
            </p:custDataLst>
          </p:nvPr>
        </p:nvGrpSpPr>
        <p:grpSpPr>
          <a:xfrm>
            <a:off x="8126929" y="4872790"/>
            <a:ext cx="3103421" cy="758395"/>
            <a:chOff x="8126929" y="4872790"/>
            <a:chExt cx="3103421" cy="758395"/>
          </a:xfrm>
        </p:grpSpPr>
        <p:sp>
          <p:nvSpPr>
            <p:cNvPr id="10" name="Oval 9"/>
            <p:cNvSpPr/>
            <p:nvPr/>
          </p:nvSpPr>
          <p:spPr>
            <a:xfrm>
              <a:off x="8187070" y="5001120"/>
              <a:ext cx="531628" cy="531628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" name="Arc 10"/>
            <p:cNvSpPr/>
            <p:nvPr/>
          </p:nvSpPr>
          <p:spPr>
            <a:xfrm>
              <a:off x="8126929" y="4938427"/>
              <a:ext cx="651909" cy="651909"/>
            </a:xfrm>
            <a:prstGeom prst="arc">
              <a:avLst>
                <a:gd name="adj1" fmla="val 12770549"/>
                <a:gd name="adj2" fmla="val 2991777"/>
              </a:avLst>
            </a:prstGeom>
            <a:ln w="12700" cap="flat" cmpd="sng" algn="ctr">
              <a:solidFill>
                <a:schemeClr val="accent5">
                  <a:lumMod val="100000"/>
                </a:schemeClr>
              </a:solidFill>
              <a:prstDash val="solid"/>
              <a:miter lim="800000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8838979" y="4872790"/>
              <a:ext cx="595035" cy="308630"/>
            </a:xfrm>
            <a:prstGeom prst="rect">
              <a:avLst/>
            </a:prstGeom>
            <a:noFill/>
          </p:spPr>
          <p:txBody>
            <a:bodyPr wrap="none" anchor="ctr">
              <a:normAutofit/>
            </a:bodyPr>
            <a:lstStyle/>
            <a:p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2019</a:t>
              </a: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8838979" y="5215687"/>
              <a:ext cx="2391371" cy="415498"/>
            </a:xfrm>
            <a:prstGeom prst="rect">
              <a:avLst/>
            </a:prstGeom>
          </p:spPr>
          <p:txBody>
            <a:bodyPr wrap="square" lIns="0" tIns="0" rIns="0" bIns="0" anchor="t" anchorCtr="0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sz="900" dirty="0" err="1">
                  <a:solidFill>
                    <a:schemeClr val="dk1">
                      <a:lumMod val="100000"/>
                    </a:schemeClr>
                  </a:solidFill>
                </a:rPr>
                <a:t>点击此处更换文本</a:t>
              </a:r>
              <a:r>
                <a:rPr lang="zh-CN" altLang="en-US" sz="900" dirty="0">
                  <a:solidFill>
                    <a:schemeClr val="dk1">
                      <a:lumMod val="100000"/>
                    </a:schemeClr>
                  </a:solidFill>
                </a:rPr>
                <a:t>点击此处更换文本</a:t>
              </a:r>
              <a:endParaRPr sz="900" dirty="0">
                <a:solidFill>
                  <a:schemeClr val="dk1">
                    <a:lumMod val="100000"/>
                  </a:schemeClr>
                </a:solidFill>
              </a:endParaRPr>
            </a:p>
          </p:txBody>
        </p:sp>
        <p:sp>
          <p:nvSpPr>
            <p:cNvPr id="26" name="Freeform: Shape 25"/>
            <p:cNvSpPr>
              <a:spLocks noChangeAspect="1"/>
            </p:cNvSpPr>
            <p:nvPr/>
          </p:nvSpPr>
          <p:spPr bwMode="auto">
            <a:xfrm>
              <a:off x="8280625" y="5099904"/>
              <a:ext cx="344516" cy="287436"/>
            </a:xfrm>
            <a:custGeom>
              <a:avLst/>
              <a:gdLst>
                <a:gd name="T0" fmla="*/ 643 w 3724"/>
                <a:gd name="T1" fmla="*/ 1092 h 3107"/>
                <a:gd name="T2" fmla="*/ 946 w 3724"/>
                <a:gd name="T3" fmla="*/ 1092 h 3107"/>
                <a:gd name="T4" fmla="*/ 991 w 3724"/>
                <a:gd name="T5" fmla="*/ 2486 h 3107"/>
                <a:gd name="T6" fmla="*/ 605 w 3724"/>
                <a:gd name="T7" fmla="*/ 2486 h 3107"/>
                <a:gd name="T8" fmla="*/ 643 w 3724"/>
                <a:gd name="T9" fmla="*/ 1092 h 3107"/>
                <a:gd name="T10" fmla="*/ 385 w 3724"/>
                <a:gd name="T11" fmla="*/ 2562 h 3107"/>
                <a:gd name="T12" fmla="*/ 3339 w 3724"/>
                <a:gd name="T13" fmla="*/ 2562 h 3107"/>
                <a:gd name="T14" fmla="*/ 3339 w 3724"/>
                <a:gd name="T15" fmla="*/ 2721 h 3107"/>
                <a:gd name="T16" fmla="*/ 3566 w 3724"/>
                <a:gd name="T17" fmla="*/ 2721 h 3107"/>
                <a:gd name="T18" fmla="*/ 3566 w 3724"/>
                <a:gd name="T19" fmla="*/ 2948 h 3107"/>
                <a:gd name="T20" fmla="*/ 3724 w 3724"/>
                <a:gd name="T21" fmla="*/ 2948 h 3107"/>
                <a:gd name="T22" fmla="*/ 3724 w 3724"/>
                <a:gd name="T23" fmla="*/ 3107 h 3107"/>
                <a:gd name="T24" fmla="*/ 0 w 3724"/>
                <a:gd name="T25" fmla="*/ 3107 h 3107"/>
                <a:gd name="T26" fmla="*/ 0 w 3724"/>
                <a:gd name="T27" fmla="*/ 2948 h 3107"/>
                <a:gd name="T28" fmla="*/ 158 w 3724"/>
                <a:gd name="T29" fmla="*/ 2948 h 3107"/>
                <a:gd name="T30" fmla="*/ 158 w 3724"/>
                <a:gd name="T31" fmla="*/ 2721 h 3107"/>
                <a:gd name="T32" fmla="*/ 385 w 3724"/>
                <a:gd name="T33" fmla="*/ 2721 h 3107"/>
                <a:gd name="T34" fmla="*/ 385 w 3724"/>
                <a:gd name="T35" fmla="*/ 2562 h 3107"/>
                <a:gd name="T36" fmla="*/ 3490 w 3724"/>
                <a:gd name="T37" fmla="*/ 682 h 3107"/>
                <a:gd name="T38" fmla="*/ 1862 w 3724"/>
                <a:gd name="T39" fmla="*/ 0 h 3107"/>
                <a:gd name="T40" fmla="*/ 234 w 3724"/>
                <a:gd name="T41" fmla="*/ 682 h 3107"/>
                <a:gd name="T42" fmla="*/ 234 w 3724"/>
                <a:gd name="T43" fmla="*/ 781 h 3107"/>
                <a:gd name="T44" fmla="*/ 3490 w 3724"/>
                <a:gd name="T45" fmla="*/ 781 h 3107"/>
                <a:gd name="T46" fmla="*/ 3490 w 3724"/>
                <a:gd name="T47" fmla="*/ 682 h 3107"/>
                <a:gd name="T48" fmla="*/ 544 w 3724"/>
                <a:gd name="T49" fmla="*/ 857 h 3107"/>
                <a:gd name="T50" fmla="*/ 3180 w 3724"/>
                <a:gd name="T51" fmla="*/ 857 h 3107"/>
                <a:gd name="T52" fmla="*/ 3180 w 3724"/>
                <a:gd name="T53" fmla="*/ 1009 h 3107"/>
                <a:gd name="T54" fmla="*/ 544 w 3724"/>
                <a:gd name="T55" fmla="*/ 1009 h 3107"/>
                <a:gd name="T56" fmla="*/ 544 w 3724"/>
                <a:gd name="T57" fmla="*/ 857 h 3107"/>
                <a:gd name="T58" fmla="*/ 2771 w 3724"/>
                <a:gd name="T59" fmla="*/ 1092 h 3107"/>
                <a:gd name="T60" fmla="*/ 3074 w 3724"/>
                <a:gd name="T61" fmla="*/ 1092 h 3107"/>
                <a:gd name="T62" fmla="*/ 3118 w 3724"/>
                <a:gd name="T63" fmla="*/ 2486 h 3107"/>
                <a:gd name="T64" fmla="*/ 2733 w 3724"/>
                <a:gd name="T65" fmla="*/ 2486 h 3107"/>
                <a:gd name="T66" fmla="*/ 2771 w 3724"/>
                <a:gd name="T67" fmla="*/ 1092 h 3107"/>
                <a:gd name="T68" fmla="*/ 2058 w 3724"/>
                <a:gd name="T69" fmla="*/ 1092 h 3107"/>
                <a:gd name="T70" fmla="*/ 2371 w 3724"/>
                <a:gd name="T71" fmla="*/ 1092 h 3107"/>
                <a:gd name="T72" fmla="*/ 2416 w 3724"/>
                <a:gd name="T73" fmla="*/ 2486 h 3107"/>
                <a:gd name="T74" fmla="*/ 2020 w 3724"/>
                <a:gd name="T75" fmla="*/ 2486 h 3107"/>
                <a:gd name="T76" fmla="*/ 2058 w 3724"/>
                <a:gd name="T77" fmla="*/ 1092 h 3107"/>
                <a:gd name="T78" fmla="*/ 1356 w 3724"/>
                <a:gd name="T79" fmla="*/ 1092 h 3107"/>
                <a:gd name="T80" fmla="*/ 1658 w 3724"/>
                <a:gd name="T81" fmla="*/ 1092 h 3107"/>
                <a:gd name="T82" fmla="*/ 1703 w 3724"/>
                <a:gd name="T83" fmla="*/ 2486 h 3107"/>
                <a:gd name="T84" fmla="*/ 1311 w 3724"/>
                <a:gd name="T85" fmla="*/ 2486 h 3107"/>
                <a:gd name="T86" fmla="*/ 1356 w 3724"/>
                <a:gd name="T87" fmla="*/ 1092 h 3107"/>
                <a:gd name="T88" fmla="*/ 1356 w 3724"/>
                <a:gd name="T89" fmla="*/ 1092 h 3107"/>
                <a:gd name="T90" fmla="*/ 1356 w 3724"/>
                <a:gd name="T91" fmla="*/ 1092 h 3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724" h="3107">
                  <a:moveTo>
                    <a:pt x="643" y="1092"/>
                  </a:moveTo>
                  <a:lnTo>
                    <a:pt x="946" y="1092"/>
                  </a:lnTo>
                  <a:lnTo>
                    <a:pt x="991" y="2486"/>
                  </a:lnTo>
                  <a:lnTo>
                    <a:pt x="605" y="2486"/>
                  </a:lnTo>
                  <a:lnTo>
                    <a:pt x="643" y="1092"/>
                  </a:lnTo>
                  <a:close/>
                  <a:moveTo>
                    <a:pt x="385" y="2562"/>
                  </a:moveTo>
                  <a:lnTo>
                    <a:pt x="3339" y="2562"/>
                  </a:lnTo>
                  <a:lnTo>
                    <a:pt x="3339" y="2721"/>
                  </a:lnTo>
                  <a:lnTo>
                    <a:pt x="3566" y="2721"/>
                  </a:lnTo>
                  <a:lnTo>
                    <a:pt x="3566" y="2948"/>
                  </a:lnTo>
                  <a:lnTo>
                    <a:pt x="3724" y="2948"/>
                  </a:lnTo>
                  <a:lnTo>
                    <a:pt x="3724" y="3107"/>
                  </a:lnTo>
                  <a:lnTo>
                    <a:pt x="0" y="3107"/>
                  </a:lnTo>
                  <a:lnTo>
                    <a:pt x="0" y="2948"/>
                  </a:lnTo>
                  <a:lnTo>
                    <a:pt x="158" y="2948"/>
                  </a:lnTo>
                  <a:lnTo>
                    <a:pt x="158" y="2721"/>
                  </a:lnTo>
                  <a:lnTo>
                    <a:pt x="385" y="2721"/>
                  </a:lnTo>
                  <a:lnTo>
                    <a:pt x="385" y="2562"/>
                  </a:lnTo>
                  <a:close/>
                  <a:moveTo>
                    <a:pt x="3490" y="682"/>
                  </a:moveTo>
                  <a:lnTo>
                    <a:pt x="1862" y="0"/>
                  </a:lnTo>
                  <a:lnTo>
                    <a:pt x="234" y="682"/>
                  </a:lnTo>
                  <a:lnTo>
                    <a:pt x="234" y="781"/>
                  </a:lnTo>
                  <a:lnTo>
                    <a:pt x="3490" y="781"/>
                  </a:lnTo>
                  <a:lnTo>
                    <a:pt x="3490" y="682"/>
                  </a:lnTo>
                  <a:close/>
                  <a:moveTo>
                    <a:pt x="544" y="857"/>
                  </a:moveTo>
                  <a:lnTo>
                    <a:pt x="3180" y="857"/>
                  </a:lnTo>
                  <a:lnTo>
                    <a:pt x="3180" y="1009"/>
                  </a:lnTo>
                  <a:lnTo>
                    <a:pt x="544" y="1009"/>
                  </a:lnTo>
                  <a:lnTo>
                    <a:pt x="544" y="857"/>
                  </a:lnTo>
                  <a:close/>
                  <a:moveTo>
                    <a:pt x="2771" y="1092"/>
                  </a:moveTo>
                  <a:lnTo>
                    <a:pt x="3074" y="1092"/>
                  </a:lnTo>
                  <a:lnTo>
                    <a:pt x="3118" y="2486"/>
                  </a:lnTo>
                  <a:lnTo>
                    <a:pt x="2733" y="2486"/>
                  </a:lnTo>
                  <a:lnTo>
                    <a:pt x="2771" y="1092"/>
                  </a:lnTo>
                  <a:close/>
                  <a:moveTo>
                    <a:pt x="2058" y="1092"/>
                  </a:moveTo>
                  <a:lnTo>
                    <a:pt x="2371" y="1092"/>
                  </a:lnTo>
                  <a:lnTo>
                    <a:pt x="2416" y="2486"/>
                  </a:lnTo>
                  <a:lnTo>
                    <a:pt x="2020" y="2486"/>
                  </a:lnTo>
                  <a:lnTo>
                    <a:pt x="2058" y="1092"/>
                  </a:lnTo>
                  <a:close/>
                  <a:moveTo>
                    <a:pt x="1356" y="1092"/>
                  </a:moveTo>
                  <a:lnTo>
                    <a:pt x="1658" y="1092"/>
                  </a:lnTo>
                  <a:lnTo>
                    <a:pt x="1703" y="2486"/>
                  </a:lnTo>
                  <a:lnTo>
                    <a:pt x="1311" y="2486"/>
                  </a:lnTo>
                  <a:lnTo>
                    <a:pt x="1356" y="1092"/>
                  </a:lnTo>
                  <a:close/>
                  <a:moveTo>
                    <a:pt x="1356" y="1092"/>
                  </a:moveTo>
                  <a:lnTo>
                    <a:pt x="1356" y="109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33" name="千图PPT彼岸天：ID 8661124库_组合 32"/>
          <p:cNvGrpSpPr/>
          <p:nvPr>
            <p:custDataLst>
              <p:tags r:id="rId6"/>
            </p:custDataLst>
          </p:nvPr>
        </p:nvGrpSpPr>
        <p:grpSpPr>
          <a:xfrm>
            <a:off x="7208875" y="3237492"/>
            <a:ext cx="3305400" cy="818707"/>
            <a:chOff x="7208875" y="3237492"/>
            <a:chExt cx="3305400" cy="818707"/>
          </a:xfrm>
        </p:grpSpPr>
        <p:sp>
          <p:nvSpPr>
            <p:cNvPr id="6" name="Oval 5"/>
            <p:cNvSpPr/>
            <p:nvPr/>
          </p:nvSpPr>
          <p:spPr>
            <a:xfrm>
              <a:off x="7208875" y="3237492"/>
              <a:ext cx="818707" cy="818707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8122904" y="3251986"/>
              <a:ext cx="595035" cy="308630"/>
            </a:xfrm>
            <a:prstGeom prst="rect">
              <a:avLst/>
            </a:prstGeom>
            <a:noFill/>
          </p:spPr>
          <p:txBody>
            <a:bodyPr wrap="none" anchor="ctr">
              <a:normAutofit/>
            </a:bodyPr>
            <a:lstStyle/>
            <a:p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2018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8122904" y="3594883"/>
              <a:ext cx="2391371" cy="415498"/>
            </a:xfrm>
            <a:prstGeom prst="rect">
              <a:avLst/>
            </a:prstGeom>
          </p:spPr>
          <p:txBody>
            <a:bodyPr wrap="square" lIns="0" tIns="0" rIns="0" bIns="0" anchor="t" anchorCtr="0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sz="900" dirty="0" err="1">
                  <a:solidFill>
                    <a:schemeClr val="dk1">
                      <a:lumMod val="100000"/>
                    </a:schemeClr>
                  </a:solidFill>
                </a:rPr>
                <a:t>点击此处更换文本</a:t>
              </a:r>
              <a:r>
                <a:rPr lang="zh-CN" altLang="en-US" sz="900" dirty="0">
                  <a:solidFill>
                    <a:schemeClr val="dk1">
                      <a:lumMod val="100000"/>
                    </a:schemeClr>
                  </a:solidFill>
                </a:rPr>
                <a:t>点击此处更换文本</a:t>
              </a:r>
              <a:endParaRPr sz="900" dirty="0">
                <a:solidFill>
                  <a:schemeClr val="dk1">
                    <a:lumMod val="100000"/>
                  </a:schemeClr>
                </a:solidFill>
              </a:endParaRPr>
            </a:p>
          </p:txBody>
        </p:sp>
        <p:sp>
          <p:nvSpPr>
            <p:cNvPr id="27" name="Freeform: Shape 26"/>
            <p:cNvSpPr>
              <a:spLocks noChangeAspect="1"/>
            </p:cNvSpPr>
            <p:nvPr/>
          </p:nvSpPr>
          <p:spPr bwMode="auto">
            <a:xfrm>
              <a:off x="7427701" y="3497257"/>
              <a:ext cx="381053" cy="310581"/>
            </a:xfrm>
            <a:custGeom>
              <a:avLst/>
              <a:gdLst>
                <a:gd name="connsiteX0" fmla="*/ 207069 w 508000"/>
                <a:gd name="connsiteY0" fmla="*/ 165501 h 414051"/>
                <a:gd name="connsiteX1" fmla="*/ 254000 w 508000"/>
                <a:gd name="connsiteY1" fmla="*/ 195087 h 414051"/>
                <a:gd name="connsiteX2" fmla="*/ 300931 w 508000"/>
                <a:gd name="connsiteY2" fmla="*/ 165501 h 414051"/>
                <a:gd name="connsiteX3" fmla="*/ 350678 w 508000"/>
                <a:gd name="connsiteY3" fmla="*/ 214342 h 414051"/>
                <a:gd name="connsiteX4" fmla="*/ 339884 w 508000"/>
                <a:gd name="connsiteY4" fmla="*/ 251442 h 414051"/>
                <a:gd name="connsiteX5" fmla="*/ 254000 w 508000"/>
                <a:gd name="connsiteY5" fmla="*/ 321885 h 414051"/>
                <a:gd name="connsiteX6" fmla="*/ 168117 w 508000"/>
                <a:gd name="connsiteY6" fmla="*/ 251442 h 414051"/>
                <a:gd name="connsiteX7" fmla="*/ 157323 w 508000"/>
                <a:gd name="connsiteY7" fmla="*/ 214342 h 414051"/>
                <a:gd name="connsiteX8" fmla="*/ 207069 w 508000"/>
                <a:gd name="connsiteY8" fmla="*/ 165501 h 414051"/>
                <a:gd name="connsiteX9" fmla="*/ 254000 w 508000"/>
                <a:gd name="connsiteY9" fmla="*/ 95406 h 414051"/>
                <a:gd name="connsiteX10" fmla="*/ 119723 w 508000"/>
                <a:gd name="connsiteY10" fmla="*/ 229820 h 414051"/>
                <a:gd name="connsiteX11" fmla="*/ 254000 w 508000"/>
                <a:gd name="connsiteY11" fmla="*/ 364703 h 414051"/>
                <a:gd name="connsiteX12" fmla="*/ 388277 w 508000"/>
                <a:gd name="connsiteY12" fmla="*/ 229820 h 414051"/>
                <a:gd name="connsiteX13" fmla="*/ 254000 w 508000"/>
                <a:gd name="connsiteY13" fmla="*/ 95406 h 414051"/>
                <a:gd name="connsiteX14" fmla="*/ 395320 w 508000"/>
                <a:gd name="connsiteY14" fmla="*/ 93526 h 414051"/>
                <a:gd name="connsiteX15" fmla="*/ 386869 w 508000"/>
                <a:gd name="connsiteY15" fmla="*/ 101515 h 414051"/>
                <a:gd name="connsiteX16" fmla="*/ 386869 w 508000"/>
                <a:gd name="connsiteY16" fmla="*/ 124544 h 414051"/>
                <a:gd name="connsiteX17" fmla="*/ 395320 w 508000"/>
                <a:gd name="connsiteY17" fmla="*/ 132534 h 414051"/>
                <a:gd name="connsiteX18" fmla="*/ 461050 w 508000"/>
                <a:gd name="connsiteY18" fmla="*/ 132534 h 414051"/>
                <a:gd name="connsiteX19" fmla="*/ 469501 w 508000"/>
                <a:gd name="connsiteY19" fmla="*/ 124544 h 414051"/>
                <a:gd name="connsiteX20" fmla="*/ 469501 w 508000"/>
                <a:gd name="connsiteY20" fmla="*/ 101515 h 414051"/>
                <a:gd name="connsiteX21" fmla="*/ 461050 w 508000"/>
                <a:gd name="connsiteY21" fmla="*/ 93526 h 414051"/>
                <a:gd name="connsiteX22" fmla="*/ 395320 w 508000"/>
                <a:gd name="connsiteY22" fmla="*/ 93526 h 414051"/>
                <a:gd name="connsiteX23" fmla="*/ 94839 w 508000"/>
                <a:gd name="connsiteY23" fmla="*/ 0 h 414051"/>
                <a:gd name="connsiteX24" fmla="*/ 405649 w 508000"/>
                <a:gd name="connsiteY24" fmla="*/ 0 h 414051"/>
                <a:gd name="connsiteX25" fmla="*/ 413161 w 508000"/>
                <a:gd name="connsiteY25" fmla="*/ 7990 h 414051"/>
                <a:gd name="connsiteX26" fmla="*/ 413161 w 508000"/>
                <a:gd name="connsiteY26" fmla="*/ 41828 h 414051"/>
                <a:gd name="connsiteX27" fmla="*/ 417856 w 508000"/>
                <a:gd name="connsiteY27" fmla="*/ 46058 h 414051"/>
                <a:gd name="connsiteX28" fmla="*/ 489690 w 508000"/>
                <a:gd name="connsiteY28" fmla="*/ 46058 h 414051"/>
                <a:gd name="connsiteX29" fmla="*/ 508000 w 508000"/>
                <a:gd name="connsiteY29" fmla="*/ 67207 h 414051"/>
                <a:gd name="connsiteX30" fmla="*/ 508000 w 508000"/>
                <a:gd name="connsiteY30" fmla="*/ 398072 h 414051"/>
                <a:gd name="connsiteX31" fmla="*/ 492037 w 508000"/>
                <a:gd name="connsiteY31" fmla="*/ 414051 h 414051"/>
                <a:gd name="connsiteX32" fmla="*/ 15963 w 508000"/>
                <a:gd name="connsiteY32" fmla="*/ 414051 h 414051"/>
                <a:gd name="connsiteX33" fmla="*/ 0 w 508000"/>
                <a:gd name="connsiteY33" fmla="*/ 398072 h 414051"/>
                <a:gd name="connsiteX34" fmla="*/ 0 w 508000"/>
                <a:gd name="connsiteY34" fmla="*/ 62037 h 414051"/>
                <a:gd name="connsiteX35" fmla="*/ 15963 w 508000"/>
                <a:gd name="connsiteY35" fmla="*/ 46058 h 414051"/>
                <a:gd name="connsiteX36" fmla="*/ 82632 w 508000"/>
                <a:gd name="connsiteY36" fmla="*/ 46058 h 414051"/>
                <a:gd name="connsiteX37" fmla="*/ 87327 w 508000"/>
                <a:gd name="connsiteY37" fmla="*/ 41828 h 414051"/>
                <a:gd name="connsiteX38" fmla="*/ 87327 w 508000"/>
                <a:gd name="connsiteY38" fmla="*/ 7990 h 414051"/>
                <a:gd name="connsiteX39" fmla="*/ 94839 w 508000"/>
                <a:gd name="connsiteY39" fmla="*/ 0 h 414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508000" h="414051">
                  <a:moveTo>
                    <a:pt x="207069" y="165501"/>
                  </a:moveTo>
                  <a:cubicBezTo>
                    <a:pt x="234759" y="165501"/>
                    <a:pt x="250715" y="195087"/>
                    <a:pt x="254000" y="195087"/>
                  </a:cubicBezTo>
                  <a:cubicBezTo>
                    <a:pt x="258224" y="195087"/>
                    <a:pt x="274650" y="165501"/>
                    <a:pt x="300931" y="165501"/>
                  </a:cubicBezTo>
                  <a:cubicBezTo>
                    <a:pt x="327682" y="165501"/>
                    <a:pt x="349270" y="187573"/>
                    <a:pt x="350678" y="214342"/>
                  </a:cubicBezTo>
                  <a:cubicBezTo>
                    <a:pt x="351616" y="229370"/>
                    <a:pt x="346923" y="240641"/>
                    <a:pt x="339884" y="251442"/>
                  </a:cubicBezTo>
                  <a:cubicBezTo>
                    <a:pt x="326274" y="272105"/>
                    <a:pt x="267141" y="321885"/>
                    <a:pt x="254000" y="321885"/>
                  </a:cubicBezTo>
                  <a:cubicBezTo>
                    <a:pt x="241798" y="321885"/>
                    <a:pt x="181727" y="272105"/>
                    <a:pt x="168117" y="251442"/>
                  </a:cubicBezTo>
                  <a:cubicBezTo>
                    <a:pt x="161547" y="241110"/>
                    <a:pt x="156384" y="229370"/>
                    <a:pt x="157323" y="214342"/>
                  </a:cubicBezTo>
                  <a:cubicBezTo>
                    <a:pt x="158731" y="187573"/>
                    <a:pt x="180319" y="165501"/>
                    <a:pt x="207069" y="165501"/>
                  </a:cubicBezTo>
                  <a:close/>
                  <a:moveTo>
                    <a:pt x="254000" y="95406"/>
                  </a:moveTo>
                  <a:cubicBezTo>
                    <a:pt x="179819" y="95406"/>
                    <a:pt x="119723" y="155563"/>
                    <a:pt x="119723" y="229820"/>
                  </a:cubicBezTo>
                  <a:cubicBezTo>
                    <a:pt x="119723" y="304076"/>
                    <a:pt x="179819" y="364703"/>
                    <a:pt x="254000" y="364703"/>
                  </a:cubicBezTo>
                  <a:cubicBezTo>
                    <a:pt x="328181" y="364703"/>
                    <a:pt x="388277" y="304076"/>
                    <a:pt x="388277" y="229820"/>
                  </a:cubicBezTo>
                  <a:cubicBezTo>
                    <a:pt x="388277" y="155563"/>
                    <a:pt x="328181" y="95406"/>
                    <a:pt x="254000" y="95406"/>
                  </a:cubicBezTo>
                  <a:close/>
                  <a:moveTo>
                    <a:pt x="395320" y="93526"/>
                  </a:moveTo>
                  <a:cubicBezTo>
                    <a:pt x="390625" y="93526"/>
                    <a:pt x="386869" y="97286"/>
                    <a:pt x="386869" y="101515"/>
                  </a:cubicBezTo>
                  <a:cubicBezTo>
                    <a:pt x="386869" y="101515"/>
                    <a:pt x="386869" y="101515"/>
                    <a:pt x="386869" y="124544"/>
                  </a:cubicBezTo>
                  <a:cubicBezTo>
                    <a:pt x="386869" y="128774"/>
                    <a:pt x="390625" y="132534"/>
                    <a:pt x="395320" y="132534"/>
                  </a:cubicBezTo>
                  <a:cubicBezTo>
                    <a:pt x="395320" y="132534"/>
                    <a:pt x="395320" y="132534"/>
                    <a:pt x="461050" y="132534"/>
                  </a:cubicBezTo>
                  <a:cubicBezTo>
                    <a:pt x="465745" y="132534"/>
                    <a:pt x="469501" y="128774"/>
                    <a:pt x="469501" y="124544"/>
                  </a:cubicBezTo>
                  <a:lnTo>
                    <a:pt x="469501" y="101515"/>
                  </a:lnTo>
                  <a:cubicBezTo>
                    <a:pt x="469501" y="97286"/>
                    <a:pt x="465745" y="93526"/>
                    <a:pt x="461050" y="93526"/>
                  </a:cubicBezTo>
                  <a:cubicBezTo>
                    <a:pt x="461050" y="93526"/>
                    <a:pt x="461050" y="93526"/>
                    <a:pt x="395320" y="93526"/>
                  </a:cubicBezTo>
                  <a:close/>
                  <a:moveTo>
                    <a:pt x="94839" y="0"/>
                  </a:moveTo>
                  <a:cubicBezTo>
                    <a:pt x="94839" y="0"/>
                    <a:pt x="94839" y="0"/>
                    <a:pt x="405649" y="0"/>
                  </a:cubicBezTo>
                  <a:cubicBezTo>
                    <a:pt x="409875" y="0"/>
                    <a:pt x="413161" y="3760"/>
                    <a:pt x="413161" y="7990"/>
                  </a:cubicBezTo>
                  <a:cubicBezTo>
                    <a:pt x="413161" y="7990"/>
                    <a:pt x="413161" y="7990"/>
                    <a:pt x="413161" y="41828"/>
                  </a:cubicBezTo>
                  <a:cubicBezTo>
                    <a:pt x="413161" y="46058"/>
                    <a:pt x="417856" y="46058"/>
                    <a:pt x="417856" y="46058"/>
                  </a:cubicBezTo>
                  <a:cubicBezTo>
                    <a:pt x="417856" y="46058"/>
                    <a:pt x="417856" y="46058"/>
                    <a:pt x="489690" y="46058"/>
                  </a:cubicBezTo>
                  <a:cubicBezTo>
                    <a:pt x="506592" y="46058"/>
                    <a:pt x="508000" y="55458"/>
                    <a:pt x="508000" y="67207"/>
                  </a:cubicBezTo>
                  <a:cubicBezTo>
                    <a:pt x="508000" y="67207"/>
                    <a:pt x="508000" y="67207"/>
                    <a:pt x="508000" y="398072"/>
                  </a:cubicBezTo>
                  <a:cubicBezTo>
                    <a:pt x="508000" y="407001"/>
                    <a:pt x="500958" y="414051"/>
                    <a:pt x="492037" y="414051"/>
                  </a:cubicBezTo>
                  <a:cubicBezTo>
                    <a:pt x="492037" y="414051"/>
                    <a:pt x="492037" y="414051"/>
                    <a:pt x="15963" y="414051"/>
                  </a:cubicBezTo>
                  <a:cubicBezTo>
                    <a:pt x="7043" y="414051"/>
                    <a:pt x="0" y="407001"/>
                    <a:pt x="0" y="398072"/>
                  </a:cubicBezTo>
                  <a:cubicBezTo>
                    <a:pt x="0" y="398072"/>
                    <a:pt x="0" y="398072"/>
                    <a:pt x="0" y="62037"/>
                  </a:cubicBezTo>
                  <a:cubicBezTo>
                    <a:pt x="0" y="53108"/>
                    <a:pt x="7982" y="46058"/>
                    <a:pt x="15963" y="46058"/>
                  </a:cubicBezTo>
                  <a:cubicBezTo>
                    <a:pt x="15963" y="46058"/>
                    <a:pt x="15963" y="46058"/>
                    <a:pt x="82632" y="46058"/>
                  </a:cubicBezTo>
                  <a:cubicBezTo>
                    <a:pt x="88266" y="46058"/>
                    <a:pt x="87327" y="41828"/>
                    <a:pt x="87327" y="41828"/>
                  </a:cubicBezTo>
                  <a:cubicBezTo>
                    <a:pt x="87327" y="41828"/>
                    <a:pt x="87327" y="41828"/>
                    <a:pt x="87327" y="7990"/>
                  </a:cubicBezTo>
                  <a:cubicBezTo>
                    <a:pt x="87327" y="3760"/>
                    <a:pt x="90614" y="0"/>
                    <a:pt x="9483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2" name="千图PPT彼岸天：ID 8661124库_组合 1"/>
          <p:cNvGrpSpPr/>
          <p:nvPr>
            <p:custDataLst>
              <p:tags r:id="rId7"/>
            </p:custDataLst>
          </p:nvPr>
        </p:nvGrpSpPr>
        <p:grpSpPr>
          <a:xfrm>
            <a:off x="1219200" y="4336632"/>
            <a:ext cx="3327196" cy="818707"/>
            <a:chOff x="1219200" y="4336632"/>
            <a:chExt cx="3327196" cy="818707"/>
          </a:xfrm>
        </p:grpSpPr>
        <p:sp>
          <p:nvSpPr>
            <p:cNvPr id="8" name="Oval 7"/>
            <p:cNvSpPr/>
            <p:nvPr/>
          </p:nvSpPr>
          <p:spPr>
            <a:xfrm>
              <a:off x="1219200" y="4336632"/>
              <a:ext cx="818707" cy="81870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155025" y="4351127"/>
              <a:ext cx="595035" cy="308630"/>
            </a:xfrm>
            <a:prstGeom prst="rect">
              <a:avLst/>
            </a:prstGeom>
            <a:noFill/>
          </p:spPr>
          <p:txBody>
            <a:bodyPr wrap="none" anchor="ctr">
              <a:normAutofit/>
            </a:bodyPr>
            <a:lstStyle/>
            <a:p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2015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155025" y="4694024"/>
              <a:ext cx="2391371" cy="415498"/>
            </a:xfrm>
            <a:prstGeom prst="rect">
              <a:avLst/>
            </a:prstGeom>
          </p:spPr>
          <p:txBody>
            <a:bodyPr wrap="square" lIns="0" tIns="0" rIns="0" bIns="0" anchor="t" anchorCtr="0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sz="900" dirty="0" err="1">
                  <a:solidFill>
                    <a:schemeClr val="dk1">
                      <a:lumMod val="100000"/>
                    </a:schemeClr>
                  </a:solidFill>
                </a:rPr>
                <a:t>点击此处更换文本</a:t>
              </a:r>
              <a:r>
                <a:rPr lang="zh-CN" altLang="en-US" sz="900" dirty="0">
                  <a:solidFill>
                    <a:schemeClr val="dk1">
                      <a:lumMod val="100000"/>
                    </a:schemeClr>
                  </a:solidFill>
                </a:rPr>
                <a:t>点击此处更换文本</a:t>
              </a:r>
              <a:endParaRPr sz="900" dirty="0">
                <a:solidFill>
                  <a:schemeClr val="dk1">
                    <a:lumMod val="100000"/>
                  </a:schemeClr>
                </a:solidFill>
              </a:endParaRPr>
            </a:p>
          </p:txBody>
        </p:sp>
        <p:sp>
          <p:nvSpPr>
            <p:cNvPr id="28" name="Freeform: Shape 27"/>
            <p:cNvSpPr>
              <a:spLocks noChangeAspect="1"/>
            </p:cNvSpPr>
            <p:nvPr/>
          </p:nvSpPr>
          <p:spPr bwMode="auto">
            <a:xfrm>
              <a:off x="1452209" y="4504595"/>
              <a:ext cx="346112" cy="494838"/>
            </a:xfrm>
            <a:custGeom>
              <a:avLst/>
              <a:gdLst>
                <a:gd name="T0" fmla="*/ 764 w 795"/>
                <a:gd name="T1" fmla="*/ 320 h 1138"/>
                <a:gd name="T2" fmla="*/ 307 w 795"/>
                <a:gd name="T3" fmla="*/ 320 h 1138"/>
                <a:gd name="T4" fmla="*/ 297 w 795"/>
                <a:gd name="T5" fmla="*/ 311 h 1138"/>
                <a:gd name="T6" fmla="*/ 215 w 795"/>
                <a:gd name="T7" fmla="*/ 115 h 1138"/>
                <a:gd name="T8" fmla="*/ 190 w 795"/>
                <a:gd name="T9" fmla="*/ 87 h 1138"/>
                <a:gd name="T10" fmla="*/ 50 w 795"/>
                <a:gd name="T11" fmla="*/ 5 h 1138"/>
                <a:gd name="T12" fmla="*/ 32 w 795"/>
                <a:gd name="T13" fmla="*/ 0 h 1138"/>
                <a:gd name="T14" fmla="*/ 5 w 795"/>
                <a:gd name="T15" fmla="*/ 14 h 1138"/>
                <a:gd name="T16" fmla="*/ 2 w 795"/>
                <a:gd name="T17" fmla="*/ 37 h 1138"/>
                <a:gd name="T18" fmla="*/ 18 w 795"/>
                <a:gd name="T19" fmla="*/ 58 h 1138"/>
                <a:gd name="T20" fmla="*/ 146 w 795"/>
                <a:gd name="T21" fmla="*/ 131 h 1138"/>
                <a:gd name="T22" fmla="*/ 153 w 795"/>
                <a:gd name="T23" fmla="*/ 140 h 1138"/>
                <a:gd name="T24" fmla="*/ 225 w 795"/>
                <a:gd name="T25" fmla="*/ 311 h 1138"/>
                <a:gd name="T26" fmla="*/ 220 w 795"/>
                <a:gd name="T27" fmla="*/ 320 h 1138"/>
                <a:gd name="T28" fmla="*/ 89 w 795"/>
                <a:gd name="T29" fmla="*/ 320 h 1138"/>
                <a:gd name="T30" fmla="*/ 60 w 795"/>
                <a:gd name="T31" fmla="*/ 352 h 1138"/>
                <a:gd name="T32" fmla="*/ 147 w 795"/>
                <a:gd name="T33" fmla="*/ 1107 h 1138"/>
                <a:gd name="T34" fmla="*/ 183 w 795"/>
                <a:gd name="T35" fmla="*/ 1138 h 1138"/>
                <a:gd name="T36" fmla="*/ 670 w 795"/>
                <a:gd name="T37" fmla="*/ 1138 h 1138"/>
                <a:gd name="T38" fmla="*/ 706 w 795"/>
                <a:gd name="T39" fmla="*/ 1107 h 1138"/>
                <a:gd name="T40" fmla="*/ 793 w 795"/>
                <a:gd name="T41" fmla="*/ 352 h 1138"/>
                <a:gd name="T42" fmla="*/ 764 w 795"/>
                <a:gd name="T43" fmla="*/ 320 h 1138"/>
                <a:gd name="T44" fmla="*/ 651 w 795"/>
                <a:gd name="T45" fmla="*/ 1043 h 1138"/>
                <a:gd name="T46" fmla="*/ 615 w 795"/>
                <a:gd name="T47" fmla="*/ 1074 h 1138"/>
                <a:gd name="T48" fmla="*/ 238 w 795"/>
                <a:gd name="T49" fmla="*/ 1074 h 1138"/>
                <a:gd name="T50" fmla="*/ 202 w 795"/>
                <a:gd name="T51" fmla="*/ 1043 h 1138"/>
                <a:gd name="T52" fmla="*/ 187 w 795"/>
                <a:gd name="T53" fmla="*/ 900 h 1138"/>
                <a:gd name="T54" fmla="*/ 666 w 795"/>
                <a:gd name="T55" fmla="*/ 900 h 1138"/>
                <a:gd name="T56" fmla="*/ 651 w 795"/>
                <a:gd name="T57" fmla="*/ 1043 h 1138"/>
                <a:gd name="T58" fmla="*/ 286 w 795"/>
                <a:gd name="T59" fmla="*/ 693 h 1138"/>
                <a:gd name="T60" fmla="*/ 362 w 795"/>
                <a:gd name="T61" fmla="*/ 618 h 1138"/>
                <a:gd name="T62" fmla="*/ 434 w 795"/>
                <a:gd name="T63" fmla="*/ 651 h 1138"/>
                <a:gd name="T64" fmla="*/ 506 w 795"/>
                <a:gd name="T65" fmla="*/ 618 h 1138"/>
                <a:gd name="T66" fmla="*/ 582 w 795"/>
                <a:gd name="T67" fmla="*/ 693 h 1138"/>
                <a:gd name="T68" fmla="*/ 565 w 795"/>
                <a:gd name="T69" fmla="*/ 749 h 1138"/>
                <a:gd name="T70" fmla="*/ 434 w 795"/>
                <a:gd name="T71" fmla="*/ 857 h 1138"/>
                <a:gd name="T72" fmla="*/ 303 w 795"/>
                <a:gd name="T73" fmla="*/ 749 h 1138"/>
                <a:gd name="T74" fmla="*/ 286 w 795"/>
                <a:gd name="T75" fmla="*/ 693 h 1138"/>
                <a:gd name="T76" fmla="*/ 718 w 795"/>
                <a:gd name="T77" fmla="*/ 416 h 1138"/>
                <a:gd name="T78" fmla="*/ 703 w 795"/>
                <a:gd name="T79" fmla="*/ 558 h 1138"/>
                <a:gd name="T80" fmla="*/ 150 w 795"/>
                <a:gd name="T81" fmla="*/ 558 h 1138"/>
                <a:gd name="T82" fmla="*/ 135 w 795"/>
                <a:gd name="T83" fmla="*/ 416 h 1138"/>
                <a:gd name="T84" fmla="*/ 163 w 795"/>
                <a:gd name="T85" fmla="*/ 384 h 1138"/>
                <a:gd name="T86" fmla="*/ 690 w 795"/>
                <a:gd name="T87" fmla="*/ 384 h 1138"/>
                <a:gd name="T88" fmla="*/ 718 w 795"/>
                <a:gd name="T89" fmla="*/ 416 h 1138"/>
                <a:gd name="T90" fmla="*/ 718 w 795"/>
                <a:gd name="T91" fmla="*/ 416 h 1138"/>
                <a:gd name="T92" fmla="*/ 718 w 795"/>
                <a:gd name="T93" fmla="*/ 416 h 1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95" h="1138">
                  <a:moveTo>
                    <a:pt x="764" y="320"/>
                  </a:moveTo>
                  <a:cubicBezTo>
                    <a:pt x="307" y="320"/>
                    <a:pt x="307" y="320"/>
                    <a:pt x="307" y="320"/>
                  </a:cubicBezTo>
                  <a:cubicBezTo>
                    <a:pt x="300" y="320"/>
                    <a:pt x="297" y="311"/>
                    <a:pt x="297" y="311"/>
                  </a:cubicBezTo>
                  <a:cubicBezTo>
                    <a:pt x="215" y="115"/>
                    <a:pt x="215" y="115"/>
                    <a:pt x="215" y="115"/>
                  </a:cubicBezTo>
                  <a:cubicBezTo>
                    <a:pt x="210" y="105"/>
                    <a:pt x="200" y="93"/>
                    <a:pt x="190" y="87"/>
                  </a:cubicBezTo>
                  <a:cubicBezTo>
                    <a:pt x="50" y="5"/>
                    <a:pt x="50" y="5"/>
                    <a:pt x="50" y="5"/>
                  </a:cubicBezTo>
                  <a:cubicBezTo>
                    <a:pt x="44" y="2"/>
                    <a:pt x="38" y="0"/>
                    <a:pt x="32" y="0"/>
                  </a:cubicBezTo>
                  <a:cubicBezTo>
                    <a:pt x="21" y="0"/>
                    <a:pt x="11" y="5"/>
                    <a:pt x="5" y="14"/>
                  </a:cubicBezTo>
                  <a:cubicBezTo>
                    <a:pt x="1" y="21"/>
                    <a:pt x="0" y="29"/>
                    <a:pt x="2" y="37"/>
                  </a:cubicBezTo>
                  <a:cubicBezTo>
                    <a:pt x="4" y="46"/>
                    <a:pt x="10" y="53"/>
                    <a:pt x="18" y="58"/>
                  </a:cubicBezTo>
                  <a:cubicBezTo>
                    <a:pt x="146" y="131"/>
                    <a:pt x="146" y="131"/>
                    <a:pt x="146" y="131"/>
                  </a:cubicBezTo>
                  <a:cubicBezTo>
                    <a:pt x="148" y="133"/>
                    <a:pt x="152" y="137"/>
                    <a:pt x="153" y="140"/>
                  </a:cubicBezTo>
                  <a:cubicBezTo>
                    <a:pt x="225" y="311"/>
                    <a:pt x="225" y="311"/>
                    <a:pt x="225" y="311"/>
                  </a:cubicBezTo>
                  <a:cubicBezTo>
                    <a:pt x="225" y="311"/>
                    <a:pt x="229" y="320"/>
                    <a:pt x="220" y="320"/>
                  </a:cubicBezTo>
                  <a:cubicBezTo>
                    <a:pt x="89" y="320"/>
                    <a:pt x="89" y="320"/>
                    <a:pt x="89" y="320"/>
                  </a:cubicBezTo>
                  <a:cubicBezTo>
                    <a:pt x="71" y="320"/>
                    <a:pt x="58" y="334"/>
                    <a:pt x="60" y="352"/>
                  </a:cubicBezTo>
                  <a:cubicBezTo>
                    <a:pt x="147" y="1107"/>
                    <a:pt x="147" y="1107"/>
                    <a:pt x="147" y="1107"/>
                  </a:cubicBezTo>
                  <a:cubicBezTo>
                    <a:pt x="149" y="1124"/>
                    <a:pt x="165" y="1138"/>
                    <a:pt x="183" y="1138"/>
                  </a:cubicBezTo>
                  <a:cubicBezTo>
                    <a:pt x="670" y="1138"/>
                    <a:pt x="670" y="1138"/>
                    <a:pt x="670" y="1138"/>
                  </a:cubicBezTo>
                  <a:cubicBezTo>
                    <a:pt x="688" y="1138"/>
                    <a:pt x="704" y="1124"/>
                    <a:pt x="706" y="1107"/>
                  </a:cubicBezTo>
                  <a:cubicBezTo>
                    <a:pt x="793" y="352"/>
                    <a:pt x="793" y="352"/>
                    <a:pt x="793" y="352"/>
                  </a:cubicBezTo>
                  <a:cubicBezTo>
                    <a:pt x="795" y="334"/>
                    <a:pt x="782" y="320"/>
                    <a:pt x="764" y="320"/>
                  </a:cubicBezTo>
                  <a:close/>
                  <a:moveTo>
                    <a:pt x="651" y="1043"/>
                  </a:moveTo>
                  <a:cubicBezTo>
                    <a:pt x="649" y="1060"/>
                    <a:pt x="633" y="1074"/>
                    <a:pt x="615" y="1074"/>
                  </a:cubicBezTo>
                  <a:cubicBezTo>
                    <a:pt x="238" y="1074"/>
                    <a:pt x="238" y="1074"/>
                    <a:pt x="238" y="1074"/>
                  </a:cubicBezTo>
                  <a:cubicBezTo>
                    <a:pt x="220" y="1074"/>
                    <a:pt x="204" y="1060"/>
                    <a:pt x="202" y="1043"/>
                  </a:cubicBezTo>
                  <a:cubicBezTo>
                    <a:pt x="187" y="900"/>
                    <a:pt x="187" y="900"/>
                    <a:pt x="187" y="900"/>
                  </a:cubicBezTo>
                  <a:cubicBezTo>
                    <a:pt x="666" y="900"/>
                    <a:pt x="666" y="900"/>
                    <a:pt x="666" y="900"/>
                  </a:cubicBezTo>
                  <a:lnTo>
                    <a:pt x="651" y="1043"/>
                  </a:lnTo>
                  <a:close/>
                  <a:moveTo>
                    <a:pt x="286" y="693"/>
                  </a:moveTo>
                  <a:cubicBezTo>
                    <a:pt x="288" y="652"/>
                    <a:pt x="322" y="618"/>
                    <a:pt x="362" y="618"/>
                  </a:cubicBezTo>
                  <a:cubicBezTo>
                    <a:pt x="404" y="618"/>
                    <a:pt x="429" y="651"/>
                    <a:pt x="434" y="651"/>
                  </a:cubicBezTo>
                  <a:cubicBezTo>
                    <a:pt x="440" y="651"/>
                    <a:pt x="465" y="618"/>
                    <a:pt x="506" y="618"/>
                  </a:cubicBezTo>
                  <a:cubicBezTo>
                    <a:pt x="546" y="618"/>
                    <a:pt x="580" y="652"/>
                    <a:pt x="582" y="693"/>
                  </a:cubicBezTo>
                  <a:cubicBezTo>
                    <a:pt x="583" y="716"/>
                    <a:pt x="576" y="733"/>
                    <a:pt x="565" y="749"/>
                  </a:cubicBezTo>
                  <a:cubicBezTo>
                    <a:pt x="544" y="781"/>
                    <a:pt x="454" y="857"/>
                    <a:pt x="434" y="857"/>
                  </a:cubicBezTo>
                  <a:cubicBezTo>
                    <a:pt x="415" y="857"/>
                    <a:pt x="324" y="781"/>
                    <a:pt x="303" y="749"/>
                  </a:cubicBezTo>
                  <a:cubicBezTo>
                    <a:pt x="292" y="733"/>
                    <a:pt x="285" y="716"/>
                    <a:pt x="286" y="693"/>
                  </a:cubicBezTo>
                  <a:close/>
                  <a:moveTo>
                    <a:pt x="718" y="416"/>
                  </a:moveTo>
                  <a:cubicBezTo>
                    <a:pt x="703" y="558"/>
                    <a:pt x="703" y="558"/>
                    <a:pt x="703" y="558"/>
                  </a:cubicBezTo>
                  <a:cubicBezTo>
                    <a:pt x="150" y="558"/>
                    <a:pt x="150" y="558"/>
                    <a:pt x="150" y="558"/>
                  </a:cubicBezTo>
                  <a:cubicBezTo>
                    <a:pt x="135" y="416"/>
                    <a:pt x="135" y="416"/>
                    <a:pt x="135" y="416"/>
                  </a:cubicBezTo>
                  <a:cubicBezTo>
                    <a:pt x="133" y="398"/>
                    <a:pt x="146" y="384"/>
                    <a:pt x="163" y="384"/>
                  </a:cubicBezTo>
                  <a:cubicBezTo>
                    <a:pt x="690" y="384"/>
                    <a:pt x="690" y="384"/>
                    <a:pt x="690" y="384"/>
                  </a:cubicBezTo>
                  <a:cubicBezTo>
                    <a:pt x="707" y="384"/>
                    <a:pt x="720" y="398"/>
                    <a:pt x="718" y="416"/>
                  </a:cubicBezTo>
                  <a:close/>
                  <a:moveTo>
                    <a:pt x="718" y="416"/>
                  </a:moveTo>
                  <a:cubicBezTo>
                    <a:pt x="718" y="416"/>
                    <a:pt x="718" y="416"/>
                    <a:pt x="718" y="41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31" name="千图PPT彼岸天：ID 8661124库_组合 30"/>
          <p:cNvGrpSpPr/>
          <p:nvPr>
            <p:custDataLst>
              <p:tags r:id="rId8"/>
            </p:custDataLst>
          </p:nvPr>
        </p:nvGrpSpPr>
        <p:grpSpPr>
          <a:xfrm>
            <a:off x="2394560" y="2564557"/>
            <a:ext cx="3422502" cy="941832"/>
            <a:chOff x="2394560" y="2564557"/>
            <a:chExt cx="3422502" cy="941832"/>
          </a:xfrm>
        </p:grpSpPr>
        <p:sp>
          <p:nvSpPr>
            <p:cNvPr id="7" name="Oval 6"/>
            <p:cNvSpPr/>
            <p:nvPr/>
          </p:nvSpPr>
          <p:spPr>
            <a:xfrm>
              <a:off x="2456123" y="2626120"/>
              <a:ext cx="818707" cy="81870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" name="Arc 8"/>
            <p:cNvSpPr/>
            <p:nvPr/>
          </p:nvSpPr>
          <p:spPr>
            <a:xfrm>
              <a:off x="2394560" y="2564557"/>
              <a:ext cx="941832" cy="941832"/>
            </a:xfrm>
            <a:prstGeom prst="arc">
              <a:avLst>
                <a:gd name="adj1" fmla="val 16200000"/>
                <a:gd name="adj2" fmla="val 12544473"/>
              </a:avLst>
            </a:prstGeom>
            <a:ln w="25400">
              <a:solidFill>
                <a:schemeClr val="accent2"/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425691" y="2640614"/>
              <a:ext cx="595035" cy="308630"/>
            </a:xfrm>
            <a:prstGeom prst="rect">
              <a:avLst/>
            </a:prstGeom>
            <a:noFill/>
          </p:spPr>
          <p:txBody>
            <a:bodyPr wrap="none" anchor="ctr">
              <a:normAutofit/>
            </a:bodyPr>
            <a:lstStyle/>
            <a:p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2016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425691" y="2983511"/>
              <a:ext cx="2391371" cy="415498"/>
            </a:xfrm>
            <a:prstGeom prst="rect">
              <a:avLst/>
            </a:prstGeom>
          </p:spPr>
          <p:txBody>
            <a:bodyPr wrap="square" lIns="0" tIns="0" rIns="0" bIns="0" anchor="t" anchorCtr="0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sz="900" dirty="0" err="1">
                  <a:solidFill>
                    <a:schemeClr val="dk1">
                      <a:lumMod val="100000"/>
                    </a:schemeClr>
                  </a:solidFill>
                </a:rPr>
                <a:t>点击此处更换文本</a:t>
              </a:r>
              <a:r>
                <a:rPr lang="zh-CN" altLang="en-US" sz="900" dirty="0">
                  <a:solidFill>
                    <a:schemeClr val="dk1">
                      <a:lumMod val="100000"/>
                    </a:schemeClr>
                  </a:solidFill>
                </a:rPr>
                <a:t>点击此处更换文本</a:t>
              </a:r>
              <a:endParaRPr sz="900" dirty="0">
                <a:solidFill>
                  <a:schemeClr val="dk1">
                    <a:lumMod val="100000"/>
                  </a:schemeClr>
                </a:solidFill>
              </a:endParaRPr>
            </a:p>
          </p:txBody>
        </p:sp>
        <p:sp>
          <p:nvSpPr>
            <p:cNvPr id="29" name="Freeform: Shape 28"/>
            <p:cNvSpPr>
              <a:spLocks noChangeAspect="1"/>
            </p:cNvSpPr>
            <p:nvPr/>
          </p:nvSpPr>
          <p:spPr bwMode="auto">
            <a:xfrm>
              <a:off x="2674949" y="2888337"/>
              <a:ext cx="381053" cy="381053"/>
            </a:xfrm>
            <a:custGeom>
              <a:avLst/>
              <a:gdLst>
                <a:gd name="T0" fmla="*/ 31 w 64"/>
                <a:gd name="T1" fmla="*/ 27 h 64"/>
                <a:gd name="T2" fmla="*/ 33 w 64"/>
                <a:gd name="T3" fmla="*/ 27 h 64"/>
                <a:gd name="T4" fmla="*/ 33 w 64"/>
                <a:gd name="T5" fmla="*/ 31 h 64"/>
                <a:gd name="T6" fmla="*/ 31 w 64"/>
                <a:gd name="T7" fmla="*/ 31 h 64"/>
                <a:gd name="T8" fmla="*/ 31 w 64"/>
                <a:gd name="T9" fmla="*/ 27 h 64"/>
                <a:gd name="T10" fmla="*/ 31 w 64"/>
                <a:gd name="T11" fmla="*/ 41 h 64"/>
                <a:gd name="T12" fmla="*/ 33 w 64"/>
                <a:gd name="T13" fmla="*/ 41 h 64"/>
                <a:gd name="T14" fmla="*/ 33 w 64"/>
                <a:gd name="T15" fmla="*/ 36 h 64"/>
                <a:gd name="T16" fmla="*/ 31 w 64"/>
                <a:gd name="T17" fmla="*/ 36 h 64"/>
                <a:gd name="T18" fmla="*/ 31 w 64"/>
                <a:gd name="T19" fmla="*/ 41 h 64"/>
                <a:gd name="T20" fmla="*/ 31 w 64"/>
                <a:gd name="T21" fmla="*/ 51 h 64"/>
                <a:gd name="T22" fmla="*/ 33 w 64"/>
                <a:gd name="T23" fmla="*/ 51 h 64"/>
                <a:gd name="T24" fmla="*/ 33 w 64"/>
                <a:gd name="T25" fmla="*/ 46 h 64"/>
                <a:gd name="T26" fmla="*/ 31 w 64"/>
                <a:gd name="T27" fmla="*/ 46 h 64"/>
                <a:gd name="T28" fmla="*/ 31 w 64"/>
                <a:gd name="T29" fmla="*/ 51 h 64"/>
                <a:gd name="T30" fmla="*/ 64 w 64"/>
                <a:gd name="T31" fmla="*/ 13 h 64"/>
                <a:gd name="T32" fmla="*/ 64 w 64"/>
                <a:gd name="T33" fmla="*/ 51 h 64"/>
                <a:gd name="T34" fmla="*/ 51 w 64"/>
                <a:gd name="T35" fmla="*/ 64 h 64"/>
                <a:gd name="T36" fmla="*/ 13 w 64"/>
                <a:gd name="T37" fmla="*/ 64 h 64"/>
                <a:gd name="T38" fmla="*/ 0 w 64"/>
                <a:gd name="T39" fmla="*/ 51 h 64"/>
                <a:gd name="T40" fmla="*/ 0 w 64"/>
                <a:gd name="T41" fmla="*/ 13 h 64"/>
                <a:gd name="T42" fmla="*/ 13 w 64"/>
                <a:gd name="T43" fmla="*/ 0 h 64"/>
                <a:gd name="T44" fmla="*/ 51 w 64"/>
                <a:gd name="T45" fmla="*/ 0 h 64"/>
                <a:gd name="T46" fmla="*/ 64 w 64"/>
                <a:gd name="T47" fmla="*/ 13 h 64"/>
                <a:gd name="T48" fmla="*/ 51 w 64"/>
                <a:gd name="T49" fmla="*/ 52 h 64"/>
                <a:gd name="T50" fmla="*/ 39 w 64"/>
                <a:gd name="T51" fmla="*/ 24 h 64"/>
                <a:gd name="T52" fmla="*/ 25 w 64"/>
                <a:gd name="T53" fmla="*/ 24 h 64"/>
                <a:gd name="T54" fmla="*/ 13 w 64"/>
                <a:gd name="T55" fmla="*/ 52 h 64"/>
                <a:gd name="T56" fmla="*/ 51 w 64"/>
                <a:gd name="T57" fmla="*/ 52 h 64"/>
                <a:gd name="T58" fmla="*/ 56 w 64"/>
                <a:gd name="T59" fmla="*/ 12 h 64"/>
                <a:gd name="T60" fmla="*/ 8 w 64"/>
                <a:gd name="T61" fmla="*/ 12 h 64"/>
                <a:gd name="T62" fmla="*/ 8 w 64"/>
                <a:gd name="T63" fmla="*/ 32 h 64"/>
                <a:gd name="T64" fmla="*/ 17 w 64"/>
                <a:gd name="T65" fmla="*/ 32 h 64"/>
                <a:gd name="T66" fmla="*/ 17 w 64"/>
                <a:gd name="T67" fmla="*/ 31 h 64"/>
                <a:gd name="T68" fmla="*/ 32 w 64"/>
                <a:gd name="T69" fmla="*/ 17 h 64"/>
                <a:gd name="T70" fmla="*/ 46 w 64"/>
                <a:gd name="T71" fmla="*/ 31 h 64"/>
                <a:gd name="T72" fmla="*/ 46 w 64"/>
                <a:gd name="T73" fmla="*/ 32 h 64"/>
                <a:gd name="T74" fmla="*/ 56 w 64"/>
                <a:gd name="T75" fmla="*/ 32 h 64"/>
                <a:gd name="T76" fmla="*/ 56 w 64"/>
                <a:gd name="T77" fmla="*/ 12 h 64"/>
                <a:gd name="T78" fmla="*/ 56 w 64"/>
                <a:gd name="T79" fmla="*/ 12 h 64"/>
                <a:gd name="T80" fmla="*/ 56 w 64"/>
                <a:gd name="T81" fmla="*/ 1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4" h="64">
                  <a:moveTo>
                    <a:pt x="31" y="27"/>
                  </a:moveTo>
                  <a:cubicBezTo>
                    <a:pt x="33" y="27"/>
                    <a:pt x="33" y="27"/>
                    <a:pt x="33" y="27"/>
                  </a:cubicBezTo>
                  <a:cubicBezTo>
                    <a:pt x="33" y="31"/>
                    <a:pt x="33" y="31"/>
                    <a:pt x="33" y="31"/>
                  </a:cubicBezTo>
                  <a:cubicBezTo>
                    <a:pt x="31" y="31"/>
                    <a:pt x="31" y="31"/>
                    <a:pt x="31" y="31"/>
                  </a:cubicBezTo>
                  <a:lnTo>
                    <a:pt x="31" y="27"/>
                  </a:lnTo>
                  <a:close/>
                  <a:moveTo>
                    <a:pt x="31" y="41"/>
                  </a:moveTo>
                  <a:cubicBezTo>
                    <a:pt x="33" y="41"/>
                    <a:pt x="33" y="41"/>
                    <a:pt x="33" y="41"/>
                  </a:cubicBezTo>
                  <a:cubicBezTo>
                    <a:pt x="33" y="36"/>
                    <a:pt x="33" y="36"/>
                    <a:pt x="33" y="36"/>
                  </a:cubicBezTo>
                  <a:cubicBezTo>
                    <a:pt x="31" y="36"/>
                    <a:pt x="31" y="36"/>
                    <a:pt x="31" y="36"/>
                  </a:cubicBezTo>
                  <a:lnTo>
                    <a:pt x="31" y="41"/>
                  </a:lnTo>
                  <a:close/>
                  <a:moveTo>
                    <a:pt x="31" y="51"/>
                  </a:moveTo>
                  <a:cubicBezTo>
                    <a:pt x="33" y="51"/>
                    <a:pt x="33" y="51"/>
                    <a:pt x="33" y="51"/>
                  </a:cubicBezTo>
                  <a:cubicBezTo>
                    <a:pt x="33" y="46"/>
                    <a:pt x="33" y="46"/>
                    <a:pt x="33" y="46"/>
                  </a:cubicBezTo>
                  <a:cubicBezTo>
                    <a:pt x="31" y="46"/>
                    <a:pt x="31" y="46"/>
                    <a:pt x="31" y="46"/>
                  </a:cubicBezTo>
                  <a:lnTo>
                    <a:pt x="31" y="51"/>
                  </a:lnTo>
                  <a:close/>
                  <a:moveTo>
                    <a:pt x="64" y="13"/>
                  </a:moveTo>
                  <a:cubicBezTo>
                    <a:pt x="64" y="51"/>
                    <a:pt x="64" y="51"/>
                    <a:pt x="64" y="51"/>
                  </a:cubicBezTo>
                  <a:cubicBezTo>
                    <a:pt x="64" y="58"/>
                    <a:pt x="58" y="64"/>
                    <a:pt x="51" y="64"/>
                  </a:cubicBezTo>
                  <a:cubicBezTo>
                    <a:pt x="13" y="64"/>
                    <a:pt x="13" y="64"/>
                    <a:pt x="13" y="64"/>
                  </a:cubicBezTo>
                  <a:cubicBezTo>
                    <a:pt x="6" y="64"/>
                    <a:pt x="0" y="58"/>
                    <a:pt x="0" y="51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58" y="0"/>
                    <a:pt x="64" y="6"/>
                    <a:pt x="64" y="13"/>
                  </a:cubicBezTo>
                  <a:close/>
                  <a:moveTo>
                    <a:pt x="51" y="52"/>
                  </a:moveTo>
                  <a:cubicBezTo>
                    <a:pt x="39" y="24"/>
                    <a:pt x="39" y="24"/>
                    <a:pt x="39" y="24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13" y="52"/>
                    <a:pt x="13" y="52"/>
                    <a:pt x="13" y="52"/>
                  </a:cubicBezTo>
                  <a:lnTo>
                    <a:pt x="51" y="52"/>
                  </a:lnTo>
                  <a:close/>
                  <a:moveTo>
                    <a:pt x="56" y="12"/>
                  </a:moveTo>
                  <a:cubicBezTo>
                    <a:pt x="8" y="12"/>
                    <a:pt x="8" y="12"/>
                    <a:pt x="8" y="12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2"/>
                    <a:pt x="17" y="31"/>
                    <a:pt x="17" y="31"/>
                  </a:cubicBezTo>
                  <a:cubicBezTo>
                    <a:pt x="17" y="23"/>
                    <a:pt x="24" y="17"/>
                    <a:pt x="32" y="17"/>
                  </a:cubicBezTo>
                  <a:cubicBezTo>
                    <a:pt x="40" y="17"/>
                    <a:pt x="46" y="23"/>
                    <a:pt x="46" y="31"/>
                  </a:cubicBezTo>
                  <a:cubicBezTo>
                    <a:pt x="46" y="31"/>
                    <a:pt x="46" y="32"/>
                    <a:pt x="46" y="32"/>
                  </a:cubicBezTo>
                  <a:cubicBezTo>
                    <a:pt x="56" y="32"/>
                    <a:pt x="56" y="32"/>
                    <a:pt x="56" y="32"/>
                  </a:cubicBezTo>
                  <a:lnTo>
                    <a:pt x="56" y="12"/>
                  </a:lnTo>
                  <a:close/>
                  <a:moveTo>
                    <a:pt x="56" y="12"/>
                  </a:moveTo>
                  <a:cubicBezTo>
                    <a:pt x="56" y="12"/>
                    <a:pt x="56" y="12"/>
                    <a:pt x="56" y="12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32" name="千图PPT彼岸天：ID 8661124库_组合 31"/>
          <p:cNvGrpSpPr/>
          <p:nvPr>
            <p:custDataLst>
              <p:tags r:id="rId9"/>
            </p:custDataLst>
          </p:nvPr>
        </p:nvGrpSpPr>
        <p:grpSpPr>
          <a:xfrm>
            <a:off x="6096000" y="1446516"/>
            <a:ext cx="3187408" cy="758395"/>
            <a:chOff x="6096000" y="1446516"/>
            <a:chExt cx="3187408" cy="758395"/>
          </a:xfrm>
        </p:grpSpPr>
        <p:sp>
          <p:nvSpPr>
            <p:cNvPr id="4" name="Oval 3"/>
            <p:cNvSpPr/>
            <p:nvPr/>
          </p:nvSpPr>
          <p:spPr>
            <a:xfrm>
              <a:off x="6156141" y="1578114"/>
              <a:ext cx="531628" cy="53162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" name="Arc 4"/>
            <p:cNvSpPr/>
            <p:nvPr/>
          </p:nvSpPr>
          <p:spPr>
            <a:xfrm>
              <a:off x="6096000" y="1515421"/>
              <a:ext cx="651909" cy="651909"/>
            </a:xfrm>
            <a:prstGeom prst="arc">
              <a:avLst>
                <a:gd name="adj1" fmla="val 12770549"/>
                <a:gd name="adj2" fmla="val 2991777"/>
              </a:avLst>
            </a:prstGeom>
            <a:ln w="25400">
              <a:solidFill>
                <a:schemeClr val="accent3"/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892037" y="1446516"/>
              <a:ext cx="595035" cy="308630"/>
            </a:xfrm>
            <a:prstGeom prst="rect">
              <a:avLst/>
            </a:prstGeom>
            <a:noFill/>
          </p:spPr>
          <p:txBody>
            <a:bodyPr wrap="none" anchor="ctr">
              <a:normAutofit/>
            </a:bodyPr>
            <a:lstStyle/>
            <a:p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2017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6892037" y="1789413"/>
              <a:ext cx="2391371" cy="415498"/>
            </a:xfrm>
            <a:prstGeom prst="rect">
              <a:avLst/>
            </a:prstGeom>
          </p:spPr>
          <p:txBody>
            <a:bodyPr wrap="square" lIns="0" tIns="0" rIns="0" bIns="0" anchor="t" anchorCtr="0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sz="900" dirty="0" err="1">
                  <a:solidFill>
                    <a:schemeClr val="dk1">
                      <a:lumMod val="100000"/>
                    </a:schemeClr>
                  </a:solidFill>
                </a:rPr>
                <a:t>点击此处更换文本</a:t>
              </a:r>
              <a:r>
                <a:rPr lang="zh-CN" altLang="en-US" sz="900" dirty="0">
                  <a:solidFill>
                    <a:schemeClr val="dk1">
                      <a:lumMod val="100000"/>
                    </a:schemeClr>
                  </a:solidFill>
                </a:rPr>
                <a:t>点击此处更换文本</a:t>
              </a:r>
              <a:endParaRPr sz="900" dirty="0">
                <a:solidFill>
                  <a:schemeClr val="dk1">
                    <a:lumMod val="100000"/>
                  </a:schemeClr>
                </a:solidFill>
              </a:endParaRPr>
            </a:p>
          </p:txBody>
        </p:sp>
        <p:sp>
          <p:nvSpPr>
            <p:cNvPr id="30" name="Freeform: Shape 29"/>
            <p:cNvSpPr>
              <a:spLocks noChangeAspect="1"/>
            </p:cNvSpPr>
            <p:nvPr/>
          </p:nvSpPr>
          <p:spPr bwMode="auto">
            <a:xfrm>
              <a:off x="6231427" y="1650848"/>
              <a:ext cx="381053" cy="381053"/>
            </a:xfrm>
            <a:custGeom>
              <a:avLst/>
              <a:gdLst>
                <a:gd name="T0" fmla="*/ 60 w 119"/>
                <a:gd name="T1" fmla="*/ 0 h 119"/>
                <a:gd name="T2" fmla="*/ 0 w 119"/>
                <a:gd name="T3" fmla="*/ 59 h 119"/>
                <a:gd name="T4" fmla="*/ 60 w 119"/>
                <a:gd name="T5" fmla="*/ 119 h 119"/>
                <a:gd name="T6" fmla="*/ 119 w 119"/>
                <a:gd name="T7" fmla="*/ 59 h 119"/>
                <a:gd name="T8" fmla="*/ 60 w 119"/>
                <a:gd name="T9" fmla="*/ 0 h 119"/>
                <a:gd name="T10" fmla="*/ 103 w 119"/>
                <a:gd name="T11" fmla="*/ 59 h 119"/>
                <a:gd name="T12" fmla="*/ 98 w 119"/>
                <a:gd name="T13" fmla="*/ 81 h 119"/>
                <a:gd name="T14" fmla="*/ 68 w 119"/>
                <a:gd name="T15" fmla="*/ 50 h 119"/>
                <a:gd name="T16" fmla="*/ 68 w 119"/>
                <a:gd name="T17" fmla="*/ 16 h 119"/>
                <a:gd name="T18" fmla="*/ 103 w 119"/>
                <a:gd name="T19" fmla="*/ 59 h 119"/>
                <a:gd name="T20" fmla="*/ 52 w 119"/>
                <a:gd name="T21" fmla="*/ 102 h 119"/>
                <a:gd name="T22" fmla="*/ 32 w 119"/>
                <a:gd name="T23" fmla="*/ 93 h 119"/>
                <a:gd name="T24" fmla="*/ 52 w 119"/>
                <a:gd name="T25" fmla="*/ 73 h 119"/>
                <a:gd name="T26" fmla="*/ 52 w 119"/>
                <a:gd name="T27" fmla="*/ 102 h 119"/>
                <a:gd name="T28" fmla="*/ 68 w 119"/>
                <a:gd name="T29" fmla="*/ 73 h 119"/>
                <a:gd name="T30" fmla="*/ 88 w 119"/>
                <a:gd name="T31" fmla="*/ 93 h 119"/>
                <a:gd name="T32" fmla="*/ 68 w 119"/>
                <a:gd name="T33" fmla="*/ 102 h 119"/>
                <a:gd name="T34" fmla="*/ 68 w 119"/>
                <a:gd name="T35" fmla="*/ 73 h 119"/>
                <a:gd name="T36" fmla="*/ 52 w 119"/>
                <a:gd name="T37" fmla="*/ 16 h 119"/>
                <a:gd name="T38" fmla="*/ 52 w 119"/>
                <a:gd name="T39" fmla="*/ 50 h 119"/>
                <a:gd name="T40" fmla="*/ 22 w 119"/>
                <a:gd name="T41" fmla="*/ 81 h 119"/>
                <a:gd name="T42" fmla="*/ 16 w 119"/>
                <a:gd name="T43" fmla="*/ 59 h 119"/>
                <a:gd name="T44" fmla="*/ 52 w 119"/>
                <a:gd name="T45" fmla="*/ 16 h 119"/>
                <a:gd name="T46" fmla="*/ 52 w 119"/>
                <a:gd name="T47" fmla="*/ 16 h 119"/>
                <a:gd name="T48" fmla="*/ 52 w 119"/>
                <a:gd name="T49" fmla="*/ 16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9" h="119">
                  <a:moveTo>
                    <a:pt x="60" y="0"/>
                  </a:moveTo>
                  <a:cubicBezTo>
                    <a:pt x="27" y="0"/>
                    <a:pt x="0" y="26"/>
                    <a:pt x="0" y="59"/>
                  </a:cubicBezTo>
                  <a:cubicBezTo>
                    <a:pt x="0" y="92"/>
                    <a:pt x="27" y="119"/>
                    <a:pt x="60" y="119"/>
                  </a:cubicBezTo>
                  <a:cubicBezTo>
                    <a:pt x="93" y="119"/>
                    <a:pt x="119" y="92"/>
                    <a:pt x="119" y="59"/>
                  </a:cubicBezTo>
                  <a:cubicBezTo>
                    <a:pt x="119" y="26"/>
                    <a:pt x="93" y="0"/>
                    <a:pt x="60" y="0"/>
                  </a:cubicBezTo>
                  <a:close/>
                  <a:moveTo>
                    <a:pt x="103" y="59"/>
                  </a:moveTo>
                  <a:cubicBezTo>
                    <a:pt x="103" y="67"/>
                    <a:pt x="101" y="74"/>
                    <a:pt x="98" y="81"/>
                  </a:cubicBezTo>
                  <a:cubicBezTo>
                    <a:pt x="68" y="50"/>
                    <a:pt x="68" y="50"/>
                    <a:pt x="68" y="50"/>
                  </a:cubicBezTo>
                  <a:cubicBezTo>
                    <a:pt x="68" y="16"/>
                    <a:pt x="68" y="16"/>
                    <a:pt x="68" y="16"/>
                  </a:cubicBezTo>
                  <a:cubicBezTo>
                    <a:pt x="88" y="20"/>
                    <a:pt x="103" y="38"/>
                    <a:pt x="103" y="59"/>
                  </a:cubicBezTo>
                  <a:close/>
                  <a:moveTo>
                    <a:pt x="52" y="102"/>
                  </a:moveTo>
                  <a:cubicBezTo>
                    <a:pt x="44" y="101"/>
                    <a:pt x="37" y="98"/>
                    <a:pt x="32" y="93"/>
                  </a:cubicBezTo>
                  <a:cubicBezTo>
                    <a:pt x="52" y="73"/>
                    <a:pt x="52" y="73"/>
                    <a:pt x="52" y="73"/>
                  </a:cubicBezTo>
                  <a:lnTo>
                    <a:pt x="52" y="102"/>
                  </a:lnTo>
                  <a:close/>
                  <a:moveTo>
                    <a:pt x="68" y="73"/>
                  </a:moveTo>
                  <a:cubicBezTo>
                    <a:pt x="88" y="93"/>
                    <a:pt x="88" y="93"/>
                    <a:pt x="88" y="93"/>
                  </a:cubicBezTo>
                  <a:cubicBezTo>
                    <a:pt x="82" y="98"/>
                    <a:pt x="75" y="101"/>
                    <a:pt x="68" y="102"/>
                  </a:cubicBezTo>
                  <a:lnTo>
                    <a:pt x="68" y="73"/>
                  </a:lnTo>
                  <a:close/>
                  <a:moveTo>
                    <a:pt x="52" y="16"/>
                  </a:moveTo>
                  <a:cubicBezTo>
                    <a:pt x="52" y="50"/>
                    <a:pt x="52" y="50"/>
                    <a:pt x="52" y="50"/>
                  </a:cubicBezTo>
                  <a:cubicBezTo>
                    <a:pt x="22" y="81"/>
                    <a:pt x="22" y="81"/>
                    <a:pt x="22" y="81"/>
                  </a:cubicBezTo>
                  <a:cubicBezTo>
                    <a:pt x="18" y="74"/>
                    <a:pt x="16" y="67"/>
                    <a:pt x="16" y="59"/>
                  </a:cubicBezTo>
                  <a:cubicBezTo>
                    <a:pt x="16" y="38"/>
                    <a:pt x="31" y="20"/>
                    <a:pt x="52" y="16"/>
                  </a:cubicBezTo>
                  <a:close/>
                  <a:moveTo>
                    <a:pt x="52" y="16"/>
                  </a:moveTo>
                  <a:cubicBezTo>
                    <a:pt x="52" y="16"/>
                    <a:pt x="52" y="16"/>
                    <a:pt x="52" y="1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5000">
        <p14:switch dir="r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196633" y="2486754"/>
            <a:ext cx="4164729" cy="7003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zh-CN" altLang="en-US" sz="4550" b="1" dirty="0">
                <a:solidFill>
                  <a:srgbClr val="1E2E8D"/>
                </a:solidFill>
                <a:ea typeface="微软雅黑" panose="020B0503020204020204" pitchFamily="34" charset="-122"/>
                <a:cs typeface="+mn-ea"/>
                <a:sym typeface="+mn-lt"/>
              </a:rPr>
              <a:t>请输入您的标题</a:t>
            </a:r>
          </a:p>
        </p:txBody>
      </p:sp>
      <p:sp>
        <p:nvSpPr>
          <p:cNvPr id="3" name="TextBox 11"/>
          <p:cNvSpPr txBox="1"/>
          <p:nvPr/>
        </p:nvSpPr>
        <p:spPr>
          <a:xfrm>
            <a:off x="6096000" y="3301357"/>
            <a:ext cx="2346390" cy="2965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2560" lvl="1" indent="-162560">
              <a:buFont typeface="Arial" panose="020B0604020202020204" pitchFamily="34" charset="0"/>
              <a:buChar char="•"/>
            </a:pPr>
            <a:r>
              <a:rPr lang="zh-CN" altLang="en-US" sz="1325" dirty="0">
                <a:solidFill>
                  <a:srgbClr val="1E2E8D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添加相关标题文字</a:t>
            </a:r>
            <a:endParaRPr lang="en-US" altLang="zh-CN" sz="1325" dirty="0">
              <a:solidFill>
                <a:srgbClr val="1E2E8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TextBox 11"/>
          <p:cNvSpPr txBox="1"/>
          <p:nvPr/>
        </p:nvSpPr>
        <p:spPr>
          <a:xfrm>
            <a:off x="7972663" y="3301357"/>
            <a:ext cx="2346390" cy="2965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2560" lvl="1" indent="-162560">
              <a:buFont typeface="Arial" panose="020B0604020202020204" pitchFamily="34" charset="0"/>
              <a:buChar char="•"/>
            </a:pPr>
            <a:r>
              <a:rPr lang="zh-CN" altLang="en-US" sz="1325" dirty="0">
                <a:solidFill>
                  <a:srgbClr val="1E2E8D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添加相关标题文字</a:t>
            </a:r>
            <a:endParaRPr lang="en-US" altLang="zh-CN" sz="1325" dirty="0">
              <a:solidFill>
                <a:srgbClr val="1E2E8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11"/>
          <p:cNvSpPr txBox="1"/>
          <p:nvPr/>
        </p:nvSpPr>
        <p:spPr>
          <a:xfrm>
            <a:off x="6096000" y="3650352"/>
            <a:ext cx="2346390" cy="2965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2560" lvl="1" indent="-162560">
              <a:buFont typeface="Arial" panose="020B0604020202020204" pitchFamily="34" charset="0"/>
              <a:buChar char="•"/>
            </a:pPr>
            <a:r>
              <a:rPr lang="zh-CN" altLang="en-US" sz="1325" dirty="0">
                <a:solidFill>
                  <a:srgbClr val="1E2E8D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添加相关标题文字</a:t>
            </a:r>
            <a:endParaRPr lang="en-US" altLang="zh-CN" sz="1325" dirty="0">
              <a:solidFill>
                <a:srgbClr val="1E2E8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TextBox 11"/>
          <p:cNvSpPr txBox="1"/>
          <p:nvPr/>
        </p:nvSpPr>
        <p:spPr>
          <a:xfrm>
            <a:off x="7972663" y="3650352"/>
            <a:ext cx="2346390" cy="2965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2560" lvl="1" indent="-162560">
              <a:buFont typeface="Arial" panose="020B0604020202020204" pitchFamily="34" charset="0"/>
              <a:buChar char="•"/>
            </a:pPr>
            <a:r>
              <a:rPr lang="zh-CN" altLang="en-US" sz="1325" dirty="0">
                <a:solidFill>
                  <a:srgbClr val="1E2E8D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添加相关标题文字</a:t>
            </a:r>
            <a:endParaRPr lang="en-US" altLang="zh-CN" sz="1325" dirty="0">
              <a:solidFill>
                <a:srgbClr val="1E2E8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5000">
        <p14:warp dir="in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千图PPT彼岸天：ID 8661124库_组合 59"/>
          <p:cNvGrpSpPr/>
          <p:nvPr>
            <p:custDataLst>
              <p:tags r:id="rId1"/>
            </p:custDataLst>
          </p:nvPr>
        </p:nvGrpSpPr>
        <p:grpSpPr>
          <a:xfrm>
            <a:off x="3529906" y="2380809"/>
            <a:ext cx="1029860" cy="2652857"/>
            <a:chOff x="3529906" y="2380809"/>
            <a:chExt cx="1029860" cy="2652857"/>
          </a:xfrm>
        </p:grpSpPr>
        <p:cxnSp>
          <p:nvCxnSpPr>
            <p:cNvPr id="10" name="Straight Connector 10"/>
            <p:cNvCxnSpPr/>
            <p:nvPr/>
          </p:nvCxnSpPr>
          <p:spPr>
            <a:xfrm rot="16200000">
              <a:off x="2665844" y="3705729"/>
              <a:ext cx="2651851" cy="2011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1"/>
            <p:cNvCxnSpPr/>
            <p:nvPr/>
          </p:nvCxnSpPr>
          <p:spPr>
            <a:xfrm rot="10800000">
              <a:off x="3529906" y="5031655"/>
              <a:ext cx="462868" cy="2011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2"/>
            <p:cNvCxnSpPr/>
            <p:nvPr/>
          </p:nvCxnSpPr>
          <p:spPr>
            <a:xfrm rot="10800000">
              <a:off x="3529906" y="2380809"/>
              <a:ext cx="462868" cy="2011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3"/>
            <p:cNvCxnSpPr/>
            <p:nvPr/>
          </p:nvCxnSpPr>
          <p:spPr>
            <a:xfrm flipH="1" flipV="1">
              <a:off x="3997597" y="3707699"/>
              <a:ext cx="562169" cy="927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head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5"/>
            <p:cNvCxnSpPr/>
            <p:nvPr/>
          </p:nvCxnSpPr>
          <p:spPr>
            <a:xfrm rot="10800000">
              <a:off x="3529906" y="3707157"/>
              <a:ext cx="462868" cy="2011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千图PPT彼岸天：ID 8661124库_组合 33"/>
          <p:cNvGrpSpPr/>
          <p:nvPr>
            <p:custDataLst>
              <p:tags r:id="rId2"/>
            </p:custDataLst>
          </p:nvPr>
        </p:nvGrpSpPr>
        <p:grpSpPr>
          <a:xfrm>
            <a:off x="4431731" y="1948379"/>
            <a:ext cx="3341684" cy="3353835"/>
            <a:chOff x="5040311" y="1685926"/>
            <a:chExt cx="8732441" cy="8764191"/>
          </a:xfrm>
        </p:grpSpPr>
        <p:sp>
          <p:nvSpPr>
            <p:cNvPr id="56" name="Freeform: Shape 34"/>
            <p:cNvSpPr/>
            <p:nvPr/>
          </p:nvSpPr>
          <p:spPr bwMode="auto">
            <a:xfrm>
              <a:off x="5195886" y="1685926"/>
              <a:ext cx="6788151" cy="6938962"/>
            </a:xfrm>
            <a:custGeom>
              <a:avLst/>
              <a:gdLst>
                <a:gd name="T0" fmla="*/ 2100 w 2100"/>
                <a:gd name="T1" fmla="*/ 630 h 2147"/>
                <a:gd name="T2" fmla="*/ 634 w 2100"/>
                <a:gd name="T3" fmla="*/ 510 h 2147"/>
                <a:gd name="T4" fmla="*/ 1574 w 2100"/>
                <a:gd name="T5" fmla="*/ 1621 h 2147"/>
                <a:gd name="T6" fmla="*/ 991 w 2100"/>
                <a:gd name="T7" fmla="*/ 1572 h 2147"/>
                <a:gd name="T8" fmla="*/ 2100 w 2100"/>
                <a:gd name="T9" fmla="*/ 630 h 2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00" h="2147">
                  <a:moveTo>
                    <a:pt x="2100" y="630"/>
                  </a:moveTo>
                  <a:cubicBezTo>
                    <a:pt x="1728" y="193"/>
                    <a:pt x="1072" y="139"/>
                    <a:pt x="634" y="510"/>
                  </a:cubicBezTo>
                  <a:cubicBezTo>
                    <a:pt x="0" y="1047"/>
                    <a:pt x="953" y="2147"/>
                    <a:pt x="1574" y="1621"/>
                  </a:cubicBezTo>
                  <a:cubicBezTo>
                    <a:pt x="1400" y="1768"/>
                    <a:pt x="1139" y="1747"/>
                    <a:pt x="991" y="1572"/>
                  </a:cubicBezTo>
                  <a:cubicBezTo>
                    <a:pt x="466" y="952"/>
                    <a:pt x="1563" y="0"/>
                    <a:pt x="2100" y="6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7" name="Freeform: Shape 35"/>
            <p:cNvSpPr/>
            <p:nvPr/>
          </p:nvSpPr>
          <p:spPr bwMode="auto">
            <a:xfrm>
              <a:off x="6849664" y="1846264"/>
              <a:ext cx="6923088" cy="6778624"/>
            </a:xfrm>
            <a:custGeom>
              <a:avLst/>
              <a:gdLst>
                <a:gd name="T0" fmla="*/ 1521 w 2142"/>
                <a:gd name="T1" fmla="*/ 2097 h 2097"/>
                <a:gd name="T2" fmla="*/ 1637 w 2142"/>
                <a:gd name="T3" fmla="*/ 634 h 2097"/>
                <a:gd name="T4" fmla="*/ 526 w 2142"/>
                <a:gd name="T5" fmla="*/ 1574 h 2097"/>
                <a:gd name="T6" fmla="*/ 575 w 2142"/>
                <a:gd name="T7" fmla="*/ 991 h 2097"/>
                <a:gd name="T8" fmla="*/ 1521 w 2142"/>
                <a:gd name="T9" fmla="*/ 2097 h 20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42" h="2097">
                  <a:moveTo>
                    <a:pt x="1521" y="2097"/>
                  </a:moveTo>
                  <a:cubicBezTo>
                    <a:pt x="1954" y="1724"/>
                    <a:pt x="2007" y="1071"/>
                    <a:pt x="1637" y="634"/>
                  </a:cubicBezTo>
                  <a:cubicBezTo>
                    <a:pt x="1100" y="0"/>
                    <a:pt x="0" y="953"/>
                    <a:pt x="526" y="1574"/>
                  </a:cubicBezTo>
                  <a:cubicBezTo>
                    <a:pt x="379" y="1400"/>
                    <a:pt x="400" y="1139"/>
                    <a:pt x="575" y="991"/>
                  </a:cubicBezTo>
                  <a:cubicBezTo>
                    <a:pt x="1194" y="467"/>
                    <a:pt x="2142" y="1558"/>
                    <a:pt x="1521" y="209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8" name="Freeform: Shape 36"/>
            <p:cNvSpPr/>
            <p:nvPr/>
          </p:nvSpPr>
          <p:spPr bwMode="auto">
            <a:xfrm>
              <a:off x="5040311" y="3564336"/>
              <a:ext cx="6943726" cy="6791324"/>
            </a:xfrm>
            <a:custGeom>
              <a:avLst/>
              <a:gdLst>
                <a:gd name="T0" fmla="*/ 633 w 2148"/>
                <a:gd name="T1" fmla="*/ 0 h 2101"/>
                <a:gd name="T2" fmla="*/ 512 w 2148"/>
                <a:gd name="T3" fmla="*/ 1467 h 2101"/>
                <a:gd name="T4" fmla="*/ 1623 w 2148"/>
                <a:gd name="T5" fmla="*/ 527 h 2101"/>
                <a:gd name="T6" fmla="*/ 1574 w 2148"/>
                <a:gd name="T7" fmla="*/ 1110 h 2101"/>
                <a:gd name="T8" fmla="*/ 633 w 2148"/>
                <a:gd name="T9" fmla="*/ 0 h 2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48" h="2101">
                  <a:moveTo>
                    <a:pt x="633" y="0"/>
                  </a:moveTo>
                  <a:cubicBezTo>
                    <a:pt x="195" y="371"/>
                    <a:pt x="140" y="1028"/>
                    <a:pt x="512" y="1467"/>
                  </a:cubicBezTo>
                  <a:cubicBezTo>
                    <a:pt x="1048" y="2101"/>
                    <a:pt x="2148" y="1148"/>
                    <a:pt x="1623" y="527"/>
                  </a:cubicBezTo>
                  <a:cubicBezTo>
                    <a:pt x="1770" y="701"/>
                    <a:pt x="1748" y="962"/>
                    <a:pt x="1574" y="1110"/>
                  </a:cubicBezTo>
                  <a:cubicBezTo>
                    <a:pt x="953" y="1636"/>
                    <a:pt x="0" y="536"/>
                    <a:pt x="63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9" name="Freeform: Shape 37"/>
            <p:cNvSpPr/>
            <p:nvPr/>
          </p:nvSpPr>
          <p:spPr bwMode="auto">
            <a:xfrm>
              <a:off x="6829026" y="3525443"/>
              <a:ext cx="6778626" cy="6924674"/>
            </a:xfrm>
            <a:custGeom>
              <a:avLst/>
              <a:gdLst>
                <a:gd name="T0" fmla="*/ 0 w 2097"/>
                <a:gd name="T1" fmla="*/ 1520 h 2142"/>
                <a:gd name="T2" fmla="*/ 1463 w 2097"/>
                <a:gd name="T3" fmla="*/ 1636 h 2142"/>
                <a:gd name="T4" fmla="*/ 523 w 2097"/>
                <a:gd name="T5" fmla="*/ 525 h 2142"/>
                <a:gd name="T6" fmla="*/ 1106 w 2097"/>
                <a:gd name="T7" fmla="*/ 574 h 2142"/>
                <a:gd name="T8" fmla="*/ 0 w 2097"/>
                <a:gd name="T9" fmla="*/ 1520 h 2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97" h="2142">
                  <a:moveTo>
                    <a:pt x="0" y="1520"/>
                  </a:moveTo>
                  <a:cubicBezTo>
                    <a:pt x="373" y="1954"/>
                    <a:pt x="1026" y="2006"/>
                    <a:pt x="1463" y="1636"/>
                  </a:cubicBezTo>
                  <a:cubicBezTo>
                    <a:pt x="2097" y="1100"/>
                    <a:pt x="1144" y="0"/>
                    <a:pt x="523" y="525"/>
                  </a:cubicBezTo>
                  <a:cubicBezTo>
                    <a:pt x="697" y="378"/>
                    <a:pt x="958" y="400"/>
                    <a:pt x="1106" y="574"/>
                  </a:cubicBezTo>
                  <a:cubicBezTo>
                    <a:pt x="1630" y="1193"/>
                    <a:pt x="539" y="2142"/>
                    <a:pt x="0" y="152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2" name="千图PPT彼岸天：ID 8661124库_组合 1"/>
          <p:cNvGrpSpPr/>
          <p:nvPr>
            <p:custDataLst>
              <p:tags r:id="rId3"/>
            </p:custDataLst>
          </p:nvPr>
        </p:nvGrpSpPr>
        <p:grpSpPr>
          <a:xfrm>
            <a:off x="694873" y="2010716"/>
            <a:ext cx="2831360" cy="3481689"/>
            <a:chOff x="694873" y="2010716"/>
            <a:chExt cx="2831360" cy="3481689"/>
          </a:xfrm>
        </p:grpSpPr>
        <p:sp>
          <p:nvSpPr>
            <p:cNvPr id="14" name="Oval 14"/>
            <p:cNvSpPr/>
            <p:nvPr/>
          </p:nvSpPr>
          <p:spPr>
            <a:xfrm rot="10800000">
              <a:off x="2779330" y="4658973"/>
              <a:ext cx="746903" cy="746903"/>
            </a:xfrm>
            <a:prstGeom prst="ellipse">
              <a:avLst/>
            </a:prstGeom>
            <a:solidFill>
              <a:schemeClr val="accent3"/>
            </a:solidFill>
            <a:ln w="57150">
              <a:solidFill>
                <a:schemeClr val="accent3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" name="Oval 16"/>
            <p:cNvSpPr/>
            <p:nvPr/>
          </p:nvSpPr>
          <p:spPr>
            <a:xfrm rot="10800000">
              <a:off x="2779330" y="3339078"/>
              <a:ext cx="746903" cy="746903"/>
            </a:xfrm>
            <a:prstGeom prst="ellipse">
              <a:avLst/>
            </a:prstGeom>
            <a:solidFill>
              <a:schemeClr val="accent2"/>
            </a:solidFill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" name="Oval 17"/>
            <p:cNvSpPr/>
            <p:nvPr/>
          </p:nvSpPr>
          <p:spPr>
            <a:xfrm rot="10800000">
              <a:off x="2720679" y="2013154"/>
              <a:ext cx="746903" cy="746903"/>
            </a:xfrm>
            <a:prstGeom prst="ellipse">
              <a:avLst/>
            </a:prstGeom>
            <a:solidFill>
              <a:schemeClr val="accent1"/>
            </a:solidFill>
            <a:ln w="5715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19" name="Group 38"/>
            <p:cNvGrpSpPr/>
            <p:nvPr/>
          </p:nvGrpSpPr>
          <p:grpSpPr>
            <a:xfrm>
              <a:off x="2940534" y="2166627"/>
              <a:ext cx="311151" cy="366712"/>
              <a:chOff x="5721350" y="1593384"/>
              <a:chExt cx="311150" cy="366712"/>
            </a:xfrm>
            <a:solidFill>
              <a:schemeClr val="bg1"/>
            </a:solidFill>
          </p:grpSpPr>
          <p:sp>
            <p:nvSpPr>
              <p:cNvPr id="54" name="Freeform: Shape 39"/>
              <p:cNvSpPr/>
              <p:nvPr/>
            </p:nvSpPr>
            <p:spPr bwMode="auto">
              <a:xfrm>
                <a:off x="5721350" y="1680696"/>
                <a:ext cx="311150" cy="279400"/>
              </a:xfrm>
              <a:custGeom>
                <a:avLst/>
                <a:gdLst>
                  <a:gd name="T0" fmla="*/ 19 w 184"/>
                  <a:gd name="T1" fmla="*/ 16 h 165"/>
                  <a:gd name="T2" fmla="*/ 2 w 184"/>
                  <a:gd name="T3" fmla="*/ 50 h 165"/>
                  <a:gd name="T4" fmla="*/ 0 w 184"/>
                  <a:gd name="T5" fmla="*/ 60 h 165"/>
                  <a:gd name="T6" fmla="*/ 0 w 184"/>
                  <a:gd name="T7" fmla="*/ 61 h 165"/>
                  <a:gd name="T8" fmla="*/ 0 w 184"/>
                  <a:gd name="T9" fmla="*/ 70 h 165"/>
                  <a:gd name="T10" fmla="*/ 1 w 184"/>
                  <a:gd name="T11" fmla="*/ 77 h 165"/>
                  <a:gd name="T12" fmla="*/ 8 w 184"/>
                  <a:gd name="T13" fmla="*/ 107 h 165"/>
                  <a:gd name="T14" fmla="*/ 28 w 184"/>
                  <a:gd name="T15" fmla="*/ 144 h 165"/>
                  <a:gd name="T16" fmla="*/ 29 w 184"/>
                  <a:gd name="T17" fmla="*/ 145 h 165"/>
                  <a:gd name="T18" fmla="*/ 41 w 184"/>
                  <a:gd name="T19" fmla="*/ 158 h 165"/>
                  <a:gd name="T20" fmla="*/ 44 w 184"/>
                  <a:gd name="T21" fmla="*/ 161 h 165"/>
                  <a:gd name="T22" fmla="*/ 64 w 184"/>
                  <a:gd name="T23" fmla="*/ 163 h 165"/>
                  <a:gd name="T24" fmla="*/ 65 w 184"/>
                  <a:gd name="T25" fmla="*/ 163 h 165"/>
                  <a:gd name="T26" fmla="*/ 74 w 184"/>
                  <a:gd name="T27" fmla="*/ 160 h 165"/>
                  <a:gd name="T28" fmla="*/ 81 w 184"/>
                  <a:gd name="T29" fmla="*/ 157 h 165"/>
                  <a:gd name="T30" fmla="*/ 92 w 184"/>
                  <a:gd name="T31" fmla="*/ 156 h 165"/>
                  <a:gd name="T32" fmla="*/ 93 w 184"/>
                  <a:gd name="T33" fmla="*/ 156 h 165"/>
                  <a:gd name="T34" fmla="*/ 104 w 184"/>
                  <a:gd name="T35" fmla="*/ 157 h 165"/>
                  <a:gd name="T36" fmla="*/ 110 w 184"/>
                  <a:gd name="T37" fmla="*/ 160 h 165"/>
                  <a:gd name="T38" fmla="*/ 120 w 184"/>
                  <a:gd name="T39" fmla="*/ 163 h 165"/>
                  <a:gd name="T40" fmla="*/ 120 w 184"/>
                  <a:gd name="T41" fmla="*/ 163 h 165"/>
                  <a:gd name="T42" fmla="*/ 140 w 184"/>
                  <a:gd name="T43" fmla="*/ 161 h 165"/>
                  <a:gd name="T44" fmla="*/ 144 w 184"/>
                  <a:gd name="T45" fmla="*/ 158 h 165"/>
                  <a:gd name="T46" fmla="*/ 156 w 184"/>
                  <a:gd name="T47" fmla="*/ 145 h 165"/>
                  <a:gd name="T48" fmla="*/ 157 w 184"/>
                  <a:gd name="T49" fmla="*/ 144 h 165"/>
                  <a:gd name="T50" fmla="*/ 177 w 184"/>
                  <a:gd name="T51" fmla="*/ 107 h 165"/>
                  <a:gd name="T52" fmla="*/ 184 w 184"/>
                  <a:gd name="T53" fmla="*/ 77 h 165"/>
                  <a:gd name="T54" fmla="*/ 184 w 184"/>
                  <a:gd name="T55" fmla="*/ 70 h 165"/>
                  <a:gd name="T56" fmla="*/ 184 w 184"/>
                  <a:gd name="T57" fmla="*/ 61 h 165"/>
                  <a:gd name="T58" fmla="*/ 184 w 184"/>
                  <a:gd name="T59" fmla="*/ 60 h 165"/>
                  <a:gd name="T60" fmla="*/ 183 w 184"/>
                  <a:gd name="T61" fmla="*/ 50 h 165"/>
                  <a:gd name="T62" fmla="*/ 166 w 184"/>
                  <a:gd name="T63" fmla="*/ 16 h 165"/>
                  <a:gd name="T64" fmla="*/ 162 w 184"/>
                  <a:gd name="T65" fmla="*/ 12 h 165"/>
                  <a:gd name="T66" fmla="*/ 136 w 184"/>
                  <a:gd name="T67" fmla="*/ 1 h 165"/>
                  <a:gd name="T68" fmla="*/ 107 w 184"/>
                  <a:gd name="T69" fmla="*/ 5 h 165"/>
                  <a:gd name="T70" fmla="*/ 92 w 184"/>
                  <a:gd name="T71" fmla="*/ 10 h 165"/>
                  <a:gd name="T72" fmla="*/ 77 w 184"/>
                  <a:gd name="T73" fmla="*/ 5 h 165"/>
                  <a:gd name="T74" fmla="*/ 49 w 184"/>
                  <a:gd name="T75" fmla="*/ 1 h 165"/>
                  <a:gd name="T76" fmla="*/ 23 w 184"/>
                  <a:gd name="T77" fmla="*/ 12 h 165"/>
                  <a:gd name="T78" fmla="*/ 19 w 184"/>
                  <a:gd name="T79" fmla="*/ 16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84" h="165">
                    <a:moveTo>
                      <a:pt x="19" y="16"/>
                    </a:moveTo>
                    <a:cubicBezTo>
                      <a:pt x="9" y="25"/>
                      <a:pt x="4" y="37"/>
                      <a:pt x="2" y="50"/>
                    </a:cubicBezTo>
                    <a:cubicBezTo>
                      <a:pt x="1" y="53"/>
                      <a:pt x="1" y="56"/>
                      <a:pt x="0" y="60"/>
                    </a:cubicBezTo>
                    <a:cubicBezTo>
                      <a:pt x="0" y="60"/>
                      <a:pt x="0" y="60"/>
                      <a:pt x="0" y="61"/>
                    </a:cubicBezTo>
                    <a:cubicBezTo>
                      <a:pt x="0" y="64"/>
                      <a:pt x="0" y="67"/>
                      <a:pt x="0" y="70"/>
                    </a:cubicBezTo>
                    <a:cubicBezTo>
                      <a:pt x="0" y="73"/>
                      <a:pt x="1" y="75"/>
                      <a:pt x="1" y="77"/>
                    </a:cubicBezTo>
                    <a:cubicBezTo>
                      <a:pt x="2" y="87"/>
                      <a:pt x="4" y="98"/>
                      <a:pt x="8" y="107"/>
                    </a:cubicBezTo>
                    <a:cubicBezTo>
                      <a:pt x="13" y="121"/>
                      <a:pt x="19" y="133"/>
                      <a:pt x="28" y="144"/>
                    </a:cubicBezTo>
                    <a:cubicBezTo>
                      <a:pt x="28" y="144"/>
                      <a:pt x="28" y="145"/>
                      <a:pt x="29" y="145"/>
                    </a:cubicBezTo>
                    <a:cubicBezTo>
                      <a:pt x="32" y="150"/>
                      <a:pt x="36" y="155"/>
                      <a:pt x="41" y="158"/>
                    </a:cubicBezTo>
                    <a:cubicBezTo>
                      <a:pt x="42" y="159"/>
                      <a:pt x="43" y="160"/>
                      <a:pt x="44" y="161"/>
                    </a:cubicBezTo>
                    <a:cubicBezTo>
                      <a:pt x="50" y="165"/>
                      <a:pt x="57" y="165"/>
                      <a:pt x="64" y="163"/>
                    </a:cubicBezTo>
                    <a:cubicBezTo>
                      <a:pt x="64" y="163"/>
                      <a:pt x="65" y="163"/>
                      <a:pt x="65" y="163"/>
                    </a:cubicBezTo>
                    <a:cubicBezTo>
                      <a:pt x="68" y="162"/>
                      <a:pt x="71" y="161"/>
                      <a:pt x="74" y="160"/>
                    </a:cubicBezTo>
                    <a:cubicBezTo>
                      <a:pt x="76" y="159"/>
                      <a:pt x="78" y="158"/>
                      <a:pt x="81" y="157"/>
                    </a:cubicBezTo>
                    <a:cubicBezTo>
                      <a:pt x="84" y="156"/>
                      <a:pt x="92" y="156"/>
                      <a:pt x="92" y="156"/>
                    </a:cubicBezTo>
                    <a:cubicBezTo>
                      <a:pt x="92" y="156"/>
                      <a:pt x="93" y="156"/>
                      <a:pt x="93" y="156"/>
                    </a:cubicBezTo>
                    <a:cubicBezTo>
                      <a:pt x="97" y="156"/>
                      <a:pt x="100" y="156"/>
                      <a:pt x="104" y="157"/>
                    </a:cubicBezTo>
                    <a:cubicBezTo>
                      <a:pt x="106" y="158"/>
                      <a:pt x="108" y="159"/>
                      <a:pt x="110" y="160"/>
                    </a:cubicBezTo>
                    <a:cubicBezTo>
                      <a:pt x="113" y="161"/>
                      <a:pt x="117" y="162"/>
                      <a:pt x="120" y="163"/>
                    </a:cubicBezTo>
                    <a:cubicBezTo>
                      <a:pt x="120" y="163"/>
                      <a:pt x="120" y="163"/>
                      <a:pt x="120" y="163"/>
                    </a:cubicBezTo>
                    <a:cubicBezTo>
                      <a:pt x="127" y="165"/>
                      <a:pt x="134" y="165"/>
                      <a:pt x="140" y="161"/>
                    </a:cubicBezTo>
                    <a:cubicBezTo>
                      <a:pt x="142" y="160"/>
                      <a:pt x="143" y="159"/>
                      <a:pt x="144" y="158"/>
                    </a:cubicBezTo>
                    <a:cubicBezTo>
                      <a:pt x="149" y="155"/>
                      <a:pt x="152" y="150"/>
                      <a:pt x="156" y="145"/>
                    </a:cubicBezTo>
                    <a:cubicBezTo>
                      <a:pt x="156" y="145"/>
                      <a:pt x="157" y="144"/>
                      <a:pt x="157" y="144"/>
                    </a:cubicBezTo>
                    <a:cubicBezTo>
                      <a:pt x="165" y="133"/>
                      <a:pt x="172" y="121"/>
                      <a:pt x="177" y="107"/>
                    </a:cubicBezTo>
                    <a:cubicBezTo>
                      <a:pt x="180" y="98"/>
                      <a:pt x="183" y="87"/>
                      <a:pt x="184" y="77"/>
                    </a:cubicBezTo>
                    <a:cubicBezTo>
                      <a:pt x="184" y="75"/>
                      <a:pt x="184" y="73"/>
                      <a:pt x="184" y="70"/>
                    </a:cubicBezTo>
                    <a:cubicBezTo>
                      <a:pt x="184" y="67"/>
                      <a:pt x="184" y="64"/>
                      <a:pt x="184" y="61"/>
                    </a:cubicBezTo>
                    <a:cubicBezTo>
                      <a:pt x="184" y="60"/>
                      <a:pt x="184" y="60"/>
                      <a:pt x="184" y="60"/>
                    </a:cubicBezTo>
                    <a:cubicBezTo>
                      <a:pt x="184" y="56"/>
                      <a:pt x="184" y="53"/>
                      <a:pt x="183" y="50"/>
                    </a:cubicBezTo>
                    <a:cubicBezTo>
                      <a:pt x="181" y="37"/>
                      <a:pt x="175" y="25"/>
                      <a:pt x="166" y="16"/>
                    </a:cubicBezTo>
                    <a:cubicBezTo>
                      <a:pt x="164" y="15"/>
                      <a:pt x="163" y="14"/>
                      <a:pt x="162" y="12"/>
                    </a:cubicBezTo>
                    <a:cubicBezTo>
                      <a:pt x="154" y="6"/>
                      <a:pt x="145" y="3"/>
                      <a:pt x="136" y="1"/>
                    </a:cubicBezTo>
                    <a:cubicBezTo>
                      <a:pt x="126" y="0"/>
                      <a:pt x="116" y="2"/>
                      <a:pt x="107" y="5"/>
                    </a:cubicBezTo>
                    <a:cubicBezTo>
                      <a:pt x="102" y="7"/>
                      <a:pt x="92" y="10"/>
                      <a:pt x="92" y="10"/>
                    </a:cubicBezTo>
                    <a:cubicBezTo>
                      <a:pt x="92" y="10"/>
                      <a:pt x="82" y="7"/>
                      <a:pt x="77" y="5"/>
                    </a:cubicBezTo>
                    <a:cubicBezTo>
                      <a:pt x="68" y="2"/>
                      <a:pt x="59" y="0"/>
                      <a:pt x="49" y="1"/>
                    </a:cubicBezTo>
                    <a:cubicBezTo>
                      <a:pt x="39" y="3"/>
                      <a:pt x="30" y="6"/>
                      <a:pt x="23" y="12"/>
                    </a:cubicBezTo>
                    <a:cubicBezTo>
                      <a:pt x="22" y="14"/>
                      <a:pt x="20" y="15"/>
                      <a:pt x="19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5" name="Freeform: Shape 40"/>
              <p:cNvSpPr/>
              <p:nvPr/>
            </p:nvSpPr>
            <p:spPr bwMode="auto">
              <a:xfrm>
                <a:off x="5802313" y="1593384"/>
                <a:ext cx="76200" cy="85725"/>
              </a:xfrm>
              <a:custGeom>
                <a:avLst/>
                <a:gdLst>
                  <a:gd name="T0" fmla="*/ 14 w 45"/>
                  <a:gd name="T1" fmla="*/ 37 h 50"/>
                  <a:gd name="T2" fmla="*/ 32 w 45"/>
                  <a:gd name="T3" fmla="*/ 48 h 50"/>
                  <a:gd name="T4" fmla="*/ 43 w 45"/>
                  <a:gd name="T5" fmla="*/ 50 h 50"/>
                  <a:gd name="T6" fmla="*/ 44 w 45"/>
                  <a:gd name="T7" fmla="*/ 48 h 50"/>
                  <a:gd name="T8" fmla="*/ 35 w 45"/>
                  <a:gd name="T9" fmla="*/ 19 h 50"/>
                  <a:gd name="T10" fmla="*/ 4 w 45"/>
                  <a:gd name="T11" fmla="*/ 0 h 50"/>
                  <a:gd name="T12" fmla="*/ 2 w 45"/>
                  <a:gd name="T13" fmla="*/ 0 h 50"/>
                  <a:gd name="T14" fmla="*/ 1 w 45"/>
                  <a:gd name="T15" fmla="*/ 0 h 50"/>
                  <a:gd name="T16" fmla="*/ 1 w 45"/>
                  <a:gd name="T17" fmla="*/ 12 h 50"/>
                  <a:gd name="T18" fmla="*/ 14 w 45"/>
                  <a:gd name="T19" fmla="*/ 37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5" h="50">
                    <a:moveTo>
                      <a:pt x="14" y="37"/>
                    </a:moveTo>
                    <a:cubicBezTo>
                      <a:pt x="19" y="42"/>
                      <a:pt x="25" y="46"/>
                      <a:pt x="32" y="48"/>
                    </a:cubicBezTo>
                    <a:cubicBezTo>
                      <a:pt x="36" y="49"/>
                      <a:pt x="39" y="50"/>
                      <a:pt x="43" y="50"/>
                    </a:cubicBezTo>
                    <a:cubicBezTo>
                      <a:pt x="44" y="50"/>
                      <a:pt x="44" y="49"/>
                      <a:pt x="44" y="48"/>
                    </a:cubicBezTo>
                    <a:cubicBezTo>
                      <a:pt x="45" y="37"/>
                      <a:pt x="41" y="28"/>
                      <a:pt x="35" y="19"/>
                    </a:cubicBezTo>
                    <a:cubicBezTo>
                      <a:pt x="27" y="9"/>
                      <a:pt x="17" y="3"/>
                      <a:pt x="4" y="0"/>
                    </a:cubicBezTo>
                    <a:cubicBezTo>
                      <a:pt x="4" y="0"/>
                      <a:pt x="3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4"/>
                      <a:pt x="1" y="8"/>
                      <a:pt x="1" y="12"/>
                    </a:cubicBezTo>
                    <a:cubicBezTo>
                      <a:pt x="3" y="22"/>
                      <a:pt x="8" y="30"/>
                      <a:pt x="14" y="3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20" name="Group 41"/>
            <p:cNvGrpSpPr/>
            <p:nvPr/>
          </p:nvGrpSpPr>
          <p:grpSpPr>
            <a:xfrm>
              <a:off x="2952861" y="3525985"/>
              <a:ext cx="417513" cy="358776"/>
              <a:chOff x="1446213" y="940921"/>
              <a:chExt cx="417513" cy="358776"/>
            </a:xfrm>
            <a:solidFill>
              <a:schemeClr val="bg1"/>
            </a:solidFill>
          </p:grpSpPr>
          <p:sp>
            <p:nvSpPr>
              <p:cNvPr id="51" name="Freeform: Shape 42"/>
              <p:cNvSpPr/>
              <p:nvPr/>
            </p:nvSpPr>
            <p:spPr bwMode="auto">
              <a:xfrm>
                <a:off x="1727200" y="955209"/>
                <a:ext cx="68263" cy="85725"/>
              </a:xfrm>
              <a:custGeom>
                <a:avLst/>
                <a:gdLst>
                  <a:gd name="T0" fmla="*/ 43 w 43"/>
                  <a:gd name="T1" fmla="*/ 0 h 54"/>
                  <a:gd name="T2" fmla="*/ 0 w 43"/>
                  <a:gd name="T3" fmla="*/ 0 h 54"/>
                  <a:gd name="T4" fmla="*/ 0 w 43"/>
                  <a:gd name="T5" fmla="*/ 19 h 54"/>
                  <a:gd name="T6" fmla="*/ 43 w 43"/>
                  <a:gd name="T7" fmla="*/ 54 h 54"/>
                  <a:gd name="T8" fmla="*/ 43 w 43"/>
                  <a:gd name="T9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54">
                    <a:moveTo>
                      <a:pt x="43" y="0"/>
                    </a:moveTo>
                    <a:lnTo>
                      <a:pt x="0" y="0"/>
                    </a:lnTo>
                    <a:lnTo>
                      <a:pt x="0" y="19"/>
                    </a:lnTo>
                    <a:lnTo>
                      <a:pt x="43" y="54"/>
                    </a:lnTo>
                    <a:lnTo>
                      <a:pt x="4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2" name="Freeform: Shape 43"/>
              <p:cNvSpPr/>
              <p:nvPr/>
            </p:nvSpPr>
            <p:spPr bwMode="auto">
              <a:xfrm>
                <a:off x="1514475" y="1028234"/>
                <a:ext cx="280988" cy="271463"/>
              </a:xfrm>
              <a:custGeom>
                <a:avLst/>
                <a:gdLst>
                  <a:gd name="T0" fmla="*/ 177 w 177"/>
                  <a:gd name="T1" fmla="*/ 91 h 171"/>
                  <a:gd name="T2" fmla="*/ 177 w 177"/>
                  <a:gd name="T3" fmla="*/ 73 h 171"/>
                  <a:gd name="T4" fmla="*/ 134 w 177"/>
                  <a:gd name="T5" fmla="*/ 38 h 171"/>
                  <a:gd name="T6" fmla="*/ 89 w 177"/>
                  <a:gd name="T7" fmla="*/ 0 h 171"/>
                  <a:gd name="T8" fmla="*/ 0 w 177"/>
                  <a:gd name="T9" fmla="*/ 73 h 171"/>
                  <a:gd name="T10" fmla="*/ 0 w 177"/>
                  <a:gd name="T11" fmla="*/ 171 h 171"/>
                  <a:gd name="T12" fmla="*/ 55 w 177"/>
                  <a:gd name="T13" fmla="*/ 171 h 171"/>
                  <a:gd name="T14" fmla="*/ 55 w 177"/>
                  <a:gd name="T15" fmla="*/ 74 h 171"/>
                  <a:gd name="T16" fmla="*/ 122 w 177"/>
                  <a:gd name="T17" fmla="*/ 74 h 171"/>
                  <a:gd name="T18" fmla="*/ 122 w 177"/>
                  <a:gd name="T19" fmla="*/ 171 h 171"/>
                  <a:gd name="T20" fmla="*/ 177 w 177"/>
                  <a:gd name="T21" fmla="*/ 171 h 171"/>
                  <a:gd name="T22" fmla="*/ 177 w 177"/>
                  <a:gd name="T23" fmla="*/ 91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77" h="171">
                    <a:moveTo>
                      <a:pt x="177" y="91"/>
                    </a:moveTo>
                    <a:lnTo>
                      <a:pt x="177" y="73"/>
                    </a:lnTo>
                    <a:lnTo>
                      <a:pt x="134" y="38"/>
                    </a:lnTo>
                    <a:lnTo>
                      <a:pt x="89" y="0"/>
                    </a:lnTo>
                    <a:lnTo>
                      <a:pt x="0" y="73"/>
                    </a:lnTo>
                    <a:lnTo>
                      <a:pt x="0" y="171"/>
                    </a:lnTo>
                    <a:lnTo>
                      <a:pt x="55" y="171"/>
                    </a:lnTo>
                    <a:lnTo>
                      <a:pt x="55" y="74"/>
                    </a:lnTo>
                    <a:lnTo>
                      <a:pt x="122" y="74"/>
                    </a:lnTo>
                    <a:lnTo>
                      <a:pt x="122" y="171"/>
                    </a:lnTo>
                    <a:lnTo>
                      <a:pt x="177" y="171"/>
                    </a:lnTo>
                    <a:lnTo>
                      <a:pt x="177" y="9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3" name="Freeform: Shape 44"/>
              <p:cNvSpPr/>
              <p:nvPr/>
            </p:nvSpPr>
            <p:spPr bwMode="auto">
              <a:xfrm>
                <a:off x="1446213" y="940921"/>
                <a:ext cx="417513" cy="214313"/>
              </a:xfrm>
              <a:custGeom>
                <a:avLst/>
                <a:gdLst>
                  <a:gd name="T0" fmla="*/ 43 w 263"/>
                  <a:gd name="T1" fmla="*/ 119 h 135"/>
                  <a:gd name="T2" fmla="*/ 132 w 263"/>
                  <a:gd name="T3" fmla="*/ 46 h 135"/>
                  <a:gd name="T4" fmla="*/ 177 w 263"/>
                  <a:gd name="T5" fmla="*/ 83 h 135"/>
                  <a:gd name="T6" fmla="*/ 220 w 263"/>
                  <a:gd name="T7" fmla="*/ 119 h 135"/>
                  <a:gd name="T8" fmla="*/ 241 w 263"/>
                  <a:gd name="T9" fmla="*/ 135 h 135"/>
                  <a:gd name="T10" fmla="*/ 263 w 263"/>
                  <a:gd name="T11" fmla="*/ 107 h 135"/>
                  <a:gd name="T12" fmla="*/ 220 w 263"/>
                  <a:gd name="T13" fmla="*/ 73 h 135"/>
                  <a:gd name="T14" fmla="*/ 177 w 263"/>
                  <a:gd name="T15" fmla="*/ 37 h 135"/>
                  <a:gd name="T16" fmla="*/ 132 w 263"/>
                  <a:gd name="T17" fmla="*/ 0 h 135"/>
                  <a:gd name="T18" fmla="*/ 0 w 263"/>
                  <a:gd name="T19" fmla="*/ 107 h 135"/>
                  <a:gd name="T20" fmla="*/ 23 w 263"/>
                  <a:gd name="T21" fmla="*/ 135 h 135"/>
                  <a:gd name="T22" fmla="*/ 43 w 263"/>
                  <a:gd name="T23" fmla="*/ 119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63" h="135">
                    <a:moveTo>
                      <a:pt x="43" y="119"/>
                    </a:moveTo>
                    <a:lnTo>
                      <a:pt x="132" y="46"/>
                    </a:lnTo>
                    <a:lnTo>
                      <a:pt x="177" y="83"/>
                    </a:lnTo>
                    <a:lnTo>
                      <a:pt x="220" y="119"/>
                    </a:lnTo>
                    <a:lnTo>
                      <a:pt x="241" y="135"/>
                    </a:lnTo>
                    <a:lnTo>
                      <a:pt x="263" y="107"/>
                    </a:lnTo>
                    <a:lnTo>
                      <a:pt x="220" y="73"/>
                    </a:lnTo>
                    <a:lnTo>
                      <a:pt x="177" y="37"/>
                    </a:lnTo>
                    <a:lnTo>
                      <a:pt x="132" y="0"/>
                    </a:lnTo>
                    <a:lnTo>
                      <a:pt x="0" y="107"/>
                    </a:lnTo>
                    <a:lnTo>
                      <a:pt x="23" y="135"/>
                    </a:lnTo>
                    <a:lnTo>
                      <a:pt x="43" y="11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23" name="Freeform: Shape 59"/>
            <p:cNvSpPr/>
            <p:nvPr/>
          </p:nvSpPr>
          <p:spPr bwMode="auto">
            <a:xfrm>
              <a:off x="2976910" y="4840304"/>
              <a:ext cx="335927" cy="382701"/>
            </a:xfrm>
            <a:custGeom>
              <a:avLst/>
              <a:gdLst>
                <a:gd name="T0" fmla="*/ 9 w 199"/>
                <a:gd name="T1" fmla="*/ 190 h 226"/>
                <a:gd name="T2" fmla="*/ 1 w 199"/>
                <a:gd name="T3" fmla="*/ 218 h 226"/>
                <a:gd name="T4" fmla="*/ 13 w 199"/>
                <a:gd name="T5" fmla="*/ 218 h 226"/>
                <a:gd name="T6" fmla="*/ 18 w 199"/>
                <a:gd name="T7" fmla="*/ 198 h 226"/>
                <a:gd name="T8" fmla="*/ 28 w 199"/>
                <a:gd name="T9" fmla="*/ 196 h 226"/>
                <a:gd name="T10" fmla="*/ 28 w 199"/>
                <a:gd name="T11" fmla="*/ 220 h 226"/>
                <a:gd name="T12" fmla="*/ 199 w 199"/>
                <a:gd name="T13" fmla="*/ 220 h 226"/>
                <a:gd name="T14" fmla="*/ 199 w 199"/>
                <a:gd name="T15" fmla="*/ 0 h 226"/>
                <a:gd name="T16" fmla="*/ 28 w 199"/>
                <a:gd name="T17" fmla="*/ 0 h 226"/>
                <a:gd name="T18" fmla="*/ 28 w 199"/>
                <a:gd name="T19" fmla="*/ 0 h 226"/>
                <a:gd name="T20" fmla="*/ 9 w 199"/>
                <a:gd name="T21" fmla="*/ 6 h 226"/>
                <a:gd name="T22" fmla="*/ 1 w 199"/>
                <a:gd name="T23" fmla="*/ 34 h 226"/>
                <a:gd name="T24" fmla="*/ 13 w 199"/>
                <a:gd name="T25" fmla="*/ 34 h 226"/>
                <a:gd name="T26" fmla="*/ 18 w 199"/>
                <a:gd name="T27" fmla="*/ 15 h 226"/>
                <a:gd name="T28" fmla="*/ 28 w 199"/>
                <a:gd name="T29" fmla="*/ 12 h 226"/>
                <a:gd name="T30" fmla="*/ 28 w 199"/>
                <a:gd name="T31" fmla="*/ 46 h 226"/>
                <a:gd name="T32" fmla="*/ 9 w 199"/>
                <a:gd name="T33" fmla="*/ 52 h 226"/>
                <a:gd name="T34" fmla="*/ 1 w 199"/>
                <a:gd name="T35" fmla="*/ 80 h 226"/>
                <a:gd name="T36" fmla="*/ 13 w 199"/>
                <a:gd name="T37" fmla="*/ 80 h 226"/>
                <a:gd name="T38" fmla="*/ 18 w 199"/>
                <a:gd name="T39" fmla="*/ 61 h 226"/>
                <a:gd name="T40" fmla="*/ 28 w 199"/>
                <a:gd name="T41" fmla="*/ 58 h 226"/>
                <a:gd name="T42" fmla="*/ 28 w 199"/>
                <a:gd name="T43" fmla="*/ 92 h 226"/>
                <a:gd name="T44" fmla="*/ 9 w 199"/>
                <a:gd name="T45" fmla="*/ 98 h 226"/>
                <a:gd name="T46" fmla="*/ 1 w 199"/>
                <a:gd name="T47" fmla="*/ 126 h 226"/>
                <a:gd name="T48" fmla="*/ 13 w 199"/>
                <a:gd name="T49" fmla="*/ 126 h 226"/>
                <a:gd name="T50" fmla="*/ 18 w 199"/>
                <a:gd name="T51" fmla="*/ 106 h 226"/>
                <a:gd name="T52" fmla="*/ 28 w 199"/>
                <a:gd name="T53" fmla="*/ 104 h 226"/>
                <a:gd name="T54" fmla="*/ 28 w 199"/>
                <a:gd name="T55" fmla="*/ 138 h 226"/>
                <a:gd name="T56" fmla="*/ 9 w 199"/>
                <a:gd name="T57" fmla="*/ 144 h 226"/>
                <a:gd name="T58" fmla="*/ 1 w 199"/>
                <a:gd name="T59" fmla="*/ 172 h 226"/>
                <a:gd name="T60" fmla="*/ 13 w 199"/>
                <a:gd name="T61" fmla="*/ 172 h 226"/>
                <a:gd name="T62" fmla="*/ 18 w 199"/>
                <a:gd name="T63" fmla="*/ 152 h 226"/>
                <a:gd name="T64" fmla="*/ 28 w 199"/>
                <a:gd name="T65" fmla="*/ 150 h 226"/>
                <a:gd name="T66" fmla="*/ 28 w 199"/>
                <a:gd name="T67" fmla="*/ 184 h 226"/>
                <a:gd name="T68" fmla="*/ 9 w 199"/>
                <a:gd name="T69" fmla="*/ 190 h 226"/>
                <a:gd name="T70" fmla="*/ 67 w 199"/>
                <a:gd name="T71" fmla="*/ 23 h 226"/>
                <a:gd name="T72" fmla="*/ 159 w 199"/>
                <a:gd name="T73" fmla="*/ 23 h 226"/>
                <a:gd name="T74" fmla="*/ 159 w 199"/>
                <a:gd name="T75" fmla="*/ 72 h 226"/>
                <a:gd name="T76" fmla="*/ 67 w 199"/>
                <a:gd name="T77" fmla="*/ 72 h 226"/>
                <a:gd name="T78" fmla="*/ 67 w 199"/>
                <a:gd name="T79" fmla="*/ 23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99" h="226">
                  <a:moveTo>
                    <a:pt x="9" y="190"/>
                  </a:moveTo>
                  <a:cubicBezTo>
                    <a:pt x="1" y="197"/>
                    <a:pt x="0" y="208"/>
                    <a:pt x="1" y="218"/>
                  </a:cubicBezTo>
                  <a:cubicBezTo>
                    <a:pt x="1" y="226"/>
                    <a:pt x="13" y="226"/>
                    <a:pt x="13" y="218"/>
                  </a:cubicBezTo>
                  <a:cubicBezTo>
                    <a:pt x="13" y="211"/>
                    <a:pt x="12" y="203"/>
                    <a:pt x="18" y="198"/>
                  </a:cubicBezTo>
                  <a:cubicBezTo>
                    <a:pt x="20" y="196"/>
                    <a:pt x="24" y="196"/>
                    <a:pt x="28" y="196"/>
                  </a:cubicBezTo>
                  <a:cubicBezTo>
                    <a:pt x="28" y="220"/>
                    <a:pt x="28" y="220"/>
                    <a:pt x="28" y="220"/>
                  </a:cubicBezTo>
                  <a:cubicBezTo>
                    <a:pt x="199" y="220"/>
                    <a:pt x="199" y="220"/>
                    <a:pt x="199" y="220"/>
                  </a:cubicBezTo>
                  <a:cubicBezTo>
                    <a:pt x="199" y="0"/>
                    <a:pt x="199" y="0"/>
                    <a:pt x="199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1" y="0"/>
                    <a:pt x="14" y="1"/>
                    <a:pt x="9" y="6"/>
                  </a:cubicBezTo>
                  <a:cubicBezTo>
                    <a:pt x="1" y="13"/>
                    <a:pt x="0" y="24"/>
                    <a:pt x="1" y="34"/>
                  </a:cubicBezTo>
                  <a:cubicBezTo>
                    <a:pt x="1" y="42"/>
                    <a:pt x="13" y="42"/>
                    <a:pt x="13" y="34"/>
                  </a:cubicBezTo>
                  <a:cubicBezTo>
                    <a:pt x="13" y="28"/>
                    <a:pt x="12" y="19"/>
                    <a:pt x="18" y="15"/>
                  </a:cubicBezTo>
                  <a:cubicBezTo>
                    <a:pt x="20" y="13"/>
                    <a:pt x="24" y="12"/>
                    <a:pt x="28" y="12"/>
                  </a:cubicBezTo>
                  <a:cubicBezTo>
                    <a:pt x="28" y="46"/>
                    <a:pt x="28" y="46"/>
                    <a:pt x="28" y="46"/>
                  </a:cubicBezTo>
                  <a:cubicBezTo>
                    <a:pt x="21" y="46"/>
                    <a:pt x="14" y="47"/>
                    <a:pt x="9" y="52"/>
                  </a:cubicBezTo>
                  <a:cubicBezTo>
                    <a:pt x="1" y="59"/>
                    <a:pt x="0" y="70"/>
                    <a:pt x="1" y="80"/>
                  </a:cubicBezTo>
                  <a:cubicBezTo>
                    <a:pt x="1" y="88"/>
                    <a:pt x="13" y="88"/>
                    <a:pt x="13" y="80"/>
                  </a:cubicBezTo>
                  <a:cubicBezTo>
                    <a:pt x="13" y="73"/>
                    <a:pt x="12" y="65"/>
                    <a:pt x="18" y="61"/>
                  </a:cubicBezTo>
                  <a:cubicBezTo>
                    <a:pt x="20" y="58"/>
                    <a:pt x="24" y="58"/>
                    <a:pt x="28" y="58"/>
                  </a:cubicBezTo>
                  <a:cubicBezTo>
                    <a:pt x="28" y="92"/>
                    <a:pt x="28" y="92"/>
                    <a:pt x="28" y="92"/>
                  </a:cubicBezTo>
                  <a:cubicBezTo>
                    <a:pt x="21" y="92"/>
                    <a:pt x="14" y="93"/>
                    <a:pt x="9" y="98"/>
                  </a:cubicBezTo>
                  <a:cubicBezTo>
                    <a:pt x="1" y="105"/>
                    <a:pt x="0" y="116"/>
                    <a:pt x="1" y="126"/>
                  </a:cubicBezTo>
                  <a:cubicBezTo>
                    <a:pt x="1" y="134"/>
                    <a:pt x="13" y="134"/>
                    <a:pt x="13" y="126"/>
                  </a:cubicBezTo>
                  <a:cubicBezTo>
                    <a:pt x="13" y="119"/>
                    <a:pt x="12" y="111"/>
                    <a:pt x="18" y="106"/>
                  </a:cubicBezTo>
                  <a:cubicBezTo>
                    <a:pt x="20" y="104"/>
                    <a:pt x="24" y="104"/>
                    <a:pt x="28" y="104"/>
                  </a:cubicBezTo>
                  <a:cubicBezTo>
                    <a:pt x="28" y="138"/>
                    <a:pt x="28" y="138"/>
                    <a:pt x="28" y="138"/>
                  </a:cubicBezTo>
                  <a:cubicBezTo>
                    <a:pt x="21" y="138"/>
                    <a:pt x="14" y="139"/>
                    <a:pt x="9" y="144"/>
                  </a:cubicBezTo>
                  <a:cubicBezTo>
                    <a:pt x="1" y="151"/>
                    <a:pt x="0" y="162"/>
                    <a:pt x="1" y="172"/>
                  </a:cubicBezTo>
                  <a:cubicBezTo>
                    <a:pt x="1" y="180"/>
                    <a:pt x="13" y="180"/>
                    <a:pt x="13" y="172"/>
                  </a:cubicBezTo>
                  <a:cubicBezTo>
                    <a:pt x="13" y="165"/>
                    <a:pt x="12" y="157"/>
                    <a:pt x="18" y="152"/>
                  </a:cubicBezTo>
                  <a:cubicBezTo>
                    <a:pt x="20" y="150"/>
                    <a:pt x="24" y="150"/>
                    <a:pt x="28" y="150"/>
                  </a:cubicBezTo>
                  <a:cubicBezTo>
                    <a:pt x="28" y="184"/>
                    <a:pt x="28" y="184"/>
                    <a:pt x="28" y="184"/>
                  </a:cubicBezTo>
                  <a:cubicBezTo>
                    <a:pt x="21" y="184"/>
                    <a:pt x="14" y="185"/>
                    <a:pt x="9" y="190"/>
                  </a:cubicBezTo>
                  <a:close/>
                  <a:moveTo>
                    <a:pt x="67" y="23"/>
                  </a:moveTo>
                  <a:cubicBezTo>
                    <a:pt x="159" y="23"/>
                    <a:pt x="159" y="23"/>
                    <a:pt x="159" y="23"/>
                  </a:cubicBezTo>
                  <a:cubicBezTo>
                    <a:pt x="159" y="72"/>
                    <a:pt x="159" y="72"/>
                    <a:pt x="159" y="72"/>
                  </a:cubicBezTo>
                  <a:cubicBezTo>
                    <a:pt x="67" y="72"/>
                    <a:pt x="67" y="72"/>
                    <a:pt x="67" y="72"/>
                  </a:cubicBezTo>
                  <a:lnTo>
                    <a:pt x="67" y="2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24" name="Group 60"/>
            <p:cNvGrpSpPr/>
            <p:nvPr/>
          </p:nvGrpSpPr>
          <p:grpSpPr>
            <a:xfrm>
              <a:off x="711509" y="2010716"/>
              <a:ext cx="2009171" cy="767261"/>
              <a:chOff x="4170418" y="1347816"/>
              <a:chExt cx="2163833" cy="767261"/>
            </a:xfrm>
          </p:grpSpPr>
          <p:sp>
            <p:nvSpPr>
              <p:cNvPr id="37" name="TextBox 61"/>
              <p:cNvSpPr txBox="1"/>
              <p:nvPr/>
            </p:nvSpPr>
            <p:spPr>
              <a:xfrm>
                <a:off x="4170418" y="1594037"/>
                <a:ext cx="2163833" cy="521040"/>
              </a:xfrm>
              <a:prstGeom prst="rect">
                <a:avLst/>
              </a:prstGeom>
              <a:noFill/>
            </p:spPr>
            <p:txBody>
              <a:bodyPr wrap="square" lIns="0" tIns="0" rIns="72000" bIns="0">
                <a:normAutofit fontScale="97500"/>
              </a:bodyPr>
              <a:lstStyle/>
              <a:p>
                <a:pPr algn="r">
                  <a:lnSpc>
                    <a:spcPct val="120000"/>
                  </a:lnSpc>
                </a:pPr>
                <a:r>
                  <a:rPr sz="1200" dirty="0" err="1"/>
                  <a:t>点击此处更换文本</a:t>
                </a:r>
                <a:r>
                  <a:rPr lang="zh-CN" altLang="en-US" sz="1200" dirty="0"/>
                  <a:t>点击此处更换文本</a:t>
                </a:r>
                <a:endParaRPr sz="1200" dirty="0"/>
              </a:p>
            </p:txBody>
          </p:sp>
          <p:sp>
            <p:nvSpPr>
              <p:cNvPr id="38" name="TextBox 62"/>
              <p:cNvSpPr txBox="1"/>
              <p:nvPr/>
            </p:nvSpPr>
            <p:spPr>
              <a:xfrm>
                <a:off x="4930077" y="1347816"/>
                <a:ext cx="1404174" cy="246221"/>
              </a:xfrm>
              <a:prstGeom prst="rect">
                <a:avLst/>
              </a:prstGeom>
              <a:noFill/>
            </p:spPr>
            <p:txBody>
              <a:bodyPr wrap="none" lIns="0" tIns="0" rIns="72000" bIns="0">
                <a:normAutofit/>
              </a:bodyPr>
              <a:lstStyle/>
              <a:p>
                <a:pPr algn="r"/>
                <a:r>
                  <a:rPr lang="zh-CN" altLang="en-US" sz="1600" b="1" dirty="0">
                    <a:solidFill>
                      <a:schemeClr val="accent1">
                        <a:lumMod val="100000"/>
                      </a:schemeClr>
                    </a:solidFill>
                  </a:rPr>
                  <a:t>输入标题文本</a:t>
                </a:r>
              </a:p>
            </p:txBody>
          </p:sp>
        </p:grpSp>
        <p:grpSp>
          <p:nvGrpSpPr>
            <p:cNvPr id="25" name="Group 63"/>
            <p:cNvGrpSpPr/>
            <p:nvPr/>
          </p:nvGrpSpPr>
          <p:grpSpPr>
            <a:xfrm>
              <a:off x="719139" y="3367931"/>
              <a:ext cx="2009171" cy="767261"/>
              <a:chOff x="4170418" y="1347816"/>
              <a:chExt cx="2163833" cy="767261"/>
            </a:xfrm>
          </p:grpSpPr>
          <p:sp>
            <p:nvSpPr>
              <p:cNvPr id="35" name="TextBox 64"/>
              <p:cNvSpPr txBox="1"/>
              <p:nvPr/>
            </p:nvSpPr>
            <p:spPr>
              <a:xfrm>
                <a:off x="4170418" y="1594037"/>
                <a:ext cx="2163833" cy="521040"/>
              </a:xfrm>
              <a:prstGeom prst="rect">
                <a:avLst/>
              </a:prstGeom>
              <a:noFill/>
            </p:spPr>
            <p:txBody>
              <a:bodyPr wrap="square" lIns="0" tIns="0" rIns="72000" bIns="0">
                <a:normAutofit fontScale="97500"/>
              </a:bodyPr>
              <a:lstStyle/>
              <a:p>
                <a:pPr algn="r">
                  <a:lnSpc>
                    <a:spcPct val="120000"/>
                  </a:lnSpc>
                </a:pPr>
                <a:r>
                  <a:rPr sz="1200" dirty="0" err="1"/>
                  <a:t>点击此处更换文本</a:t>
                </a:r>
                <a:r>
                  <a:rPr lang="zh-CN" altLang="en-US" sz="1200" dirty="0"/>
                  <a:t>点击此处更换文本</a:t>
                </a:r>
                <a:endParaRPr sz="1200" dirty="0"/>
              </a:p>
            </p:txBody>
          </p:sp>
          <p:sp>
            <p:nvSpPr>
              <p:cNvPr id="36" name="TextBox 65"/>
              <p:cNvSpPr txBox="1"/>
              <p:nvPr/>
            </p:nvSpPr>
            <p:spPr>
              <a:xfrm>
                <a:off x="4930077" y="1347816"/>
                <a:ext cx="1404174" cy="246221"/>
              </a:xfrm>
              <a:prstGeom prst="rect">
                <a:avLst/>
              </a:prstGeom>
              <a:noFill/>
            </p:spPr>
            <p:txBody>
              <a:bodyPr wrap="none" lIns="0" tIns="0" rIns="72000" bIns="0">
                <a:normAutofit/>
              </a:bodyPr>
              <a:lstStyle/>
              <a:p>
                <a:pPr algn="r"/>
                <a:r>
                  <a:rPr lang="zh-CN" altLang="en-US" sz="1600" b="1" dirty="0">
                    <a:solidFill>
                      <a:schemeClr val="accent2">
                        <a:lumMod val="100000"/>
                      </a:schemeClr>
                    </a:solidFill>
                  </a:rPr>
                  <a:t>输入标题文本</a:t>
                </a:r>
              </a:p>
            </p:txBody>
          </p:sp>
        </p:grpSp>
        <p:grpSp>
          <p:nvGrpSpPr>
            <p:cNvPr id="26" name="Group 66"/>
            <p:cNvGrpSpPr/>
            <p:nvPr/>
          </p:nvGrpSpPr>
          <p:grpSpPr>
            <a:xfrm>
              <a:off x="694873" y="4725144"/>
              <a:ext cx="2009171" cy="767261"/>
              <a:chOff x="4170418" y="1347816"/>
              <a:chExt cx="2163833" cy="767261"/>
            </a:xfrm>
          </p:grpSpPr>
          <p:sp>
            <p:nvSpPr>
              <p:cNvPr id="33" name="TextBox 67"/>
              <p:cNvSpPr txBox="1"/>
              <p:nvPr/>
            </p:nvSpPr>
            <p:spPr>
              <a:xfrm>
                <a:off x="4170418" y="1594037"/>
                <a:ext cx="2163833" cy="521040"/>
              </a:xfrm>
              <a:prstGeom prst="rect">
                <a:avLst/>
              </a:prstGeom>
              <a:noFill/>
            </p:spPr>
            <p:txBody>
              <a:bodyPr wrap="square" lIns="0" tIns="0" rIns="72000" bIns="0">
                <a:normAutofit fontScale="97500"/>
              </a:bodyPr>
              <a:lstStyle/>
              <a:p>
                <a:pPr algn="r">
                  <a:lnSpc>
                    <a:spcPct val="120000"/>
                  </a:lnSpc>
                </a:pPr>
                <a:r>
                  <a:rPr sz="1200" dirty="0" err="1"/>
                  <a:t>点击此处更换文本</a:t>
                </a:r>
                <a:r>
                  <a:rPr lang="zh-CN" altLang="en-US" sz="1200" dirty="0"/>
                  <a:t>点击此处更换文本</a:t>
                </a:r>
                <a:endParaRPr sz="1200" dirty="0"/>
              </a:p>
            </p:txBody>
          </p:sp>
          <p:sp>
            <p:nvSpPr>
              <p:cNvPr id="34" name="TextBox 68"/>
              <p:cNvSpPr txBox="1"/>
              <p:nvPr/>
            </p:nvSpPr>
            <p:spPr>
              <a:xfrm>
                <a:off x="4930077" y="1347816"/>
                <a:ext cx="1404174" cy="246221"/>
              </a:xfrm>
              <a:prstGeom prst="rect">
                <a:avLst/>
              </a:prstGeom>
              <a:noFill/>
            </p:spPr>
            <p:txBody>
              <a:bodyPr wrap="none" lIns="0" tIns="0" rIns="72000" bIns="0">
                <a:normAutofit/>
              </a:bodyPr>
              <a:lstStyle/>
              <a:p>
                <a:pPr algn="r"/>
                <a:r>
                  <a:rPr lang="zh-CN" altLang="en-US" sz="1600" b="1" dirty="0">
                    <a:solidFill>
                      <a:schemeClr val="accent3">
                        <a:lumMod val="100000"/>
                      </a:schemeClr>
                    </a:solidFill>
                  </a:rPr>
                  <a:t>输入标题文本</a:t>
                </a:r>
              </a:p>
            </p:txBody>
          </p:sp>
        </p:grpSp>
      </p:grpSp>
      <p:grpSp>
        <p:nvGrpSpPr>
          <p:cNvPr id="61" name="千图PPT彼岸天：ID 8661124库_组合 60"/>
          <p:cNvGrpSpPr/>
          <p:nvPr>
            <p:custDataLst>
              <p:tags r:id="rId4"/>
            </p:custDataLst>
          </p:nvPr>
        </p:nvGrpSpPr>
        <p:grpSpPr>
          <a:xfrm>
            <a:off x="7635134" y="1999066"/>
            <a:ext cx="3839731" cy="2136127"/>
            <a:chOff x="7635134" y="1999066"/>
            <a:chExt cx="3839731" cy="2136127"/>
          </a:xfrm>
        </p:grpSpPr>
        <p:cxnSp>
          <p:nvCxnSpPr>
            <p:cNvPr id="4" name="Straight Connector 4"/>
            <p:cNvCxnSpPr/>
            <p:nvPr/>
          </p:nvCxnSpPr>
          <p:spPr>
            <a:xfrm>
              <a:off x="8191859" y="2386368"/>
              <a:ext cx="0" cy="1327627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5"/>
            <p:cNvCxnSpPr/>
            <p:nvPr/>
          </p:nvCxnSpPr>
          <p:spPr>
            <a:xfrm>
              <a:off x="8189849" y="2385361"/>
              <a:ext cx="462868" cy="2011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6"/>
            <p:cNvCxnSpPr/>
            <p:nvPr/>
          </p:nvCxnSpPr>
          <p:spPr>
            <a:xfrm flipV="1">
              <a:off x="7635134" y="3713996"/>
              <a:ext cx="549895" cy="4409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head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Oval 7"/>
            <p:cNvSpPr/>
            <p:nvPr/>
          </p:nvSpPr>
          <p:spPr>
            <a:xfrm>
              <a:off x="8656390" y="2013154"/>
              <a:ext cx="746903" cy="746903"/>
            </a:xfrm>
            <a:prstGeom prst="ellipse">
              <a:avLst/>
            </a:prstGeom>
            <a:solidFill>
              <a:schemeClr val="accent4"/>
            </a:solidFill>
            <a:ln w="5715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cxnSp>
          <p:nvCxnSpPr>
            <p:cNvPr id="8" name="Straight Connector 8"/>
            <p:cNvCxnSpPr/>
            <p:nvPr/>
          </p:nvCxnSpPr>
          <p:spPr>
            <a:xfrm>
              <a:off x="8189849" y="3715193"/>
              <a:ext cx="462868" cy="2011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Oval 9"/>
            <p:cNvSpPr/>
            <p:nvPr/>
          </p:nvSpPr>
          <p:spPr>
            <a:xfrm>
              <a:off x="8656390" y="3333049"/>
              <a:ext cx="746903" cy="746903"/>
            </a:xfrm>
            <a:prstGeom prst="ellipse">
              <a:avLst/>
            </a:prstGeom>
            <a:solidFill>
              <a:schemeClr val="accent5"/>
            </a:solidFill>
            <a:ln w="57150"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21" name="Group 45"/>
            <p:cNvGrpSpPr/>
            <p:nvPr/>
          </p:nvGrpSpPr>
          <p:grpSpPr>
            <a:xfrm>
              <a:off x="8846995" y="2241996"/>
              <a:ext cx="365692" cy="311828"/>
              <a:chOff x="3248025" y="1107281"/>
              <a:chExt cx="409575" cy="349250"/>
            </a:xfrm>
            <a:solidFill>
              <a:schemeClr val="bg1"/>
            </a:solidFill>
          </p:grpSpPr>
          <p:sp>
            <p:nvSpPr>
              <p:cNvPr id="48" name="Freeform: Shape 46"/>
              <p:cNvSpPr/>
              <p:nvPr/>
            </p:nvSpPr>
            <p:spPr bwMode="auto">
              <a:xfrm>
                <a:off x="3379788" y="1375569"/>
                <a:ext cx="144462" cy="49212"/>
              </a:xfrm>
              <a:custGeom>
                <a:avLst/>
                <a:gdLst>
                  <a:gd name="T0" fmla="*/ 2 w 91"/>
                  <a:gd name="T1" fmla="*/ 0 h 31"/>
                  <a:gd name="T2" fmla="*/ 0 w 91"/>
                  <a:gd name="T3" fmla="*/ 31 h 31"/>
                  <a:gd name="T4" fmla="*/ 91 w 91"/>
                  <a:gd name="T5" fmla="*/ 31 h 31"/>
                  <a:gd name="T6" fmla="*/ 90 w 91"/>
                  <a:gd name="T7" fmla="*/ 0 h 31"/>
                  <a:gd name="T8" fmla="*/ 2 w 91"/>
                  <a:gd name="T9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1" h="31">
                    <a:moveTo>
                      <a:pt x="2" y="0"/>
                    </a:moveTo>
                    <a:lnTo>
                      <a:pt x="0" y="31"/>
                    </a:lnTo>
                    <a:lnTo>
                      <a:pt x="91" y="31"/>
                    </a:lnTo>
                    <a:lnTo>
                      <a:pt x="90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9" name="Freeform: Shape 47"/>
              <p:cNvSpPr/>
              <p:nvPr/>
            </p:nvSpPr>
            <p:spPr bwMode="auto">
              <a:xfrm>
                <a:off x="3248025" y="1107281"/>
                <a:ext cx="409575" cy="254000"/>
              </a:xfrm>
              <a:custGeom>
                <a:avLst/>
                <a:gdLst>
                  <a:gd name="T0" fmla="*/ 173 w 258"/>
                  <a:gd name="T1" fmla="*/ 160 h 160"/>
                  <a:gd name="T2" fmla="*/ 258 w 258"/>
                  <a:gd name="T3" fmla="*/ 160 h 160"/>
                  <a:gd name="T4" fmla="*/ 258 w 258"/>
                  <a:gd name="T5" fmla="*/ 0 h 160"/>
                  <a:gd name="T6" fmla="*/ 0 w 258"/>
                  <a:gd name="T7" fmla="*/ 0 h 160"/>
                  <a:gd name="T8" fmla="*/ 0 w 258"/>
                  <a:gd name="T9" fmla="*/ 160 h 160"/>
                  <a:gd name="T10" fmla="*/ 85 w 258"/>
                  <a:gd name="T11" fmla="*/ 160 h 160"/>
                  <a:gd name="T12" fmla="*/ 173 w 258"/>
                  <a:gd name="T13" fmla="*/ 160 h 160"/>
                  <a:gd name="T14" fmla="*/ 23 w 258"/>
                  <a:gd name="T15" fmla="*/ 141 h 160"/>
                  <a:gd name="T16" fmla="*/ 23 w 258"/>
                  <a:gd name="T17" fmla="*/ 21 h 160"/>
                  <a:gd name="T18" fmla="*/ 234 w 258"/>
                  <a:gd name="T19" fmla="*/ 21 h 160"/>
                  <a:gd name="T20" fmla="*/ 234 w 258"/>
                  <a:gd name="T21" fmla="*/ 141 h 160"/>
                  <a:gd name="T22" fmla="*/ 172 w 258"/>
                  <a:gd name="T23" fmla="*/ 141 h 160"/>
                  <a:gd name="T24" fmla="*/ 86 w 258"/>
                  <a:gd name="T25" fmla="*/ 141 h 160"/>
                  <a:gd name="T26" fmla="*/ 23 w 258"/>
                  <a:gd name="T27" fmla="*/ 141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58" h="160">
                    <a:moveTo>
                      <a:pt x="173" y="160"/>
                    </a:moveTo>
                    <a:lnTo>
                      <a:pt x="258" y="160"/>
                    </a:lnTo>
                    <a:lnTo>
                      <a:pt x="258" y="0"/>
                    </a:lnTo>
                    <a:lnTo>
                      <a:pt x="0" y="0"/>
                    </a:lnTo>
                    <a:lnTo>
                      <a:pt x="0" y="160"/>
                    </a:lnTo>
                    <a:lnTo>
                      <a:pt x="85" y="160"/>
                    </a:lnTo>
                    <a:lnTo>
                      <a:pt x="173" y="160"/>
                    </a:lnTo>
                    <a:close/>
                    <a:moveTo>
                      <a:pt x="23" y="141"/>
                    </a:moveTo>
                    <a:lnTo>
                      <a:pt x="23" y="21"/>
                    </a:lnTo>
                    <a:lnTo>
                      <a:pt x="234" y="21"/>
                    </a:lnTo>
                    <a:lnTo>
                      <a:pt x="234" y="141"/>
                    </a:lnTo>
                    <a:lnTo>
                      <a:pt x="172" y="141"/>
                    </a:lnTo>
                    <a:lnTo>
                      <a:pt x="86" y="141"/>
                    </a:lnTo>
                    <a:lnTo>
                      <a:pt x="23" y="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0" name="Freeform: Shape 48"/>
              <p:cNvSpPr/>
              <p:nvPr/>
            </p:nvSpPr>
            <p:spPr bwMode="auto">
              <a:xfrm>
                <a:off x="3352800" y="1437481"/>
                <a:ext cx="200025" cy="19050"/>
              </a:xfrm>
              <a:custGeom>
                <a:avLst/>
                <a:gdLst>
                  <a:gd name="T0" fmla="*/ 0 w 126"/>
                  <a:gd name="T1" fmla="*/ 0 h 12"/>
                  <a:gd name="T2" fmla="*/ 0 w 126"/>
                  <a:gd name="T3" fmla="*/ 12 h 12"/>
                  <a:gd name="T4" fmla="*/ 126 w 126"/>
                  <a:gd name="T5" fmla="*/ 12 h 12"/>
                  <a:gd name="T6" fmla="*/ 126 w 126"/>
                  <a:gd name="T7" fmla="*/ 0 h 12"/>
                  <a:gd name="T8" fmla="*/ 108 w 126"/>
                  <a:gd name="T9" fmla="*/ 0 h 12"/>
                  <a:gd name="T10" fmla="*/ 17 w 126"/>
                  <a:gd name="T11" fmla="*/ 0 h 12"/>
                  <a:gd name="T12" fmla="*/ 0 w 126"/>
                  <a:gd name="T13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6" h="12">
                    <a:moveTo>
                      <a:pt x="0" y="0"/>
                    </a:moveTo>
                    <a:lnTo>
                      <a:pt x="0" y="12"/>
                    </a:lnTo>
                    <a:lnTo>
                      <a:pt x="126" y="12"/>
                    </a:lnTo>
                    <a:lnTo>
                      <a:pt x="126" y="0"/>
                    </a:lnTo>
                    <a:lnTo>
                      <a:pt x="108" y="0"/>
                    </a:lnTo>
                    <a:lnTo>
                      <a:pt x="17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22" name="Group 49"/>
            <p:cNvGrpSpPr/>
            <p:nvPr/>
          </p:nvGrpSpPr>
          <p:grpSpPr>
            <a:xfrm>
              <a:off x="8816859" y="3502375"/>
              <a:ext cx="424542" cy="423236"/>
              <a:chOff x="1241425" y="795338"/>
              <a:chExt cx="515937" cy="514350"/>
            </a:xfrm>
            <a:solidFill>
              <a:schemeClr val="bg1"/>
            </a:solidFill>
          </p:grpSpPr>
          <p:sp>
            <p:nvSpPr>
              <p:cNvPr id="39" name="Oval 50"/>
              <p:cNvSpPr/>
              <p:nvPr/>
            </p:nvSpPr>
            <p:spPr bwMode="auto">
              <a:xfrm>
                <a:off x="1336675" y="889000"/>
                <a:ext cx="327025" cy="32702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0" name="Freeform: Shape 51"/>
              <p:cNvSpPr/>
              <p:nvPr/>
            </p:nvSpPr>
            <p:spPr bwMode="auto">
              <a:xfrm>
                <a:off x="1455738" y="795338"/>
                <a:ext cx="90487" cy="73025"/>
              </a:xfrm>
              <a:custGeom>
                <a:avLst/>
                <a:gdLst>
                  <a:gd name="T0" fmla="*/ 28 w 57"/>
                  <a:gd name="T1" fmla="*/ 0 h 46"/>
                  <a:gd name="T2" fmla="*/ 0 w 57"/>
                  <a:gd name="T3" fmla="*/ 46 h 46"/>
                  <a:gd name="T4" fmla="*/ 57 w 57"/>
                  <a:gd name="T5" fmla="*/ 46 h 46"/>
                  <a:gd name="T6" fmla="*/ 28 w 57"/>
                  <a:gd name="T7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7" h="46">
                    <a:moveTo>
                      <a:pt x="28" y="0"/>
                    </a:moveTo>
                    <a:lnTo>
                      <a:pt x="0" y="46"/>
                    </a:lnTo>
                    <a:lnTo>
                      <a:pt x="57" y="46"/>
                    </a:lnTo>
                    <a:lnTo>
                      <a:pt x="2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1" name="Freeform: Shape 52"/>
              <p:cNvSpPr/>
              <p:nvPr/>
            </p:nvSpPr>
            <p:spPr bwMode="auto">
              <a:xfrm>
                <a:off x="1685925" y="1008063"/>
                <a:ext cx="71437" cy="92075"/>
              </a:xfrm>
              <a:custGeom>
                <a:avLst/>
                <a:gdLst>
                  <a:gd name="T0" fmla="*/ 0 w 45"/>
                  <a:gd name="T1" fmla="*/ 0 h 58"/>
                  <a:gd name="T2" fmla="*/ 0 w 45"/>
                  <a:gd name="T3" fmla="*/ 58 h 58"/>
                  <a:gd name="T4" fmla="*/ 45 w 45"/>
                  <a:gd name="T5" fmla="*/ 28 h 58"/>
                  <a:gd name="T6" fmla="*/ 0 w 45"/>
                  <a:gd name="T7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5" h="58">
                    <a:moveTo>
                      <a:pt x="0" y="0"/>
                    </a:moveTo>
                    <a:lnTo>
                      <a:pt x="0" y="58"/>
                    </a:lnTo>
                    <a:lnTo>
                      <a:pt x="45" y="2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2" name="Freeform: Shape 53"/>
              <p:cNvSpPr/>
              <p:nvPr/>
            </p:nvSpPr>
            <p:spPr bwMode="auto">
              <a:xfrm>
                <a:off x="1455738" y="1238250"/>
                <a:ext cx="90487" cy="71438"/>
              </a:xfrm>
              <a:custGeom>
                <a:avLst/>
                <a:gdLst>
                  <a:gd name="T0" fmla="*/ 28 w 57"/>
                  <a:gd name="T1" fmla="*/ 45 h 45"/>
                  <a:gd name="T2" fmla="*/ 57 w 57"/>
                  <a:gd name="T3" fmla="*/ 0 h 45"/>
                  <a:gd name="T4" fmla="*/ 0 w 57"/>
                  <a:gd name="T5" fmla="*/ 0 h 45"/>
                  <a:gd name="T6" fmla="*/ 28 w 57"/>
                  <a:gd name="T7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7" h="45">
                    <a:moveTo>
                      <a:pt x="28" y="45"/>
                    </a:moveTo>
                    <a:lnTo>
                      <a:pt x="57" y="0"/>
                    </a:lnTo>
                    <a:lnTo>
                      <a:pt x="0" y="0"/>
                    </a:lnTo>
                    <a:lnTo>
                      <a:pt x="28" y="4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3" name="Freeform: Shape 54"/>
              <p:cNvSpPr/>
              <p:nvPr/>
            </p:nvSpPr>
            <p:spPr bwMode="auto">
              <a:xfrm>
                <a:off x="1241425" y="1008063"/>
                <a:ext cx="73025" cy="92075"/>
              </a:xfrm>
              <a:custGeom>
                <a:avLst/>
                <a:gdLst>
                  <a:gd name="T0" fmla="*/ 46 w 46"/>
                  <a:gd name="T1" fmla="*/ 0 h 58"/>
                  <a:gd name="T2" fmla="*/ 0 w 46"/>
                  <a:gd name="T3" fmla="*/ 28 h 58"/>
                  <a:gd name="T4" fmla="*/ 46 w 46"/>
                  <a:gd name="T5" fmla="*/ 58 h 58"/>
                  <a:gd name="T6" fmla="*/ 46 w 46"/>
                  <a:gd name="T7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" h="58">
                    <a:moveTo>
                      <a:pt x="46" y="0"/>
                    </a:moveTo>
                    <a:lnTo>
                      <a:pt x="0" y="28"/>
                    </a:lnTo>
                    <a:lnTo>
                      <a:pt x="46" y="58"/>
                    </a:lnTo>
                    <a:lnTo>
                      <a:pt x="4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4" name="Freeform: Shape 55"/>
              <p:cNvSpPr/>
              <p:nvPr/>
            </p:nvSpPr>
            <p:spPr bwMode="auto">
              <a:xfrm>
                <a:off x="1598613" y="871538"/>
                <a:ext cx="82550" cy="82550"/>
              </a:xfrm>
              <a:custGeom>
                <a:avLst/>
                <a:gdLst>
                  <a:gd name="T0" fmla="*/ 52 w 52"/>
                  <a:gd name="T1" fmla="*/ 0 h 52"/>
                  <a:gd name="T2" fmla="*/ 0 w 52"/>
                  <a:gd name="T3" fmla="*/ 11 h 52"/>
                  <a:gd name="T4" fmla="*/ 41 w 52"/>
                  <a:gd name="T5" fmla="*/ 52 h 52"/>
                  <a:gd name="T6" fmla="*/ 52 w 52"/>
                  <a:gd name="T7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2" h="52">
                    <a:moveTo>
                      <a:pt x="52" y="0"/>
                    </a:moveTo>
                    <a:lnTo>
                      <a:pt x="0" y="11"/>
                    </a:lnTo>
                    <a:lnTo>
                      <a:pt x="41" y="52"/>
                    </a:lnTo>
                    <a:lnTo>
                      <a:pt x="5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5" name="Freeform: Shape 56"/>
              <p:cNvSpPr/>
              <p:nvPr/>
            </p:nvSpPr>
            <p:spPr bwMode="auto">
              <a:xfrm>
                <a:off x="1598613" y="1150938"/>
                <a:ext cx="82550" cy="82550"/>
              </a:xfrm>
              <a:custGeom>
                <a:avLst/>
                <a:gdLst>
                  <a:gd name="T0" fmla="*/ 52 w 52"/>
                  <a:gd name="T1" fmla="*/ 52 h 52"/>
                  <a:gd name="T2" fmla="*/ 41 w 52"/>
                  <a:gd name="T3" fmla="*/ 0 h 52"/>
                  <a:gd name="T4" fmla="*/ 0 w 52"/>
                  <a:gd name="T5" fmla="*/ 41 h 52"/>
                  <a:gd name="T6" fmla="*/ 52 w 52"/>
                  <a:gd name="T7" fmla="*/ 5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2" h="52">
                    <a:moveTo>
                      <a:pt x="52" y="52"/>
                    </a:moveTo>
                    <a:lnTo>
                      <a:pt x="41" y="0"/>
                    </a:lnTo>
                    <a:lnTo>
                      <a:pt x="0" y="41"/>
                    </a:lnTo>
                    <a:lnTo>
                      <a:pt x="52" y="5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6" name="Freeform: Shape 57"/>
              <p:cNvSpPr/>
              <p:nvPr/>
            </p:nvSpPr>
            <p:spPr bwMode="auto">
              <a:xfrm>
                <a:off x="1317625" y="1150938"/>
                <a:ext cx="84137" cy="82550"/>
              </a:xfrm>
              <a:custGeom>
                <a:avLst/>
                <a:gdLst>
                  <a:gd name="T0" fmla="*/ 12 w 53"/>
                  <a:gd name="T1" fmla="*/ 0 h 52"/>
                  <a:gd name="T2" fmla="*/ 0 w 53"/>
                  <a:gd name="T3" fmla="*/ 52 h 52"/>
                  <a:gd name="T4" fmla="*/ 53 w 53"/>
                  <a:gd name="T5" fmla="*/ 41 h 52"/>
                  <a:gd name="T6" fmla="*/ 12 w 53"/>
                  <a:gd name="T7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3" h="52">
                    <a:moveTo>
                      <a:pt x="12" y="0"/>
                    </a:moveTo>
                    <a:lnTo>
                      <a:pt x="0" y="52"/>
                    </a:lnTo>
                    <a:lnTo>
                      <a:pt x="53" y="41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7" name="Freeform: Shape 58"/>
              <p:cNvSpPr/>
              <p:nvPr/>
            </p:nvSpPr>
            <p:spPr bwMode="auto">
              <a:xfrm>
                <a:off x="1317625" y="871538"/>
                <a:ext cx="84137" cy="82550"/>
              </a:xfrm>
              <a:custGeom>
                <a:avLst/>
                <a:gdLst>
                  <a:gd name="T0" fmla="*/ 53 w 53"/>
                  <a:gd name="T1" fmla="*/ 11 h 52"/>
                  <a:gd name="T2" fmla="*/ 0 w 53"/>
                  <a:gd name="T3" fmla="*/ 0 h 52"/>
                  <a:gd name="T4" fmla="*/ 12 w 53"/>
                  <a:gd name="T5" fmla="*/ 52 h 52"/>
                  <a:gd name="T6" fmla="*/ 53 w 53"/>
                  <a:gd name="T7" fmla="*/ 11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3" h="52">
                    <a:moveTo>
                      <a:pt x="53" y="11"/>
                    </a:moveTo>
                    <a:lnTo>
                      <a:pt x="0" y="0"/>
                    </a:lnTo>
                    <a:lnTo>
                      <a:pt x="12" y="52"/>
                    </a:lnTo>
                    <a:lnTo>
                      <a:pt x="53" y="1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27" name="Group 69"/>
            <p:cNvGrpSpPr/>
            <p:nvPr/>
          </p:nvGrpSpPr>
          <p:grpSpPr>
            <a:xfrm>
              <a:off x="9403292" y="1999066"/>
              <a:ext cx="2071573" cy="767260"/>
              <a:chOff x="4012199" y="1347817"/>
              <a:chExt cx="1656603" cy="767260"/>
            </a:xfrm>
          </p:grpSpPr>
          <p:sp>
            <p:nvSpPr>
              <p:cNvPr id="31" name="TextBox 70"/>
              <p:cNvSpPr txBox="1"/>
              <p:nvPr/>
            </p:nvSpPr>
            <p:spPr>
              <a:xfrm>
                <a:off x="4012200" y="1594037"/>
                <a:ext cx="1656602" cy="521040"/>
              </a:xfrm>
              <a:prstGeom prst="rect">
                <a:avLst/>
              </a:prstGeom>
              <a:noFill/>
            </p:spPr>
            <p:txBody>
              <a:bodyPr wrap="square" lIns="72000" tIns="0" rIns="0" bIns="0" anchor="ctr" anchorCtr="0">
                <a:normAutofit fontScale="97500"/>
              </a:bodyPr>
              <a:lstStyle/>
              <a:p>
                <a:pPr>
                  <a:lnSpc>
                    <a:spcPct val="120000"/>
                  </a:lnSpc>
                </a:pPr>
                <a:r>
                  <a:rPr sz="1200" dirty="0" err="1"/>
                  <a:t>点击此处更换文本</a:t>
                </a:r>
                <a:r>
                  <a:rPr lang="zh-CN" altLang="en-US" sz="1200" dirty="0"/>
                  <a:t>点击此处更换文本</a:t>
                </a:r>
                <a:endParaRPr sz="1200" dirty="0"/>
              </a:p>
            </p:txBody>
          </p:sp>
          <p:sp>
            <p:nvSpPr>
              <p:cNvPr id="32" name="TextBox 71"/>
              <p:cNvSpPr txBox="1"/>
              <p:nvPr/>
            </p:nvSpPr>
            <p:spPr>
              <a:xfrm>
                <a:off x="4012199" y="1347817"/>
                <a:ext cx="1042635" cy="246221"/>
              </a:xfrm>
              <a:prstGeom prst="rect">
                <a:avLst/>
              </a:prstGeom>
              <a:noFill/>
            </p:spPr>
            <p:txBody>
              <a:bodyPr wrap="none" lIns="72000" tIns="0" rIns="0" bIns="0" anchor="ctr" anchorCtr="0">
                <a:normAutofit/>
              </a:bodyPr>
              <a:lstStyle/>
              <a:p>
                <a:r>
                  <a:rPr lang="zh-CN" altLang="en-US" sz="1600" b="1" dirty="0">
                    <a:solidFill>
                      <a:schemeClr val="accent4">
                        <a:lumMod val="100000"/>
                      </a:schemeClr>
                    </a:solidFill>
                  </a:rPr>
                  <a:t>输入标题文本</a:t>
                </a:r>
              </a:p>
            </p:txBody>
          </p:sp>
        </p:grpSp>
        <p:grpSp>
          <p:nvGrpSpPr>
            <p:cNvPr id="28" name="Group 72"/>
            <p:cNvGrpSpPr/>
            <p:nvPr/>
          </p:nvGrpSpPr>
          <p:grpSpPr>
            <a:xfrm>
              <a:off x="9403293" y="3367933"/>
              <a:ext cx="2071572" cy="767260"/>
              <a:chOff x="4012199" y="1347817"/>
              <a:chExt cx="1656602" cy="767260"/>
            </a:xfrm>
          </p:grpSpPr>
          <p:sp>
            <p:nvSpPr>
              <p:cNvPr id="29" name="TextBox 73"/>
              <p:cNvSpPr txBox="1"/>
              <p:nvPr/>
            </p:nvSpPr>
            <p:spPr>
              <a:xfrm>
                <a:off x="4012199" y="1594037"/>
                <a:ext cx="1656602" cy="521040"/>
              </a:xfrm>
              <a:prstGeom prst="rect">
                <a:avLst/>
              </a:prstGeom>
              <a:noFill/>
            </p:spPr>
            <p:txBody>
              <a:bodyPr wrap="square" lIns="72000" tIns="0" rIns="0" bIns="0" anchor="ctr" anchorCtr="0">
                <a:normAutofit fontScale="97500"/>
              </a:bodyPr>
              <a:lstStyle/>
              <a:p>
                <a:pPr>
                  <a:lnSpc>
                    <a:spcPct val="120000"/>
                  </a:lnSpc>
                </a:pPr>
                <a:r>
                  <a:rPr sz="1200" dirty="0" err="1"/>
                  <a:t>点击此处更换文本</a:t>
                </a:r>
                <a:r>
                  <a:rPr lang="zh-CN" altLang="en-US" sz="1200" dirty="0"/>
                  <a:t>点击此处更换文本</a:t>
                </a:r>
                <a:endParaRPr sz="1200" dirty="0"/>
              </a:p>
            </p:txBody>
          </p:sp>
          <p:sp>
            <p:nvSpPr>
              <p:cNvPr id="30" name="TextBox 74"/>
              <p:cNvSpPr txBox="1"/>
              <p:nvPr/>
            </p:nvSpPr>
            <p:spPr>
              <a:xfrm>
                <a:off x="4012199" y="1347817"/>
                <a:ext cx="1042635" cy="246221"/>
              </a:xfrm>
              <a:prstGeom prst="rect">
                <a:avLst/>
              </a:prstGeom>
              <a:noFill/>
            </p:spPr>
            <p:txBody>
              <a:bodyPr wrap="none" lIns="72000" tIns="0" rIns="0" bIns="0" anchor="ctr" anchorCtr="0">
                <a:normAutofit/>
              </a:bodyPr>
              <a:lstStyle/>
              <a:p>
                <a:r>
                  <a:rPr lang="zh-CN" altLang="en-US" sz="1600" b="1" dirty="0">
                    <a:solidFill>
                      <a:schemeClr val="accent5">
                        <a:lumMod val="100000"/>
                      </a:schemeClr>
                    </a:solidFill>
                  </a:rPr>
                  <a:t>输入标题文本</a:t>
                </a: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5000">
        <p14:flip dir="r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千图PPT彼岸天：ID 8661124库_Freeform: Shape 1"/>
          <p:cNvSpPr/>
          <p:nvPr>
            <p:custDataLst>
              <p:tags r:id="rId1"/>
            </p:custDataLst>
          </p:nvPr>
        </p:nvSpPr>
        <p:spPr bwMode="auto">
          <a:xfrm>
            <a:off x="1567780" y="1149730"/>
            <a:ext cx="8913565" cy="3873091"/>
          </a:xfrm>
          <a:custGeom>
            <a:avLst/>
            <a:gdLst>
              <a:gd name="T0" fmla="*/ 14748 w 18790"/>
              <a:gd name="T1" fmla="*/ 5360 h 8055"/>
              <a:gd name="T2" fmla="*/ 14046 w 18790"/>
              <a:gd name="T3" fmla="*/ 4619 h 8055"/>
              <a:gd name="T4" fmla="*/ 13667 w 18790"/>
              <a:gd name="T5" fmla="*/ 4612 h 8055"/>
              <a:gd name="T6" fmla="*/ 14083 w 18790"/>
              <a:gd name="T7" fmla="*/ 4921 h 8055"/>
              <a:gd name="T8" fmla="*/ 13218 w 18790"/>
              <a:gd name="T9" fmla="*/ 5291 h 8055"/>
              <a:gd name="T10" fmla="*/ 13180 w 18790"/>
              <a:gd name="T11" fmla="*/ 5202 h 8055"/>
              <a:gd name="T12" fmla="*/ 13932 w 18790"/>
              <a:gd name="T13" fmla="*/ 6890 h 8055"/>
              <a:gd name="T14" fmla="*/ 14626 w 18790"/>
              <a:gd name="T15" fmla="*/ 5647 h 8055"/>
              <a:gd name="T16" fmla="*/ 14997 w 18790"/>
              <a:gd name="T17" fmla="*/ 7281 h 8055"/>
              <a:gd name="T18" fmla="*/ 16394 w 18790"/>
              <a:gd name="T19" fmla="*/ 6909 h 8055"/>
              <a:gd name="T20" fmla="*/ 14876 w 18790"/>
              <a:gd name="T21" fmla="*/ 2476 h 8055"/>
              <a:gd name="T22" fmla="*/ 15801 w 18790"/>
              <a:gd name="T23" fmla="*/ 1592 h 8055"/>
              <a:gd name="T24" fmla="*/ 16255 w 18790"/>
              <a:gd name="T25" fmla="*/ 1069 h 8055"/>
              <a:gd name="T26" fmla="*/ 14340 w 18790"/>
              <a:gd name="T27" fmla="*/ 1045 h 8055"/>
              <a:gd name="T28" fmla="*/ 12010 w 18790"/>
              <a:gd name="T29" fmla="*/ 935 h 8055"/>
              <a:gd name="T30" fmla="*/ 11642 w 18790"/>
              <a:gd name="T31" fmla="*/ 956 h 8055"/>
              <a:gd name="T32" fmla="*/ 10108 w 18790"/>
              <a:gd name="T33" fmla="*/ 1321 h 8055"/>
              <a:gd name="T34" fmla="*/ 8777 w 18790"/>
              <a:gd name="T35" fmla="*/ 1889 h 8055"/>
              <a:gd name="T36" fmla="*/ 8982 w 18790"/>
              <a:gd name="T37" fmla="*/ 1940 h 8055"/>
              <a:gd name="T38" fmla="*/ 8022 w 18790"/>
              <a:gd name="T39" fmla="*/ 2945 h 8055"/>
              <a:gd name="T40" fmla="*/ 9350 w 18790"/>
              <a:gd name="T41" fmla="*/ 2897 h 8055"/>
              <a:gd name="T42" fmla="*/ 8741 w 18790"/>
              <a:gd name="T43" fmla="*/ 3115 h 8055"/>
              <a:gd name="T44" fmla="*/ 7889 w 18790"/>
              <a:gd name="T45" fmla="*/ 4711 h 8055"/>
              <a:gd name="T46" fmla="*/ 9198 w 18790"/>
              <a:gd name="T47" fmla="*/ 6893 h 8055"/>
              <a:gd name="T48" fmla="*/ 10161 w 18790"/>
              <a:gd name="T49" fmla="*/ 4178 h 8055"/>
              <a:gd name="T50" fmla="*/ 10555 w 18790"/>
              <a:gd name="T51" fmla="*/ 3462 h 8055"/>
              <a:gd name="T52" fmla="*/ 12333 w 18790"/>
              <a:gd name="T53" fmla="*/ 3777 h 8055"/>
              <a:gd name="T54" fmla="*/ 13342 w 18790"/>
              <a:gd name="T55" fmla="*/ 4006 h 8055"/>
              <a:gd name="T56" fmla="*/ 14139 w 18790"/>
              <a:gd name="T57" fmla="*/ 3001 h 8055"/>
              <a:gd name="T58" fmla="*/ 10660 w 18790"/>
              <a:gd name="T59" fmla="*/ 939 h 8055"/>
              <a:gd name="T60" fmla="*/ 10056 w 18790"/>
              <a:gd name="T61" fmla="*/ 2521 h 8055"/>
              <a:gd name="T62" fmla="*/ 10586 w 18790"/>
              <a:gd name="T63" fmla="*/ 2539 h 8055"/>
              <a:gd name="T64" fmla="*/ 7948 w 18790"/>
              <a:gd name="T65" fmla="*/ 1761 h 8055"/>
              <a:gd name="T66" fmla="*/ 11960 w 18790"/>
              <a:gd name="T67" fmla="*/ 4673 h 8055"/>
              <a:gd name="T68" fmla="*/ 4925 w 18790"/>
              <a:gd name="T69" fmla="*/ 3984 h 8055"/>
              <a:gd name="T70" fmla="*/ 4914 w 18790"/>
              <a:gd name="T71" fmla="*/ 707 h 8055"/>
              <a:gd name="T72" fmla="*/ 6019 w 18790"/>
              <a:gd name="T73" fmla="*/ 1656 h 8055"/>
              <a:gd name="T74" fmla="*/ 7107 w 18790"/>
              <a:gd name="T75" fmla="*/ 588 h 8055"/>
              <a:gd name="T76" fmla="*/ 5696 w 18790"/>
              <a:gd name="T77" fmla="*/ 310 h 8055"/>
              <a:gd name="T78" fmla="*/ 3652 w 18790"/>
              <a:gd name="T79" fmla="*/ 613 h 8055"/>
              <a:gd name="T80" fmla="*/ 3670 w 18790"/>
              <a:gd name="T81" fmla="*/ 962 h 8055"/>
              <a:gd name="T82" fmla="*/ 2921 w 18790"/>
              <a:gd name="T83" fmla="*/ 639 h 8055"/>
              <a:gd name="T84" fmla="*/ 4355 w 18790"/>
              <a:gd name="T85" fmla="*/ 1516 h 8055"/>
              <a:gd name="T86" fmla="*/ 2241 w 18790"/>
              <a:gd name="T87" fmla="*/ 1064 h 8055"/>
              <a:gd name="T88" fmla="*/ 3320 w 18790"/>
              <a:gd name="T89" fmla="*/ 895 h 8055"/>
              <a:gd name="T90" fmla="*/ 4135 w 18790"/>
              <a:gd name="T91" fmla="*/ 1215 h 8055"/>
              <a:gd name="T92" fmla="*/ 5131 w 18790"/>
              <a:gd name="T93" fmla="*/ 1496 h 8055"/>
              <a:gd name="T94" fmla="*/ 4418 w 18790"/>
              <a:gd name="T95" fmla="*/ 1259 h 8055"/>
              <a:gd name="T96" fmla="*/ 4366 w 18790"/>
              <a:gd name="T97" fmla="*/ 1949 h 8055"/>
              <a:gd name="T98" fmla="*/ 5446 w 18790"/>
              <a:gd name="T99" fmla="*/ 1880 h 8055"/>
              <a:gd name="T100" fmla="*/ 4959 w 18790"/>
              <a:gd name="T101" fmla="*/ 2254 h 8055"/>
              <a:gd name="T102" fmla="*/ 4639 w 18790"/>
              <a:gd name="T103" fmla="*/ 2870 h 8055"/>
              <a:gd name="T104" fmla="*/ 3921 w 18790"/>
              <a:gd name="T105" fmla="*/ 3927 h 8055"/>
              <a:gd name="T106" fmla="*/ 4971 w 18790"/>
              <a:gd name="T107" fmla="*/ 4318 h 8055"/>
              <a:gd name="T108" fmla="*/ 5854 w 18790"/>
              <a:gd name="T109" fmla="*/ 5104 h 8055"/>
              <a:gd name="T110" fmla="*/ 5500 w 18790"/>
              <a:gd name="T111" fmla="*/ 6752 h 8055"/>
              <a:gd name="T112" fmla="*/ 4744 w 18790"/>
              <a:gd name="T113" fmla="*/ 7886 h 8055"/>
              <a:gd name="T114" fmla="*/ 4451 w 18790"/>
              <a:gd name="T115" fmla="*/ 5325 h 8055"/>
              <a:gd name="T116" fmla="*/ 3264 w 18790"/>
              <a:gd name="T117" fmla="*/ 3790 h 8055"/>
              <a:gd name="T118" fmla="*/ 2356 w 18790"/>
              <a:gd name="T119" fmla="*/ 2307 h 8055"/>
              <a:gd name="T120" fmla="*/ 1059 w 18790"/>
              <a:gd name="T121" fmla="*/ 1643 h 8055"/>
              <a:gd name="T122" fmla="*/ 634 w 18790"/>
              <a:gd name="T123" fmla="*/ 1389 h 8055"/>
              <a:gd name="T124" fmla="*/ 4567 w 18790"/>
              <a:gd name="T125" fmla="*/ 2490 h 80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8790" h="8055">
                <a:moveTo>
                  <a:pt x="411" y="1957"/>
                </a:moveTo>
                <a:lnTo>
                  <a:pt x="404" y="1955"/>
                </a:lnTo>
                <a:lnTo>
                  <a:pt x="398" y="1955"/>
                </a:lnTo>
                <a:lnTo>
                  <a:pt x="393" y="1957"/>
                </a:lnTo>
                <a:lnTo>
                  <a:pt x="390" y="1960"/>
                </a:lnTo>
                <a:lnTo>
                  <a:pt x="388" y="1964"/>
                </a:lnTo>
                <a:lnTo>
                  <a:pt x="385" y="1970"/>
                </a:lnTo>
                <a:lnTo>
                  <a:pt x="383" y="1976"/>
                </a:lnTo>
                <a:lnTo>
                  <a:pt x="380" y="1983"/>
                </a:lnTo>
                <a:lnTo>
                  <a:pt x="377" y="1997"/>
                </a:lnTo>
                <a:lnTo>
                  <a:pt x="371" y="2010"/>
                </a:lnTo>
                <a:lnTo>
                  <a:pt x="368" y="2016"/>
                </a:lnTo>
                <a:lnTo>
                  <a:pt x="363" y="2021"/>
                </a:lnTo>
                <a:lnTo>
                  <a:pt x="358" y="2025"/>
                </a:lnTo>
                <a:lnTo>
                  <a:pt x="351" y="2028"/>
                </a:lnTo>
                <a:lnTo>
                  <a:pt x="336" y="2031"/>
                </a:lnTo>
                <a:lnTo>
                  <a:pt x="321" y="2037"/>
                </a:lnTo>
                <a:lnTo>
                  <a:pt x="308" y="2043"/>
                </a:lnTo>
                <a:lnTo>
                  <a:pt x="296" y="2049"/>
                </a:lnTo>
                <a:lnTo>
                  <a:pt x="292" y="2051"/>
                </a:lnTo>
                <a:lnTo>
                  <a:pt x="289" y="2055"/>
                </a:lnTo>
                <a:lnTo>
                  <a:pt x="287" y="2058"/>
                </a:lnTo>
                <a:lnTo>
                  <a:pt x="285" y="2061"/>
                </a:lnTo>
                <a:lnTo>
                  <a:pt x="285" y="2063"/>
                </a:lnTo>
                <a:lnTo>
                  <a:pt x="287" y="2065"/>
                </a:lnTo>
                <a:lnTo>
                  <a:pt x="290" y="2068"/>
                </a:lnTo>
                <a:lnTo>
                  <a:pt x="296" y="2070"/>
                </a:lnTo>
                <a:lnTo>
                  <a:pt x="309" y="2072"/>
                </a:lnTo>
                <a:lnTo>
                  <a:pt x="325" y="2072"/>
                </a:lnTo>
                <a:lnTo>
                  <a:pt x="343" y="2072"/>
                </a:lnTo>
                <a:lnTo>
                  <a:pt x="361" y="2069"/>
                </a:lnTo>
                <a:lnTo>
                  <a:pt x="376" y="2065"/>
                </a:lnTo>
                <a:lnTo>
                  <a:pt x="390" y="2062"/>
                </a:lnTo>
                <a:lnTo>
                  <a:pt x="396" y="2060"/>
                </a:lnTo>
                <a:lnTo>
                  <a:pt x="400" y="2056"/>
                </a:lnTo>
                <a:lnTo>
                  <a:pt x="404" y="2054"/>
                </a:lnTo>
                <a:lnTo>
                  <a:pt x="406" y="2051"/>
                </a:lnTo>
                <a:lnTo>
                  <a:pt x="410" y="2043"/>
                </a:lnTo>
                <a:lnTo>
                  <a:pt x="412" y="2031"/>
                </a:lnTo>
                <a:lnTo>
                  <a:pt x="415" y="2016"/>
                </a:lnTo>
                <a:lnTo>
                  <a:pt x="416" y="2001"/>
                </a:lnTo>
                <a:lnTo>
                  <a:pt x="417" y="1986"/>
                </a:lnTo>
                <a:lnTo>
                  <a:pt x="416" y="1971"/>
                </a:lnTo>
                <a:lnTo>
                  <a:pt x="416" y="1967"/>
                </a:lnTo>
                <a:lnTo>
                  <a:pt x="415" y="1962"/>
                </a:lnTo>
                <a:lnTo>
                  <a:pt x="412" y="1959"/>
                </a:lnTo>
                <a:lnTo>
                  <a:pt x="411" y="1957"/>
                </a:lnTo>
                <a:close/>
                <a:moveTo>
                  <a:pt x="18720" y="1652"/>
                </a:moveTo>
                <a:lnTo>
                  <a:pt x="18717" y="1653"/>
                </a:lnTo>
                <a:lnTo>
                  <a:pt x="18716" y="1654"/>
                </a:lnTo>
                <a:lnTo>
                  <a:pt x="18716" y="1657"/>
                </a:lnTo>
                <a:lnTo>
                  <a:pt x="18717" y="1660"/>
                </a:lnTo>
                <a:lnTo>
                  <a:pt x="18722" y="1666"/>
                </a:lnTo>
                <a:lnTo>
                  <a:pt x="18730" y="1672"/>
                </a:lnTo>
                <a:lnTo>
                  <a:pt x="18738" y="1679"/>
                </a:lnTo>
                <a:lnTo>
                  <a:pt x="18748" y="1684"/>
                </a:lnTo>
                <a:lnTo>
                  <a:pt x="18756" y="1687"/>
                </a:lnTo>
                <a:lnTo>
                  <a:pt x="18763" y="1690"/>
                </a:lnTo>
                <a:lnTo>
                  <a:pt x="18767" y="1688"/>
                </a:lnTo>
                <a:lnTo>
                  <a:pt x="18770" y="1687"/>
                </a:lnTo>
                <a:lnTo>
                  <a:pt x="18774" y="1684"/>
                </a:lnTo>
                <a:lnTo>
                  <a:pt x="18776" y="1681"/>
                </a:lnTo>
                <a:lnTo>
                  <a:pt x="18783" y="1673"/>
                </a:lnTo>
                <a:lnTo>
                  <a:pt x="18788" y="1664"/>
                </a:lnTo>
                <a:lnTo>
                  <a:pt x="18789" y="1658"/>
                </a:lnTo>
                <a:lnTo>
                  <a:pt x="18790" y="1653"/>
                </a:lnTo>
                <a:lnTo>
                  <a:pt x="18790" y="1650"/>
                </a:lnTo>
                <a:lnTo>
                  <a:pt x="18789" y="1645"/>
                </a:lnTo>
                <a:lnTo>
                  <a:pt x="18788" y="1643"/>
                </a:lnTo>
                <a:lnTo>
                  <a:pt x="18784" y="1639"/>
                </a:lnTo>
                <a:lnTo>
                  <a:pt x="18781" y="1638"/>
                </a:lnTo>
                <a:lnTo>
                  <a:pt x="18776" y="1638"/>
                </a:lnTo>
                <a:lnTo>
                  <a:pt x="18759" y="1638"/>
                </a:lnTo>
                <a:lnTo>
                  <a:pt x="18750" y="1639"/>
                </a:lnTo>
                <a:lnTo>
                  <a:pt x="18741" y="1644"/>
                </a:lnTo>
                <a:lnTo>
                  <a:pt x="18720" y="1652"/>
                </a:lnTo>
                <a:close/>
                <a:moveTo>
                  <a:pt x="18458" y="2061"/>
                </a:moveTo>
                <a:lnTo>
                  <a:pt x="18439" y="2060"/>
                </a:lnTo>
                <a:lnTo>
                  <a:pt x="18422" y="2058"/>
                </a:lnTo>
                <a:lnTo>
                  <a:pt x="18406" y="2060"/>
                </a:lnTo>
                <a:lnTo>
                  <a:pt x="18391" y="2061"/>
                </a:lnTo>
                <a:lnTo>
                  <a:pt x="18377" y="2064"/>
                </a:lnTo>
                <a:lnTo>
                  <a:pt x="18366" y="2068"/>
                </a:lnTo>
                <a:lnTo>
                  <a:pt x="18363" y="2070"/>
                </a:lnTo>
                <a:lnTo>
                  <a:pt x="18358" y="2072"/>
                </a:lnTo>
                <a:lnTo>
                  <a:pt x="18355" y="2076"/>
                </a:lnTo>
                <a:lnTo>
                  <a:pt x="18353" y="2080"/>
                </a:lnTo>
                <a:lnTo>
                  <a:pt x="18353" y="2083"/>
                </a:lnTo>
                <a:lnTo>
                  <a:pt x="18353" y="2087"/>
                </a:lnTo>
                <a:lnTo>
                  <a:pt x="18354" y="2089"/>
                </a:lnTo>
                <a:lnTo>
                  <a:pt x="18358" y="2092"/>
                </a:lnTo>
                <a:lnTo>
                  <a:pt x="18366" y="2098"/>
                </a:lnTo>
                <a:lnTo>
                  <a:pt x="18377" y="2103"/>
                </a:lnTo>
                <a:lnTo>
                  <a:pt x="18390" y="2107"/>
                </a:lnTo>
                <a:lnTo>
                  <a:pt x="18402" y="2110"/>
                </a:lnTo>
                <a:lnTo>
                  <a:pt x="18417" y="2111"/>
                </a:lnTo>
                <a:lnTo>
                  <a:pt x="18429" y="2112"/>
                </a:lnTo>
                <a:lnTo>
                  <a:pt x="18442" y="2111"/>
                </a:lnTo>
                <a:lnTo>
                  <a:pt x="18458" y="2109"/>
                </a:lnTo>
                <a:lnTo>
                  <a:pt x="18473" y="2104"/>
                </a:lnTo>
                <a:lnTo>
                  <a:pt x="18487" y="2099"/>
                </a:lnTo>
                <a:lnTo>
                  <a:pt x="18500" y="2095"/>
                </a:lnTo>
                <a:lnTo>
                  <a:pt x="18509" y="2090"/>
                </a:lnTo>
                <a:lnTo>
                  <a:pt x="18512" y="2089"/>
                </a:lnTo>
                <a:lnTo>
                  <a:pt x="18514" y="2087"/>
                </a:lnTo>
                <a:lnTo>
                  <a:pt x="18514" y="2085"/>
                </a:lnTo>
                <a:lnTo>
                  <a:pt x="18513" y="2084"/>
                </a:lnTo>
                <a:lnTo>
                  <a:pt x="18499" y="2078"/>
                </a:lnTo>
                <a:lnTo>
                  <a:pt x="18480" y="2070"/>
                </a:lnTo>
                <a:lnTo>
                  <a:pt x="18465" y="2063"/>
                </a:lnTo>
                <a:lnTo>
                  <a:pt x="18458" y="2061"/>
                </a:lnTo>
                <a:close/>
                <a:moveTo>
                  <a:pt x="18763" y="1957"/>
                </a:moveTo>
                <a:lnTo>
                  <a:pt x="18757" y="1955"/>
                </a:lnTo>
                <a:lnTo>
                  <a:pt x="18751" y="1955"/>
                </a:lnTo>
                <a:lnTo>
                  <a:pt x="18747" y="1957"/>
                </a:lnTo>
                <a:lnTo>
                  <a:pt x="18743" y="1960"/>
                </a:lnTo>
                <a:lnTo>
                  <a:pt x="18740" y="1964"/>
                </a:lnTo>
                <a:lnTo>
                  <a:pt x="18737" y="1970"/>
                </a:lnTo>
                <a:lnTo>
                  <a:pt x="18736" y="1976"/>
                </a:lnTo>
                <a:lnTo>
                  <a:pt x="18734" y="1983"/>
                </a:lnTo>
                <a:lnTo>
                  <a:pt x="18730" y="1997"/>
                </a:lnTo>
                <a:lnTo>
                  <a:pt x="18724" y="2010"/>
                </a:lnTo>
                <a:lnTo>
                  <a:pt x="18721" y="2016"/>
                </a:lnTo>
                <a:lnTo>
                  <a:pt x="18716" y="2021"/>
                </a:lnTo>
                <a:lnTo>
                  <a:pt x="18710" y="2025"/>
                </a:lnTo>
                <a:lnTo>
                  <a:pt x="18704" y="2028"/>
                </a:lnTo>
                <a:lnTo>
                  <a:pt x="18689" y="2031"/>
                </a:lnTo>
                <a:lnTo>
                  <a:pt x="18674" y="2037"/>
                </a:lnTo>
                <a:lnTo>
                  <a:pt x="18660" y="2043"/>
                </a:lnTo>
                <a:lnTo>
                  <a:pt x="18649" y="2049"/>
                </a:lnTo>
                <a:lnTo>
                  <a:pt x="18644" y="2051"/>
                </a:lnTo>
                <a:lnTo>
                  <a:pt x="18641" y="2055"/>
                </a:lnTo>
                <a:lnTo>
                  <a:pt x="18639" y="2058"/>
                </a:lnTo>
                <a:lnTo>
                  <a:pt x="18637" y="2061"/>
                </a:lnTo>
                <a:lnTo>
                  <a:pt x="18639" y="2063"/>
                </a:lnTo>
                <a:lnTo>
                  <a:pt x="18640" y="2065"/>
                </a:lnTo>
                <a:lnTo>
                  <a:pt x="18643" y="2068"/>
                </a:lnTo>
                <a:lnTo>
                  <a:pt x="18648" y="2070"/>
                </a:lnTo>
                <a:lnTo>
                  <a:pt x="18662" y="2072"/>
                </a:lnTo>
                <a:lnTo>
                  <a:pt x="18677" y="2072"/>
                </a:lnTo>
                <a:lnTo>
                  <a:pt x="18695" y="2072"/>
                </a:lnTo>
                <a:lnTo>
                  <a:pt x="18712" y="2069"/>
                </a:lnTo>
                <a:lnTo>
                  <a:pt x="18729" y="2065"/>
                </a:lnTo>
                <a:lnTo>
                  <a:pt x="18743" y="2062"/>
                </a:lnTo>
                <a:lnTo>
                  <a:pt x="18749" y="2060"/>
                </a:lnTo>
                <a:lnTo>
                  <a:pt x="18754" y="2056"/>
                </a:lnTo>
                <a:lnTo>
                  <a:pt x="18757" y="2054"/>
                </a:lnTo>
                <a:lnTo>
                  <a:pt x="18759" y="2051"/>
                </a:lnTo>
                <a:lnTo>
                  <a:pt x="18763" y="2043"/>
                </a:lnTo>
                <a:lnTo>
                  <a:pt x="18765" y="2031"/>
                </a:lnTo>
                <a:lnTo>
                  <a:pt x="18768" y="2016"/>
                </a:lnTo>
                <a:lnTo>
                  <a:pt x="18769" y="2001"/>
                </a:lnTo>
                <a:lnTo>
                  <a:pt x="18770" y="1986"/>
                </a:lnTo>
                <a:lnTo>
                  <a:pt x="18769" y="1971"/>
                </a:lnTo>
                <a:lnTo>
                  <a:pt x="18768" y="1967"/>
                </a:lnTo>
                <a:lnTo>
                  <a:pt x="18767" y="1962"/>
                </a:lnTo>
                <a:lnTo>
                  <a:pt x="18765" y="1959"/>
                </a:lnTo>
                <a:lnTo>
                  <a:pt x="18763" y="1957"/>
                </a:lnTo>
                <a:close/>
                <a:moveTo>
                  <a:pt x="14368" y="4999"/>
                </a:moveTo>
                <a:lnTo>
                  <a:pt x="14358" y="5010"/>
                </a:lnTo>
                <a:lnTo>
                  <a:pt x="14350" y="5020"/>
                </a:lnTo>
                <a:lnTo>
                  <a:pt x="14346" y="5024"/>
                </a:lnTo>
                <a:lnTo>
                  <a:pt x="14345" y="5027"/>
                </a:lnTo>
                <a:lnTo>
                  <a:pt x="14344" y="5030"/>
                </a:lnTo>
                <a:lnTo>
                  <a:pt x="14343" y="5033"/>
                </a:lnTo>
                <a:lnTo>
                  <a:pt x="14344" y="5035"/>
                </a:lnTo>
                <a:lnTo>
                  <a:pt x="14346" y="5037"/>
                </a:lnTo>
                <a:lnTo>
                  <a:pt x="14350" y="5040"/>
                </a:lnTo>
                <a:lnTo>
                  <a:pt x="14356" y="5042"/>
                </a:lnTo>
                <a:lnTo>
                  <a:pt x="14370" y="5046"/>
                </a:lnTo>
                <a:lnTo>
                  <a:pt x="14392" y="5050"/>
                </a:lnTo>
                <a:lnTo>
                  <a:pt x="14415" y="5056"/>
                </a:lnTo>
                <a:lnTo>
                  <a:pt x="14433" y="5060"/>
                </a:lnTo>
                <a:lnTo>
                  <a:pt x="14447" y="5063"/>
                </a:lnTo>
                <a:lnTo>
                  <a:pt x="14458" y="5068"/>
                </a:lnTo>
                <a:lnTo>
                  <a:pt x="14460" y="5070"/>
                </a:lnTo>
                <a:lnTo>
                  <a:pt x="14462" y="5074"/>
                </a:lnTo>
                <a:lnTo>
                  <a:pt x="14464" y="5077"/>
                </a:lnTo>
                <a:lnTo>
                  <a:pt x="14464" y="5081"/>
                </a:lnTo>
                <a:lnTo>
                  <a:pt x="14462" y="5085"/>
                </a:lnTo>
                <a:lnTo>
                  <a:pt x="14460" y="5090"/>
                </a:lnTo>
                <a:lnTo>
                  <a:pt x="14457" y="5096"/>
                </a:lnTo>
                <a:lnTo>
                  <a:pt x="14452" y="5102"/>
                </a:lnTo>
                <a:lnTo>
                  <a:pt x="14441" y="5117"/>
                </a:lnTo>
                <a:lnTo>
                  <a:pt x="14433" y="5131"/>
                </a:lnTo>
                <a:lnTo>
                  <a:pt x="14425" y="5147"/>
                </a:lnTo>
                <a:lnTo>
                  <a:pt x="14420" y="5159"/>
                </a:lnTo>
                <a:lnTo>
                  <a:pt x="14418" y="5165"/>
                </a:lnTo>
                <a:lnTo>
                  <a:pt x="14418" y="5171"/>
                </a:lnTo>
                <a:lnTo>
                  <a:pt x="14417" y="5177"/>
                </a:lnTo>
                <a:lnTo>
                  <a:pt x="14418" y="5181"/>
                </a:lnTo>
                <a:lnTo>
                  <a:pt x="14419" y="5185"/>
                </a:lnTo>
                <a:lnTo>
                  <a:pt x="14420" y="5188"/>
                </a:lnTo>
                <a:lnTo>
                  <a:pt x="14424" y="5190"/>
                </a:lnTo>
                <a:lnTo>
                  <a:pt x="14427" y="5191"/>
                </a:lnTo>
                <a:lnTo>
                  <a:pt x="14439" y="5192"/>
                </a:lnTo>
                <a:lnTo>
                  <a:pt x="14453" y="5191"/>
                </a:lnTo>
                <a:lnTo>
                  <a:pt x="14468" y="5189"/>
                </a:lnTo>
                <a:lnTo>
                  <a:pt x="14485" y="5186"/>
                </a:lnTo>
                <a:lnTo>
                  <a:pt x="14501" y="5185"/>
                </a:lnTo>
                <a:lnTo>
                  <a:pt x="14515" y="5184"/>
                </a:lnTo>
                <a:lnTo>
                  <a:pt x="14520" y="5185"/>
                </a:lnTo>
                <a:lnTo>
                  <a:pt x="14525" y="5186"/>
                </a:lnTo>
                <a:lnTo>
                  <a:pt x="14528" y="5189"/>
                </a:lnTo>
                <a:lnTo>
                  <a:pt x="14531" y="5191"/>
                </a:lnTo>
                <a:lnTo>
                  <a:pt x="14533" y="5204"/>
                </a:lnTo>
                <a:lnTo>
                  <a:pt x="14536" y="5212"/>
                </a:lnTo>
                <a:lnTo>
                  <a:pt x="14541" y="5216"/>
                </a:lnTo>
                <a:lnTo>
                  <a:pt x="14553" y="5220"/>
                </a:lnTo>
                <a:lnTo>
                  <a:pt x="14569" y="5224"/>
                </a:lnTo>
                <a:lnTo>
                  <a:pt x="14595" y="5230"/>
                </a:lnTo>
                <a:lnTo>
                  <a:pt x="14609" y="5232"/>
                </a:lnTo>
                <a:lnTo>
                  <a:pt x="14622" y="5236"/>
                </a:lnTo>
                <a:lnTo>
                  <a:pt x="14633" y="5239"/>
                </a:lnTo>
                <a:lnTo>
                  <a:pt x="14643" y="5243"/>
                </a:lnTo>
                <a:lnTo>
                  <a:pt x="14653" y="5247"/>
                </a:lnTo>
                <a:lnTo>
                  <a:pt x="14661" y="5251"/>
                </a:lnTo>
                <a:lnTo>
                  <a:pt x="14668" y="5256"/>
                </a:lnTo>
                <a:lnTo>
                  <a:pt x="14674" y="5260"/>
                </a:lnTo>
                <a:lnTo>
                  <a:pt x="14684" y="5270"/>
                </a:lnTo>
                <a:lnTo>
                  <a:pt x="14693" y="5279"/>
                </a:lnTo>
                <a:lnTo>
                  <a:pt x="14700" y="5287"/>
                </a:lnTo>
                <a:lnTo>
                  <a:pt x="14707" y="5296"/>
                </a:lnTo>
                <a:lnTo>
                  <a:pt x="14714" y="5304"/>
                </a:lnTo>
                <a:lnTo>
                  <a:pt x="14722" y="5316"/>
                </a:lnTo>
                <a:lnTo>
                  <a:pt x="14731" y="5329"/>
                </a:lnTo>
                <a:lnTo>
                  <a:pt x="14740" y="5343"/>
                </a:lnTo>
                <a:lnTo>
                  <a:pt x="14743" y="5348"/>
                </a:lnTo>
                <a:lnTo>
                  <a:pt x="14747" y="5354"/>
                </a:lnTo>
                <a:lnTo>
                  <a:pt x="14748" y="5360"/>
                </a:lnTo>
                <a:lnTo>
                  <a:pt x="14749" y="5365"/>
                </a:lnTo>
                <a:lnTo>
                  <a:pt x="14748" y="5370"/>
                </a:lnTo>
                <a:lnTo>
                  <a:pt x="14747" y="5372"/>
                </a:lnTo>
                <a:lnTo>
                  <a:pt x="14743" y="5374"/>
                </a:lnTo>
                <a:lnTo>
                  <a:pt x="14738" y="5375"/>
                </a:lnTo>
                <a:lnTo>
                  <a:pt x="14733" y="5375"/>
                </a:lnTo>
                <a:lnTo>
                  <a:pt x="14725" y="5377"/>
                </a:lnTo>
                <a:lnTo>
                  <a:pt x="14720" y="5379"/>
                </a:lnTo>
                <a:lnTo>
                  <a:pt x="14715" y="5383"/>
                </a:lnTo>
                <a:lnTo>
                  <a:pt x="14704" y="5391"/>
                </a:lnTo>
                <a:lnTo>
                  <a:pt x="14695" y="5399"/>
                </a:lnTo>
                <a:lnTo>
                  <a:pt x="14691" y="5404"/>
                </a:lnTo>
                <a:lnTo>
                  <a:pt x="14689" y="5408"/>
                </a:lnTo>
                <a:lnTo>
                  <a:pt x="14688" y="5413"/>
                </a:lnTo>
                <a:lnTo>
                  <a:pt x="14687" y="5417"/>
                </a:lnTo>
                <a:lnTo>
                  <a:pt x="14687" y="5420"/>
                </a:lnTo>
                <a:lnTo>
                  <a:pt x="14688" y="5424"/>
                </a:lnTo>
                <a:lnTo>
                  <a:pt x="14690" y="5426"/>
                </a:lnTo>
                <a:lnTo>
                  <a:pt x="14694" y="5427"/>
                </a:lnTo>
                <a:lnTo>
                  <a:pt x="14706" y="5427"/>
                </a:lnTo>
                <a:lnTo>
                  <a:pt x="14720" y="5427"/>
                </a:lnTo>
                <a:lnTo>
                  <a:pt x="14735" y="5425"/>
                </a:lnTo>
                <a:lnTo>
                  <a:pt x="14751" y="5424"/>
                </a:lnTo>
                <a:lnTo>
                  <a:pt x="14767" y="5422"/>
                </a:lnTo>
                <a:lnTo>
                  <a:pt x="14780" y="5421"/>
                </a:lnTo>
                <a:lnTo>
                  <a:pt x="14785" y="5422"/>
                </a:lnTo>
                <a:lnTo>
                  <a:pt x="14789" y="5422"/>
                </a:lnTo>
                <a:lnTo>
                  <a:pt x="14792" y="5425"/>
                </a:lnTo>
                <a:lnTo>
                  <a:pt x="14794" y="5427"/>
                </a:lnTo>
                <a:lnTo>
                  <a:pt x="14797" y="5435"/>
                </a:lnTo>
                <a:lnTo>
                  <a:pt x="14803" y="5449"/>
                </a:lnTo>
                <a:lnTo>
                  <a:pt x="14811" y="5466"/>
                </a:lnTo>
                <a:lnTo>
                  <a:pt x="14822" y="5484"/>
                </a:lnTo>
                <a:lnTo>
                  <a:pt x="14828" y="5492"/>
                </a:lnTo>
                <a:lnTo>
                  <a:pt x="14835" y="5500"/>
                </a:lnTo>
                <a:lnTo>
                  <a:pt x="14841" y="5508"/>
                </a:lnTo>
                <a:lnTo>
                  <a:pt x="14848" y="5514"/>
                </a:lnTo>
                <a:lnTo>
                  <a:pt x="14855" y="5520"/>
                </a:lnTo>
                <a:lnTo>
                  <a:pt x="14863" y="5523"/>
                </a:lnTo>
                <a:lnTo>
                  <a:pt x="14870" y="5526"/>
                </a:lnTo>
                <a:lnTo>
                  <a:pt x="14877" y="5526"/>
                </a:lnTo>
                <a:lnTo>
                  <a:pt x="14884" y="5523"/>
                </a:lnTo>
                <a:lnTo>
                  <a:pt x="14891" y="5520"/>
                </a:lnTo>
                <a:lnTo>
                  <a:pt x="14898" y="5515"/>
                </a:lnTo>
                <a:lnTo>
                  <a:pt x="14904" y="5509"/>
                </a:lnTo>
                <a:lnTo>
                  <a:pt x="14916" y="5494"/>
                </a:lnTo>
                <a:lnTo>
                  <a:pt x="14926" y="5476"/>
                </a:lnTo>
                <a:lnTo>
                  <a:pt x="14945" y="5440"/>
                </a:lnTo>
                <a:lnTo>
                  <a:pt x="14960" y="5413"/>
                </a:lnTo>
                <a:lnTo>
                  <a:pt x="14965" y="5408"/>
                </a:lnTo>
                <a:lnTo>
                  <a:pt x="14971" y="5405"/>
                </a:lnTo>
                <a:lnTo>
                  <a:pt x="14978" y="5401"/>
                </a:lnTo>
                <a:lnTo>
                  <a:pt x="14985" y="5398"/>
                </a:lnTo>
                <a:lnTo>
                  <a:pt x="14993" y="5395"/>
                </a:lnTo>
                <a:lnTo>
                  <a:pt x="15001" y="5393"/>
                </a:lnTo>
                <a:lnTo>
                  <a:pt x="15010" y="5391"/>
                </a:lnTo>
                <a:lnTo>
                  <a:pt x="15019" y="5391"/>
                </a:lnTo>
                <a:lnTo>
                  <a:pt x="15027" y="5391"/>
                </a:lnTo>
                <a:lnTo>
                  <a:pt x="15036" y="5391"/>
                </a:lnTo>
                <a:lnTo>
                  <a:pt x="15044" y="5393"/>
                </a:lnTo>
                <a:lnTo>
                  <a:pt x="15051" y="5395"/>
                </a:lnTo>
                <a:lnTo>
                  <a:pt x="15057" y="5399"/>
                </a:lnTo>
                <a:lnTo>
                  <a:pt x="15063" y="5404"/>
                </a:lnTo>
                <a:lnTo>
                  <a:pt x="15066" y="5411"/>
                </a:lnTo>
                <a:lnTo>
                  <a:pt x="15068" y="5418"/>
                </a:lnTo>
                <a:lnTo>
                  <a:pt x="15072" y="5433"/>
                </a:lnTo>
                <a:lnTo>
                  <a:pt x="15078" y="5449"/>
                </a:lnTo>
                <a:lnTo>
                  <a:pt x="15085" y="5465"/>
                </a:lnTo>
                <a:lnTo>
                  <a:pt x="15093" y="5479"/>
                </a:lnTo>
                <a:lnTo>
                  <a:pt x="15104" y="5493"/>
                </a:lnTo>
                <a:lnTo>
                  <a:pt x="15117" y="5507"/>
                </a:lnTo>
                <a:lnTo>
                  <a:pt x="15131" y="5519"/>
                </a:lnTo>
                <a:lnTo>
                  <a:pt x="15148" y="5530"/>
                </a:lnTo>
                <a:lnTo>
                  <a:pt x="15166" y="5541"/>
                </a:lnTo>
                <a:lnTo>
                  <a:pt x="15185" y="5550"/>
                </a:lnTo>
                <a:lnTo>
                  <a:pt x="15202" y="5560"/>
                </a:lnTo>
                <a:lnTo>
                  <a:pt x="15218" y="5566"/>
                </a:lnTo>
                <a:lnTo>
                  <a:pt x="15226" y="5569"/>
                </a:lnTo>
                <a:lnTo>
                  <a:pt x="15232" y="5570"/>
                </a:lnTo>
                <a:lnTo>
                  <a:pt x="15239" y="5572"/>
                </a:lnTo>
                <a:lnTo>
                  <a:pt x="15243" y="5572"/>
                </a:lnTo>
                <a:lnTo>
                  <a:pt x="15248" y="5572"/>
                </a:lnTo>
                <a:lnTo>
                  <a:pt x="15252" y="5569"/>
                </a:lnTo>
                <a:lnTo>
                  <a:pt x="15254" y="5567"/>
                </a:lnTo>
                <a:lnTo>
                  <a:pt x="15255" y="5563"/>
                </a:lnTo>
                <a:lnTo>
                  <a:pt x="15255" y="5552"/>
                </a:lnTo>
                <a:lnTo>
                  <a:pt x="15253" y="5535"/>
                </a:lnTo>
                <a:lnTo>
                  <a:pt x="15248" y="5516"/>
                </a:lnTo>
                <a:lnTo>
                  <a:pt x="15241" y="5496"/>
                </a:lnTo>
                <a:lnTo>
                  <a:pt x="15233" y="5476"/>
                </a:lnTo>
                <a:lnTo>
                  <a:pt x="15222" y="5459"/>
                </a:lnTo>
                <a:lnTo>
                  <a:pt x="15216" y="5451"/>
                </a:lnTo>
                <a:lnTo>
                  <a:pt x="15212" y="5445"/>
                </a:lnTo>
                <a:lnTo>
                  <a:pt x="15206" y="5440"/>
                </a:lnTo>
                <a:lnTo>
                  <a:pt x="15200" y="5437"/>
                </a:lnTo>
                <a:lnTo>
                  <a:pt x="15193" y="5433"/>
                </a:lnTo>
                <a:lnTo>
                  <a:pt x="15187" y="5428"/>
                </a:lnTo>
                <a:lnTo>
                  <a:pt x="15180" y="5422"/>
                </a:lnTo>
                <a:lnTo>
                  <a:pt x="15173" y="5415"/>
                </a:lnTo>
                <a:lnTo>
                  <a:pt x="15158" y="5399"/>
                </a:lnTo>
                <a:lnTo>
                  <a:pt x="15144" y="5380"/>
                </a:lnTo>
                <a:lnTo>
                  <a:pt x="15132" y="5360"/>
                </a:lnTo>
                <a:lnTo>
                  <a:pt x="15121" y="5341"/>
                </a:lnTo>
                <a:lnTo>
                  <a:pt x="15118" y="5332"/>
                </a:lnTo>
                <a:lnTo>
                  <a:pt x="15114" y="5324"/>
                </a:lnTo>
                <a:lnTo>
                  <a:pt x="15113" y="5316"/>
                </a:lnTo>
                <a:lnTo>
                  <a:pt x="15112" y="5310"/>
                </a:lnTo>
                <a:lnTo>
                  <a:pt x="15112" y="5304"/>
                </a:lnTo>
                <a:lnTo>
                  <a:pt x="15110" y="5298"/>
                </a:lnTo>
                <a:lnTo>
                  <a:pt x="15107" y="5293"/>
                </a:lnTo>
                <a:lnTo>
                  <a:pt x="15105" y="5289"/>
                </a:lnTo>
                <a:lnTo>
                  <a:pt x="15095" y="5280"/>
                </a:lnTo>
                <a:lnTo>
                  <a:pt x="15085" y="5273"/>
                </a:lnTo>
                <a:lnTo>
                  <a:pt x="15073" y="5266"/>
                </a:lnTo>
                <a:lnTo>
                  <a:pt x="15061" y="5259"/>
                </a:lnTo>
                <a:lnTo>
                  <a:pt x="15051" y="5252"/>
                </a:lnTo>
                <a:lnTo>
                  <a:pt x="15040" y="5244"/>
                </a:lnTo>
                <a:lnTo>
                  <a:pt x="15023" y="5219"/>
                </a:lnTo>
                <a:lnTo>
                  <a:pt x="15003" y="5189"/>
                </a:lnTo>
                <a:lnTo>
                  <a:pt x="14996" y="5181"/>
                </a:lnTo>
                <a:lnTo>
                  <a:pt x="14990" y="5172"/>
                </a:lnTo>
                <a:lnTo>
                  <a:pt x="14983" y="5165"/>
                </a:lnTo>
                <a:lnTo>
                  <a:pt x="14974" y="5159"/>
                </a:lnTo>
                <a:lnTo>
                  <a:pt x="14966" y="5152"/>
                </a:lnTo>
                <a:lnTo>
                  <a:pt x="14958" y="5148"/>
                </a:lnTo>
                <a:lnTo>
                  <a:pt x="14947" y="5143"/>
                </a:lnTo>
                <a:lnTo>
                  <a:pt x="14937" y="5139"/>
                </a:lnTo>
                <a:lnTo>
                  <a:pt x="14917" y="5135"/>
                </a:lnTo>
                <a:lnTo>
                  <a:pt x="14899" y="5128"/>
                </a:lnTo>
                <a:lnTo>
                  <a:pt x="14883" y="5120"/>
                </a:lnTo>
                <a:lnTo>
                  <a:pt x="14869" y="5111"/>
                </a:lnTo>
                <a:lnTo>
                  <a:pt x="14838" y="5090"/>
                </a:lnTo>
                <a:lnTo>
                  <a:pt x="14798" y="5065"/>
                </a:lnTo>
                <a:lnTo>
                  <a:pt x="14785" y="5058"/>
                </a:lnTo>
                <a:lnTo>
                  <a:pt x="14770" y="5053"/>
                </a:lnTo>
                <a:lnTo>
                  <a:pt x="14755" y="5048"/>
                </a:lnTo>
                <a:lnTo>
                  <a:pt x="14738" y="5043"/>
                </a:lnTo>
                <a:lnTo>
                  <a:pt x="14721" y="5040"/>
                </a:lnTo>
                <a:lnTo>
                  <a:pt x="14704" y="5037"/>
                </a:lnTo>
                <a:lnTo>
                  <a:pt x="14687" y="5036"/>
                </a:lnTo>
                <a:lnTo>
                  <a:pt x="14670" y="5035"/>
                </a:lnTo>
                <a:lnTo>
                  <a:pt x="14654" y="5035"/>
                </a:lnTo>
                <a:lnTo>
                  <a:pt x="14639" y="5035"/>
                </a:lnTo>
                <a:lnTo>
                  <a:pt x="14624" y="5036"/>
                </a:lnTo>
                <a:lnTo>
                  <a:pt x="14613" y="5037"/>
                </a:lnTo>
                <a:lnTo>
                  <a:pt x="14602" y="5040"/>
                </a:lnTo>
                <a:lnTo>
                  <a:pt x="14594" y="5043"/>
                </a:lnTo>
                <a:lnTo>
                  <a:pt x="14592" y="5044"/>
                </a:lnTo>
                <a:lnTo>
                  <a:pt x="14589" y="5047"/>
                </a:lnTo>
                <a:lnTo>
                  <a:pt x="14588" y="5049"/>
                </a:lnTo>
                <a:lnTo>
                  <a:pt x="14587" y="5050"/>
                </a:lnTo>
                <a:lnTo>
                  <a:pt x="14586" y="5057"/>
                </a:lnTo>
                <a:lnTo>
                  <a:pt x="14585" y="5061"/>
                </a:lnTo>
                <a:lnTo>
                  <a:pt x="14582" y="5060"/>
                </a:lnTo>
                <a:lnTo>
                  <a:pt x="14580" y="5057"/>
                </a:lnTo>
                <a:lnTo>
                  <a:pt x="14574" y="5053"/>
                </a:lnTo>
                <a:lnTo>
                  <a:pt x="14566" y="5047"/>
                </a:lnTo>
                <a:lnTo>
                  <a:pt x="14554" y="5040"/>
                </a:lnTo>
                <a:lnTo>
                  <a:pt x="14539" y="5031"/>
                </a:lnTo>
                <a:lnTo>
                  <a:pt x="14521" y="5027"/>
                </a:lnTo>
                <a:lnTo>
                  <a:pt x="14506" y="5023"/>
                </a:lnTo>
                <a:lnTo>
                  <a:pt x="14491" y="5022"/>
                </a:lnTo>
                <a:lnTo>
                  <a:pt x="14478" y="5021"/>
                </a:lnTo>
                <a:lnTo>
                  <a:pt x="14466" y="5019"/>
                </a:lnTo>
                <a:lnTo>
                  <a:pt x="14457" y="5015"/>
                </a:lnTo>
                <a:lnTo>
                  <a:pt x="14453" y="5013"/>
                </a:lnTo>
                <a:lnTo>
                  <a:pt x="14450" y="5009"/>
                </a:lnTo>
                <a:lnTo>
                  <a:pt x="14446" y="5004"/>
                </a:lnTo>
                <a:lnTo>
                  <a:pt x="14444" y="4999"/>
                </a:lnTo>
                <a:lnTo>
                  <a:pt x="14441" y="4993"/>
                </a:lnTo>
                <a:lnTo>
                  <a:pt x="14438" y="4988"/>
                </a:lnTo>
                <a:lnTo>
                  <a:pt x="14435" y="4983"/>
                </a:lnTo>
                <a:lnTo>
                  <a:pt x="14432" y="4979"/>
                </a:lnTo>
                <a:lnTo>
                  <a:pt x="14428" y="4976"/>
                </a:lnTo>
                <a:lnTo>
                  <a:pt x="14424" y="4974"/>
                </a:lnTo>
                <a:lnTo>
                  <a:pt x="14419" y="4972"/>
                </a:lnTo>
                <a:lnTo>
                  <a:pt x="14414" y="4970"/>
                </a:lnTo>
                <a:lnTo>
                  <a:pt x="14410" y="4970"/>
                </a:lnTo>
                <a:lnTo>
                  <a:pt x="14405" y="4972"/>
                </a:lnTo>
                <a:lnTo>
                  <a:pt x="14399" y="4974"/>
                </a:lnTo>
                <a:lnTo>
                  <a:pt x="14393" y="4976"/>
                </a:lnTo>
                <a:lnTo>
                  <a:pt x="14387" y="4981"/>
                </a:lnTo>
                <a:lnTo>
                  <a:pt x="14381" y="4986"/>
                </a:lnTo>
                <a:lnTo>
                  <a:pt x="14374" y="4992"/>
                </a:lnTo>
                <a:lnTo>
                  <a:pt x="14368" y="4999"/>
                </a:lnTo>
                <a:close/>
                <a:moveTo>
                  <a:pt x="14097" y="4444"/>
                </a:moveTo>
                <a:lnTo>
                  <a:pt x="14078" y="4471"/>
                </a:lnTo>
                <a:lnTo>
                  <a:pt x="14065" y="4490"/>
                </a:lnTo>
                <a:lnTo>
                  <a:pt x="14060" y="4496"/>
                </a:lnTo>
                <a:lnTo>
                  <a:pt x="14054" y="4502"/>
                </a:lnTo>
                <a:lnTo>
                  <a:pt x="14050" y="4504"/>
                </a:lnTo>
                <a:lnTo>
                  <a:pt x="14046" y="4507"/>
                </a:lnTo>
                <a:lnTo>
                  <a:pt x="14042" y="4508"/>
                </a:lnTo>
                <a:lnTo>
                  <a:pt x="14037" y="4507"/>
                </a:lnTo>
                <a:lnTo>
                  <a:pt x="14034" y="4505"/>
                </a:lnTo>
                <a:lnTo>
                  <a:pt x="14029" y="4504"/>
                </a:lnTo>
                <a:lnTo>
                  <a:pt x="14019" y="4498"/>
                </a:lnTo>
                <a:lnTo>
                  <a:pt x="14006" y="4491"/>
                </a:lnTo>
                <a:lnTo>
                  <a:pt x="13997" y="4489"/>
                </a:lnTo>
                <a:lnTo>
                  <a:pt x="13990" y="4488"/>
                </a:lnTo>
                <a:lnTo>
                  <a:pt x="13981" y="4488"/>
                </a:lnTo>
                <a:lnTo>
                  <a:pt x="13973" y="4490"/>
                </a:lnTo>
                <a:lnTo>
                  <a:pt x="13964" y="4494"/>
                </a:lnTo>
                <a:lnTo>
                  <a:pt x="13956" y="4497"/>
                </a:lnTo>
                <a:lnTo>
                  <a:pt x="13948" y="4503"/>
                </a:lnTo>
                <a:lnTo>
                  <a:pt x="13941" y="4508"/>
                </a:lnTo>
                <a:lnTo>
                  <a:pt x="13934" y="4515"/>
                </a:lnTo>
                <a:lnTo>
                  <a:pt x="13927" y="4521"/>
                </a:lnTo>
                <a:lnTo>
                  <a:pt x="13922" y="4528"/>
                </a:lnTo>
                <a:lnTo>
                  <a:pt x="13918" y="4535"/>
                </a:lnTo>
                <a:lnTo>
                  <a:pt x="13915" y="4541"/>
                </a:lnTo>
                <a:lnTo>
                  <a:pt x="13913" y="4546"/>
                </a:lnTo>
                <a:lnTo>
                  <a:pt x="13913" y="4552"/>
                </a:lnTo>
                <a:lnTo>
                  <a:pt x="13914" y="4557"/>
                </a:lnTo>
                <a:lnTo>
                  <a:pt x="13918" y="4561"/>
                </a:lnTo>
                <a:lnTo>
                  <a:pt x="13922" y="4564"/>
                </a:lnTo>
                <a:lnTo>
                  <a:pt x="13928" y="4565"/>
                </a:lnTo>
                <a:lnTo>
                  <a:pt x="13935" y="4566"/>
                </a:lnTo>
                <a:lnTo>
                  <a:pt x="13952" y="4568"/>
                </a:lnTo>
                <a:lnTo>
                  <a:pt x="13970" y="4569"/>
                </a:lnTo>
                <a:lnTo>
                  <a:pt x="13981" y="4570"/>
                </a:lnTo>
                <a:lnTo>
                  <a:pt x="13990" y="4570"/>
                </a:lnTo>
                <a:lnTo>
                  <a:pt x="14000" y="4572"/>
                </a:lnTo>
                <a:lnTo>
                  <a:pt x="14008" y="4575"/>
                </a:lnTo>
                <a:lnTo>
                  <a:pt x="14016" y="4577"/>
                </a:lnTo>
                <a:lnTo>
                  <a:pt x="14023" y="4582"/>
                </a:lnTo>
                <a:lnTo>
                  <a:pt x="14029" y="4588"/>
                </a:lnTo>
                <a:lnTo>
                  <a:pt x="14034" y="4595"/>
                </a:lnTo>
                <a:lnTo>
                  <a:pt x="14040" y="4609"/>
                </a:lnTo>
                <a:lnTo>
                  <a:pt x="14046" y="4619"/>
                </a:lnTo>
                <a:lnTo>
                  <a:pt x="14050" y="4628"/>
                </a:lnTo>
                <a:lnTo>
                  <a:pt x="14056" y="4633"/>
                </a:lnTo>
                <a:lnTo>
                  <a:pt x="14058" y="4635"/>
                </a:lnTo>
                <a:lnTo>
                  <a:pt x="14062" y="4636"/>
                </a:lnTo>
                <a:lnTo>
                  <a:pt x="14065" y="4636"/>
                </a:lnTo>
                <a:lnTo>
                  <a:pt x="14070" y="4636"/>
                </a:lnTo>
                <a:lnTo>
                  <a:pt x="14080" y="4635"/>
                </a:lnTo>
                <a:lnTo>
                  <a:pt x="14094" y="4632"/>
                </a:lnTo>
                <a:lnTo>
                  <a:pt x="14101" y="4630"/>
                </a:lnTo>
                <a:lnTo>
                  <a:pt x="14108" y="4626"/>
                </a:lnTo>
                <a:lnTo>
                  <a:pt x="14115" y="4622"/>
                </a:lnTo>
                <a:lnTo>
                  <a:pt x="14122" y="4616"/>
                </a:lnTo>
                <a:lnTo>
                  <a:pt x="14129" y="4610"/>
                </a:lnTo>
                <a:lnTo>
                  <a:pt x="14135" y="4603"/>
                </a:lnTo>
                <a:lnTo>
                  <a:pt x="14141" y="4595"/>
                </a:lnTo>
                <a:lnTo>
                  <a:pt x="14147" y="4588"/>
                </a:lnTo>
                <a:lnTo>
                  <a:pt x="14151" y="4579"/>
                </a:lnTo>
                <a:lnTo>
                  <a:pt x="14155" y="4570"/>
                </a:lnTo>
                <a:lnTo>
                  <a:pt x="14158" y="4562"/>
                </a:lnTo>
                <a:lnTo>
                  <a:pt x="14161" y="4554"/>
                </a:lnTo>
                <a:lnTo>
                  <a:pt x="14163" y="4545"/>
                </a:lnTo>
                <a:lnTo>
                  <a:pt x="14163" y="4538"/>
                </a:lnTo>
                <a:lnTo>
                  <a:pt x="14163" y="4531"/>
                </a:lnTo>
                <a:lnTo>
                  <a:pt x="14161" y="4524"/>
                </a:lnTo>
                <a:lnTo>
                  <a:pt x="14155" y="4511"/>
                </a:lnTo>
                <a:lnTo>
                  <a:pt x="14147" y="4498"/>
                </a:lnTo>
                <a:lnTo>
                  <a:pt x="14136" y="4484"/>
                </a:lnTo>
                <a:lnTo>
                  <a:pt x="14124" y="4471"/>
                </a:lnTo>
                <a:lnTo>
                  <a:pt x="14105" y="4453"/>
                </a:lnTo>
                <a:lnTo>
                  <a:pt x="14097" y="4444"/>
                </a:lnTo>
                <a:close/>
                <a:moveTo>
                  <a:pt x="14085" y="4271"/>
                </a:moveTo>
                <a:lnTo>
                  <a:pt x="14082" y="4272"/>
                </a:lnTo>
                <a:lnTo>
                  <a:pt x="14078" y="4274"/>
                </a:lnTo>
                <a:lnTo>
                  <a:pt x="14074" y="4279"/>
                </a:lnTo>
                <a:lnTo>
                  <a:pt x="14069" y="4285"/>
                </a:lnTo>
                <a:lnTo>
                  <a:pt x="14064" y="4293"/>
                </a:lnTo>
                <a:lnTo>
                  <a:pt x="14061" y="4301"/>
                </a:lnTo>
                <a:lnTo>
                  <a:pt x="14057" y="4309"/>
                </a:lnTo>
                <a:lnTo>
                  <a:pt x="14055" y="4319"/>
                </a:lnTo>
                <a:lnTo>
                  <a:pt x="14053" y="4328"/>
                </a:lnTo>
                <a:lnTo>
                  <a:pt x="14053" y="4336"/>
                </a:lnTo>
                <a:lnTo>
                  <a:pt x="14054" y="4345"/>
                </a:lnTo>
                <a:lnTo>
                  <a:pt x="14056" y="4352"/>
                </a:lnTo>
                <a:lnTo>
                  <a:pt x="14058" y="4354"/>
                </a:lnTo>
                <a:lnTo>
                  <a:pt x="14061" y="4357"/>
                </a:lnTo>
                <a:lnTo>
                  <a:pt x="14064" y="4360"/>
                </a:lnTo>
                <a:lnTo>
                  <a:pt x="14068" y="4361"/>
                </a:lnTo>
                <a:lnTo>
                  <a:pt x="14073" y="4363"/>
                </a:lnTo>
                <a:lnTo>
                  <a:pt x="14077" y="4364"/>
                </a:lnTo>
                <a:lnTo>
                  <a:pt x="14083" y="4364"/>
                </a:lnTo>
                <a:lnTo>
                  <a:pt x="14089" y="4364"/>
                </a:lnTo>
                <a:lnTo>
                  <a:pt x="14102" y="4362"/>
                </a:lnTo>
                <a:lnTo>
                  <a:pt x="14112" y="4359"/>
                </a:lnTo>
                <a:lnTo>
                  <a:pt x="14121" y="4354"/>
                </a:lnTo>
                <a:lnTo>
                  <a:pt x="14127" y="4348"/>
                </a:lnTo>
                <a:lnTo>
                  <a:pt x="14131" y="4341"/>
                </a:lnTo>
                <a:lnTo>
                  <a:pt x="14134" y="4334"/>
                </a:lnTo>
                <a:lnTo>
                  <a:pt x="14136" y="4326"/>
                </a:lnTo>
                <a:lnTo>
                  <a:pt x="14135" y="4318"/>
                </a:lnTo>
                <a:lnTo>
                  <a:pt x="14134" y="4309"/>
                </a:lnTo>
                <a:lnTo>
                  <a:pt x="14130" y="4301"/>
                </a:lnTo>
                <a:lnTo>
                  <a:pt x="14125" y="4293"/>
                </a:lnTo>
                <a:lnTo>
                  <a:pt x="14120" y="4286"/>
                </a:lnTo>
                <a:lnTo>
                  <a:pt x="14112" y="4280"/>
                </a:lnTo>
                <a:lnTo>
                  <a:pt x="14104" y="4275"/>
                </a:lnTo>
                <a:lnTo>
                  <a:pt x="14095" y="4272"/>
                </a:lnTo>
                <a:lnTo>
                  <a:pt x="14085" y="4271"/>
                </a:lnTo>
                <a:close/>
                <a:moveTo>
                  <a:pt x="13954" y="4341"/>
                </a:moveTo>
                <a:lnTo>
                  <a:pt x="13952" y="4342"/>
                </a:lnTo>
                <a:lnTo>
                  <a:pt x="13948" y="4346"/>
                </a:lnTo>
                <a:lnTo>
                  <a:pt x="13945" y="4352"/>
                </a:lnTo>
                <a:lnTo>
                  <a:pt x="13941" y="4357"/>
                </a:lnTo>
                <a:lnTo>
                  <a:pt x="13935" y="4372"/>
                </a:lnTo>
                <a:lnTo>
                  <a:pt x="13930" y="4388"/>
                </a:lnTo>
                <a:lnTo>
                  <a:pt x="13929" y="4396"/>
                </a:lnTo>
                <a:lnTo>
                  <a:pt x="13928" y="4403"/>
                </a:lnTo>
                <a:lnTo>
                  <a:pt x="13929" y="4410"/>
                </a:lnTo>
                <a:lnTo>
                  <a:pt x="13930" y="4417"/>
                </a:lnTo>
                <a:lnTo>
                  <a:pt x="13933" y="4422"/>
                </a:lnTo>
                <a:lnTo>
                  <a:pt x="13937" y="4427"/>
                </a:lnTo>
                <a:lnTo>
                  <a:pt x="13942" y="4429"/>
                </a:lnTo>
                <a:lnTo>
                  <a:pt x="13950" y="4430"/>
                </a:lnTo>
                <a:lnTo>
                  <a:pt x="13987" y="4431"/>
                </a:lnTo>
                <a:lnTo>
                  <a:pt x="14024" y="4434"/>
                </a:lnTo>
                <a:lnTo>
                  <a:pt x="14040" y="4434"/>
                </a:lnTo>
                <a:lnTo>
                  <a:pt x="14050" y="4433"/>
                </a:lnTo>
                <a:lnTo>
                  <a:pt x="14054" y="4430"/>
                </a:lnTo>
                <a:lnTo>
                  <a:pt x="14055" y="4428"/>
                </a:lnTo>
                <a:lnTo>
                  <a:pt x="14055" y="4424"/>
                </a:lnTo>
                <a:lnTo>
                  <a:pt x="14054" y="4421"/>
                </a:lnTo>
                <a:lnTo>
                  <a:pt x="14047" y="4410"/>
                </a:lnTo>
                <a:lnTo>
                  <a:pt x="14037" y="4396"/>
                </a:lnTo>
                <a:lnTo>
                  <a:pt x="14027" y="4380"/>
                </a:lnTo>
                <a:lnTo>
                  <a:pt x="14014" y="4364"/>
                </a:lnTo>
                <a:lnTo>
                  <a:pt x="14008" y="4357"/>
                </a:lnTo>
                <a:lnTo>
                  <a:pt x="14001" y="4352"/>
                </a:lnTo>
                <a:lnTo>
                  <a:pt x="13993" y="4346"/>
                </a:lnTo>
                <a:lnTo>
                  <a:pt x="13986" y="4342"/>
                </a:lnTo>
                <a:lnTo>
                  <a:pt x="13979" y="4339"/>
                </a:lnTo>
                <a:lnTo>
                  <a:pt x="13970" y="4337"/>
                </a:lnTo>
                <a:lnTo>
                  <a:pt x="13962" y="4339"/>
                </a:lnTo>
                <a:lnTo>
                  <a:pt x="13954" y="4341"/>
                </a:lnTo>
                <a:close/>
                <a:moveTo>
                  <a:pt x="13919" y="3931"/>
                </a:moveTo>
                <a:lnTo>
                  <a:pt x="13914" y="3932"/>
                </a:lnTo>
                <a:lnTo>
                  <a:pt x="13910" y="3934"/>
                </a:lnTo>
                <a:lnTo>
                  <a:pt x="13908" y="3937"/>
                </a:lnTo>
                <a:lnTo>
                  <a:pt x="13907" y="3941"/>
                </a:lnTo>
                <a:lnTo>
                  <a:pt x="13905" y="3950"/>
                </a:lnTo>
                <a:lnTo>
                  <a:pt x="13905" y="3962"/>
                </a:lnTo>
                <a:lnTo>
                  <a:pt x="13903" y="3975"/>
                </a:lnTo>
                <a:lnTo>
                  <a:pt x="13901" y="3989"/>
                </a:lnTo>
                <a:lnTo>
                  <a:pt x="13898" y="3997"/>
                </a:lnTo>
                <a:lnTo>
                  <a:pt x="13894" y="4003"/>
                </a:lnTo>
                <a:lnTo>
                  <a:pt x="13889" y="4010"/>
                </a:lnTo>
                <a:lnTo>
                  <a:pt x="13882" y="4017"/>
                </a:lnTo>
                <a:lnTo>
                  <a:pt x="13853" y="4038"/>
                </a:lnTo>
                <a:lnTo>
                  <a:pt x="13828" y="4059"/>
                </a:lnTo>
                <a:lnTo>
                  <a:pt x="13824" y="4065"/>
                </a:lnTo>
                <a:lnTo>
                  <a:pt x="13820" y="4071"/>
                </a:lnTo>
                <a:lnTo>
                  <a:pt x="13818" y="4078"/>
                </a:lnTo>
                <a:lnTo>
                  <a:pt x="13817" y="4084"/>
                </a:lnTo>
                <a:lnTo>
                  <a:pt x="13815" y="4092"/>
                </a:lnTo>
                <a:lnTo>
                  <a:pt x="13817" y="4100"/>
                </a:lnTo>
                <a:lnTo>
                  <a:pt x="13819" y="4110"/>
                </a:lnTo>
                <a:lnTo>
                  <a:pt x="13822" y="4120"/>
                </a:lnTo>
                <a:lnTo>
                  <a:pt x="13827" y="4130"/>
                </a:lnTo>
                <a:lnTo>
                  <a:pt x="13834" y="4140"/>
                </a:lnTo>
                <a:lnTo>
                  <a:pt x="13841" y="4150"/>
                </a:lnTo>
                <a:lnTo>
                  <a:pt x="13849" y="4159"/>
                </a:lnTo>
                <a:lnTo>
                  <a:pt x="13866" y="4177"/>
                </a:lnTo>
                <a:lnTo>
                  <a:pt x="13882" y="4193"/>
                </a:lnTo>
                <a:lnTo>
                  <a:pt x="13898" y="4208"/>
                </a:lnTo>
                <a:lnTo>
                  <a:pt x="13908" y="4221"/>
                </a:lnTo>
                <a:lnTo>
                  <a:pt x="13912" y="4227"/>
                </a:lnTo>
                <a:lnTo>
                  <a:pt x="13913" y="4233"/>
                </a:lnTo>
                <a:lnTo>
                  <a:pt x="13913" y="4238"/>
                </a:lnTo>
                <a:lnTo>
                  <a:pt x="13910" y="4242"/>
                </a:lnTo>
                <a:lnTo>
                  <a:pt x="13889" y="4264"/>
                </a:lnTo>
                <a:lnTo>
                  <a:pt x="13862" y="4292"/>
                </a:lnTo>
                <a:lnTo>
                  <a:pt x="13848" y="4307"/>
                </a:lnTo>
                <a:lnTo>
                  <a:pt x="13836" y="4322"/>
                </a:lnTo>
                <a:lnTo>
                  <a:pt x="13832" y="4330"/>
                </a:lnTo>
                <a:lnTo>
                  <a:pt x="13828" y="4339"/>
                </a:lnTo>
                <a:lnTo>
                  <a:pt x="13825" y="4347"/>
                </a:lnTo>
                <a:lnTo>
                  <a:pt x="13822" y="4355"/>
                </a:lnTo>
                <a:lnTo>
                  <a:pt x="13822" y="4359"/>
                </a:lnTo>
                <a:lnTo>
                  <a:pt x="13822" y="4361"/>
                </a:lnTo>
                <a:lnTo>
                  <a:pt x="13824" y="4363"/>
                </a:lnTo>
                <a:lnTo>
                  <a:pt x="13825" y="4364"/>
                </a:lnTo>
                <a:lnTo>
                  <a:pt x="13828" y="4364"/>
                </a:lnTo>
                <a:lnTo>
                  <a:pt x="13834" y="4362"/>
                </a:lnTo>
                <a:lnTo>
                  <a:pt x="13842" y="4357"/>
                </a:lnTo>
                <a:lnTo>
                  <a:pt x="13851" y="4350"/>
                </a:lnTo>
                <a:lnTo>
                  <a:pt x="13860" y="4342"/>
                </a:lnTo>
                <a:lnTo>
                  <a:pt x="13871" y="4333"/>
                </a:lnTo>
                <a:lnTo>
                  <a:pt x="13893" y="4310"/>
                </a:lnTo>
                <a:lnTo>
                  <a:pt x="13914" y="4287"/>
                </a:lnTo>
                <a:lnTo>
                  <a:pt x="13933" y="4265"/>
                </a:lnTo>
                <a:lnTo>
                  <a:pt x="13946" y="4247"/>
                </a:lnTo>
                <a:lnTo>
                  <a:pt x="13952" y="4240"/>
                </a:lnTo>
                <a:lnTo>
                  <a:pt x="13957" y="4234"/>
                </a:lnTo>
                <a:lnTo>
                  <a:pt x="13964" y="4229"/>
                </a:lnTo>
                <a:lnTo>
                  <a:pt x="13972" y="4226"/>
                </a:lnTo>
                <a:lnTo>
                  <a:pt x="13986" y="4221"/>
                </a:lnTo>
                <a:lnTo>
                  <a:pt x="14000" y="4219"/>
                </a:lnTo>
                <a:lnTo>
                  <a:pt x="14014" y="4217"/>
                </a:lnTo>
                <a:lnTo>
                  <a:pt x="14026" y="4215"/>
                </a:lnTo>
                <a:lnTo>
                  <a:pt x="14030" y="4213"/>
                </a:lnTo>
                <a:lnTo>
                  <a:pt x="14035" y="4212"/>
                </a:lnTo>
                <a:lnTo>
                  <a:pt x="14038" y="4208"/>
                </a:lnTo>
                <a:lnTo>
                  <a:pt x="14042" y="4205"/>
                </a:lnTo>
                <a:lnTo>
                  <a:pt x="14051" y="4184"/>
                </a:lnTo>
                <a:lnTo>
                  <a:pt x="14054" y="4181"/>
                </a:lnTo>
                <a:lnTo>
                  <a:pt x="14046" y="4179"/>
                </a:lnTo>
                <a:lnTo>
                  <a:pt x="14027" y="4174"/>
                </a:lnTo>
                <a:lnTo>
                  <a:pt x="14001" y="4167"/>
                </a:lnTo>
                <a:lnTo>
                  <a:pt x="13974" y="4158"/>
                </a:lnTo>
                <a:lnTo>
                  <a:pt x="13967" y="4155"/>
                </a:lnTo>
                <a:lnTo>
                  <a:pt x="13960" y="4154"/>
                </a:lnTo>
                <a:lnTo>
                  <a:pt x="13953" y="4155"/>
                </a:lnTo>
                <a:lnTo>
                  <a:pt x="13947" y="4157"/>
                </a:lnTo>
                <a:lnTo>
                  <a:pt x="13934" y="4159"/>
                </a:lnTo>
                <a:lnTo>
                  <a:pt x="13923" y="4161"/>
                </a:lnTo>
                <a:lnTo>
                  <a:pt x="13919" y="4161"/>
                </a:lnTo>
                <a:lnTo>
                  <a:pt x="13915" y="4161"/>
                </a:lnTo>
                <a:lnTo>
                  <a:pt x="13912" y="4159"/>
                </a:lnTo>
                <a:lnTo>
                  <a:pt x="13910" y="4155"/>
                </a:lnTo>
                <a:lnTo>
                  <a:pt x="13909" y="4150"/>
                </a:lnTo>
                <a:lnTo>
                  <a:pt x="13909" y="4143"/>
                </a:lnTo>
                <a:lnTo>
                  <a:pt x="13912" y="4132"/>
                </a:lnTo>
                <a:lnTo>
                  <a:pt x="13914" y="4120"/>
                </a:lnTo>
                <a:lnTo>
                  <a:pt x="13919" y="4106"/>
                </a:lnTo>
                <a:lnTo>
                  <a:pt x="13923" y="4096"/>
                </a:lnTo>
                <a:lnTo>
                  <a:pt x="13929" y="4086"/>
                </a:lnTo>
                <a:lnTo>
                  <a:pt x="13935" y="4078"/>
                </a:lnTo>
                <a:lnTo>
                  <a:pt x="13947" y="4064"/>
                </a:lnTo>
                <a:lnTo>
                  <a:pt x="13960" y="4055"/>
                </a:lnTo>
                <a:lnTo>
                  <a:pt x="13966" y="4050"/>
                </a:lnTo>
                <a:lnTo>
                  <a:pt x="13970" y="4044"/>
                </a:lnTo>
                <a:lnTo>
                  <a:pt x="13975" y="4039"/>
                </a:lnTo>
                <a:lnTo>
                  <a:pt x="13979" y="4033"/>
                </a:lnTo>
                <a:lnTo>
                  <a:pt x="13982" y="4028"/>
                </a:lnTo>
                <a:lnTo>
                  <a:pt x="13983" y="4020"/>
                </a:lnTo>
                <a:lnTo>
                  <a:pt x="13983" y="4012"/>
                </a:lnTo>
                <a:lnTo>
                  <a:pt x="13982" y="4003"/>
                </a:lnTo>
                <a:lnTo>
                  <a:pt x="13980" y="3992"/>
                </a:lnTo>
                <a:lnTo>
                  <a:pt x="13976" y="3983"/>
                </a:lnTo>
                <a:lnTo>
                  <a:pt x="13973" y="3975"/>
                </a:lnTo>
                <a:lnTo>
                  <a:pt x="13968" y="3968"/>
                </a:lnTo>
                <a:lnTo>
                  <a:pt x="13964" y="3961"/>
                </a:lnTo>
                <a:lnTo>
                  <a:pt x="13960" y="3955"/>
                </a:lnTo>
                <a:lnTo>
                  <a:pt x="13955" y="3950"/>
                </a:lnTo>
                <a:lnTo>
                  <a:pt x="13950" y="3946"/>
                </a:lnTo>
                <a:lnTo>
                  <a:pt x="13940" y="3939"/>
                </a:lnTo>
                <a:lnTo>
                  <a:pt x="13932" y="3935"/>
                </a:lnTo>
                <a:lnTo>
                  <a:pt x="13923" y="3932"/>
                </a:lnTo>
                <a:lnTo>
                  <a:pt x="13919" y="3931"/>
                </a:lnTo>
                <a:close/>
                <a:moveTo>
                  <a:pt x="13723" y="4595"/>
                </a:moveTo>
                <a:lnTo>
                  <a:pt x="13723" y="4589"/>
                </a:lnTo>
                <a:lnTo>
                  <a:pt x="13720" y="4585"/>
                </a:lnTo>
                <a:lnTo>
                  <a:pt x="13717" y="4583"/>
                </a:lnTo>
                <a:lnTo>
                  <a:pt x="13712" y="4583"/>
                </a:lnTo>
                <a:lnTo>
                  <a:pt x="13707" y="4583"/>
                </a:lnTo>
                <a:lnTo>
                  <a:pt x="13701" y="4585"/>
                </a:lnTo>
                <a:lnTo>
                  <a:pt x="13697" y="4588"/>
                </a:lnTo>
                <a:lnTo>
                  <a:pt x="13690" y="4591"/>
                </a:lnTo>
                <a:lnTo>
                  <a:pt x="13684" y="4596"/>
                </a:lnTo>
                <a:lnTo>
                  <a:pt x="13678" y="4601"/>
                </a:lnTo>
                <a:lnTo>
                  <a:pt x="13672" y="4606"/>
                </a:lnTo>
                <a:lnTo>
                  <a:pt x="13667" y="4612"/>
                </a:lnTo>
                <a:lnTo>
                  <a:pt x="13663" y="4618"/>
                </a:lnTo>
                <a:lnTo>
                  <a:pt x="13659" y="4624"/>
                </a:lnTo>
                <a:lnTo>
                  <a:pt x="13657" y="4631"/>
                </a:lnTo>
                <a:lnTo>
                  <a:pt x="13656" y="4637"/>
                </a:lnTo>
                <a:lnTo>
                  <a:pt x="13656" y="4643"/>
                </a:lnTo>
                <a:lnTo>
                  <a:pt x="13656" y="4649"/>
                </a:lnTo>
                <a:lnTo>
                  <a:pt x="13658" y="4655"/>
                </a:lnTo>
                <a:lnTo>
                  <a:pt x="13659" y="4660"/>
                </a:lnTo>
                <a:lnTo>
                  <a:pt x="13664" y="4671"/>
                </a:lnTo>
                <a:lnTo>
                  <a:pt x="13666" y="4680"/>
                </a:lnTo>
                <a:lnTo>
                  <a:pt x="13666" y="4684"/>
                </a:lnTo>
                <a:lnTo>
                  <a:pt x="13666" y="4687"/>
                </a:lnTo>
                <a:lnTo>
                  <a:pt x="13664" y="4691"/>
                </a:lnTo>
                <a:lnTo>
                  <a:pt x="13660" y="4693"/>
                </a:lnTo>
                <a:lnTo>
                  <a:pt x="13654" y="4696"/>
                </a:lnTo>
                <a:lnTo>
                  <a:pt x="13646" y="4697"/>
                </a:lnTo>
                <a:lnTo>
                  <a:pt x="13637" y="4698"/>
                </a:lnTo>
                <a:lnTo>
                  <a:pt x="13624" y="4698"/>
                </a:lnTo>
                <a:lnTo>
                  <a:pt x="13610" y="4699"/>
                </a:lnTo>
                <a:lnTo>
                  <a:pt x="13598" y="4701"/>
                </a:lnTo>
                <a:lnTo>
                  <a:pt x="13588" y="4705"/>
                </a:lnTo>
                <a:lnTo>
                  <a:pt x="13579" y="4710"/>
                </a:lnTo>
                <a:lnTo>
                  <a:pt x="13571" y="4714"/>
                </a:lnTo>
                <a:lnTo>
                  <a:pt x="13564" y="4721"/>
                </a:lnTo>
                <a:lnTo>
                  <a:pt x="13558" y="4728"/>
                </a:lnTo>
                <a:lnTo>
                  <a:pt x="13553" y="4736"/>
                </a:lnTo>
                <a:lnTo>
                  <a:pt x="13539" y="4764"/>
                </a:lnTo>
                <a:lnTo>
                  <a:pt x="13528" y="4783"/>
                </a:lnTo>
                <a:lnTo>
                  <a:pt x="13522" y="4787"/>
                </a:lnTo>
                <a:lnTo>
                  <a:pt x="13516" y="4792"/>
                </a:lnTo>
                <a:lnTo>
                  <a:pt x="13509" y="4795"/>
                </a:lnTo>
                <a:lnTo>
                  <a:pt x="13502" y="4799"/>
                </a:lnTo>
                <a:lnTo>
                  <a:pt x="13485" y="4805"/>
                </a:lnTo>
                <a:lnTo>
                  <a:pt x="13464" y="4811"/>
                </a:lnTo>
                <a:lnTo>
                  <a:pt x="13458" y="4813"/>
                </a:lnTo>
                <a:lnTo>
                  <a:pt x="13454" y="4815"/>
                </a:lnTo>
                <a:lnTo>
                  <a:pt x="13449" y="4819"/>
                </a:lnTo>
                <a:lnTo>
                  <a:pt x="13444" y="4822"/>
                </a:lnTo>
                <a:lnTo>
                  <a:pt x="13437" y="4831"/>
                </a:lnTo>
                <a:lnTo>
                  <a:pt x="13431" y="4841"/>
                </a:lnTo>
                <a:lnTo>
                  <a:pt x="13423" y="4862"/>
                </a:lnTo>
                <a:lnTo>
                  <a:pt x="13416" y="4881"/>
                </a:lnTo>
                <a:lnTo>
                  <a:pt x="13415" y="4885"/>
                </a:lnTo>
                <a:lnTo>
                  <a:pt x="13411" y="4887"/>
                </a:lnTo>
                <a:lnTo>
                  <a:pt x="13408" y="4886"/>
                </a:lnTo>
                <a:lnTo>
                  <a:pt x="13403" y="4885"/>
                </a:lnTo>
                <a:lnTo>
                  <a:pt x="13393" y="4880"/>
                </a:lnTo>
                <a:lnTo>
                  <a:pt x="13380" y="4872"/>
                </a:lnTo>
                <a:lnTo>
                  <a:pt x="13367" y="4864"/>
                </a:lnTo>
                <a:lnTo>
                  <a:pt x="13355" y="4856"/>
                </a:lnTo>
                <a:lnTo>
                  <a:pt x="13349" y="4855"/>
                </a:lnTo>
                <a:lnTo>
                  <a:pt x="13344" y="4854"/>
                </a:lnTo>
                <a:lnTo>
                  <a:pt x="13341" y="4855"/>
                </a:lnTo>
                <a:lnTo>
                  <a:pt x="13337" y="4858"/>
                </a:lnTo>
                <a:lnTo>
                  <a:pt x="13335" y="4862"/>
                </a:lnTo>
                <a:lnTo>
                  <a:pt x="13333" y="4868"/>
                </a:lnTo>
                <a:lnTo>
                  <a:pt x="13332" y="4875"/>
                </a:lnTo>
                <a:lnTo>
                  <a:pt x="13330" y="4883"/>
                </a:lnTo>
                <a:lnTo>
                  <a:pt x="13330" y="4905"/>
                </a:lnTo>
                <a:lnTo>
                  <a:pt x="13333" y="4928"/>
                </a:lnTo>
                <a:lnTo>
                  <a:pt x="13337" y="4955"/>
                </a:lnTo>
                <a:lnTo>
                  <a:pt x="13343" y="4983"/>
                </a:lnTo>
                <a:lnTo>
                  <a:pt x="13351" y="5013"/>
                </a:lnTo>
                <a:lnTo>
                  <a:pt x="13361" y="5041"/>
                </a:lnTo>
                <a:lnTo>
                  <a:pt x="13367" y="5055"/>
                </a:lnTo>
                <a:lnTo>
                  <a:pt x="13374" y="5068"/>
                </a:lnTo>
                <a:lnTo>
                  <a:pt x="13381" y="5081"/>
                </a:lnTo>
                <a:lnTo>
                  <a:pt x="13389" y="5092"/>
                </a:lnTo>
                <a:lnTo>
                  <a:pt x="13397" y="5103"/>
                </a:lnTo>
                <a:lnTo>
                  <a:pt x="13405" y="5114"/>
                </a:lnTo>
                <a:lnTo>
                  <a:pt x="13415" y="5122"/>
                </a:lnTo>
                <a:lnTo>
                  <a:pt x="13423" y="5130"/>
                </a:lnTo>
                <a:lnTo>
                  <a:pt x="13441" y="5144"/>
                </a:lnTo>
                <a:lnTo>
                  <a:pt x="13457" y="5155"/>
                </a:lnTo>
                <a:lnTo>
                  <a:pt x="13464" y="5158"/>
                </a:lnTo>
                <a:lnTo>
                  <a:pt x="13470" y="5162"/>
                </a:lnTo>
                <a:lnTo>
                  <a:pt x="13476" y="5163"/>
                </a:lnTo>
                <a:lnTo>
                  <a:pt x="13481" y="5164"/>
                </a:lnTo>
                <a:lnTo>
                  <a:pt x="13498" y="5164"/>
                </a:lnTo>
                <a:lnTo>
                  <a:pt x="13521" y="5165"/>
                </a:lnTo>
                <a:lnTo>
                  <a:pt x="13533" y="5165"/>
                </a:lnTo>
                <a:lnTo>
                  <a:pt x="13545" y="5168"/>
                </a:lnTo>
                <a:lnTo>
                  <a:pt x="13557" y="5170"/>
                </a:lnTo>
                <a:lnTo>
                  <a:pt x="13568" y="5174"/>
                </a:lnTo>
                <a:lnTo>
                  <a:pt x="13580" y="5176"/>
                </a:lnTo>
                <a:lnTo>
                  <a:pt x="13598" y="5179"/>
                </a:lnTo>
                <a:lnTo>
                  <a:pt x="13618" y="5181"/>
                </a:lnTo>
                <a:lnTo>
                  <a:pt x="13638" y="5181"/>
                </a:lnTo>
                <a:lnTo>
                  <a:pt x="13647" y="5179"/>
                </a:lnTo>
                <a:lnTo>
                  <a:pt x="13656" y="5178"/>
                </a:lnTo>
                <a:lnTo>
                  <a:pt x="13664" y="5176"/>
                </a:lnTo>
                <a:lnTo>
                  <a:pt x="13671" y="5172"/>
                </a:lnTo>
                <a:lnTo>
                  <a:pt x="13677" y="5168"/>
                </a:lnTo>
                <a:lnTo>
                  <a:pt x="13680" y="5163"/>
                </a:lnTo>
                <a:lnTo>
                  <a:pt x="13683" y="5157"/>
                </a:lnTo>
                <a:lnTo>
                  <a:pt x="13684" y="5149"/>
                </a:lnTo>
                <a:lnTo>
                  <a:pt x="13681" y="5132"/>
                </a:lnTo>
                <a:lnTo>
                  <a:pt x="13680" y="5114"/>
                </a:lnTo>
                <a:lnTo>
                  <a:pt x="13680" y="5095"/>
                </a:lnTo>
                <a:lnTo>
                  <a:pt x="13680" y="5074"/>
                </a:lnTo>
                <a:lnTo>
                  <a:pt x="13681" y="5064"/>
                </a:lnTo>
                <a:lnTo>
                  <a:pt x="13684" y="5054"/>
                </a:lnTo>
                <a:lnTo>
                  <a:pt x="13686" y="5044"/>
                </a:lnTo>
                <a:lnTo>
                  <a:pt x="13690" y="5035"/>
                </a:lnTo>
                <a:lnTo>
                  <a:pt x="13693" y="5024"/>
                </a:lnTo>
                <a:lnTo>
                  <a:pt x="13698" y="5016"/>
                </a:lnTo>
                <a:lnTo>
                  <a:pt x="13704" y="5007"/>
                </a:lnTo>
                <a:lnTo>
                  <a:pt x="13711" y="4999"/>
                </a:lnTo>
                <a:lnTo>
                  <a:pt x="13726" y="4984"/>
                </a:lnTo>
                <a:lnTo>
                  <a:pt x="13740" y="4970"/>
                </a:lnTo>
                <a:lnTo>
                  <a:pt x="13753" y="4956"/>
                </a:lnTo>
                <a:lnTo>
                  <a:pt x="13764" y="4942"/>
                </a:lnTo>
                <a:lnTo>
                  <a:pt x="13767" y="4935"/>
                </a:lnTo>
                <a:lnTo>
                  <a:pt x="13771" y="4928"/>
                </a:lnTo>
                <a:lnTo>
                  <a:pt x="13774" y="4920"/>
                </a:lnTo>
                <a:lnTo>
                  <a:pt x="13775" y="4912"/>
                </a:lnTo>
                <a:lnTo>
                  <a:pt x="13777" y="4902"/>
                </a:lnTo>
                <a:lnTo>
                  <a:pt x="13775" y="4893"/>
                </a:lnTo>
                <a:lnTo>
                  <a:pt x="13774" y="4883"/>
                </a:lnTo>
                <a:lnTo>
                  <a:pt x="13771" y="4872"/>
                </a:lnTo>
                <a:lnTo>
                  <a:pt x="13763" y="4851"/>
                </a:lnTo>
                <a:lnTo>
                  <a:pt x="13753" y="4831"/>
                </a:lnTo>
                <a:lnTo>
                  <a:pt x="13745" y="4813"/>
                </a:lnTo>
                <a:lnTo>
                  <a:pt x="13737" y="4797"/>
                </a:lnTo>
                <a:lnTo>
                  <a:pt x="13734" y="4788"/>
                </a:lnTo>
                <a:lnTo>
                  <a:pt x="13732" y="4781"/>
                </a:lnTo>
                <a:lnTo>
                  <a:pt x="13730" y="4774"/>
                </a:lnTo>
                <a:lnTo>
                  <a:pt x="13730" y="4768"/>
                </a:lnTo>
                <a:lnTo>
                  <a:pt x="13730" y="4763"/>
                </a:lnTo>
                <a:lnTo>
                  <a:pt x="13732" y="4757"/>
                </a:lnTo>
                <a:lnTo>
                  <a:pt x="13734" y="4751"/>
                </a:lnTo>
                <a:lnTo>
                  <a:pt x="13739" y="4745"/>
                </a:lnTo>
                <a:lnTo>
                  <a:pt x="13760" y="4727"/>
                </a:lnTo>
                <a:lnTo>
                  <a:pt x="13779" y="4713"/>
                </a:lnTo>
                <a:lnTo>
                  <a:pt x="13787" y="4706"/>
                </a:lnTo>
                <a:lnTo>
                  <a:pt x="13793" y="4699"/>
                </a:lnTo>
                <a:lnTo>
                  <a:pt x="13795" y="4696"/>
                </a:lnTo>
                <a:lnTo>
                  <a:pt x="13798" y="4692"/>
                </a:lnTo>
                <a:lnTo>
                  <a:pt x="13798" y="4689"/>
                </a:lnTo>
                <a:lnTo>
                  <a:pt x="13799" y="4684"/>
                </a:lnTo>
                <a:lnTo>
                  <a:pt x="13799" y="4682"/>
                </a:lnTo>
                <a:lnTo>
                  <a:pt x="13798" y="4680"/>
                </a:lnTo>
                <a:lnTo>
                  <a:pt x="13797" y="4680"/>
                </a:lnTo>
                <a:lnTo>
                  <a:pt x="13795" y="4679"/>
                </a:lnTo>
                <a:lnTo>
                  <a:pt x="13792" y="4680"/>
                </a:lnTo>
                <a:lnTo>
                  <a:pt x="13788" y="4682"/>
                </a:lnTo>
                <a:lnTo>
                  <a:pt x="13782" y="4684"/>
                </a:lnTo>
                <a:lnTo>
                  <a:pt x="13777" y="4686"/>
                </a:lnTo>
                <a:lnTo>
                  <a:pt x="13771" y="4689"/>
                </a:lnTo>
                <a:lnTo>
                  <a:pt x="13764" y="4689"/>
                </a:lnTo>
                <a:lnTo>
                  <a:pt x="13757" y="4687"/>
                </a:lnTo>
                <a:lnTo>
                  <a:pt x="13751" y="4685"/>
                </a:lnTo>
                <a:lnTo>
                  <a:pt x="13747" y="4683"/>
                </a:lnTo>
                <a:lnTo>
                  <a:pt x="13744" y="4679"/>
                </a:lnTo>
                <a:lnTo>
                  <a:pt x="13741" y="4676"/>
                </a:lnTo>
                <a:lnTo>
                  <a:pt x="13738" y="4671"/>
                </a:lnTo>
                <a:lnTo>
                  <a:pt x="13733" y="4658"/>
                </a:lnTo>
                <a:lnTo>
                  <a:pt x="13728" y="4642"/>
                </a:lnTo>
                <a:lnTo>
                  <a:pt x="13725" y="4620"/>
                </a:lnTo>
                <a:lnTo>
                  <a:pt x="13723" y="4595"/>
                </a:lnTo>
                <a:close/>
                <a:moveTo>
                  <a:pt x="14269" y="4844"/>
                </a:moveTo>
                <a:lnTo>
                  <a:pt x="14265" y="4842"/>
                </a:lnTo>
                <a:lnTo>
                  <a:pt x="14262" y="4842"/>
                </a:lnTo>
                <a:lnTo>
                  <a:pt x="14257" y="4844"/>
                </a:lnTo>
                <a:lnTo>
                  <a:pt x="14253" y="4845"/>
                </a:lnTo>
                <a:lnTo>
                  <a:pt x="14245" y="4852"/>
                </a:lnTo>
                <a:lnTo>
                  <a:pt x="14237" y="4860"/>
                </a:lnTo>
                <a:lnTo>
                  <a:pt x="14230" y="4872"/>
                </a:lnTo>
                <a:lnTo>
                  <a:pt x="14222" y="4886"/>
                </a:lnTo>
                <a:lnTo>
                  <a:pt x="14215" y="4900"/>
                </a:lnTo>
                <a:lnTo>
                  <a:pt x="14209" y="4916"/>
                </a:lnTo>
                <a:lnTo>
                  <a:pt x="14204" y="4933"/>
                </a:lnTo>
                <a:lnTo>
                  <a:pt x="14199" y="4948"/>
                </a:lnTo>
                <a:lnTo>
                  <a:pt x="14197" y="4963"/>
                </a:lnTo>
                <a:lnTo>
                  <a:pt x="14196" y="4979"/>
                </a:lnTo>
                <a:lnTo>
                  <a:pt x="14196" y="4984"/>
                </a:lnTo>
                <a:lnTo>
                  <a:pt x="14197" y="4990"/>
                </a:lnTo>
                <a:lnTo>
                  <a:pt x="14198" y="4996"/>
                </a:lnTo>
                <a:lnTo>
                  <a:pt x="14199" y="5001"/>
                </a:lnTo>
                <a:lnTo>
                  <a:pt x="14202" y="5006"/>
                </a:lnTo>
                <a:lnTo>
                  <a:pt x="14205" y="5009"/>
                </a:lnTo>
                <a:lnTo>
                  <a:pt x="14209" y="5011"/>
                </a:lnTo>
                <a:lnTo>
                  <a:pt x="14212" y="5013"/>
                </a:lnTo>
                <a:lnTo>
                  <a:pt x="14217" y="5014"/>
                </a:lnTo>
                <a:lnTo>
                  <a:pt x="14222" y="5014"/>
                </a:lnTo>
                <a:lnTo>
                  <a:pt x="14225" y="5013"/>
                </a:lnTo>
                <a:lnTo>
                  <a:pt x="14230" y="5010"/>
                </a:lnTo>
                <a:lnTo>
                  <a:pt x="14238" y="5004"/>
                </a:lnTo>
                <a:lnTo>
                  <a:pt x="14245" y="4995"/>
                </a:lnTo>
                <a:lnTo>
                  <a:pt x="14252" y="4983"/>
                </a:lnTo>
                <a:lnTo>
                  <a:pt x="14258" y="4969"/>
                </a:lnTo>
                <a:lnTo>
                  <a:pt x="14264" y="4955"/>
                </a:lnTo>
                <a:lnTo>
                  <a:pt x="14269" y="4939"/>
                </a:lnTo>
                <a:lnTo>
                  <a:pt x="14272" y="4923"/>
                </a:lnTo>
                <a:lnTo>
                  <a:pt x="14276" y="4907"/>
                </a:lnTo>
                <a:lnTo>
                  <a:pt x="14277" y="4892"/>
                </a:lnTo>
                <a:lnTo>
                  <a:pt x="14278" y="4878"/>
                </a:lnTo>
                <a:lnTo>
                  <a:pt x="14278" y="4866"/>
                </a:lnTo>
                <a:lnTo>
                  <a:pt x="14276" y="4855"/>
                </a:lnTo>
                <a:lnTo>
                  <a:pt x="14275" y="4852"/>
                </a:lnTo>
                <a:lnTo>
                  <a:pt x="14272" y="4848"/>
                </a:lnTo>
                <a:lnTo>
                  <a:pt x="14271" y="4846"/>
                </a:lnTo>
                <a:lnTo>
                  <a:pt x="14269" y="4844"/>
                </a:lnTo>
                <a:close/>
                <a:moveTo>
                  <a:pt x="13862" y="4909"/>
                </a:moveTo>
                <a:lnTo>
                  <a:pt x="13858" y="4916"/>
                </a:lnTo>
                <a:lnTo>
                  <a:pt x="13854" y="4922"/>
                </a:lnTo>
                <a:lnTo>
                  <a:pt x="13852" y="4928"/>
                </a:lnTo>
                <a:lnTo>
                  <a:pt x="13851" y="4934"/>
                </a:lnTo>
                <a:lnTo>
                  <a:pt x="13849" y="4940"/>
                </a:lnTo>
                <a:lnTo>
                  <a:pt x="13849" y="4945"/>
                </a:lnTo>
                <a:lnTo>
                  <a:pt x="13852" y="4949"/>
                </a:lnTo>
                <a:lnTo>
                  <a:pt x="13853" y="4954"/>
                </a:lnTo>
                <a:lnTo>
                  <a:pt x="13856" y="4959"/>
                </a:lnTo>
                <a:lnTo>
                  <a:pt x="13860" y="4962"/>
                </a:lnTo>
                <a:lnTo>
                  <a:pt x="13865" y="4966"/>
                </a:lnTo>
                <a:lnTo>
                  <a:pt x="13871" y="4968"/>
                </a:lnTo>
                <a:lnTo>
                  <a:pt x="13876" y="4969"/>
                </a:lnTo>
                <a:lnTo>
                  <a:pt x="13883" y="4970"/>
                </a:lnTo>
                <a:lnTo>
                  <a:pt x="13891" y="4972"/>
                </a:lnTo>
                <a:lnTo>
                  <a:pt x="13898" y="4970"/>
                </a:lnTo>
                <a:lnTo>
                  <a:pt x="13939" y="4966"/>
                </a:lnTo>
                <a:lnTo>
                  <a:pt x="13984" y="4960"/>
                </a:lnTo>
                <a:lnTo>
                  <a:pt x="14027" y="4954"/>
                </a:lnTo>
                <a:lnTo>
                  <a:pt x="14054" y="4952"/>
                </a:lnTo>
                <a:lnTo>
                  <a:pt x="14057" y="4952"/>
                </a:lnTo>
                <a:lnTo>
                  <a:pt x="14061" y="4949"/>
                </a:lnTo>
                <a:lnTo>
                  <a:pt x="14065" y="4947"/>
                </a:lnTo>
                <a:lnTo>
                  <a:pt x="14069" y="4942"/>
                </a:lnTo>
                <a:lnTo>
                  <a:pt x="14076" y="4933"/>
                </a:lnTo>
                <a:lnTo>
                  <a:pt x="14083" y="4921"/>
                </a:lnTo>
                <a:lnTo>
                  <a:pt x="14088" y="4910"/>
                </a:lnTo>
                <a:lnTo>
                  <a:pt x="14090" y="4900"/>
                </a:lnTo>
                <a:lnTo>
                  <a:pt x="14090" y="4896"/>
                </a:lnTo>
                <a:lnTo>
                  <a:pt x="14089" y="4893"/>
                </a:lnTo>
                <a:lnTo>
                  <a:pt x="14088" y="4892"/>
                </a:lnTo>
                <a:lnTo>
                  <a:pt x="14085" y="4891"/>
                </a:lnTo>
                <a:lnTo>
                  <a:pt x="14058" y="4894"/>
                </a:lnTo>
                <a:lnTo>
                  <a:pt x="14014" y="4903"/>
                </a:lnTo>
                <a:lnTo>
                  <a:pt x="13970" y="4913"/>
                </a:lnTo>
                <a:lnTo>
                  <a:pt x="13946" y="4919"/>
                </a:lnTo>
                <a:lnTo>
                  <a:pt x="13939" y="4920"/>
                </a:lnTo>
                <a:lnTo>
                  <a:pt x="13928" y="4920"/>
                </a:lnTo>
                <a:lnTo>
                  <a:pt x="13914" y="4919"/>
                </a:lnTo>
                <a:lnTo>
                  <a:pt x="13900" y="4916"/>
                </a:lnTo>
                <a:lnTo>
                  <a:pt x="13874" y="4912"/>
                </a:lnTo>
                <a:lnTo>
                  <a:pt x="13862" y="4909"/>
                </a:lnTo>
                <a:close/>
                <a:moveTo>
                  <a:pt x="13839" y="5003"/>
                </a:moveTo>
                <a:lnTo>
                  <a:pt x="13834" y="5006"/>
                </a:lnTo>
                <a:lnTo>
                  <a:pt x="13831" y="5008"/>
                </a:lnTo>
                <a:lnTo>
                  <a:pt x="13828" y="5010"/>
                </a:lnTo>
                <a:lnTo>
                  <a:pt x="13825" y="5014"/>
                </a:lnTo>
                <a:lnTo>
                  <a:pt x="13821" y="5021"/>
                </a:lnTo>
                <a:lnTo>
                  <a:pt x="13819" y="5029"/>
                </a:lnTo>
                <a:lnTo>
                  <a:pt x="13815" y="5053"/>
                </a:lnTo>
                <a:lnTo>
                  <a:pt x="13811" y="5083"/>
                </a:lnTo>
                <a:lnTo>
                  <a:pt x="13807" y="5101"/>
                </a:lnTo>
                <a:lnTo>
                  <a:pt x="13801" y="5116"/>
                </a:lnTo>
                <a:lnTo>
                  <a:pt x="13795" y="5131"/>
                </a:lnTo>
                <a:lnTo>
                  <a:pt x="13790" y="5144"/>
                </a:lnTo>
                <a:lnTo>
                  <a:pt x="13788" y="5150"/>
                </a:lnTo>
                <a:lnTo>
                  <a:pt x="13786" y="5156"/>
                </a:lnTo>
                <a:lnTo>
                  <a:pt x="13786" y="5162"/>
                </a:lnTo>
                <a:lnTo>
                  <a:pt x="13786" y="5168"/>
                </a:lnTo>
                <a:lnTo>
                  <a:pt x="13787" y="5172"/>
                </a:lnTo>
                <a:lnTo>
                  <a:pt x="13790" y="5178"/>
                </a:lnTo>
                <a:lnTo>
                  <a:pt x="13793" y="5183"/>
                </a:lnTo>
                <a:lnTo>
                  <a:pt x="13799" y="5188"/>
                </a:lnTo>
                <a:lnTo>
                  <a:pt x="13801" y="5189"/>
                </a:lnTo>
                <a:lnTo>
                  <a:pt x="13805" y="5190"/>
                </a:lnTo>
                <a:lnTo>
                  <a:pt x="13808" y="5191"/>
                </a:lnTo>
                <a:lnTo>
                  <a:pt x="13812" y="5190"/>
                </a:lnTo>
                <a:lnTo>
                  <a:pt x="13819" y="5189"/>
                </a:lnTo>
                <a:lnTo>
                  <a:pt x="13827" y="5185"/>
                </a:lnTo>
                <a:lnTo>
                  <a:pt x="13842" y="5174"/>
                </a:lnTo>
                <a:lnTo>
                  <a:pt x="13859" y="5161"/>
                </a:lnTo>
                <a:lnTo>
                  <a:pt x="13874" y="5147"/>
                </a:lnTo>
                <a:lnTo>
                  <a:pt x="13887" y="5137"/>
                </a:lnTo>
                <a:lnTo>
                  <a:pt x="13893" y="5135"/>
                </a:lnTo>
                <a:lnTo>
                  <a:pt x="13899" y="5134"/>
                </a:lnTo>
                <a:lnTo>
                  <a:pt x="13901" y="5134"/>
                </a:lnTo>
                <a:lnTo>
                  <a:pt x="13902" y="5136"/>
                </a:lnTo>
                <a:lnTo>
                  <a:pt x="13905" y="5137"/>
                </a:lnTo>
                <a:lnTo>
                  <a:pt x="13906" y="5139"/>
                </a:lnTo>
                <a:lnTo>
                  <a:pt x="13910" y="5151"/>
                </a:lnTo>
                <a:lnTo>
                  <a:pt x="13913" y="5162"/>
                </a:lnTo>
                <a:lnTo>
                  <a:pt x="13914" y="5171"/>
                </a:lnTo>
                <a:lnTo>
                  <a:pt x="13914" y="5182"/>
                </a:lnTo>
                <a:lnTo>
                  <a:pt x="13914" y="5191"/>
                </a:lnTo>
                <a:lnTo>
                  <a:pt x="13916" y="5202"/>
                </a:lnTo>
                <a:lnTo>
                  <a:pt x="13922" y="5215"/>
                </a:lnTo>
                <a:lnTo>
                  <a:pt x="13930" y="5230"/>
                </a:lnTo>
                <a:lnTo>
                  <a:pt x="13935" y="5237"/>
                </a:lnTo>
                <a:lnTo>
                  <a:pt x="13941" y="5243"/>
                </a:lnTo>
                <a:lnTo>
                  <a:pt x="13948" y="5249"/>
                </a:lnTo>
                <a:lnTo>
                  <a:pt x="13954" y="5253"/>
                </a:lnTo>
                <a:lnTo>
                  <a:pt x="13968" y="5260"/>
                </a:lnTo>
                <a:lnTo>
                  <a:pt x="13980" y="5264"/>
                </a:lnTo>
                <a:lnTo>
                  <a:pt x="14001" y="5267"/>
                </a:lnTo>
                <a:lnTo>
                  <a:pt x="14009" y="5267"/>
                </a:lnTo>
                <a:lnTo>
                  <a:pt x="14008" y="5249"/>
                </a:lnTo>
                <a:lnTo>
                  <a:pt x="14002" y="5208"/>
                </a:lnTo>
                <a:lnTo>
                  <a:pt x="14000" y="5195"/>
                </a:lnTo>
                <a:lnTo>
                  <a:pt x="13996" y="5183"/>
                </a:lnTo>
                <a:lnTo>
                  <a:pt x="13993" y="5171"/>
                </a:lnTo>
                <a:lnTo>
                  <a:pt x="13988" y="5159"/>
                </a:lnTo>
                <a:lnTo>
                  <a:pt x="13982" y="5149"/>
                </a:lnTo>
                <a:lnTo>
                  <a:pt x="13976" y="5141"/>
                </a:lnTo>
                <a:lnTo>
                  <a:pt x="13969" y="5132"/>
                </a:lnTo>
                <a:lnTo>
                  <a:pt x="13962" y="5125"/>
                </a:lnTo>
                <a:lnTo>
                  <a:pt x="13947" y="5115"/>
                </a:lnTo>
                <a:lnTo>
                  <a:pt x="13933" y="5104"/>
                </a:lnTo>
                <a:lnTo>
                  <a:pt x="13922" y="5095"/>
                </a:lnTo>
                <a:lnTo>
                  <a:pt x="13916" y="5085"/>
                </a:lnTo>
                <a:lnTo>
                  <a:pt x="13914" y="5082"/>
                </a:lnTo>
                <a:lnTo>
                  <a:pt x="13914" y="5080"/>
                </a:lnTo>
                <a:lnTo>
                  <a:pt x="13915" y="5076"/>
                </a:lnTo>
                <a:lnTo>
                  <a:pt x="13918" y="5075"/>
                </a:lnTo>
                <a:lnTo>
                  <a:pt x="13921" y="5074"/>
                </a:lnTo>
                <a:lnTo>
                  <a:pt x="13926" y="5073"/>
                </a:lnTo>
                <a:lnTo>
                  <a:pt x="13933" y="5073"/>
                </a:lnTo>
                <a:lnTo>
                  <a:pt x="13942" y="5074"/>
                </a:lnTo>
                <a:lnTo>
                  <a:pt x="13952" y="5076"/>
                </a:lnTo>
                <a:lnTo>
                  <a:pt x="13960" y="5076"/>
                </a:lnTo>
                <a:lnTo>
                  <a:pt x="13968" y="5076"/>
                </a:lnTo>
                <a:lnTo>
                  <a:pt x="13976" y="5076"/>
                </a:lnTo>
                <a:lnTo>
                  <a:pt x="13983" y="5074"/>
                </a:lnTo>
                <a:lnTo>
                  <a:pt x="13989" y="5073"/>
                </a:lnTo>
                <a:lnTo>
                  <a:pt x="13995" y="5070"/>
                </a:lnTo>
                <a:lnTo>
                  <a:pt x="14000" y="5067"/>
                </a:lnTo>
                <a:lnTo>
                  <a:pt x="14004" y="5064"/>
                </a:lnTo>
                <a:lnTo>
                  <a:pt x="14007" y="5060"/>
                </a:lnTo>
                <a:lnTo>
                  <a:pt x="14010" y="5056"/>
                </a:lnTo>
                <a:lnTo>
                  <a:pt x="14011" y="5051"/>
                </a:lnTo>
                <a:lnTo>
                  <a:pt x="14013" y="5047"/>
                </a:lnTo>
                <a:lnTo>
                  <a:pt x="14013" y="5042"/>
                </a:lnTo>
                <a:lnTo>
                  <a:pt x="14011" y="5037"/>
                </a:lnTo>
                <a:lnTo>
                  <a:pt x="14009" y="5031"/>
                </a:lnTo>
                <a:lnTo>
                  <a:pt x="14007" y="5027"/>
                </a:lnTo>
                <a:lnTo>
                  <a:pt x="14002" y="5023"/>
                </a:lnTo>
                <a:lnTo>
                  <a:pt x="13997" y="5020"/>
                </a:lnTo>
                <a:lnTo>
                  <a:pt x="13990" y="5019"/>
                </a:lnTo>
                <a:lnTo>
                  <a:pt x="13975" y="5015"/>
                </a:lnTo>
                <a:lnTo>
                  <a:pt x="13959" y="5015"/>
                </a:lnTo>
                <a:lnTo>
                  <a:pt x="13941" y="5016"/>
                </a:lnTo>
                <a:lnTo>
                  <a:pt x="13925" y="5019"/>
                </a:lnTo>
                <a:lnTo>
                  <a:pt x="13909" y="5021"/>
                </a:lnTo>
                <a:lnTo>
                  <a:pt x="13898" y="5022"/>
                </a:lnTo>
                <a:lnTo>
                  <a:pt x="13888" y="5023"/>
                </a:lnTo>
                <a:lnTo>
                  <a:pt x="13879" y="5022"/>
                </a:lnTo>
                <a:lnTo>
                  <a:pt x="13869" y="5019"/>
                </a:lnTo>
                <a:lnTo>
                  <a:pt x="13859" y="5015"/>
                </a:lnTo>
                <a:lnTo>
                  <a:pt x="13845" y="5007"/>
                </a:lnTo>
                <a:lnTo>
                  <a:pt x="13839" y="5003"/>
                </a:lnTo>
                <a:close/>
                <a:moveTo>
                  <a:pt x="14014" y="5530"/>
                </a:moveTo>
                <a:lnTo>
                  <a:pt x="14015" y="5535"/>
                </a:lnTo>
                <a:lnTo>
                  <a:pt x="14016" y="5539"/>
                </a:lnTo>
                <a:lnTo>
                  <a:pt x="14017" y="5541"/>
                </a:lnTo>
                <a:lnTo>
                  <a:pt x="14020" y="5543"/>
                </a:lnTo>
                <a:lnTo>
                  <a:pt x="14022" y="5546"/>
                </a:lnTo>
                <a:lnTo>
                  <a:pt x="14024" y="5547"/>
                </a:lnTo>
                <a:lnTo>
                  <a:pt x="14027" y="5547"/>
                </a:lnTo>
                <a:lnTo>
                  <a:pt x="14030" y="5548"/>
                </a:lnTo>
                <a:lnTo>
                  <a:pt x="14037" y="5547"/>
                </a:lnTo>
                <a:lnTo>
                  <a:pt x="14044" y="5543"/>
                </a:lnTo>
                <a:lnTo>
                  <a:pt x="14051" y="5540"/>
                </a:lnTo>
                <a:lnTo>
                  <a:pt x="14060" y="5535"/>
                </a:lnTo>
                <a:lnTo>
                  <a:pt x="14088" y="5514"/>
                </a:lnTo>
                <a:lnTo>
                  <a:pt x="14101" y="5502"/>
                </a:lnTo>
                <a:lnTo>
                  <a:pt x="14111" y="5500"/>
                </a:lnTo>
                <a:lnTo>
                  <a:pt x="14134" y="5493"/>
                </a:lnTo>
                <a:lnTo>
                  <a:pt x="14144" y="5488"/>
                </a:lnTo>
                <a:lnTo>
                  <a:pt x="14155" y="5480"/>
                </a:lnTo>
                <a:lnTo>
                  <a:pt x="14159" y="5476"/>
                </a:lnTo>
                <a:lnTo>
                  <a:pt x="14162" y="5471"/>
                </a:lnTo>
                <a:lnTo>
                  <a:pt x="14164" y="5466"/>
                </a:lnTo>
                <a:lnTo>
                  <a:pt x="14165" y="5460"/>
                </a:lnTo>
                <a:lnTo>
                  <a:pt x="14164" y="5453"/>
                </a:lnTo>
                <a:lnTo>
                  <a:pt x="14162" y="5447"/>
                </a:lnTo>
                <a:lnTo>
                  <a:pt x="14158" y="5441"/>
                </a:lnTo>
                <a:lnTo>
                  <a:pt x="14155" y="5434"/>
                </a:lnTo>
                <a:lnTo>
                  <a:pt x="14149" y="5428"/>
                </a:lnTo>
                <a:lnTo>
                  <a:pt x="14143" y="5424"/>
                </a:lnTo>
                <a:lnTo>
                  <a:pt x="14137" y="5419"/>
                </a:lnTo>
                <a:lnTo>
                  <a:pt x="14130" y="5414"/>
                </a:lnTo>
                <a:lnTo>
                  <a:pt x="14123" y="5411"/>
                </a:lnTo>
                <a:lnTo>
                  <a:pt x="14116" y="5408"/>
                </a:lnTo>
                <a:lnTo>
                  <a:pt x="14108" y="5407"/>
                </a:lnTo>
                <a:lnTo>
                  <a:pt x="14101" y="5407"/>
                </a:lnTo>
                <a:lnTo>
                  <a:pt x="14094" y="5408"/>
                </a:lnTo>
                <a:lnTo>
                  <a:pt x="14088" y="5412"/>
                </a:lnTo>
                <a:lnTo>
                  <a:pt x="14082" y="5415"/>
                </a:lnTo>
                <a:lnTo>
                  <a:pt x="14077" y="5422"/>
                </a:lnTo>
                <a:lnTo>
                  <a:pt x="14056" y="5451"/>
                </a:lnTo>
                <a:lnTo>
                  <a:pt x="14035" y="5478"/>
                </a:lnTo>
                <a:lnTo>
                  <a:pt x="14026" y="5492"/>
                </a:lnTo>
                <a:lnTo>
                  <a:pt x="14019" y="5505"/>
                </a:lnTo>
                <a:lnTo>
                  <a:pt x="14016" y="5512"/>
                </a:lnTo>
                <a:lnTo>
                  <a:pt x="14014" y="5518"/>
                </a:lnTo>
                <a:lnTo>
                  <a:pt x="14014" y="5525"/>
                </a:lnTo>
                <a:lnTo>
                  <a:pt x="14014" y="5530"/>
                </a:lnTo>
                <a:close/>
                <a:moveTo>
                  <a:pt x="13802" y="5498"/>
                </a:moveTo>
                <a:lnTo>
                  <a:pt x="13802" y="5505"/>
                </a:lnTo>
                <a:lnTo>
                  <a:pt x="13802" y="5512"/>
                </a:lnTo>
                <a:lnTo>
                  <a:pt x="13805" y="5519"/>
                </a:lnTo>
                <a:lnTo>
                  <a:pt x="13808" y="5523"/>
                </a:lnTo>
                <a:lnTo>
                  <a:pt x="13813" y="5529"/>
                </a:lnTo>
                <a:lnTo>
                  <a:pt x="13818" y="5533"/>
                </a:lnTo>
                <a:lnTo>
                  <a:pt x="13824" y="5536"/>
                </a:lnTo>
                <a:lnTo>
                  <a:pt x="13829" y="5538"/>
                </a:lnTo>
                <a:lnTo>
                  <a:pt x="13836" y="5539"/>
                </a:lnTo>
                <a:lnTo>
                  <a:pt x="13842" y="5539"/>
                </a:lnTo>
                <a:lnTo>
                  <a:pt x="13848" y="5538"/>
                </a:lnTo>
                <a:lnTo>
                  <a:pt x="13853" y="5535"/>
                </a:lnTo>
                <a:lnTo>
                  <a:pt x="13859" y="5532"/>
                </a:lnTo>
                <a:lnTo>
                  <a:pt x="13862" y="5526"/>
                </a:lnTo>
                <a:lnTo>
                  <a:pt x="13865" y="5520"/>
                </a:lnTo>
                <a:lnTo>
                  <a:pt x="13866" y="5512"/>
                </a:lnTo>
                <a:lnTo>
                  <a:pt x="13866" y="5503"/>
                </a:lnTo>
                <a:lnTo>
                  <a:pt x="13865" y="5495"/>
                </a:lnTo>
                <a:lnTo>
                  <a:pt x="13862" y="5489"/>
                </a:lnTo>
                <a:lnTo>
                  <a:pt x="13859" y="5485"/>
                </a:lnTo>
                <a:lnTo>
                  <a:pt x="13855" y="5480"/>
                </a:lnTo>
                <a:lnTo>
                  <a:pt x="13851" y="5476"/>
                </a:lnTo>
                <a:lnTo>
                  <a:pt x="13845" y="5474"/>
                </a:lnTo>
                <a:lnTo>
                  <a:pt x="13839" y="5473"/>
                </a:lnTo>
                <a:lnTo>
                  <a:pt x="13833" y="5472"/>
                </a:lnTo>
                <a:lnTo>
                  <a:pt x="13827" y="5473"/>
                </a:lnTo>
                <a:lnTo>
                  <a:pt x="13822" y="5474"/>
                </a:lnTo>
                <a:lnTo>
                  <a:pt x="13817" y="5478"/>
                </a:lnTo>
                <a:lnTo>
                  <a:pt x="13812" y="5481"/>
                </a:lnTo>
                <a:lnTo>
                  <a:pt x="13808" y="5486"/>
                </a:lnTo>
                <a:lnTo>
                  <a:pt x="13805" y="5491"/>
                </a:lnTo>
                <a:lnTo>
                  <a:pt x="13802" y="5498"/>
                </a:lnTo>
                <a:close/>
                <a:moveTo>
                  <a:pt x="13413" y="5343"/>
                </a:moveTo>
                <a:lnTo>
                  <a:pt x="13398" y="5348"/>
                </a:lnTo>
                <a:lnTo>
                  <a:pt x="13384" y="5356"/>
                </a:lnTo>
                <a:lnTo>
                  <a:pt x="13377" y="5359"/>
                </a:lnTo>
                <a:lnTo>
                  <a:pt x="13371" y="5363"/>
                </a:lnTo>
                <a:lnTo>
                  <a:pt x="13367" y="5366"/>
                </a:lnTo>
                <a:lnTo>
                  <a:pt x="13364" y="5371"/>
                </a:lnTo>
                <a:lnTo>
                  <a:pt x="13362" y="5367"/>
                </a:lnTo>
                <a:lnTo>
                  <a:pt x="13359" y="5364"/>
                </a:lnTo>
                <a:lnTo>
                  <a:pt x="13355" y="5360"/>
                </a:lnTo>
                <a:lnTo>
                  <a:pt x="13349" y="5357"/>
                </a:lnTo>
                <a:lnTo>
                  <a:pt x="13341" y="5352"/>
                </a:lnTo>
                <a:lnTo>
                  <a:pt x="13333" y="5348"/>
                </a:lnTo>
                <a:lnTo>
                  <a:pt x="13323" y="5346"/>
                </a:lnTo>
                <a:lnTo>
                  <a:pt x="13315" y="5344"/>
                </a:lnTo>
                <a:lnTo>
                  <a:pt x="13299" y="5341"/>
                </a:lnTo>
                <a:lnTo>
                  <a:pt x="13283" y="5341"/>
                </a:lnTo>
                <a:lnTo>
                  <a:pt x="13268" y="5340"/>
                </a:lnTo>
                <a:lnTo>
                  <a:pt x="13255" y="5337"/>
                </a:lnTo>
                <a:lnTo>
                  <a:pt x="13250" y="5333"/>
                </a:lnTo>
                <a:lnTo>
                  <a:pt x="13245" y="5330"/>
                </a:lnTo>
                <a:lnTo>
                  <a:pt x="13241" y="5325"/>
                </a:lnTo>
                <a:lnTo>
                  <a:pt x="13238" y="5319"/>
                </a:lnTo>
                <a:lnTo>
                  <a:pt x="13232" y="5306"/>
                </a:lnTo>
                <a:lnTo>
                  <a:pt x="13225" y="5297"/>
                </a:lnTo>
                <a:lnTo>
                  <a:pt x="13221" y="5294"/>
                </a:lnTo>
                <a:lnTo>
                  <a:pt x="13218" y="5291"/>
                </a:lnTo>
                <a:lnTo>
                  <a:pt x="13213" y="5290"/>
                </a:lnTo>
                <a:lnTo>
                  <a:pt x="13209" y="5289"/>
                </a:lnTo>
                <a:lnTo>
                  <a:pt x="13206" y="5289"/>
                </a:lnTo>
                <a:lnTo>
                  <a:pt x="13202" y="5289"/>
                </a:lnTo>
                <a:lnTo>
                  <a:pt x="13199" y="5290"/>
                </a:lnTo>
                <a:lnTo>
                  <a:pt x="13195" y="5292"/>
                </a:lnTo>
                <a:lnTo>
                  <a:pt x="13188" y="5297"/>
                </a:lnTo>
                <a:lnTo>
                  <a:pt x="13182" y="5305"/>
                </a:lnTo>
                <a:lnTo>
                  <a:pt x="13178" y="5312"/>
                </a:lnTo>
                <a:lnTo>
                  <a:pt x="13174" y="5320"/>
                </a:lnTo>
                <a:lnTo>
                  <a:pt x="13172" y="5327"/>
                </a:lnTo>
                <a:lnTo>
                  <a:pt x="13171" y="5334"/>
                </a:lnTo>
                <a:lnTo>
                  <a:pt x="13171" y="5341"/>
                </a:lnTo>
                <a:lnTo>
                  <a:pt x="13172" y="5347"/>
                </a:lnTo>
                <a:lnTo>
                  <a:pt x="13174" y="5354"/>
                </a:lnTo>
                <a:lnTo>
                  <a:pt x="13176" y="5359"/>
                </a:lnTo>
                <a:lnTo>
                  <a:pt x="13182" y="5370"/>
                </a:lnTo>
                <a:lnTo>
                  <a:pt x="13189" y="5378"/>
                </a:lnTo>
                <a:lnTo>
                  <a:pt x="13196" y="5385"/>
                </a:lnTo>
                <a:lnTo>
                  <a:pt x="13201" y="5390"/>
                </a:lnTo>
                <a:lnTo>
                  <a:pt x="13207" y="5393"/>
                </a:lnTo>
                <a:lnTo>
                  <a:pt x="13216" y="5395"/>
                </a:lnTo>
                <a:lnTo>
                  <a:pt x="13227" y="5399"/>
                </a:lnTo>
                <a:lnTo>
                  <a:pt x="13239" y="5401"/>
                </a:lnTo>
                <a:lnTo>
                  <a:pt x="13253" y="5404"/>
                </a:lnTo>
                <a:lnTo>
                  <a:pt x="13267" y="5405"/>
                </a:lnTo>
                <a:lnTo>
                  <a:pt x="13282" y="5405"/>
                </a:lnTo>
                <a:lnTo>
                  <a:pt x="13297" y="5404"/>
                </a:lnTo>
                <a:lnTo>
                  <a:pt x="13316" y="5400"/>
                </a:lnTo>
                <a:lnTo>
                  <a:pt x="13336" y="5395"/>
                </a:lnTo>
                <a:lnTo>
                  <a:pt x="13344" y="5393"/>
                </a:lnTo>
                <a:lnTo>
                  <a:pt x="13351" y="5390"/>
                </a:lnTo>
                <a:lnTo>
                  <a:pt x="13359" y="5386"/>
                </a:lnTo>
                <a:lnTo>
                  <a:pt x="13362" y="5383"/>
                </a:lnTo>
                <a:lnTo>
                  <a:pt x="13363" y="5386"/>
                </a:lnTo>
                <a:lnTo>
                  <a:pt x="13366" y="5390"/>
                </a:lnTo>
                <a:lnTo>
                  <a:pt x="13369" y="5394"/>
                </a:lnTo>
                <a:lnTo>
                  <a:pt x="13373" y="5399"/>
                </a:lnTo>
                <a:lnTo>
                  <a:pt x="13384" y="5410"/>
                </a:lnTo>
                <a:lnTo>
                  <a:pt x="13395" y="5420"/>
                </a:lnTo>
                <a:lnTo>
                  <a:pt x="13405" y="5427"/>
                </a:lnTo>
                <a:lnTo>
                  <a:pt x="13417" y="5434"/>
                </a:lnTo>
                <a:lnTo>
                  <a:pt x="13428" y="5438"/>
                </a:lnTo>
                <a:lnTo>
                  <a:pt x="13441" y="5441"/>
                </a:lnTo>
                <a:lnTo>
                  <a:pt x="13456" y="5441"/>
                </a:lnTo>
                <a:lnTo>
                  <a:pt x="13472" y="5441"/>
                </a:lnTo>
                <a:lnTo>
                  <a:pt x="13491" y="5441"/>
                </a:lnTo>
                <a:lnTo>
                  <a:pt x="13511" y="5442"/>
                </a:lnTo>
                <a:lnTo>
                  <a:pt x="13531" y="5446"/>
                </a:lnTo>
                <a:lnTo>
                  <a:pt x="13550" y="5449"/>
                </a:lnTo>
                <a:lnTo>
                  <a:pt x="13568" y="5452"/>
                </a:lnTo>
                <a:lnTo>
                  <a:pt x="13582" y="5452"/>
                </a:lnTo>
                <a:lnTo>
                  <a:pt x="13588" y="5451"/>
                </a:lnTo>
                <a:lnTo>
                  <a:pt x="13591" y="5448"/>
                </a:lnTo>
                <a:lnTo>
                  <a:pt x="13595" y="5446"/>
                </a:lnTo>
                <a:lnTo>
                  <a:pt x="13596" y="5441"/>
                </a:lnTo>
                <a:lnTo>
                  <a:pt x="13596" y="5435"/>
                </a:lnTo>
                <a:lnTo>
                  <a:pt x="13595" y="5429"/>
                </a:lnTo>
                <a:lnTo>
                  <a:pt x="13593" y="5424"/>
                </a:lnTo>
                <a:lnTo>
                  <a:pt x="13590" y="5418"/>
                </a:lnTo>
                <a:lnTo>
                  <a:pt x="13583" y="5406"/>
                </a:lnTo>
                <a:lnTo>
                  <a:pt x="13573" y="5395"/>
                </a:lnTo>
                <a:lnTo>
                  <a:pt x="13562" y="5385"/>
                </a:lnTo>
                <a:lnTo>
                  <a:pt x="13551" y="5378"/>
                </a:lnTo>
                <a:lnTo>
                  <a:pt x="13545" y="5374"/>
                </a:lnTo>
                <a:lnTo>
                  <a:pt x="13541" y="5372"/>
                </a:lnTo>
                <a:lnTo>
                  <a:pt x="13536" y="5371"/>
                </a:lnTo>
                <a:lnTo>
                  <a:pt x="13532" y="5371"/>
                </a:lnTo>
                <a:lnTo>
                  <a:pt x="13522" y="5370"/>
                </a:lnTo>
                <a:lnTo>
                  <a:pt x="13505" y="5366"/>
                </a:lnTo>
                <a:lnTo>
                  <a:pt x="13485" y="5361"/>
                </a:lnTo>
                <a:lnTo>
                  <a:pt x="13465" y="5357"/>
                </a:lnTo>
                <a:lnTo>
                  <a:pt x="13429" y="5346"/>
                </a:lnTo>
                <a:lnTo>
                  <a:pt x="13413" y="5343"/>
                </a:lnTo>
                <a:close/>
                <a:moveTo>
                  <a:pt x="12848" y="4416"/>
                </a:moveTo>
                <a:lnTo>
                  <a:pt x="12842" y="4417"/>
                </a:lnTo>
                <a:lnTo>
                  <a:pt x="12837" y="4421"/>
                </a:lnTo>
                <a:lnTo>
                  <a:pt x="12832" y="4424"/>
                </a:lnTo>
                <a:lnTo>
                  <a:pt x="12829" y="4430"/>
                </a:lnTo>
                <a:lnTo>
                  <a:pt x="12827" y="4436"/>
                </a:lnTo>
                <a:lnTo>
                  <a:pt x="12824" y="4443"/>
                </a:lnTo>
                <a:lnTo>
                  <a:pt x="12823" y="4450"/>
                </a:lnTo>
                <a:lnTo>
                  <a:pt x="12822" y="4458"/>
                </a:lnTo>
                <a:lnTo>
                  <a:pt x="12822" y="4475"/>
                </a:lnTo>
                <a:lnTo>
                  <a:pt x="12823" y="4490"/>
                </a:lnTo>
                <a:lnTo>
                  <a:pt x="12824" y="4497"/>
                </a:lnTo>
                <a:lnTo>
                  <a:pt x="12827" y="4504"/>
                </a:lnTo>
                <a:lnTo>
                  <a:pt x="12829" y="4510"/>
                </a:lnTo>
                <a:lnTo>
                  <a:pt x="12831" y="4515"/>
                </a:lnTo>
                <a:lnTo>
                  <a:pt x="12838" y="4522"/>
                </a:lnTo>
                <a:lnTo>
                  <a:pt x="12846" y="4528"/>
                </a:lnTo>
                <a:lnTo>
                  <a:pt x="12855" y="4532"/>
                </a:lnTo>
                <a:lnTo>
                  <a:pt x="12864" y="4539"/>
                </a:lnTo>
                <a:lnTo>
                  <a:pt x="12869" y="4543"/>
                </a:lnTo>
                <a:lnTo>
                  <a:pt x="12873" y="4548"/>
                </a:lnTo>
                <a:lnTo>
                  <a:pt x="12878" y="4555"/>
                </a:lnTo>
                <a:lnTo>
                  <a:pt x="12883" y="4562"/>
                </a:lnTo>
                <a:lnTo>
                  <a:pt x="12886" y="4571"/>
                </a:lnTo>
                <a:lnTo>
                  <a:pt x="12891" y="4582"/>
                </a:lnTo>
                <a:lnTo>
                  <a:pt x="12896" y="4593"/>
                </a:lnTo>
                <a:lnTo>
                  <a:pt x="12899" y="4609"/>
                </a:lnTo>
                <a:lnTo>
                  <a:pt x="12908" y="4640"/>
                </a:lnTo>
                <a:lnTo>
                  <a:pt x="12917" y="4671"/>
                </a:lnTo>
                <a:lnTo>
                  <a:pt x="12928" y="4701"/>
                </a:lnTo>
                <a:lnTo>
                  <a:pt x="12938" y="4730"/>
                </a:lnTo>
                <a:lnTo>
                  <a:pt x="12949" y="4754"/>
                </a:lnTo>
                <a:lnTo>
                  <a:pt x="12959" y="4778"/>
                </a:lnTo>
                <a:lnTo>
                  <a:pt x="12967" y="4797"/>
                </a:lnTo>
                <a:lnTo>
                  <a:pt x="12974" y="4811"/>
                </a:lnTo>
                <a:lnTo>
                  <a:pt x="12978" y="4818"/>
                </a:lnTo>
                <a:lnTo>
                  <a:pt x="12983" y="4824"/>
                </a:lnTo>
                <a:lnTo>
                  <a:pt x="12989" y="4831"/>
                </a:lnTo>
                <a:lnTo>
                  <a:pt x="12994" y="4838"/>
                </a:lnTo>
                <a:lnTo>
                  <a:pt x="13010" y="4852"/>
                </a:lnTo>
                <a:lnTo>
                  <a:pt x="13026" y="4866"/>
                </a:lnTo>
                <a:lnTo>
                  <a:pt x="13058" y="4893"/>
                </a:lnTo>
                <a:lnTo>
                  <a:pt x="13083" y="4914"/>
                </a:lnTo>
                <a:lnTo>
                  <a:pt x="13087" y="4918"/>
                </a:lnTo>
                <a:lnTo>
                  <a:pt x="13092" y="4921"/>
                </a:lnTo>
                <a:lnTo>
                  <a:pt x="13097" y="4922"/>
                </a:lnTo>
                <a:lnTo>
                  <a:pt x="13101" y="4922"/>
                </a:lnTo>
                <a:lnTo>
                  <a:pt x="13106" y="4922"/>
                </a:lnTo>
                <a:lnTo>
                  <a:pt x="13111" y="4920"/>
                </a:lnTo>
                <a:lnTo>
                  <a:pt x="13115" y="4918"/>
                </a:lnTo>
                <a:lnTo>
                  <a:pt x="13119" y="4915"/>
                </a:lnTo>
                <a:lnTo>
                  <a:pt x="13122" y="4912"/>
                </a:lnTo>
                <a:lnTo>
                  <a:pt x="13126" y="4907"/>
                </a:lnTo>
                <a:lnTo>
                  <a:pt x="13128" y="4902"/>
                </a:lnTo>
                <a:lnTo>
                  <a:pt x="13130" y="4898"/>
                </a:lnTo>
                <a:lnTo>
                  <a:pt x="13130" y="4893"/>
                </a:lnTo>
                <a:lnTo>
                  <a:pt x="13130" y="4887"/>
                </a:lnTo>
                <a:lnTo>
                  <a:pt x="13128" y="4882"/>
                </a:lnTo>
                <a:lnTo>
                  <a:pt x="13126" y="4876"/>
                </a:lnTo>
                <a:lnTo>
                  <a:pt x="13112" y="4853"/>
                </a:lnTo>
                <a:lnTo>
                  <a:pt x="13095" y="4827"/>
                </a:lnTo>
                <a:lnTo>
                  <a:pt x="13088" y="4813"/>
                </a:lnTo>
                <a:lnTo>
                  <a:pt x="13081" y="4799"/>
                </a:lnTo>
                <a:lnTo>
                  <a:pt x="13077" y="4786"/>
                </a:lnTo>
                <a:lnTo>
                  <a:pt x="13074" y="4773"/>
                </a:lnTo>
                <a:lnTo>
                  <a:pt x="13072" y="4760"/>
                </a:lnTo>
                <a:lnTo>
                  <a:pt x="13068" y="4745"/>
                </a:lnTo>
                <a:lnTo>
                  <a:pt x="13064" y="4730"/>
                </a:lnTo>
                <a:lnTo>
                  <a:pt x="13057" y="4712"/>
                </a:lnTo>
                <a:lnTo>
                  <a:pt x="13050" y="4693"/>
                </a:lnTo>
                <a:lnTo>
                  <a:pt x="13040" y="4673"/>
                </a:lnTo>
                <a:lnTo>
                  <a:pt x="13030" y="4653"/>
                </a:lnTo>
                <a:lnTo>
                  <a:pt x="13019" y="4632"/>
                </a:lnTo>
                <a:lnTo>
                  <a:pt x="13007" y="4613"/>
                </a:lnTo>
                <a:lnTo>
                  <a:pt x="12996" y="4597"/>
                </a:lnTo>
                <a:lnTo>
                  <a:pt x="12985" y="4583"/>
                </a:lnTo>
                <a:lnTo>
                  <a:pt x="12974" y="4571"/>
                </a:lnTo>
                <a:lnTo>
                  <a:pt x="12965" y="4559"/>
                </a:lnTo>
                <a:lnTo>
                  <a:pt x="12956" y="4549"/>
                </a:lnTo>
                <a:lnTo>
                  <a:pt x="12947" y="4537"/>
                </a:lnTo>
                <a:lnTo>
                  <a:pt x="12939" y="4524"/>
                </a:lnTo>
                <a:lnTo>
                  <a:pt x="12930" y="4509"/>
                </a:lnTo>
                <a:lnTo>
                  <a:pt x="12917" y="4491"/>
                </a:lnTo>
                <a:lnTo>
                  <a:pt x="12902" y="4474"/>
                </a:lnTo>
                <a:lnTo>
                  <a:pt x="12886" y="4456"/>
                </a:lnTo>
                <a:lnTo>
                  <a:pt x="12859" y="4428"/>
                </a:lnTo>
                <a:lnTo>
                  <a:pt x="12848" y="4416"/>
                </a:lnTo>
                <a:close/>
                <a:moveTo>
                  <a:pt x="12693" y="4665"/>
                </a:moveTo>
                <a:lnTo>
                  <a:pt x="12688" y="4666"/>
                </a:lnTo>
                <a:lnTo>
                  <a:pt x="12686" y="4669"/>
                </a:lnTo>
                <a:lnTo>
                  <a:pt x="12683" y="4671"/>
                </a:lnTo>
                <a:lnTo>
                  <a:pt x="12681" y="4673"/>
                </a:lnTo>
                <a:lnTo>
                  <a:pt x="12681" y="4677"/>
                </a:lnTo>
                <a:lnTo>
                  <a:pt x="12681" y="4680"/>
                </a:lnTo>
                <a:lnTo>
                  <a:pt x="12682" y="4684"/>
                </a:lnTo>
                <a:lnTo>
                  <a:pt x="12683" y="4687"/>
                </a:lnTo>
                <a:lnTo>
                  <a:pt x="12688" y="4697"/>
                </a:lnTo>
                <a:lnTo>
                  <a:pt x="12694" y="4707"/>
                </a:lnTo>
                <a:lnTo>
                  <a:pt x="12702" y="4717"/>
                </a:lnTo>
                <a:lnTo>
                  <a:pt x="12711" y="4727"/>
                </a:lnTo>
                <a:lnTo>
                  <a:pt x="12731" y="4748"/>
                </a:lnTo>
                <a:lnTo>
                  <a:pt x="12751" y="4768"/>
                </a:lnTo>
                <a:lnTo>
                  <a:pt x="12767" y="4784"/>
                </a:lnTo>
                <a:lnTo>
                  <a:pt x="12776" y="4792"/>
                </a:lnTo>
                <a:lnTo>
                  <a:pt x="12800" y="4818"/>
                </a:lnTo>
                <a:lnTo>
                  <a:pt x="12841" y="4865"/>
                </a:lnTo>
                <a:lnTo>
                  <a:pt x="12851" y="4879"/>
                </a:lnTo>
                <a:lnTo>
                  <a:pt x="12861" y="4892"/>
                </a:lnTo>
                <a:lnTo>
                  <a:pt x="12870" y="4906"/>
                </a:lnTo>
                <a:lnTo>
                  <a:pt x="12878" y="4919"/>
                </a:lnTo>
                <a:lnTo>
                  <a:pt x="12885" y="4932"/>
                </a:lnTo>
                <a:lnTo>
                  <a:pt x="12891" y="4945"/>
                </a:lnTo>
                <a:lnTo>
                  <a:pt x="12895" y="4956"/>
                </a:lnTo>
                <a:lnTo>
                  <a:pt x="12896" y="4966"/>
                </a:lnTo>
                <a:lnTo>
                  <a:pt x="12897" y="4990"/>
                </a:lnTo>
                <a:lnTo>
                  <a:pt x="12901" y="5022"/>
                </a:lnTo>
                <a:lnTo>
                  <a:pt x="12908" y="5057"/>
                </a:lnTo>
                <a:lnTo>
                  <a:pt x="12915" y="5094"/>
                </a:lnTo>
                <a:lnTo>
                  <a:pt x="12924" y="5130"/>
                </a:lnTo>
                <a:lnTo>
                  <a:pt x="12933" y="5161"/>
                </a:lnTo>
                <a:lnTo>
                  <a:pt x="12937" y="5174"/>
                </a:lnTo>
                <a:lnTo>
                  <a:pt x="12942" y="5184"/>
                </a:lnTo>
                <a:lnTo>
                  <a:pt x="12946" y="5192"/>
                </a:lnTo>
                <a:lnTo>
                  <a:pt x="12950" y="5197"/>
                </a:lnTo>
                <a:lnTo>
                  <a:pt x="12955" y="5202"/>
                </a:lnTo>
                <a:lnTo>
                  <a:pt x="12963" y="5205"/>
                </a:lnTo>
                <a:lnTo>
                  <a:pt x="12972" y="5210"/>
                </a:lnTo>
                <a:lnTo>
                  <a:pt x="12983" y="5213"/>
                </a:lnTo>
                <a:lnTo>
                  <a:pt x="13009" y="5224"/>
                </a:lnTo>
                <a:lnTo>
                  <a:pt x="13038" y="5235"/>
                </a:lnTo>
                <a:lnTo>
                  <a:pt x="13066" y="5246"/>
                </a:lnTo>
                <a:lnTo>
                  <a:pt x="13091" y="5259"/>
                </a:lnTo>
                <a:lnTo>
                  <a:pt x="13103" y="5265"/>
                </a:lnTo>
                <a:lnTo>
                  <a:pt x="13111" y="5272"/>
                </a:lnTo>
                <a:lnTo>
                  <a:pt x="13118" y="5279"/>
                </a:lnTo>
                <a:lnTo>
                  <a:pt x="13122" y="5286"/>
                </a:lnTo>
                <a:lnTo>
                  <a:pt x="13125" y="5292"/>
                </a:lnTo>
                <a:lnTo>
                  <a:pt x="13130" y="5298"/>
                </a:lnTo>
                <a:lnTo>
                  <a:pt x="13133" y="5304"/>
                </a:lnTo>
                <a:lnTo>
                  <a:pt x="13137" y="5309"/>
                </a:lnTo>
                <a:lnTo>
                  <a:pt x="13141" y="5312"/>
                </a:lnTo>
                <a:lnTo>
                  <a:pt x="13146" y="5314"/>
                </a:lnTo>
                <a:lnTo>
                  <a:pt x="13149" y="5317"/>
                </a:lnTo>
                <a:lnTo>
                  <a:pt x="13154" y="5317"/>
                </a:lnTo>
                <a:lnTo>
                  <a:pt x="13158" y="5317"/>
                </a:lnTo>
                <a:lnTo>
                  <a:pt x="13161" y="5316"/>
                </a:lnTo>
                <a:lnTo>
                  <a:pt x="13165" y="5313"/>
                </a:lnTo>
                <a:lnTo>
                  <a:pt x="13168" y="5309"/>
                </a:lnTo>
                <a:lnTo>
                  <a:pt x="13171" y="5304"/>
                </a:lnTo>
                <a:lnTo>
                  <a:pt x="13172" y="5298"/>
                </a:lnTo>
                <a:lnTo>
                  <a:pt x="13173" y="5290"/>
                </a:lnTo>
                <a:lnTo>
                  <a:pt x="13174" y="5282"/>
                </a:lnTo>
                <a:lnTo>
                  <a:pt x="13174" y="5262"/>
                </a:lnTo>
                <a:lnTo>
                  <a:pt x="13175" y="5242"/>
                </a:lnTo>
                <a:lnTo>
                  <a:pt x="13178" y="5222"/>
                </a:lnTo>
                <a:lnTo>
                  <a:pt x="13180" y="5202"/>
                </a:lnTo>
                <a:lnTo>
                  <a:pt x="13185" y="5183"/>
                </a:lnTo>
                <a:lnTo>
                  <a:pt x="13189" y="5166"/>
                </a:lnTo>
                <a:lnTo>
                  <a:pt x="13195" y="5152"/>
                </a:lnTo>
                <a:lnTo>
                  <a:pt x="13201" y="5139"/>
                </a:lnTo>
                <a:lnTo>
                  <a:pt x="13205" y="5135"/>
                </a:lnTo>
                <a:lnTo>
                  <a:pt x="13208" y="5129"/>
                </a:lnTo>
                <a:lnTo>
                  <a:pt x="13211" y="5123"/>
                </a:lnTo>
                <a:lnTo>
                  <a:pt x="13212" y="5117"/>
                </a:lnTo>
                <a:lnTo>
                  <a:pt x="13213" y="5111"/>
                </a:lnTo>
                <a:lnTo>
                  <a:pt x="13213" y="5105"/>
                </a:lnTo>
                <a:lnTo>
                  <a:pt x="13212" y="5100"/>
                </a:lnTo>
                <a:lnTo>
                  <a:pt x="13212" y="5095"/>
                </a:lnTo>
                <a:lnTo>
                  <a:pt x="13209" y="5090"/>
                </a:lnTo>
                <a:lnTo>
                  <a:pt x="13207" y="5085"/>
                </a:lnTo>
                <a:lnTo>
                  <a:pt x="13205" y="5082"/>
                </a:lnTo>
                <a:lnTo>
                  <a:pt x="13201" y="5078"/>
                </a:lnTo>
                <a:lnTo>
                  <a:pt x="13198" y="5076"/>
                </a:lnTo>
                <a:lnTo>
                  <a:pt x="13193" y="5075"/>
                </a:lnTo>
                <a:lnTo>
                  <a:pt x="13187" y="5074"/>
                </a:lnTo>
                <a:lnTo>
                  <a:pt x="13182" y="5074"/>
                </a:lnTo>
                <a:lnTo>
                  <a:pt x="13176" y="5075"/>
                </a:lnTo>
                <a:lnTo>
                  <a:pt x="13171" y="5073"/>
                </a:lnTo>
                <a:lnTo>
                  <a:pt x="13165" y="5070"/>
                </a:lnTo>
                <a:lnTo>
                  <a:pt x="13159" y="5065"/>
                </a:lnTo>
                <a:lnTo>
                  <a:pt x="13146" y="5055"/>
                </a:lnTo>
                <a:lnTo>
                  <a:pt x="13134" y="5040"/>
                </a:lnTo>
                <a:lnTo>
                  <a:pt x="13120" y="5023"/>
                </a:lnTo>
                <a:lnTo>
                  <a:pt x="13105" y="5006"/>
                </a:lnTo>
                <a:lnTo>
                  <a:pt x="13088" y="4988"/>
                </a:lnTo>
                <a:lnTo>
                  <a:pt x="13071" y="4970"/>
                </a:lnTo>
                <a:lnTo>
                  <a:pt x="13033" y="4941"/>
                </a:lnTo>
                <a:lnTo>
                  <a:pt x="12999" y="4912"/>
                </a:lnTo>
                <a:lnTo>
                  <a:pt x="12983" y="4896"/>
                </a:lnTo>
                <a:lnTo>
                  <a:pt x="12966" y="4880"/>
                </a:lnTo>
                <a:lnTo>
                  <a:pt x="12949" y="4861"/>
                </a:lnTo>
                <a:lnTo>
                  <a:pt x="12931" y="4839"/>
                </a:lnTo>
                <a:lnTo>
                  <a:pt x="12912" y="4818"/>
                </a:lnTo>
                <a:lnTo>
                  <a:pt x="12893" y="4798"/>
                </a:lnTo>
                <a:lnTo>
                  <a:pt x="12875" y="4779"/>
                </a:lnTo>
                <a:lnTo>
                  <a:pt x="12856" y="4763"/>
                </a:lnTo>
                <a:lnTo>
                  <a:pt x="12821" y="4733"/>
                </a:lnTo>
                <a:lnTo>
                  <a:pt x="12791" y="4707"/>
                </a:lnTo>
                <a:lnTo>
                  <a:pt x="12780" y="4696"/>
                </a:lnTo>
                <a:lnTo>
                  <a:pt x="12765" y="4686"/>
                </a:lnTo>
                <a:lnTo>
                  <a:pt x="12751" y="4678"/>
                </a:lnTo>
                <a:lnTo>
                  <a:pt x="12737" y="4672"/>
                </a:lnTo>
                <a:lnTo>
                  <a:pt x="12724" y="4667"/>
                </a:lnTo>
                <a:lnTo>
                  <a:pt x="12711" y="4665"/>
                </a:lnTo>
                <a:lnTo>
                  <a:pt x="12701" y="4664"/>
                </a:lnTo>
                <a:lnTo>
                  <a:pt x="12693" y="4665"/>
                </a:lnTo>
                <a:close/>
                <a:moveTo>
                  <a:pt x="16048" y="6197"/>
                </a:moveTo>
                <a:lnTo>
                  <a:pt x="16045" y="6206"/>
                </a:lnTo>
                <a:lnTo>
                  <a:pt x="16043" y="6212"/>
                </a:lnTo>
                <a:lnTo>
                  <a:pt x="16040" y="6216"/>
                </a:lnTo>
                <a:lnTo>
                  <a:pt x="16035" y="6220"/>
                </a:lnTo>
                <a:lnTo>
                  <a:pt x="16030" y="6222"/>
                </a:lnTo>
                <a:lnTo>
                  <a:pt x="16026" y="6223"/>
                </a:lnTo>
                <a:lnTo>
                  <a:pt x="16020" y="6223"/>
                </a:lnTo>
                <a:lnTo>
                  <a:pt x="16014" y="6222"/>
                </a:lnTo>
                <a:lnTo>
                  <a:pt x="16008" y="6219"/>
                </a:lnTo>
                <a:lnTo>
                  <a:pt x="16001" y="6216"/>
                </a:lnTo>
                <a:lnTo>
                  <a:pt x="15995" y="6212"/>
                </a:lnTo>
                <a:lnTo>
                  <a:pt x="15989" y="6207"/>
                </a:lnTo>
                <a:lnTo>
                  <a:pt x="15983" y="6201"/>
                </a:lnTo>
                <a:lnTo>
                  <a:pt x="15977" y="6194"/>
                </a:lnTo>
                <a:lnTo>
                  <a:pt x="15973" y="6187"/>
                </a:lnTo>
                <a:lnTo>
                  <a:pt x="15968" y="6179"/>
                </a:lnTo>
                <a:lnTo>
                  <a:pt x="15948" y="6149"/>
                </a:lnTo>
                <a:lnTo>
                  <a:pt x="15932" y="6128"/>
                </a:lnTo>
                <a:lnTo>
                  <a:pt x="15930" y="6125"/>
                </a:lnTo>
                <a:lnTo>
                  <a:pt x="15930" y="6121"/>
                </a:lnTo>
                <a:lnTo>
                  <a:pt x="15932" y="6119"/>
                </a:lnTo>
                <a:lnTo>
                  <a:pt x="15934" y="6118"/>
                </a:lnTo>
                <a:lnTo>
                  <a:pt x="15939" y="6118"/>
                </a:lnTo>
                <a:lnTo>
                  <a:pt x="15946" y="6118"/>
                </a:lnTo>
                <a:lnTo>
                  <a:pt x="15955" y="6120"/>
                </a:lnTo>
                <a:lnTo>
                  <a:pt x="15968" y="6122"/>
                </a:lnTo>
                <a:lnTo>
                  <a:pt x="15981" y="6126"/>
                </a:lnTo>
                <a:lnTo>
                  <a:pt x="15991" y="6130"/>
                </a:lnTo>
                <a:lnTo>
                  <a:pt x="16002" y="6134"/>
                </a:lnTo>
                <a:lnTo>
                  <a:pt x="16011" y="6139"/>
                </a:lnTo>
                <a:lnTo>
                  <a:pt x="16018" y="6143"/>
                </a:lnTo>
                <a:lnTo>
                  <a:pt x="16026" y="6148"/>
                </a:lnTo>
                <a:lnTo>
                  <a:pt x="16031" y="6154"/>
                </a:lnTo>
                <a:lnTo>
                  <a:pt x="16036" y="6159"/>
                </a:lnTo>
                <a:lnTo>
                  <a:pt x="16040" y="6163"/>
                </a:lnTo>
                <a:lnTo>
                  <a:pt x="16043" y="6169"/>
                </a:lnTo>
                <a:lnTo>
                  <a:pt x="16045" y="6174"/>
                </a:lnTo>
                <a:lnTo>
                  <a:pt x="16047" y="6179"/>
                </a:lnTo>
                <a:lnTo>
                  <a:pt x="16048" y="6189"/>
                </a:lnTo>
                <a:lnTo>
                  <a:pt x="16048" y="6197"/>
                </a:lnTo>
                <a:close/>
                <a:moveTo>
                  <a:pt x="16553" y="5963"/>
                </a:moveTo>
                <a:lnTo>
                  <a:pt x="16558" y="5965"/>
                </a:lnTo>
                <a:lnTo>
                  <a:pt x="16562" y="5966"/>
                </a:lnTo>
                <a:lnTo>
                  <a:pt x="16568" y="5966"/>
                </a:lnTo>
                <a:lnTo>
                  <a:pt x="16574" y="5966"/>
                </a:lnTo>
                <a:lnTo>
                  <a:pt x="16585" y="5964"/>
                </a:lnTo>
                <a:lnTo>
                  <a:pt x="16596" y="5959"/>
                </a:lnTo>
                <a:lnTo>
                  <a:pt x="16608" y="5953"/>
                </a:lnTo>
                <a:lnTo>
                  <a:pt x="16619" y="5946"/>
                </a:lnTo>
                <a:lnTo>
                  <a:pt x="16629" y="5937"/>
                </a:lnTo>
                <a:lnTo>
                  <a:pt x="16640" y="5927"/>
                </a:lnTo>
                <a:lnTo>
                  <a:pt x="16648" y="5918"/>
                </a:lnTo>
                <a:lnTo>
                  <a:pt x="16655" y="5907"/>
                </a:lnTo>
                <a:lnTo>
                  <a:pt x="16662" y="5898"/>
                </a:lnTo>
                <a:lnTo>
                  <a:pt x="16666" y="5889"/>
                </a:lnTo>
                <a:lnTo>
                  <a:pt x="16668" y="5880"/>
                </a:lnTo>
                <a:lnTo>
                  <a:pt x="16668" y="5873"/>
                </a:lnTo>
                <a:lnTo>
                  <a:pt x="16667" y="5870"/>
                </a:lnTo>
                <a:lnTo>
                  <a:pt x="16666" y="5867"/>
                </a:lnTo>
                <a:lnTo>
                  <a:pt x="16663" y="5865"/>
                </a:lnTo>
                <a:lnTo>
                  <a:pt x="16660" y="5864"/>
                </a:lnTo>
                <a:lnTo>
                  <a:pt x="16656" y="5863"/>
                </a:lnTo>
                <a:lnTo>
                  <a:pt x="16653" y="5863"/>
                </a:lnTo>
                <a:lnTo>
                  <a:pt x="16649" y="5863"/>
                </a:lnTo>
                <a:lnTo>
                  <a:pt x="16646" y="5864"/>
                </a:lnTo>
                <a:lnTo>
                  <a:pt x="16637" y="5867"/>
                </a:lnTo>
                <a:lnTo>
                  <a:pt x="16628" y="5873"/>
                </a:lnTo>
                <a:lnTo>
                  <a:pt x="16620" y="5880"/>
                </a:lnTo>
                <a:lnTo>
                  <a:pt x="16610" y="5889"/>
                </a:lnTo>
                <a:lnTo>
                  <a:pt x="16602" y="5898"/>
                </a:lnTo>
                <a:lnTo>
                  <a:pt x="16593" y="5909"/>
                </a:lnTo>
                <a:lnTo>
                  <a:pt x="16565" y="5945"/>
                </a:lnTo>
                <a:lnTo>
                  <a:pt x="16553" y="5963"/>
                </a:lnTo>
                <a:close/>
                <a:moveTo>
                  <a:pt x="14718" y="6884"/>
                </a:moveTo>
                <a:lnTo>
                  <a:pt x="14717" y="6877"/>
                </a:lnTo>
                <a:lnTo>
                  <a:pt x="14717" y="6873"/>
                </a:lnTo>
                <a:lnTo>
                  <a:pt x="14716" y="6871"/>
                </a:lnTo>
                <a:lnTo>
                  <a:pt x="14714" y="6871"/>
                </a:lnTo>
                <a:lnTo>
                  <a:pt x="14710" y="6877"/>
                </a:lnTo>
                <a:lnTo>
                  <a:pt x="14704" y="6887"/>
                </a:lnTo>
                <a:lnTo>
                  <a:pt x="14697" y="6896"/>
                </a:lnTo>
                <a:lnTo>
                  <a:pt x="14691" y="6903"/>
                </a:lnTo>
                <a:lnTo>
                  <a:pt x="14688" y="6904"/>
                </a:lnTo>
                <a:lnTo>
                  <a:pt x="14684" y="6903"/>
                </a:lnTo>
                <a:lnTo>
                  <a:pt x="14681" y="6900"/>
                </a:lnTo>
                <a:lnTo>
                  <a:pt x="14679" y="6894"/>
                </a:lnTo>
                <a:lnTo>
                  <a:pt x="14676" y="6885"/>
                </a:lnTo>
                <a:lnTo>
                  <a:pt x="14674" y="6877"/>
                </a:lnTo>
                <a:lnTo>
                  <a:pt x="14674" y="6868"/>
                </a:lnTo>
                <a:lnTo>
                  <a:pt x="14674" y="6858"/>
                </a:lnTo>
                <a:lnTo>
                  <a:pt x="14674" y="6841"/>
                </a:lnTo>
                <a:lnTo>
                  <a:pt x="14675" y="6824"/>
                </a:lnTo>
                <a:lnTo>
                  <a:pt x="14675" y="6819"/>
                </a:lnTo>
                <a:lnTo>
                  <a:pt x="14675" y="6813"/>
                </a:lnTo>
                <a:lnTo>
                  <a:pt x="14674" y="6808"/>
                </a:lnTo>
                <a:lnTo>
                  <a:pt x="14673" y="6804"/>
                </a:lnTo>
                <a:lnTo>
                  <a:pt x="14670" y="6803"/>
                </a:lnTo>
                <a:lnTo>
                  <a:pt x="14667" y="6803"/>
                </a:lnTo>
                <a:lnTo>
                  <a:pt x="14661" y="6804"/>
                </a:lnTo>
                <a:lnTo>
                  <a:pt x="14654" y="6809"/>
                </a:lnTo>
                <a:lnTo>
                  <a:pt x="14641" y="6820"/>
                </a:lnTo>
                <a:lnTo>
                  <a:pt x="14628" y="6829"/>
                </a:lnTo>
                <a:lnTo>
                  <a:pt x="14617" y="6840"/>
                </a:lnTo>
                <a:lnTo>
                  <a:pt x="14609" y="6848"/>
                </a:lnTo>
                <a:lnTo>
                  <a:pt x="14602" y="6857"/>
                </a:lnTo>
                <a:lnTo>
                  <a:pt x="14596" y="6867"/>
                </a:lnTo>
                <a:lnTo>
                  <a:pt x="14593" y="6876"/>
                </a:lnTo>
                <a:lnTo>
                  <a:pt x="14590" y="6884"/>
                </a:lnTo>
                <a:lnTo>
                  <a:pt x="14589" y="6889"/>
                </a:lnTo>
                <a:lnTo>
                  <a:pt x="14587" y="6893"/>
                </a:lnTo>
                <a:lnTo>
                  <a:pt x="14582" y="6896"/>
                </a:lnTo>
                <a:lnTo>
                  <a:pt x="14578" y="6900"/>
                </a:lnTo>
                <a:lnTo>
                  <a:pt x="14566" y="6904"/>
                </a:lnTo>
                <a:lnTo>
                  <a:pt x="14552" y="6907"/>
                </a:lnTo>
                <a:lnTo>
                  <a:pt x="14546" y="6908"/>
                </a:lnTo>
                <a:lnTo>
                  <a:pt x="14539" y="6908"/>
                </a:lnTo>
                <a:lnTo>
                  <a:pt x="14533" y="6907"/>
                </a:lnTo>
                <a:lnTo>
                  <a:pt x="14528" y="6905"/>
                </a:lnTo>
                <a:lnTo>
                  <a:pt x="14523" y="6903"/>
                </a:lnTo>
                <a:lnTo>
                  <a:pt x="14521" y="6901"/>
                </a:lnTo>
                <a:lnTo>
                  <a:pt x="14519" y="6897"/>
                </a:lnTo>
                <a:lnTo>
                  <a:pt x="14519" y="6894"/>
                </a:lnTo>
                <a:lnTo>
                  <a:pt x="14525" y="6871"/>
                </a:lnTo>
                <a:lnTo>
                  <a:pt x="14533" y="6842"/>
                </a:lnTo>
                <a:lnTo>
                  <a:pt x="14534" y="6835"/>
                </a:lnTo>
                <a:lnTo>
                  <a:pt x="14535" y="6827"/>
                </a:lnTo>
                <a:lnTo>
                  <a:pt x="14535" y="6820"/>
                </a:lnTo>
                <a:lnTo>
                  <a:pt x="14535" y="6813"/>
                </a:lnTo>
                <a:lnTo>
                  <a:pt x="14533" y="6807"/>
                </a:lnTo>
                <a:lnTo>
                  <a:pt x="14531" y="6801"/>
                </a:lnTo>
                <a:lnTo>
                  <a:pt x="14527" y="6795"/>
                </a:lnTo>
                <a:lnTo>
                  <a:pt x="14523" y="6790"/>
                </a:lnTo>
                <a:lnTo>
                  <a:pt x="14512" y="6782"/>
                </a:lnTo>
                <a:lnTo>
                  <a:pt x="14499" y="6775"/>
                </a:lnTo>
                <a:lnTo>
                  <a:pt x="14485" y="6769"/>
                </a:lnTo>
                <a:lnTo>
                  <a:pt x="14471" y="6763"/>
                </a:lnTo>
                <a:lnTo>
                  <a:pt x="14440" y="6753"/>
                </a:lnTo>
                <a:lnTo>
                  <a:pt x="14412" y="6743"/>
                </a:lnTo>
                <a:lnTo>
                  <a:pt x="14406" y="6740"/>
                </a:lnTo>
                <a:lnTo>
                  <a:pt x="14401" y="6736"/>
                </a:lnTo>
                <a:lnTo>
                  <a:pt x="14398" y="6733"/>
                </a:lnTo>
                <a:lnTo>
                  <a:pt x="14395" y="6728"/>
                </a:lnTo>
                <a:lnTo>
                  <a:pt x="14392" y="6719"/>
                </a:lnTo>
                <a:lnTo>
                  <a:pt x="14388" y="6711"/>
                </a:lnTo>
                <a:lnTo>
                  <a:pt x="14385" y="6707"/>
                </a:lnTo>
                <a:lnTo>
                  <a:pt x="14381" y="6703"/>
                </a:lnTo>
                <a:lnTo>
                  <a:pt x="14377" y="6701"/>
                </a:lnTo>
                <a:lnTo>
                  <a:pt x="14370" y="6700"/>
                </a:lnTo>
                <a:lnTo>
                  <a:pt x="14361" y="6699"/>
                </a:lnTo>
                <a:lnTo>
                  <a:pt x="14350" y="6700"/>
                </a:lnTo>
                <a:lnTo>
                  <a:pt x="14337" y="6702"/>
                </a:lnTo>
                <a:lnTo>
                  <a:pt x="14320" y="6706"/>
                </a:lnTo>
                <a:lnTo>
                  <a:pt x="14287" y="6714"/>
                </a:lnTo>
                <a:lnTo>
                  <a:pt x="14259" y="6723"/>
                </a:lnTo>
                <a:lnTo>
                  <a:pt x="14237" y="6733"/>
                </a:lnTo>
                <a:lnTo>
                  <a:pt x="14218" y="6740"/>
                </a:lnTo>
                <a:lnTo>
                  <a:pt x="14196" y="6753"/>
                </a:lnTo>
                <a:lnTo>
                  <a:pt x="14189" y="6758"/>
                </a:lnTo>
                <a:lnTo>
                  <a:pt x="14175" y="6753"/>
                </a:lnTo>
                <a:lnTo>
                  <a:pt x="14142" y="6746"/>
                </a:lnTo>
                <a:lnTo>
                  <a:pt x="14132" y="6745"/>
                </a:lnTo>
                <a:lnTo>
                  <a:pt x="14122" y="6745"/>
                </a:lnTo>
                <a:lnTo>
                  <a:pt x="14112" y="6745"/>
                </a:lnTo>
                <a:lnTo>
                  <a:pt x="14103" y="6746"/>
                </a:lnTo>
                <a:lnTo>
                  <a:pt x="14095" y="6748"/>
                </a:lnTo>
                <a:lnTo>
                  <a:pt x="14087" y="6750"/>
                </a:lnTo>
                <a:lnTo>
                  <a:pt x="14080" y="6756"/>
                </a:lnTo>
                <a:lnTo>
                  <a:pt x="14074" y="6762"/>
                </a:lnTo>
                <a:lnTo>
                  <a:pt x="14068" y="6770"/>
                </a:lnTo>
                <a:lnTo>
                  <a:pt x="14063" y="6780"/>
                </a:lnTo>
                <a:lnTo>
                  <a:pt x="14058" y="6790"/>
                </a:lnTo>
                <a:lnTo>
                  <a:pt x="14055" y="6802"/>
                </a:lnTo>
                <a:lnTo>
                  <a:pt x="14048" y="6828"/>
                </a:lnTo>
                <a:lnTo>
                  <a:pt x="14041" y="6855"/>
                </a:lnTo>
                <a:lnTo>
                  <a:pt x="14033" y="6900"/>
                </a:lnTo>
                <a:lnTo>
                  <a:pt x="14029" y="6920"/>
                </a:lnTo>
                <a:lnTo>
                  <a:pt x="14008" y="6913"/>
                </a:lnTo>
                <a:lnTo>
                  <a:pt x="13959" y="6897"/>
                </a:lnTo>
                <a:lnTo>
                  <a:pt x="13932" y="6890"/>
                </a:lnTo>
                <a:lnTo>
                  <a:pt x="13906" y="6884"/>
                </a:lnTo>
                <a:lnTo>
                  <a:pt x="13894" y="6882"/>
                </a:lnTo>
                <a:lnTo>
                  <a:pt x="13883" y="6880"/>
                </a:lnTo>
                <a:lnTo>
                  <a:pt x="13876" y="6880"/>
                </a:lnTo>
                <a:lnTo>
                  <a:pt x="13871" y="6880"/>
                </a:lnTo>
                <a:lnTo>
                  <a:pt x="13861" y="6883"/>
                </a:lnTo>
                <a:lnTo>
                  <a:pt x="13849" y="6889"/>
                </a:lnTo>
                <a:lnTo>
                  <a:pt x="13838" y="6896"/>
                </a:lnTo>
                <a:lnTo>
                  <a:pt x="13825" y="6904"/>
                </a:lnTo>
                <a:lnTo>
                  <a:pt x="13812" y="6914"/>
                </a:lnTo>
                <a:lnTo>
                  <a:pt x="13798" y="6922"/>
                </a:lnTo>
                <a:lnTo>
                  <a:pt x="13785" y="6930"/>
                </a:lnTo>
                <a:lnTo>
                  <a:pt x="13771" y="6936"/>
                </a:lnTo>
                <a:lnTo>
                  <a:pt x="13757" y="6941"/>
                </a:lnTo>
                <a:lnTo>
                  <a:pt x="13740" y="6945"/>
                </a:lnTo>
                <a:lnTo>
                  <a:pt x="13724" y="6950"/>
                </a:lnTo>
                <a:lnTo>
                  <a:pt x="13706" y="6952"/>
                </a:lnTo>
                <a:lnTo>
                  <a:pt x="13690" y="6954"/>
                </a:lnTo>
                <a:lnTo>
                  <a:pt x="13676" y="6952"/>
                </a:lnTo>
                <a:lnTo>
                  <a:pt x="13669" y="6950"/>
                </a:lnTo>
                <a:lnTo>
                  <a:pt x="13662" y="6948"/>
                </a:lnTo>
                <a:lnTo>
                  <a:pt x="13657" y="6944"/>
                </a:lnTo>
                <a:lnTo>
                  <a:pt x="13651" y="6941"/>
                </a:lnTo>
                <a:lnTo>
                  <a:pt x="13642" y="6931"/>
                </a:lnTo>
                <a:lnTo>
                  <a:pt x="13632" y="6920"/>
                </a:lnTo>
                <a:lnTo>
                  <a:pt x="13622" y="6908"/>
                </a:lnTo>
                <a:lnTo>
                  <a:pt x="13612" y="6895"/>
                </a:lnTo>
                <a:lnTo>
                  <a:pt x="13605" y="6883"/>
                </a:lnTo>
                <a:lnTo>
                  <a:pt x="13599" y="6870"/>
                </a:lnTo>
                <a:lnTo>
                  <a:pt x="13598" y="6864"/>
                </a:lnTo>
                <a:lnTo>
                  <a:pt x="13598" y="6858"/>
                </a:lnTo>
                <a:lnTo>
                  <a:pt x="13598" y="6853"/>
                </a:lnTo>
                <a:lnTo>
                  <a:pt x="13599" y="6847"/>
                </a:lnTo>
                <a:lnTo>
                  <a:pt x="13603" y="6841"/>
                </a:lnTo>
                <a:lnTo>
                  <a:pt x="13607" y="6836"/>
                </a:lnTo>
                <a:lnTo>
                  <a:pt x="13613" y="6830"/>
                </a:lnTo>
                <a:lnTo>
                  <a:pt x="13619" y="6823"/>
                </a:lnTo>
                <a:lnTo>
                  <a:pt x="13634" y="6812"/>
                </a:lnTo>
                <a:lnTo>
                  <a:pt x="13650" y="6797"/>
                </a:lnTo>
                <a:lnTo>
                  <a:pt x="13657" y="6790"/>
                </a:lnTo>
                <a:lnTo>
                  <a:pt x="13663" y="6783"/>
                </a:lnTo>
                <a:lnTo>
                  <a:pt x="13669" y="6775"/>
                </a:lnTo>
                <a:lnTo>
                  <a:pt x="13672" y="6767"/>
                </a:lnTo>
                <a:lnTo>
                  <a:pt x="13674" y="6759"/>
                </a:lnTo>
                <a:lnTo>
                  <a:pt x="13674" y="6750"/>
                </a:lnTo>
                <a:lnTo>
                  <a:pt x="13672" y="6742"/>
                </a:lnTo>
                <a:lnTo>
                  <a:pt x="13667" y="6734"/>
                </a:lnTo>
                <a:lnTo>
                  <a:pt x="13646" y="6705"/>
                </a:lnTo>
                <a:lnTo>
                  <a:pt x="13629" y="6685"/>
                </a:lnTo>
                <a:lnTo>
                  <a:pt x="13623" y="6676"/>
                </a:lnTo>
                <a:lnTo>
                  <a:pt x="13618" y="6668"/>
                </a:lnTo>
                <a:lnTo>
                  <a:pt x="13613" y="6659"/>
                </a:lnTo>
                <a:lnTo>
                  <a:pt x="13612" y="6649"/>
                </a:lnTo>
                <a:lnTo>
                  <a:pt x="13611" y="6630"/>
                </a:lnTo>
                <a:lnTo>
                  <a:pt x="13610" y="6611"/>
                </a:lnTo>
                <a:lnTo>
                  <a:pt x="13607" y="6599"/>
                </a:lnTo>
                <a:lnTo>
                  <a:pt x="13600" y="6586"/>
                </a:lnTo>
                <a:lnTo>
                  <a:pt x="13591" y="6570"/>
                </a:lnTo>
                <a:lnTo>
                  <a:pt x="13576" y="6551"/>
                </a:lnTo>
                <a:lnTo>
                  <a:pt x="13568" y="6540"/>
                </a:lnTo>
                <a:lnTo>
                  <a:pt x="13561" y="6529"/>
                </a:lnTo>
                <a:lnTo>
                  <a:pt x="13555" y="6518"/>
                </a:lnTo>
                <a:lnTo>
                  <a:pt x="13550" y="6507"/>
                </a:lnTo>
                <a:lnTo>
                  <a:pt x="13548" y="6497"/>
                </a:lnTo>
                <a:lnTo>
                  <a:pt x="13544" y="6486"/>
                </a:lnTo>
                <a:lnTo>
                  <a:pt x="13543" y="6477"/>
                </a:lnTo>
                <a:lnTo>
                  <a:pt x="13543" y="6467"/>
                </a:lnTo>
                <a:lnTo>
                  <a:pt x="13543" y="6458"/>
                </a:lnTo>
                <a:lnTo>
                  <a:pt x="13544" y="6450"/>
                </a:lnTo>
                <a:lnTo>
                  <a:pt x="13545" y="6442"/>
                </a:lnTo>
                <a:lnTo>
                  <a:pt x="13548" y="6436"/>
                </a:lnTo>
                <a:lnTo>
                  <a:pt x="13550" y="6430"/>
                </a:lnTo>
                <a:lnTo>
                  <a:pt x="13553" y="6425"/>
                </a:lnTo>
                <a:lnTo>
                  <a:pt x="13556" y="6422"/>
                </a:lnTo>
                <a:lnTo>
                  <a:pt x="13559" y="6419"/>
                </a:lnTo>
                <a:lnTo>
                  <a:pt x="13562" y="6418"/>
                </a:lnTo>
                <a:lnTo>
                  <a:pt x="13563" y="6417"/>
                </a:lnTo>
                <a:lnTo>
                  <a:pt x="13563" y="6415"/>
                </a:lnTo>
                <a:lnTo>
                  <a:pt x="13563" y="6413"/>
                </a:lnTo>
                <a:lnTo>
                  <a:pt x="13562" y="6409"/>
                </a:lnTo>
                <a:lnTo>
                  <a:pt x="13558" y="6404"/>
                </a:lnTo>
                <a:lnTo>
                  <a:pt x="13546" y="6392"/>
                </a:lnTo>
                <a:lnTo>
                  <a:pt x="13532" y="6379"/>
                </a:lnTo>
                <a:lnTo>
                  <a:pt x="13516" y="6365"/>
                </a:lnTo>
                <a:lnTo>
                  <a:pt x="13501" y="6352"/>
                </a:lnTo>
                <a:lnTo>
                  <a:pt x="13487" y="6339"/>
                </a:lnTo>
                <a:lnTo>
                  <a:pt x="13478" y="6329"/>
                </a:lnTo>
                <a:lnTo>
                  <a:pt x="13476" y="6324"/>
                </a:lnTo>
                <a:lnTo>
                  <a:pt x="13475" y="6318"/>
                </a:lnTo>
                <a:lnTo>
                  <a:pt x="13476" y="6310"/>
                </a:lnTo>
                <a:lnTo>
                  <a:pt x="13477" y="6302"/>
                </a:lnTo>
                <a:lnTo>
                  <a:pt x="13481" y="6294"/>
                </a:lnTo>
                <a:lnTo>
                  <a:pt x="13484" y="6283"/>
                </a:lnTo>
                <a:lnTo>
                  <a:pt x="13490" y="6274"/>
                </a:lnTo>
                <a:lnTo>
                  <a:pt x="13495" y="6263"/>
                </a:lnTo>
                <a:lnTo>
                  <a:pt x="13508" y="6243"/>
                </a:lnTo>
                <a:lnTo>
                  <a:pt x="13522" y="6226"/>
                </a:lnTo>
                <a:lnTo>
                  <a:pt x="13535" y="6209"/>
                </a:lnTo>
                <a:lnTo>
                  <a:pt x="13548" y="6197"/>
                </a:lnTo>
                <a:lnTo>
                  <a:pt x="13582" y="6170"/>
                </a:lnTo>
                <a:lnTo>
                  <a:pt x="13627" y="6133"/>
                </a:lnTo>
                <a:lnTo>
                  <a:pt x="13650" y="6114"/>
                </a:lnTo>
                <a:lnTo>
                  <a:pt x="13672" y="6099"/>
                </a:lnTo>
                <a:lnTo>
                  <a:pt x="13681" y="6093"/>
                </a:lnTo>
                <a:lnTo>
                  <a:pt x="13690" y="6089"/>
                </a:lnTo>
                <a:lnTo>
                  <a:pt x="13697" y="6086"/>
                </a:lnTo>
                <a:lnTo>
                  <a:pt x="13704" y="6085"/>
                </a:lnTo>
                <a:lnTo>
                  <a:pt x="13726" y="6087"/>
                </a:lnTo>
                <a:lnTo>
                  <a:pt x="13753" y="6089"/>
                </a:lnTo>
                <a:lnTo>
                  <a:pt x="13766" y="6089"/>
                </a:lnTo>
                <a:lnTo>
                  <a:pt x="13779" y="6087"/>
                </a:lnTo>
                <a:lnTo>
                  <a:pt x="13786" y="6085"/>
                </a:lnTo>
                <a:lnTo>
                  <a:pt x="13792" y="6082"/>
                </a:lnTo>
                <a:lnTo>
                  <a:pt x="13798" y="6080"/>
                </a:lnTo>
                <a:lnTo>
                  <a:pt x="13802" y="6075"/>
                </a:lnTo>
                <a:lnTo>
                  <a:pt x="13808" y="6072"/>
                </a:lnTo>
                <a:lnTo>
                  <a:pt x="13815" y="6068"/>
                </a:lnTo>
                <a:lnTo>
                  <a:pt x="13824" y="6066"/>
                </a:lnTo>
                <a:lnTo>
                  <a:pt x="13832" y="6064"/>
                </a:lnTo>
                <a:lnTo>
                  <a:pt x="13851" y="6060"/>
                </a:lnTo>
                <a:lnTo>
                  <a:pt x="13869" y="6058"/>
                </a:lnTo>
                <a:lnTo>
                  <a:pt x="13886" y="6055"/>
                </a:lnTo>
                <a:lnTo>
                  <a:pt x="13901" y="6053"/>
                </a:lnTo>
                <a:lnTo>
                  <a:pt x="13906" y="6051"/>
                </a:lnTo>
                <a:lnTo>
                  <a:pt x="13910" y="6048"/>
                </a:lnTo>
                <a:lnTo>
                  <a:pt x="13913" y="6046"/>
                </a:lnTo>
                <a:lnTo>
                  <a:pt x="13914" y="6042"/>
                </a:lnTo>
                <a:lnTo>
                  <a:pt x="13913" y="6030"/>
                </a:lnTo>
                <a:lnTo>
                  <a:pt x="13910" y="6008"/>
                </a:lnTo>
                <a:lnTo>
                  <a:pt x="13908" y="5979"/>
                </a:lnTo>
                <a:lnTo>
                  <a:pt x="13905" y="5947"/>
                </a:lnTo>
                <a:lnTo>
                  <a:pt x="13903" y="5916"/>
                </a:lnTo>
                <a:lnTo>
                  <a:pt x="13903" y="5886"/>
                </a:lnTo>
                <a:lnTo>
                  <a:pt x="13903" y="5875"/>
                </a:lnTo>
                <a:lnTo>
                  <a:pt x="13906" y="5864"/>
                </a:lnTo>
                <a:lnTo>
                  <a:pt x="13908" y="5855"/>
                </a:lnTo>
                <a:lnTo>
                  <a:pt x="13910" y="5849"/>
                </a:lnTo>
                <a:lnTo>
                  <a:pt x="13915" y="5845"/>
                </a:lnTo>
                <a:lnTo>
                  <a:pt x="13922" y="5844"/>
                </a:lnTo>
                <a:lnTo>
                  <a:pt x="13930" y="5843"/>
                </a:lnTo>
                <a:lnTo>
                  <a:pt x="13941" y="5844"/>
                </a:lnTo>
                <a:lnTo>
                  <a:pt x="13963" y="5848"/>
                </a:lnTo>
                <a:lnTo>
                  <a:pt x="13987" y="5852"/>
                </a:lnTo>
                <a:lnTo>
                  <a:pt x="14011" y="5858"/>
                </a:lnTo>
                <a:lnTo>
                  <a:pt x="14033" y="5863"/>
                </a:lnTo>
                <a:lnTo>
                  <a:pt x="14041" y="5863"/>
                </a:lnTo>
                <a:lnTo>
                  <a:pt x="14049" y="5863"/>
                </a:lnTo>
                <a:lnTo>
                  <a:pt x="14054" y="5862"/>
                </a:lnTo>
                <a:lnTo>
                  <a:pt x="14057" y="5859"/>
                </a:lnTo>
                <a:lnTo>
                  <a:pt x="14068" y="5836"/>
                </a:lnTo>
                <a:lnTo>
                  <a:pt x="14081" y="5802"/>
                </a:lnTo>
                <a:lnTo>
                  <a:pt x="14088" y="5783"/>
                </a:lnTo>
                <a:lnTo>
                  <a:pt x="14096" y="5768"/>
                </a:lnTo>
                <a:lnTo>
                  <a:pt x="14100" y="5761"/>
                </a:lnTo>
                <a:lnTo>
                  <a:pt x="14104" y="5755"/>
                </a:lnTo>
                <a:lnTo>
                  <a:pt x="14109" y="5750"/>
                </a:lnTo>
                <a:lnTo>
                  <a:pt x="14112" y="5747"/>
                </a:lnTo>
                <a:lnTo>
                  <a:pt x="14130" y="5734"/>
                </a:lnTo>
                <a:lnTo>
                  <a:pt x="14149" y="5724"/>
                </a:lnTo>
                <a:lnTo>
                  <a:pt x="14154" y="5723"/>
                </a:lnTo>
                <a:lnTo>
                  <a:pt x="14158" y="5722"/>
                </a:lnTo>
                <a:lnTo>
                  <a:pt x="14163" y="5723"/>
                </a:lnTo>
                <a:lnTo>
                  <a:pt x="14169" y="5724"/>
                </a:lnTo>
                <a:lnTo>
                  <a:pt x="14175" y="5728"/>
                </a:lnTo>
                <a:lnTo>
                  <a:pt x="14181" y="5732"/>
                </a:lnTo>
                <a:lnTo>
                  <a:pt x="14186" y="5738"/>
                </a:lnTo>
                <a:lnTo>
                  <a:pt x="14192" y="5747"/>
                </a:lnTo>
                <a:lnTo>
                  <a:pt x="14206" y="5763"/>
                </a:lnTo>
                <a:lnTo>
                  <a:pt x="14219" y="5776"/>
                </a:lnTo>
                <a:lnTo>
                  <a:pt x="14225" y="5782"/>
                </a:lnTo>
                <a:lnTo>
                  <a:pt x="14232" y="5785"/>
                </a:lnTo>
                <a:lnTo>
                  <a:pt x="14238" y="5789"/>
                </a:lnTo>
                <a:lnTo>
                  <a:pt x="14244" y="5791"/>
                </a:lnTo>
                <a:lnTo>
                  <a:pt x="14250" y="5792"/>
                </a:lnTo>
                <a:lnTo>
                  <a:pt x="14255" y="5792"/>
                </a:lnTo>
                <a:lnTo>
                  <a:pt x="14260" y="5791"/>
                </a:lnTo>
                <a:lnTo>
                  <a:pt x="14265" y="5789"/>
                </a:lnTo>
                <a:lnTo>
                  <a:pt x="14270" y="5785"/>
                </a:lnTo>
                <a:lnTo>
                  <a:pt x="14273" y="5779"/>
                </a:lnTo>
                <a:lnTo>
                  <a:pt x="14277" y="5774"/>
                </a:lnTo>
                <a:lnTo>
                  <a:pt x="14280" y="5765"/>
                </a:lnTo>
                <a:lnTo>
                  <a:pt x="14289" y="5739"/>
                </a:lnTo>
                <a:lnTo>
                  <a:pt x="14292" y="5725"/>
                </a:lnTo>
                <a:lnTo>
                  <a:pt x="14296" y="5721"/>
                </a:lnTo>
                <a:lnTo>
                  <a:pt x="14302" y="5714"/>
                </a:lnTo>
                <a:lnTo>
                  <a:pt x="14309" y="5703"/>
                </a:lnTo>
                <a:lnTo>
                  <a:pt x="14320" y="5690"/>
                </a:lnTo>
                <a:lnTo>
                  <a:pt x="14326" y="5682"/>
                </a:lnTo>
                <a:lnTo>
                  <a:pt x="14330" y="5674"/>
                </a:lnTo>
                <a:lnTo>
                  <a:pt x="14333" y="5664"/>
                </a:lnTo>
                <a:lnTo>
                  <a:pt x="14336" y="5655"/>
                </a:lnTo>
                <a:lnTo>
                  <a:pt x="14337" y="5639"/>
                </a:lnTo>
                <a:lnTo>
                  <a:pt x="14336" y="5623"/>
                </a:lnTo>
                <a:lnTo>
                  <a:pt x="14336" y="5613"/>
                </a:lnTo>
                <a:lnTo>
                  <a:pt x="14337" y="5607"/>
                </a:lnTo>
                <a:lnTo>
                  <a:pt x="14339" y="5607"/>
                </a:lnTo>
                <a:lnTo>
                  <a:pt x="14341" y="5609"/>
                </a:lnTo>
                <a:lnTo>
                  <a:pt x="14346" y="5613"/>
                </a:lnTo>
                <a:lnTo>
                  <a:pt x="14352" y="5620"/>
                </a:lnTo>
                <a:lnTo>
                  <a:pt x="14377" y="5649"/>
                </a:lnTo>
                <a:lnTo>
                  <a:pt x="14395" y="5673"/>
                </a:lnTo>
                <a:lnTo>
                  <a:pt x="14407" y="5689"/>
                </a:lnTo>
                <a:lnTo>
                  <a:pt x="14412" y="5695"/>
                </a:lnTo>
                <a:lnTo>
                  <a:pt x="14412" y="5680"/>
                </a:lnTo>
                <a:lnTo>
                  <a:pt x="14413" y="5648"/>
                </a:lnTo>
                <a:lnTo>
                  <a:pt x="14414" y="5630"/>
                </a:lnTo>
                <a:lnTo>
                  <a:pt x="14419" y="5615"/>
                </a:lnTo>
                <a:lnTo>
                  <a:pt x="14421" y="5609"/>
                </a:lnTo>
                <a:lnTo>
                  <a:pt x="14424" y="5604"/>
                </a:lnTo>
                <a:lnTo>
                  <a:pt x="14427" y="5602"/>
                </a:lnTo>
                <a:lnTo>
                  <a:pt x="14432" y="5601"/>
                </a:lnTo>
                <a:lnTo>
                  <a:pt x="14437" y="5601"/>
                </a:lnTo>
                <a:lnTo>
                  <a:pt x="14440" y="5603"/>
                </a:lnTo>
                <a:lnTo>
                  <a:pt x="14445" y="5606"/>
                </a:lnTo>
                <a:lnTo>
                  <a:pt x="14450" y="5608"/>
                </a:lnTo>
                <a:lnTo>
                  <a:pt x="14458" y="5616"/>
                </a:lnTo>
                <a:lnTo>
                  <a:pt x="14466" y="5624"/>
                </a:lnTo>
                <a:lnTo>
                  <a:pt x="14473" y="5633"/>
                </a:lnTo>
                <a:lnTo>
                  <a:pt x="14480" y="5641"/>
                </a:lnTo>
                <a:lnTo>
                  <a:pt x="14486" y="5646"/>
                </a:lnTo>
                <a:lnTo>
                  <a:pt x="14492" y="5648"/>
                </a:lnTo>
                <a:lnTo>
                  <a:pt x="14515" y="5644"/>
                </a:lnTo>
                <a:lnTo>
                  <a:pt x="14558" y="5637"/>
                </a:lnTo>
                <a:lnTo>
                  <a:pt x="14569" y="5637"/>
                </a:lnTo>
                <a:lnTo>
                  <a:pt x="14581" y="5636"/>
                </a:lnTo>
                <a:lnTo>
                  <a:pt x="14592" y="5637"/>
                </a:lnTo>
                <a:lnTo>
                  <a:pt x="14602" y="5637"/>
                </a:lnTo>
                <a:lnTo>
                  <a:pt x="14612" y="5640"/>
                </a:lnTo>
                <a:lnTo>
                  <a:pt x="14620" y="5643"/>
                </a:lnTo>
                <a:lnTo>
                  <a:pt x="14626" y="5647"/>
                </a:lnTo>
                <a:lnTo>
                  <a:pt x="14630" y="5653"/>
                </a:lnTo>
                <a:lnTo>
                  <a:pt x="14633" y="5660"/>
                </a:lnTo>
                <a:lnTo>
                  <a:pt x="14634" y="5667"/>
                </a:lnTo>
                <a:lnTo>
                  <a:pt x="14633" y="5676"/>
                </a:lnTo>
                <a:lnTo>
                  <a:pt x="14630" y="5685"/>
                </a:lnTo>
                <a:lnTo>
                  <a:pt x="14623" y="5708"/>
                </a:lnTo>
                <a:lnTo>
                  <a:pt x="14614" y="5730"/>
                </a:lnTo>
                <a:lnTo>
                  <a:pt x="14605" y="5752"/>
                </a:lnTo>
                <a:lnTo>
                  <a:pt x="14597" y="5775"/>
                </a:lnTo>
                <a:lnTo>
                  <a:pt x="14596" y="5784"/>
                </a:lnTo>
                <a:lnTo>
                  <a:pt x="14596" y="5792"/>
                </a:lnTo>
                <a:lnTo>
                  <a:pt x="14597" y="5797"/>
                </a:lnTo>
                <a:lnTo>
                  <a:pt x="14599" y="5801"/>
                </a:lnTo>
                <a:lnTo>
                  <a:pt x="14600" y="5804"/>
                </a:lnTo>
                <a:lnTo>
                  <a:pt x="14602" y="5808"/>
                </a:lnTo>
                <a:lnTo>
                  <a:pt x="14614" y="5819"/>
                </a:lnTo>
                <a:lnTo>
                  <a:pt x="14628" y="5830"/>
                </a:lnTo>
                <a:lnTo>
                  <a:pt x="14643" y="5840"/>
                </a:lnTo>
                <a:lnTo>
                  <a:pt x="14660" y="5850"/>
                </a:lnTo>
                <a:lnTo>
                  <a:pt x="14694" y="5867"/>
                </a:lnTo>
                <a:lnTo>
                  <a:pt x="14725" y="5887"/>
                </a:lnTo>
                <a:lnTo>
                  <a:pt x="14757" y="5913"/>
                </a:lnTo>
                <a:lnTo>
                  <a:pt x="14788" y="5938"/>
                </a:lnTo>
                <a:lnTo>
                  <a:pt x="14795" y="5943"/>
                </a:lnTo>
                <a:lnTo>
                  <a:pt x="14801" y="5945"/>
                </a:lnTo>
                <a:lnTo>
                  <a:pt x="14808" y="5947"/>
                </a:lnTo>
                <a:lnTo>
                  <a:pt x="14814" y="5947"/>
                </a:lnTo>
                <a:lnTo>
                  <a:pt x="14819" y="5945"/>
                </a:lnTo>
                <a:lnTo>
                  <a:pt x="14825" y="5941"/>
                </a:lnTo>
                <a:lnTo>
                  <a:pt x="14830" y="5934"/>
                </a:lnTo>
                <a:lnTo>
                  <a:pt x="14834" y="5925"/>
                </a:lnTo>
                <a:lnTo>
                  <a:pt x="14842" y="5903"/>
                </a:lnTo>
                <a:lnTo>
                  <a:pt x="14851" y="5879"/>
                </a:lnTo>
                <a:lnTo>
                  <a:pt x="14859" y="5853"/>
                </a:lnTo>
                <a:lnTo>
                  <a:pt x="14868" y="5829"/>
                </a:lnTo>
                <a:lnTo>
                  <a:pt x="14870" y="5816"/>
                </a:lnTo>
                <a:lnTo>
                  <a:pt x="14872" y="5804"/>
                </a:lnTo>
                <a:lnTo>
                  <a:pt x="14875" y="5792"/>
                </a:lnTo>
                <a:lnTo>
                  <a:pt x="14875" y="5781"/>
                </a:lnTo>
                <a:lnTo>
                  <a:pt x="14875" y="5770"/>
                </a:lnTo>
                <a:lnTo>
                  <a:pt x="14872" y="5759"/>
                </a:lnTo>
                <a:lnTo>
                  <a:pt x="14870" y="5750"/>
                </a:lnTo>
                <a:lnTo>
                  <a:pt x="14865" y="5742"/>
                </a:lnTo>
                <a:lnTo>
                  <a:pt x="14861" y="5732"/>
                </a:lnTo>
                <a:lnTo>
                  <a:pt x="14858" y="5722"/>
                </a:lnTo>
                <a:lnTo>
                  <a:pt x="14856" y="5710"/>
                </a:lnTo>
                <a:lnTo>
                  <a:pt x="14855" y="5696"/>
                </a:lnTo>
                <a:lnTo>
                  <a:pt x="14855" y="5682"/>
                </a:lnTo>
                <a:lnTo>
                  <a:pt x="14856" y="5667"/>
                </a:lnTo>
                <a:lnTo>
                  <a:pt x="14858" y="5651"/>
                </a:lnTo>
                <a:lnTo>
                  <a:pt x="14861" y="5635"/>
                </a:lnTo>
                <a:lnTo>
                  <a:pt x="14866" y="5607"/>
                </a:lnTo>
                <a:lnTo>
                  <a:pt x="14873" y="5581"/>
                </a:lnTo>
                <a:lnTo>
                  <a:pt x="14877" y="5572"/>
                </a:lnTo>
                <a:lnTo>
                  <a:pt x="14879" y="5563"/>
                </a:lnTo>
                <a:lnTo>
                  <a:pt x="14883" y="5557"/>
                </a:lnTo>
                <a:lnTo>
                  <a:pt x="14885" y="5554"/>
                </a:lnTo>
                <a:lnTo>
                  <a:pt x="14886" y="5553"/>
                </a:lnTo>
                <a:lnTo>
                  <a:pt x="14888" y="5554"/>
                </a:lnTo>
                <a:lnTo>
                  <a:pt x="14889" y="5554"/>
                </a:lnTo>
                <a:lnTo>
                  <a:pt x="14890" y="5556"/>
                </a:lnTo>
                <a:lnTo>
                  <a:pt x="14893" y="5561"/>
                </a:lnTo>
                <a:lnTo>
                  <a:pt x="14896" y="5568"/>
                </a:lnTo>
                <a:lnTo>
                  <a:pt x="14903" y="5587"/>
                </a:lnTo>
                <a:lnTo>
                  <a:pt x="14911" y="5610"/>
                </a:lnTo>
                <a:lnTo>
                  <a:pt x="14919" y="5637"/>
                </a:lnTo>
                <a:lnTo>
                  <a:pt x="14931" y="5666"/>
                </a:lnTo>
                <a:lnTo>
                  <a:pt x="14937" y="5678"/>
                </a:lnTo>
                <a:lnTo>
                  <a:pt x="14943" y="5691"/>
                </a:lnTo>
                <a:lnTo>
                  <a:pt x="14950" y="5703"/>
                </a:lnTo>
                <a:lnTo>
                  <a:pt x="14957" y="5714"/>
                </a:lnTo>
                <a:lnTo>
                  <a:pt x="14986" y="5750"/>
                </a:lnTo>
                <a:lnTo>
                  <a:pt x="15014" y="5785"/>
                </a:lnTo>
                <a:lnTo>
                  <a:pt x="15026" y="5802"/>
                </a:lnTo>
                <a:lnTo>
                  <a:pt x="15038" y="5821"/>
                </a:lnTo>
                <a:lnTo>
                  <a:pt x="15048" y="5839"/>
                </a:lnTo>
                <a:lnTo>
                  <a:pt x="15057" y="5859"/>
                </a:lnTo>
                <a:lnTo>
                  <a:pt x="15064" y="5883"/>
                </a:lnTo>
                <a:lnTo>
                  <a:pt x="15070" y="5907"/>
                </a:lnTo>
                <a:lnTo>
                  <a:pt x="15074" y="5934"/>
                </a:lnTo>
                <a:lnTo>
                  <a:pt x="15080" y="5963"/>
                </a:lnTo>
                <a:lnTo>
                  <a:pt x="15087" y="5988"/>
                </a:lnTo>
                <a:lnTo>
                  <a:pt x="15094" y="6012"/>
                </a:lnTo>
                <a:lnTo>
                  <a:pt x="15099" y="6022"/>
                </a:lnTo>
                <a:lnTo>
                  <a:pt x="15104" y="6032"/>
                </a:lnTo>
                <a:lnTo>
                  <a:pt x="15110" y="6040"/>
                </a:lnTo>
                <a:lnTo>
                  <a:pt x="15115" y="6047"/>
                </a:lnTo>
                <a:lnTo>
                  <a:pt x="15124" y="6053"/>
                </a:lnTo>
                <a:lnTo>
                  <a:pt x="15134" y="6059"/>
                </a:lnTo>
                <a:lnTo>
                  <a:pt x="15145" y="6062"/>
                </a:lnTo>
                <a:lnTo>
                  <a:pt x="15158" y="6067"/>
                </a:lnTo>
                <a:lnTo>
                  <a:pt x="15186" y="6074"/>
                </a:lnTo>
                <a:lnTo>
                  <a:pt x="15215" y="6080"/>
                </a:lnTo>
                <a:lnTo>
                  <a:pt x="15229" y="6084"/>
                </a:lnTo>
                <a:lnTo>
                  <a:pt x="15243" y="6087"/>
                </a:lnTo>
                <a:lnTo>
                  <a:pt x="15255" y="6092"/>
                </a:lnTo>
                <a:lnTo>
                  <a:pt x="15266" y="6095"/>
                </a:lnTo>
                <a:lnTo>
                  <a:pt x="15274" y="6101"/>
                </a:lnTo>
                <a:lnTo>
                  <a:pt x="15281" y="6106"/>
                </a:lnTo>
                <a:lnTo>
                  <a:pt x="15283" y="6109"/>
                </a:lnTo>
                <a:lnTo>
                  <a:pt x="15284" y="6113"/>
                </a:lnTo>
                <a:lnTo>
                  <a:pt x="15286" y="6116"/>
                </a:lnTo>
                <a:lnTo>
                  <a:pt x="15286" y="6120"/>
                </a:lnTo>
                <a:lnTo>
                  <a:pt x="15286" y="6138"/>
                </a:lnTo>
                <a:lnTo>
                  <a:pt x="15287" y="6159"/>
                </a:lnTo>
                <a:lnTo>
                  <a:pt x="15290" y="6182"/>
                </a:lnTo>
                <a:lnTo>
                  <a:pt x="15296" y="6208"/>
                </a:lnTo>
                <a:lnTo>
                  <a:pt x="15304" y="6236"/>
                </a:lnTo>
                <a:lnTo>
                  <a:pt x="15315" y="6266"/>
                </a:lnTo>
                <a:lnTo>
                  <a:pt x="15328" y="6295"/>
                </a:lnTo>
                <a:lnTo>
                  <a:pt x="15343" y="6324"/>
                </a:lnTo>
                <a:lnTo>
                  <a:pt x="15361" y="6359"/>
                </a:lnTo>
                <a:lnTo>
                  <a:pt x="15381" y="6402"/>
                </a:lnTo>
                <a:lnTo>
                  <a:pt x="15403" y="6449"/>
                </a:lnTo>
                <a:lnTo>
                  <a:pt x="15423" y="6498"/>
                </a:lnTo>
                <a:lnTo>
                  <a:pt x="15434" y="6523"/>
                </a:lnTo>
                <a:lnTo>
                  <a:pt x="15442" y="6547"/>
                </a:lnTo>
                <a:lnTo>
                  <a:pt x="15450" y="6571"/>
                </a:lnTo>
                <a:lnTo>
                  <a:pt x="15457" y="6593"/>
                </a:lnTo>
                <a:lnTo>
                  <a:pt x="15463" y="6614"/>
                </a:lnTo>
                <a:lnTo>
                  <a:pt x="15468" y="6634"/>
                </a:lnTo>
                <a:lnTo>
                  <a:pt x="15470" y="6652"/>
                </a:lnTo>
                <a:lnTo>
                  <a:pt x="15471" y="6667"/>
                </a:lnTo>
                <a:lnTo>
                  <a:pt x="15471" y="6674"/>
                </a:lnTo>
                <a:lnTo>
                  <a:pt x="15470" y="6681"/>
                </a:lnTo>
                <a:lnTo>
                  <a:pt x="15468" y="6688"/>
                </a:lnTo>
                <a:lnTo>
                  <a:pt x="15465" y="6695"/>
                </a:lnTo>
                <a:lnTo>
                  <a:pt x="15459" y="6711"/>
                </a:lnTo>
                <a:lnTo>
                  <a:pt x="15450" y="6725"/>
                </a:lnTo>
                <a:lnTo>
                  <a:pt x="15441" y="6740"/>
                </a:lnTo>
                <a:lnTo>
                  <a:pt x="15429" y="6754"/>
                </a:lnTo>
                <a:lnTo>
                  <a:pt x="15416" y="6768"/>
                </a:lnTo>
                <a:lnTo>
                  <a:pt x="15402" y="6783"/>
                </a:lnTo>
                <a:lnTo>
                  <a:pt x="15375" y="6810"/>
                </a:lnTo>
                <a:lnTo>
                  <a:pt x="15348" y="6837"/>
                </a:lnTo>
                <a:lnTo>
                  <a:pt x="15335" y="6850"/>
                </a:lnTo>
                <a:lnTo>
                  <a:pt x="15324" y="6862"/>
                </a:lnTo>
                <a:lnTo>
                  <a:pt x="15315" y="6874"/>
                </a:lnTo>
                <a:lnTo>
                  <a:pt x="15307" y="6884"/>
                </a:lnTo>
                <a:lnTo>
                  <a:pt x="15295" y="6907"/>
                </a:lnTo>
                <a:lnTo>
                  <a:pt x="15284" y="6929"/>
                </a:lnTo>
                <a:lnTo>
                  <a:pt x="15275" y="6952"/>
                </a:lnTo>
                <a:lnTo>
                  <a:pt x="15268" y="6975"/>
                </a:lnTo>
                <a:lnTo>
                  <a:pt x="15261" y="6996"/>
                </a:lnTo>
                <a:lnTo>
                  <a:pt x="15255" y="7016"/>
                </a:lnTo>
                <a:lnTo>
                  <a:pt x="15249" y="7031"/>
                </a:lnTo>
                <a:lnTo>
                  <a:pt x="15243" y="7044"/>
                </a:lnTo>
                <a:lnTo>
                  <a:pt x="15239" y="7053"/>
                </a:lnTo>
                <a:lnTo>
                  <a:pt x="15234" y="7060"/>
                </a:lnTo>
                <a:lnTo>
                  <a:pt x="15230" y="7065"/>
                </a:lnTo>
                <a:lnTo>
                  <a:pt x="15226" y="7069"/>
                </a:lnTo>
                <a:lnTo>
                  <a:pt x="15209" y="7076"/>
                </a:lnTo>
                <a:lnTo>
                  <a:pt x="15175" y="7086"/>
                </a:lnTo>
                <a:lnTo>
                  <a:pt x="15165" y="7091"/>
                </a:lnTo>
                <a:lnTo>
                  <a:pt x="15154" y="7095"/>
                </a:lnTo>
                <a:lnTo>
                  <a:pt x="15144" y="7100"/>
                </a:lnTo>
                <a:lnTo>
                  <a:pt x="15134" y="7106"/>
                </a:lnTo>
                <a:lnTo>
                  <a:pt x="15115" y="7118"/>
                </a:lnTo>
                <a:lnTo>
                  <a:pt x="15100" y="7129"/>
                </a:lnTo>
                <a:lnTo>
                  <a:pt x="15085" y="7138"/>
                </a:lnTo>
                <a:lnTo>
                  <a:pt x="15073" y="7145"/>
                </a:lnTo>
                <a:lnTo>
                  <a:pt x="15068" y="7146"/>
                </a:lnTo>
                <a:lnTo>
                  <a:pt x="15064" y="7146"/>
                </a:lnTo>
                <a:lnTo>
                  <a:pt x="15060" y="7145"/>
                </a:lnTo>
                <a:lnTo>
                  <a:pt x="15057" y="7143"/>
                </a:lnTo>
                <a:lnTo>
                  <a:pt x="15048" y="7136"/>
                </a:lnTo>
                <a:lnTo>
                  <a:pt x="15038" y="7127"/>
                </a:lnTo>
                <a:lnTo>
                  <a:pt x="15026" y="7119"/>
                </a:lnTo>
                <a:lnTo>
                  <a:pt x="15012" y="7113"/>
                </a:lnTo>
                <a:lnTo>
                  <a:pt x="15006" y="7111"/>
                </a:lnTo>
                <a:lnTo>
                  <a:pt x="14999" y="7109"/>
                </a:lnTo>
                <a:lnTo>
                  <a:pt x="14993" y="7107"/>
                </a:lnTo>
                <a:lnTo>
                  <a:pt x="14987" y="7106"/>
                </a:lnTo>
                <a:lnTo>
                  <a:pt x="14982" y="7107"/>
                </a:lnTo>
                <a:lnTo>
                  <a:pt x="14977" y="7109"/>
                </a:lnTo>
                <a:lnTo>
                  <a:pt x="14972" y="7111"/>
                </a:lnTo>
                <a:lnTo>
                  <a:pt x="14969" y="7114"/>
                </a:lnTo>
                <a:lnTo>
                  <a:pt x="14963" y="7125"/>
                </a:lnTo>
                <a:lnTo>
                  <a:pt x="14956" y="7136"/>
                </a:lnTo>
                <a:lnTo>
                  <a:pt x="14949" y="7146"/>
                </a:lnTo>
                <a:lnTo>
                  <a:pt x="14942" y="7154"/>
                </a:lnTo>
                <a:lnTo>
                  <a:pt x="14937" y="7157"/>
                </a:lnTo>
                <a:lnTo>
                  <a:pt x="14933" y="7159"/>
                </a:lnTo>
                <a:lnTo>
                  <a:pt x="14929" y="7159"/>
                </a:lnTo>
                <a:lnTo>
                  <a:pt x="14925" y="7158"/>
                </a:lnTo>
                <a:lnTo>
                  <a:pt x="14920" y="7154"/>
                </a:lnTo>
                <a:lnTo>
                  <a:pt x="14916" y="7150"/>
                </a:lnTo>
                <a:lnTo>
                  <a:pt x="14910" y="7143"/>
                </a:lnTo>
                <a:lnTo>
                  <a:pt x="14905" y="7133"/>
                </a:lnTo>
                <a:lnTo>
                  <a:pt x="14899" y="7124"/>
                </a:lnTo>
                <a:lnTo>
                  <a:pt x="14893" y="7116"/>
                </a:lnTo>
                <a:lnTo>
                  <a:pt x="14886" y="7109"/>
                </a:lnTo>
                <a:lnTo>
                  <a:pt x="14879" y="7103"/>
                </a:lnTo>
                <a:lnTo>
                  <a:pt x="14871" y="7097"/>
                </a:lnTo>
                <a:lnTo>
                  <a:pt x="14863" y="7093"/>
                </a:lnTo>
                <a:lnTo>
                  <a:pt x="14855" y="7090"/>
                </a:lnTo>
                <a:lnTo>
                  <a:pt x="14848" y="7087"/>
                </a:lnTo>
                <a:lnTo>
                  <a:pt x="14819" y="7082"/>
                </a:lnTo>
                <a:lnTo>
                  <a:pt x="14802" y="7077"/>
                </a:lnTo>
                <a:lnTo>
                  <a:pt x="14797" y="7072"/>
                </a:lnTo>
                <a:lnTo>
                  <a:pt x="14795" y="7066"/>
                </a:lnTo>
                <a:lnTo>
                  <a:pt x="14792" y="7058"/>
                </a:lnTo>
                <a:lnTo>
                  <a:pt x="14791" y="7049"/>
                </a:lnTo>
                <a:lnTo>
                  <a:pt x="14790" y="7024"/>
                </a:lnTo>
                <a:lnTo>
                  <a:pt x="14790" y="6992"/>
                </a:lnTo>
                <a:lnTo>
                  <a:pt x="14789" y="6984"/>
                </a:lnTo>
                <a:lnTo>
                  <a:pt x="14788" y="6977"/>
                </a:lnTo>
                <a:lnTo>
                  <a:pt x="14785" y="6970"/>
                </a:lnTo>
                <a:lnTo>
                  <a:pt x="14782" y="6964"/>
                </a:lnTo>
                <a:lnTo>
                  <a:pt x="14777" y="6959"/>
                </a:lnTo>
                <a:lnTo>
                  <a:pt x="14774" y="6955"/>
                </a:lnTo>
                <a:lnTo>
                  <a:pt x="14768" y="6951"/>
                </a:lnTo>
                <a:lnTo>
                  <a:pt x="14763" y="6948"/>
                </a:lnTo>
                <a:lnTo>
                  <a:pt x="14754" y="6942"/>
                </a:lnTo>
                <a:lnTo>
                  <a:pt x="14744" y="6936"/>
                </a:lnTo>
                <a:lnTo>
                  <a:pt x="14741" y="6934"/>
                </a:lnTo>
                <a:lnTo>
                  <a:pt x="14737" y="6931"/>
                </a:lnTo>
                <a:lnTo>
                  <a:pt x="14735" y="6929"/>
                </a:lnTo>
                <a:lnTo>
                  <a:pt x="14734" y="6927"/>
                </a:lnTo>
                <a:lnTo>
                  <a:pt x="14730" y="6916"/>
                </a:lnTo>
                <a:lnTo>
                  <a:pt x="14724" y="6905"/>
                </a:lnTo>
                <a:lnTo>
                  <a:pt x="14722" y="6901"/>
                </a:lnTo>
                <a:lnTo>
                  <a:pt x="14720" y="6895"/>
                </a:lnTo>
                <a:lnTo>
                  <a:pt x="14718" y="6890"/>
                </a:lnTo>
                <a:lnTo>
                  <a:pt x="14718" y="6884"/>
                </a:lnTo>
                <a:close/>
                <a:moveTo>
                  <a:pt x="15009" y="7251"/>
                </a:moveTo>
                <a:lnTo>
                  <a:pt x="15001" y="7260"/>
                </a:lnTo>
                <a:lnTo>
                  <a:pt x="14998" y="7268"/>
                </a:lnTo>
                <a:lnTo>
                  <a:pt x="14997" y="7275"/>
                </a:lnTo>
                <a:lnTo>
                  <a:pt x="14997" y="7281"/>
                </a:lnTo>
                <a:lnTo>
                  <a:pt x="14999" y="7287"/>
                </a:lnTo>
                <a:lnTo>
                  <a:pt x="15003" y="7293"/>
                </a:lnTo>
                <a:lnTo>
                  <a:pt x="15007" y="7298"/>
                </a:lnTo>
                <a:lnTo>
                  <a:pt x="15012" y="7302"/>
                </a:lnTo>
                <a:lnTo>
                  <a:pt x="15024" y="7313"/>
                </a:lnTo>
                <a:lnTo>
                  <a:pt x="15034" y="7323"/>
                </a:lnTo>
                <a:lnTo>
                  <a:pt x="15038" y="7331"/>
                </a:lnTo>
                <a:lnTo>
                  <a:pt x="15040" y="7338"/>
                </a:lnTo>
                <a:lnTo>
                  <a:pt x="15041" y="7346"/>
                </a:lnTo>
                <a:lnTo>
                  <a:pt x="15040" y="7354"/>
                </a:lnTo>
                <a:lnTo>
                  <a:pt x="15039" y="7363"/>
                </a:lnTo>
                <a:lnTo>
                  <a:pt x="15040" y="7370"/>
                </a:lnTo>
                <a:lnTo>
                  <a:pt x="15041" y="7376"/>
                </a:lnTo>
                <a:lnTo>
                  <a:pt x="15045" y="7381"/>
                </a:lnTo>
                <a:lnTo>
                  <a:pt x="15050" y="7385"/>
                </a:lnTo>
                <a:lnTo>
                  <a:pt x="15055" y="7387"/>
                </a:lnTo>
                <a:lnTo>
                  <a:pt x="15061" y="7388"/>
                </a:lnTo>
                <a:lnTo>
                  <a:pt x="15068" y="7389"/>
                </a:lnTo>
                <a:lnTo>
                  <a:pt x="15082" y="7388"/>
                </a:lnTo>
                <a:lnTo>
                  <a:pt x="15098" y="7386"/>
                </a:lnTo>
                <a:lnTo>
                  <a:pt x="15111" y="7382"/>
                </a:lnTo>
                <a:lnTo>
                  <a:pt x="15120" y="7377"/>
                </a:lnTo>
                <a:lnTo>
                  <a:pt x="15124" y="7375"/>
                </a:lnTo>
                <a:lnTo>
                  <a:pt x="15128" y="7370"/>
                </a:lnTo>
                <a:lnTo>
                  <a:pt x="15134" y="7363"/>
                </a:lnTo>
                <a:lnTo>
                  <a:pt x="15139" y="7355"/>
                </a:lnTo>
                <a:lnTo>
                  <a:pt x="15149" y="7335"/>
                </a:lnTo>
                <a:lnTo>
                  <a:pt x="15160" y="7312"/>
                </a:lnTo>
                <a:lnTo>
                  <a:pt x="15169" y="7288"/>
                </a:lnTo>
                <a:lnTo>
                  <a:pt x="15176" y="7266"/>
                </a:lnTo>
                <a:lnTo>
                  <a:pt x="15179" y="7255"/>
                </a:lnTo>
                <a:lnTo>
                  <a:pt x="15180" y="7246"/>
                </a:lnTo>
                <a:lnTo>
                  <a:pt x="15180" y="7238"/>
                </a:lnTo>
                <a:lnTo>
                  <a:pt x="15180" y="7232"/>
                </a:lnTo>
                <a:lnTo>
                  <a:pt x="15179" y="7230"/>
                </a:lnTo>
                <a:lnTo>
                  <a:pt x="15178" y="7228"/>
                </a:lnTo>
                <a:lnTo>
                  <a:pt x="15175" y="7227"/>
                </a:lnTo>
                <a:lnTo>
                  <a:pt x="15174" y="7226"/>
                </a:lnTo>
                <a:lnTo>
                  <a:pt x="15168" y="7226"/>
                </a:lnTo>
                <a:lnTo>
                  <a:pt x="15162" y="7227"/>
                </a:lnTo>
                <a:lnTo>
                  <a:pt x="15147" y="7234"/>
                </a:lnTo>
                <a:lnTo>
                  <a:pt x="15131" y="7245"/>
                </a:lnTo>
                <a:lnTo>
                  <a:pt x="15113" y="7255"/>
                </a:lnTo>
                <a:lnTo>
                  <a:pt x="15097" y="7266"/>
                </a:lnTo>
                <a:lnTo>
                  <a:pt x="15088" y="7269"/>
                </a:lnTo>
                <a:lnTo>
                  <a:pt x="15082" y="7273"/>
                </a:lnTo>
                <a:lnTo>
                  <a:pt x="15077" y="7274"/>
                </a:lnTo>
                <a:lnTo>
                  <a:pt x="15072" y="7274"/>
                </a:lnTo>
                <a:lnTo>
                  <a:pt x="15054" y="7269"/>
                </a:lnTo>
                <a:lnTo>
                  <a:pt x="15033" y="7261"/>
                </a:lnTo>
                <a:lnTo>
                  <a:pt x="15016" y="7254"/>
                </a:lnTo>
                <a:lnTo>
                  <a:pt x="15009" y="7251"/>
                </a:lnTo>
                <a:close/>
                <a:moveTo>
                  <a:pt x="16338" y="7213"/>
                </a:moveTo>
                <a:lnTo>
                  <a:pt x="16337" y="7218"/>
                </a:lnTo>
                <a:lnTo>
                  <a:pt x="16334" y="7221"/>
                </a:lnTo>
                <a:lnTo>
                  <a:pt x="16332" y="7225"/>
                </a:lnTo>
                <a:lnTo>
                  <a:pt x="16329" y="7228"/>
                </a:lnTo>
                <a:lnTo>
                  <a:pt x="16321" y="7233"/>
                </a:lnTo>
                <a:lnTo>
                  <a:pt x="16312" y="7239"/>
                </a:lnTo>
                <a:lnTo>
                  <a:pt x="16303" y="7245"/>
                </a:lnTo>
                <a:lnTo>
                  <a:pt x="16293" y="7251"/>
                </a:lnTo>
                <a:lnTo>
                  <a:pt x="16284" y="7257"/>
                </a:lnTo>
                <a:lnTo>
                  <a:pt x="16274" y="7265"/>
                </a:lnTo>
                <a:lnTo>
                  <a:pt x="16267" y="7273"/>
                </a:lnTo>
                <a:lnTo>
                  <a:pt x="16263" y="7281"/>
                </a:lnTo>
                <a:lnTo>
                  <a:pt x="16260" y="7288"/>
                </a:lnTo>
                <a:lnTo>
                  <a:pt x="16257" y="7296"/>
                </a:lnTo>
                <a:lnTo>
                  <a:pt x="16251" y="7306"/>
                </a:lnTo>
                <a:lnTo>
                  <a:pt x="16243" y="7316"/>
                </a:lnTo>
                <a:lnTo>
                  <a:pt x="16228" y="7329"/>
                </a:lnTo>
                <a:lnTo>
                  <a:pt x="16206" y="7345"/>
                </a:lnTo>
                <a:lnTo>
                  <a:pt x="16154" y="7381"/>
                </a:lnTo>
                <a:lnTo>
                  <a:pt x="16103" y="7417"/>
                </a:lnTo>
                <a:lnTo>
                  <a:pt x="16082" y="7435"/>
                </a:lnTo>
                <a:lnTo>
                  <a:pt x="16063" y="7453"/>
                </a:lnTo>
                <a:lnTo>
                  <a:pt x="16055" y="7461"/>
                </a:lnTo>
                <a:lnTo>
                  <a:pt x="16048" y="7470"/>
                </a:lnTo>
                <a:lnTo>
                  <a:pt x="16043" y="7478"/>
                </a:lnTo>
                <a:lnTo>
                  <a:pt x="16040" y="7486"/>
                </a:lnTo>
                <a:lnTo>
                  <a:pt x="16037" y="7494"/>
                </a:lnTo>
                <a:lnTo>
                  <a:pt x="16036" y="7501"/>
                </a:lnTo>
                <a:lnTo>
                  <a:pt x="16035" y="7508"/>
                </a:lnTo>
                <a:lnTo>
                  <a:pt x="16036" y="7515"/>
                </a:lnTo>
                <a:lnTo>
                  <a:pt x="16038" y="7521"/>
                </a:lnTo>
                <a:lnTo>
                  <a:pt x="16041" y="7525"/>
                </a:lnTo>
                <a:lnTo>
                  <a:pt x="16044" y="7531"/>
                </a:lnTo>
                <a:lnTo>
                  <a:pt x="16049" y="7536"/>
                </a:lnTo>
                <a:lnTo>
                  <a:pt x="16055" y="7540"/>
                </a:lnTo>
                <a:lnTo>
                  <a:pt x="16062" y="7543"/>
                </a:lnTo>
                <a:lnTo>
                  <a:pt x="16069" y="7547"/>
                </a:lnTo>
                <a:lnTo>
                  <a:pt x="16077" y="7550"/>
                </a:lnTo>
                <a:lnTo>
                  <a:pt x="16097" y="7554"/>
                </a:lnTo>
                <a:lnTo>
                  <a:pt x="16119" y="7557"/>
                </a:lnTo>
                <a:lnTo>
                  <a:pt x="16139" y="7558"/>
                </a:lnTo>
                <a:lnTo>
                  <a:pt x="16154" y="7561"/>
                </a:lnTo>
                <a:lnTo>
                  <a:pt x="16164" y="7562"/>
                </a:lnTo>
                <a:lnTo>
                  <a:pt x="16172" y="7561"/>
                </a:lnTo>
                <a:lnTo>
                  <a:pt x="16176" y="7559"/>
                </a:lnTo>
                <a:lnTo>
                  <a:pt x="16179" y="7557"/>
                </a:lnTo>
                <a:lnTo>
                  <a:pt x="16183" y="7554"/>
                </a:lnTo>
                <a:lnTo>
                  <a:pt x="16186" y="7549"/>
                </a:lnTo>
                <a:lnTo>
                  <a:pt x="16197" y="7537"/>
                </a:lnTo>
                <a:lnTo>
                  <a:pt x="16211" y="7520"/>
                </a:lnTo>
                <a:lnTo>
                  <a:pt x="16226" y="7498"/>
                </a:lnTo>
                <a:lnTo>
                  <a:pt x="16243" y="7481"/>
                </a:lnTo>
                <a:lnTo>
                  <a:pt x="16259" y="7463"/>
                </a:lnTo>
                <a:lnTo>
                  <a:pt x="16276" y="7447"/>
                </a:lnTo>
                <a:lnTo>
                  <a:pt x="16309" y="7416"/>
                </a:lnTo>
                <a:lnTo>
                  <a:pt x="16346" y="7382"/>
                </a:lnTo>
                <a:lnTo>
                  <a:pt x="16354" y="7374"/>
                </a:lnTo>
                <a:lnTo>
                  <a:pt x="16363" y="7365"/>
                </a:lnTo>
                <a:lnTo>
                  <a:pt x="16370" y="7354"/>
                </a:lnTo>
                <a:lnTo>
                  <a:pt x="16375" y="7345"/>
                </a:lnTo>
                <a:lnTo>
                  <a:pt x="16380" y="7334"/>
                </a:lnTo>
                <a:lnTo>
                  <a:pt x="16385" y="7325"/>
                </a:lnTo>
                <a:lnTo>
                  <a:pt x="16388" y="7315"/>
                </a:lnTo>
                <a:lnTo>
                  <a:pt x="16391" y="7306"/>
                </a:lnTo>
                <a:lnTo>
                  <a:pt x="16397" y="7277"/>
                </a:lnTo>
                <a:lnTo>
                  <a:pt x="16398" y="7265"/>
                </a:lnTo>
                <a:lnTo>
                  <a:pt x="16388" y="7255"/>
                </a:lnTo>
                <a:lnTo>
                  <a:pt x="16370" y="7234"/>
                </a:lnTo>
                <a:lnTo>
                  <a:pt x="16358" y="7224"/>
                </a:lnTo>
                <a:lnTo>
                  <a:pt x="16348" y="7215"/>
                </a:lnTo>
                <a:lnTo>
                  <a:pt x="16345" y="7213"/>
                </a:lnTo>
                <a:lnTo>
                  <a:pt x="16341" y="7212"/>
                </a:lnTo>
                <a:lnTo>
                  <a:pt x="16339" y="7212"/>
                </a:lnTo>
                <a:lnTo>
                  <a:pt x="16338" y="7213"/>
                </a:lnTo>
                <a:close/>
                <a:moveTo>
                  <a:pt x="16370" y="6913"/>
                </a:moveTo>
                <a:lnTo>
                  <a:pt x="16367" y="6915"/>
                </a:lnTo>
                <a:lnTo>
                  <a:pt x="16365" y="6918"/>
                </a:lnTo>
                <a:lnTo>
                  <a:pt x="16364" y="6922"/>
                </a:lnTo>
                <a:lnTo>
                  <a:pt x="16364" y="6927"/>
                </a:lnTo>
                <a:lnTo>
                  <a:pt x="16364" y="6937"/>
                </a:lnTo>
                <a:lnTo>
                  <a:pt x="16366" y="6949"/>
                </a:lnTo>
                <a:lnTo>
                  <a:pt x="16370" y="6962"/>
                </a:lnTo>
                <a:lnTo>
                  <a:pt x="16374" y="6974"/>
                </a:lnTo>
                <a:lnTo>
                  <a:pt x="16380" y="6984"/>
                </a:lnTo>
                <a:lnTo>
                  <a:pt x="16386" y="6992"/>
                </a:lnTo>
                <a:lnTo>
                  <a:pt x="16391" y="7002"/>
                </a:lnTo>
                <a:lnTo>
                  <a:pt x="16395" y="7013"/>
                </a:lnTo>
                <a:lnTo>
                  <a:pt x="16400" y="7029"/>
                </a:lnTo>
                <a:lnTo>
                  <a:pt x="16402" y="7044"/>
                </a:lnTo>
                <a:lnTo>
                  <a:pt x="16405" y="7059"/>
                </a:lnTo>
                <a:lnTo>
                  <a:pt x="16406" y="7075"/>
                </a:lnTo>
                <a:lnTo>
                  <a:pt x="16406" y="7086"/>
                </a:lnTo>
                <a:lnTo>
                  <a:pt x="16406" y="7096"/>
                </a:lnTo>
                <a:lnTo>
                  <a:pt x="16404" y="7099"/>
                </a:lnTo>
                <a:lnTo>
                  <a:pt x="16401" y="7103"/>
                </a:lnTo>
                <a:lnTo>
                  <a:pt x="16398" y="7107"/>
                </a:lnTo>
                <a:lnTo>
                  <a:pt x="16393" y="7111"/>
                </a:lnTo>
                <a:lnTo>
                  <a:pt x="16383" y="7119"/>
                </a:lnTo>
                <a:lnTo>
                  <a:pt x="16372" y="7127"/>
                </a:lnTo>
                <a:lnTo>
                  <a:pt x="16367" y="7131"/>
                </a:lnTo>
                <a:lnTo>
                  <a:pt x="16364" y="7136"/>
                </a:lnTo>
                <a:lnTo>
                  <a:pt x="16360" y="7140"/>
                </a:lnTo>
                <a:lnTo>
                  <a:pt x="16358" y="7144"/>
                </a:lnTo>
                <a:lnTo>
                  <a:pt x="16357" y="7149"/>
                </a:lnTo>
                <a:lnTo>
                  <a:pt x="16358" y="7153"/>
                </a:lnTo>
                <a:lnTo>
                  <a:pt x="16361" y="7157"/>
                </a:lnTo>
                <a:lnTo>
                  <a:pt x="16366" y="7161"/>
                </a:lnTo>
                <a:lnTo>
                  <a:pt x="16372" y="7166"/>
                </a:lnTo>
                <a:lnTo>
                  <a:pt x="16379" y="7168"/>
                </a:lnTo>
                <a:lnTo>
                  <a:pt x="16386" y="7171"/>
                </a:lnTo>
                <a:lnTo>
                  <a:pt x="16393" y="7172"/>
                </a:lnTo>
                <a:lnTo>
                  <a:pt x="16408" y="7173"/>
                </a:lnTo>
                <a:lnTo>
                  <a:pt x="16422" y="7174"/>
                </a:lnTo>
                <a:lnTo>
                  <a:pt x="16434" y="7174"/>
                </a:lnTo>
                <a:lnTo>
                  <a:pt x="16444" y="7177"/>
                </a:lnTo>
                <a:lnTo>
                  <a:pt x="16447" y="7179"/>
                </a:lnTo>
                <a:lnTo>
                  <a:pt x="16449" y="7181"/>
                </a:lnTo>
                <a:lnTo>
                  <a:pt x="16449" y="7185"/>
                </a:lnTo>
                <a:lnTo>
                  <a:pt x="16449" y="7190"/>
                </a:lnTo>
                <a:lnTo>
                  <a:pt x="16440" y="7212"/>
                </a:lnTo>
                <a:lnTo>
                  <a:pt x="16431" y="7234"/>
                </a:lnTo>
                <a:lnTo>
                  <a:pt x="16430" y="7240"/>
                </a:lnTo>
                <a:lnTo>
                  <a:pt x="16428" y="7245"/>
                </a:lnTo>
                <a:lnTo>
                  <a:pt x="16428" y="7250"/>
                </a:lnTo>
                <a:lnTo>
                  <a:pt x="16430" y="7253"/>
                </a:lnTo>
                <a:lnTo>
                  <a:pt x="16432" y="7257"/>
                </a:lnTo>
                <a:lnTo>
                  <a:pt x="16435" y="7260"/>
                </a:lnTo>
                <a:lnTo>
                  <a:pt x="16439" y="7264"/>
                </a:lnTo>
                <a:lnTo>
                  <a:pt x="16445" y="7265"/>
                </a:lnTo>
                <a:lnTo>
                  <a:pt x="16452" y="7266"/>
                </a:lnTo>
                <a:lnTo>
                  <a:pt x="16458" y="7266"/>
                </a:lnTo>
                <a:lnTo>
                  <a:pt x="16464" y="7265"/>
                </a:lnTo>
                <a:lnTo>
                  <a:pt x="16468" y="7264"/>
                </a:lnTo>
                <a:lnTo>
                  <a:pt x="16473" y="7260"/>
                </a:lnTo>
                <a:lnTo>
                  <a:pt x="16476" y="7257"/>
                </a:lnTo>
                <a:lnTo>
                  <a:pt x="16481" y="7253"/>
                </a:lnTo>
                <a:lnTo>
                  <a:pt x="16485" y="7248"/>
                </a:lnTo>
                <a:lnTo>
                  <a:pt x="16498" y="7225"/>
                </a:lnTo>
                <a:lnTo>
                  <a:pt x="16509" y="7199"/>
                </a:lnTo>
                <a:lnTo>
                  <a:pt x="16520" y="7176"/>
                </a:lnTo>
                <a:lnTo>
                  <a:pt x="16533" y="7154"/>
                </a:lnTo>
                <a:lnTo>
                  <a:pt x="16539" y="7144"/>
                </a:lnTo>
                <a:lnTo>
                  <a:pt x="16547" y="7136"/>
                </a:lnTo>
                <a:lnTo>
                  <a:pt x="16555" y="7127"/>
                </a:lnTo>
                <a:lnTo>
                  <a:pt x="16565" y="7119"/>
                </a:lnTo>
                <a:lnTo>
                  <a:pt x="16569" y="7116"/>
                </a:lnTo>
                <a:lnTo>
                  <a:pt x="16573" y="7111"/>
                </a:lnTo>
                <a:lnTo>
                  <a:pt x="16575" y="7106"/>
                </a:lnTo>
                <a:lnTo>
                  <a:pt x="16576" y="7102"/>
                </a:lnTo>
                <a:lnTo>
                  <a:pt x="16576" y="7097"/>
                </a:lnTo>
                <a:lnTo>
                  <a:pt x="16576" y="7092"/>
                </a:lnTo>
                <a:lnTo>
                  <a:pt x="16575" y="7086"/>
                </a:lnTo>
                <a:lnTo>
                  <a:pt x="16573" y="7082"/>
                </a:lnTo>
                <a:lnTo>
                  <a:pt x="16568" y="7072"/>
                </a:lnTo>
                <a:lnTo>
                  <a:pt x="16562" y="7065"/>
                </a:lnTo>
                <a:lnTo>
                  <a:pt x="16559" y="7063"/>
                </a:lnTo>
                <a:lnTo>
                  <a:pt x="16555" y="7060"/>
                </a:lnTo>
                <a:lnTo>
                  <a:pt x="16552" y="7059"/>
                </a:lnTo>
                <a:lnTo>
                  <a:pt x="16549" y="7058"/>
                </a:lnTo>
                <a:lnTo>
                  <a:pt x="16538" y="7062"/>
                </a:lnTo>
                <a:lnTo>
                  <a:pt x="16526" y="7067"/>
                </a:lnTo>
                <a:lnTo>
                  <a:pt x="16520" y="7069"/>
                </a:lnTo>
                <a:lnTo>
                  <a:pt x="16512" y="7069"/>
                </a:lnTo>
                <a:lnTo>
                  <a:pt x="16507" y="7067"/>
                </a:lnTo>
                <a:lnTo>
                  <a:pt x="16501" y="7065"/>
                </a:lnTo>
                <a:lnTo>
                  <a:pt x="16495" y="7062"/>
                </a:lnTo>
                <a:lnTo>
                  <a:pt x="16489" y="7058"/>
                </a:lnTo>
                <a:lnTo>
                  <a:pt x="16469" y="7045"/>
                </a:lnTo>
                <a:lnTo>
                  <a:pt x="16459" y="7037"/>
                </a:lnTo>
                <a:lnTo>
                  <a:pt x="16451" y="7023"/>
                </a:lnTo>
                <a:lnTo>
                  <a:pt x="16438" y="6997"/>
                </a:lnTo>
                <a:lnTo>
                  <a:pt x="16422" y="6961"/>
                </a:lnTo>
                <a:lnTo>
                  <a:pt x="16410" y="6929"/>
                </a:lnTo>
                <a:lnTo>
                  <a:pt x="16406" y="6922"/>
                </a:lnTo>
                <a:lnTo>
                  <a:pt x="16402" y="6916"/>
                </a:lnTo>
                <a:lnTo>
                  <a:pt x="16398" y="6913"/>
                </a:lnTo>
                <a:lnTo>
                  <a:pt x="16394" y="6909"/>
                </a:lnTo>
                <a:lnTo>
                  <a:pt x="16388" y="6908"/>
                </a:lnTo>
                <a:lnTo>
                  <a:pt x="16383" y="6908"/>
                </a:lnTo>
                <a:lnTo>
                  <a:pt x="16377" y="6909"/>
                </a:lnTo>
                <a:lnTo>
                  <a:pt x="16370" y="6913"/>
                </a:lnTo>
                <a:close/>
                <a:moveTo>
                  <a:pt x="13914" y="3584"/>
                </a:moveTo>
                <a:lnTo>
                  <a:pt x="13908" y="3585"/>
                </a:lnTo>
                <a:lnTo>
                  <a:pt x="13903" y="3587"/>
                </a:lnTo>
                <a:lnTo>
                  <a:pt x="13899" y="3591"/>
                </a:lnTo>
                <a:lnTo>
                  <a:pt x="13893" y="3594"/>
                </a:lnTo>
                <a:lnTo>
                  <a:pt x="13883" y="3602"/>
                </a:lnTo>
                <a:lnTo>
                  <a:pt x="13875" y="3613"/>
                </a:lnTo>
                <a:lnTo>
                  <a:pt x="13867" y="3626"/>
                </a:lnTo>
                <a:lnTo>
                  <a:pt x="13860" y="3639"/>
                </a:lnTo>
                <a:lnTo>
                  <a:pt x="13855" y="3653"/>
                </a:lnTo>
                <a:lnTo>
                  <a:pt x="13851" y="3667"/>
                </a:lnTo>
                <a:lnTo>
                  <a:pt x="13847" y="3681"/>
                </a:lnTo>
                <a:lnTo>
                  <a:pt x="13845" y="3695"/>
                </a:lnTo>
                <a:lnTo>
                  <a:pt x="13845" y="3707"/>
                </a:lnTo>
                <a:lnTo>
                  <a:pt x="13846" y="3719"/>
                </a:lnTo>
                <a:lnTo>
                  <a:pt x="13847" y="3723"/>
                </a:lnTo>
                <a:lnTo>
                  <a:pt x="13848" y="3727"/>
                </a:lnTo>
                <a:lnTo>
                  <a:pt x="13849" y="3732"/>
                </a:lnTo>
                <a:lnTo>
                  <a:pt x="13852" y="3734"/>
                </a:lnTo>
                <a:lnTo>
                  <a:pt x="13855" y="3736"/>
                </a:lnTo>
                <a:lnTo>
                  <a:pt x="13859" y="3739"/>
                </a:lnTo>
                <a:lnTo>
                  <a:pt x="13862" y="3739"/>
                </a:lnTo>
                <a:lnTo>
                  <a:pt x="13866" y="3739"/>
                </a:lnTo>
                <a:lnTo>
                  <a:pt x="13871" y="3739"/>
                </a:lnTo>
                <a:lnTo>
                  <a:pt x="13875" y="3736"/>
                </a:lnTo>
                <a:lnTo>
                  <a:pt x="13880" y="3734"/>
                </a:lnTo>
                <a:lnTo>
                  <a:pt x="13885" y="3730"/>
                </a:lnTo>
                <a:lnTo>
                  <a:pt x="13893" y="3722"/>
                </a:lnTo>
                <a:lnTo>
                  <a:pt x="13901" y="3712"/>
                </a:lnTo>
                <a:lnTo>
                  <a:pt x="13909" y="3699"/>
                </a:lnTo>
                <a:lnTo>
                  <a:pt x="13916" y="3686"/>
                </a:lnTo>
                <a:lnTo>
                  <a:pt x="13922" y="3671"/>
                </a:lnTo>
                <a:lnTo>
                  <a:pt x="13928" y="3656"/>
                </a:lnTo>
                <a:lnTo>
                  <a:pt x="13932" y="3641"/>
                </a:lnTo>
                <a:lnTo>
                  <a:pt x="13934" y="3627"/>
                </a:lnTo>
                <a:lnTo>
                  <a:pt x="13935" y="3614"/>
                </a:lnTo>
                <a:lnTo>
                  <a:pt x="13935" y="3604"/>
                </a:lnTo>
                <a:lnTo>
                  <a:pt x="13934" y="3599"/>
                </a:lnTo>
                <a:lnTo>
                  <a:pt x="13933" y="3594"/>
                </a:lnTo>
                <a:lnTo>
                  <a:pt x="13932" y="3591"/>
                </a:lnTo>
                <a:lnTo>
                  <a:pt x="13929" y="3587"/>
                </a:lnTo>
                <a:lnTo>
                  <a:pt x="13926" y="3585"/>
                </a:lnTo>
                <a:lnTo>
                  <a:pt x="13922" y="3584"/>
                </a:lnTo>
                <a:lnTo>
                  <a:pt x="13919" y="3584"/>
                </a:lnTo>
                <a:lnTo>
                  <a:pt x="13914" y="3584"/>
                </a:lnTo>
                <a:close/>
                <a:moveTo>
                  <a:pt x="14790" y="2657"/>
                </a:moveTo>
                <a:lnTo>
                  <a:pt x="14784" y="2662"/>
                </a:lnTo>
                <a:lnTo>
                  <a:pt x="14781" y="2668"/>
                </a:lnTo>
                <a:lnTo>
                  <a:pt x="14777" y="2675"/>
                </a:lnTo>
                <a:lnTo>
                  <a:pt x="14775" y="2683"/>
                </a:lnTo>
                <a:lnTo>
                  <a:pt x="14771" y="2703"/>
                </a:lnTo>
                <a:lnTo>
                  <a:pt x="14770" y="2724"/>
                </a:lnTo>
                <a:lnTo>
                  <a:pt x="14768" y="2748"/>
                </a:lnTo>
                <a:lnTo>
                  <a:pt x="14765" y="2772"/>
                </a:lnTo>
                <a:lnTo>
                  <a:pt x="14763" y="2784"/>
                </a:lnTo>
                <a:lnTo>
                  <a:pt x="14761" y="2796"/>
                </a:lnTo>
                <a:lnTo>
                  <a:pt x="14758" y="2806"/>
                </a:lnTo>
                <a:lnTo>
                  <a:pt x="14754" y="2818"/>
                </a:lnTo>
                <a:lnTo>
                  <a:pt x="14737" y="2858"/>
                </a:lnTo>
                <a:lnTo>
                  <a:pt x="14721" y="2893"/>
                </a:lnTo>
                <a:lnTo>
                  <a:pt x="14714" y="2906"/>
                </a:lnTo>
                <a:lnTo>
                  <a:pt x="14707" y="2917"/>
                </a:lnTo>
                <a:lnTo>
                  <a:pt x="14703" y="2920"/>
                </a:lnTo>
                <a:lnTo>
                  <a:pt x="14701" y="2924"/>
                </a:lnTo>
                <a:lnTo>
                  <a:pt x="14697" y="2925"/>
                </a:lnTo>
                <a:lnTo>
                  <a:pt x="14694" y="2926"/>
                </a:lnTo>
                <a:lnTo>
                  <a:pt x="14686" y="2927"/>
                </a:lnTo>
                <a:lnTo>
                  <a:pt x="14671" y="2932"/>
                </a:lnTo>
                <a:lnTo>
                  <a:pt x="14655" y="2939"/>
                </a:lnTo>
                <a:lnTo>
                  <a:pt x="14635" y="2948"/>
                </a:lnTo>
                <a:lnTo>
                  <a:pt x="14616" y="2958"/>
                </a:lnTo>
                <a:lnTo>
                  <a:pt x="14597" y="2970"/>
                </a:lnTo>
                <a:lnTo>
                  <a:pt x="14582" y="2980"/>
                </a:lnTo>
                <a:lnTo>
                  <a:pt x="14570" y="2992"/>
                </a:lnTo>
                <a:lnTo>
                  <a:pt x="14566" y="2995"/>
                </a:lnTo>
                <a:lnTo>
                  <a:pt x="14558" y="2999"/>
                </a:lnTo>
                <a:lnTo>
                  <a:pt x="14549" y="3000"/>
                </a:lnTo>
                <a:lnTo>
                  <a:pt x="14539" y="3000"/>
                </a:lnTo>
                <a:lnTo>
                  <a:pt x="14515" y="2998"/>
                </a:lnTo>
                <a:lnTo>
                  <a:pt x="14491" y="2993"/>
                </a:lnTo>
                <a:lnTo>
                  <a:pt x="14466" y="2988"/>
                </a:lnTo>
                <a:lnTo>
                  <a:pt x="14444" y="2986"/>
                </a:lnTo>
                <a:lnTo>
                  <a:pt x="14434" y="2985"/>
                </a:lnTo>
                <a:lnTo>
                  <a:pt x="14426" y="2986"/>
                </a:lnTo>
                <a:lnTo>
                  <a:pt x="14420" y="2988"/>
                </a:lnTo>
                <a:lnTo>
                  <a:pt x="14415" y="2992"/>
                </a:lnTo>
                <a:lnTo>
                  <a:pt x="14401" y="3009"/>
                </a:lnTo>
                <a:lnTo>
                  <a:pt x="14384" y="3028"/>
                </a:lnTo>
                <a:lnTo>
                  <a:pt x="14365" y="3046"/>
                </a:lnTo>
                <a:lnTo>
                  <a:pt x="14347" y="3062"/>
                </a:lnTo>
                <a:lnTo>
                  <a:pt x="14344" y="3065"/>
                </a:lnTo>
                <a:lnTo>
                  <a:pt x="14339" y="3068"/>
                </a:lnTo>
                <a:lnTo>
                  <a:pt x="14333" y="3069"/>
                </a:lnTo>
                <a:lnTo>
                  <a:pt x="14327" y="3072"/>
                </a:lnTo>
                <a:lnTo>
                  <a:pt x="14316" y="3075"/>
                </a:lnTo>
                <a:lnTo>
                  <a:pt x="14304" y="3079"/>
                </a:lnTo>
                <a:lnTo>
                  <a:pt x="14299" y="3081"/>
                </a:lnTo>
                <a:lnTo>
                  <a:pt x="14293" y="3083"/>
                </a:lnTo>
                <a:lnTo>
                  <a:pt x="14290" y="3088"/>
                </a:lnTo>
                <a:lnTo>
                  <a:pt x="14286" y="3093"/>
                </a:lnTo>
                <a:lnTo>
                  <a:pt x="14284" y="3098"/>
                </a:lnTo>
                <a:lnTo>
                  <a:pt x="14283" y="3105"/>
                </a:lnTo>
                <a:lnTo>
                  <a:pt x="14283" y="3113"/>
                </a:lnTo>
                <a:lnTo>
                  <a:pt x="14284" y="3123"/>
                </a:lnTo>
                <a:lnTo>
                  <a:pt x="14290" y="3145"/>
                </a:lnTo>
                <a:lnTo>
                  <a:pt x="14296" y="3163"/>
                </a:lnTo>
                <a:lnTo>
                  <a:pt x="14304" y="3182"/>
                </a:lnTo>
                <a:lnTo>
                  <a:pt x="14312" y="3199"/>
                </a:lnTo>
                <a:lnTo>
                  <a:pt x="14320" y="3211"/>
                </a:lnTo>
                <a:lnTo>
                  <a:pt x="14330" y="3222"/>
                </a:lnTo>
                <a:lnTo>
                  <a:pt x="14334" y="3226"/>
                </a:lnTo>
                <a:lnTo>
                  <a:pt x="14339" y="3229"/>
                </a:lnTo>
                <a:lnTo>
                  <a:pt x="14344" y="3230"/>
                </a:lnTo>
                <a:lnTo>
                  <a:pt x="14347" y="3231"/>
                </a:lnTo>
                <a:lnTo>
                  <a:pt x="14357" y="3230"/>
                </a:lnTo>
                <a:lnTo>
                  <a:pt x="14366" y="3228"/>
                </a:lnTo>
                <a:lnTo>
                  <a:pt x="14376" y="3222"/>
                </a:lnTo>
                <a:lnTo>
                  <a:pt x="14385" y="3215"/>
                </a:lnTo>
                <a:lnTo>
                  <a:pt x="14388" y="3211"/>
                </a:lnTo>
                <a:lnTo>
                  <a:pt x="14392" y="3206"/>
                </a:lnTo>
                <a:lnTo>
                  <a:pt x="14395" y="3200"/>
                </a:lnTo>
                <a:lnTo>
                  <a:pt x="14398" y="3194"/>
                </a:lnTo>
                <a:lnTo>
                  <a:pt x="14400" y="3187"/>
                </a:lnTo>
                <a:lnTo>
                  <a:pt x="14403" y="3179"/>
                </a:lnTo>
                <a:lnTo>
                  <a:pt x="14404" y="3170"/>
                </a:lnTo>
                <a:lnTo>
                  <a:pt x="14404" y="3161"/>
                </a:lnTo>
                <a:lnTo>
                  <a:pt x="14405" y="3153"/>
                </a:lnTo>
                <a:lnTo>
                  <a:pt x="14406" y="3146"/>
                </a:lnTo>
                <a:lnTo>
                  <a:pt x="14410" y="3141"/>
                </a:lnTo>
                <a:lnTo>
                  <a:pt x="14413" y="3139"/>
                </a:lnTo>
                <a:lnTo>
                  <a:pt x="14418" y="3137"/>
                </a:lnTo>
                <a:lnTo>
                  <a:pt x="14422" y="3137"/>
                </a:lnTo>
                <a:lnTo>
                  <a:pt x="14428" y="3139"/>
                </a:lnTo>
                <a:lnTo>
                  <a:pt x="14435" y="3141"/>
                </a:lnTo>
                <a:lnTo>
                  <a:pt x="14448" y="3146"/>
                </a:lnTo>
                <a:lnTo>
                  <a:pt x="14462" y="3152"/>
                </a:lnTo>
                <a:lnTo>
                  <a:pt x="14469" y="3154"/>
                </a:lnTo>
                <a:lnTo>
                  <a:pt x="14475" y="3155"/>
                </a:lnTo>
                <a:lnTo>
                  <a:pt x="14481" y="3156"/>
                </a:lnTo>
                <a:lnTo>
                  <a:pt x="14487" y="3156"/>
                </a:lnTo>
                <a:lnTo>
                  <a:pt x="14492" y="3155"/>
                </a:lnTo>
                <a:lnTo>
                  <a:pt x="14498" y="3153"/>
                </a:lnTo>
                <a:lnTo>
                  <a:pt x="14501" y="3150"/>
                </a:lnTo>
                <a:lnTo>
                  <a:pt x="14506" y="3148"/>
                </a:lnTo>
                <a:lnTo>
                  <a:pt x="14514" y="3140"/>
                </a:lnTo>
                <a:lnTo>
                  <a:pt x="14521" y="3130"/>
                </a:lnTo>
                <a:lnTo>
                  <a:pt x="14527" y="3120"/>
                </a:lnTo>
                <a:lnTo>
                  <a:pt x="14533" y="3108"/>
                </a:lnTo>
                <a:lnTo>
                  <a:pt x="14539" y="3095"/>
                </a:lnTo>
                <a:lnTo>
                  <a:pt x="14542" y="3081"/>
                </a:lnTo>
                <a:lnTo>
                  <a:pt x="14546" y="3071"/>
                </a:lnTo>
                <a:lnTo>
                  <a:pt x="14546" y="3068"/>
                </a:lnTo>
                <a:lnTo>
                  <a:pt x="14546" y="3071"/>
                </a:lnTo>
                <a:lnTo>
                  <a:pt x="14546" y="3078"/>
                </a:lnTo>
                <a:lnTo>
                  <a:pt x="14546" y="3082"/>
                </a:lnTo>
                <a:lnTo>
                  <a:pt x="14547" y="3087"/>
                </a:lnTo>
                <a:lnTo>
                  <a:pt x="14548" y="3093"/>
                </a:lnTo>
                <a:lnTo>
                  <a:pt x="14552" y="3098"/>
                </a:lnTo>
                <a:lnTo>
                  <a:pt x="14555" y="3102"/>
                </a:lnTo>
                <a:lnTo>
                  <a:pt x="14560" y="3107"/>
                </a:lnTo>
                <a:lnTo>
                  <a:pt x="14567" y="3110"/>
                </a:lnTo>
                <a:lnTo>
                  <a:pt x="14575" y="3114"/>
                </a:lnTo>
                <a:lnTo>
                  <a:pt x="14583" y="3116"/>
                </a:lnTo>
                <a:lnTo>
                  <a:pt x="14592" y="3116"/>
                </a:lnTo>
                <a:lnTo>
                  <a:pt x="14599" y="3116"/>
                </a:lnTo>
                <a:lnTo>
                  <a:pt x="14605" y="3116"/>
                </a:lnTo>
                <a:lnTo>
                  <a:pt x="14610" y="3114"/>
                </a:lnTo>
                <a:lnTo>
                  <a:pt x="14616" y="3112"/>
                </a:lnTo>
                <a:lnTo>
                  <a:pt x="14621" y="3109"/>
                </a:lnTo>
                <a:lnTo>
                  <a:pt x="14624" y="3106"/>
                </a:lnTo>
                <a:lnTo>
                  <a:pt x="14630" y="3098"/>
                </a:lnTo>
                <a:lnTo>
                  <a:pt x="14635" y="3089"/>
                </a:lnTo>
                <a:lnTo>
                  <a:pt x="14637" y="3082"/>
                </a:lnTo>
                <a:lnTo>
                  <a:pt x="14639" y="3076"/>
                </a:lnTo>
                <a:lnTo>
                  <a:pt x="14640" y="3073"/>
                </a:lnTo>
                <a:lnTo>
                  <a:pt x="14642" y="3071"/>
                </a:lnTo>
                <a:lnTo>
                  <a:pt x="14647" y="3067"/>
                </a:lnTo>
                <a:lnTo>
                  <a:pt x="14653" y="3063"/>
                </a:lnTo>
                <a:lnTo>
                  <a:pt x="14667" y="3058"/>
                </a:lnTo>
                <a:lnTo>
                  <a:pt x="14684" y="3051"/>
                </a:lnTo>
                <a:lnTo>
                  <a:pt x="14702" y="3044"/>
                </a:lnTo>
                <a:lnTo>
                  <a:pt x="14718" y="3036"/>
                </a:lnTo>
                <a:lnTo>
                  <a:pt x="14733" y="3031"/>
                </a:lnTo>
                <a:lnTo>
                  <a:pt x="14742" y="3025"/>
                </a:lnTo>
                <a:lnTo>
                  <a:pt x="14761" y="3012"/>
                </a:lnTo>
                <a:lnTo>
                  <a:pt x="14788" y="2998"/>
                </a:lnTo>
                <a:lnTo>
                  <a:pt x="14802" y="2991"/>
                </a:lnTo>
                <a:lnTo>
                  <a:pt x="14814" y="2982"/>
                </a:lnTo>
                <a:lnTo>
                  <a:pt x="14818" y="2979"/>
                </a:lnTo>
                <a:lnTo>
                  <a:pt x="14822" y="2975"/>
                </a:lnTo>
                <a:lnTo>
                  <a:pt x="14824" y="2972"/>
                </a:lnTo>
                <a:lnTo>
                  <a:pt x="14825" y="2968"/>
                </a:lnTo>
                <a:lnTo>
                  <a:pt x="14828" y="2940"/>
                </a:lnTo>
                <a:lnTo>
                  <a:pt x="14830" y="2897"/>
                </a:lnTo>
                <a:lnTo>
                  <a:pt x="14831" y="2874"/>
                </a:lnTo>
                <a:lnTo>
                  <a:pt x="14835" y="2854"/>
                </a:lnTo>
                <a:lnTo>
                  <a:pt x="14837" y="2846"/>
                </a:lnTo>
                <a:lnTo>
                  <a:pt x="14839" y="2839"/>
                </a:lnTo>
                <a:lnTo>
                  <a:pt x="14842" y="2835"/>
                </a:lnTo>
                <a:lnTo>
                  <a:pt x="14845" y="2832"/>
                </a:lnTo>
                <a:lnTo>
                  <a:pt x="14853" y="2829"/>
                </a:lnTo>
                <a:lnTo>
                  <a:pt x="14861" y="2825"/>
                </a:lnTo>
                <a:lnTo>
                  <a:pt x="14864" y="2823"/>
                </a:lnTo>
                <a:lnTo>
                  <a:pt x="14868" y="2820"/>
                </a:lnTo>
                <a:lnTo>
                  <a:pt x="14870" y="2818"/>
                </a:lnTo>
                <a:lnTo>
                  <a:pt x="14872" y="2815"/>
                </a:lnTo>
                <a:lnTo>
                  <a:pt x="14875" y="2811"/>
                </a:lnTo>
                <a:lnTo>
                  <a:pt x="14876" y="2806"/>
                </a:lnTo>
                <a:lnTo>
                  <a:pt x="14876" y="2802"/>
                </a:lnTo>
                <a:lnTo>
                  <a:pt x="14875" y="2795"/>
                </a:lnTo>
                <a:lnTo>
                  <a:pt x="14873" y="2786"/>
                </a:lnTo>
                <a:lnTo>
                  <a:pt x="14871" y="2778"/>
                </a:lnTo>
                <a:lnTo>
                  <a:pt x="14866" y="2768"/>
                </a:lnTo>
                <a:lnTo>
                  <a:pt x="14862" y="2756"/>
                </a:lnTo>
                <a:lnTo>
                  <a:pt x="14842" y="2709"/>
                </a:lnTo>
                <a:lnTo>
                  <a:pt x="14829" y="2671"/>
                </a:lnTo>
                <a:lnTo>
                  <a:pt x="14825" y="2664"/>
                </a:lnTo>
                <a:lnTo>
                  <a:pt x="14822" y="2660"/>
                </a:lnTo>
                <a:lnTo>
                  <a:pt x="14817" y="2655"/>
                </a:lnTo>
                <a:lnTo>
                  <a:pt x="14814" y="2651"/>
                </a:lnTo>
                <a:lnTo>
                  <a:pt x="14809" y="2650"/>
                </a:lnTo>
                <a:lnTo>
                  <a:pt x="14803" y="2651"/>
                </a:lnTo>
                <a:lnTo>
                  <a:pt x="14797" y="2654"/>
                </a:lnTo>
                <a:lnTo>
                  <a:pt x="14790" y="2657"/>
                </a:lnTo>
                <a:close/>
                <a:moveTo>
                  <a:pt x="14882" y="2474"/>
                </a:moveTo>
                <a:lnTo>
                  <a:pt x="14876" y="2476"/>
                </a:lnTo>
                <a:lnTo>
                  <a:pt x="14871" y="2479"/>
                </a:lnTo>
                <a:lnTo>
                  <a:pt x="14866" y="2482"/>
                </a:lnTo>
                <a:lnTo>
                  <a:pt x="14863" y="2487"/>
                </a:lnTo>
                <a:lnTo>
                  <a:pt x="14856" y="2496"/>
                </a:lnTo>
                <a:lnTo>
                  <a:pt x="14850" y="2507"/>
                </a:lnTo>
                <a:lnTo>
                  <a:pt x="14846" y="2519"/>
                </a:lnTo>
                <a:lnTo>
                  <a:pt x="14843" y="2529"/>
                </a:lnTo>
                <a:lnTo>
                  <a:pt x="14842" y="2539"/>
                </a:lnTo>
                <a:lnTo>
                  <a:pt x="14842" y="2544"/>
                </a:lnTo>
                <a:lnTo>
                  <a:pt x="14841" y="2548"/>
                </a:lnTo>
                <a:lnTo>
                  <a:pt x="14837" y="2550"/>
                </a:lnTo>
                <a:lnTo>
                  <a:pt x="14831" y="2554"/>
                </a:lnTo>
                <a:lnTo>
                  <a:pt x="14824" y="2557"/>
                </a:lnTo>
                <a:lnTo>
                  <a:pt x="14808" y="2567"/>
                </a:lnTo>
                <a:lnTo>
                  <a:pt x="14790" y="2576"/>
                </a:lnTo>
                <a:lnTo>
                  <a:pt x="14782" y="2581"/>
                </a:lnTo>
                <a:lnTo>
                  <a:pt x="14774" y="2587"/>
                </a:lnTo>
                <a:lnTo>
                  <a:pt x="14768" y="2593"/>
                </a:lnTo>
                <a:lnTo>
                  <a:pt x="14763" y="2599"/>
                </a:lnTo>
                <a:lnTo>
                  <a:pt x="14760" y="2604"/>
                </a:lnTo>
                <a:lnTo>
                  <a:pt x="14758" y="2611"/>
                </a:lnTo>
                <a:lnTo>
                  <a:pt x="14760" y="2615"/>
                </a:lnTo>
                <a:lnTo>
                  <a:pt x="14761" y="2617"/>
                </a:lnTo>
                <a:lnTo>
                  <a:pt x="14763" y="2621"/>
                </a:lnTo>
                <a:lnTo>
                  <a:pt x="14765" y="2624"/>
                </a:lnTo>
                <a:lnTo>
                  <a:pt x="14772" y="2631"/>
                </a:lnTo>
                <a:lnTo>
                  <a:pt x="14780" y="2636"/>
                </a:lnTo>
                <a:lnTo>
                  <a:pt x="14787" y="2640"/>
                </a:lnTo>
                <a:lnTo>
                  <a:pt x="14792" y="2642"/>
                </a:lnTo>
                <a:lnTo>
                  <a:pt x="14799" y="2643"/>
                </a:lnTo>
                <a:lnTo>
                  <a:pt x="14808" y="2644"/>
                </a:lnTo>
                <a:lnTo>
                  <a:pt x="14815" y="2644"/>
                </a:lnTo>
                <a:lnTo>
                  <a:pt x="14822" y="2643"/>
                </a:lnTo>
                <a:lnTo>
                  <a:pt x="14855" y="2636"/>
                </a:lnTo>
                <a:lnTo>
                  <a:pt x="14893" y="2629"/>
                </a:lnTo>
                <a:lnTo>
                  <a:pt x="14913" y="2627"/>
                </a:lnTo>
                <a:lnTo>
                  <a:pt x="14933" y="2624"/>
                </a:lnTo>
                <a:lnTo>
                  <a:pt x="14952" y="2620"/>
                </a:lnTo>
                <a:lnTo>
                  <a:pt x="14967" y="2616"/>
                </a:lnTo>
                <a:lnTo>
                  <a:pt x="14992" y="2609"/>
                </a:lnTo>
                <a:lnTo>
                  <a:pt x="15000" y="2606"/>
                </a:lnTo>
                <a:lnTo>
                  <a:pt x="15013" y="2606"/>
                </a:lnTo>
                <a:lnTo>
                  <a:pt x="15041" y="2602"/>
                </a:lnTo>
                <a:lnTo>
                  <a:pt x="15048" y="2601"/>
                </a:lnTo>
                <a:lnTo>
                  <a:pt x="15054" y="2597"/>
                </a:lnTo>
                <a:lnTo>
                  <a:pt x="15061" y="2594"/>
                </a:lnTo>
                <a:lnTo>
                  <a:pt x="15066" y="2590"/>
                </a:lnTo>
                <a:lnTo>
                  <a:pt x="15070" y="2586"/>
                </a:lnTo>
                <a:lnTo>
                  <a:pt x="15073" y="2579"/>
                </a:lnTo>
                <a:lnTo>
                  <a:pt x="15073" y="2571"/>
                </a:lnTo>
                <a:lnTo>
                  <a:pt x="15072" y="2563"/>
                </a:lnTo>
                <a:lnTo>
                  <a:pt x="15070" y="2555"/>
                </a:lnTo>
                <a:lnTo>
                  <a:pt x="15065" y="2548"/>
                </a:lnTo>
                <a:lnTo>
                  <a:pt x="15059" y="2541"/>
                </a:lnTo>
                <a:lnTo>
                  <a:pt x="15052" y="2536"/>
                </a:lnTo>
                <a:lnTo>
                  <a:pt x="15044" y="2530"/>
                </a:lnTo>
                <a:lnTo>
                  <a:pt x="15034" y="2527"/>
                </a:lnTo>
                <a:lnTo>
                  <a:pt x="15025" y="2523"/>
                </a:lnTo>
                <a:lnTo>
                  <a:pt x="15016" y="2521"/>
                </a:lnTo>
                <a:lnTo>
                  <a:pt x="14997" y="2517"/>
                </a:lnTo>
                <a:lnTo>
                  <a:pt x="14980" y="2515"/>
                </a:lnTo>
                <a:lnTo>
                  <a:pt x="14966" y="2515"/>
                </a:lnTo>
                <a:lnTo>
                  <a:pt x="14957" y="2516"/>
                </a:lnTo>
                <a:lnTo>
                  <a:pt x="14953" y="2516"/>
                </a:lnTo>
                <a:lnTo>
                  <a:pt x="14950" y="2516"/>
                </a:lnTo>
                <a:lnTo>
                  <a:pt x="14946" y="2514"/>
                </a:lnTo>
                <a:lnTo>
                  <a:pt x="14943" y="2510"/>
                </a:lnTo>
                <a:lnTo>
                  <a:pt x="14935" y="2503"/>
                </a:lnTo>
                <a:lnTo>
                  <a:pt x="14925" y="2494"/>
                </a:lnTo>
                <a:lnTo>
                  <a:pt x="14915" y="2485"/>
                </a:lnTo>
                <a:lnTo>
                  <a:pt x="14904" y="2478"/>
                </a:lnTo>
                <a:lnTo>
                  <a:pt x="14898" y="2475"/>
                </a:lnTo>
                <a:lnTo>
                  <a:pt x="14893" y="2474"/>
                </a:lnTo>
                <a:lnTo>
                  <a:pt x="14888" y="2473"/>
                </a:lnTo>
                <a:lnTo>
                  <a:pt x="14882" y="2474"/>
                </a:lnTo>
                <a:close/>
                <a:moveTo>
                  <a:pt x="14922" y="1995"/>
                </a:moveTo>
                <a:lnTo>
                  <a:pt x="14902" y="1997"/>
                </a:lnTo>
                <a:lnTo>
                  <a:pt x="14877" y="2000"/>
                </a:lnTo>
                <a:lnTo>
                  <a:pt x="14871" y="2001"/>
                </a:lnTo>
                <a:lnTo>
                  <a:pt x="14865" y="2002"/>
                </a:lnTo>
                <a:lnTo>
                  <a:pt x="14861" y="2004"/>
                </a:lnTo>
                <a:lnTo>
                  <a:pt x="14857" y="2008"/>
                </a:lnTo>
                <a:lnTo>
                  <a:pt x="14853" y="2011"/>
                </a:lnTo>
                <a:lnTo>
                  <a:pt x="14850" y="2016"/>
                </a:lnTo>
                <a:lnTo>
                  <a:pt x="14849" y="2022"/>
                </a:lnTo>
                <a:lnTo>
                  <a:pt x="14849" y="2029"/>
                </a:lnTo>
                <a:lnTo>
                  <a:pt x="14843" y="2015"/>
                </a:lnTo>
                <a:lnTo>
                  <a:pt x="14837" y="2002"/>
                </a:lnTo>
                <a:lnTo>
                  <a:pt x="14830" y="1990"/>
                </a:lnTo>
                <a:lnTo>
                  <a:pt x="14822" y="1981"/>
                </a:lnTo>
                <a:lnTo>
                  <a:pt x="14814" y="1974"/>
                </a:lnTo>
                <a:lnTo>
                  <a:pt x="14803" y="1969"/>
                </a:lnTo>
                <a:lnTo>
                  <a:pt x="14798" y="1968"/>
                </a:lnTo>
                <a:lnTo>
                  <a:pt x="14792" y="1967"/>
                </a:lnTo>
                <a:lnTo>
                  <a:pt x="14788" y="1966"/>
                </a:lnTo>
                <a:lnTo>
                  <a:pt x="14782" y="1967"/>
                </a:lnTo>
                <a:lnTo>
                  <a:pt x="14769" y="1969"/>
                </a:lnTo>
                <a:lnTo>
                  <a:pt x="14757" y="1973"/>
                </a:lnTo>
                <a:lnTo>
                  <a:pt x="14747" y="1977"/>
                </a:lnTo>
                <a:lnTo>
                  <a:pt x="14736" y="1982"/>
                </a:lnTo>
                <a:lnTo>
                  <a:pt x="14725" y="1987"/>
                </a:lnTo>
                <a:lnTo>
                  <a:pt x="14715" y="1991"/>
                </a:lnTo>
                <a:lnTo>
                  <a:pt x="14703" y="1994"/>
                </a:lnTo>
                <a:lnTo>
                  <a:pt x="14690" y="1995"/>
                </a:lnTo>
                <a:lnTo>
                  <a:pt x="14684" y="1994"/>
                </a:lnTo>
                <a:lnTo>
                  <a:pt x="14680" y="1991"/>
                </a:lnTo>
                <a:lnTo>
                  <a:pt x="14676" y="1989"/>
                </a:lnTo>
                <a:lnTo>
                  <a:pt x="14674" y="1984"/>
                </a:lnTo>
                <a:lnTo>
                  <a:pt x="14671" y="1980"/>
                </a:lnTo>
                <a:lnTo>
                  <a:pt x="14671" y="1974"/>
                </a:lnTo>
                <a:lnTo>
                  <a:pt x="14670" y="1968"/>
                </a:lnTo>
                <a:lnTo>
                  <a:pt x="14670" y="1962"/>
                </a:lnTo>
                <a:lnTo>
                  <a:pt x="14671" y="1949"/>
                </a:lnTo>
                <a:lnTo>
                  <a:pt x="14671" y="1940"/>
                </a:lnTo>
                <a:lnTo>
                  <a:pt x="14671" y="1935"/>
                </a:lnTo>
                <a:lnTo>
                  <a:pt x="14670" y="1932"/>
                </a:lnTo>
                <a:lnTo>
                  <a:pt x="14669" y="1929"/>
                </a:lnTo>
                <a:lnTo>
                  <a:pt x="14667" y="1929"/>
                </a:lnTo>
                <a:lnTo>
                  <a:pt x="14663" y="1929"/>
                </a:lnTo>
                <a:lnTo>
                  <a:pt x="14660" y="1932"/>
                </a:lnTo>
                <a:lnTo>
                  <a:pt x="14655" y="1934"/>
                </a:lnTo>
                <a:lnTo>
                  <a:pt x="14652" y="1937"/>
                </a:lnTo>
                <a:lnTo>
                  <a:pt x="14642" y="1947"/>
                </a:lnTo>
                <a:lnTo>
                  <a:pt x="14632" y="1955"/>
                </a:lnTo>
                <a:lnTo>
                  <a:pt x="14627" y="1960"/>
                </a:lnTo>
                <a:lnTo>
                  <a:pt x="14622" y="1962"/>
                </a:lnTo>
                <a:lnTo>
                  <a:pt x="14617" y="1966"/>
                </a:lnTo>
                <a:lnTo>
                  <a:pt x="14612" y="1967"/>
                </a:lnTo>
                <a:lnTo>
                  <a:pt x="14607" y="1967"/>
                </a:lnTo>
                <a:lnTo>
                  <a:pt x="14603" y="1966"/>
                </a:lnTo>
                <a:lnTo>
                  <a:pt x="14599" y="1962"/>
                </a:lnTo>
                <a:lnTo>
                  <a:pt x="14595" y="1957"/>
                </a:lnTo>
                <a:lnTo>
                  <a:pt x="14592" y="1950"/>
                </a:lnTo>
                <a:lnTo>
                  <a:pt x="14592" y="1944"/>
                </a:lnTo>
                <a:lnTo>
                  <a:pt x="14593" y="1937"/>
                </a:lnTo>
                <a:lnTo>
                  <a:pt x="14596" y="1932"/>
                </a:lnTo>
                <a:lnTo>
                  <a:pt x="14601" y="1925"/>
                </a:lnTo>
                <a:lnTo>
                  <a:pt x="14607" y="1917"/>
                </a:lnTo>
                <a:lnTo>
                  <a:pt x="14614" y="1910"/>
                </a:lnTo>
                <a:lnTo>
                  <a:pt x="14622" y="1905"/>
                </a:lnTo>
                <a:lnTo>
                  <a:pt x="14642" y="1892"/>
                </a:lnTo>
                <a:lnTo>
                  <a:pt x="14664" y="1879"/>
                </a:lnTo>
                <a:lnTo>
                  <a:pt x="14687" y="1868"/>
                </a:lnTo>
                <a:lnTo>
                  <a:pt x="14710" y="1859"/>
                </a:lnTo>
                <a:lnTo>
                  <a:pt x="14722" y="1853"/>
                </a:lnTo>
                <a:lnTo>
                  <a:pt x="14734" y="1845"/>
                </a:lnTo>
                <a:lnTo>
                  <a:pt x="14747" y="1835"/>
                </a:lnTo>
                <a:lnTo>
                  <a:pt x="14761" y="1824"/>
                </a:lnTo>
                <a:lnTo>
                  <a:pt x="14789" y="1798"/>
                </a:lnTo>
                <a:lnTo>
                  <a:pt x="14817" y="1770"/>
                </a:lnTo>
                <a:lnTo>
                  <a:pt x="14844" y="1741"/>
                </a:lnTo>
                <a:lnTo>
                  <a:pt x="14870" y="1718"/>
                </a:lnTo>
                <a:lnTo>
                  <a:pt x="14881" y="1708"/>
                </a:lnTo>
                <a:lnTo>
                  <a:pt x="14891" y="1701"/>
                </a:lnTo>
                <a:lnTo>
                  <a:pt x="14900" y="1697"/>
                </a:lnTo>
                <a:lnTo>
                  <a:pt x="14909" y="1694"/>
                </a:lnTo>
                <a:lnTo>
                  <a:pt x="14926" y="1693"/>
                </a:lnTo>
                <a:lnTo>
                  <a:pt x="14949" y="1693"/>
                </a:lnTo>
                <a:lnTo>
                  <a:pt x="14976" y="1694"/>
                </a:lnTo>
                <a:lnTo>
                  <a:pt x="15005" y="1697"/>
                </a:lnTo>
                <a:lnTo>
                  <a:pt x="15037" y="1698"/>
                </a:lnTo>
                <a:lnTo>
                  <a:pt x="15070" y="1699"/>
                </a:lnTo>
                <a:lnTo>
                  <a:pt x="15102" y="1699"/>
                </a:lnTo>
                <a:lnTo>
                  <a:pt x="15137" y="1699"/>
                </a:lnTo>
                <a:lnTo>
                  <a:pt x="15152" y="1697"/>
                </a:lnTo>
                <a:lnTo>
                  <a:pt x="15166" y="1696"/>
                </a:lnTo>
                <a:lnTo>
                  <a:pt x="15179" y="1692"/>
                </a:lnTo>
                <a:lnTo>
                  <a:pt x="15192" y="1690"/>
                </a:lnTo>
                <a:lnTo>
                  <a:pt x="15213" y="1683"/>
                </a:lnTo>
                <a:lnTo>
                  <a:pt x="15230" y="1677"/>
                </a:lnTo>
                <a:lnTo>
                  <a:pt x="15245" y="1671"/>
                </a:lnTo>
                <a:lnTo>
                  <a:pt x="15257" y="1669"/>
                </a:lnTo>
                <a:lnTo>
                  <a:pt x="15263" y="1669"/>
                </a:lnTo>
                <a:lnTo>
                  <a:pt x="15269" y="1669"/>
                </a:lnTo>
                <a:lnTo>
                  <a:pt x="15274" y="1671"/>
                </a:lnTo>
                <a:lnTo>
                  <a:pt x="15280" y="1676"/>
                </a:lnTo>
                <a:lnTo>
                  <a:pt x="15292" y="1684"/>
                </a:lnTo>
                <a:lnTo>
                  <a:pt x="15306" y="1693"/>
                </a:lnTo>
                <a:lnTo>
                  <a:pt x="15321" y="1701"/>
                </a:lnTo>
                <a:lnTo>
                  <a:pt x="15337" y="1710"/>
                </a:lnTo>
                <a:lnTo>
                  <a:pt x="15355" y="1716"/>
                </a:lnTo>
                <a:lnTo>
                  <a:pt x="15373" y="1720"/>
                </a:lnTo>
                <a:lnTo>
                  <a:pt x="15381" y="1721"/>
                </a:lnTo>
                <a:lnTo>
                  <a:pt x="15388" y="1723"/>
                </a:lnTo>
                <a:lnTo>
                  <a:pt x="15396" y="1723"/>
                </a:lnTo>
                <a:lnTo>
                  <a:pt x="15403" y="1723"/>
                </a:lnTo>
                <a:lnTo>
                  <a:pt x="15414" y="1720"/>
                </a:lnTo>
                <a:lnTo>
                  <a:pt x="15422" y="1719"/>
                </a:lnTo>
                <a:lnTo>
                  <a:pt x="15428" y="1718"/>
                </a:lnTo>
                <a:lnTo>
                  <a:pt x="15432" y="1714"/>
                </a:lnTo>
                <a:lnTo>
                  <a:pt x="15448" y="1701"/>
                </a:lnTo>
                <a:lnTo>
                  <a:pt x="15478" y="1676"/>
                </a:lnTo>
                <a:lnTo>
                  <a:pt x="15519" y="1644"/>
                </a:lnTo>
                <a:lnTo>
                  <a:pt x="15556" y="1617"/>
                </a:lnTo>
                <a:lnTo>
                  <a:pt x="15573" y="1605"/>
                </a:lnTo>
                <a:lnTo>
                  <a:pt x="15589" y="1593"/>
                </a:lnTo>
                <a:lnTo>
                  <a:pt x="15602" y="1580"/>
                </a:lnTo>
                <a:lnTo>
                  <a:pt x="15613" y="1566"/>
                </a:lnTo>
                <a:lnTo>
                  <a:pt x="15619" y="1561"/>
                </a:lnTo>
                <a:lnTo>
                  <a:pt x="15626" y="1553"/>
                </a:lnTo>
                <a:lnTo>
                  <a:pt x="15633" y="1548"/>
                </a:lnTo>
                <a:lnTo>
                  <a:pt x="15642" y="1542"/>
                </a:lnTo>
                <a:lnTo>
                  <a:pt x="15650" y="1536"/>
                </a:lnTo>
                <a:lnTo>
                  <a:pt x="15659" y="1531"/>
                </a:lnTo>
                <a:lnTo>
                  <a:pt x="15667" y="1528"/>
                </a:lnTo>
                <a:lnTo>
                  <a:pt x="15677" y="1524"/>
                </a:lnTo>
                <a:lnTo>
                  <a:pt x="15685" y="1523"/>
                </a:lnTo>
                <a:lnTo>
                  <a:pt x="15692" y="1522"/>
                </a:lnTo>
                <a:lnTo>
                  <a:pt x="15700" y="1521"/>
                </a:lnTo>
                <a:lnTo>
                  <a:pt x="15706" y="1522"/>
                </a:lnTo>
                <a:lnTo>
                  <a:pt x="15712" y="1524"/>
                </a:lnTo>
                <a:lnTo>
                  <a:pt x="15717" y="1528"/>
                </a:lnTo>
                <a:lnTo>
                  <a:pt x="15719" y="1532"/>
                </a:lnTo>
                <a:lnTo>
                  <a:pt x="15721" y="1538"/>
                </a:lnTo>
                <a:lnTo>
                  <a:pt x="15721" y="1566"/>
                </a:lnTo>
                <a:lnTo>
                  <a:pt x="15723" y="1590"/>
                </a:lnTo>
                <a:lnTo>
                  <a:pt x="15724" y="1596"/>
                </a:lnTo>
                <a:lnTo>
                  <a:pt x="15725" y="1600"/>
                </a:lnTo>
                <a:lnTo>
                  <a:pt x="15726" y="1604"/>
                </a:lnTo>
                <a:lnTo>
                  <a:pt x="15728" y="1607"/>
                </a:lnTo>
                <a:lnTo>
                  <a:pt x="15731" y="1610"/>
                </a:lnTo>
                <a:lnTo>
                  <a:pt x="15734" y="1612"/>
                </a:lnTo>
                <a:lnTo>
                  <a:pt x="15739" y="1613"/>
                </a:lnTo>
                <a:lnTo>
                  <a:pt x="15745" y="1613"/>
                </a:lnTo>
                <a:lnTo>
                  <a:pt x="15751" y="1613"/>
                </a:lnTo>
                <a:lnTo>
                  <a:pt x="15758" y="1612"/>
                </a:lnTo>
                <a:lnTo>
                  <a:pt x="15765" y="1610"/>
                </a:lnTo>
                <a:lnTo>
                  <a:pt x="15772" y="1607"/>
                </a:lnTo>
                <a:lnTo>
                  <a:pt x="15786" y="1600"/>
                </a:lnTo>
                <a:lnTo>
                  <a:pt x="15801" y="1592"/>
                </a:lnTo>
                <a:lnTo>
                  <a:pt x="15833" y="1575"/>
                </a:lnTo>
                <a:lnTo>
                  <a:pt x="15865" y="1557"/>
                </a:lnTo>
                <a:lnTo>
                  <a:pt x="15893" y="1543"/>
                </a:lnTo>
                <a:lnTo>
                  <a:pt x="15915" y="1529"/>
                </a:lnTo>
                <a:lnTo>
                  <a:pt x="15930" y="1519"/>
                </a:lnTo>
                <a:lnTo>
                  <a:pt x="15936" y="1515"/>
                </a:lnTo>
                <a:lnTo>
                  <a:pt x="15929" y="1521"/>
                </a:lnTo>
                <a:lnTo>
                  <a:pt x="15909" y="1536"/>
                </a:lnTo>
                <a:lnTo>
                  <a:pt x="15882" y="1558"/>
                </a:lnTo>
                <a:lnTo>
                  <a:pt x="15849" y="1584"/>
                </a:lnTo>
                <a:lnTo>
                  <a:pt x="15814" y="1612"/>
                </a:lnTo>
                <a:lnTo>
                  <a:pt x="15781" y="1638"/>
                </a:lnTo>
                <a:lnTo>
                  <a:pt x="15753" y="1660"/>
                </a:lnTo>
                <a:lnTo>
                  <a:pt x="15733" y="1676"/>
                </a:lnTo>
                <a:lnTo>
                  <a:pt x="15715" y="1685"/>
                </a:lnTo>
                <a:lnTo>
                  <a:pt x="15694" y="1696"/>
                </a:lnTo>
                <a:lnTo>
                  <a:pt x="15671" y="1705"/>
                </a:lnTo>
                <a:lnTo>
                  <a:pt x="15645" y="1717"/>
                </a:lnTo>
                <a:lnTo>
                  <a:pt x="15620" y="1728"/>
                </a:lnTo>
                <a:lnTo>
                  <a:pt x="15596" y="1743"/>
                </a:lnTo>
                <a:lnTo>
                  <a:pt x="15585" y="1751"/>
                </a:lnTo>
                <a:lnTo>
                  <a:pt x="15575" y="1759"/>
                </a:lnTo>
                <a:lnTo>
                  <a:pt x="15566" y="1768"/>
                </a:lnTo>
                <a:lnTo>
                  <a:pt x="15558" y="1779"/>
                </a:lnTo>
                <a:lnTo>
                  <a:pt x="15531" y="1815"/>
                </a:lnTo>
                <a:lnTo>
                  <a:pt x="15511" y="1845"/>
                </a:lnTo>
                <a:lnTo>
                  <a:pt x="15508" y="1852"/>
                </a:lnTo>
                <a:lnTo>
                  <a:pt x="15505" y="1860"/>
                </a:lnTo>
                <a:lnTo>
                  <a:pt x="15502" y="1867"/>
                </a:lnTo>
                <a:lnTo>
                  <a:pt x="15501" y="1875"/>
                </a:lnTo>
                <a:lnTo>
                  <a:pt x="15498" y="1885"/>
                </a:lnTo>
                <a:lnTo>
                  <a:pt x="15498" y="1894"/>
                </a:lnTo>
                <a:lnTo>
                  <a:pt x="15497" y="1903"/>
                </a:lnTo>
                <a:lnTo>
                  <a:pt x="15498" y="1915"/>
                </a:lnTo>
                <a:lnTo>
                  <a:pt x="15499" y="1927"/>
                </a:lnTo>
                <a:lnTo>
                  <a:pt x="15502" y="1939"/>
                </a:lnTo>
                <a:lnTo>
                  <a:pt x="15506" y="1950"/>
                </a:lnTo>
                <a:lnTo>
                  <a:pt x="15510" y="1963"/>
                </a:lnTo>
                <a:lnTo>
                  <a:pt x="15521" y="1989"/>
                </a:lnTo>
                <a:lnTo>
                  <a:pt x="15531" y="2015"/>
                </a:lnTo>
                <a:lnTo>
                  <a:pt x="15536" y="2028"/>
                </a:lnTo>
                <a:lnTo>
                  <a:pt x="15541" y="2041"/>
                </a:lnTo>
                <a:lnTo>
                  <a:pt x="15544" y="2054"/>
                </a:lnTo>
                <a:lnTo>
                  <a:pt x="15545" y="2067"/>
                </a:lnTo>
                <a:lnTo>
                  <a:pt x="15546" y="2078"/>
                </a:lnTo>
                <a:lnTo>
                  <a:pt x="15545" y="2090"/>
                </a:lnTo>
                <a:lnTo>
                  <a:pt x="15543" y="2102"/>
                </a:lnTo>
                <a:lnTo>
                  <a:pt x="15538" y="2112"/>
                </a:lnTo>
                <a:lnTo>
                  <a:pt x="15526" y="2135"/>
                </a:lnTo>
                <a:lnTo>
                  <a:pt x="15518" y="2157"/>
                </a:lnTo>
                <a:lnTo>
                  <a:pt x="15510" y="2180"/>
                </a:lnTo>
                <a:lnTo>
                  <a:pt x="15504" y="2202"/>
                </a:lnTo>
                <a:lnTo>
                  <a:pt x="15497" y="2236"/>
                </a:lnTo>
                <a:lnTo>
                  <a:pt x="15495" y="2249"/>
                </a:lnTo>
                <a:lnTo>
                  <a:pt x="15503" y="2236"/>
                </a:lnTo>
                <a:lnTo>
                  <a:pt x="15526" y="2203"/>
                </a:lnTo>
                <a:lnTo>
                  <a:pt x="15543" y="2182"/>
                </a:lnTo>
                <a:lnTo>
                  <a:pt x="15563" y="2159"/>
                </a:lnTo>
                <a:lnTo>
                  <a:pt x="15573" y="2149"/>
                </a:lnTo>
                <a:lnTo>
                  <a:pt x="15585" y="2137"/>
                </a:lnTo>
                <a:lnTo>
                  <a:pt x="15597" y="2126"/>
                </a:lnTo>
                <a:lnTo>
                  <a:pt x="15610" y="2117"/>
                </a:lnTo>
                <a:lnTo>
                  <a:pt x="15622" y="2107"/>
                </a:lnTo>
                <a:lnTo>
                  <a:pt x="15633" y="2097"/>
                </a:lnTo>
                <a:lnTo>
                  <a:pt x="15645" y="2087"/>
                </a:lnTo>
                <a:lnTo>
                  <a:pt x="15656" y="2076"/>
                </a:lnTo>
                <a:lnTo>
                  <a:pt x="15674" y="2054"/>
                </a:lnTo>
                <a:lnTo>
                  <a:pt x="15692" y="2033"/>
                </a:lnTo>
                <a:lnTo>
                  <a:pt x="15720" y="1995"/>
                </a:lnTo>
                <a:lnTo>
                  <a:pt x="15741" y="1967"/>
                </a:lnTo>
                <a:lnTo>
                  <a:pt x="15746" y="1962"/>
                </a:lnTo>
                <a:lnTo>
                  <a:pt x="15752" y="1957"/>
                </a:lnTo>
                <a:lnTo>
                  <a:pt x="15759" y="1953"/>
                </a:lnTo>
                <a:lnTo>
                  <a:pt x="15766" y="1949"/>
                </a:lnTo>
                <a:lnTo>
                  <a:pt x="15781" y="1942"/>
                </a:lnTo>
                <a:lnTo>
                  <a:pt x="15798" y="1935"/>
                </a:lnTo>
                <a:lnTo>
                  <a:pt x="15813" y="1928"/>
                </a:lnTo>
                <a:lnTo>
                  <a:pt x="15825" y="1921"/>
                </a:lnTo>
                <a:lnTo>
                  <a:pt x="15829" y="1916"/>
                </a:lnTo>
                <a:lnTo>
                  <a:pt x="15833" y="1912"/>
                </a:lnTo>
                <a:lnTo>
                  <a:pt x="15835" y="1907"/>
                </a:lnTo>
                <a:lnTo>
                  <a:pt x="15836" y="1901"/>
                </a:lnTo>
                <a:lnTo>
                  <a:pt x="15838" y="1888"/>
                </a:lnTo>
                <a:lnTo>
                  <a:pt x="15840" y="1874"/>
                </a:lnTo>
                <a:lnTo>
                  <a:pt x="15843" y="1860"/>
                </a:lnTo>
                <a:lnTo>
                  <a:pt x="15848" y="1846"/>
                </a:lnTo>
                <a:lnTo>
                  <a:pt x="15859" y="1816"/>
                </a:lnTo>
                <a:lnTo>
                  <a:pt x="15868" y="1788"/>
                </a:lnTo>
                <a:lnTo>
                  <a:pt x="15869" y="1781"/>
                </a:lnTo>
                <a:lnTo>
                  <a:pt x="15871" y="1775"/>
                </a:lnTo>
                <a:lnTo>
                  <a:pt x="15871" y="1771"/>
                </a:lnTo>
                <a:lnTo>
                  <a:pt x="15869" y="1767"/>
                </a:lnTo>
                <a:lnTo>
                  <a:pt x="15867" y="1760"/>
                </a:lnTo>
                <a:lnTo>
                  <a:pt x="15863" y="1754"/>
                </a:lnTo>
                <a:lnTo>
                  <a:pt x="15861" y="1747"/>
                </a:lnTo>
                <a:lnTo>
                  <a:pt x="15860" y="1739"/>
                </a:lnTo>
                <a:lnTo>
                  <a:pt x="15860" y="1734"/>
                </a:lnTo>
                <a:lnTo>
                  <a:pt x="15862" y="1727"/>
                </a:lnTo>
                <a:lnTo>
                  <a:pt x="15865" y="1721"/>
                </a:lnTo>
                <a:lnTo>
                  <a:pt x="15868" y="1713"/>
                </a:lnTo>
                <a:lnTo>
                  <a:pt x="15876" y="1696"/>
                </a:lnTo>
                <a:lnTo>
                  <a:pt x="15883" y="1679"/>
                </a:lnTo>
                <a:lnTo>
                  <a:pt x="15887" y="1672"/>
                </a:lnTo>
                <a:lnTo>
                  <a:pt x="15892" y="1665"/>
                </a:lnTo>
                <a:lnTo>
                  <a:pt x="15896" y="1659"/>
                </a:lnTo>
                <a:lnTo>
                  <a:pt x="15902" y="1653"/>
                </a:lnTo>
                <a:lnTo>
                  <a:pt x="15909" y="1647"/>
                </a:lnTo>
                <a:lnTo>
                  <a:pt x="15917" y="1643"/>
                </a:lnTo>
                <a:lnTo>
                  <a:pt x="15927" y="1638"/>
                </a:lnTo>
                <a:lnTo>
                  <a:pt x="15939" y="1634"/>
                </a:lnTo>
                <a:lnTo>
                  <a:pt x="15953" y="1632"/>
                </a:lnTo>
                <a:lnTo>
                  <a:pt x="15968" y="1630"/>
                </a:lnTo>
                <a:lnTo>
                  <a:pt x="15987" y="1629"/>
                </a:lnTo>
                <a:lnTo>
                  <a:pt x="16008" y="1627"/>
                </a:lnTo>
                <a:lnTo>
                  <a:pt x="16045" y="1629"/>
                </a:lnTo>
                <a:lnTo>
                  <a:pt x="16071" y="1630"/>
                </a:lnTo>
                <a:lnTo>
                  <a:pt x="16090" y="1631"/>
                </a:lnTo>
                <a:lnTo>
                  <a:pt x="16104" y="1632"/>
                </a:lnTo>
                <a:lnTo>
                  <a:pt x="16117" y="1633"/>
                </a:lnTo>
                <a:lnTo>
                  <a:pt x="16131" y="1634"/>
                </a:lnTo>
                <a:lnTo>
                  <a:pt x="16152" y="1633"/>
                </a:lnTo>
                <a:lnTo>
                  <a:pt x="16183" y="1632"/>
                </a:lnTo>
                <a:lnTo>
                  <a:pt x="16199" y="1631"/>
                </a:lnTo>
                <a:lnTo>
                  <a:pt x="16216" y="1629"/>
                </a:lnTo>
                <a:lnTo>
                  <a:pt x="16231" y="1625"/>
                </a:lnTo>
                <a:lnTo>
                  <a:pt x="16245" y="1620"/>
                </a:lnTo>
                <a:lnTo>
                  <a:pt x="16258" y="1616"/>
                </a:lnTo>
                <a:lnTo>
                  <a:pt x="16271" y="1610"/>
                </a:lnTo>
                <a:lnTo>
                  <a:pt x="16284" y="1604"/>
                </a:lnTo>
                <a:lnTo>
                  <a:pt x="16296" y="1597"/>
                </a:lnTo>
                <a:lnTo>
                  <a:pt x="16320" y="1583"/>
                </a:lnTo>
                <a:lnTo>
                  <a:pt x="16345" y="1569"/>
                </a:lnTo>
                <a:lnTo>
                  <a:pt x="16359" y="1562"/>
                </a:lnTo>
                <a:lnTo>
                  <a:pt x="16373" y="1555"/>
                </a:lnTo>
                <a:lnTo>
                  <a:pt x="16388" y="1549"/>
                </a:lnTo>
                <a:lnTo>
                  <a:pt x="16406" y="1543"/>
                </a:lnTo>
                <a:lnTo>
                  <a:pt x="16439" y="1534"/>
                </a:lnTo>
                <a:lnTo>
                  <a:pt x="16469" y="1524"/>
                </a:lnTo>
                <a:lnTo>
                  <a:pt x="16499" y="1517"/>
                </a:lnTo>
                <a:lnTo>
                  <a:pt x="16525" y="1511"/>
                </a:lnTo>
                <a:lnTo>
                  <a:pt x="16548" y="1508"/>
                </a:lnTo>
                <a:lnTo>
                  <a:pt x="16568" y="1505"/>
                </a:lnTo>
                <a:lnTo>
                  <a:pt x="16576" y="1505"/>
                </a:lnTo>
                <a:lnTo>
                  <a:pt x="16585" y="1506"/>
                </a:lnTo>
                <a:lnTo>
                  <a:pt x="16590" y="1508"/>
                </a:lnTo>
                <a:lnTo>
                  <a:pt x="16596" y="1510"/>
                </a:lnTo>
                <a:lnTo>
                  <a:pt x="16608" y="1515"/>
                </a:lnTo>
                <a:lnTo>
                  <a:pt x="16619" y="1517"/>
                </a:lnTo>
                <a:lnTo>
                  <a:pt x="16624" y="1517"/>
                </a:lnTo>
                <a:lnTo>
                  <a:pt x="16630" y="1516"/>
                </a:lnTo>
                <a:lnTo>
                  <a:pt x="16635" y="1516"/>
                </a:lnTo>
                <a:lnTo>
                  <a:pt x="16640" y="1514"/>
                </a:lnTo>
                <a:lnTo>
                  <a:pt x="16643" y="1512"/>
                </a:lnTo>
                <a:lnTo>
                  <a:pt x="16646" y="1509"/>
                </a:lnTo>
                <a:lnTo>
                  <a:pt x="16648" y="1506"/>
                </a:lnTo>
                <a:lnTo>
                  <a:pt x="16649" y="1503"/>
                </a:lnTo>
                <a:lnTo>
                  <a:pt x="16649" y="1498"/>
                </a:lnTo>
                <a:lnTo>
                  <a:pt x="16648" y="1494"/>
                </a:lnTo>
                <a:lnTo>
                  <a:pt x="16644" y="1488"/>
                </a:lnTo>
                <a:lnTo>
                  <a:pt x="16640" y="1482"/>
                </a:lnTo>
                <a:lnTo>
                  <a:pt x="16615" y="1456"/>
                </a:lnTo>
                <a:lnTo>
                  <a:pt x="16588" y="1429"/>
                </a:lnTo>
                <a:lnTo>
                  <a:pt x="16582" y="1422"/>
                </a:lnTo>
                <a:lnTo>
                  <a:pt x="16579" y="1416"/>
                </a:lnTo>
                <a:lnTo>
                  <a:pt x="16575" y="1411"/>
                </a:lnTo>
                <a:lnTo>
                  <a:pt x="16573" y="1407"/>
                </a:lnTo>
                <a:lnTo>
                  <a:pt x="16572" y="1402"/>
                </a:lnTo>
                <a:lnTo>
                  <a:pt x="16573" y="1398"/>
                </a:lnTo>
                <a:lnTo>
                  <a:pt x="16575" y="1395"/>
                </a:lnTo>
                <a:lnTo>
                  <a:pt x="16581" y="1393"/>
                </a:lnTo>
                <a:lnTo>
                  <a:pt x="16604" y="1386"/>
                </a:lnTo>
                <a:lnTo>
                  <a:pt x="16626" y="1377"/>
                </a:lnTo>
                <a:lnTo>
                  <a:pt x="16635" y="1371"/>
                </a:lnTo>
                <a:lnTo>
                  <a:pt x="16644" y="1363"/>
                </a:lnTo>
                <a:lnTo>
                  <a:pt x="16648" y="1359"/>
                </a:lnTo>
                <a:lnTo>
                  <a:pt x="16651" y="1354"/>
                </a:lnTo>
                <a:lnTo>
                  <a:pt x="16654" y="1348"/>
                </a:lnTo>
                <a:lnTo>
                  <a:pt x="16656" y="1341"/>
                </a:lnTo>
                <a:lnTo>
                  <a:pt x="16657" y="1334"/>
                </a:lnTo>
                <a:lnTo>
                  <a:pt x="16657" y="1326"/>
                </a:lnTo>
                <a:lnTo>
                  <a:pt x="16657" y="1317"/>
                </a:lnTo>
                <a:lnTo>
                  <a:pt x="16655" y="1308"/>
                </a:lnTo>
                <a:lnTo>
                  <a:pt x="16649" y="1290"/>
                </a:lnTo>
                <a:lnTo>
                  <a:pt x="16643" y="1270"/>
                </a:lnTo>
                <a:lnTo>
                  <a:pt x="16640" y="1261"/>
                </a:lnTo>
                <a:lnTo>
                  <a:pt x="16637" y="1252"/>
                </a:lnTo>
                <a:lnTo>
                  <a:pt x="16635" y="1242"/>
                </a:lnTo>
                <a:lnTo>
                  <a:pt x="16634" y="1233"/>
                </a:lnTo>
                <a:lnTo>
                  <a:pt x="16635" y="1224"/>
                </a:lnTo>
                <a:lnTo>
                  <a:pt x="16636" y="1215"/>
                </a:lnTo>
                <a:lnTo>
                  <a:pt x="16640" y="1207"/>
                </a:lnTo>
                <a:lnTo>
                  <a:pt x="16644" y="1200"/>
                </a:lnTo>
                <a:lnTo>
                  <a:pt x="16649" y="1193"/>
                </a:lnTo>
                <a:lnTo>
                  <a:pt x="16653" y="1186"/>
                </a:lnTo>
                <a:lnTo>
                  <a:pt x="16654" y="1178"/>
                </a:lnTo>
                <a:lnTo>
                  <a:pt x="16654" y="1171"/>
                </a:lnTo>
                <a:lnTo>
                  <a:pt x="16651" y="1164"/>
                </a:lnTo>
                <a:lnTo>
                  <a:pt x="16649" y="1157"/>
                </a:lnTo>
                <a:lnTo>
                  <a:pt x="16644" y="1150"/>
                </a:lnTo>
                <a:lnTo>
                  <a:pt x="16640" y="1142"/>
                </a:lnTo>
                <a:lnTo>
                  <a:pt x="16634" y="1137"/>
                </a:lnTo>
                <a:lnTo>
                  <a:pt x="16627" y="1130"/>
                </a:lnTo>
                <a:lnTo>
                  <a:pt x="16620" y="1125"/>
                </a:lnTo>
                <a:lnTo>
                  <a:pt x="16612" y="1119"/>
                </a:lnTo>
                <a:lnTo>
                  <a:pt x="16604" y="1115"/>
                </a:lnTo>
                <a:lnTo>
                  <a:pt x="16596" y="1111"/>
                </a:lnTo>
                <a:lnTo>
                  <a:pt x="16588" y="1108"/>
                </a:lnTo>
                <a:lnTo>
                  <a:pt x="16581" y="1106"/>
                </a:lnTo>
                <a:lnTo>
                  <a:pt x="16572" y="1105"/>
                </a:lnTo>
                <a:lnTo>
                  <a:pt x="16561" y="1104"/>
                </a:lnTo>
                <a:lnTo>
                  <a:pt x="16548" y="1104"/>
                </a:lnTo>
                <a:lnTo>
                  <a:pt x="16533" y="1104"/>
                </a:lnTo>
                <a:lnTo>
                  <a:pt x="16500" y="1104"/>
                </a:lnTo>
                <a:lnTo>
                  <a:pt x="16465" y="1105"/>
                </a:lnTo>
                <a:lnTo>
                  <a:pt x="16430" y="1105"/>
                </a:lnTo>
                <a:lnTo>
                  <a:pt x="16397" y="1105"/>
                </a:lnTo>
                <a:lnTo>
                  <a:pt x="16383" y="1104"/>
                </a:lnTo>
                <a:lnTo>
                  <a:pt x="16371" y="1103"/>
                </a:lnTo>
                <a:lnTo>
                  <a:pt x="16361" y="1100"/>
                </a:lnTo>
                <a:lnTo>
                  <a:pt x="16353" y="1097"/>
                </a:lnTo>
                <a:lnTo>
                  <a:pt x="16341" y="1090"/>
                </a:lnTo>
                <a:lnTo>
                  <a:pt x="16327" y="1083"/>
                </a:lnTo>
                <a:lnTo>
                  <a:pt x="16312" y="1076"/>
                </a:lnTo>
                <a:lnTo>
                  <a:pt x="16298" y="1070"/>
                </a:lnTo>
                <a:lnTo>
                  <a:pt x="16284" y="1066"/>
                </a:lnTo>
                <a:lnTo>
                  <a:pt x="16272" y="1064"/>
                </a:lnTo>
                <a:lnTo>
                  <a:pt x="16266" y="1064"/>
                </a:lnTo>
                <a:lnTo>
                  <a:pt x="16262" y="1065"/>
                </a:lnTo>
                <a:lnTo>
                  <a:pt x="16258" y="1066"/>
                </a:lnTo>
                <a:lnTo>
                  <a:pt x="16255" y="1069"/>
                </a:lnTo>
                <a:lnTo>
                  <a:pt x="16247" y="1077"/>
                </a:lnTo>
                <a:lnTo>
                  <a:pt x="16239" y="1088"/>
                </a:lnTo>
                <a:lnTo>
                  <a:pt x="16231" y="1103"/>
                </a:lnTo>
                <a:lnTo>
                  <a:pt x="16223" y="1119"/>
                </a:lnTo>
                <a:lnTo>
                  <a:pt x="16209" y="1146"/>
                </a:lnTo>
                <a:lnTo>
                  <a:pt x="16203" y="1158"/>
                </a:lnTo>
                <a:lnTo>
                  <a:pt x="16198" y="1159"/>
                </a:lnTo>
                <a:lnTo>
                  <a:pt x="16185" y="1158"/>
                </a:lnTo>
                <a:lnTo>
                  <a:pt x="16177" y="1154"/>
                </a:lnTo>
                <a:lnTo>
                  <a:pt x="16169" y="1148"/>
                </a:lnTo>
                <a:lnTo>
                  <a:pt x="16164" y="1144"/>
                </a:lnTo>
                <a:lnTo>
                  <a:pt x="16159" y="1139"/>
                </a:lnTo>
                <a:lnTo>
                  <a:pt x="16155" y="1132"/>
                </a:lnTo>
                <a:lnTo>
                  <a:pt x="16151" y="1125"/>
                </a:lnTo>
                <a:lnTo>
                  <a:pt x="16145" y="1118"/>
                </a:lnTo>
                <a:lnTo>
                  <a:pt x="16137" y="1111"/>
                </a:lnTo>
                <a:lnTo>
                  <a:pt x="16128" y="1106"/>
                </a:lnTo>
                <a:lnTo>
                  <a:pt x="16116" y="1101"/>
                </a:lnTo>
                <a:lnTo>
                  <a:pt x="16103" y="1098"/>
                </a:lnTo>
                <a:lnTo>
                  <a:pt x="16089" y="1094"/>
                </a:lnTo>
                <a:lnTo>
                  <a:pt x="16075" y="1092"/>
                </a:lnTo>
                <a:lnTo>
                  <a:pt x="16060" y="1090"/>
                </a:lnTo>
                <a:lnTo>
                  <a:pt x="16029" y="1088"/>
                </a:lnTo>
                <a:lnTo>
                  <a:pt x="16000" y="1087"/>
                </a:lnTo>
                <a:lnTo>
                  <a:pt x="15975" y="1087"/>
                </a:lnTo>
                <a:lnTo>
                  <a:pt x="15956" y="1087"/>
                </a:lnTo>
                <a:lnTo>
                  <a:pt x="15926" y="1088"/>
                </a:lnTo>
                <a:lnTo>
                  <a:pt x="15894" y="1092"/>
                </a:lnTo>
                <a:lnTo>
                  <a:pt x="15861" y="1097"/>
                </a:lnTo>
                <a:lnTo>
                  <a:pt x="15828" y="1101"/>
                </a:lnTo>
                <a:lnTo>
                  <a:pt x="15799" y="1106"/>
                </a:lnTo>
                <a:lnTo>
                  <a:pt x="15774" y="1108"/>
                </a:lnTo>
                <a:lnTo>
                  <a:pt x="15768" y="1108"/>
                </a:lnTo>
                <a:lnTo>
                  <a:pt x="15762" y="1107"/>
                </a:lnTo>
                <a:lnTo>
                  <a:pt x="15758" y="1106"/>
                </a:lnTo>
                <a:lnTo>
                  <a:pt x="15752" y="1104"/>
                </a:lnTo>
                <a:lnTo>
                  <a:pt x="15746" y="1101"/>
                </a:lnTo>
                <a:lnTo>
                  <a:pt x="15740" y="1098"/>
                </a:lnTo>
                <a:lnTo>
                  <a:pt x="15734" y="1093"/>
                </a:lnTo>
                <a:lnTo>
                  <a:pt x="15728" y="1087"/>
                </a:lnTo>
                <a:lnTo>
                  <a:pt x="15717" y="1076"/>
                </a:lnTo>
                <a:lnTo>
                  <a:pt x="15704" y="1066"/>
                </a:lnTo>
                <a:lnTo>
                  <a:pt x="15690" y="1057"/>
                </a:lnTo>
                <a:lnTo>
                  <a:pt x="15677" y="1050"/>
                </a:lnTo>
                <a:lnTo>
                  <a:pt x="15654" y="1037"/>
                </a:lnTo>
                <a:lnTo>
                  <a:pt x="15637" y="1026"/>
                </a:lnTo>
                <a:lnTo>
                  <a:pt x="15633" y="1024"/>
                </a:lnTo>
                <a:lnTo>
                  <a:pt x="15629" y="1022"/>
                </a:lnTo>
                <a:lnTo>
                  <a:pt x="15622" y="1019"/>
                </a:lnTo>
                <a:lnTo>
                  <a:pt x="15613" y="1018"/>
                </a:lnTo>
                <a:lnTo>
                  <a:pt x="15595" y="1016"/>
                </a:lnTo>
                <a:lnTo>
                  <a:pt x="15571" y="1015"/>
                </a:lnTo>
                <a:lnTo>
                  <a:pt x="15546" y="1016"/>
                </a:lnTo>
                <a:lnTo>
                  <a:pt x="15519" y="1017"/>
                </a:lnTo>
                <a:lnTo>
                  <a:pt x="15492" y="1018"/>
                </a:lnTo>
                <a:lnTo>
                  <a:pt x="15467" y="1022"/>
                </a:lnTo>
                <a:lnTo>
                  <a:pt x="15416" y="1027"/>
                </a:lnTo>
                <a:lnTo>
                  <a:pt x="15374" y="1030"/>
                </a:lnTo>
                <a:lnTo>
                  <a:pt x="15342" y="1031"/>
                </a:lnTo>
                <a:lnTo>
                  <a:pt x="15331" y="1031"/>
                </a:lnTo>
                <a:lnTo>
                  <a:pt x="15326" y="1029"/>
                </a:lnTo>
                <a:lnTo>
                  <a:pt x="15309" y="1019"/>
                </a:lnTo>
                <a:lnTo>
                  <a:pt x="15284" y="1005"/>
                </a:lnTo>
                <a:lnTo>
                  <a:pt x="15252" y="984"/>
                </a:lnTo>
                <a:lnTo>
                  <a:pt x="15234" y="972"/>
                </a:lnTo>
                <a:lnTo>
                  <a:pt x="15216" y="962"/>
                </a:lnTo>
                <a:lnTo>
                  <a:pt x="15199" y="951"/>
                </a:lnTo>
                <a:lnTo>
                  <a:pt x="15183" y="943"/>
                </a:lnTo>
                <a:lnTo>
                  <a:pt x="15169" y="937"/>
                </a:lnTo>
                <a:lnTo>
                  <a:pt x="15158" y="931"/>
                </a:lnTo>
                <a:lnTo>
                  <a:pt x="15147" y="929"/>
                </a:lnTo>
                <a:lnTo>
                  <a:pt x="15140" y="928"/>
                </a:lnTo>
                <a:lnTo>
                  <a:pt x="15111" y="931"/>
                </a:lnTo>
                <a:lnTo>
                  <a:pt x="15061" y="936"/>
                </a:lnTo>
                <a:lnTo>
                  <a:pt x="15033" y="938"/>
                </a:lnTo>
                <a:lnTo>
                  <a:pt x="15009" y="937"/>
                </a:lnTo>
                <a:lnTo>
                  <a:pt x="14997" y="936"/>
                </a:lnTo>
                <a:lnTo>
                  <a:pt x="14987" y="935"/>
                </a:lnTo>
                <a:lnTo>
                  <a:pt x="14979" y="931"/>
                </a:lnTo>
                <a:lnTo>
                  <a:pt x="14973" y="928"/>
                </a:lnTo>
                <a:lnTo>
                  <a:pt x="14963" y="919"/>
                </a:lnTo>
                <a:lnTo>
                  <a:pt x="14952" y="911"/>
                </a:lnTo>
                <a:lnTo>
                  <a:pt x="14942" y="905"/>
                </a:lnTo>
                <a:lnTo>
                  <a:pt x="14932" y="899"/>
                </a:lnTo>
                <a:lnTo>
                  <a:pt x="14923" y="896"/>
                </a:lnTo>
                <a:lnTo>
                  <a:pt x="14913" y="892"/>
                </a:lnTo>
                <a:lnTo>
                  <a:pt x="14905" y="890"/>
                </a:lnTo>
                <a:lnTo>
                  <a:pt x="14897" y="890"/>
                </a:lnTo>
                <a:lnTo>
                  <a:pt x="14893" y="889"/>
                </a:lnTo>
                <a:lnTo>
                  <a:pt x="14890" y="888"/>
                </a:lnTo>
                <a:lnTo>
                  <a:pt x="14886" y="887"/>
                </a:lnTo>
                <a:lnTo>
                  <a:pt x="14884" y="884"/>
                </a:lnTo>
                <a:lnTo>
                  <a:pt x="14878" y="878"/>
                </a:lnTo>
                <a:lnTo>
                  <a:pt x="14875" y="871"/>
                </a:lnTo>
                <a:lnTo>
                  <a:pt x="14873" y="868"/>
                </a:lnTo>
                <a:lnTo>
                  <a:pt x="14873" y="864"/>
                </a:lnTo>
                <a:lnTo>
                  <a:pt x="14873" y="861"/>
                </a:lnTo>
                <a:lnTo>
                  <a:pt x="14875" y="858"/>
                </a:lnTo>
                <a:lnTo>
                  <a:pt x="14876" y="856"/>
                </a:lnTo>
                <a:lnTo>
                  <a:pt x="14878" y="854"/>
                </a:lnTo>
                <a:lnTo>
                  <a:pt x="14882" y="852"/>
                </a:lnTo>
                <a:lnTo>
                  <a:pt x="14885" y="852"/>
                </a:lnTo>
                <a:lnTo>
                  <a:pt x="14898" y="850"/>
                </a:lnTo>
                <a:lnTo>
                  <a:pt x="14917" y="847"/>
                </a:lnTo>
                <a:lnTo>
                  <a:pt x="14938" y="841"/>
                </a:lnTo>
                <a:lnTo>
                  <a:pt x="14962" y="834"/>
                </a:lnTo>
                <a:lnTo>
                  <a:pt x="15003" y="821"/>
                </a:lnTo>
                <a:lnTo>
                  <a:pt x="15020" y="815"/>
                </a:lnTo>
                <a:lnTo>
                  <a:pt x="15014" y="807"/>
                </a:lnTo>
                <a:lnTo>
                  <a:pt x="14999" y="789"/>
                </a:lnTo>
                <a:lnTo>
                  <a:pt x="14989" y="780"/>
                </a:lnTo>
                <a:lnTo>
                  <a:pt x="14977" y="771"/>
                </a:lnTo>
                <a:lnTo>
                  <a:pt x="14970" y="768"/>
                </a:lnTo>
                <a:lnTo>
                  <a:pt x="14963" y="766"/>
                </a:lnTo>
                <a:lnTo>
                  <a:pt x="14956" y="763"/>
                </a:lnTo>
                <a:lnTo>
                  <a:pt x="14949" y="763"/>
                </a:lnTo>
                <a:lnTo>
                  <a:pt x="14932" y="762"/>
                </a:lnTo>
                <a:lnTo>
                  <a:pt x="14915" y="760"/>
                </a:lnTo>
                <a:lnTo>
                  <a:pt x="14895" y="755"/>
                </a:lnTo>
                <a:lnTo>
                  <a:pt x="14876" y="751"/>
                </a:lnTo>
                <a:lnTo>
                  <a:pt x="14841" y="743"/>
                </a:lnTo>
                <a:lnTo>
                  <a:pt x="14817" y="740"/>
                </a:lnTo>
                <a:lnTo>
                  <a:pt x="14811" y="741"/>
                </a:lnTo>
                <a:lnTo>
                  <a:pt x="14808" y="743"/>
                </a:lnTo>
                <a:lnTo>
                  <a:pt x="14805" y="747"/>
                </a:lnTo>
                <a:lnTo>
                  <a:pt x="14803" y="750"/>
                </a:lnTo>
                <a:lnTo>
                  <a:pt x="14799" y="754"/>
                </a:lnTo>
                <a:lnTo>
                  <a:pt x="14795" y="755"/>
                </a:lnTo>
                <a:lnTo>
                  <a:pt x="14787" y="756"/>
                </a:lnTo>
                <a:lnTo>
                  <a:pt x="14774" y="754"/>
                </a:lnTo>
                <a:lnTo>
                  <a:pt x="14767" y="753"/>
                </a:lnTo>
                <a:lnTo>
                  <a:pt x="14758" y="751"/>
                </a:lnTo>
                <a:lnTo>
                  <a:pt x="14750" y="751"/>
                </a:lnTo>
                <a:lnTo>
                  <a:pt x="14742" y="753"/>
                </a:lnTo>
                <a:lnTo>
                  <a:pt x="14727" y="754"/>
                </a:lnTo>
                <a:lnTo>
                  <a:pt x="14710" y="756"/>
                </a:lnTo>
                <a:lnTo>
                  <a:pt x="14697" y="757"/>
                </a:lnTo>
                <a:lnTo>
                  <a:pt x="14686" y="756"/>
                </a:lnTo>
                <a:lnTo>
                  <a:pt x="14680" y="755"/>
                </a:lnTo>
                <a:lnTo>
                  <a:pt x="14676" y="753"/>
                </a:lnTo>
                <a:lnTo>
                  <a:pt x="14673" y="749"/>
                </a:lnTo>
                <a:lnTo>
                  <a:pt x="14670" y="744"/>
                </a:lnTo>
                <a:lnTo>
                  <a:pt x="14669" y="740"/>
                </a:lnTo>
                <a:lnTo>
                  <a:pt x="14667" y="736"/>
                </a:lnTo>
                <a:lnTo>
                  <a:pt x="14664" y="734"/>
                </a:lnTo>
                <a:lnTo>
                  <a:pt x="14662" y="732"/>
                </a:lnTo>
                <a:lnTo>
                  <a:pt x="14660" y="730"/>
                </a:lnTo>
                <a:lnTo>
                  <a:pt x="14657" y="729"/>
                </a:lnTo>
                <a:lnTo>
                  <a:pt x="14654" y="729"/>
                </a:lnTo>
                <a:lnTo>
                  <a:pt x="14652" y="730"/>
                </a:lnTo>
                <a:lnTo>
                  <a:pt x="14646" y="733"/>
                </a:lnTo>
                <a:lnTo>
                  <a:pt x="14641" y="737"/>
                </a:lnTo>
                <a:lnTo>
                  <a:pt x="14636" y="743"/>
                </a:lnTo>
                <a:lnTo>
                  <a:pt x="14632" y="750"/>
                </a:lnTo>
                <a:lnTo>
                  <a:pt x="14628" y="759"/>
                </a:lnTo>
                <a:lnTo>
                  <a:pt x="14626" y="768"/>
                </a:lnTo>
                <a:lnTo>
                  <a:pt x="14624" y="776"/>
                </a:lnTo>
                <a:lnTo>
                  <a:pt x="14626" y="784"/>
                </a:lnTo>
                <a:lnTo>
                  <a:pt x="14628" y="793"/>
                </a:lnTo>
                <a:lnTo>
                  <a:pt x="14634" y="800"/>
                </a:lnTo>
                <a:lnTo>
                  <a:pt x="14636" y="803"/>
                </a:lnTo>
                <a:lnTo>
                  <a:pt x="14641" y="806"/>
                </a:lnTo>
                <a:lnTo>
                  <a:pt x="14646" y="808"/>
                </a:lnTo>
                <a:lnTo>
                  <a:pt x="14650" y="810"/>
                </a:lnTo>
                <a:lnTo>
                  <a:pt x="14673" y="815"/>
                </a:lnTo>
                <a:lnTo>
                  <a:pt x="14694" y="818"/>
                </a:lnTo>
                <a:lnTo>
                  <a:pt x="14714" y="820"/>
                </a:lnTo>
                <a:lnTo>
                  <a:pt x="14733" y="821"/>
                </a:lnTo>
                <a:lnTo>
                  <a:pt x="14749" y="822"/>
                </a:lnTo>
                <a:lnTo>
                  <a:pt x="14763" y="824"/>
                </a:lnTo>
                <a:lnTo>
                  <a:pt x="14769" y="827"/>
                </a:lnTo>
                <a:lnTo>
                  <a:pt x="14774" y="830"/>
                </a:lnTo>
                <a:lnTo>
                  <a:pt x="14778" y="834"/>
                </a:lnTo>
                <a:lnTo>
                  <a:pt x="14782" y="838"/>
                </a:lnTo>
                <a:lnTo>
                  <a:pt x="14787" y="848"/>
                </a:lnTo>
                <a:lnTo>
                  <a:pt x="14789" y="857"/>
                </a:lnTo>
                <a:lnTo>
                  <a:pt x="14789" y="865"/>
                </a:lnTo>
                <a:lnTo>
                  <a:pt x="14788" y="872"/>
                </a:lnTo>
                <a:lnTo>
                  <a:pt x="14784" y="885"/>
                </a:lnTo>
                <a:lnTo>
                  <a:pt x="14782" y="899"/>
                </a:lnTo>
                <a:lnTo>
                  <a:pt x="14781" y="908"/>
                </a:lnTo>
                <a:lnTo>
                  <a:pt x="14776" y="918"/>
                </a:lnTo>
                <a:lnTo>
                  <a:pt x="14770" y="930"/>
                </a:lnTo>
                <a:lnTo>
                  <a:pt x="14763" y="943"/>
                </a:lnTo>
                <a:lnTo>
                  <a:pt x="14755" y="955"/>
                </a:lnTo>
                <a:lnTo>
                  <a:pt x="14747" y="965"/>
                </a:lnTo>
                <a:lnTo>
                  <a:pt x="14738" y="973"/>
                </a:lnTo>
                <a:lnTo>
                  <a:pt x="14730" y="979"/>
                </a:lnTo>
                <a:lnTo>
                  <a:pt x="14722" y="982"/>
                </a:lnTo>
                <a:lnTo>
                  <a:pt x="14714" y="982"/>
                </a:lnTo>
                <a:lnTo>
                  <a:pt x="14706" y="980"/>
                </a:lnTo>
                <a:lnTo>
                  <a:pt x="14696" y="978"/>
                </a:lnTo>
                <a:lnTo>
                  <a:pt x="14686" y="978"/>
                </a:lnTo>
                <a:lnTo>
                  <a:pt x="14674" y="978"/>
                </a:lnTo>
                <a:lnTo>
                  <a:pt x="14667" y="979"/>
                </a:lnTo>
                <a:lnTo>
                  <a:pt x="14661" y="982"/>
                </a:lnTo>
                <a:lnTo>
                  <a:pt x="14654" y="985"/>
                </a:lnTo>
                <a:lnTo>
                  <a:pt x="14647" y="989"/>
                </a:lnTo>
                <a:lnTo>
                  <a:pt x="14639" y="992"/>
                </a:lnTo>
                <a:lnTo>
                  <a:pt x="14629" y="996"/>
                </a:lnTo>
                <a:lnTo>
                  <a:pt x="14619" y="998"/>
                </a:lnTo>
                <a:lnTo>
                  <a:pt x="14608" y="999"/>
                </a:lnTo>
                <a:lnTo>
                  <a:pt x="14585" y="1002"/>
                </a:lnTo>
                <a:lnTo>
                  <a:pt x="14560" y="1002"/>
                </a:lnTo>
                <a:lnTo>
                  <a:pt x="14538" y="1002"/>
                </a:lnTo>
                <a:lnTo>
                  <a:pt x="14519" y="1002"/>
                </a:lnTo>
                <a:lnTo>
                  <a:pt x="14511" y="1003"/>
                </a:lnTo>
                <a:lnTo>
                  <a:pt x="14504" y="1004"/>
                </a:lnTo>
                <a:lnTo>
                  <a:pt x="14499" y="1005"/>
                </a:lnTo>
                <a:lnTo>
                  <a:pt x="14495" y="1007"/>
                </a:lnTo>
                <a:lnTo>
                  <a:pt x="14493" y="1010"/>
                </a:lnTo>
                <a:lnTo>
                  <a:pt x="14491" y="1010"/>
                </a:lnTo>
                <a:lnTo>
                  <a:pt x="14487" y="1010"/>
                </a:lnTo>
                <a:lnTo>
                  <a:pt x="14485" y="1007"/>
                </a:lnTo>
                <a:lnTo>
                  <a:pt x="14478" y="1003"/>
                </a:lnTo>
                <a:lnTo>
                  <a:pt x="14471" y="995"/>
                </a:lnTo>
                <a:lnTo>
                  <a:pt x="14462" y="988"/>
                </a:lnTo>
                <a:lnTo>
                  <a:pt x="14455" y="982"/>
                </a:lnTo>
                <a:lnTo>
                  <a:pt x="14451" y="979"/>
                </a:lnTo>
                <a:lnTo>
                  <a:pt x="14447" y="978"/>
                </a:lnTo>
                <a:lnTo>
                  <a:pt x="14444" y="978"/>
                </a:lnTo>
                <a:lnTo>
                  <a:pt x="14440" y="979"/>
                </a:lnTo>
                <a:lnTo>
                  <a:pt x="14419" y="995"/>
                </a:lnTo>
                <a:lnTo>
                  <a:pt x="14393" y="1018"/>
                </a:lnTo>
                <a:lnTo>
                  <a:pt x="14379" y="1029"/>
                </a:lnTo>
                <a:lnTo>
                  <a:pt x="14365" y="1038"/>
                </a:lnTo>
                <a:lnTo>
                  <a:pt x="14358" y="1042"/>
                </a:lnTo>
                <a:lnTo>
                  <a:pt x="14352" y="1044"/>
                </a:lnTo>
                <a:lnTo>
                  <a:pt x="14345" y="1045"/>
                </a:lnTo>
                <a:lnTo>
                  <a:pt x="14340" y="1045"/>
                </a:lnTo>
                <a:lnTo>
                  <a:pt x="14330" y="1042"/>
                </a:lnTo>
                <a:lnTo>
                  <a:pt x="14318" y="1037"/>
                </a:lnTo>
                <a:lnTo>
                  <a:pt x="14307" y="1029"/>
                </a:lnTo>
                <a:lnTo>
                  <a:pt x="14298" y="1019"/>
                </a:lnTo>
                <a:lnTo>
                  <a:pt x="14289" y="1009"/>
                </a:lnTo>
                <a:lnTo>
                  <a:pt x="14283" y="997"/>
                </a:lnTo>
                <a:lnTo>
                  <a:pt x="14279" y="990"/>
                </a:lnTo>
                <a:lnTo>
                  <a:pt x="14278" y="984"/>
                </a:lnTo>
                <a:lnTo>
                  <a:pt x="14277" y="977"/>
                </a:lnTo>
                <a:lnTo>
                  <a:pt x="14277" y="970"/>
                </a:lnTo>
                <a:lnTo>
                  <a:pt x="14276" y="956"/>
                </a:lnTo>
                <a:lnTo>
                  <a:pt x="14275" y="941"/>
                </a:lnTo>
                <a:lnTo>
                  <a:pt x="14272" y="926"/>
                </a:lnTo>
                <a:lnTo>
                  <a:pt x="14269" y="912"/>
                </a:lnTo>
                <a:lnTo>
                  <a:pt x="14265" y="899"/>
                </a:lnTo>
                <a:lnTo>
                  <a:pt x="14262" y="889"/>
                </a:lnTo>
                <a:lnTo>
                  <a:pt x="14257" y="881"/>
                </a:lnTo>
                <a:lnTo>
                  <a:pt x="14252" y="876"/>
                </a:lnTo>
                <a:lnTo>
                  <a:pt x="14245" y="872"/>
                </a:lnTo>
                <a:lnTo>
                  <a:pt x="14231" y="870"/>
                </a:lnTo>
                <a:lnTo>
                  <a:pt x="14215" y="868"/>
                </a:lnTo>
                <a:lnTo>
                  <a:pt x="14195" y="865"/>
                </a:lnTo>
                <a:lnTo>
                  <a:pt x="14174" y="864"/>
                </a:lnTo>
                <a:lnTo>
                  <a:pt x="14154" y="864"/>
                </a:lnTo>
                <a:lnTo>
                  <a:pt x="14136" y="865"/>
                </a:lnTo>
                <a:lnTo>
                  <a:pt x="14121" y="867"/>
                </a:lnTo>
                <a:lnTo>
                  <a:pt x="14087" y="871"/>
                </a:lnTo>
                <a:lnTo>
                  <a:pt x="14042" y="877"/>
                </a:lnTo>
                <a:lnTo>
                  <a:pt x="14019" y="882"/>
                </a:lnTo>
                <a:lnTo>
                  <a:pt x="13999" y="887"/>
                </a:lnTo>
                <a:lnTo>
                  <a:pt x="13990" y="890"/>
                </a:lnTo>
                <a:lnTo>
                  <a:pt x="13983" y="892"/>
                </a:lnTo>
                <a:lnTo>
                  <a:pt x="13977" y="896"/>
                </a:lnTo>
                <a:lnTo>
                  <a:pt x="13974" y="899"/>
                </a:lnTo>
                <a:lnTo>
                  <a:pt x="13967" y="906"/>
                </a:lnTo>
                <a:lnTo>
                  <a:pt x="13957" y="912"/>
                </a:lnTo>
                <a:lnTo>
                  <a:pt x="13947" y="918"/>
                </a:lnTo>
                <a:lnTo>
                  <a:pt x="13934" y="923"/>
                </a:lnTo>
                <a:lnTo>
                  <a:pt x="13922" y="926"/>
                </a:lnTo>
                <a:lnTo>
                  <a:pt x="13909" y="930"/>
                </a:lnTo>
                <a:lnTo>
                  <a:pt x="13898" y="931"/>
                </a:lnTo>
                <a:lnTo>
                  <a:pt x="13886" y="932"/>
                </a:lnTo>
                <a:lnTo>
                  <a:pt x="13876" y="931"/>
                </a:lnTo>
                <a:lnTo>
                  <a:pt x="13866" y="926"/>
                </a:lnTo>
                <a:lnTo>
                  <a:pt x="13854" y="922"/>
                </a:lnTo>
                <a:lnTo>
                  <a:pt x="13842" y="915"/>
                </a:lnTo>
                <a:lnTo>
                  <a:pt x="13829" y="908"/>
                </a:lnTo>
                <a:lnTo>
                  <a:pt x="13813" y="901"/>
                </a:lnTo>
                <a:lnTo>
                  <a:pt x="13795" y="895"/>
                </a:lnTo>
                <a:lnTo>
                  <a:pt x="13774" y="890"/>
                </a:lnTo>
                <a:lnTo>
                  <a:pt x="13750" y="887"/>
                </a:lnTo>
                <a:lnTo>
                  <a:pt x="13719" y="884"/>
                </a:lnTo>
                <a:lnTo>
                  <a:pt x="13687" y="882"/>
                </a:lnTo>
                <a:lnTo>
                  <a:pt x="13654" y="879"/>
                </a:lnTo>
                <a:lnTo>
                  <a:pt x="13625" y="878"/>
                </a:lnTo>
                <a:lnTo>
                  <a:pt x="13598" y="878"/>
                </a:lnTo>
                <a:lnTo>
                  <a:pt x="13579" y="879"/>
                </a:lnTo>
                <a:lnTo>
                  <a:pt x="13568" y="881"/>
                </a:lnTo>
                <a:lnTo>
                  <a:pt x="13561" y="882"/>
                </a:lnTo>
                <a:lnTo>
                  <a:pt x="13551" y="881"/>
                </a:lnTo>
                <a:lnTo>
                  <a:pt x="13541" y="878"/>
                </a:lnTo>
                <a:lnTo>
                  <a:pt x="13531" y="875"/>
                </a:lnTo>
                <a:lnTo>
                  <a:pt x="13526" y="874"/>
                </a:lnTo>
                <a:lnTo>
                  <a:pt x="13522" y="871"/>
                </a:lnTo>
                <a:lnTo>
                  <a:pt x="13519" y="868"/>
                </a:lnTo>
                <a:lnTo>
                  <a:pt x="13517" y="865"/>
                </a:lnTo>
                <a:lnTo>
                  <a:pt x="13516" y="862"/>
                </a:lnTo>
                <a:lnTo>
                  <a:pt x="13516" y="860"/>
                </a:lnTo>
                <a:lnTo>
                  <a:pt x="13517" y="856"/>
                </a:lnTo>
                <a:lnTo>
                  <a:pt x="13521" y="852"/>
                </a:lnTo>
                <a:lnTo>
                  <a:pt x="13529" y="843"/>
                </a:lnTo>
                <a:lnTo>
                  <a:pt x="13541" y="831"/>
                </a:lnTo>
                <a:lnTo>
                  <a:pt x="13552" y="817"/>
                </a:lnTo>
                <a:lnTo>
                  <a:pt x="13563" y="802"/>
                </a:lnTo>
                <a:lnTo>
                  <a:pt x="13568" y="794"/>
                </a:lnTo>
                <a:lnTo>
                  <a:pt x="13571" y="786"/>
                </a:lnTo>
                <a:lnTo>
                  <a:pt x="13573" y="777"/>
                </a:lnTo>
                <a:lnTo>
                  <a:pt x="13575" y="770"/>
                </a:lnTo>
                <a:lnTo>
                  <a:pt x="13575" y="763"/>
                </a:lnTo>
                <a:lnTo>
                  <a:pt x="13573" y="756"/>
                </a:lnTo>
                <a:lnTo>
                  <a:pt x="13570" y="750"/>
                </a:lnTo>
                <a:lnTo>
                  <a:pt x="13564" y="744"/>
                </a:lnTo>
                <a:lnTo>
                  <a:pt x="13557" y="739"/>
                </a:lnTo>
                <a:lnTo>
                  <a:pt x="13549" y="735"/>
                </a:lnTo>
                <a:lnTo>
                  <a:pt x="13539" y="732"/>
                </a:lnTo>
                <a:lnTo>
                  <a:pt x="13530" y="728"/>
                </a:lnTo>
                <a:lnTo>
                  <a:pt x="13510" y="722"/>
                </a:lnTo>
                <a:lnTo>
                  <a:pt x="13489" y="719"/>
                </a:lnTo>
                <a:lnTo>
                  <a:pt x="13447" y="714"/>
                </a:lnTo>
                <a:lnTo>
                  <a:pt x="13413" y="712"/>
                </a:lnTo>
                <a:lnTo>
                  <a:pt x="13386" y="707"/>
                </a:lnTo>
                <a:lnTo>
                  <a:pt x="13356" y="703"/>
                </a:lnTo>
                <a:lnTo>
                  <a:pt x="13341" y="702"/>
                </a:lnTo>
                <a:lnTo>
                  <a:pt x="13323" y="702"/>
                </a:lnTo>
                <a:lnTo>
                  <a:pt x="13306" y="703"/>
                </a:lnTo>
                <a:lnTo>
                  <a:pt x="13286" y="707"/>
                </a:lnTo>
                <a:lnTo>
                  <a:pt x="13267" y="712"/>
                </a:lnTo>
                <a:lnTo>
                  <a:pt x="13250" y="716"/>
                </a:lnTo>
                <a:lnTo>
                  <a:pt x="13239" y="722"/>
                </a:lnTo>
                <a:lnTo>
                  <a:pt x="13228" y="728"/>
                </a:lnTo>
                <a:lnTo>
                  <a:pt x="13223" y="729"/>
                </a:lnTo>
                <a:lnTo>
                  <a:pt x="13219" y="732"/>
                </a:lnTo>
                <a:lnTo>
                  <a:pt x="13214" y="732"/>
                </a:lnTo>
                <a:lnTo>
                  <a:pt x="13211" y="732"/>
                </a:lnTo>
                <a:lnTo>
                  <a:pt x="13206" y="730"/>
                </a:lnTo>
                <a:lnTo>
                  <a:pt x="13202" y="728"/>
                </a:lnTo>
                <a:lnTo>
                  <a:pt x="13198" y="726"/>
                </a:lnTo>
                <a:lnTo>
                  <a:pt x="13194" y="721"/>
                </a:lnTo>
                <a:lnTo>
                  <a:pt x="13191" y="716"/>
                </a:lnTo>
                <a:lnTo>
                  <a:pt x="13189" y="713"/>
                </a:lnTo>
                <a:lnTo>
                  <a:pt x="13189" y="712"/>
                </a:lnTo>
                <a:lnTo>
                  <a:pt x="13192" y="710"/>
                </a:lnTo>
                <a:lnTo>
                  <a:pt x="13198" y="710"/>
                </a:lnTo>
                <a:lnTo>
                  <a:pt x="13205" y="712"/>
                </a:lnTo>
                <a:lnTo>
                  <a:pt x="13207" y="713"/>
                </a:lnTo>
                <a:lnTo>
                  <a:pt x="13208" y="713"/>
                </a:lnTo>
                <a:lnTo>
                  <a:pt x="13208" y="712"/>
                </a:lnTo>
                <a:lnTo>
                  <a:pt x="13206" y="710"/>
                </a:lnTo>
                <a:lnTo>
                  <a:pt x="13194" y="705"/>
                </a:lnTo>
                <a:lnTo>
                  <a:pt x="13169" y="693"/>
                </a:lnTo>
                <a:lnTo>
                  <a:pt x="13154" y="686"/>
                </a:lnTo>
                <a:lnTo>
                  <a:pt x="13140" y="680"/>
                </a:lnTo>
                <a:lnTo>
                  <a:pt x="13127" y="676"/>
                </a:lnTo>
                <a:lnTo>
                  <a:pt x="13114" y="674"/>
                </a:lnTo>
                <a:lnTo>
                  <a:pt x="13101" y="673"/>
                </a:lnTo>
                <a:lnTo>
                  <a:pt x="13091" y="673"/>
                </a:lnTo>
                <a:lnTo>
                  <a:pt x="13080" y="673"/>
                </a:lnTo>
                <a:lnTo>
                  <a:pt x="13071" y="674"/>
                </a:lnTo>
                <a:lnTo>
                  <a:pt x="13054" y="675"/>
                </a:lnTo>
                <a:lnTo>
                  <a:pt x="13040" y="676"/>
                </a:lnTo>
                <a:lnTo>
                  <a:pt x="13034" y="676"/>
                </a:lnTo>
                <a:lnTo>
                  <a:pt x="13030" y="675"/>
                </a:lnTo>
                <a:lnTo>
                  <a:pt x="13026" y="673"/>
                </a:lnTo>
                <a:lnTo>
                  <a:pt x="13023" y="669"/>
                </a:lnTo>
                <a:lnTo>
                  <a:pt x="13016" y="658"/>
                </a:lnTo>
                <a:lnTo>
                  <a:pt x="13012" y="648"/>
                </a:lnTo>
                <a:lnTo>
                  <a:pt x="13011" y="642"/>
                </a:lnTo>
                <a:lnTo>
                  <a:pt x="13011" y="636"/>
                </a:lnTo>
                <a:lnTo>
                  <a:pt x="13012" y="634"/>
                </a:lnTo>
                <a:lnTo>
                  <a:pt x="13014" y="633"/>
                </a:lnTo>
                <a:lnTo>
                  <a:pt x="13017" y="634"/>
                </a:lnTo>
                <a:lnTo>
                  <a:pt x="13019" y="636"/>
                </a:lnTo>
                <a:lnTo>
                  <a:pt x="13020" y="641"/>
                </a:lnTo>
                <a:lnTo>
                  <a:pt x="13020" y="646"/>
                </a:lnTo>
                <a:lnTo>
                  <a:pt x="13019" y="653"/>
                </a:lnTo>
                <a:lnTo>
                  <a:pt x="13014" y="661"/>
                </a:lnTo>
                <a:lnTo>
                  <a:pt x="13007" y="672"/>
                </a:lnTo>
                <a:lnTo>
                  <a:pt x="12997" y="682"/>
                </a:lnTo>
                <a:lnTo>
                  <a:pt x="12982" y="694"/>
                </a:lnTo>
                <a:lnTo>
                  <a:pt x="12963" y="707"/>
                </a:lnTo>
                <a:lnTo>
                  <a:pt x="12942" y="719"/>
                </a:lnTo>
                <a:lnTo>
                  <a:pt x="12922" y="728"/>
                </a:lnTo>
                <a:lnTo>
                  <a:pt x="12904" y="736"/>
                </a:lnTo>
                <a:lnTo>
                  <a:pt x="12889" y="742"/>
                </a:lnTo>
                <a:lnTo>
                  <a:pt x="12864" y="749"/>
                </a:lnTo>
                <a:lnTo>
                  <a:pt x="12848" y="754"/>
                </a:lnTo>
                <a:lnTo>
                  <a:pt x="12837" y="754"/>
                </a:lnTo>
                <a:lnTo>
                  <a:pt x="12821" y="753"/>
                </a:lnTo>
                <a:lnTo>
                  <a:pt x="12801" y="749"/>
                </a:lnTo>
                <a:lnTo>
                  <a:pt x="12778" y="744"/>
                </a:lnTo>
                <a:lnTo>
                  <a:pt x="12756" y="739"/>
                </a:lnTo>
                <a:lnTo>
                  <a:pt x="12738" y="733"/>
                </a:lnTo>
                <a:lnTo>
                  <a:pt x="12731" y="729"/>
                </a:lnTo>
                <a:lnTo>
                  <a:pt x="12726" y="727"/>
                </a:lnTo>
                <a:lnTo>
                  <a:pt x="12722" y="723"/>
                </a:lnTo>
                <a:lnTo>
                  <a:pt x="12721" y="721"/>
                </a:lnTo>
                <a:lnTo>
                  <a:pt x="12718" y="701"/>
                </a:lnTo>
                <a:lnTo>
                  <a:pt x="12717" y="687"/>
                </a:lnTo>
                <a:lnTo>
                  <a:pt x="12715" y="682"/>
                </a:lnTo>
                <a:lnTo>
                  <a:pt x="12714" y="678"/>
                </a:lnTo>
                <a:lnTo>
                  <a:pt x="12711" y="674"/>
                </a:lnTo>
                <a:lnTo>
                  <a:pt x="12709" y="672"/>
                </a:lnTo>
                <a:lnTo>
                  <a:pt x="12707" y="670"/>
                </a:lnTo>
                <a:lnTo>
                  <a:pt x="12704" y="670"/>
                </a:lnTo>
                <a:lnTo>
                  <a:pt x="12702" y="670"/>
                </a:lnTo>
                <a:lnTo>
                  <a:pt x="12699" y="672"/>
                </a:lnTo>
                <a:lnTo>
                  <a:pt x="12693" y="675"/>
                </a:lnTo>
                <a:lnTo>
                  <a:pt x="12686" y="681"/>
                </a:lnTo>
                <a:lnTo>
                  <a:pt x="12672" y="697"/>
                </a:lnTo>
                <a:lnTo>
                  <a:pt x="12656" y="716"/>
                </a:lnTo>
                <a:lnTo>
                  <a:pt x="12648" y="724"/>
                </a:lnTo>
                <a:lnTo>
                  <a:pt x="12640" y="733"/>
                </a:lnTo>
                <a:lnTo>
                  <a:pt x="12633" y="740"/>
                </a:lnTo>
                <a:lnTo>
                  <a:pt x="12625" y="744"/>
                </a:lnTo>
                <a:lnTo>
                  <a:pt x="12596" y="760"/>
                </a:lnTo>
                <a:lnTo>
                  <a:pt x="12571" y="774"/>
                </a:lnTo>
                <a:lnTo>
                  <a:pt x="12559" y="778"/>
                </a:lnTo>
                <a:lnTo>
                  <a:pt x="12546" y="782"/>
                </a:lnTo>
                <a:lnTo>
                  <a:pt x="12539" y="783"/>
                </a:lnTo>
                <a:lnTo>
                  <a:pt x="12532" y="783"/>
                </a:lnTo>
                <a:lnTo>
                  <a:pt x="12525" y="783"/>
                </a:lnTo>
                <a:lnTo>
                  <a:pt x="12518" y="782"/>
                </a:lnTo>
                <a:lnTo>
                  <a:pt x="12501" y="778"/>
                </a:lnTo>
                <a:lnTo>
                  <a:pt x="12484" y="776"/>
                </a:lnTo>
                <a:lnTo>
                  <a:pt x="12465" y="776"/>
                </a:lnTo>
                <a:lnTo>
                  <a:pt x="12446" y="776"/>
                </a:lnTo>
                <a:lnTo>
                  <a:pt x="12426" y="777"/>
                </a:lnTo>
                <a:lnTo>
                  <a:pt x="12407" y="781"/>
                </a:lnTo>
                <a:lnTo>
                  <a:pt x="12390" y="784"/>
                </a:lnTo>
                <a:lnTo>
                  <a:pt x="12374" y="791"/>
                </a:lnTo>
                <a:lnTo>
                  <a:pt x="12346" y="802"/>
                </a:lnTo>
                <a:lnTo>
                  <a:pt x="12320" y="811"/>
                </a:lnTo>
                <a:lnTo>
                  <a:pt x="12307" y="817"/>
                </a:lnTo>
                <a:lnTo>
                  <a:pt x="12295" y="823"/>
                </a:lnTo>
                <a:lnTo>
                  <a:pt x="12280" y="833"/>
                </a:lnTo>
                <a:lnTo>
                  <a:pt x="12266" y="843"/>
                </a:lnTo>
                <a:lnTo>
                  <a:pt x="12250" y="855"/>
                </a:lnTo>
                <a:lnTo>
                  <a:pt x="12231" y="864"/>
                </a:lnTo>
                <a:lnTo>
                  <a:pt x="12212" y="874"/>
                </a:lnTo>
                <a:lnTo>
                  <a:pt x="12194" y="881"/>
                </a:lnTo>
                <a:lnTo>
                  <a:pt x="12163" y="891"/>
                </a:lnTo>
                <a:lnTo>
                  <a:pt x="12151" y="895"/>
                </a:lnTo>
                <a:lnTo>
                  <a:pt x="12140" y="894"/>
                </a:lnTo>
                <a:lnTo>
                  <a:pt x="12113" y="892"/>
                </a:lnTo>
                <a:lnTo>
                  <a:pt x="12078" y="890"/>
                </a:lnTo>
                <a:lnTo>
                  <a:pt x="12048" y="890"/>
                </a:lnTo>
                <a:lnTo>
                  <a:pt x="12034" y="890"/>
                </a:lnTo>
                <a:lnTo>
                  <a:pt x="12020" y="890"/>
                </a:lnTo>
                <a:lnTo>
                  <a:pt x="12007" y="891"/>
                </a:lnTo>
                <a:lnTo>
                  <a:pt x="11996" y="894"/>
                </a:lnTo>
                <a:lnTo>
                  <a:pt x="11992" y="896"/>
                </a:lnTo>
                <a:lnTo>
                  <a:pt x="11989" y="898"/>
                </a:lnTo>
                <a:lnTo>
                  <a:pt x="11987" y="901"/>
                </a:lnTo>
                <a:lnTo>
                  <a:pt x="11986" y="904"/>
                </a:lnTo>
                <a:lnTo>
                  <a:pt x="11986" y="908"/>
                </a:lnTo>
                <a:lnTo>
                  <a:pt x="11987" y="912"/>
                </a:lnTo>
                <a:lnTo>
                  <a:pt x="11990" y="917"/>
                </a:lnTo>
                <a:lnTo>
                  <a:pt x="11996" y="923"/>
                </a:lnTo>
                <a:lnTo>
                  <a:pt x="12002" y="929"/>
                </a:lnTo>
                <a:lnTo>
                  <a:pt x="12010" y="935"/>
                </a:lnTo>
                <a:lnTo>
                  <a:pt x="12020" y="942"/>
                </a:lnTo>
                <a:lnTo>
                  <a:pt x="12029" y="948"/>
                </a:lnTo>
                <a:lnTo>
                  <a:pt x="12050" y="959"/>
                </a:lnTo>
                <a:lnTo>
                  <a:pt x="12073" y="970"/>
                </a:lnTo>
                <a:lnTo>
                  <a:pt x="12094" y="982"/>
                </a:lnTo>
                <a:lnTo>
                  <a:pt x="12113" y="991"/>
                </a:lnTo>
                <a:lnTo>
                  <a:pt x="12121" y="996"/>
                </a:lnTo>
                <a:lnTo>
                  <a:pt x="12127" y="999"/>
                </a:lnTo>
                <a:lnTo>
                  <a:pt x="12132" y="1004"/>
                </a:lnTo>
                <a:lnTo>
                  <a:pt x="12135" y="1007"/>
                </a:lnTo>
                <a:lnTo>
                  <a:pt x="12140" y="1016"/>
                </a:lnTo>
                <a:lnTo>
                  <a:pt x="12144" y="1027"/>
                </a:lnTo>
                <a:lnTo>
                  <a:pt x="12148" y="1040"/>
                </a:lnTo>
                <a:lnTo>
                  <a:pt x="12151" y="1053"/>
                </a:lnTo>
                <a:lnTo>
                  <a:pt x="12152" y="1067"/>
                </a:lnTo>
                <a:lnTo>
                  <a:pt x="12152" y="1079"/>
                </a:lnTo>
                <a:lnTo>
                  <a:pt x="12151" y="1085"/>
                </a:lnTo>
                <a:lnTo>
                  <a:pt x="12149" y="1090"/>
                </a:lnTo>
                <a:lnTo>
                  <a:pt x="12147" y="1093"/>
                </a:lnTo>
                <a:lnTo>
                  <a:pt x="12143" y="1097"/>
                </a:lnTo>
                <a:lnTo>
                  <a:pt x="12135" y="1101"/>
                </a:lnTo>
                <a:lnTo>
                  <a:pt x="12127" y="1104"/>
                </a:lnTo>
                <a:lnTo>
                  <a:pt x="12122" y="1104"/>
                </a:lnTo>
                <a:lnTo>
                  <a:pt x="12118" y="1104"/>
                </a:lnTo>
                <a:lnTo>
                  <a:pt x="12114" y="1103"/>
                </a:lnTo>
                <a:lnTo>
                  <a:pt x="12109" y="1101"/>
                </a:lnTo>
                <a:lnTo>
                  <a:pt x="12105" y="1099"/>
                </a:lnTo>
                <a:lnTo>
                  <a:pt x="12102" y="1097"/>
                </a:lnTo>
                <a:lnTo>
                  <a:pt x="12098" y="1093"/>
                </a:lnTo>
                <a:lnTo>
                  <a:pt x="12095" y="1088"/>
                </a:lnTo>
                <a:lnTo>
                  <a:pt x="12093" y="1084"/>
                </a:lnTo>
                <a:lnTo>
                  <a:pt x="12090" y="1078"/>
                </a:lnTo>
                <a:lnTo>
                  <a:pt x="12089" y="1071"/>
                </a:lnTo>
                <a:lnTo>
                  <a:pt x="12088" y="1064"/>
                </a:lnTo>
                <a:lnTo>
                  <a:pt x="12085" y="1050"/>
                </a:lnTo>
                <a:lnTo>
                  <a:pt x="12084" y="1038"/>
                </a:lnTo>
                <a:lnTo>
                  <a:pt x="12081" y="1030"/>
                </a:lnTo>
                <a:lnTo>
                  <a:pt x="12076" y="1022"/>
                </a:lnTo>
                <a:lnTo>
                  <a:pt x="12069" y="1016"/>
                </a:lnTo>
                <a:lnTo>
                  <a:pt x="12060" y="1010"/>
                </a:lnTo>
                <a:lnTo>
                  <a:pt x="12048" y="1004"/>
                </a:lnTo>
                <a:lnTo>
                  <a:pt x="12031" y="998"/>
                </a:lnTo>
                <a:lnTo>
                  <a:pt x="12004" y="989"/>
                </a:lnTo>
                <a:lnTo>
                  <a:pt x="11987" y="983"/>
                </a:lnTo>
                <a:lnTo>
                  <a:pt x="11980" y="979"/>
                </a:lnTo>
                <a:lnTo>
                  <a:pt x="11972" y="973"/>
                </a:lnTo>
                <a:lnTo>
                  <a:pt x="11961" y="964"/>
                </a:lnTo>
                <a:lnTo>
                  <a:pt x="11948" y="951"/>
                </a:lnTo>
                <a:lnTo>
                  <a:pt x="11941" y="944"/>
                </a:lnTo>
                <a:lnTo>
                  <a:pt x="11933" y="937"/>
                </a:lnTo>
                <a:lnTo>
                  <a:pt x="11926" y="932"/>
                </a:lnTo>
                <a:lnTo>
                  <a:pt x="11918" y="928"/>
                </a:lnTo>
                <a:lnTo>
                  <a:pt x="11911" y="924"/>
                </a:lnTo>
                <a:lnTo>
                  <a:pt x="11903" y="922"/>
                </a:lnTo>
                <a:lnTo>
                  <a:pt x="11896" y="921"/>
                </a:lnTo>
                <a:lnTo>
                  <a:pt x="11889" y="919"/>
                </a:lnTo>
                <a:lnTo>
                  <a:pt x="11882" y="921"/>
                </a:lnTo>
                <a:lnTo>
                  <a:pt x="11875" y="921"/>
                </a:lnTo>
                <a:lnTo>
                  <a:pt x="11869" y="923"/>
                </a:lnTo>
                <a:lnTo>
                  <a:pt x="11864" y="925"/>
                </a:lnTo>
                <a:lnTo>
                  <a:pt x="11858" y="929"/>
                </a:lnTo>
                <a:lnTo>
                  <a:pt x="11853" y="932"/>
                </a:lnTo>
                <a:lnTo>
                  <a:pt x="11848" y="937"/>
                </a:lnTo>
                <a:lnTo>
                  <a:pt x="11845" y="942"/>
                </a:lnTo>
                <a:lnTo>
                  <a:pt x="11841" y="948"/>
                </a:lnTo>
                <a:lnTo>
                  <a:pt x="11839" y="953"/>
                </a:lnTo>
                <a:lnTo>
                  <a:pt x="11837" y="959"/>
                </a:lnTo>
                <a:lnTo>
                  <a:pt x="11834" y="966"/>
                </a:lnTo>
                <a:lnTo>
                  <a:pt x="11832" y="980"/>
                </a:lnTo>
                <a:lnTo>
                  <a:pt x="11831" y="995"/>
                </a:lnTo>
                <a:lnTo>
                  <a:pt x="11828" y="1007"/>
                </a:lnTo>
                <a:lnTo>
                  <a:pt x="11825" y="1019"/>
                </a:lnTo>
                <a:lnTo>
                  <a:pt x="11822" y="1024"/>
                </a:lnTo>
                <a:lnTo>
                  <a:pt x="11820" y="1027"/>
                </a:lnTo>
                <a:lnTo>
                  <a:pt x="11817" y="1030"/>
                </a:lnTo>
                <a:lnTo>
                  <a:pt x="11813" y="1031"/>
                </a:lnTo>
                <a:lnTo>
                  <a:pt x="11794" y="1036"/>
                </a:lnTo>
                <a:lnTo>
                  <a:pt x="11778" y="1039"/>
                </a:lnTo>
                <a:lnTo>
                  <a:pt x="11773" y="1039"/>
                </a:lnTo>
                <a:lnTo>
                  <a:pt x="11770" y="1038"/>
                </a:lnTo>
                <a:lnTo>
                  <a:pt x="11767" y="1036"/>
                </a:lnTo>
                <a:lnTo>
                  <a:pt x="11764" y="1033"/>
                </a:lnTo>
                <a:lnTo>
                  <a:pt x="11761" y="1030"/>
                </a:lnTo>
                <a:lnTo>
                  <a:pt x="11759" y="1025"/>
                </a:lnTo>
                <a:lnTo>
                  <a:pt x="11758" y="1019"/>
                </a:lnTo>
                <a:lnTo>
                  <a:pt x="11757" y="1012"/>
                </a:lnTo>
                <a:lnTo>
                  <a:pt x="11754" y="976"/>
                </a:lnTo>
                <a:lnTo>
                  <a:pt x="11750" y="941"/>
                </a:lnTo>
                <a:lnTo>
                  <a:pt x="11748" y="935"/>
                </a:lnTo>
                <a:lnTo>
                  <a:pt x="11746" y="929"/>
                </a:lnTo>
                <a:lnTo>
                  <a:pt x="11744" y="925"/>
                </a:lnTo>
                <a:lnTo>
                  <a:pt x="11741" y="923"/>
                </a:lnTo>
                <a:lnTo>
                  <a:pt x="11738" y="923"/>
                </a:lnTo>
                <a:lnTo>
                  <a:pt x="11734" y="925"/>
                </a:lnTo>
                <a:lnTo>
                  <a:pt x="11730" y="930"/>
                </a:lnTo>
                <a:lnTo>
                  <a:pt x="11725" y="937"/>
                </a:lnTo>
                <a:lnTo>
                  <a:pt x="11707" y="964"/>
                </a:lnTo>
                <a:lnTo>
                  <a:pt x="11694" y="980"/>
                </a:lnTo>
                <a:lnTo>
                  <a:pt x="11691" y="988"/>
                </a:lnTo>
                <a:lnTo>
                  <a:pt x="11687" y="993"/>
                </a:lnTo>
                <a:lnTo>
                  <a:pt x="11686" y="999"/>
                </a:lnTo>
                <a:lnTo>
                  <a:pt x="11685" y="1007"/>
                </a:lnTo>
                <a:lnTo>
                  <a:pt x="11686" y="1017"/>
                </a:lnTo>
                <a:lnTo>
                  <a:pt x="11689" y="1025"/>
                </a:lnTo>
                <a:lnTo>
                  <a:pt x="11692" y="1034"/>
                </a:lnTo>
                <a:lnTo>
                  <a:pt x="11697" y="1045"/>
                </a:lnTo>
                <a:lnTo>
                  <a:pt x="11700" y="1056"/>
                </a:lnTo>
                <a:lnTo>
                  <a:pt x="11703" y="1069"/>
                </a:lnTo>
                <a:lnTo>
                  <a:pt x="11703" y="1081"/>
                </a:lnTo>
                <a:lnTo>
                  <a:pt x="11701" y="1097"/>
                </a:lnTo>
                <a:lnTo>
                  <a:pt x="11699" y="1112"/>
                </a:lnTo>
                <a:lnTo>
                  <a:pt x="11697" y="1126"/>
                </a:lnTo>
                <a:lnTo>
                  <a:pt x="11696" y="1138"/>
                </a:lnTo>
                <a:lnTo>
                  <a:pt x="11696" y="1148"/>
                </a:lnTo>
                <a:lnTo>
                  <a:pt x="11697" y="1157"/>
                </a:lnTo>
                <a:lnTo>
                  <a:pt x="11699" y="1162"/>
                </a:lnTo>
                <a:lnTo>
                  <a:pt x="11700" y="1165"/>
                </a:lnTo>
                <a:lnTo>
                  <a:pt x="11701" y="1166"/>
                </a:lnTo>
                <a:lnTo>
                  <a:pt x="11704" y="1167"/>
                </a:lnTo>
                <a:lnTo>
                  <a:pt x="11705" y="1167"/>
                </a:lnTo>
                <a:lnTo>
                  <a:pt x="11711" y="1166"/>
                </a:lnTo>
                <a:lnTo>
                  <a:pt x="11717" y="1160"/>
                </a:lnTo>
                <a:lnTo>
                  <a:pt x="11725" y="1153"/>
                </a:lnTo>
                <a:lnTo>
                  <a:pt x="11734" y="1145"/>
                </a:lnTo>
                <a:lnTo>
                  <a:pt x="11745" y="1137"/>
                </a:lnTo>
                <a:lnTo>
                  <a:pt x="11755" y="1127"/>
                </a:lnTo>
                <a:lnTo>
                  <a:pt x="11768" y="1120"/>
                </a:lnTo>
                <a:lnTo>
                  <a:pt x="11781" y="1115"/>
                </a:lnTo>
                <a:lnTo>
                  <a:pt x="11795" y="1112"/>
                </a:lnTo>
                <a:lnTo>
                  <a:pt x="11812" y="1107"/>
                </a:lnTo>
                <a:lnTo>
                  <a:pt x="11828" y="1104"/>
                </a:lnTo>
                <a:lnTo>
                  <a:pt x="11845" y="1101"/>
                </a:lnTo>
                <a:lnTo>
                  <a:pt x="11852" y="1100"/>
                </a:lnTo>
                <a:lnTo>
                  <a:pt x="11860" y="1101"/>
                </a:lnTo>
                <a:lnTo>
                  <a:pt x="11866" y="1103"/>
                </a:lnTo>
                <a:lnTo>
                  <a:pt x="11872" y="1104"/>
                </a:lnTo>
                <a:lnTo>
                  <a:pt x="11876" y="1107"/>
                </a:lnTo>
                <a:lnTo>
                  <a:pt x="11880" y="1112"/>
                </a:lnTo>
                <a:lnTo>
                  <a:pt x="11884" y="1118"/>
                </a:lnTo>
                <a:lnTo>
                  <a:pt x="11885" y="1125"/>
                </a:lnTo>
                <a:lnTo>
                  <a:pt x="11886" y="1133"/>
                </a:lnTo>
                <a:lnTo>
                  <a:pt x="11887" y="1140"/>
                </a:lnTo>
                <a:lnTo>
                  <a:pt x="11889" y="1146"/>
                </a:lnTo>
                <a:lnTo>
                  <a:pt x="11893" y="1152"/>
                </a:lnTo>
                <a:lnTo>
                  <a:pt x="11898" y="1162"/>
                </a:lnTo>
                <a:lnTo>
                  <a:pt x="11902" y="1172"/>
                </a:lnTo>
                <a:lnTo>
                  <a:pt x="11905" y="1175"/>
                </a:lnTo>
                <a:lnTo>
                  <a:pt x="11906" y="1179"/>
                </a:lnTo>
                <a:lnTo>
                  <a:pt x="11906" y="1182"/>
                </a:lnTo>
                <a:lnTo>
                  <a:pt x="11905" y="1186"/>
                </a:lnTo>
                <a:lnTo>
                  <a:pt x="11903" y="1189"/>
                </a:lnTo>
                <a:lnTo>
                  <a:pt x="11900" y="1193"/>
                </a:lnTo>
                <a:lnTo>
                  <a:pt x="11895" y="1197"/>
                </a:lnTo>
                <a:lnTo>
                  <a:pt x="11888" y="1200"/>
                </a:lnTo>
                <a:lnTo>
                  <a:pt x="11881" y="1204"/>
                </a:lnTo>
                <a:lnTo>
                  <a:pt x="11873" y="1206"/>
                </a:lnTo>
                <a:lnTo>
                  <a:pt x="11866" y="1208"/>
                </a:lnTo>
                <a:lnTo>
                  <a:pt x="11859" y="1209"/>
                </a:lnTo>
                <a:lnTo>
                  <a:pt x="11844" y="1209"/>
                </a:lnTo>
                <a:lnTo>
                  <a:pt x="11831" y="1208"/>
                </a:lnTo>
                <a:lnTo>
                  <a:pt x="11825" y="1207"/>
                </a:lnTo>
                <a:lnTo>
                  <a:pt x="11819" y="1205"/>
                </a:lnTo>
                <a:lnTo>
                  <a:pt x="11814" y="1202"/>
                </a:lnTo>
                <a:lnTo>
                  <a:pt x="11810" y="1199"/>
                </a:lnTo>
                <a:lnTo>
                  <a:pt x="11805" y="1195"/>
                </a:lnTo>
                <a:lnTo>
                  <a:pt x="11801" y="1191"/>
                </a:lnTo>
                <a:lnTo>
                  <a:pt x="11799" y="1186"/>
                </a:lnTo>
                <a:lnTo>
                  <a:pt x="11797" y="1181"/>
                </a:lnTo>
                <a:lnTo>
                  <a:pt x="11795" y="1177"/>
                </a:lnTo>
                <a:lnTo>
                  <a:pt x="11793" y="1172"/>
                </a:lnTo>
                <a:lnTo>
                  <a:pt x="11791" y="1168"/>
                </a:lnTo>
                <a:lnTo>
                  <a:pt x="11787" y="1166"/>
                </a:lnTo>
                <a:lnTo>
                  <a:pt x="11784" y="1162"/>
                </a:lnTo>
                <a:lnTo>
                  <a:pt x="11780" y="1161"/>
                </a:lnTo>
                <a:lnTo>
                  <a:pt x="11777" y="1160"/>
                </a:lnTo>
                <a:lnTo>
                  <a:pt x="11772" y="1160"/>
                </a:lnTo>
                <a:lnTo>
                  <a:pt x="11764" y="1160"/>
                </a:lnTo>
                <a:lnTo>
                  <a:pt x="11754" y="1164"/>
                </a:lnTo>
                <a:lnTo>
                  <a:pt x="11744" y="1170"/>
                </a:lnTo>
                <a:lnTo>
                  <a:pt x="11733" y="1177"/>
                </a:lnTo>
                <a:lnTo>
                  <a:pt x="11721" y="1188"/>
                </a:lnTo>
                <a:lnTo>
                  <a:pt x="11707" y="1204"/>
                </a:lnTo>
                <a:lnTo>
                  <a:pt x="11693" y="1221"/>
                </a:lnTo>
                <a:lnTo>
                  <a:pt x="11679" y="1240"/>
                </a:lnTo>
                <a:lnTo>
                  <a:pt x="11656" y="1272"/>
                </a:lnTo>
                <a:lnTo>
                  <a:pt x="11645" y="1285"/>
                </a:lnTo>
                <a:lnTo>
                  <a:pt x="11631" y="1293"/>
                </a:lnTo>
                <a:lnTo>
                  <a:pt x="11596" y="1309"/>
                </a:lnTo>
                <a:lnTo>
                  <a:pt x="11577" y="1317"/>
                </a:lnTo>
                <a:lnTo>
                  <a:pt x="11561" y="1324"/>
                </a:lnTo>
                <a:lnTo>
                  <a:pt x="11552" y="1327"/>
                </a:lnTo>
                <a:lnTo>
                  <a:pt x="11546" y="1328"/>
                </a:lnTo>
                <a:lnTo>
                  <a:pt x="11542" y="1328"/>
                </a:lnTo>
                <a:lnTo>
                  <a:pt x="11538" y="1327"/>
                </a:lnTo>
                <a:lnTo>
                  <a:pt x="11537" y="1324"/>
                </a:lnTo>
                <a:lnTo>
                  <a:pt x="11536" y="1322"/>
                </a:lnTo>
                <a:lnTo>
                  <a:pt x="11537" y="1317"/>
                </a:lnTo>
                <a:lnTo>
                  <a:pt x="11538" y="1313"/>
                </a:lnTo>
                <a:lnTo>
                  <a:pt x="11544" y="1302"/>
                </a:lnTo>
                <a:lnTo>
                  <a:pt x="11554" y="1290"/>
                </a:lnTo>
                <a:lnTo>
                  <a:pt x="11564" y="1278"/>
                </a:lnTo>
                <a:lnTo>
                  <a:pt x="11577" y="1265"/>
                </a:lnTo>
                <a:lnTo>
                  <a:pt x="11590" y="1253"/>
                </a:lnTo>
                <a:lnTo>
                  <a:pt x="11602" y="1242"/>
                </a:lnTo>
                <a:lnTo>
                  <a:pt x="11613" y="1233"/>
                </a:lnTo>
                <a:lnTo>
                  <a:pt x="11624" y="1221"/>
                </a:lnTo>
                <a:lnTo>
                  <a:pt x="11633" y="1207"/>
                </a:lnTo>
                <a:lnTo>
                  <a:pt x="11640" y="1194"/>
                </a:lnTo>
                <a:lnTo>
                  <a:pt x="11645" y="1181"/>
                </a:lnTo>
                <a:lnTo>
                  <a:pt x="11649" y="1170"/>
                </a:lnTo>
                <a:lnTo>
                  <a:pt x="11649" y="1165"/>
                </a:lnTo>
                <a:lnTo>
                  <a:pt x="11649" y="1160"/>
                </a:lnTo>
                <a:lnTo>
                  <a:pt x="11647" y="1157"/>
                </a:lnTo>
                <a:lnTo>
                  <a:pt x="11645" y="1153"/>
                </a:lnTo>
                <a:lnTo>
                  <a:pt x="11642" y="1145"/>
                </a:lnTo>
                <a:lnTo>
                  <a:pt x="11637" y="1131"/>
                </a:lnTo>
                <a:lnTo>
                  <a:pt x="11632" y="1113"/>
                </a:lnTo>
                <a:lnTo>
                  <a:pt x="11629" y="1093"/>
                </a:lnTo>
                <a:lnTo>
                  <a:pt x="11625" y="1073"/>
                </a:lnTo>
                <a:lnTo>
                  <a:pt x="11624" y="1054"/>
                </a:lnTo>
                <a:lnTo>
                  <a:pt x="11624" y="1038"/>
                </a:lnTo>
                <a:lnTo>
                  <a:pt x="11626" y="1026"/>
                </a:lnTo>
                <a:lnTo>
                  <a:pt x="11636" y="1007"/>
                </a:lnTo>
                <a:lnTo>
                  <a:pt x="11645" y="986"/>
                </a:lnTo>
                <a:lnTo>
                  <a:pt x="11647" y="980"/>
                </a:lnTo>
                <a:lnTo>
                  <a:pt x="11649" y="976"/>
                </a:lnTo>
                <a:lnTo>
                  <a:pt x="11649" y="971"/>
                </a:lnTo>
                <a:lnTo>
                  <a:pt x="11647" y="965"/>
                </a:lnTo>
                <a:lnTo>
                  <a:pt x="11645" y="960"/>
                </a:lnTo>
                <a:lnTo>
                  <a:pt x="11642" y="956"/>
                </a:lnTo>
                <a:lnTo>
                  <a:pt x="11637" y="951"/>
                </a:lnTo>
                <a:lnTo>
                  <a:pt x="11630" y="946"/>
                </a:lnTo>
                <a:lnTo>
                  <a:pt x="11602" y="928"/>
                </a:lnTo>
                <a:lnTo>
                  <a:pt x="11577" y="910"/>
                </a:lnTo>
                <a:lnTo>
                  <a:pt x="11565" y="902"/>
                </a:lnTo>
                <a:lnTo>
                  <a:pt x="11554" y="894"/>
                </a:lnTo>
                <a:lnTo>
                  <a:pt x="11542" y="887"/>
                </a:lnTo>
                <a:lnTo>
                  <a:pt x="11530" y="881"/>
                </a:lnTo>
                <a:lnTo>
                  <a:pt x="11524" y="878"/>
                </a:lnTo>
                <a:lnTo>
                  <a:pt x="11518" y="879"/>
                </a:lnTo>
                <a:lnTo>
                  <a:pt x="11512" y="881"/>
                </a:lnTo>
                <a:lnTo>
                  <a:pt x="11505" y="884"/>
                </a:lnTo>
                <a:lnTo>
                  <a:pt x="11499" y="888"/>
                </a:lnTo>
                <a:lnTo>
                  <a:pt x="11494" y="894"/>
                </a:lnTo>
                <a:lnTo>
                  <a:pt x="11488" y="899"/>
                </a:lnTo>
                <a:lnTo>
                  <a:pt x="11481" y="905"/>
                </a:lnTo>
                <a:lnTo>
                  <a:pt x="11469" y="919"/>
                </a:lnTo>
                <a:lnTo>
                  <a:pt x="11457" y="933"/>
                </a:lnTo>
                <a:lnTo>
                  <a:pt x="11445" y="946"/>
                </a:lnTo>
                <a:lnTo>
                  <a:pt x="11435" y="956"/>
                </a:lnTo>
                <a:lnTo>
                  <a:pt x="11425" y="963"/>
                </a:lnTo>
                <a:lnTo>
                  <a:pt x="11418" y="970"/>
                </a:lnTo>
                <a:lnTo>
                  <a:pt x="11413" y="978"/>
                </a:lnTo>
                <a:lnTo>
                  <a:pt x="11408" y="984"/>
                </a:lnTo>
                <a:lnTo>
                  <a:pt x="11402" y="991"/>
                </a:lnTo>
                <a:lnTo>
                  <a:pt x="11396" y="996"/>
                </a:lnTo>
                <a:lnTo>
                  <a:pt x="11387" y="1000"/>
                </a:lnTo>
                <a:lnTo>
                  <a:pt x="11375" y="1003"/>
                </a:lnTo>
                <a:lnTo>
                  <a:pt x="11368" y="1004"/>
                </a:lnTo>
                <a:lnTo>
                  <a:pt x="11362" y="1006"/>
                </a:lnTo>
                <a:lnTo>
                  <a:pt x="11356" y="1010"/>
                </a:lnTo>
                <a:lnTo>
                  <a:pt x="11352" y="1015"/>
                </a:lnTo>
                <a:lnTo>
                  <a:pt x="11347" y="1020"/>
                </a:lnTo>
                <a:lnTo>
                  <a:pt x="11343" y="1026"/>
                </a:lnTo>
                <a:lnTo>
                  <a:pt x="11341" y="1032"/>
                </a:lnTo>
                <a:lnTo>
                  <a:pt x="11340" y="1039"/>
                </a:lnTo>
                <a:lnTo>
                  <a:pt x="11339" y="1046"/>
                </a:lnTo>
                <a:lnTo>
                  <a:pt x="11340" y="1053"/>
                </a:lnTo>
                <a:lnTo>
                  <a:pt x="11341" y="1061"/>
                </a:lnTo>
                <a:lnTo>
                  <a:pt x="11344" y="1069"/>
                </a:lnTo>
                <a:lnTo>
                  <a:pt x="11349" y="1077"/>
                </a:lnTo>
                <a:lnTo>
                  <a:pt x="11356" y="1084"/>
                </a:lnTo>
                <a:lnTo>
                  <a:pt x="11364" y="1091"/>
                </a:lnTo>
                <a:lnTo>
                  <a:pt x="11375" y="1097"/>
                </a:lnTo>
                <a:lnTo>
                  <a:pt x="11395" y="1108"/>
                </a:lnTo>
                <a:lnTo>
                  <a:pt x="11413" y="1120"/>
                </a:lnTo>
                <a:lnTo>
                  <a:pt x="11425" y="1130"/>
                </a:lnTo>
                <a:lnTo>
                  <a:pt x="11435" y="1140"/>
                </a:lnTo>
                <a:lnTo>
                  <a:pt x="11438" y="1144"/>
                </a:lnTo>
                <a:lnTo>
                  <a:pt x="11441" y="1148"/>
                </a:lnTo>
                <a:lnTo>
                  <a:pt x="11443" y="1153"/>
                </a:lnTo>
                <a:lnTo>
                  <a:pt x="11444" y="1157"/>
                </a:lnTo>
                <a:lnTo>
                  <a:pt x="11444" y="1161"/>
                </a:lnTo>
                <a:lnTo>
                  <a:pt x="11443" y="1165"/>
                </a:lnTo>
                <a:lnTo>
                  <a:pt x="11441" y="1168"/>
                </a:lnTo>
                <a:lnTo>
                  <a:pt x="11438" y="1172"/>
                </a:lnTo>
                <a:lnTo>
                  <a:pt x="11435" y="1175"/>
                </a:lnTo>
                <a:lnTo>
                  <a:pt x="11430" y="1177"/>
                </a:lnTo>
                <a:lnTo>
                  <a:pt x="11425" y="1178"/>
                </a:lnTo>
                <a:lnTo>
                  <a:pt x="11418" y="1179"/>
                </a:lnTo>
                <a:lnTo>
                  <a:pt x="11406" y="1178"/>
                </a:lnTo>
                <a:lnTo>
                  <a:pt x="11391" y="1174"/>
                </a:lnTo>
                <a:lnTo>
                  <a:pt x="11366" y="1167"/>
                </a:lnTo>
                <a:lnTo>
                  <a:pt x="11355" y="1162"/>
                </a:lnTo>
                <a:lnTo>
                  <a:pt x="11347" y="1158"/>
                </a:lnTo>
                <a:lnTo>
                  <a:pt x="11326" y="1148"/>
                </a:lnTo>
                <a:lnTo>
                  <a:pt x="11312" y="1144"/>
                </a:lnTo>
                <a:lnTo>
                  <a:pt x="11297" y="1139"/>
                </a:lnTo>
                <a:lnTo>
                  <a:pt x="11285" y="1135"/>
                </a:lnTo>
                <a:lnTo>
                  <a:pt x="11272" y="1134"/>
                </a:lnTo>
                <a:lnTo>
                  <a:pt x="11259" y="1133"/>
                </a:lnTo>
                <a:lnTo>
                  <a:pt x="11247" y="1131"/>
                </a:lnTo>
                <a:lnTo>
                  <a:pt x="11233" y="1127"/>
                </a:lnTo>
                <a:lnTo>
                  <a:pt x="11220" y="1123"/>
                </a:lnTo>
                <a:lnTo>
                  <a:pt x="11206" y="1117"/>
                </a:lnTo>
                <a:lnTo>
                  <a:pt x="11193" y="1112"/>
                </a:lnTo>
                <a:lnTo>
                  <a:pt x="11180" y="1108"/>
                </a:lnTo>
                <a:lnTo>
                  <a:pt x="11168" y="1106"/>
                </a:lnTo>
                <a:lnTo>
                  <a:pt x="11155" y="1105"/>
                </a:lnTo>
                <a:lnTo>
                  <a:pt x="11139" y="1104"/>
                </a:lnTo>
                <a:lnTo>
                  <a:pt x="11123" y="1104"/>
                </a:lnTo>
                <a:lnTo>
                  <a:pt x="11106" y="1105"/>
                </a:lnTo>
                <a:lnTo>
                  <a:pt x="11091" y="1106"/>
                </a:lnTo>
                <a:lnTo>
                  <a:pt x="11077" y="1110"/>
                </a:lnTo>
                <a:lnTo>
                  <a:pt x="11070" y="1112"/>
                </a:lnTo>
                <a:lnTo>
                  <a:pt x="11065" y="1114"/>
                </a:lnTo>
                <a:lnTo>
                  <a:pt x="11060" y="1117"/>
                </a:lnTo>
                <a:lnTo>
                  <a:pt x="11057" y="1120"/>
                </a:lnTo>
                <a:lnTo>
                  <a:pt x="11040" y="1140"/>
                </a:lnTo>
                <a:lnTo>
                  <a:pt x="11019" y="1162"/>
                </a:lnTo>
                <a:lnTo>
                  <a:pt x="11013" y="1167"/>
                </a:lnTo>
                <a:lnTo>
                  <a:pt x="11006" y="1172"/>
                </a:lnTo>
                <a:lnTo>
                  <a:pt x="11000" y="1175"/>
                </a:lnTo>
                <a:lnTo>
                  <a:pt x="10994" y="1179"/>
                </a:lnTo>
                <a:lnTo>
                  <a:pt x="10987" y="1180"/>
                </a:lnTo>
                <a:lnTo>
                  <a:pt x="10982" y="1180"/>
                </a:lnTo>
                <a:lnTo>
                  <a:pt x="10976" y="1179"/>
                </a:lnTo>
                <a:lnTo>
                  <a:pt x="10969" y="1177"/>
                </a:lnTo>
                <a:lnTo>
                  <a:pt x="10950" y="1164"/>
                </a:lnTo>
                <a:lnTo>
                  <a:pt x="10936" y="1153"/>
                </a:lnTo>
                <a:lnTo>
                  <a:pt x="10932" y="1152"/>
                </a:lnTo>
                <a:lnTo>
                  <a:pt x="10929" y="1151"/>
                </a:lnTo>
                <a:lnTo>
                  <a:pt x="10924" y="1150"/>
                </a:lnTo>
                <a:lnTo>
                  <a:pt x="10919" y="1151"/>
                </a:lnTo>
                <a:lnTo>
                  <a:pt x="10908" y="1153"/>
                </a:lnTo>
                <a:lnTo>
                  <a:pt x="10894" y="1158"/>
                </a:lnTo>
                <a:lnTo>
                  <a:pt x="10885" y="1161"/>
                </a:lnTo>
                <a:lnTo>
                  <a:pt x="10877" y="1162"/>
                </a:lnTo>
                <a:lnTo>
                  <a:pt x="10869" y="1164"/>
                </a:lnTo>
                <a:lnTo>
                  <a:pt x="10861" y="1164"/>
                </a:lnTo>
                <a:lnTo>
                  <a:pt x="10845" y="1164"/>
                </a:lnTo>
                <a:lnTo>
                  <a:pt x="10830" y="1161"/>
                </a:lnTo>
                <a:lnTo>
                  <a:pt x="10816" y="1160"/>
                </a:lnTo>
                <a:lnTo>
                  <a:pt x="10803" y="1160"/>
                </a:lnTo>
                <a:lnTo>
                  <a:pt x="10797" y="1161"/>
                </a:lnTo>
                <a:lnTo>
                  <a:pt x="10793" y="1164"/>
                </a:lnTo>
                <a:lnTo>
                  <a:pt x="10787" y="1167"/>
                </a:lnTo>
                <a:lnTo>
                  <a:pt x="10782" y="1172"/>
                </a:lnTo>
                <a:lnTo>
                  <a:pt x="10775" y="1181"/>
                </a:lnTo>
                <a:lnTo>
                  <a:pt x="10770" y="1188"/>
                </a:lnTo>
                <a:lnTo>
                  <a:pt x="10768" y="1191"/>
                </a:lnTo>
                <a:lnTo>
                  <a:pt x="10767" y="1192"/>
                </a:lnTo>
                <a:lnTo>
                  <a:pt x="10764" y="1193"/>
                </a:lnTo>
                <a:lnTo>
                  <a:pt x="10762" y="1193"/>
                </a:lnTo>
                <a:lnTo>
                  <a:pt x="10743" y="1188"/>
                </a:lnTo>
                <a:lnTo>
                  <a:pt x="10702" y="1172"/>
                </a:lnTo>
                <a:lnTo>
                  <a:pt x="10689" y="1167"/>
                </a:lnTo>
                <a:lnTo>
                  <a:pt x="10677" y="1165"/>
                </a:lnTo>
                <a:lnTo>
                  <a:pt x="10668" y="1164"/>
                </a:lnTo>
                <a:lnTo>
                  <a:pt x="10660" y="1164"/>
                </a:lnTo>
                <a:lnTo>
                  <a:pt x="10653" y="1165"/>
                </a:lnTo>
                <a:lnTo>
                  <a:pt x="10647" y="1166"/>
                </a:lnTo>
                <a:lnTo>
                  <a:pt x="10641" y="1170"/>
                </a:lnTo>
                <a:lnTo>
                  <a:pt x="10635" y="1173"/>
                </a:lnTo>
                <a:lnTo>
                  <a:pt x="10625" y="1181"/>
                </a:lnTo>
                <a:lnTo>
                  <a:pt x="10612" y="1189"/>
                </a:lnTo>
                <a:lnTo>
                  <a:pt x="10603" y="1194"/>
                </a:lnTo>
                <a:lnTo>
                  <a:pt x="10594" y="1199"/>
                </a:lnTo>
                <a:lnTo>
                  <a:pt x="10583" y="1202"/>
                </a:lnTo>
                <a:lnTo>
                  <a:pt x="10571" y="1205"/>
                </a:lnTo>
                <a:lnTo>
                  <a:pt x="10558" y="1207"/>
                </a:lnTo>
                <a:lnTo>
                  <a:pt x="10546" y="1208"/>
                </a:lnTo>
                <a:lnTo>
                  <a:pt x="10534" y="1209"/>
                </a:lnTo>
                <a:lnTo>
                  <a:pt x="10522" y="1209"/>
                </a:lnTo>
                <a:lnTo>
                  <a:pt x="10502" y="1208"/>
                </a:lnTo>
                <a:lnTo>
                  <a:pt x="10484" y="1207"/>
                </a:lnTo>
                <a:lnTo>
                  <a:pt x="10468" y="1206"/>
                </a:lnTo>
                <a:lnTo>
                  <a:pt x="10455" y="1207"/>
                </a:lnTo>
                <a:lnTo>
                  <a:pt x="10450" y="1208"/>
                </a:lnTo>
                <a:lnTo>
                  <a:pt x="10445" y="1211"/>
                </a:lnTo>
                <a:lnTo>
                  <a:pt x="10440" y="1214"/>
                </a:lnTo>
                <a:lnTo>
                  <a:pt x="10435" y="1219"/>
                </a:lnTo>
                <a:lnTo>
                  <a:pt x="10420" y="1243"/>
                </a:lnTo>
                <a:lnTo>
                  <a:pt x="10403" y="1266"/>
                </a:lnTo>
                <a:lnTo>
                  <a:pt x="10399" y="1269"/>
                </a:lnTo>
                <a:lnTo>
                  <a:pt x="10396" y="1273"/>
                </a:lnTo>
                <a:lnTo>
                  <a:pt x="10391" y="1275"/>
                </a:lnTo>
                <a:lnTo>
                  <a:pt x="10387" y="1276"/>
                </a:lnTo>
                <a:lnTo>
                  <a:pt x="10384" y="1276"/>
                </a:lnTo>
                <a:lnTo>
                  <a:pt x="10381" y="1274"/>
                </a:lnTo>
                <a:lnTo>
                  <a:pt x="10379" y="1272"/>
                </a:lnTo>
                <a:lnTo>
                  <a:pt x="10376" y="1266"/>
                </a:lnTo>
                <a:lnTo>
                  <a:pt x="10374" y="1260"/>
                </a:lnTo>
                <a:lnTo>
                  <a:pt x="10374" y="1253"/>
                </a:lnTo>
                <a:lnTo>
                  <a:pt x="10376" y="1246"/>
                </a:lnTo>
                <a:lnTo>
                  <a:pt x="10377" y="1238"/>
                </a:lnTo>
                <a:lnTo>
                  <a:pt x="10383" y="1222"/>
                </a:lnTo>
                <a:lnTo>
                  <a:pt x="10389" y="1207"/>
                </a:lnTo>
                <a:lnTo>
                  <a:pt x="10396" y="1192"/>
                </a:lnTo>
                <a:lnTo>
                  <a:pt x="10399" y="1178"/>
                </a:lnTo>
                <a:lnTo>
                  <a:pt x="10400" y="1172"/>
                </a:lnTo>
                <a:lnTo>
                  <a:pt x="10400" y="1167"/>
                </a:lnTo>
                <a:lnTo>
                  <a:pt x="10399" y="1161"/>
                </a:lnTo>
                <a:lnTo>
                  <a:pt x="10396" y="1158"/>
                </a:lnTo>
                <a:lnTo>
                  <a:pt x="10392" y="1154"/>
                </a:lnTo>
                <a:lnTo>
                  <a:pt x="10386" y="1152"/>
                </a:lnTo>
                <a:lnTo>
                  <a:pt x="10379" y="1150"/>
                </a:lnTo>
                <a:lnTo>
                  <a:pt x="10371" y="1148"/>
                </a:lnTo>
                <a:lnTo>
                  <a:pt x="10354" y="1147"/>
                </a:lnTo>
                <a:lnTo>
                  <a:pt x="10336" y="1148"/>
                </a:lnTo>
                <a:lnTo>
                  <a:pt x="10317" y="1150"/>
                </a:lnTo>
                <a:lnTo>
                  <a:pt x="10300" y="1153"/>
                </a:lnTo>
                <a:lnTo>
                  <a:pt x="10295" y="1155"/>
                </a:lnTo>
                <a:lnTo>
                  <a:pt x="10289" y="1158"/>
                </a:lnTo>
                <a:lnTo>
                  <a:pt x="10284" y="1160"/>
                </a:lnTo>
                <a:lnTo>
                  <a:pt x="10280" y="1162"/>
                </a:lnTo>
                <a:lnTo>
                  <a:pt x="10278" y="1166"/>
                </a:lnTo>
                <a:lnTo>
                  <a:pt x="10277" y="1170"/>
                </a:lnTo>
                <a:lnTo>
                  <a:pt x="10276" y="1174"/>
                </a:lnTo>
                <a:lnTo>
                  <a:pt x="10275" y="1179"/>
                </a:lnTo>
                <a:lnTo>
                  <a:pt x="10275" y="1191"/>
                </a:lnTo>
                <a:lnTo>
                  <a:pt x="10275" y="1204"/>
                </a:lnTo>
                <a:lnTo>
                  <a:pt x="10277" y="1216"/>
                </a:lnTo>
                <a:lnTo>
                  <a:pt x="10279" y="1228"/>
                </a:lnTo>
                <a:lnTo>
                  <a:pt x="10282" y="1239"/>
                </a:lnTo>
                <a:lnTo>
                  <a:pt x="10284" y="1247"/>
                </a:lnTo>
                <a:lnTo>
                  <a:pt x="10288" y="1256"/>
                </a:lnTo>
                <a:lnTo>
                  <a:pt x="10291" y="1269"/>
                </a:lnTo>
                <a:lnTo>
                  <a:pt x="10293" y="1285"/>
                </a:lnTo>
                <a:lnTo>
                  <a:pt x="10295" y="1300"/>
                </a:lnTo>
                <a:lnTo>
                  <a:pt x="10295" y="1313"/>
                </a:lnTo>
                <a:lnTo>
                  <a:pt x="10292" y="1323"/>
                </a:lnTo>
                <a:lnTo>
                  <a:pt x="10291" y="1327"/>
                </a:lnTo>
                <a:lnTo>
                  <a:pt x="10288" y="1328"/>
                </a:lnTo>
                <a:lnTo>
                  <a:pt x="10285" y="1329"/>
                </a:lnTo>
                <a:lnTo>
                  <a:pt x="10280" y="1327"/>
                </a:lnTo>
                <a:lnTo>
                  <a:pt x="10277" y="1324"/>
                </a:lnTo>
                <a:lnTo>
                  <a:pt x="10273" y="1321"/>
                </a:lnTo>
                <a:lnTo>
                  <a:pt x="10270" y="1316"/>
                </a:lnTo>
                <a:lnTo>
                  <a:pt x="10268" y="1312"/>
                </a:lnTo>
                <a:lnTo>
                  <a:pt x="10263" y="1302"/>
                </a:lnTo>
                <a:lnTo>
                  <a:pt x="10258" y="1292"/>
                </a:lnTo>
                <a:lnTo>
                  <a:pt x="10255" y="1282"/>
                </a:lnTo>
                <a:lnTo>
                  <a:pt x="10250" y="1275"/>
                </a:lnTo>
                <a:lnTo>
                  <a:pt x="10248" y="1273"/>
                </a:lnTo>
                <a:lnTo>
                  <a:pt x="10244" y="1272"/>
                </a:lnTo>
                <a:lnTo>
                  <a:pt x="10241" y="1270"/>
                </a:lnTo>
                <a:lnTo>
                  <a:pt x="10237" y="1270"/>
                </a:lnTo>
                <a:lnTo>
                  <a:pt x="10218" y="1276"/>
                </a:lnTo>
                <a:lnTo>
                  <a:pt x="10201" y="1283"/>
                </a:lnTo>
                <a:lnTo>
                  <a:pt x="10185" y="1292"/>
                </a:lnTo>
                <a:lnTo>
                  <a:pt x="10174" y="1299"/>
                </a:lnTo>
                <a:lnTo>
                  <a:pt x="10168" y="1302"/>
                </a:lnTo>
                <a:lnTo>
                  <a:pt x="10158" y="1305"/>
                </a:lnTo>
                <a:lnTo>
                  <a:pt x="10149" y="1307"/>
                </a:lnTo>
                <a:lnTo>
                  <a:pt x="10137" y="1309"/>
                </a:lnTo>
                <a:lnTo>
                  <a:pt x="10127" y="1313"/>
                </a:lnTo>
                <a:lnTo>
                  <a:pt x="10116" y="1316"/>
                </a:lnTo>
                <a:lnTo>
                  <a:pt x="10111" y="1319"/>
                </a:lnTo>
                <a:lnTo>
                  <a:pt x="10108" y="1321"/>
                </a:lnTo>
                <a:lnTo>
                  <a:pt x="10104" y="1323"/>
                </a:lnTo>
                <a:lnTo>
                  <a:pt x="10102" y="1327"/>
                </a:lnTo>
                <a:lnTo>
                  <a:pt x="10098" y="1335"/>
                </a:lnTo>
                <a:lnTo>
                  <a:pt x="10097" y="1346"/>
                </a:lnTo>
                <a:lnTo>
                  <a:pt x="10096" y="1357"/>
                </a:lnTo>
                <a:lnTo>
                  <a:pt x="10096" y="1370"/>
                </a:lnTo>
                <a:lnTo>
                  <a:pt x="10096" y="1381"/>
                </a:lnTo>
                <a:lnTo>
                  <a:pt x="10095" y="1391"/>
                </a:lnTo>
                <a:lnTo>
                  <a:pt x="10094" y="1395"/>
                </a:lnTo>
                <a:lnTo>
                  <a:pt x="10091" y="1398"/>
                </a:lnTo>
                <a:lnTo>
                  <a:pt x="10089" y="1401"/>
                </a:lnTo>
                <a:lnTo>
                  <a:pt x="10086" y="1402"/>
                </a:lnTo>
                <a:lnTo>
                  <a:pt x="10071" y="1408"/>
                </a:lnTo>
                <a:lnTo>
                  <a:pt x="10055" y="1411"/>
                </a:lnTo>
                <a:lnTo>
                  <a:pt x="10046" y="1411"/>
                </a:lnTo>
                <a:lnTo>
                  <a:pt x="10034" y="1409"/>
                </a:lnTo>
                <a:lnTo>
                  <a:pt x="10028" y="1407"/>
                </a:lnTo>
                <a:lnTo>
                  <a:pt x="10021" y="1403"/>
                </a:lnTo>
                <a:lnTo>
                  <a:pt x="10014" y="1398"/>
                </a:lnTo>
                <a:lnTo>
                  <a:pt x="10006" y="1393"/>
                </a:lnTo>
                <a:lnTo>
                  <a:pt x="9992" y="1383"/>
                </a:lnTo>
                <a:lnTo>
                  <a:pt x="9981" y="1377"/>
                </a:lnTo>
                <a:lnTo>
                  <a:pt x="9973" y="1375"/>
                </a:lnTo>
                <a:lnTo>
                  <a:pt x="9966" y="1375"/>
                </a:lnTo>
                <a:lnTo>
                  <a:pt x="9958" y="1381"/>
                </a:lnTo>
                <a:lnTo>
                  <a:pt x="9950" y="1388"/>
                </a:lnTo>
                <a:lnTo>
                  <a:pt x="9943" y="1393"/>
                </a:lnTo>
                <a:lnTo>
                  <a:pt x="9934" y="1398"/>
                </a:lnTo>
                <a:lnTo>
                  <a:pt x="9923" y="1406"/>
                </a:lnTo>
                <a:lnTo>
                  <a:pt x="9912" y="1410"/>
                </a:lnTo>
                <a:lnTo>
                  <a:pt x="9906" y="1411"/>
                </a:lnTo>
                <a:lnTo>
                  <a:pt x="9900" y="1413"/>
                </a:lnTo>
                <a:lnTo>
                  <a:pt x="9894" y="1413"/>
                </a:lnTo>
                <a:lnTo>
                  <a:pt x="9889" y="1411"/>
                </a:lnTo>
                <a:lnTo>
                  <a:pt x="9886" y="1409"/>
                </a:lnTo>
                <a:lnTo>
                  <a:pt x="9882" y="1406"/>
                </a:lnTo>
                <a:lnTo>
                  <a:pt x="9880" y="1400"/>
                </a:lnTo>
                <a:lnTo>
                  <a:pt x="9879" y="1393"/>
                </a:lnTo>
                <a:lnTo>
                  <a:pt x="9878" y="1366"/>
                </a:lnTo>
                <a:lnTo>
                  <a:pt x="9876" y="1346"/>
                </a:lnTo>
                <a:lnTo>
                  <a:pt x="9874" y="1336"/>
                </a:lnTo>
                <a:lnTo>
                  <a:pt x="9869" y="1327"/>
                </a:lnTo>
                <a:lnTo>
                  <a:pt x="9862" y="1319"/>
                </a:lnTo>
                <a:lnTo>
                  <a:pt x="9851" y="1308"/>
                </a:lnTo>
                <a:lnTo>
                  <a:pt x="9840" y="1299"/>
                </a:lnTo>
                <a:lnTo>
                  <a:pt x="9835" y="1293"/>
                </a:lnTo>
                <a:lnTo>
                  <a:pt x="9834" y="1289"/>
                </a:lnTo>
                <a:lnTo>
                  <a:pt x="9835" y="1288"/>
                </a:lnTo>
                <a:lnTo>
                  <a:pt x="9837" y="1287"/>
                </a:lnTo>
                <a:lnTo>
                  <a:pt x="9839" y="1286"/>
                </a:lnTo>
                <a:lnTo>
                  <a:pt x="9847" y="1286"/>
                </a:lnTo>
                <a:lnTo>
                  <a:pt x="9859" y="1288"/>
                </a:lnTo>
                <a:lnTo>
                  <a:pt x="9874" y="1293"/>
                </a:lnTo>
                <a:lnTo>
                  <a:pt x="9891" y="1299"/>
                </a:lnTo>
                <a:lnTo>
                  <a:pt x="9909" y="1306"/>
                </a:lnTo>
                <a:lnTo>
                  <a:pt x="9929" y="1310"/>
                </a:lnTo>
                <a:lnTo>
                  <a:pt x="9950" y="1314"/>
                </a:lnTo>
                <a:lnTo>
                  <a:pt x="9973" y="1316"/>
                </a:lnTo>
                <a:lnTo>
                  <a:pt x="9986" y="1316"/>
                </a:lnTo>
                <a:lnTo>
                  <a:pt x="9997" y="1315"/>
                </a:lnTo>
                <a:lnTo>
                  <a:pt x="10012" y="1314"/>
                </a:lnTo>
                <a:lnTo>
                  <a:pt x="10024" y="1312"/>
                </a:lnTo>
                <a:lnTo>
                  <a:pt x="10039" y="1308"/>
                </a:lnTo>
                <a:lnTo>
                  <a:pt x="10054" y="1305"/>
                </a:lnTo>
                <a:lnTo>
                  <a:pt x="10069" y="1300"/>
                </a:lnTo>
                <a:lnTo>
                  <a:pt x="10086" y="1294"/>
                </a:lnTo>
                <a:lnTo>
                  <a:pt x="10116" y="1282"/>
                </a:lnTo>
                <a:lnTo>
                  <a:pt x="10141" y="1273"/>
                </a:lnTo>
                <a:lnTo>
                  <a:pt x="10161" y="1263"/>
                </a:lnTo>
                <a:lnTo>
                  <a:pt x="10176" y="1256"/>
                </a:lnTo>
                <a:lnTo>
                  <a:pt x="10181" y="1253"/>
                </a:lnTo>
                <a:lnTo>
                  <a:pt x="10184" y="1249"/>
                </a:lnTo>
                <a:lnTo>
                  <a:pt x="10187" y="1246"/>
                </a:lnTo>
                <a:lnTo>
                  <a:pt x="10187" y="1242"/>
                </a:lnTo>
                <a:lnTo>
                  <a:pt x="10187" y="1239"/>
                </a:lnTo>
                <a:lnTo>
                  <a:pt x="10183" y="1235"/>
                </a:lnTo>
                <a:lnTo>
                  <a:pt x="10179" y="1232"/>
                </a:lnTo>
                <a:lnTo>
                  <a:pt x="10174" y="1228"/>
                </a:lnTo>
                <a:lnTo>
                  <a:pt x="10167" y="1225"/>
                </a:lnTo>
                <a:lnTo>
                  <a:pt x="10160" y="1220"/>
                </a:lnTo>
                <a:lnTo>
                  <a:pt x="10154" y="1214"/>
                </a:lnTo>
                <a:lnTo>
                  <a:pt x="10147" y="1208"/>
                </a:lnTo>
                <a:lnTo>
                  <a:pt x="10134" y="1195"/>
                </a:lnTo>
                <a:lnTo>
                  <a:pt x="10121" y="1181"/>
                </a:lnTo>
                <a:lnTo>
                  <a:pt x="10105" y="1167"/>
                </a:lnTo>
                <a:lnTo>
                  <a:pt x="10090" y="1155"/>
                </a:lnTo>
                <a:lnTo>
                  <a:pt x="10082" y="1151"/>
                </a:lnTo>
                <a:lnTo>
                  <a:pt x="10073" y="1146"/>
                </a:lnTo>
                <a:lnTo>
                  <a:pt x="10063" y="1142"/>
                </a:lnTo>
                <a:lnTo>
                  <a:pt x="10053" y="1140"/>
                </a:lnTo>
                <a:lnTo>
                  <a:pt x="10042" y="1139"/>
                </a:lnTo>
                <a:lnTo>
                  <a:pt x="10030" y="1139"/>
                </a:lnTo>
                <a:lnTo>
                  <a:pt x="10019" y="1139"/>
                </a:lnTo>
                <a:lnTo>
                  <a:pt x="10007" y="1140"/>
                </a:lnTo>
                <a:lnTo>
                  <a:pt x="9980" y="1144"/>
                </a:lnTo>
                <a:lnTo>
                  <a:pt x="9952" y="1148"/>
                </a:lnTo>
                <a:lnTo>
                  <a:pt x="9938" y="1150"/>
                </a:lnTo>
                <a:lnTo>
                  <a:pt x="9922" y="1151"/>
                </a:lnTo>
                <a:lnTo>
                  <a:pt x="9907" y="1151"/>
                </a:lnTo>
                <a:lnTo>
                  <a:pt x="9892" y="1150"/>
                </a:lnTo>
                <a:lnTo>
                  <a:pt x="9875" y="1148"/>
                </a:lnTo>
                <a:lnTo>
                  <a:pt x="9860" y="1145"/>
                </a:lnTo>
                <a:lnTo>
                  <a:pt x="9844" y="1140"/>
                </a:lnTo>
                <a:lnTo>
                  <a:pt x="9827" y="1134"/>
                </a:lnTo>
                <a:lnTo>
                  <a:pt x="9773" y="1111"/>
                </a:lnTo>
                <a:lnTo>
                  <a:pt x="9736" y="1093"/>
                </a:lnTo>
                <a:lnTo>
                  <a:pt x="9721" y="1087"/>
                </a:lnTo>
                <a:lnTo>
                  <a:pt x="9709" y="1081"/>
                </a:lnTo>
                <a:lnTo>
                  <a:pt x="9697" y="1077"/>
                </a:lnTo>
                <a:lnTo>
                  <a:pt x="9684" y="1073"/>
                </a:lnTo>
                <a:lnTo>
                  <a:pt x="9663" y="1065"/>
                </a:lnTo>
                <a:lnTo>
                  <a:pt x="9628" y="1051"/>
                </a:lnTo>
                <a:lnTo>
                  <a:pt x="9582" y="1031"/>
                </a:lnTo>
                <a:lnTo>
                  <a:pt x="9530" y="1011"/>
                </a:lnTo>
                <a:lnTo>
                  <a:pt x="9503" y="1000"/>
                </a:lnTo>
                <a:lnTo>
                  <a:pt x="9476" y="991"/>
                </a:lnTo>
                <a:lnTo>
                  <a:pt x="9449" y="983"/>
                </a:lnTo>
                <a:lnTo>
                  <a:pt x="9422" y="976"/>
                </a:lnTo>
                <a:lnTo>
                  <a:pt x="9396" y="971"/>
                </a:lnTo>
                <a:lnTo>
                  <a:pt x="9372" y="968"/>
                </a:lnTo>
                <a:lnTo>
                  <a:pt x="9361" y="968"/>
                </a:lnTo>
                <a:lnTo>
                  <a:pt x="9349" y="968"/>
                </a:lnTo>
                <a:lnTo>
                  <a:pt x="9340" y="968"/>
                </a:lnTo>
                <a:lnTo>
                  <a:pt x="9329" y="969"/>
                </a:lnTo>
                <a:lnTo>
                  <a:pt x="9309" y="975"/>
                </a:lnTo>
                <a:lnTo>
                  <a:pt x="9285" y="982"/>
                </a:lnTo>
                <a:lnTo>
                  <a:pt x="9258" y="992"/>
                </a:lnTo>
                <a:lnTo>
                  <a:pt x="9229" y="1005"/>
                </a:lnTo>
                <a:lnTo>
                  <a:pt x="9167" y="1033"/>
                </a:lnTo>
                <a:lnTo>
                  <a:pt x="9104" y="1065"/>
                </a:lnTo>
                <a:lnTo>
                  <a:pt x="9044" y="1097"/>
                </a:lnTo>
                <a:lnTo>
                  <a:pt x="8993" y="1125"/>
                </a:lnTo>
                <a:lnTo>
                  <a:pt x="8957" y="1146"/>
                </a:lnTo>
                <a:lnTo>
                  <a:pt x="8939" y="1158"/>
                </a:lnTo>
                <a:lnTo>
                  <a:pt x="8925" y="1175"/>
                </a:lnTo>
                <a:lnTo>
                  <a:pt x="8908" y="1205"/>
                </a:lnTo>
                <a:lnTo>
                  <a:pt x="8896" y="1221"/>
                </a:lnTo>
                <a:lnTo>
                  <a:pt x="8882" y="1239"/>
                </a:lnTo>
                <a:lnTo>
                  <a:pt x="8867" y="1258"/>
                </a:lnTo>
                <a:lnTo>
                  <a:pt x="8848" y="1275"/>
                </a:lnTo>
                <a:lnTo>
                  <a:pt x="8827" y="1293"/>
                </a:lnTo>
                <a:lnTo>
                  <a:pt x="8803" y="1310"/>
                </a:lnTo>
                <a:lnTo>
                  <a:pt x="8776" y="1327"/>
                </a:lnTo>
                <a:lnTo>
                  <a:pt x="8748" y="1342"/>
                </a:lnTo>
                <a:lnTo>
                  <a:pt x="8719" y="1356"/>
                </a:lnTo>
                <a:lnTo>
                  <a:pt x="8689" y="1369"/>
                </a:lnTo>
                <a:lnTo>
                  <a:pt x="8660" y="1380"/>
                </a:lnTo>
                <a:lnTo>
                  <a:pt x="8630" y="1388"/>
                </a:lnTo>
                <a:lnTo>
                  <a:pt x="8616" y="1393"/>
                </a:lnTo>
                <a:lnTo>
                  <a:pt x="8601" y="1400"/>
                </a:lnTo>
                <a:lnTo>
                  <a:pt x="8587" y="1409"/>
                </a:lnTo>
                <a:lnTo>
                  <a:pt x="8572" y="1421"/>
                </a:lnTo>
                <a:lnTo>
                  <a:pt x="8558" y="1433"/>
                </a:lnTo>
                <a:lnTo>
                  <a:pt x="8544" y="1447"/>
                </a:lnTo>
                <a:lnTo>
                  <a:pt x="8531" y="1461"/>
                </a:lnTo>
                <a:lnTo>
                  <a:pt x="8518" y="1475"/>
                </a:lnTo>
                <a:lnTo>
                  <a:pt x="8495" y="1504"/>
                </a:lnTo>
                <a:lnTo>
                  <a:pt x="8478" y="1530"/>
                </a:lnTo>
                <a:lnTo>
                  <a:pt x="8471" y="1541"/>
                </a:lnTo>
                <a:lnTo>
                  <a:pt x="8466" y="1550"/>
                </a:lnTo>
                <a:lnTo>
                  <a:pt x="8463" y="1557"/>
                </a:lnTo>
                <a:lnTo>
                  <a:pt x="8461" y="1562"/>
                </a:lnTo>
                <a:lnTo>
                  <a:pt x="8464" y="1571"/>
                </a:lnTo>
                <a:lnTo>
                  <a:pt x="8467" y="1584"/>
                </a:lnTo>
                <a:lnTo>
                  <a:pt x="8472" y="1599"/>
                </a:lnTo>
                <a:lnTo>
                  <a:pt x="8477" y="1616"/>
                </a:lnTo>
                <a:lnTo>
                  <a:pt x="8481" y="1632"/>
                </a:lnTo>
                <a:lnTo>
                  <a:pt x="8485" y="1646"/>
                </a:lnTo>
                <a:lnTo>
                  <a:pt x="8486" y="1652"/>
                </a:lnTo>
                <a:lnTo>
                  <a:pt x="8487" y="1658"/>
                </a:lnTo>
                <a:lnTo>
                  <a:pt x="8487" y="1663"/>
                </a:lnTo>
                <a:lnTo>
                  <a:pt x="8486" y="1666"/>
                </a:lnTo>
                <a:lnTo>
                  <a:pt x="8485" y="1669"/>
                </a:lnTo>
                <a:lnTo>
                  <a:pt x="8484" y="1673"/>
                </a:lnTo>
                <a:lnTo>
                  <a:pt x="8485" y="1679"/>
                </a:lnTo>
                <a:lnTo>
                  <a:pt x="8486" y="1685"/>
                </a:lnTo>
                <a:lnTo>
                  <a:pt x="8490" y="1699"/>
                </a:lnTo>
                <a:lnTo>
                  <a:pt x="8497" y="1716"/>
                </a:lnTo>
                <a:lnTo>
                  <a:pt x="8500" y="1724"/>
                </a:lnTo>
                <a:lnTo>
                  <a:pt x="8505" y="1732"/>
                </a:lnTo>
                <a:lnTo>
                  <a:pt x="8511" y="1740"/>
                </a:lnTo>
                <a:lnTo>
                  <a:pt x="8517" y="1747"/>
                </a:lnTo>
                <a:lnTo>
                  <a:pt x="8522" y="1754"/>
                </a:lnTo>
                <a:lnTo>
                  <a:pt x="8529" y="1760"/>
                </a:lnTo>
                <a:lnTo>
                  <a:pt x="8538" y="1765"/>
                </a:lnTo>
                <a:lnTo>
                  <a:pt x="8546" y="1770"/>
                </a:lnTo>
                <a:lnTo>
                  <a:pt x="8554" y="1772"/>
                </a:lnTo>
                <a:lnTo>
                  <a:pt x="8564" y="1775"/>
                </a:lnTo>
                <a:lnTo>
                  <a:pt x="8573" y="1777"/>
                </a:lnTo>
                <a:lnTo>
                  <a:pt x="8582" y="1779"/>
                </a:lnTo>
                <a:lnTo>
                  <a:pt x="8602" y="1780"/>
                </a:lnTo>
                <a:lnTo>
                  <a:pt x="8622" y="1780"/>
                </a:lnTo>
                <a:lnTo>
                  <a:pt x="8632" y="1779"/>
                </a:lnTo>
                <a:lnTo>
                  <a:pt x="8640" y="1777"/>
                </a:lnTo>
                <a:lnTo>
                  <a:pt x="8647" y="1774"/>
                </a:lnTo>
                <a:lnTo>
                  <a:pt x="8654" y="1772"/>
                </a:lnTo>
                <a:lnTo>
                  <a:pt x="8660" y="1768"/>
                </a:lnTo>
                <a:lnTo>
                  <a:pt x="8665" y="1765"/>
                </a:lnTo>
                <a:lnTo>
                  <a:pt x="8667" y="1760"/>
                </a:lnTo>
                <a:lnTo>
                  <a:pt x="8669" y="1755"/>
                </a:lnTo>
                <a:lnTo>
                  <a:pt x="8670" y="1750"/>
                </a:lnTo>
                <a:lnTo>
                  <a:pt x="8673" y="1744"/>
                </a:lnTo>
                <a:lnTo>
                  <a:pt x="8676" y="1737"/>
                </a:lnTo>
                <a:lnTo>
                  <a:pt x="8681" y="1730"/>
                </a:lnTo>
                <a:lnTo>
                  <a:pt x="8690" y="1717"/>
                </a:lnTo>
                <a:lnTo>
                  <a:pt x="8702" y="1705"/>
                </a:lnTo>
                <a:lnTo>
                  <a:pt x="8708" y="1700"/>
                </a:lnTo>
                <a:lnTo>
                  <a:pt x="8714" y="1697"/>
                </a:lnTo>
                <a:lnTo>
                  <a:pt x="8720" y="1694"/>
                </a:lnTo>
                <a:lnTo>
                  <a:pt x="8724" y="1693"/>
                </a:lnTo>
                <a:lnTo>
                  <a:pt x="8729" y="1694"/>
                </a:lnTo>
                <a:lnTo>
                  <a:pt x="8733" y="1697"/>
                </a:lnTo>
                <a:lnTo>
                  <a:pt x="8735" y="1701"/>
                </a:lnTo>
                <a:lnTo>
                  <a:pt x="8736" y="1708"/>
                </a:lnTo>
                <a:lnTo>
                  <a:pt x="8740" y="1725"/>
                </a:lnTo>
                <a:lnTo>
                  <a:pt x="8744" y="1744"/>
                </a:lnTo>
                <a:lnTo>
                  <a:pt x="8751" y="1762"/>
                </a:lnTo>
                <a:lnTo>
                  <a:pt x="8758" y="1781"/>
                </a:lnTo>
                <a:lnTo>
                  <a:pt x="8766" y="1800"/>
                </a:lnTo>
                <a:lnTo>
                  <a:pt x="8770" y="1816"/>
                </a:lnTo>
                <a:lnTo>
                  <a:pt x="8773" y="1825"/>
                </a:lnTo>
                <a:lnTo>
                  <a:pt x="8774" y="1832"/>
                </a:lnTo>
                <a:lnTo>
                  <a:pt x="8774" y="1839"/>
                </a:lnTo>
                <a:lnTo>
                  <a:pt x="8773" y="1845"/>
                </a:lnTo>
                <a:lnTo>
                  <a:pt x="8770" y="1855"/>
                </a:lnTo>
                <a:lnTo>
                  <a:pt x="8769" y="1865"/>
                </a:lnTo>
                <a:lnTo>
                  <a:pt x="8770" y="1874"/>
                </a:lnTo>
                <a:lnTo>
                  <a:pt x="8773" y="1882"/>
                </a:lnTo>
                <a:lnTo>
                  <a:pt x="8775" y="1886"/>
                </a:lnTo>
                <a:lnTo>
                  <a:pt x="8777" y="1889"/>
                </a:lnTo>
                <a:lnTo>
                  <a:pt x="8780" y="1892"/>
                </a:lnTo>
                <a:lnTo>
                  <a:pt x="8783" y="1894"/>
                </a:lnTo>
                <a:lnTo>
                  <a:pt x="8787" y="1895"/>
                </a:lnTo>
                <a:lnTo>
                  <a:pt x="8790" y="1896"/>
                </a:lnTo>
                <a:lnTo>
                  <a:pt x="8795" y="1896"/>
                </a:lnTo>
                <a:lnTo>
                  <a:pt x="8800" y="1896"/>
                </a:lnTo>
                <a:lnTo>
                  <a:pt x="8840" y="1887"/>
                </a:lnTo>
                <a:lnTo>
                  <a:pt x="8898" y="1873"/>
                </a:lnTo>
                <a:lnTo>
                  <a:pt x="8952" y="1860"/>
                </a:lnTo>
                <a:lnTo>
                  <a:pt x="8976" y="1854"/>
                </a:lnTo>
                <a:lnTo>
                  <a:pt x="8983" y="1849"/>
                </a:lnTo>
                <a:lnTo>
                  <a:pt x="8998" y="1838"/>
                </a:lnTo>
                <a:lnTo>
                  <a:pt x="9006" y="1828"/>
                </a:lnTo>
                <a:lnTo>
                  <a:pt x="9012" y="1818"/>
                </a:lnTo>
                <a:lnTo>
                  <a:pt x="9015" y="1812"/>
                </a:lnTo>
                <a:lnTo>
                  <a:pt x="9016" y="1806"/>
                </a:lnTo>
                <a:lnTo>
                  <a:pt x="9016" y="1799"/>
                </a:lnTo>
                <a:lnTo>
                  <a:pt x="9016" y="1793"/>
                </a:lnTo>
                <a:lnTo>
                  <a:pt x="9015" y="1785"/>
                </a:lnTo>
                <a:lnTo>
                  <a:pt x="9015" y="1778"/>
                </a:lnTo>
                <a:lnTo>
                  <a:pt x="9017" y="1771"/>
                </a:lnTo>
                <a:lnTo>
                  <a:pt x="9020" y="1762"/>
                </a:lnTo>
                <a:lnTo>
                  <a:pt x="9029" y="1747"/>
                </a:lnTo>
                <a:lnTo>
                  <a:pt x="9039" y="1732"/>
                </a:lnTo>
                <a:lnTo>
                  <a:pt x="9063" y="1706"/>
                </a:lnTo>
                <a:lnTo>
                  <a:pt x="9079" y="1690"/>
                </a:lnTo>
                <a:lnTo>
                  <a:pt x="9085" y="1681"/>
                </a:lnTo>
                <a:lnTo>
                  <a:pt x="9092" y="1672"/>
                </a:lnTo>
                <a:lnTo>
                  <a:pt x="9099" y="1659"/>
                </a:lnTo>
                <a:lnTo>
                  <a:pt x="9105" y="1646"/>
                </a:lnTo>
                <a:lnTo>
                  <a:pt x="9106" y="1639"/>
                </a:lnTo>
                <a:lnTo>
                  <a:pt x="9107" y="1632"/>
                </a:lnTo>
                <a:lnTo>
                  <a:pt x="9107" y="1626"/>
                </a:lnTo>
                <a:lnTo>
                  <a:pt x="9106" y="1619"/>
                </a:lnTo>
                <a:lnTo>
                  <a:pt x="9103" y="1613"/>
                </a:lnTo>
                <a:lnTo>
                  <a:pt x="9098" y="1609"/>
                </a:lnTo>
                <a:lnTo>
                  <a:pt x="9091" y="1604"/>
                </a:lnTo>
                <a:lnTo>
                  <a:pt x="9083" y="1599"/>
                </a:lnTo>
                <a:lnTo>
                  <a:pt x="9064" y="1593"/>
                </a:lnTo>
                <a:lnTo>
                  <a:pt x="9047" y="1588"/>
                </a:lnTo>
                <a:lnTo>
                  <a:pt x="9040" y="1584"/>
                </a:lnTo>
                <a:lnTo>
                  <a:pt x="9034" y="1582"/>
                </a:lnTo>
                <a:lnTo>
                  <a:pt x="9029" y="1578"/>
                </a:lnTo>
                <a:lnTo>
                  <a:pt x="9024" y="1573"/>
                </a:lnTo>
                <a:lnTo>
                  <a:pt x="9022" y="1570"/>
                </a:lnTo>
                <a:lnTo>
                  <a:pt x="9020" y="1565"/>
                </a:lnTo>
                <a:lnTo>
                  <a:pt x="9020" y="1559"/>
                </a:lnTo>
                <a:lnTo>
                  <a:pt x="9022" y="1553"/>
                </a:lnTo>
                <a:lnTo>
                  <a:pt x="9025" y="1546"/>
                </a:lnTo>
                <a:lnTo>
                  <a:pt x="9030" y="1538"/>
                </a:lnTo>
                <a:lnTo>
                  <a:pt x="9038" y="1530"/>
                </a:lnTo>
                <a:lnTo>
                  <a:pt x="9046" y="1519"/>
                </a:lnTo>
                <a:lnTo>
                  <a:pt x="9057" y="1510"/>
                </a:lnTo>
                <a:lnTo>
                  <a:pt x="9067" y="1503"/>
                </a:lnTo>
                <a:lnTo>
                  <a:pt x="9077" y="1498"/>
                </a:lnTo>
                <a:lnTo>
                  <a:pt x="9086" y="1495"/>
                </a:lnTo>
                <a:lnTo>
                  <a:pt x="9104" y="1490"/>
                </a:lnTo>
                <a:lnTo>
                  <a:pt x="9123" y="1488"/>
                </a:lnTo>
                <a:lnTo>
                  <a:pt x="9132" y="1487"/>
                </a:lnTo>
                <a:lnTo>
                  <a:pt x="9141" y="1484"/>
                </a:lnTo>
                <a:lnTo>
                  <a:pt x="9152" y="1481"/>
                </a:lnTo>
                <a:lnTo>
                  <a:pt x="9162" y="1476"/>
                </a:lnTo>
                <a:lnTo>
                  <a:pt x="9173" y="1470"/>
                </a:lnTo>
                <a:lnTo>
                  <a:pt x="9185" y="1461"/>
                </a:lnTo>
                <a:lnTo>
                  <a:pt x="9197" y="1449"/>
                </a:lnTo>
                <a:lnTo>
                  <a:pt x="9209" y="1435"/>
                </a:lnTo>
                <a:lnTo>
                  <a:pt x="9221" y="1420"/>
                </a:lnTo>
                <a:lnTo>
                  <a:pt x="9231" y="1407"/>
                </a:lnTo>
                <a:lnTo>
                  <a:pt x="9235" y="1394"/>
                </a:lnTo>
                <a:lnTo>
                  <a:pt x="9239" y="1382"/>
                </a:lnTo>
                <a:lnTo>
                  <a:pt x="9240" y="1373"/>
                </a:lnTo>
                <a:lnTo>
                  <a:pt x="9240" y="1363"/>
                </a:lnTo>
                <a:lnTo>
                  <a:pt x="9240" y="1356"/>
                </a:lnTo>
                <a:lnTo>
                  <a:pt x="9239" y="1349"/>
                </a:lnTo>
                <a:lnTo>
                  <a:pt x="9238" y="1343"/>
                </a:lnTo>
                <a:lnTo>
                  <a:pt x="9236" y="1337"/>
                </a:lnTo>
                <a:lnTo>
                  <a:pt x="9236" y="1334"/>
                </a:lnTo>
                <a:lnTo>
                  <a:pt x="9239" y="1330"/>
                </a:lnTo>
                <a:lnTo>
                  <a:pt x="9242" y="1327"/>
                </a:lnTo>
                <a:lnTo>
                  <a:pt x="9248" y="1324"/>
                </a:lnTo>
                <a:lnTo>
                  <a:pt x="9258" y="1323"/>
                </a:lnTo>
                <a:lnTo>
                  <a:pt x="9269" y="1322"/>
                </a:lnTo>
                <a:lnTo>
                  <a:pt x="9299" y="1321"/>
                </a:lnTo>
                <a:lnTo>
                  <a:pt x="9326" y="1320"/>
                </a:lnTo>
                <a:lnTo>
                  <a:pt x="9352" y="1319"/>
                </a:lnTo>
                <a:lnTo>
                  <a:pt x="9374" y="1320"/>
                </a:lnTo>
                <a:lnTo>
                  <a:pt x="9383" y="1320"/>
                </a:lnTo>
                <a:lnTo>
                  <a:pt x="9391" y="1322"/>
                </a:lnTo>
                <a:lnTo>
                  <a:pt x="9399" y="1323"/>
                </a:lnTo>
                <a:lnTo>
                  <a:pt x="9404" y="1326"/>
                </a:lnTo>
                <a:lnTo>
                  <a:pt x="9408" y="1328"/>
                </a:lnTo>
                <a:lnTo>
                  <a:pt x="9410" y="1332"/>
                </a:lnTo>
                <a:lnTo>
                  <a:pt x="9410" y="1336"/>
                </a:lnTo>
                <a:lnTo>
                  <a:pt x="9409" y="1341"/>
                </a:lnTo>
                <a:lnTo>
                  <a:pt x="9406" y="1347"/>
                </a:lnTo>
                <a:lnTo>
                  <a:pt x="9400" y="1353"/>
                </a:lnTo>
                <a:lnTo>
                  <a:pt x="9393" y="1360"/>
                </a:lnTo>
                <a:lnTo>
                  <a:pt x="9384" y="1368"/>
                </a:lnTo>
                <a:lnTo>
                  <a:pt x="9366" y="1383"/>
                </a:lnTo>
                <a:lnTo>
                  <a:pt x="9343" y="1400"/>
                </a:lnTo>
                <a:lnTo>
                  <a:pt x="9319" y="1416"/>
                </a:lnTo>
                <a:lnTo>
                  <a:pt x="9294" y="1433"/>
                </a:lnTo>
                <a:lnTo>
                  <a:pt x="9271" y="1447"/>
                </a:lnTo>
                <a:lnTo>
                  <a:pt x="9249" y="1458"/>
                </a:lnTo>
                <a:lnTo>
                  <a:pt x="9241" y="1464"/>
                </a:lnTo>
                <a:lnTo>
                  <a:pt x="9233" y="1470"/>
                </a:lnTo>
                <a:lnTo>
                  <a:pt x="9227" y="1477"/>
                </a:lnTo>
                <a:lnTo>
                  <a:pt x="9221" y="1484"/>
                </a:lnTo>
                <a:lnTo>
                  <a:pt x="9218" y="1491"/>
                </a:lnTo>
                <a:lnTo>
                  <a:pt x="9214" y="1498"/>
                </a:lnTo>
                <a:lnTo>
                  <a:pt x="9212" y="1505"/>
                </a:lnTo>
                <a:lnTo>
                  <a:pt x="9211" y="1512"/>
                </a:lnTo>
                <a:lnTo>
                  <a:pt x="9211" y="1521"/>
                </a:lnTo>
                <a:lnTo>
                  <a:pt x="9211" y="1528"/>
                </a:lnTo>
                <a:lnTo>
                  <a:pt x="9212" y="1535"/>
                </a:lnTo>
                <a:lnTo>
                  <a:pt x="9214" y="1542"/>
                </a:lnTo>
                <a:lnTo>
                  <a:pt x="9219" y="1556"/>
                </a:lnTo>
                <a:lnTo>
                  <a:pt x="9226" y="1566"/>
                </a:lnTo>
                <a:lnTo>
                  <a:pt x="9239" y="1593"/>
                </a:lnTo>
                <a:lnTo>
                  <a:pt x="9252" y="1623"/>
                </a:lnTo>
                <a:lnTo>
                  <a:pt x="9255" y="1630"/>
                </a:lnTo>
                <a:lnTo>
                  <a:pt x="9259" y="1637"/>
                </a:lnTo>
                <a:lnTo>
                  <a:pt x="9263" y="1642"/>
                </a:lnTo>
                <a:lnTo>
                  <a:pt x="9267" y="1646"/>
                </a:lnTo>
                <a:lnTo>
                  <a:pt x="9272" y="1650"/>
                </a:lnTo>
                <a:lnTo>
                  <a:pt x="9278" y="1652"/>
                </a:lnTo>
                <a:lnTo>
                  <a:pt x="9283" y="1652"/>
                </a:lnTo>
                <a:lnTo>
                  <a:pt x="9289" y="1652"/>
                </a:lnTo>
                <a:lnTo>
                  <a:pt x="9317" y="1642"/>
                </a:lnTo>
                <a:lnTo>
                  <a:pt x="9348" y="1627"/>
                </a:lnTo>
                <a:lnTo>
                  <a:pt x="9363" y="1622"/>
                </a:lnTo>
                <a:lnTo>
                  <a:pt x="9379" y="1617"/>
                </a:lnTo>
                <a:lnTo>
                  <a:pt x="9387" y="1615"/>
                </a:lnTo>
                <a:lnTo>
                  <a:pt x="9394" y="1613"/>
                </a:lnTo>
                <a:lnTo>
                  <a:pt x="9401" y="1613"/>
                </a:lnTo>
                <a:lnTo>
                  <a:pt x="9409" y="1613"/>
                </a:lnTo>
                <a:lnTo>
                  <a:pt x="9426" y="1615"/>
                </a:lnTo>
                <a:lnTo>
                  <a:pt x="9444" y="1616"/>
                </a:lnTo>
                <a:lnTo>
                  <a:pt x="9464" y="1615"/>
                </a:lnTo>
                <a:lnTo>
                  <a:pt x="9485" y="1613"/>
                </a:lnTo>
                <a:lnTo>
                  <a:pt x="9521" y="1611"/>
                </a:lnTo>
                <a:lnTo>
                  <a:pt x="9541" y="1609"/>
                </a:lnTo>
                <a:lnTo>
                  <a:pt x="9543" y="1610"/>
                </a:lnTo>
                <a:lnTo>
                  <a:pt x="9546" y="1612"/>
                </a:lnTo>
                <a:lnTo>
                  <a:pt x="9551" y="1616"/>
                </a:lnTo>
                <a:lnTo>
                  <a:pt x="9556" y="1619"/>
                </a:lnTo>
                <a:lnTo>
                  <a:pt x="9565" y="1631"/>
                </a:lnTo>
                <a:lnTo>
                  <a:pt x="9575" y="1643"/>
                </a:lnTo>
                <a:lnTo>
                  <a:pt x="9578" y="1650"/>
                </a:lnTo>
                <a:lnTo>
                  <a:pt x="9582" y="1657"/>
                </a:lnTo>
                <a:lnTo>
                  <a:pt x="9584" y="1663"/>
                </a:lnTo>
                <a:lnTo>
                  <a:pt x="9585" y="1669"/>
                </a:lnTo>
                <a:lnTo>
                  <a:pt x="9585" y="1674"/>
                </a:lnTo>
                <a:lnTo>
                  <a:pt x="9584" y="1679"/>
                </a:lnTo>
                <a:lnTo>
                  <a:pt x="9582" y="1683"/>
                </a:lnTo>
                <a:lnTo>
                  <a:pt x="9576" y="1685"/>
                </a:lnTo>
                <a:lnTo>
                  <a:pt x="9564" y="1687"/>
                </a:lnTo>
                <a:lnTo>
                  <a:pt x="9550" y="1690"/>
                </a:lnTo>
                <a:lnTo>
                  <a:pt x="9536" y="1691"/>
                </a:lnTo>
                <a:lnTo>
                  <a:pt x="9519" y="1691"/>
                </a:lnTo>
                <a:lnTo>
                  <a:pt x="9483" y="1692"/>
                </a:lnTo>
                <a:lnTo>
                  <a:pt x="9437" y="1694"/>
                </a:lnTo>
                <a:lnTo>
                  <a:pt x="9386" y="1697"/>
                </a:lnTo>
                <a:lnTo>
                  <a:pt x="9340" y="1700"/>
                </a:lnTo>
                <a:lnTo>
                  <a:pt x="9321" y="1701"/>
                </a:lnTo>
                <a:lnTo>
                  <a:pt x="9307" y="1705"/>
                </a:lnTo>
                <a:lnTo>
                  <a:pt x="9301" y="1706"/>
                </a:lnTo>
                <a:lnTo>
                  <a:pt x="9298" y="1708"/>
                </a:lnTo>
                <a:lnTo>
                  <a:pt x="9294" y="1710"/>
                </a:lnTo>
                <a:lnTo>
                  <a:pt x="9294" y="1713"/>
                </a:lnTo>
                <a:lnTo>
                  <a:pt x="9295" y="1716"/>
                </a:lnTo>
                <a:lnTo>
                  <a:pt x="9298" y="1719"/>
                </a:lnTo>
                <a:lnTo>
                  <a:pt x="9302" y="1723"/>
                </a:lnTo>
                <a:lnTo>
                  <a:pt x="9307" y="1726"/>
                </a:lnTo>
                <a:lnTo>
                  <a:pt x="9321" y="1735"/>
                </a:lnTo>
                <a:lnTo>
                  <a:pt x="9335" y="1745"/>
                </a:lnTo>
                <a:lnTo>
                  <a:pt x="9342" y="1750"/>
                </a:lnTo>
                <a:lnTo>
                  <a:pt x="9348" y="1754"/>
                </a:lnTo>
                <a:lnTo>
                  <a:pt x="9354" y="1759"/>
                </a:lnTo>
                <a:lnTo>
                  <a:pt x="9357" y="1764"/>
                </a:lnTo>
                <a:lnTo>
                  <a:pt x="9360" y="1770"/>
                </a:lnTo>
                <a:lnTo>
                  <a:pt x="9360" y="1774"/>
                </a:lnTo>
                <a:lnTo>
                  <a:pt x="9357" y="1779"/>
                </a:lnTo>
                <a:lnTo>
                  <a:pt x="9353" y="1784"/>
                </a:lnTo>
                <a:lnTo>
                  <a:pt x="9347" y="1787"/>
                </a:lnTo>
                <a:lnTo>
                  <a:pt x="9341" y="1789"/>
                </a:lnTo>
                <a:lnTo>
                  <a:pt x="9335" y="1792"/>
                </a:lnTo>
                <a:lnTo>
                  <a:pt x="9329" y="1792"/>
                </a:lnTo>
                <a:lnTo>
                  <a:pt x="9317" y="1792"/>
                </a:lnTo>
                <a:lnTo>
                  <a:pt x="9305" y="1789"/>
                </a:lnTo>
                <a:lnTo>
                  <a:pt x="9279" y="1780"/>
                </a:lnTo>
                <a:lnTo>
                  <a:pt x="9249" y="1774"/>
                </a:lnTo>
                <a:lnTo>
                  <a:pt x="9242" y="1774"/>
                </a:lnTo>
                <a:lnTo>
                  <a:pt x="9235" y="1775"/>
                </a:lnTo>
                <a:lnTo>
                  <a:pt x="9229" y="1778"/>
                </a:lnTo>
                <a:lnTo>
                  <a:pt x="9222" y="1782"/>
                </a:lnTo>
                <a:lnTo>
                  <a:pt x="9216" y="1787"/>
                </a:lnTo>
                <a:lnTo>
                  <a:pt x="9212" y="1793"/>
                </a:lnTo>
                <a:lnTo>
                  <a:pt x="9206" y="1800"/>
                </a:lnTo>
                <a:lnTo>
                  <a:pt x="9201" y="1807"/>
                </a:lnTo>
                <a:lnTo>
                  <a:pt x="9193" y="1824"/>
                </a:lnTo>
                <a:lnTo>
                  <a:pt x="9186" y="1840"/>
                </a:lnTo>
                <a:lnTo>
                  <a:pt x="9179" y="1858"/>
                </a:lnTo>
                <a:lnTo>
                  <a:pt x="9174" y="1873"/>
                </a:lnTo>
                <a:lnTo>
                  <a:pt x="9172" y="1880"/>
                </a:lnTo>
                <a:lnTo>
                  <a:pt x="9172" y="1888"/>
                </a:lnTo>
                <a:lnTo>
                  <a:pt x="9171" y="1896"/>
                </a:lnTo>
                <a:lnTo>
                  <a:pt x="9172" y="1905"/>
                </a:lnTo>
                <a:lnTo>
                  <a:pt x="9172" y="1921"/>
                </a:lnTo>
                <a:lnTo>
                  <a:pt x="9172" y="1935"/>
                </a:lnTo>
                <a:lnTo>
                  <a:pt x="9172" y="1942"/>
                </a:lnTo>
                <a:lnTo>
                  <a:pt x="9170" y="1947"/>
                </a:lnTo>
                <a:lnTo>
                  <a:pt x="9167" y="1952"/>
                </a:lnTo>
                <a:lnTo>
                  <a:pt x="9164" y="1955"/>
                </a:lnTo>
                <a:lnTo>
                  <a:pt x="9159" y="1957"/>
                </a:lnTo>
                <a:lnTo>
                  <a:pt x="9153" y="1957"/>
                </a:lnTo>
                <a:lnTo>
                  <a:pt x="9145" y="1956"/>
                </a:lnTo>
                <a:lnTo>
                  <a:pt x="9134" y="1953"/>
                </a:lnTo>
                <a:lnTo>
                  <a:pt x="9113" y="1944"/>
                </a:lnTo>
                <a:lnTo>
                  <a:pt x="9093" y="1939"/>
                </a:lnTo>
                <a:lnTo>
                  <a:pt x="9074" y="1935"/>
                </a:lnTo>
                <a:lnTo>
                  <a:pt x="9058" y="1933"/>
                </a:lnTo>
                <a:lnTo>
                  <a:pt x="9044" y="1933"/>
                </a:lnTo>
                <a:lnTo>
                  <a:pt x="9032" y="1933"/>
                </a:lnTo>
                <a:lnTo>
                  <a:pt x="9023" y="1935"/>
                </a:lnTo>
                <a:lnTo>
                  <a:pt x="9016" y="1939"/>
                </a:lnTo>
                <a:lnTo>
                  <a:pt x="9009" y="1941"/>
                </a:lnTo>
                <a:lnTo>
                  <a:pt x="9000" y="1941"/>
                </a:lnTo>
                <a:lnTo>
                  <a:pt x="8992" y="1941"/>
                </a:lnTo>
                <a:lnTo>
                  <a:pt x="8982" y="1940"/>
                </a:lnTo>
                <a:lnTo>
                  <a:pt x="8970" y="1939"/>
                </a:lnTo>
                <a:lnTo>
                  <a:pt x="8958" y="1939"/>
                </a:lnTo>
                <a:lnTo>
                  <a:pt x="8944" y="1940"/>
                </a:lnTo>
                <a:lnTo>
                  <a:pt x="8930" y="1944"/>
                </a:lnTo>
                <a:lnTo>
                  <a:pt x="8917" y="1949"/>
                </a:lnTo>
                <a:lnTo>
                  <a:pt x="8906" y="1953"/>
                </a:lnTo>
                <a:lnTo>
                  <a:pt x="8897" y="1955"/>
                </a:lnTo>
                <a:lnTo>
                  <a:pt x="8888" y="1956"/>
                </a:lnTo>
                <a:lnTo>
                  <a:pt x="8867" y="1957"/>
                </a:lnTo>
                <a:lnTo>
                  <a:pt x="8836" y="1957"/>
                </a:lnTo>
                <a:lnTo>
                  <a:pt x="8805" y="1957"/>
                </a:lnTo>
                <a:lnTo>
                  <a:pt x="8790" y="1957"/>
                </a:lnTo>
                <a:lnTo>
                  <a:pt x="8785" y="1957"/>
                </a:lnTo>
                <a:lnTo>
                  <a:pt x="8784" y="1957"/>
                </a:lnTo>
                <a:lnTo>
                  <a:pt x="8753" y="1962"/>
                </a:lnTo>
                <a:lnTo>
                  <a:pt x="8747" y="1957"/>
                </a:lnTo>
                <a:lnTo>
                  <a:pt x="8736" y="1946"/>
                </a:lnTo>
                <a:lnTo>
                  <a:pt x="8729" y="1936"/>
                </a:lnTo>
                <a:lnTo>
                  <a:pt x="8723" y="1926"/>
                </a:lnTo>
                <a:lnTo>
                  <a:pt x="8720" y="1914"/>
                </a:lnTo>
                <a:lnTo>
                  <a:pt x="8716" y="1901"/>
                </a:lnTo>
                <a:lnTo>
                  <a:pt x="8716" y="1887"/>
                </a:lnTo>
                <a:lnTo>
                  <a:pt x="8717" y="1872"/>
                </a:lnTo>
                <a:lnTo>
                  <a:pt x="8719" y="1859"/>
                </a:lnTo>
                <a:lnTo>
                  <a:pt x="8721" y="1846"/>
                </a:lnTo>
                <a:lnTo>
                  <a:pt x="8722" y="1834"/>
                </a:lnTo>
                <a:lnTo>
                  <a:pt x="8721" y="1824"/>
                </a:lnTo>
                <a:lnTo>
                  <a:pt x="8720" y="1820"/>
                </a:lnTo>
                <a:lnTo>
                  <a:pt x="8719" y="1816"/>
                </a:lnTo>
                <a:lnTo>
                  <a:pt x="8716" y="1813"/>
                </a:lnTo>
                <a:lnTo>
                  <a:pt x="8713" y="1812"/>
                </a:lnTo>
                <a:lnTo>
                  <a:pt x="8708" y="1809"/>
                </a:lnTo>
                <a:lnTo>
                  <a:pt x="8703" y="1809"/>
                </a:lnTo>
                <a:lnTo>
                  <a:pt x="8696" y="1808"/>
                </a:lnTo>
                <a:lnTo>
                  <a:pt x="8689" y="1808"/>
                </a:lnTo>
                <a:lnTo>
                  <a:pt x="8674" y="1811"/>
                </a:lnTo>
                <a:lnTo>
                  <a:pt x="8657" y="1814"/>
                </a:lnTo>
                <a:lnTo>
                  <a:pt x="8642" y="1819"/>
                </a:lnTo>
                <a:lnTo>
                  <a:pt x="8627" y="1826"/>
                </a:lnTo>
                <a:lnTo>
                  <a:pt x="8621" y="1829"/>
                </a:lnTo>
                <a:lnTo>
                  <a:pt x="8616" y="1834"/>
                </a:lnTo>
                <a:lnTo>
                  <a:pt x="8612" y="1839"/>
                </a:lnTo>
                <a:lnTo>
                  <a:pt x="8609" y="1845"/>
                </a:lnTo>
                <a:lnTo>
                  <a:pt x="8605" y="1856"/>
                </a:lnTo>
                <a:lnTo>
                  <a:pt x="8601" y="1869"/>
                </a:lnTo>
                <a:lnTo>
                  <a:pt x="8598" y="1883"/>
                </a:lnTo>
                <a:lnTo>
                  <a:pt x="8594" y="1898"/>
                </a:lnTo>
                <a:lnTo>
                  <a:pt x="8593" y="1912"/>
                </a:lnTo>
                <a:lnTo>
                  <a:pt x="8594" y="1926"/>
                </a:lnTo>
                <a:lnTo>
                  <a:pt x="8595" y="1932"/>
                </a:lnTo>
                <a:lnTo>
                  <a:pt x="8596" y="1937"/>
                </a:lnTo>
                <a:lnTo>
                  <a:pt x="8599" y="1943"/>
                </a:lnTo>
                <a:lnTo>
                  <a:pt x="8601" y="1948"/>
                </a:lnTo>
                <a:lnTo>
                  <a:pt x="8618" y="1968"/>
                </a:lnTo>
                <a:lnTo>
                  <a:pt x="8634" y="1990"/>
                </a:lnTo>
                <a:lnTo>
                  <a:pt x="8636" y="1995"/>
                </a:lnTo>
                <a:lnTo>
                  <a:pt x="8639" y="1998"/>
                </a:lnTo>
                <a:lnTo>
                  <a:pt x="8639" y="2002"/>
                </a:lnTo>
                <a:lnTo>
                  <a:pt x="8639" y="2004"/>
                </a:lnTo>
                <a:lnTo>
                  <a:pt x="8636" y="2007"/>
                </a:lnTo>
                <a:lnTo>
                  <a:pt x="8634" y="2007"/>
                </a:lnTo>
                <a:lnTo>
                  <a:pt x="8628" y="2006"/>
                </a:lnTo>
                <a:lnTo>
                  <a:pt x="8621" y="2004"/>
                </a:lnTo>
                <a:lnTo>
                  <a:pt x="8605" y="2000"/>
                </a:lnTo>
                <a:lnTo>
                  <a:pt x="8587" y="1996"/>
                </a:lnTo>
                <a:lnTo>
                  <a:pt x="8568" y="1994"/>
                </a:lnTo>
                <a:lnTo>
                  <a:pt x="8551" y="1993"/>
                </a:lnTo>
                <a:lnTo>
                  <a:pt x="8542" y="1994"/>
                </a:lnTo>
                <a:lnTo>
                  <a:pt x="8534" y="1995"/>
                </a:lnTo>
                <a:lnTo>
                  <a:pt x="8526" y="1996"/>
                </a:lnTo>
                <a:lnTo>
                  <a:pt x="8518" y="1998"/>
                </a:lnTo>
                <a:lnTo>
                  <a:pt x="8510" y="2001"/>
                </a:lnTo>
                <a:lnTo>
                  <a:pt x="8502" y="2004"/>
                </a:lnTo>
                <a:lnTo>
                  <a:pt x="8495" y="2009"/>
                </a:lnTo>
                <a:lnTo>
                  <a:pt x="8490" y="2014"/>
                </a:lnTo>
                <a:lnTo>
                  <a:pt x="8463" y="2040"/>
                </a:lnTo>
                <a:lnTo>
                  <a:pt x="8434" y="2069"/>
                </a:lnTo>
                <a:lnTo>
                  <a:pt x="8411" y="2092"/>
                </a:lnTo>
                <a:lnTo>
                  <a:pt x="8403" y="2103"/>
                </a:lnTo>
                <a:lnTo>
                  <a:pt x="8386" y="2104"/>
                </a:lnTo>
                <a:lnTo>
                  <a:pt x="8352" y="2111"/>
                </a:lnTo>
                <a:lnTo>
                  <a:pt x="8335" y="2116"/>
                </a:lnTo>
                <a:lnTo>
                  <a:pt x="8318" y="2123"/>
                </a:lnTo>
                <a:lnTo>
                  <a:pt x="8312" y="2126"/>
                </a:lnTo>
                <a:lnTo>
                  <a:pt x="8306" y="2131"/>
                </a:lnTo>
                <a:lnTo>
                  <a:pt x="8304" y="2136"/>
                </a:lnTo>
                <a:lnTo>
                  <a:pt x="8303" y="2141"/>
                </a:lnTo>
                <a:lnTo>
                  <a:pt x="8303" y="2151"/>
                </a:lnTo>
                <a:lnTo>
                  <a:pt x="8302" y="2163"/>
                </a:lnTo>
                <a:lnTo>
                  <a:pt x="8300" y="2173"/>
                </a:lnTo>
                <a:lnTo>
                  <a:pt x="8298" y="2184"/>
                </a:lnTo>
                <a:lnTo>
                  <a:pt x="8296" y="2190"/>
                </a:lnTo>
                <a:lnTo>
                  <a:pt x="8293" y="2195"/>
                </a:lnTo>
                <a:lnTo>
                  <a:pt x="8291" y="2198"/>
                </a:lnTo>
                <a:lnTo>
                  <a:pt x="8288" y="2202"/>
                </a:lnTo>
                <a:lnTo>
                  <a:pt x="8283" y="2205"/>
                </a:lnTo>
                <a:lnTo>
                  <a:pt x="8278" y="2207"/>
                </a:lnTo>
                <a:lnTo>
                  <a:pt x="8273" y="2210"/>
                </a:lnTo>
                <a:lnTo>
                  <a:pt x="8266" y="2211"/>
                </a:lnTo>
                <a:lnTo>
                  <a:pt x="8238" y="2216"/>
                </a:lnTo>
                <a:lnTo>
                  <a:pt x="8205" y="2224"/>
                </a:lnTo>
                <a:lnTo>
                  <a:pt x="8171" y="2231"/>
                </a:lnTo>
                <a:lnTo>
                  <a:pt x="8135" y="2239"/>
                </a:lnTo>
                <a:lnTo>
                  <a:pt x="8120" y="2244"/>
                </a:lnTo>
                <a:lnTo>
                  <a:pt x="8108" y="2249"/>
                </a:lnTo>
                <a:lnTo>
                  <a:pt x="8097" y="2254"/>
                </a:lnTo>
                <a:lnTo>
                  <a:pt x="8089" y="2260"/>
                </a:lnTo>
                <a:lnTo>
                  <a:pt x="8080" y="2265"/>
                </a:lnTo>
                <a:lnTo>
                  <a:pt x="8068" y="2271"/>
                </a:lnTo>
                <a:lnTo>
                  <a:pt x="8054" y="2274"/>
                </a:lnTo>
                <a:lnTo>
                  <a:pt x="8036" y="2277"/>
                </a:lnTo>
                <a:lnTo>
                  <a:pt x="8026" y="2278"/>
                </a:lnTo>
                <a:lnTo>
                  <a:pt x="8017" y="2279"/>
                </a:lnTo>
                <a:lnTo>
                  <a:pt x="8009" y="2281"/>
                </a:lnTo>
                <a:lnTo>
                  <a:pt x="8003" y="2284"/>
                </a:lnTo>
                <a:lnTo>
                  <a:pt x="7999" y="2287"/>
                </a:lnTo>
                <a:lnTo>
                  <a:pt x="7994" y="2290"/>
                </a:lnTo>
                <a:lnTo>
                  <a:pt x="7992" y="2293"/>
                </a:lnTo>
                <a:lnTo>
                  <a:pt x="7989" y="2297"/>
                </a:lnTo>
                <a:lnTo>
                  <a:pt x="7989" y="2299"/>
                </a:lnTo>
                <a:lnTo>
                  <a:pt x="7990" y="2303"/>
                </a:lnTo>
                <a:lnTo>
                  <a:pt x="7993" y="2306"/>
                </a:lnTo>
                <a:lnTo>
                  <a:pt x="7996" y="2310"/>
                </a:lnTo>
                <a:lnTo>
                  <a:pt x="8001" y="2312"/>
                </a:lnTo>
                <a:lnTo>
                  <a:pt x="8007" y="2314"/>
                </a:lnTo>
                <a:lnTo>
                  <a:pt x="8015" y="2317"/>
                </a:lnTo>
                <a:lnTo>
                  <a:pt x="8025" y="2319"/>
                </a:lnTo>
                <a:lnTo>
                  <a:pt x="8044" y="2324"/>
                </a:lnTo>
                <a:lnTo>
                  <a:pt x="8067" y="2331"/>
                </a:lnTo>
                <a:lnTo>
                  <a:pt x="8089" y="2340"/>
                </a:lnTo>
                <a:lnTo>
                  <a:pt x="8109" y="2352"/>
                </a:lnTo>
                <a:lnTo>
                  <a:pt x="8120" y="2358"/>
                </a:lnTo>
                <a:lnTo>
                  <a:pt x="8128" y="2364"/>
                </a:lnTo>
                <a:lnTo>
                  <a:pt x="8136" y="2371"/>
                </a:lnTo>
                <a:lnTo>
                  <a:pt x="8144" y="2378"/>
                </a:lnTo>
                <a:lnTo>
                  <a:pt x="8150" y="2385"/>
                </a:lnTo>
                <a:lnTo>
                  <a:pt x="8155" y="2393"/>
                </a:lnTo>
                <a:lnTo>
                  <a:pt x="8157" y="2400"/>
                </a:lnTo>
                <a:lnTo>
                  <a:pt x="8160" y="2408"/>
                </a:lnTo>
                <a:lnTo>
                  <a:pt x="8161" y="2425"/>
                </a:lnTo>
                <a:lnTo>
                  <a:pt x="8160" y="2441"/>
                </a:lnTo>
                <a:lnTo>
                  <a:pt x="8158" y="2458"/>
                </a:lnTo>
                <a:lnTo>
                  <a:pt x="8156" y="2474"/>
                </a:lnTo>
                <a:lnTo>
                  <a:pt x="8153" y="2490"/>
                </a:lnTo>
                <a:lnTo>
                  <a:pt x="8148" y="2508"/>
                </a:lnTo>
                <a:lnTo>
                  <a:pt x="8142" y="2525"/>
                </a:lnTo>
                <a:lnTo>
                  <a:pt x="8135" y="2540"/>
                </a:lnTo>
                <a:lnTo>
                  <a:pt x="8133" y="2544"/>
                </a:lnTo>
                <a:lnTo>
                  <a:pt x="8128" y="2549"/>
                </a:lnTo>
                <a:lnTo>
                  <a:pt x="8121" y="2552"/>
                </a:lnTo>
                <a:lnTo>
                  <a:pt x="8114" y="2554"/>
                </a:lnTo>
                <a:lnTo>
                  <a:pt x="8097" y="2556"/>
                </a:lnTo>
                <a:lnTo>
                  <a:pt x="8076" y="2556"/>
                </a:lnTo>
                <a:lnTo>
                  <a:pt x="8033" y="2553"/>
                </a:lnTo>
                <a:lnTo>
                  <a:pt x="7992" y="2549"/>
                </a:lnTo>
                <a:lnTo>
                  <a:pt x="7972" y="2549"/>
                </a:lnTo>
                <a:lnTo>
                  <a:pt x="7949" y="2547"/>
                </a:lnTo>
                <a:lnTo>
                  <a:pt x="7924" y="2544"/>
                </a:lnTo>
                <a:lnTo>
                  <a:pt x="7898" y="2542"/>
                </a:lnTo>
                <a:lnTo>
                  <a:pt x="7872" y="2541"/>
                </a:lnTo>
                <a:lnTo>
                  <a:pt x="7848" y="2542"/>
                </a:lnTo>
                <a:lnTo>
                  <a:pt x="7837" y="2542"/>
                </a:lnTo>
                <a:lnTo>
                  <a:pt x="7826" y="2544"/>
                </a:lnTo>
                <a:lnTo>
                  <a:pt x="7818" y="2547"/>
                </a:lnTo>
                <a:lnTo>
                  <a:pt x="7810" y="2549"/>
                </a:lnTo>
                <a:lnTo>
                  <a:pt x="7803" y="2554"/>
                </a:lnTo>
                <a:lnTo>
                  <a:pt x="7797" y="2560"/>
                </a:lnTo>
                <a:lnTo>
                  <a:pt x="7792" y="2567"/>
                </a:lnTo>
                <a:lnTo>
                  <a:pt x="7787" y="2576"/>
                </a:lnTo>
                <a:lnTo>
                  <a:pt x="7785" y="2586"/>
                </a:lnTo>
                <a:lnTo>
                  <a:pt x="7783" y="2596"/>
                </a:lnTo>
                <a:lnTo>
                  <a:pt x="7780" y="2607"/>
                </a:lnTo>
                <a:lnTo>
                  <a:pt x="7780" y="2618"/>
                </a:lnTo>
                <a:lnTo>
                  <a:pt x="7780" y="2642"/>
                </a:lnTo>
                <a:lnTo>
                  <a:pt x="7781" y="2665"/>
                </a:lnTo>
                <a:lnTo>
                  <a:pt x="7785" y="2687"/>
                </a:lnTo>
                <a:lnTo>
                  <a:pt x="7790" y="2704"/>
                </a:lnTo>
                <a:lnTo>
                  <a:pt x="7792" y="2719"/>
                </a:lnTo>
                <a:lnTo>
                  <a:pt x="7793" y="2734"/>
                </a:lnTo>
                <a:lnTo>
                  <a:pt x="7792" y="2745"/>
                </a:lnTo>
                <a:lnTo>
                  <a:pt x="7790" y="2755"/>
                </a:lnTo>
                <a:lnTo>
                  <a:pt x="7786" y="2764"/>
                </a:lnTo>
                <a:lnTo>
                  <a:pt x="7780" y="2772"/>
                </a:lnTo>
                <a:lnTo>
                  <a:pt x="7776" y="2779"/>
                </a:lnTo>
                <a:lnTo>
                  <a:pt x="7770" y="2784"/>
                </a:lnTo>
                <a:lnTo>
                  <a:pt x="7764" y="2791"/>
                </a:lnTo>
                <a:lnTo>
                  <a:pt x="7760" y="2799"/>
                </a:lnTo>
                <a:lnTo>
                  <a:pt x="7757" y="2810"/>
                </a:lnTo>
                <a:lnTo>
                  <a:pt x="7756" y="2820"/>
                </a:lnTo>
                <a:lnTo>
                  <a:pt x="7757" y="2831"/>
                </a:lnTo>
                <a:lnTo>
                  <a:pt x="7759" y="2842"/>
                </a:lnTo>
                <a:lnTo>
                  <a:pt x="7760" y="2847"/>
                </a:lnTo>
                <a:lnTo>
                  <a:pt x="7763" y="2852"/>
                </a:lnTo>
                <a:lnTo>
                  <a:pt x="7766" y="2856"/>
                </a:lnTo>
                <a:lnTo>
                  <a:pt x="7770" y="2860"/>
                </a:lnTo>
                <a:lnTo>
                  <a:pt x="7777" y="2867"/>
                </a:lnTo>
                <a:lnTo>
                  <a:pt x="7784" y="2877"/>
                </a:lnTo>
                <a:lnTo>
                  <a:pt x="7791" y="2887"/>
                </a:lnTo>
                <a:lnTo>
                  <a:pt x="7797" y="2898"/>
                </a:lnTo>
                <a:lnTo>
                  <a:pt x="7803" y="2907"/>
                </a:lnTo>
                <a:lnTo>
                  <a:pt x="7810" y="2916"/>
                </a:lnTo>
                <a:lnTo>
                  <a:pt x="7815" y="2923"/>
                </a:lnTo>
                <a:lnTo>
                  <a:pt x="7821" y="2926"/>
                </a:lnTo>
                <a:lnTo>
                  <a:pt x="7839" y="2926"/>
                </a:lnTo>
                <a:lnTo>
                  <a:pt x="7864" y="2924"/>
                </a:lnTo>
                <a:lnTo>
                  <a:pt x="7877" y="2923"/>
                </a:lnTo>
                <a:lnTo>
                  <a:pt x="7888" y="2924"/>
                </a:lnTo>
                <a:lnTo>
                  <a:pt x="7894" y="2926"/>
                </a:lnTo>
                <a:lnTo>
                  <a:pt x="7900" y="2928"/>
                </a:lnTo>
                <a:lnTo>
                  <a:pt x="7905" y="2931"/>
                </a:lnTo>
                <a:lnTo>
                  <a:pt x="7908" y="2935"/>
                </a:lnTo>
                <a:lnTo>
                  <a:pt x="7924" y="2958"/>
                </a:lnTo>
                <a:lnTo>
                  <a:pt x="7938" y="2982"/>
                </a:lnTo>
                <a:lnTo>
                  <a:pt x="7943" y="2993"/>
                </a:lnTo>
                <a:lnTo>
                  <a:pt x="7951" y="3000"/>
                </a:lnTo>
                <a:lnTo>
                  <a:pt x="7953" y="3002"/>
                </a:lnTo>
                <a:lnTo>
                  <a:pt x="7955" y="3004"/>
                </a:lnTo>
                <a:lnTo>
                  <a:pt x="7958" y="3002"/>
                </a:lnTo>
                <a:lnTo>
                  <a:pt x="7960" y="3001"/>
                </a:lnTo>
                <a:lnTo>
                  <a:pt x="7970" y="2984"/>
                </a:lnTo>
                <a:lnTo>
                  <a:pt x="7981" y="2960"/>
                </a:lnTo>
                <a:lnTo>
                  <a:pt x="7987" y="2950"/>
                </a:lnTo>
                <a:lnTo>
                  <a:pt x="7994" y="2941"/>
                </a:lnTo>
                <a:lnTo>
                  <a:pt x="7997" y="2939"/>
                </a:lnTo>
                <a:lnTo>
                  <a:pt x="8001" y="2938"/>
                </a:lnTo>
                <a:lnTo>
                  <a:pt x="8005" y="2938"/>
                </a:lnTo>
                <a:lnTo>
                  <a:pt x="8008" y="2940"/>
                </a:lnTo>
                <a:lnTo>
                  <a:pt x="8013" y="2943"/>
                </a:lnTo>
                <a:lnTo>
                  <a:pt x="8016" y="2944"/>
                </a:lnTo>
                <a:lnTo>
                  <a:pt x="8022" y="2945"/>
                </a:lnTo>
                <a:lnTo>
                  <a:pt x="8028" y="2945"/>
                </a:lnTo>
                <a:lnTo>
                  <a:pt x="8040" y="2944"/>
                </a:lnTo>
                <a:lnTo>
                  <a:pt x="8054" y="2943"/>
                </a:lnTo>
                <a:lnTo>
                  <a:pt x="8083" y="2935"/>
                </a:lnTo>
                <a:lnTo>
                  <a:pt x="8111" y="2931"/>
                </a:lnTo>
                <a:lnTo>
                  <a:pt x="8118" y="2928"/>
                </a:lnTo>
                <a:lnTo>
                  <a:pt x="8124" y="2927"/>
                </a:lnTo>
                <a:lnTo>
                  <a:pt x="8130" y="2924"/>
                </a:lnTo>
                <a:lnTo>
                  <a:pt x="8136" y="2920"/>
                </a:lnTo>
                <a:lnTo>
                  <a:pt x="8147" y="2911"/>
                </a:lnTo>
                <a:lnTo>
                  <a:pt x="8157" y="2900"/>
                </a:lnTo>
                <a:lnTo>
                  <a:pt x="8168" y="2889"/>
                </a:lnTo>
                <a:lnTo>
                  <a:pt x="8178" y="2876"/>
                </a:lnTo>
                <a:lnTo>
                  <a:pt x="8190" y="2865"/>
                </a:lnTo>
                <a:lnTo>
                  <a:pt x="8203" y="2856"/>
                </a:lnTo>
                <a:lnTo>
                  <a:pt x="8214" y="2847"/>
                </a:lnTo>
                <a:lnTo>
                  <a:pt x="8221" y="2842"/>
                </a:lnTo>
                <a:lnTo>
                  <a:pt x="8222" y="2838"/>
                </a:lnTo>
                <a:lnTo>
                  <a:pt x="8223" y="2836"/>
                </a:lnTo>
                <a:lnTo>
                  <a:pt x="8223" y="2833"/>
                </a:lnTo>
                <a:lnTo>
                  <a:pt x="8223" y="2831"/>
                </a:lnTo>
                <a:lnTo>
                  <a:pt x="8217" y="2820"/>
                </a:lnTo>
                <a:lnTo>
                  <a:pt x="8207" y="2804"/>
                </a:lnTo>
                <a:lnTo>
                  <a:pt x="8205" y="2798"/>
                </a:lnTo>
                <a:lnTo>
                  <a:pt x="8205" y="2792"/>
                </a:lnTo>
                <a:lnTo>
                  <a:pt x="8207" y="2788"/>
                </a:lnTo>
                <a:lnTo>
                  <a:pt x="8208" y="2782"/>
                </a:lnTo>
                <a:lnTo>
                  <a:pt x="8215" y="2770"/>
                </a:lnTo>
                <a:lnTo>
                  <a:pt x="8224" y="2758"/>
                </a:lnTo>
                <a:lnTo>
                  <a:pt x="8248" y="2734"/>
                </a:lnTo>
                <a:lnTo>
                  <a:pt x="8271" y="2709"/>
                </a:lnTo>
                <a:lnTo>
                  <a:pt x="8276" y="2704"/>
                </a:lnTo>
                <a:lnTo>
                  <a:pt x="8283" y="2699"/>
                </a:lnTo>
                <a:lnTo>
                  <a:pt x="8289" y="2696"/>
                </a:lnTo>
                <a:lnTo>
                  <a:pt x="8295" y="2694"/>
                </a:lnTo>
                <a:lnTo>
                  <a:pt x="8309" y="2691"/>
                </a:lnTo>
                <a:lnTo>
                  <a:pt x="8323" y="2690"/>
                </a:lnTo>
                <a:lnTo>
                  <a:pt x="8336" y="2688"/>
                </a:lnTo>
                <a:lnTo>
                  <a:pt x="8347" y="2685"/>
                </a:lnTo>
                <a:lnTo>
                  <a:pt x="8352" y="2682"/>
                </a:lnTo>
                <a:lnTo>
                  <a:pt x="8356" y="2678"/>
                </a:lnTo>
                <a:lnTo>
                  <a:pt x="8359" y="2674"/>
                </a:lnTo>
                <a:lnTo>
                  <a:pt x="8363" y="2667"/>
                </a:lnTo>
                <a:lnTo>
                  <a:pt x="8370" y="2635"/>
                </a:lnTo>
                <a:lnTo>
                  <a:pt x="8379" y="2602"/>
                </a:lnTo>
                <a:lnTo>
                  <a:pt x="8382" y="2595"/>
                </a:lnTo>
                <a:lnTo>
                  <a:pt x="8384" y="2588"/>
                </a:lnTo>
                <a:lnTo>
                  <a:pt x="8387" y="2582"/>
                </a:lnTo>
                <a:lnTo>
                  <a:pt x="8391" y="2576"/>
                </a:lnTo>
                <a:lnTo>
                  <a:pt x="8394" y="2573"/>
                </a:lnTo>
                <a:lnTo>
                  <a:pt x="8399" y="2569"/>
                </a:lnTo>
                <a:lnTo>
                  <a:pt x="8404" y="2568"/>
                </a:lnTo>
                <a:lnTo>
                  <a:pt x="8410" y="2568"/>
                </a:lnTo>
                <a:lnTo>
                  <a:pt x="8423" y="2570"/>
                </a:lnTo>
                <a:lnTo>
                  <a:pt x="8436" y="2575"/>
                </a:lnTo>
                <a:lnTo>
                  <a:pt x="8450" y="2580"/>
                </a:lnTo>
                <a:lnTo>
                  <a:pt x="8464" y="2584"/>
                </a:lnTo>
                <a:lnTo>
                  <a:pt x="8477" y="2589"/>
                </a:lnTo>
                <a:lnTo>
                  <a:pt x="8491" y="2593"/>
                </a:lnTo>
                <a:lnTo>
                  <a:pt x="8502" y="2595"/>
                </a:lnTo>
                <a:lnTo>
                  <a:pt x="8513" y="2596"/>
                </a:lnTo>
                <a:lnTo>
                  <a:pt x="8519" y="2596"/>
                </a:lnTo>
                <a:lnTo>
                  <a:pt x="8525" y="2594"/>
                </a:lnTo>
                <a:lnTo>
                  <a:pt x="8532" y="2591"/>
                </a:lnTo>
                <a:lnTo>
                  <a:pt x="8539" y="2588"/>
                </a:lnTo>
                <a:lnTo>
                  <a:pt x="8554" y="2580"/>
                </a:lnTo>
                <a:lnTo>
                  <a:pt x="8569" y="2569"/>
                </a:lnTo>
                <a:lnTo>
                  <a:pt x="8598" y="2549"/>
                </a:lnTo>
                <a:lnTo>
                  <a:pt x="8618" y="2535"/>
                </a:lnTo>
                <a:lnTo>
                  <a:pt x="8625" y="2533"/>
                </a:lnTo>
                <a:lnTo>
                  <a:pt x="8635" y="2532"/>
                </a:lnTo>
                <a:lnTo>
                  <a:pt x="8648" y="2532"/>
                </a:lnTo>
                <a:lnTo>
                  <a:pt x="8662" y="2535"/>
                </a:lnTo>
                <a:lnTo>
                  <a:pt x="8668" y="2537"/>
                </a:lnTo>
                <a:lnTo>
                  <a:pt x="8675" y="2540"/>
                </a:lnTo>
                <a:lnTo>
                  <a:pt x="8681" y="2543"/>
                </a:lnTo>
                <a:lnTo>
                  <a:pt x="8687" y="2548"/>
                </a:lnTo>
                <a:lnTo>
                  <a:pt x="8692" y="2553"/>
                </a:lnTo>
                <a:lnTo>
                  <a:pt x="8695" y="2559"/>
                </a:lnTo>
                <a:lnTo>
                  <a:pt x="8699" y="2566"/>
                </a:lnTo>
                <a:lnTo>
                  <a:pt x="8701" y="2573"/>
                </a:lnTo>
                <a:lnTo>
                  <a:pt x="8703" y="2581"/>
                </a:lnTo>
                <a:lnTo>
                  <a:pt x="8707" y="2589"/>
                </a:lnTo>
                <a:lnTo>
                  <a:pt x="8710" y="2597"/>
                </a:lnTo>
                <a:lnTo>
                  <a:pt x="8716" y="2606"/>
                </a:lnTo>
                <a:lnTo>
                  <a:pt x="8729" y="2622"/>
                </a:lnTo>
                <a:lnTo>
                  <a:pt x="8743" y="2637"/>
                </a:lnTo>
                <a:lnTo>
                  <a:pt x="8758" y="2650"/>
                </a:lnTo>
                <a:lnTo>
                  <a:pt x="8773" y="2662"/>
                </a:lnTo>
                <a:lnTo>
                  <a:pt x="8784" y="2671"/>
                </a:lnTo>
                <a:lnTo>
                  <a:pt x="8793" y="2676"/>
                </a:lnTo>
                <a:lnTo>
                  <a:pt x="8817" y="2688"/>
                </a:lnTo>
                <a:lnTo>
                  <a:pt x="8859" y="2705"/>
                </a:lnTo>
                <a:lnTo>
                  <a:pt x="8882" y="2715"/>
                </a:lnTo>
                <a:lnTo>
                  <a:pt x="8902" y="2723"/>
                </a:lnTo>
                <a:lnTo>
                  <a:pt x="8918" y="2731"/>
                </a:lnTo>
                <a:lnTo>
                  <a:pt x="8928" y="2737"/>
                </a:lnTo>
                <a:lnTo>
                  <a:pt x="8933" y="2744"/>
                </a:lnTo>
                <a:lnTo>
                  <a:pt x="8941" y="2753"/>
                </a:lnTo>
                <a:lnTo>
                  <a:pt x="8948" y="2764"/>
                </a:lnTo>
                <a:lnTo>
                  <a:pt x="8955" y="2776"/>
                </a:lnTo>
                <a:lnTo>
                  <a:pt x="8960" y="2789"/>
                </a:lnTo>
                <a:lnTo>
                  <a:pt x="8966" y="2803"/>
                </a:lnTo>
                <a:lnTo>
                  <a:pt x="8971" y="2817"/>
                </a:lnTo>
                <a:lnTo>
                  <a:pt x="8976" y="2832"/>
                </a:lnTo>
                <a:lnTo>
                  <a:pt x="8977" y="2839"/>
                </a:lnTo>
                <a:lnTo>
                  <a:pt x="8980" y="2846"/>
                </a:lnTo>
                <a:lnTo>
                  <a:pt x="8983" y="2853"/>
                </a:lnTo>
                <a:lnTo>
                  <a:pt x="8987" y="2860"/>
                </a:lnTo>
                <a:lnTo>
                  <a:pt x="8997" y="2872"/>
                </a:lnTo>
                <a:lnTo>
                  <a:pt x="9006" y="2883"/>
                </a:lnTo>
                <a:lnTo>
                  <a:pt x="9011" y="2887"/>
                </a:lnTo>
                <a:lnTo>
                  <a:pt x="9017" y="2890"/>
                </a:lnTo>
                <a:lnTo>
                  <a:pt x="9020" y="2892"/>
                </a:lnTo>
                <a:lnTo>
                  <a:pt x="9025" y="2892"/>
                </a:lnTo>
                <a:lnTo>
                  <a:pt x="9029" y="2892"/>
                </a:lnTo>
                <a:lnTo>
                  <a:pt x="9031" y="2890"/>
                </a:lnTo>
                <a:lnTo>
                  <a:pt x="9033" y="2886"/>
                </a:lnTo>
                <a:lnTo>
                  <a:pt x="9034" y="2881"/>
                </a:lnTo>
                <a:lnTo>
                  <a:pt x="9036" y="2874"/>
                </a:lnTo>
                <a:lnTo>
                  <a:pt x="9034" y="2866"/>
                </a:lnTo>
                <a:lnTo>
                  <a:pt x="9033" y="2856"/>
                </a:lnTo>
                <a:lnTo>
                  <a:pt x="9031" y="2846"/>
                </a:lnTo>
                <a:lnTo>
                  <a:pt x="9025" y="2823"/>
                </a:lnTo>
                <a:lnTo>
                  <a:pt x="9020" y="2800"/>
                </a:lnTo>
                <a:lnTo>
                  <a:pt x="9016" y="2778"/>
                </a:lnTo>
                <a:lnTo>
                  <a:pt x="9013" y="2762"/>
                </a:lnTo>
                <a:lnTo>
                  <a:pt x="9015" y="2755"/>
                </a:lnTo>
                <a:lnTo>
                  <a:pt x="9016" y="2750"/>
                </a:lnTo>
                <a:lnTo>
                  <a:pt x="9017" y="2749"/>
                </a:lnTo>
                <a:lnTo>
                  <a:pt x="9018" y="2748"/>
                </a:lnTo>
                <a:lnTo>
                  <a:pt x="9020" y="2746"/>
                </a:lnTo>
                <a:lnTo>
                  <a:pt x="9023" y="2746"/>
                </a:lnTo>
                <a:lnTo>
                  <a:pt x="9033" y="2748"/>
                </a:lnTo>
                <a:lnTo>
                  <a:pt x="9044" y="2748"/>
                </a:lnTo>
                <a:lnTo>
                  <a:pt x="9054" y="2746"/>
                </a:lnTo>
                <a:lnTo>
                  <a:pt x="9064" y="2744"/>
                </a:lnTo>
                <a:lnTo>
                  <a:pt x="9077" y="2739"/>
                </a:lnTo>
                <a:lnTo>
                  <a:pt x="9083" y="2737"/>
                </a:lnTo>
                <a:lnTo>
                  <a:pt x="9071" y="2728"/>
                </a:lnTo>
                <a:lnTo>
                  <a:pt x="9042" y="2705"/>
                </a:lnTo>
                <a:lnTo>
                  <a:pt x="9024" y="2692"/>
                </a:lnTo>
                <a:lnTo>
                  <a:pt x="9007" y="2680"/>
                </a:lnTo>
                <a:lnTo>
                  <a:pt x="8991" y="2670"/>
                </a:lnTo>
                <a:lnTo>
                  <a:pt x="8979" y="2662"/>
                </a:lnTo>
                <a:lnTo>
                  <a:pt x="8968" y="2656"/>
                </a:lnTo>
                <a:lnTo>
                  <a:pt x="8955" y="2649"/>
                </a:lnTo>
                <a:lnTo>
                  <a:pt x="8941" y="2641"/>
                </a:lnTo>
                <a:lnTo>
                  <a:pt x="8926" y="2630"/>
                </a:lnTo>
                <a:lnTo>
                  <a:pt x="8911" y="2618"/>
                </a:lnTo>
                <a:lnTo>
                  <a:pt x="8898" y="2604"/>
                </a:lnTo>
                <a:lnTo>
                  <a:pt x="8892" y="2597"/>
                </a:lnTo>
                <a:lnTo>
                  <a:pt x="8886" y="2590"/>
                </a:lnTo>
                <a:lnTo>
                  <a:pt x="8881" y="2582"/>
                </a:lnTo>
                <a:lnTo>
                  <a:pt x="8876" y="2573"/>
                </a:lnTo>
                <a:lnTo>
                  <a:pt x="8871" y="2564"/>
                </a:lnTo>
                <a:lnTo>
                  <a:pt x="8865" y="2557"/>
                </a:lnTo>
                <a:lnTo>
                  <a:pt x="8859" y="2550"/>
                </a:lnTo>
                <a:lnTo>
                  <a:pt x="8852" y="2543"/>
                </a:lnTo>
                <a:lnTo>
                  <a:pt x="8840" y="2532"/>
                </a:lnTo>
                <a:lnTo>
                  <a:pt x="8825" y="2521"/>
                </a:lnTo>
                <a:lnTo>
                  <a:pt x="8820" y="2516"/>
                </a:lnTo>
                <a:lnTo>
                  <a:pt x="8814" y="2510"/>
                </a:lnTo>
                <a:lnTo>
                  <a:pt x="8808" y="2505"/>
                </a:lnTo>
                <a:lnTo>
                  <a:pt x="8803" y="2499"/>
                </a:lnTo>
                <a:lnTo>
                  <a:pt x="8800" y="2493"/>
                </a:lnTo>
                <a:lnTo>
                  <a:pt x="8797" y="2486"/>
                </a:lnTo>
                <a:lnTo>
                  <a:pt x="8796" y="2478"/>
                </a:lnTo>
                <a:lnTo>
                  <a:pt x="8796" y="2469"/>
                </a:lnTo>
                <a:lnTo>
                  <a:pt x="8797" y="2461"/>
                </a:lnTo>
                <a:lnTo>
                  <a:pt x="8800" y="2455"/>
                </a:lnTo>
                <a:lnTo>
                  <a:pt x="8803" y="2451"/>
                </a:lnTo>
                <a:lnTo>
                  <a:pt x="8808" y="2447"/>
                </a:lnTo>
                <a:lnTo>
                  <a:pt x="8813" y="2446"/>
                </a:lnTo>
                <a:lnTo>
                  <a:pt x="8818" y="2445"/>
                </a:lnTo>
                <a:lnTo>
                  <a:pt x="8824" y="2446"/>
                </a:lnTo>
                <a:lnTo>
                  <a:pt x="8831" y="2447"/>
                </a:lnTo>
                <a:lnTo>
                  <a:pt x="8838" y="2451"/>
                </a:lnTo>
                <a:lnTo>
                  <a:pt x="8845" y="2454"/>
                </a:lnTo>
                <a:lnTo>
                  <a:pt x="8854" y="2458"/>
                </a:lnTo>
                <a:lnTo>
                  <a:pt x="8861" y="2463"/>
                </a:lnTo>
                <a:lnTo>
                  <a:pt x="8875" y="2475"/>
                </a:lnTo>
                <a:lnTo>
                  <a:pt x="8888" y="2488"/>
                </a:lnTo>
                <a:lnTo>
                  <a:pt x="8902" y="2503"/>
                </a:lnTo>
                <a:lnTo>
                  <a:pt x="8919" y="2519"/>
                </a:lnTo>
                <a:lnTo>
                  <a:pt x="8938" y="2535"/>
                </a:lnTo>
                <a:lnTo>
                  <a:pt x="8959" y="2552"/>
                </a:lnTo>
                <a:lnTo>
                  <a:pt x="8979" y="2568"/>
                </a:lnTo>
                <a:lnTo>
                  <a:pt x="8998" y="2583"/>
                </a:lnTo>
                <a:lnTo>
                  <a:pt x="9015" y="2597"/>
                </a:lnTo>
                <a:lnTo>
                  <a:pt x="9027" y="2610"/>
                </a:lnTo>
                <a:lnTo>
                  <a:pt x="9038" y="2622"/>
                </a:lnTo>
                <a:lnTo>
                  <a:pt x="9050" y="2633"/>
                </a:lnTo>
                <a:lnTo>
                  <a:pt x="9063" y="2642"/>
                </a:lnTo>
                <a:lnTo>
                  <a:pt x="9074" y="2651"/>
                </a:lnTo>
                <a:lnTo>
                  <a:pt x="9086" y="2662"/>
                </a:lnTo>
                <a:lnTo>
                  <a:pt x="9097" y="2672"/>
                </a:lnTo>
                <a:lnTo>
                  <a:pt x="9100" y="2678"/>
                </a:lnTo>
                <a:lnTo>
                  <a:pt x="9105" y="2685"/>
                </a:lnTo>
                <a:lnTo>
                  <a:pt x="9108" y="2692"/>
                </a:lnTo>
                <a:lnTo>
                  <a:pt x="9111" y="2699"/>
                </a:lnTo>
                <a:lnTo>
                  <a:pt x="9115" y="2716"/>
                </a:lnTo>
                <a:lnTo>
                  <a:pt x="9124" y="2732"/>
                </a:lnTo>
                <a:lnTo>
                  <a:pt x="9132" y="2748"/>
                </a:lnTo>
                <a:lnTo>
                  <a:pt x="9140" y="2763"/>
                </a:lnTo>
                <a:lnTo>
                  <a:pt x="9158" y="2789"/>
                </a:lnTo>
                <a:lnTo>
                  <a:pt x="9171" y="2808"/>
                </a:lnTo>
                <a:lnTo>
                  <a:pt x="9172" y="2813"/>
                </a:lnTo>
                <a:lnTo>
                  <a:pt x="9174" y="2820"/>
                </a:lnTo>
                <a:lnTo>
                  <a:pt x="9177" y="2831"/>
                </a:lnTo>
                <a:lnTo>
                  <a:pt x="9179" y="2843"/>
                </a:lnTo>
                <a:lnTo>
                  <a:pt x="9182" y="2871"/>
                </a:lnTo>
                <a:lnTo>
                  <a:pt x="9186" y="2903"/>
                </a:lnTo>
                <a:lnTo>
                  <a:pt x="9189" y="2934"/>
                </a:lnTo>
                <a:lnTo>
                  <a:pt x="9193" y="2963"/>
                </a:lnTo>
                <a:lnTo>
                  <a:pt x="9197" y="2986"/>
                </a:lnTo>
                <a:lnTo>
                  <a:pt x="9201" y="3000"/>
                </a:lnTo>
                <a:lnTo>
                  <a:pt x="9202" y="3002"/>
                </a:lnTo>
                <a:lnTo>
                  <a:pt x="9205" y="3004"/>
                </a:lnTo>
                <a:lnTo>
                  <a:pt x="9206" y="3005"/>
                </a:lnTo>
                <a:lnTo>
                  <a:pt x="9208" y="3005"/>
                </a:lnTo>
                <a:lnTo>
                  <a:pt x="9214" y="3004"/>
                </a:lnTo>
                <a:lnTo>
                  <a:pt x="9220" y="3001"/>
                </a:lnTo>
                <a:lnTo>
                  <a:pt x="9234" y="2993"/>
                </a:lnTo>
                <a:lnTo>
                  <a:pt x="9251" y="2981"/>
                </a:lnTo>
                <a:lnTo>
                  <a:pt x="9282" y="2952"/>
                </a:lnTo>
                <a:lnTo>
                  <a:pt x="9306" y="2931"/>
                </a:lnTo>
                <a:lnTo>
                  <a:pt x="9322" y="2918"/>
                </a:lnTo>
                <a:lnTo>
                  <a:pt x="9341" y="2905"/>
                </a:lnTo>
                <a:lnTo>
                  <a:pt x="9350" y="2897"/>
                </a:lnTo>
                <a:lnTo>
                  <a:pt x="9357" y="2889"/>
                </a:lnTo>
                <a:lnTo>
                  <a:pt x="9360" y="2883"/>
                </a:lnTo>
                <a:lnTo>
                  <a:pt x="9362" y="2877"/>
                </a:lnTo>
                <a:lnTo>
                  <a:pt x="9364" y="2871"/>
                </a:lnTo>
                <a:lnTo>
                  <a:pt x="9366" y="2864"/>
                </a:lnTo>
                <a:lnTo>
                  <a:pt x="9366" y="2858"/>
                </a:lnTo>
                <a:lnTo>
                  <a:pt x="9364" y="2851"/>
                </a:lnTo>
                <a:lnTo>
                  <a:pt x="9362" y="2844"/>
                </a:lnTo>
                <a:lnTo>
                  <a:pt x="9360" y="2838"/>
                </a:lnTo>
                <a:lnTo>
                  <a:pt x="9352" y="2826"/>
                </a:lnTo>
                <a:lnTo>
                  <a:pt x="9341" y="2816"/>
                </a:lnTo>
                <a:lnTo>
                  <a:pt x="9319" y="2798"/>
                </a:lnTo>
                <a:lnTo>
                  <a:pt x="9301" y="2784"/>
                </a:lnTo>
                <a:lnTo>
                  <a:pt x="9300" y="2782"/>
                </a:lnTo>
                <a:lnTo>
                  <a:pt x="9299" y="2779"/>
                </a:lnTo>
                <a:lnTo>
                  <a:pt x="9300" y="2777"/>
                </a:lnTo>
                <a:lnTo>
                  <a:pt x="9301" y="2773"/>
                </a:lnTo>
                <a:lnTo>
                  <a:pt x="9308" y="2769"/>
                </a:lnTo>
                <a:lnTo>
                  <a:pt x="9317" y="2763"/>
                </a:lnTo>
                <a:lnTo>
                  <a:pt x="9329" y="2757"/>
                </a:lnTo>
                <a:lnTo>
                  <a:pt x="9341" y="2751"/>
                </a:lnTo>
                <a:lnTo>
                  <a:pt x="9353" y="2744"/>
                </a:lnTo>
                <a:lnTo>
                  <a:pt x="9361" y="2737"/>
                </a:lnTo>
                <a:lnTo>
                  <a:pt x="9369" y="2730"/>
                </a:lnTo>
                <a:lnTo>
                  <a:pt x="9379" y="2722"/>
                </a:lnTo>
                <a:lnTo>
                  <a:pt x="9388" y="2715"/>
                </a:lnTo>
                <a:lnTo>
                  <a:pt x="9399" y="2708"/>
                </a:lnTo>
                <a:lnTo>
                  <a:pt x="9403" y="2705"/>
                </a:lnTo>
                <a:lnTo>
                  <a:pt x="9408" y="2704"/>
                </a:lnTo>
                <a:lnTo>
                  <a:pt x="9413" y="2703"/>
                </a:lnTo>
                <a:lnTo>
                  <a:pt x="9417" y="2703"/>
                </a:lnTo>
                <a:lnTo>
                  <a:pt x="9422" y="2704"/>
                </a:lnTo>
                <a:lnTo>
                  <a:pt x="9426" y="2707"/>
                </a:lnTo>
                <a:lnTo>
                  <a:pt x="9429" y="2709"/>
                </a:lnTo>
                <a:lnTo>
                  <a:pt x="9433" y="2714"/>
                </a:lnTo>
                <a:lnTo>
                  <a:pt x="9435" y="2721"/>
                </a:lnTo>
                <a:lnTo>
                  <a:pt x="9437" y="2729"/>
                </a:lnTo>
                <a:lnTo>
                  <a:pt x="9440" y="2738"/>
                </a:lnTo>
                <a:lnTo>
                  <a:pt x="9441" y="2749"/>
                </a:lnTo>
                <a:lnTo>
                  <a:pt x="9443" y="2772"/>
                </a:lnTo>
                <a:lnTo>
                  <a:pt x="9444" y="2798"/>
                </a:lnTo>
                <a:lnTo>
                  <a:pt x="9444" y="2823"/>
                </a:lnTo>
                <a:lnTo>
                  <a:pt x="9445" y="2845"/>
                </a:lnTo>
                <a:lnTo>
                  <a:pt x="9447" y="2863"/>
                </a:lnTo>
                <a:lnTo>
                  <a:pt x="9449" y="2874"/>
                </a:lnTo>
                <a:lnTo>
                  <a:pt x="9451" y="2878"/>
                </a:lnTo>
                <a:lnTo>
                  <a:pt x="9455" y="2881"/>
                </a:lnTo>
                <a:lnTo>
                  <a:pt x="9460" y="2885"/>
                </a:lnTo>
                <a:lnTo>
                  <a:pt x="9467" y="2890"/>
                </a:lnTo>
                <a:lnTo>
                  <a:pt x="9481" y="2898"/>
                </a:lnTo>
                <a:lnTo>
                  <a:pt x="9497" y="2907"/>
                </a:lnTo>
                <a:lnTo>
                  <a:pt x="9515" y="2917"/>
                </a:lnTo>
                <a:lnTo>
                  <a:pt x="9530" y="2926"/>
                </a:lnTo>
                <a:lnTo>
                  <a:pt x="9537" y="2931"/>
                </a:lnTo>
                <a:lnTo>
                  <a:pt x="9544" y="2935"/>
                </a:lnTo>
                <a:lnTo>
                  <a:pt x="9549" y="2940"/>
                </a:lnTo>
                <a:lnTo>
                  <a:pt x="9552" y="2945"/>
                </a:lnTo>
                <a:lnTo>
                  <a:pt x="9556" y="2948"/>
                </a:lnTo>
                <a:lnTo>
                  <a:pt x="9561" y="2953"/>
                </a:lnTo>
                <a:lnTo>
                  <a:pt x="9566" y="2957"/>
                </a:lnTo>
                <a:lnTo>
                  <a:pt x="9572" y="2959"/>
                </a:lnTo>
                <a:lnTo>
                  <a:pt x="9586" y="2965"/>
                </a:lnTo>
                <a:lnTo>
                  <a:pt x="9602" y="2968"/>
                </a:lnTo>
                <a:lnTo>
                  <a:pt x="9617" y="2970"/>
                </a:lnTo>
                <a:lnTo>
                  <a:pt x="9630" y="2970"/>
                </a:lnTo>
                <a:lnTo>
                  <a:pt x="9636" y="2968"/>
                </a:lnTo>
                <a:lnTo>
                  <a:pt x="9640" y="2967"/>
                </a:lnTo>
                <a:lnTo>
                  <a:pt x="9645" y="2966"/>
                </a:lnTo>
                <a:lnTo>
                  <a:pt x="9647" y="2964"/>
                </a:lnTo>
                <a:lnTo>
                  <a:pt x="9651" y="2961"/>
                </a:lnTo>
                <a:lnTo>
                  <a:pt x="9655" y="2960"/>
                </a:lnTo>
                <a:lnTo>
                  <a:pt x="9659" y="2959"/>
                </a:lnTo>
                <a:lnTo>
                  <a:pt x="9665" y="2959"/>
                </a:lnTo>
                <a:lnTo>
                  <a:pt x="9678" y="2960"/>
                </a:lnTo>
                <a:lnTo>
                  <a:pt x="9692" y="2964"/>
                </a:lnTo>
                <a:lnTo>
                  <a:pt x="9720" y="2971"/>
                </a:lnTo>
                <a:lnTo>
                  <a:pt x="9739" y="2978"/>
                </a:lnTo>
                <a:lnTo>
                  <a:pt x="9747" y="2978"/>
                </a:lnTo>
                <a:lnTo>
                  <a:pt x="9757" y="2978"/>
                </a:lnTo>
                <a:lnTo>
                  <a:pt x="9768" y="2975"/>
                </a:lnTo>
                <a:lnTo>
                  <a:pt x="9781" y="2973"/>
                </a:lnTo>
                <a:lnTo>
                  <a:pt x="9808" y="2966"/>
                </a:lnTo>
                <a:lnTo>
                  <a:pt x="9835" y="2959"/>
                </a:lnTo>
                <a:lnTo>
                  <a:pt x="9858" y="2950"/>
                </a:lnTo>
                <a:lnTo>
                  <a:pt x="9878" y="2944"/>
                </a:lnTo>
                <a:lnTo>
                  <a:pt x="9882" y="2944"/>
                </a:lnTo>
                <a:lnTo>
                  <a:pt x="9886" y="2945"/>
                </a:lnTo>
                <a:lnTo>
                  <a:pt x="9889" y="2947"/>
                </a:lnTo>
                <a:lnTo>
                  <a:pt x="9892" y="2951"/>
                </a:lnTo>
                <a:lnTo>
                  <a:pt x="9893" y="2957"/>
                </a:lnTo>
                <a:lnTo>
                  <a:pt x="9894" y="2964"/>
                </a:lnTo>
                <a:lnTo>
                  <a:pt x="9895" y="2972"/>
                </a:lnTo>
                <a:lnTo>
                  <a:pt x="9894" y="2982"/>
                </a:lnTo>
                <a:lnTo>
                  <a:pt x="9893" y="3006"/>
                </a:lnTo>
                <a:lnTo>
                  <a:pt x="9889" y="3033"/>
                </a:lnTo>
                <a:lnTo>
                  <a:pt x="9886" y="3060"/>
                </a:lnTo>
                <a:lnTo>
                  <a:pt x="9880" y="3088"/>
                </a:lnTo>
                <a:lnTo>
                  <a:pt x="9873" y="3115"/>
                </a:lnTo>
                <a:lnTo>
                  <a:pt x="9864" y="3141"/>
                </a:lnTo>
                <a:lnTo>
                  <a:pt x="9859" y="3153"/>
                </a:lnTo>
                <a:lnTo>
                  <a:pt x="9853" y="3164"/>
                </a:lnTo>
                <a:lnTo>
                  <a:pt x="9846" y="3175"/>
                </a:lnTo>
                <a:lnTo>
                  <a:pt x="9839" y="3184"/>
                </a:lnTo>
                <a:lnTo>
                  <a:pt x="9826" y="3201"/>
                </a:lnTo>
                <a:lnTo>
                  <a:pt x="9818" y="3215"/>
                </a:lnTo>
                <a:lnTo>
                  <a:pt x="9812" y="3227"/>
                </a:lnTo>
                <a:lnTo>
                  <a:pt x="9807" y="3237"/>
                </a:lnTo>
                <a:lnTo>
                  <a:pt x="9805" y="3241"/>
                </a:lnTo>
                <a:lnTo>
                  <a:pt x="9803" y="3244"/>
                </a:lnTo>
                <a:lnTo>
                  <a:pt x="9800" y="3248"/>
                </a:lnTo>
                <a:lnTo>
                  <a:pt x="9797" y="3250"/>
                </a:lnTo>
                <a:lnTo>
                  <a:pt x="9792" y="3253"/>
                </a:lnTo>
                <a:lnTo>
                  <a:pt x="9787" y="3254"/>
                </a:lnTo>
                <a:lnTo>
                  <a:pt x="9783" y="3255"/>
                </a:lnTo>
                <a:lnTo>
                  <a:pt x="9775" y="3255"/>
                </a:lnTo>
                <a:lnTo>
                  <a:pt x="9761" y="3255"/>
                </a:lnTo>
                <a:lnTo>
                  <a:pt x="9748" y="3256"/>
                </a:lnTo>
                <a:lnTo>
                  <a:pt x="9737" y="3258"/>
                </a:lnTo>
                <a:lnTo>
                  <a:pt x="9726" y="3262"/>
                </a:lnTo>
                <a:lnTo>
                  <a:pt x="9721" y="3254"/>
                </a:lnTo>
                <a:lnTo>
                  <a:pt x="9716" y="3245"/>
                </a:lnTo>
                <a:lnTo>
                  <a:pt x="9710" y="3238"/>
                </a:lnTo>
                <a:lnTo>
                  <a:pt x="9703" y="3233"/>
                </a:lnTo>
                <a:lnTo>
                  <a:pt x="9696" y="3228"/>
                </a:lnTo>
                <a:lnTo>
                  <a:pt x="9689" y="3226"/>
                </a:lnTo>
                <a:lnTo>
                  <a:pt x="9680" y="3226"/>
                </a:lnTo>
                <a:lnTo>
                  <a:pt x="9672" y="3227"/>
                </a:lnTo>
                <a:lnTo>
                  <a:pt x="9635" y="3236"/>
                </a:lnTo>
                <a:lnTo>
                  <a:pt x="9595" y="3245"/>
                </a:lnTo>
                <a:lnTo>
                  <a:pt x="9585" y="3249"/>
                </a:lnTo>
                <a:lnTo>
                  <a:pt x="9576" y="3254"/>
                </a:lnTo>
                <a:lnTo>
                  <a:pt x="9566" y="3258"/>
                </a:lnTo>
                <a:lnTo>
                  <a:pt x="9557" y="3264"/>
                </a:lnTo>
                <a:lnTo>
                  <a:pt x="9549" y="3271"/>
                </a:lnTo>
                <a:lnTo>
                  <a:pt x="9541" y="3278"/>
                </a:lnTo>
                <a:lnTo>
                  <a:pt x="9532" y="3287"/>
                </a:lnTo>
                <a:lnTo>
                  <a:pt x="9524" y="3297"/>
                </a:lnTo>
                <a:lnTo>
                  <a:pt x="9510" y="3316"/>
                </a:lnTo>
                <a:lnTo>
                  <a:pt x="9498" y="3330"/>
                </a:lnTo>
                <a:lnTo>
                  <a:pt x="9489" y="3341"/>
                </a:lnTo>
                <a:lnTo>
                  <a:pt x="9481" y="3346"/>
                </a:lnTo>
                <a:lnTo>
                  <a:pt x="9477" y="3348"/>
                </a:lnTo>
                <a:lnTo>
                  <a:pt x="9474" y="3349"/>
                </a:lnTo>
                <a:lnTo>
                  <a:pt x="9471" y="3349"/>
                </a:lnTo>
                <a:lnTo>
                  <a:pt x="9469" y="3349"/>
                </a:lnTo>
                <a:lnTo>
                  <a:pt x="9464" y="3345"/>
                </a:lnTo>
                <a:lnTo>
                  <a:pt x="9461" y="3339"/>
                </a:lnTo>
                <a:lnTo>
                  <a:pt x="9461" y="3335"/>
                </a:lnTo>
                <a:lnTo>
                  <a:pt x="9463" y="3330"/>
                </a:lnTo>
                <a:lnTo>
                  <a:pt x="9468" y="3323"/>
                </a:lnTo>
                <a:lnTo>
                  <a:pt x="9475" y="3316"/>
                </a:lnTo>
                <a:lnTo>
                  <a:pt x="9492" y="3298"/>
                </a:lnTo>
                <a:lnTo>
                  <a:pt x="9514" y="3280"/>
                </a:lnTo>
                <a:lnTo>
                  <a:pt x="9534" y="3261"/>
                </a:lnTo>
                <a:lnTo>
                  <a:pt x="9550" y="3243"/>
                </a:lnTo>
                <a:lnTo>
                  <a:pt x="9556" y="3236"/>
                </a:lnTo>
                <a:lnTo>
                  <a:pt x="9561" y="3228"/>
                </a:lnTo>
                <a:lnTo>
                  <a:pt x="9562" y="3226"/>
                </a:lnTo>
                <a:lnTo>
                  <a:pt x="9562" y="3222"/>
                </a:lnTo>
                <a:lnTo>
                  <a:pt x="9562" y="3220"/>
                </a:lnTo>
                <a:lnTo>
                  <a:pt x="9561" y="3217"/>
                </a:lnTo>
                <a:lnTo>
                  <a:pt x="9556" y="3213"/>
                </a:lnTo>
                <a:lnTo>
                  <a:pt x="9551" y="3210"/>
                </a:lnTo>
                <a:lnTo>
                  <a:pt x="9544" y="3207"/>
                </a:lnTo>
                <a:lnTo>
                  <a:pt x="9535" y="3206"/>
                </a:lnTo>
                <a:lnTo>
                  <a:pt x="9515" y="3202"/>
                </a:lnTo>
                <a:lnTo>
                  <a:pt x="9492" y="3201"/>
                </a:lnTo>
                <a:lnTo>
                  <a:pt x="9442" y="3202"/>
                </a:lnTo>
                <a:lnTo>
                  <a:pt x="9397" y="3203"/>
                </a:lnTo>
                <a:lnTo>
                  <a:pt x="9388" y="3202"/>
                </a:lnTo>
                <a:lnTo>
                  <a:pt x="9379" y="3201"/>
                </a:lnTo>
                <a:lnTo>
                  <a:pt x="9369" y="3200"/>
                </a:lnTo>
                <a:lnTo>
                  <a:pt x="9360" y="3197"/>
                </a:lnTo>
                <a:lnTo>
                  <a:pt x="9342" y="3190"/>
                </a:lnTo>
                <a:lnTo>
                  <a:pt x="9325" y="3183"/>
                </a:lnTo>
                <a:lnTo>
                  <a:pt x="9308" y="3175"/>
                </a:lnTo>
                <a:lnTo>
                  <a:pt x="9293" y="3167"/>
                </a:lnTo>
                <a:lnTo>
                  <a:pt x="9276" y="3161"/>
                </a:lnTo>
                <a:lnTo>
                  <a:pt x="9262" y="3156"/>
                </a:lnTo>
                <a:lnTo>
                  <a:pt x="9254" y="3155"/>
                </a:lnTo>
                <a:lnTo>
                  <a:pt x="9248" y="3157"/>
                </a:lnTo>
                <a:lnTo>
                  <a:pt x="9241" y="3161"/>
                </a:lnTo>
                <a:lnTo>
                  <a:pt x="9235" y="3167"/>
                </a:lnTo>
                <a:lnTo>
                  <a:pt x="9229" y="3174"/>
                </a:lnTo>
                <a:lnTo>
                  <a:pt x="9224" y="3182"/>
                </a:lnTo>
                <a:lnTo>
                  <a:pt x="9218" y="3191"/>
                </a:lnTo>
                <a:lnTo>
                  <a:pt x="9213" y="3202"/>
                </a:lnTo>
                <a:lnTo>
                  <a:pt x="9201" y="3224"/>
                </a:lnTo>
                <a:lnTo>
                  <a:pt x="9189" y="3248"/>
                </a:lnTo>
                <a:lnTo>
                  <a:pt x="9184" y="3260"/>
                </a:lnTo>
                <a:lnTo>
                  <a:pt x="9178" y="3270"/>
                </a:lnTo>
                <a:lnTo>
                  <a:pt x="9171" y="3281"/>
                </a:lnTo>
                <a:lnTo>
                  <a:pt x="9164" y="3290"/>
                </a:lnTo>
                <a:lnTo>
                  <a:pt x="9155" y="3297"/>
                </a:lnTo>
                <a:lnTo>
                  <a:pt x="9147" y="3303"/>
                </a:lnTo>
                <a:lnTo>
                  <a:pt x="9139" y="3305"/>
                </a:lnTo>
                <a:lnTo>
                  <a:pt x="9131" y="3305"/>
                </a:lnTo>
                <a:lnTo>
                  <a:pt x="9121" y="3305"/>
                </a:lnTo>
                <a:lnTo>
                  <a:pt x="9112" y="3303"/>
                </a:lnTo>
                <a:lnTo>
                  <a:pt x="9103" y="3299"/>
                </a:lnTo>
                <a:lnTo>
                  <a:pt x="9093" y="3295"/>
                </a:lnTo>
                <a:lnTo>
                  <a:pt x="9076" y="3284"/>
                </a:lnTo>
                <a:lnTo>
                  <a:pt x="9058" y="3275"/>
                </a:lnTo>
                <a:lnTo>
                  <a:pt x="9050" y="3270"/>
                </a:lnTo>
                <a:lnTo>
                  <a:pt x="9042" y="3268"/>
                </a:lnTo>
                <a:lnTo>
                  <a:pt x="9034" y="3265"/>
                </a:lnTo>
                <a:lnTo>
                  <a:pt x="9027" y="3264"/>
                </a:lnTo>
                <a:lnTo>
                  <a:pt x="9020" y="3263"/>
                </a:lnTo>
                <a:lnTo>
                  <a:pt x="9012" y="3262"/>
                </a:lnTo>
                <a:lnTo>
                  <a:pt x="9004" y="3258"/>
                </a:lnTo>
                <a:lnTo>
                  <a:pt x="8996" y="3255"/>
                </a:lnTo>
                <a:lnTo>
                  <a:pt x="8978" y="3244"/>
                </a:lnTo>
                <a:lnTo>
                  <a:pt x="8962" y="3234"/>
                </a:lnTo>
                <a:lnTo>
                  <a:pt x="8935" y="3213"/>
                </a:lnTo>
                <a:lnTo>
                  <a:pt x="8924" y="3203"/>
                </a:lnTo>
                <a:lnTo>
                  <a:pt x="8912" y="3197"/>
                </a:lnTo>
                <a:lnTo>
                  <a:pt x="8886" y="3187"/>
                </a:lnTo>
                <a:lnTo>
                  <a:pt x="8870" y="3181"/>
                </a:lnTo>
                <a:lnTo>
                  <a:pt x="8855" y="3175"/>
                </a:lnTo>
                <a:lnTo>
                  <a:pt x="8840" y="3172"/>
                </a:lnTo>
                <a:lnTo>
                  <a:pt x="8828" y="3170"/>
                </a:lnTo>
                <a:lnTo>
                  <a:pt x="8822" y="3169"/>
                </a:lnTo>
                <a:lnTo>
                  <a:pt x="8816" y="3168"/>
                </a:lnTo>
                <a:lnTo>
                  <a:pt x="8810" y="3164"/>
                </a:lnTo>
                <a:lnTo>
                  <a:pt x="8803" y="3161"/>
                </a:lnTo>
                <a:lnTo>
                  <a:pt x="8788" y="3150"/>
                </a:lnTo>
                <a:lnTo>
                  <a:pt x="8774" y="3140"/>
                </a:lnTo>
                <a:lnTo>
                  <a:pt x="8760" y="3128"/>
                </a:lnTo>
                <a:lnTo>
                  <a:pt x="8747" y="3119"/>
                </a:lnTo>
                <a:lnTo>
                  <a:pt x="8741" y="3115"/>
                </a:lnTo>
                <a:lnTo>
                  <a:pt x="8736" y="3112"/>
                </a:lnTo>
                <a:lnTo>
                  <a:pt x="8731" y="3109"/>
                </a:lnTo>
                <a:lnTo>
                  <a:pt x="8728" y="3109"/>
                </a:lnTo>
                <a:lnTo>
                  <a:pt x="8721" y="3107"/>
                </a:lnTo>
                <a:lnTo>
                  <a:pt x="8713" y="3102"/>
                </a:lnTo>
                <a:lnTo>
                  <a:pt x="8704" y="3094"/>
                </a:lnTo>
                <a:lnTo>
                  <a:pt x="8696" y="3086"/>
                </a:lnTo>
                <a:lnTo>
                  <a:pt x="8694" y="3081"/>
                </a:lnTo>
                <a:lnTo>
                  <a:pt x="8692" y="3075"/>
                </a:lnTo>
                <a:lnTo>
                  <a:pt x="8690" y="3071"/>
                </a:lnTo>
                <a:lnTo>
                  <a:pt x="8689" y="3066"/>
                </a:lnTo>
                <a:lnTo>
                  <a:pt x="8690" y="3060"/>
                </a:lnTo>
                <a:lnTo>
                  <a:pt x="8692" y="3056"/>
                </a:lnTo>
                <a:lnTo>
                  <a:pt x="8695" y="3052"/>
                </a:lnTo>
                <a:lnTo>
                  <a:pt x="8701" y="3048"/>
                </a:lnTo>
                <a:lnTo>
                  <a:pt x="8707" y="3045"/>
                </a:lnTo>
                <a:lnTo>
                  <a:pt x="8714" y="3044"/>
                </a:lnTo>
                <a:lnTo>
                  <a:pt x="8721" y="3042"/>
                </a:lnTo>
                <a:lnTo>
                  <a:pt x="8729" y="3042"/>
                </a:lnTo>
                <a:lnTo>
                  <a:pt x="8744" y="3041"/>
                </a:lnTo>
                <a:lnTo>
                  <a:pt x="8758" y="3039"/>
                </a:lnTo>
                <a:lnTo>
                  <a:pt x="8764" y="3036"/>
                </a:lnTo>
                <a:lnTo>
                  <a:pt x="8769" y="3033"/>
                </a:lnTo>
                <a:lnTo>
                  <a:pt x="8774" y="3027"/>
                </a:lnTo>
                <a:lnTo>
                  <a:pt x="8776" y="3020"/>
                </a:lnTo>
                <a:lnTo>
                  <a:pt x="8777" y="3011"/>
                </a:lnTo>
                <a:lnTo>
                  <a:pt x="8776" y="2999"/>
                </a:lnTo>
                <a:lnTo>
                  <a:pt x="8774" y="2985"/>
                </a:lnTo>
                <a:lnTo>
                  <a:pt x="8768" y="2967"/>
                </a:lnTo>
                <a:lnTo>
                  <a:pt x="8766" y="2958"/>
                </a:lnTo>
                <a:lnTo>
                  <a:pt x="8762" y="2948"/>
                </a:lnTo>
                <a:lnTo>
                  <a:pt x="8757" y="2941"/>
                </a:lnTo>
                <a:lnTo>
                  <a:pt x="8754" y="2933"/>
                </a:lnTo>
                <a:lnTo>
                  <a:pt x="8749" y="2927"/>
                </a:lnTo>
                <a:lnTo>
                  <a:pt x="8743" y="2920"/>
                </a:lnTo>
                <a:lnTo>
                  <a:pt x="8739" y="2916"/>
                </a:lnTo>
                <a:lnTo>
                  <a:pt x="8733" y="2911"/>
                </a:lnTo>
                <a:lnTo>
                  <a:pt x="8721" y="2901"/>
                </a:lnTo>
                <a:lnTo>
                  <a:pt x="8709" y="2896"/>
                </a:lnTo>
                <a:lnTo>
                  <a:pt x="8696" y="2891"/>
                </a:lnTo>
                <a:lnTo>
                  <a:pt x="8683" y="2889"/>
                </a:lnTo>
                <a:lnTo>
                  <a:pt x="8670" y="2886"/>
                </a:lnTo>
                <a:lnTo>
                  <a:pt x="8657" y="2886"/>
                </a:lnTo>
                <a:lnTo>
                  <a:pt x="8646" y="2886"/>
                </a:lnTo>
                <a:lnTo>
                  <a:pt x="8634" y="2887"/>
                </a:lnTo>
                <a:lnTo>
                  <a:pt x="8625" y="2890"/>
                </a:lnTo>
                <a:lnTo>
                  <a:pt x="8615" y="2892"/>
                </a:lnTo>
                <a:lnTo>
                  <a:pt x="8607" y="2894"/>
                </a:lnTo>
                <a:lnTo>
                  <a:pt x="8601" y="2898"/>
                </a:lnTo>
                <a:lnTo>
                  <a:pt x="8594" y="2900"/>
                </a:lnTo>
                <a:lnTo>
                  <a:pt x="8584" y="2901"/>
                </a:lnTo>
                <a:lnTo>
                  <a:pt x="8569" y="2904"/>
                </a:lnTo>
                <a:lnTo>
                  <a:pt x="8554" y="2905"/>
                </a:lnTo>
                <a:lnTo>
                  <a:pt x="8517" y="2906"/>
                </a:lnTo>
                <a:lnTo>
                  <a:pt x="8475" y="2907"/>
                </a:lnTo>
                <a:lnTo>
                  <a:pt x="8434" y="2907"/>
                </a:lnTo>
                <a:lnTo>
                  <a:pt x="8399" y="2907"/>
                </a:lnTo>
                <a:lnTo>
                  <a:pt x="8372" y="2907"/>
                </a:lnTo>
                <a:lnTo>
                  <a:pt x="8358" y="2907"/>
                </a:lnTo>
                <a:lnTo>
                  <a:pt x="8347" y="2908"/>
                </a:lnTo>
                <a:lnTo>
                  <a:pt x="8331" y="2914"/>
                </a:lnTo>
                <a:lnTo>
                  <a:pt x="8308" y="2923"/>
                </a:lnTo>
                <a:lnTo>
                  <a:pt x="8282" y="2933"/>
                </a:lnTo>
                <a:lnTo>
                  <a:pt x="8230" y="2954"/>
                </a:lnTo>
                <a:lnTo>
                  <a:pt x="8191" y="2973"/>
                </a:lnTo>
                <a:lnTo>
                  <a:pt x="8161" y="2987"/>
                </a:lnTo>
                <a:lnTo>
                  <a:pt x="8126" y="3002"/>
                </a:lnTo>
                <a:lnTo>
                  <a:pt x="8095" y="3015"/>
                </a:lnTo>
                <a:lnTo>
                  <a:pt x="8076" y="3025"/>
                </a:lnTo>
                <a:lnTo>
                  <a:pt x="8071" y="3026"/>
                </a:lnTo>
                <a:lnTo>
                  <a:pt x="8067" y="3026"/>
                </a:lnTo>
                <a:lnTo>
                  <a:pt x="8061" y="3026"/>
                </a:lnTo>
                <a:lnTo>
                  <a:pt x="8053" y="3026"/>
                </a:lnTo>
                <a:lnTo>
                  <a:pt x="8035" y="3024"/>
                </a:lnTo>
                <a:lnTo>
                  <a:pt x="8015" y="3021"/>
                </a:lnTo>
                <a:lnTo>
                  <a:pt x="7995" y="3020"/>
                </a:lnTo>
                <a:lnTo>
                  <a:pt x="7974" y="3020"/>
                </a:lnTo>
                <a:lnTo>
                  <a:pt x="7965" y="3021"/>
                </a:lnTo>
                <a:lnTo>
                  <a:pt x="7956" y="3022"/>
                </a:lnTo>
                <a:lnTo>
                  <a:pt x="7948" y="3025"/>
                </a:lnTo>
                <a:lnTo>
                  <a:pt x="7940" y="3029"/>
                </a:lnTo>
                <a:lnTo>
                  <a:pt x="7922" y="3041"/>
                </a:lnTo>
                <a:lnTo>
                  <a:pt x="7906" y="3055"/>
                </a:lnTo>
                <a:lnTo>
                  <a:pt x="7891" y="3068"/>
                </a:lnTo>
                <a:lnTo>
                  <a:pt x="7875" y="3081"/>
                </a:lnTo>
                <a:lnTo>
                  <a:pt x="7862" y="3092"/>
                </a:lnTo>
                <a:lnTo>
                  <a:pt x="7852" y="3101"/>
                </a:lnTo>
                <a:lnTo>
                  <a:pt x="7842" y="3107"/>
                </a:lnTo>
                <a:lnTo>
                  <a:pt x="7837" y="3109"/>
                </a:lnTo>
                <a:lnTo>
                  <a:pt x="7832" y="3110"/>
                </a:lnTo>
                <a:lnTo>
                  <a:pt x="7824" y="3115"/>
                </a:lnTo>
                <a:lnTo>
                  <a:pt x="7815" y="3123"/>
                </a:lnTo>
                <a:lnTo>
                  <a:pt x="7806" y="3134"/>
                </a:lnTo>
                <a:lnTo>
                  <a:pt x="7796" y="3149"/>
                </a:lnTo>
                <a:lnTo>
                  <a:pt x="7785" y="3167"/>
                </a:lnTo>
                <a:lnTo>
                  <a:pt x="7774" y="3188"/>
                </a:lnTo>
                <a:lnTo>
                  <a:pt x="7765" y="3213"/>
                </a:lnTo>
                <a:lnTo>
                  <a:pt x="7761" y="3226"/>
                </a:lnTo>
                <a:lnTo>
                  <a:pt x="7759" y="3238"/>
                </a:lnTo>
                <a:lnTo>
                  <a:pt x="7757" y="3251"/>
                </a:lnTo>
                <a:lnTo>
                  <a:pt x="7756" y="3263"/>
                </a:lnTo>
                <a:lnTo>
                  <a:pt x="7753" y="3287"/>
                </a:lnTo>
                <a:lnTo>
                  <a:pt x="7753" y="3308"/>
                </a:lnTo>
                <a:lnTo>
                  <a:pt x="7752" y="3317"/>
                </a:lnTo>
                <a:lnTo>
                  <a:pt x="7751" y="3327"/>
                </a:lnTo>
                <a:lnTo>
                  <a:pt x="7750" y="3336"/>
                </a:lnTo>
                <a:lnTo>
                  <a:pt x="7747" y="3343"/>
                </a:lnTo>
                <a:lnTo>
                  <a:pt x="7744" y="3350"/>
                </a:lnTo>
                <a:lnTo>
                  <a:pt x="7739" y="3357"/>
                </a:lnTo>
                <a:lnTo>
                  <a:pt x="7733" y="3363"/>
                </a:lnTo>
                <a:lnTo>
                  <a:pt x="7725" y="3368"/>
                </a:lnTo>
                <a:lnTo>
                  <a:pt x="7685" y="3388"/>
                </a:lnTo>
                <a:lnTo>
                  <a:pt x="7636" y="3411"/>
                </a:lnTo>
                <a:lnTo>
                  <a:pt x="7612" y="3425"/>
                </a:lnTo>
                <a:lnTo>
                  <a:pt x="7589" y="3438"/>
                </a:lnTo>
                <a:lnTo>
                  <a:pt x="7579" y="3445"/>
                </a:lnTo>
                <a:lnTo>
                  <a:pt x="7570" y="3452"/>
                </a:lnTo>
                <a:lnTo>
                  <a:pt x="7562" y="3459"/>
                </a:lnTo>
                <a:lnTo>
                  <a:pt x="7556" y="3466"/>
                </a:lnTo>
                <a:lnTo>
                  <a:pt x="7550" y="3474"/>
                </a:lnTo>
                <a:lnTo>
                  <a:pt x="7544" y="3485"/>
                </a:lnTo>
                <a:lnTo>
                  <a:pt x="7538" y="3498"/>
                </a:lnTo>
                <a:lnTo>
                  <a:pt x="7532" y="3512"/>
                </a:lnTo>
                <a:lnTo>
                  <a:pt x="7522" y="3544"/>
                </a:lnTo>
                <a:lnTo>
                  <a:pt x="7510" y="3580"/>
                </a:lnTo>
                <a:lnTo>
                  <a:pt x="7498" y="3617"/>
                </a:lnTo>
                <a:lnTo>
                  <a:pt x="7487" y="3652"/>
                </a:lnTo>
                <a:lnTo>
                  <a:pt x="7480" y="3668"/>
                </a:lnTo>
                <a:lnTo>
                  <a:pt x="7473" y="3685"/>
                </a:lnTo>
                <a:lnTo>
                  <a:pt x="7467" y="3699"/>
                </a:lnTo>
                <a:lnTo>
                  <a:pt x="7458" y="3710"/>
                </a:lnTo>
                <a:lnTo>
                  <a:pt x="7453" y="3722"/>
                </a:lnTo>
                <a:lnTo>
                  <a:pt x="7448" y="3734"/>
                </a:lnTo>
                <a:lnTo>
                  <a:pt x="7444" y="3745"/>
                </a:lnTo>
                <a:lnTo>
                  <a:pt x="7442" y="3755"/>
                </a:lnTo>
                <a:lnTo>
                  <a:pt x="7442" y="3767"/>
                </a:lnTo>
                <a:lnTo>
                  <a:pt x="7442" y="3776"/>
                </a:lnTo>
                <a:lnTo>
                  <a:pt x="7443" y="3787"/>
                </a:lnTo>
                <a:lnTo>
                  <a:pt x="7446" y="3797"/>
                </a:lnTo>
                <a:lnTo>
                  <a:pt x="7456" y="3835"/>
                </a:lnTo>
                <a:lnTo>
                  <a:pt x="7467" y="3865"/>
                </a:lnTo>
                <a:lnTo>
                  <a:pt x="7470" y="3882"/>
                </a:lnTo>
                <a:lnTo>
                  <a:pt x="7475" y="3900"/>
                </a:lnTo>
                <a:lnTo>
                  <a:pt x="7480" y="3921"/>
                </a:lnTo>
                <a:lnTo>
                  <a:pt x="7482" y="3942"/>
                </a:lnTo>
                <a:lnTo>
                  <a:pt x="7483" y="3954"/>
                </a:lnTo>
                <a:lnTo>
                  <a:pt x="7483" y="3965"/>
                </a:lnTo>
                <a:lnTo>
                  <a:pt x="7482" y="3978"/>
                </a:lnTo>
                <a:lnTo>
                  <a:pt x="7480" y="3990"/>
                </a:lnTo>
                <a:lnTo>
                  <a:pt x="7476" y="4003"/>
                </a:lnTo>
                <a:lnTo>
                  <a:pt x="7473" y="4015"/>
                </a:lnTo>
                <a:lnTo>
                  <a:pt x="7467" y="4028"/>
                </a:lnTo>
                <a:lnTo>
                  <a:pt x="7458" y="4040"/>
                </a:lnTo>
                <a:lnTo>
                  <a:pt x="7444" y="4063"/>
                </a:lnTo>
                <a:lnTo>
                  <a:pt x="7434" y="4083"/>
                </a:lnTo>
                <a:lnTo>
                  <a:pt x="7426" y="4100"/>
                </a:lnTo>
                <a:lnTo>
                  <a:pt x="7420" y="4114"/>
                </a:lnTo>
                <a:lnTo>
                  <a:pt x="7415" y="4126"/>
                </a:lnTo>
                <a:lnTo>
                  <a:pt x="7410" y="4134"/>
                </a:lnTo>
                <a:lnTo>
                  <a:pt x="7408" y="4138"/>
                </a:lnTo>
                <a:lnTo>
                  <a:pt x="7406" y="4140"/>
                </a:lnTo>
                <a:lnTo>
                  <a:pt x="7403" y="4143"/>
                </a:lnTo>
                <a:lnTo>
                  <a:pt x="7400" y="4144"/>
                </a:lnTo>
                <a:lnTo>
                  <a:pt x="7396" y="4144"/>
                </a:lnTo>
                <a:lnTo>
                  <a:pt x="7394" y="4146"/>
                </a:lnTo>
                <a:lnTo>
                  <a:pt x="7394" y="4147"/>
                </a:lnTo>
                <a:lnTo>
                  <a:pt x="7394" y="4150"/>
                </a:lnTo>
                <a:lnTo>
                  <a:pt x="7397" y="4155"/>
                </a:lnTo>
                <a:lnTo>
                  <a:pt x="7403" y="4163"/>
                </a:lnTo>
                <a:lnTo>
                  <a:pt x="7409" y="4172"/>
                </a:lnTo>
                <a:lnTo>
                  <a:pt x="7416" y="4184"/>
                </a:lnTo>
                <a:lnTo>
                  <a:pt x="7420" y="4191"/>
                </a:lnTo>
                <a:lnTo>
                  <a:pt x="7423" y="4198"/>
                </a:lnTo>
                <a:lnTo>
                  <a:pt x="7426" y="4205"/>
                </a:lnTo>
                <a:lnTo>
                  <a:pt x="7427" y="4214"/>
                </a:lnTo>
                <a:lnTo>
                  <a:pt x="7428" y="4222"/>
                </a:lnTo>
                <a:lnTo>
                  <a:pt x="7428" y="4232"/>
                </a:lnTo>
                <a:lnTo>
                  <a:pt x="7427" y="4240"/>
                </a:lnTo>
                <a:lnTo>
                  <a:pt x="7426" y="4249"/>
                </a:lnTo>
                <a:lnTo>
                  <a:pt x="7423" y="4267"/>
                </a:lnTo>
                <a:lnTo>
                  <a:pt x="7422" y="4283"/>
                </a:lnTo>
                <a:lnTo>
                  <a:pt x="7422" y="4293"/>
                </a:lnTo>
                <a:lnTo>
                  <a:pt x="7423" y="4301"/>
                </a:lnTo>
                <a:lnTo>
                  <a:pt x="7426" y="4309"/>
                </a:lnTo>
                <a:lnTo>
                  <a:pt x="7430" y="4318"/>
                </a:lnTo>
                <a:lnTo>
                  <a:pt x="7436" y="4326"/>
                </a:lnTo>
                <a:lnTo>
                  <a:pt x="7444" y="4334"/>
                </a:lnTo>
                <a:lnTo>
                  <a:pt x="7454" y="4342"/>
                </a:lnTo>
                <a:lnTo>
                  <a:pt x="7467" y="4350"/>
                </a:lnTo>
                <a:lnTo>
                  <a:pt x="7495" y="4364"/>
                </a:lnTo>
                <a:lnTo>
                  <a:pt x="7522" y="4376"/>
                </a:lnTo>
                <a:lnTo>
                  <a:pt x="7547" y="4386"/>
                </a:lnTo>
                <a:lnTo>
                  <a:pt x="7570" y="4395"/>
                </a:lnTo>
                <a:lnTo>
                  <a:pt x="7581" y="4400"/>
                </a:lnTo>
                <a:lnTo>
                  <a:pt x="7591" y="4406"/>
                </a:lnTo>
                <a:lnTo>
                  <a:pt x="7599" y="4411"/>
                </a:lnTo>
                <a:lnTo>
                  <a:pt x="7608" y="4417"/>
                </a:lnTo>
                <a:lnTo>
                  <a:pt x="7616" y="4424"/>
                </a:lnTo>
                <a:lnTo>
                  <a:pt x="7622" y="4431"/>
                </a:lnTo>
                <a:lnTo>
                  <a:pt x="7628" y="4441"/>
                </a:lnTo>
                <a:lnTo>
                  <a:pt x="7631" y="4450"/>
                </a:lnTo>
                <a:lnTo>
                  <a:pt x="7640" y="4475"/>
                </a:lnTo>
                <a:lnTo>
                  <a:pt x="7653" y="4504"/>
                </a:lnTo>
                <a:lnTo>
                  <a:pt x="7667" y="4535"/>
                </a:lnTo>
                <a:lnTo>
                  <a:pt x="7682" y="4565"/>
                </a:lnTo>
                <a:lnTo>
                  <a:pt x="7696" y="4593"/>
                </a:lnTo>
                <a:lnTo>
                  <a:pt x="7707" y="4616"/>
                </a:lnTo>
                <a:lnTo>
                  <a:pt x="7714" y="4631"/>
                </a:lnTo>
                <a:lnTo>
                  <a:pt x="7718" y="4637"/>
                </a:lnTo>
                <a:lnTo>
                  <a:pt x="7730" y="4649"/>
                </a:lnTo>
                <a:lnTo>
                  <a:pt x="7758" y="4679"/>
                </a:lnTo>
                <a:lnTo>
                  <a:pt x="7793" y="4714"/>
                </a:lnTo>
                <a:lnTo>
                  <a:pt x="7825" y="4745"/>
                </a:lnTo>
                <a:lnTo>
                  <a:pt x="7832" y="4751"/>
                </a:lnTo>
                <a:lnTo>
                  <a:pt x="7838" y="4756"/>
                </a:lnTo>
                <a:lnTo>
                  <a:pt x="7842" y="4759"/>
                </a:lnTo>
                <a:lnTo>
                  <a:pt x="7848" y="4760"/>
                </a:lnTo>
                <a:lnTo>
                  <a:pt x="7852" y="4763"/>
                </a:lnTo>
                <a:lnTo>
                  <a:pt x="7857" y="4763"/>
                </a:lnTo>
                <a:lnTo>
                  <a:pt x="7860" y="4761"/>
                </a:lnTo>
                <a:lnTo>
                  <a:pt x="7864" y="4760"/>
                </a:lnTo>
                <a:lnTo>
                  <a:pt x="7866" y="4758"/>
                </a:lnTo>
                <a:lnTo>
                  <a:pt x="7869" y="4756"/>
                </a:lnTo>
                <a:lnTo>
                  <a:pt x="7872" y="4752"/>
                </a:lnTo>
                <a:lnTo>
                  <a:pt x="7874" y="4747"/>
                </a:lnTo>
                <a:lnTo>
                  <a:pt x="7878" y="4738"/>
                </a:lnTo>
                <a:lnTo>
                  <a:pt x="7881" y="4726"/>
                </a:lnTo>
                <a:lnTo>
                  <a:pt x="7882" y="4720"/>
                </a:lnTo>
                <a:lnTo>
                  <a:pt x="7886" y="4716"/>
                </a:lnTo>
                <a:lnTo>
                  <a:pt x="7889" y="4711"/>
                </a:lnTo>
                <a:lnTo>
                  <a:pt x="7894" y="4706"/>
                </a:lnTo>
                <a:lnTo>
                  <a:pt x="7899" y="4703"/>
                </a:lnTo>
                <a:lnTo>
                  <a:pt x="7905" y="4700"/>
                </a:lnTo>
                <a:lnTo>
                  <a:pt x="7912" y="4697"/>
                </a:lnTo>
                <a:lnTo>
                  <a:pt x="7919" y="4696"/>
                </a:lnTo>
                <a:lnTo>
                  <a:pt x="7934" y="4692"/>
                </a:lnTo>
                <a:lnTo>
                  <a:pt x="7953" y="4690"/>
                </a:lnTo>
                <a:lnTo>
                  <a:pt x="7972" y="4689"/>
                </a:lnTo>
                <a:lnTo>
                  <a:pt x="7992" y="4689"/>
                </a:lnTo>
                <a:lnTo>
                  <a:pt x="8032" y="4691"/>
                </a:lnTo>
                <a:lnTo>
                  <a:pt x="8068" y="4694"/>
                </a:lnTo>
                <a:lnTo>
                  <a:pt x="8086" y="4696"/>
                </a:lnTo>
                <a:lnTo>
                  <a:pt x="8104" y="4697"/>
                </a:lnTo>
                <a:lnTo>
                  <a:pt x="8123" y="4696"/>
                </a:lnTo>
                <a:lnTo>
                  <a:pt x="8143" y="4693"/>
                </a:lnTo>
                <a:lnTo>
                  <a:pt x="8154" y="4691"/>
                </a:lnTo>
                <a:lnTo>
                  <a:pt x="8163" y="4686"/>
                </a:lnTo>
                <a:lnTo>
                  <a:pt x="8174" y="4682"/>
                </a:lnTo>
                <a:lnTo>
                  <a:pt x="8182" y="4676"/>
                </a:lnTo>
                <a:lnTo>
                  <a:pt x="8199" y="4660"/>
                </a:lnTo>
                <a:lnTo>
                  <a:pt x="8215" y="4644"/>
                </a:lnTo>
                <a:lnTo>
                  <a:pt x="8229" y="4626"/>
                </a:lnTo>
                <a:lnTo>
                  <a:pt x="8241" y="4612"/>
                </a:lnTo>
                <a:lnTo>
                  <a:pt x="8251" y="4601"/>
                </a:lnTo>
                <a:lnTo>
                  <a:pt x="8259" y="4593"/>
                </a:lnTo>
                <a:lnTo>
                  <a:pt x="8270" y="4590"/>
                </a:lnTo>
                <a:lnTo>
                  <a:pt x="8285" y="4586"/>
                </a:lnTo>
                <a:lnTo>
                  <a:pt x="8304" y="4584"/>
                </a:lnTo>
                <a:lnTo>
                  <a:pt x="8325" y="4584"/>
                </a:lnTo>
                <a:lnTo>
                  <a:pt x="8336" y="4584"/>
                </a:lnTo>
                <a:lnTo>
                  <a:pt x="8347" y="4585"/>
                </a:lnTo>
                <a:lnTo>
                  <a:pt x="8359" y="4586"/>
                </a:lnTo>
                <a:lnTo>
                  <a:pt x="8371" y="4589"/>
                </a:lnTo>
                <a:lnTo>
                  <a:pt x="8383" y="4592"/>
                </a:lnTo>
                <a:lnTo>
                  <a:pt x="8393" y="4597"/>
                </a:lnTo>
                <a:lnTo>
                  <a:pt x="8404" y="4603"/>
                </a:lnTo>
                <a:lnTo>
                  <a:pt x="8414" y="4609"/>
                </a:lnTo>
                <a:lnTo>
                  <a:pt x="8423" y="4616"/>
                </a:lnTo>
                <a:lnTo>
                  <a:pt x="8431" y="4624"/>
                </a:lnTo>
                <a:lnTo>
                  <a:pt x="8438" y="4631"/>
                </a:lnTo>
                <a:lnTo>
                  <a:pt x="8444" y="4639"/>
                </a:lnTo>
                <a:lnTo>
                  <a:pt x="8452" y="4656"/>
                </a:lnTo>
                <a:lnTo>
                  <a:pt x="8459" y="4672"/>
                </a:lnTo>
                <a:lnTo>
                  <a:pt x="8465" y="4687"/>
                </a:lnTo>
                <a:lnTo>
                  <a:pt x="8470" y="4704"/>
                </a:lnTo>
                <a:lnTo>
                  <a:pt x="8473" y="4711"/>
                </a:lnTo>
                <a:lnTo>
                  <a:pt x="8477" y="4718"/>
                </a:lnTo>
                <a:lnTo>
                  <a:pt x="8481" y="4725"/>
                </a:lnTo>
                <a:lnTo>
                  <a:pt x="8486" y="4731"/>
                </a:lnTo>
                <a:lnTo>
                  <a:pt x="8491" y="4737"/>
                </a:lnTo>
                <a:lnTo>
                  <a:pt x="8497" y="4741"/>
                </a:lnTo>
                <a:lnTo>
                  <a:pt x="8504" y="4744"/>
                </a:lnTo>
                <a:lnTo>
                  <a:pt x="8510" y="4746"/>
                </a:lnTo>
                <a:lnTo>
                  <a:pt x="8517" y="4748"/>
                </a:lnTo>
                <a:lnTo>
                  <a:pt x="8524" y="4748"/>
                </a:lnTo>
                <a:lnTo>
                  <a:pt x="8531" y="4747"/>
                </a:lnTo>
                <a:lnTo>
                  <a:pt x="8539" y="4746"/>
                </a:lnTo>
                <a:lnTo>
                  <a:pt x="8546" y="4744"/>
                </a:lnTo>
                <a:lnTo>
                  <a:pt x="8553" y="4741"/>
                </a:lnTo>
                <a:lnTo>
                  <a:pt x="8561" y="4738"/>
                </a:lnTo>
                <a:lnTo>
                  <a:pt x="8568" y="4733"/>
                </a:lnTo>
                <a:lnTo>
                  <a:pt x="8584" y="4724"/>
                </a:lnTo>
                <a:lnTo>
                  <a:pt x="8598" y="4712"/>
                </a:lnTo>
                <a:lnTo>
                  <a:pt x="8608" y="4701"/>
                </a:lnTo>
                <a:lnTo>
                  <a:pt x="8616" y="4696"/>
                </a:lnTo>
                <a:lnTo>
                  <a:pt x="8619" y="4694"/>
                </a:lnTo>
                <a:lnTo>
                  <a:pt x="8621" y="4693"/>
                </a:lnTo>
                <a:lnTo>
                  <a:pt x="8623" y="4693"/>
                </a:lnTo>
                <a:lnTo>
                  <a:pt x="8626" y="4694"/>
                </a:lnTo>
                <a:lnTo>
                  <a:pt x="8638" y="4704"/>
                </a:lnTo>
                <a:lnTo>
                  <a:pt x="8661" y="4721"/>
                </a:lnTo>
                <a:lnTo>
                  <a:pt x="8676" y="4732"/>
                </a:lnTo>
                <a:lnTo>
                  <a:pt x="8689" y="4743"/>
                </a:lnTo>
                <a:lnTo>
                  <a:pt x="8694" y="4748"/>
                </a:lnTo>
                <a:lnTo>
                  <a:pt x="8699" y="4754"/>
                </a:lnTo>
                <a:lnTo>
                  <a:pt x="8702" y="4760"/>
                </a:lnTo>
                <a:lnTo>
                  <a:pt x="8704" y="4766"/>
                </a:lnTo>
                <a:lnTo>
                  <a:pt x="8706" y="4772"/>
                </a:lnTo>
                <a:lnTo>
                  <a:pt x="8706" y="4778"/>
                </a:lnTo>
                <a:lnTo>
                  <a:pt x="8706" y="4785"/>
                </a:lnTo>
                <a:lnTo>
                  <a:pt x="8704" y="4791"/>
                </a:lnTo>
                <a:lnTo>
                  <a:pt x="8701" y="4798"/>
                </a:lnTo>
                <a:lnTo>
                  <a:pt x="8697" y="4805"/>
                </a:lnTo>
                <a:lnTo>
                  <a:pt x="8692" y="4813"/>
                </a:lnTo>
                <a:lnTo>
                  <a:pt x="8685" y="4820"/>
                </a:lnTo>
                <a:lnTo>
                  <a:pt x="8677" y="4828"/>
                </a:lnTo>
                <a:lnTo>
                  <a:pt x="8673" y="4838"/>
                </a:lnTo>
                <a:lnTo>
                  <a:pt x="8668" y="4846"/>
                </a:lnTo>
                <a:lnTo>
                  <a:pt x="8665" y="4856"/>
                </a:lnTo>
                <a:lnTo>
                  <a:pt x="8661" y="4876"/>
                </a:lnTo>
                <a:lnTo>
                  <a:pt x="8659" y="4899"/>
                </a:lnTo>
                <a:lnTo>
                  <a:pt x="8657" y="4921"/>
                </a:lnTo>
                <a:lnTo>
                  <a:pt x="8655" y="4946"/>
                </a:lnTo>
                <a:lnTo>
                  <a:pt x="8654" y="4957"/>
                </a:lnTo>
                <a:lnTo>
                  <a:pt x="8652" y="4969"/>
                </a:lnTo>
                <a:lnTo>
                  <a:pt x="8649" y="4982"/>
                </a:lnTo>
                <a:lnTo>
                  <a:pt x="8645" y="4994"/>
                </a:lnTo>
                <a:lnTo>
                  <a:pt x="8641" y="5006"/>
                </a:lnTo>
                <a:lnTo>
                  <a:pt x="8639" y="5016"/>
                </a:lnTo>
                <a:lnTo>
                  <a:pt x="8639" y="5026"/>
                </a:lnTo>
                <a:lnTo>
                  <a:pt x="8639" y="5033"/>
                </a:lnTo>
                <a:lnTo>
                  <a:pt x="8641" y="5040"/>
                </a:lnTo>
                <a:lnTo>
                  <a:pt x="8643" y="5046"/>
                </a:lnTo>
                <a:lnTo>
                  <a:pt x="8648" y="5050"/>
                </a:lnTo>
                <a:lnTo>
                  <a:pt x="8653" y="5055"/>
                </a:lnTo>
                <a:lnTo>
                  <a:pt x="8679" y="5071"/>
                </a:lnTo>
                <a:lnTo>
                  <a:pt x="8712" y="5088"/>
                </a:lnTo>
                <a:lnTo>
                  <a:pt x="8720" y="5095"/>
                </a:lnTo>
                <a:lnTo>
                  <a:pt x="8728" y="5105"/>
                </a:lnTo>
                <a:lnTo>
                  <a:pt x="8735" y="5118"/>
                </a:lnTo>
                <a:lnTo>
                  <a:pt x="8743" y="5134"/>
                </a:lnTo>
                <a:lnTo>
                  <a:pt x="8757" y="5169"/>
                </a:lnTo>
                <a:lnTo>
                  <a:pt x="8771" y="5209"/>
                </a:lnTo>
                <a:lnTo>
                  <a:pt x="8784" y="5249"/>
                </a:lnTo>
                <a:lnTo>
                  <a:pt x="8796" y="5285"/>
                </a:lnTo>
                <a:lnTo>
                  <a:pt x="8801" y="5300"/>
                </a:lnTo>
                <a:lnTo>
                  <a:pt x="8807" y="5314"/>
                </a:lnTo>
                <a:lnTo>
                  <a:pt x="8811" y="5325"/>
                </a:lnTo>
                <a:lnTo>
                  <a:pt x="8816" y="5333"/>
                </a:lnTo>
                <a:lnTo>
                  <a:pt x="8820" y="5340"/>
                </a:lnTo>
                <a:lnTo>
                  <a:pt x="8823" y="5347"/>
                </a:lnTo>
                <a:lnTo>
                  <a:pt x="8824" y="5357"/>
                </a:lnTo>
                <a:lnTo>
                  <a:pt x="8825" y="5367"/>
                </a:lnTo>
                <a:lnTo>
                  <a:pt x="8825" y="5391"/>
                </a:lnTo>
                <a:lnTo>
                  <a:pt x="8824" y="5415"/>
                </a:lnTo>
                <a:lnTo>
                  <a:pt x="8824" y="5442"/>
                </a:lnTo>
                <a:lnTo>
                  <a:pt x="8824" y="5468"/>
                </a:lnTo>
                <a:lnTo>
                  <a:pt x="8825" y="5481"/>
                </a:lnTo>
                <a:lnTo>
                  <a:pt x="8828" y="5494"/>
                </a:lnTo>
                <a:lnTo>
                  <a:pt x="8831" y="5506"/>
                </a:lnTo>
                <a:lnTo>
                  <a:pt x="8836" y="5516"/>
                </a:lnTo>
                <a:lnTo>
                  <a:pt x="8845" y="5536"/>
                </a:lnTo>
                <a:lnTo>
                  <a:pt x="8854" y="5555"/>
                </a:lnTo>
                <a:lnTo>
                  <a:pt x="8859" y="5572"/>
                </a:lnTo>
                <a:lnTo>
                  <a:pt x="8863" y="5586"/>
                </a:lnTo>
                <a:lnTo>
                  <a:pt x="8863" y="5593"/>
                </a:lnTo>
                <a:lnTo>
                  <a:pt x="8863" y="5600"/>
                </a:lnTo>
                <a:lnTo>
                  <a:pt x="8862" y="5607"/>
                </a:lnTo>
                <a:lnTo>
                  <a:pt x="8861" y="5613"/>
                </a:lnTo>
                <a:lnTo>
                  <a:pt x="8858" y="5619"/>
                </a:lnTo>
                <a:lnTo>
                  <a:pt x="8855" y="5624"/>
                </a:lnTo>
                <a:lnTo>
                  <a:pt x="8850" y="5630"/>
                </a:lnTo>
                <a:lnTo>
                  <a:pt x="8844" y="5635"/>
                </a:lnTo>
                <a:lnTo>
                  <a:pt x="8832" y="5647"/>
                </a:lnTo>
                <a:lnTo>
                  <a:pt x="8820" y="5662"/>
                </a:lnTo>
                <a:lnTo>
                  <a:pt x="8808" y="5678"/>
                </a:lnTo>
                <a:lnTo>
                  <a:pt x="8796" y="5700"/>
                </a:lnTo>
                <a:lnTo>
                  <a:pt x="8790" y="5710"/>
                </a:lnTo>
                <a:lnTo>
                  <a:pt x="8785" y="5722"/>
                </a:lnTo>
                <a:lnTo>
                  <a:pt x="8781" y="5735"/>
                </a:lnTo>
                <a:lnTo>
                  <a:pt x="8777" y="5749"/>
                </a:lnTo>
                <a:lnTo>
                  <a:pt x="8774" y="5763"/>
                </a:lnTo>
                <a:lnTo>
                  <a:pt x="8771" y="5779"/>
                </a:lnTo>
                <a:lnTo>
                  <a:pt x="8769" y="5795"/>
                </a:lnTo>
                <a:lnTo>
                  <a:pt x="8768" y="5812"/>
                </a:lnTo>
                <a:lnTo>
                  <a:pt x="8768" y="5846"/>
                </a:lnTo>
                <a:lnTo>
                  <a:pt x="8769" y="5878"/>
                </a:lnTo>
                <a:lnTo>
                  <a:pt x="8773" y="5906"/>
                </a:lnTo>
                <a:lnTo>
                  <a:pt x="8777" y="5932"/>
                </a:lnTo>
                <a:lnTo>
                  <a:pt x="8782" y="5954"/>
                </a:lnTo>
                <a:lnTo>
                  <a:pt x="8788" y="5974"/>
                </a:lnTo>
                <a:lnTo>
                  <a:pt x="8794" y="5991"/>
                </a:lnTo>
                <a:lnTo>
                  <a:pt x="8800" y="6005"/>
                </a:lnTo>
                <a:lnTo>
                  <a:pt x="8816" y="6039"/>
                </a:lnTo>
                <a:lnTo>
                  <a:pt x="8836" y="6082"/>
                </a:lnTo>
                <a:lnTo>
                  <a:pt x="8858" y="6127"/>
                </a:lnTo>
                <a:lnTo>
                  <a:pt x="8876" y="6160"/>
                </a:lnTo>
                <a:lnTo>
                  <a:pt x="8898" y="6189"/>
                </a:lnTo>
                <a:lnTo>
                  <a:pt x="8928" y="6226"/>
                </a:lnTo>
                <a:lnTo>
                  <a:pt x="8943" y="6246"/>
                </a:lnTo>
                <a:lnTo>
                  <a:pt x="8955" y="6266"/>
                </a:lnTo>
                <a:lnTo>
                  <a:pt x="8960" y="6276"/>
                </a:lnTo>
                <a:lnTo>
                  <a:pt x="8964" y="6285"/>
                </a:lnTo>
                <a:lnTo>
                  <a:pt x="8966" y="6296"/>
                </a:lnTo>
                <a:lnTo>
                  <a:pt x="8969" y="6305"/>
                </a:lnTo>
                <a:lnTo>
                  <a:pt x="8969" y="6316"/>
                </a:lnTo>
                <a:lnTo>
                  <a:pt x="8968" y="6327"/>
                </a:lnTo>
                <a:lnTo>
                  <a:pt x="8965" y="6337"/>
                </a:lnTo>
                <a:lnTo>
                  <a:pt x="8962" y="6349"/>
                </a:lnTo>
                <a:lnTo>
                  <a:pt x="8955" y="6371"/>
                </a:lnTo>
                <a:lnTo>
                  <a:pt x="8946" y="6395"/>
                </a:lnTo>
                <a:lnTo>
                  <a:pt x="8938" y="6417"/>
                </a:lnTo>
                <a:lnTo>
                  <a:pt x="8932" y="6436"/>
                </a:lnTo>
                <a:lnTo>
                  <a:pt x="8931" y="6445"/>
                </a:lnTo>
                <a:lnTo>
                  <a:pt x="8931" y="6453"/>
                </a:lnTo>
                <a:lnTo>
                  <a:pt x="8932" y="6460"/>
                </a:lnTo>
                <a:lnTo>
                  <a:pt x="8936" y="6466"/>
                </a:lnTo>
                <a:lnTo>
                  <a:pt x="8949" y="6490"/>
                </a:lnTo>
                <a:lnTo>
                  <a:pt x="8963" y="6517"/>
                </a:lnTo>
                <a:lnTo>
                  <a:pt x="8971" y="6531"/>
                </a:lnTo>
                <a:lnTo>
                  <a:pt x="8980" y="6545"/>
                </a:lnTo>
                <a:lnTo>
                  <a:pt x="8991" y="6560"/>
                </a:lnTo>
                <a:lnTo>
                  <a:pt x="9003" y="6574"/>
                </a:lnTo>
                <a:lnTo>
                  <a:pt x="9010" y="6581"/>
                </a:lnTo>
                <a:lnTo>
                  <a:pt x="9016" y="6590"/>
                </a:lnTo>
                <a:lnTo>
                  <a:pt x="9020" y="6599"/>
                </a:lnTo>
                <a:lnTo>
                  <a:pt x="9025" y="6608"/>
                </a:lnTo>
                <a:lnTo>
                  <a:pt x="9034" y="6628"/>
                </a:lnTo>
                <a:lnTo>
                  <a:pt x="9040" y="6647"/>
                </a:lnTo>
                <a:lnTo>
                  <a:pt x="9049" y="6679"/>
                </a:lnTo>
                <a:lnTo>
                  <a:pt x="9051" y="6692"/>
                </a:lnTo>
                <a:lnTo>
                  <a:pt x="9053" y="6698"/>
                </a:lnTo>
                <a:lnTo>
                  <a:pt x="9057" y="6714"/>
                </a:lnTo>
                <a:lnTo>
                  <a:pt x="9060" y="6727"/>
                </a:lnTo>
                <a:lnTo>
                  <a:pt x="9063" y="6741"/>
                </a:lnTo>
                <a:lnTo>
                  <a:pt x="9065" y="6758"/>
                </a:lnTo>
                <a:lnTo>
                  <a:pt x="9067" y="6776"/>
                </a:lnTo>
                <a:lnTo>
                  <a:pt x="9069" y="6795"/>
                </a:lnTo>
                <a:lnTo>
                  <a:pt x="9071" y="6812"/>
                </a:lnTo>
                <a:lnTo>
                  <a:pt x="9073" y="6827"/>
                </a:lnTo>
                <a:lnTo>
                  <a:pt x="9077" y="6841"/>
                </a:lnTo>
                <a:lnTo>
                  <a:pt x="9080" y="6847"/>
                </a:lnTo>
                <a:lnTo>
                  <a:pt x="9083" y="6854"/>
                </a:lnTo>
                <a:lnTo>
                  <a:pt x="9086" y="6860"/>
                </a:lnTo>
                <a:lnTo>
                  <a:pt x="9091" y="6864"/>
                </a:lnTo>
                <a:lnTo>
                  <a:pt x="9096" y="6870"/>
                </a:lnTo>
                <a:lnTo>
                  <a:pt x="9101" y="6875"/>
                </a:lnTo>
                <a:lnTo>
                  <a:pt x="9107" y="6880"/>
                </a:lnTo>
                <a:lnTo>
                  <a:pt x="9114" y="6884"/>
                </a:lnTo>
                <a:lnTo>
                  <a:pt x="9128" y="6893"/>
                </a:lnTo>
                <a:lnTo>
                  <a:pt x="9143" y="6898"/>
                </a:lnTo>
                <a:lnTo>
                  <a:pt x="9154" y="6902"/>
                </a:lnTo>
                <a:lnTo>
                  <a:pt x="9166" y="6904"/>
                </a:lnTo>
                <a:lnTo>
                  <a:pt x="9171" y="6904"/>
                </a:lnTo>
                <a:lnTo>
                  <a:pt x="9177" y="6904"/>
                </a:lnTo>
                <a:lnTo>
                  <a:pt x="9181" y="6903"/>
                </a:lnTo>
                <a:lnTo>
                  <a:pt x="9186" y="6902"/>
                </a:lnTo>
                <a:lnTo>
                  <a:pt x="9189" y="6900"/>
                </a:lnTo>
                <a:lnTo>
                  <a:pt x="9194" y="6896"/>
                </a:lnTo>
                <a:lnTo>
                  <a:pt x="9198" y="6893"/>
                </a:lnTo>
                <a:lnTo>
                  <a:pt x="9202" y="6889"/>
                </a:lnTo>
                <a:lnTo>
                  <a:pt x="9212" y="6880"/>
                </a:lnTo>
                <a:lnTo>
                  <a:pt x="9227" y="6868"/>
                </a:lnTo>
                <a:lnTo>
                  <a:pt x="9247" y="6857"/>
                </a:lnTo>
                <a:lnTo>
                  <a:pt x="9268" y="6846"/>
                </a:lnTo>
                <a:lnTo>
                  <a:pt x="9292" y="6836"/>
                </a:lnTo>
                <a:lnTo>
                  <a:pt x="9315" y="6829"/>
                </a:lnTo>
                <a:lnTo>
                  <a:pt x="9327" y="6827"/>
                </a:lnTo>
                <a:lnTo>
                  <a:pt x="9337" y="6824"/>
                </a:lnTo>
                <a:lnTo>
                  <a:pt x="9348" y="6823"/>
                </a:lnTo>
                <a:lnTo>
                  <a:pt x="9359" y="6824"/>
                </a:lnTo>
                <a:lnTo>
                  <a:pt x="9379" y="6826"/>
                </a:lnTo>
                <a:lnTo>
                  <a:pt x="9401" y="6828"/>
                </a:lnTo>
                <a:lnTo>
                  <a:pt x="9424" y="6828"/>
                </a:lnTo>
                <a:lnTo>
                  <a:pt x="9448" y="6827"/>
                </a:lnTo>
                <a:lnTo>
                  <a:pt x="9460" y="6826"/>
                </a:lnTo>
                <a:lnTo>
                  <a:pt x="9471" y="6824"/>
                </a:lnTo>
                <a:lnTo>
                  <a:pt x="9483" y="6821"/>
                </a:lnTo>
                <a:lnTo>
                  <a:pt x="9494" y="6819"/>
                </a:lnTo>
                <a:lnTo>
                  <a:pt x="9505" y="6814"/>
                </a:lnTo>
                <a:lnTo>
                  <a:pt x="9516" y="6808"/>
                </a:lnTo>
                <a:lnTo>
                  <a:pt x="9527" y="6802"/>
                </a:lnTo>
                <a:lnTo>
                  <a:pt x="9536" y="6795"/>
                </a:lnTo>
                <a:lnTo>
                  <a:pt x="9546" y="6786"/>
                </a:lnTo>
                <a:lnTo>
                  <a:pt x="9557" y="6776"/>
                </a:lnTo>
                <a:lnTo>
                  <a:pt x="9568" y="6765"/>
                </a:lnTo>
                <a:lnTo>
                  <a:pt x="9578" y="6753"/>
                </a:lnTo>
                <a:lnTo>
                  <a:pt x="9601" y="6726"/>
                </a:lnTo>
                <a:lnTo>
                  <a:pt x="9623" y="6698"/>
                </a:lnTo>
                <a:lnTo>
                  <a:pt x="9644" y="6669"/>
                </a:lnTo>
                <a:lnTo>
                  <a:pt x="9663" y="6645"/>
                </a:lnTo>
                <a:lnTo>
                  <a:pt x="9679" y="6622"/>
                </a:lnTo>
                <a:lnTo>
                  <a:pt x="9692" y="6607"/>
                </a:lnTo>
                <a:lnTo>
                  <a:pt x="9718" y="6578"/>
                </a:lnTo>
                <a:lnTo>
                  <a:pt x="9747" y="6543"/>
                </a:lnTo>
                <a:lnTo>
                  <a:pt x="9759" y="6525"/>
                </a:lnTo>
                <a:lnTo>
                  <a:pt x="9770" y="6507"/>
                </a:lnTo>
                <a:lnTo>
                  <a:pt x="9773" y="6498"/>
                </a:lnTo>
                <a:lnTo>
                  <a:pt x="9775" y="6490"/>
                </a:lnTo>
                <a:lnTo>
                  <a:pt x="9775" y="6483"/>
                </a:lnTo>
                <a:lnTo>
                  <a:pt x="9775" y="6476"/>
                </a:lnTo>
                <a:lnTo>
                  <a:pt x="9764" y="6444"/>
                </a:lnTo>
                <a:lnTo>
                  <a:pt x="9750" y="6410"/>
                </a:lnTo>
                <a:lnTo>
                  <a:pt x="9746" y="6402"/>
                </a:lnTo>
                <a:lnTo>
                  <a:pt x="9744" y="6394"/>
                </a:lnTo>
                <a:lnTo>
                  <a:pt x="9743" y="6386"/>
                </a:lnTo>
                <a:lnTo>
                  <a:pt x="9743" y="6379"/>
                </a:lnTo>
                <a:lnTo>
                  <a:pt x="9743" y="6372"/>
                </a:lnTo>
                <a:lnTo>
                  <a:pt x="9745" y="6367"/>
                </a:lnTo>
                <a:lnTo>
                  <a:pt x="9748" y="6362"/>
                </a:lnTo>
                <a:lnTo>
                  <a:pt x="9753" y="6358"/>
                </a:lnTo>
                <a:lnTo>
                  <a:pt x="9768" y="6351"/>
                </a:lnTo>
                <a:lnTo>
                  <a:pt x="9788" y="6344"/>
                </a:lnTo>
                <a:lnTo>
                  <a:pt x="9811" y="6338"/>
                </a:lnTo>
                <a:lnTo>
                  <a:pt x="9834" y="6331"/>
                </a:lnTo>
                <a:lnTo>
                  <a:pt x="9857" y="6323"/>
                </a:lnTo>
                <a:lnTo>
                  <a:pt x="9875" y="6316"/>
                </a:lnTo>
                <a:lnTo>
                  <a:pt x="9882" y="6311"/>
                </a:lnTo>
                <a:lnTo>
                  <a:pt x="9888" y="6307"/>
                </a:lnTo>
                <a:lnTo>
                  <a:pt x="9893" y="6302"/>
                </a:lnTo>
                <a:lnTo>
                  <a:pt x="9894" y="6296"/>
                </a:lnTo>
                <a:lnTo>
                  <a:pt x="9894" y="6282"/>
                </a:lnTo>
                <a:lnTo>
                  <a:pt x="9892" y="6262"/>
                </a:lnTo>
                <a:lnTo>
                  <a:pt x="9887" y="6237"/>
                </a:lnTo>
                <a:lnTo>
                  <a:pt x="9881" y="6210"/>
                </a:lnTo>
                <a:lnTo>
                  <a:pt x="9868" y="6160"/>
                </a:lnTo>
                <a:lnTo>
                  <a:pt x="9859" y="6127"/>
                </a:lnTo>
                <a:lnTo>
                  <a:pt x="9858" y="6122"/>
                </a:lnTo>
                <a:lnTo>
                  <a:pt x="9858" y="6118"/>
                </a:lnTo>
                <a:lnTo>
                  <a:pt x="9858" y="6112"/>
                </a:lnTo>
                <a:lnTo>
                  <a:pt x="9859" y="6107"/>
                </a:lnTo>
                <a:lnTo>
                  <a:pt x="9864" y="6094"/>
                </a:lnTo>
                <a:lnTo>
                  <a:pt x="9869" y="6080"/>
                </a:lnTo>
                <a:lnTo>
                  <a:pt x="9888" y="6048"/>
                </a:lnTo>
                <a:lnTo>
                  <a:pt x="9911" y="6014"/>
                </a:lnTo>
                <a:lnTo>
                  <a:pt x="9925" y="5997"/>
                </a:lnTo>
                <a:lnTo>
                  <a:pt x="9941" y="5979"/>
                </a:lnTo>
                <a:lnTo>
                  <a:pt x="9960" y="5961"/>
                </a:lnTo>
                <a:lnTo>
                  <a:pt x="9979" y="5945"/>
                </a:lnTo>
                <a:lnTo>
                  <a:pt x="10013" y="5917"/>
                </a:lnTo>
                <a:lnTo>
                  <a:pt x="10034" y="5897"/>
                </a:lnTo>
                <a:lnTo>
                  <a:pt x="10054" y="5876"/>
                </a:lnTo>
                <a:lnTo>
                  <a:pt x="10082" y="5842"/>
                </a:lnTo>
                <a:lnTo>
                  <a:pt x="10097" y="5823"/>
                </a:lnTo>
                <a:lnTo>
                  <a:pt x="10110" y="5801"/>
                </a:lnTo>
                <a:lnTo>
                  <a:pt x="10115" y="5790"/>
                </a:lnTo>
                <a:lnTo>
                  <a:pt x="10120" y="5778"/>
                </a:lnTo>
                <a:lnTo>
                  <a:pt x="10123" y="5768"/>
                </a:lnTo>
                <a:lnTo>
                  <a:pt x="10125" y="5756"/>
                </a:lnTo>
                <a:lnTo>
                  <a:pt x="10127" y="5732"/>
                </a:lnTo>
                <a:lnTo>
                  <a:pt x="10127" y="5708"/>
                </a:lnTo>
                <a:lnTo>
                  <a:pt x="10124" y="5684"/>
                </a:lnTo>
                <a:lnTo>
                  <a:pt x="10122" y="5661"/>
                </a:lnTo>
                <a:lnTo>
                  <a:pt x="10121" y="5639"/>
                </a:lnTo>
                <a:lnTo>
                  <a:pt x="10120" y="5619"/>
                </a:lnTo>
                <a:lnTo>
                  <a:pt x="10120" y="5609"/>
                </a:lnTo>
                <a:lnTo>
                  <a:pt x="10121" y="5601"/>
                </a:lnTo>
                <a:lnTo>
                  <a:pt x="10123" y="5594"/>
                </a:lnTo>
                <a:lnTo>
                  <a:pt x="10125" y="5587"/>
                </a:lnTo>
                <a:lnTo>
                  <a:pt x="10128" y="5581"/>
                </a:lnTo>
                <a:lnTo>
                  <a:pt x="10130" y="5575"/>
                </a:lnTo>
                <a:lnTo>
                  <a:pt x="10131" y="5568"/>
                </a:lnTo>
                <a:lnTo>
                  <a:pt x="10133" y="5562"/>
                </a:lnTo>
                <a:lnTo>
                  <a:pt x="10133" y="5556"/>
                </a:lnTo>
                <a:lnTo>
                  <a:pt x="10131" y="5550"/>
                </a:lnTo>
                <a:lnTo>
                  <a:pt x="10130" y="5545"/>
                </a:lnTo>
                <a:lnTo>
                  <a:pt x="10129" y="5539"/>
                </a:lnTo>
                <a:lnTo>
                  <a:pt x="10123" y="5527"/>
                </a:lnTo>
                <a:lnTo>
                  <a:pt x="10116" y="5515"/>
                </a:lnTo>
                <a:lnTo>
                  <a:pt x="10105" y="5502"/>
                </a:lnTo>
                <a:lnTo>
                  <a:pt x="10094" y="5488"/>
                </a:lnTo>
                <a:lnTo>
                  <a:pt x="10087" y="5480"/>
                </a:lnTo>
                <a:lnTo>
                  <a:pt x="10082" y="5472"/>
                </a:lnTo>
                <a:lnTo>
                  <a:pt x="10076" y="5462"/>
                </a:lnTo>
                <a:lnTo>
                  <a:pt x="10073" y="5453"/>
                </a:lnTo>
                <a:lnTo>
                  <a:pt x="10066" y="5431"/>
                </a:lnTo>
                <a:lnTo>
                  <a:pt x="10060" y="5410"/>
                </a:lnTo>
                <a:lnTo>
                  <a:pt x="10055" y="5388"/>
                </a:lnTo>
                <a:lnTo>
                  <a:pt x="10051" y="5370"/>
                </a:lnTo>
                <a:lnTo>
                  <a:pt x="10048" y="5354"/>
                </a:lnTo>
                <a:lnTo>
                  <a:pt x="10043" y="5345"/>
                </a:lnTo>
                <a:lnTo>
                  <a:pt x="10041" y="5340"/>
                </a:lnTo>
                <a:lnTo>
                  <a:pt x="10040" y="5333"/>
                </a:lnTo>
                <a:lnTo>
                  <a:pt x="10040" y="5325"/>
                </a:lnTo>
                <a:lnTo>
                  <a:pt x="10040" y="5314"/>
                </a:lnTo>
                <a:lnTo>
                  <a:pt x="10041" y="5291"/>
                </a:lnTo>
                <a:lnTo>
                  <a:pt x="10046" y="5265"/>
                </a:lnTo>
                <a:lnTo>
                  <a:pt x="10050" y="5239"/>
                </a:lnTo>
                <a:lnTo>
                  <a:pt x="10057" y="5217"/>
                </a:lnTo>
                <a:lnTo>
                  <a:pt x="10061" y="5208"/>
                </a:lnTo>
                <a:lnTo>
                  <a:pt x="10064" y="5201"/>
                </a:lnTo>
                <a:lnTo>
                  <a:pt x="10069" y="5195"/>
                </a:lnTo>
                <a:lnTo>
                  <a:pt x="10074" y="5191"/>
                </a:lnTo>
                <a:lnTo>
                  <a:pt x="10078" y="5189"/>
                </a:lnTo>
                <a:lnTo>
                  <a:pt x="10084" y="5184"/>
                </a:lnTo>
                <a:lnTo>
                  <a:pt x="10090" y="5178"/>
                </a:lnTo>
                <a:lnTo>
                  <a:pt x="10096" y="5171"/>
                </a:lnTo>
                <a:lnTo>
                  <a:pt x="10110" y="5152"/>
                </a:lnTo>
                <a:lnTo>
                  <a:pt x="10124" y="5131"/>
                </a:lnTo>
                <a:lnTo>
                  <a:pt x="10154" y="5085"/>
                </a:lnTo>
                <a:lnTo>
                  <a:pt x="10181" y="5046"/>
                </a:lnTo>
                <a:lnTo>
                  <a:pt x="10196" y="5027"/>
                </a:lnTo>
                <a:lnTo>
                  <a:pt x="10215" y="5001"/>
                </a:lnTo>
                <a:lnTo>
                  <a:pt x="10237" y="4972"/>
                </a:lnTo>
                <a:lnTo>
                  <a:pt x="10261" y="4942"/>
                </a:lnTo>
                <a:lnTo>
                  <a:pt x="10284" y="4914"/>
                </a:lnTo>
                <a:lnTo>
                  <a:pt x="10309" y="4889"/>
                </a:lnTo>
                <a:lnTo>
                  <a:pt x="10319" y="4880"/>
                </a:lnTo>
                <a:lnTo>
                  <a:pt x="10330" y="4872"/>
                </a:lnTo>
                <a:lnTo>
                  <a:pt x="10339" y="4866"/>
                </a:lnTo>
                <a:lnTo>
                  <a:pt x="10349" y="4862"/>
                </a:lnTo>
                <a:lnTo>
                  <a:pt x="10357" y="4860"/>
                </a:lnTo>
                <a:lnTo>
                  <a:pt x="10366" y="4856"/>
                </a:lnTo>
                <a:lnTo>
                  <a:pt x="10374" y="4851"/>
                </a:lnTo>
                <a:lnTo>
                  <a:pt x="10384" y="4845"/>
                </a:lnTo>
                <a:lnTo>
                  <a:pt x="10393" y="4838"/>
                </a:lnTo>
                <a:lnTo>
                  <a:pt x="10403" y="4829"/>
                </a:lnTo>
                <a:lnTo>
                  <a:pt x="10412" y="4821"/>
                </a:lnTo>
                <a:lnTo>
                  <a:pt x="10421" y="4812"/>
                </a:lnTo>
                <a:lnTo>
                  <a:pt x="10430" y="4802"/>
                </a:lnTo>
                <a:lnTo>
                  <a:pt x="10437" y="4792"/>
                </a:lnTo>
                <a:lnTo>
                  <a:pt x="10444" y="4783"/>
                </a:lnTo>
                <a:lnTo>
                  <a:pt x="10450" y="4772"/>
                </a:lnTo>
                <a:lnTo>
                  <a:pt x="10455" y="4763"/>
                </a:lnTo>
                <a:lnTo>
                  <a:pt x="10459" y="4753"/>
                </a:lnTo>
                <a:lnTo>
                  <a:pt x="10463" y="4744"/>
                </a:lnTo>
                <a:lnTo>
                  <a:pt x="10464" y="4736"/>
                </a:lnTo>
                <a:lnTo>
                  <a:pt x="10466" y="4726"/>
                </a:lnTo>
                <a:lnTo>
                  <a:pt x="10470" y="4714"/>
                </a:lnTo>
                <a:lnTo>
                  <a:pt x="10477" y="4701"/>
                </a:lnTo>
                <a:lnTo>
                  <a:pt x="10484" y="4686"/>
                </a:lnTo>
                <a:lnTo>
                  <a:pt x="10504" y="4651"/>
                </a:lnTo>
                <a:lnTo>
                  <a:pt x="10526" y="4615"/>
                </a:lnTo>
                <a:lnTo>
                  <a:pt x="10547" y="4578"/>
                </a:lnTo>
                <a:lnTo>
                  <a:pt x="10567" y="4545"/>
                </a:lnTo>
                <a:lnTo>
                  <a:pt x="10574" y="4531"/>
                </a:lnTo>
                <a:lnTo>
                  <a:pt x="10581" y="4518"/>
                </a:lnTo>
                <a:lnTo>
                  <a:pt x="10585" y="4508"/>
                </a:lnTo>
                <a:lnTo>
                  <a:pt x="10587" y="4501"/>
                </a:lnTo>
                <a:lnTo>
                  <a:pt x="10591" y="4484"/>
                </a:lnTo>
                <a:lnTo>
                  <a:pt x="10596" y="4462"/>
                </a:lnTo>
                <a:lnTo>
                  <a:pt x="10605" y="4436"/>
                </a:lnTo>
                <a:lnTo>
                  <a:pt x="10612" y="4407"/>
                </a:lnTo>
                <a:lnTo>
                  <a:pt x="10619" y="4379"/>
                </a:lnTo>
                <a:lnTo>
                  <a:pt x="10623" y="4353"/>
                </a:lnTo>
                <a:lnTo>
                  <a:pt x="10623" y="4342"/>
                </a:lnTo>
                <a:lnTo>
                  <a:pt x="10623" y="4332"/>
                </a:lnTo>
                <a:lnTo>
                  <a:pt x="10622" y="4323"/>
                </a:lnTo>
                <a:lnTo>
                  <a:pt x="10619" y="4318"/>
                </a:lnTo>
                <a:lnTo>
                  <a:pt x="10616" y="4315"/>
                </a:lnTo>
                <a:lnTo>
                  <a:pt x="10614" y="4313"/>
                </a:lnTo>
                <a:lnTo>
                  <a:pt x="10610" y="4312"/>
                </a:lnTo>
                <a:lnTo>
                  <a:pt x="10606" y="4310"/>
                </a:lnTo>
                <a:lnTo>
                  <a:pt x="10595" y="4310"/>
                </a:lnTo>
                <a:lnTo>
                  <a:pt x="10582" y="4312"/>
                </a:lnTo>
                <a:lnTo>
                  <a:pt x="10569" y="4315"/>
                </a:lnTo>
                <a:lnTo>
                  <a:pt x="10554" y="4319"/>
                </a:lnTo>
                <a:lnTo>
                  <a:pt x="10538" y="4323"/>
                </a:lnTo>
                <a:lnTo>
                  <a:pt x="10521" y="4329"/>
                </a:lnTo>
                <a:lnTo>
                  <a:pt x="10490" y="4341"/>
                </a:lnTo>
                <a:lnTo>
                  <a:pt x="10460" y="4353"/>
                </a:lnTo>
                <a:lnTo>
                  <a:pt x="10437" y="4363"/>
                </a:lnTo>
                <a:lnTo>
                  <a:pt x="10424" y="4369"/>
                </a:lnTo>
                <a:lnTo>
                  <a:pt x="10403" y="4380"/>
                </a:lnTo>
                <a:lnTo>
                  <a:pt x="10371" y="4395"/>
                </a:lnTo>
                <a:lnTo>
                  <a:pt x="10351" y="4402"/>
                </a:lnTo>
                <a:lnTo>
                  <a:pt x="10331" y="4408"/>
                </a:lnTo>
                <a:lnTo>
                  <a:pt x="10319" y="4410"/>
                </a:lnTo>
                <a:lnTo>
                  <a:pt x="10307" y="4411"/>
                </a:lnTo>
                <a:lnTo>
                  <a:pt x="10297" y="4411"/>
                </a:lnTo>
                <a:lnTo>
                  <a:pt x="10284" y="4411"/>
                </a:lnTo>
                <a:lnTo>
                  <a:pt x="10273" y="4410"/>
                </a:lnTo>
                <a:lnTo>
                  <a:pt x="10265" y="4407"/>
                </a:lnTo>
                <a:lnTo>
                  <a:pt x="10257" y="4403"/>
                </a:lnTo>
                <a:lnTo>
                  <a:pt x="10252" y="4399"/>
                </a:lnTo>
                <a:lnTo>
                  <a:pt x="10248" y="4393"/>
                </a:lnTo>
                <a:lnTo>
                  <a:pt x="10245" y="4387"/>
                </a:lnTo>
                <a:lnTo>
                  <a:pt x="10243" y="4380"/>
                </a:lnTo>
                <a:lnTo>
                  <a:pt x="10242" y="4373"/>
                </a:lnTo>
                <a:lnTo>
                  <a:pt x="10244" y="4343"/>
                </a:lnTo>
                <a:lnTo>
                  <a:pt x="10245" y="4318"/>
                </a:lnTo>
                <a:lnTo>
                  <a:pt x="10241" y="4303"/>
                </a:lnTo>
                <a:lnTo>
                  <a:pt x="10231" y="4283"/>
                </a:lnTo>
                <a:lnTo>
                  <a:pt x="10219" y="4261"/>
                </a:lnTo>
                <a:lnTo>
                  <a:pt x="10205" y="4238"/>
                </a:lnTo>
                <a:lnTo>
                  <a:pt x="10191" y="4215"/>
                </a:lnTo>
                <a:lnTo>
                  <a:pt x="10177" y="4197"/>
                </a:lnTo>
                <a:lnTo>
                  <a:pt x="10171" y="4188"/>
                </a:lnTo>
                <a:lnTo>
                  <a:pt x="10165" y="4182"/>
                </a:lnTo>
                <a:lnTo>
                  <a:pt x="10161" y="4178"/>
                </a:lnTo>
                <a:lnTo>
                  <a:pt x="10157" y="4177"/>
                </a:lnTo>
                <a:lnTo>
                  <a:pt x="10150" y="4172"/>
                </a:lnTo>
                <a:lnTo>
                  <a:pt x="10141" y="4164"/>
                </a:lnTo>
                <a:lnTo>
                  <a:pt x="10129" y="4152"/>
                </a:lnTo>
                <a:lnTo>
                  <a:pt x="10117" y="4137"/>
                </a:lnTo>
                <a:lnTo>
                  <a:pt x="10104" y="4119"/>
                </a:lnTo>
                <a:lnTo>
                  <a:pt x="10093" y="4100"/>
                </a:lnTo>
                <a:lnTo>
                  <a:pt x="10082" y="4080"/>
                </a:lnTo>
                <a:lnTo>
                  <a:pt x="10074" y="4059"/>
                </a:lnTo>
                <a:lnTo>
                  <a:pt x="10069" y="4049"/>
                </a:lnTo>
                <a:lnTo>
                  <a:pt x="10063" y="4038"/>
                </a:lnTo>
                <a:lnTo>
                  <a:pt x="10056" y="4029"/>
                </a:lnTo>
                <a:lnTo>
                  <a:pt x="10049" y="4019"/>
                </a:lnTo>
                <a:lnTo>
                  <a:pt x="10030" y="4002"/>
                </a:lnTo>
                <a:lnTo>
                  <a:pt x="10010" y="3985"/>
                </a:lnTo>
                <a:lnTo>
                  <a:pt x="9990" y="3970"/>
                </a:lnTo>
                <a:lnTo>
                  <a:pt x="9970" y="3954"/>
                </a:lnTo>
                <a:lnTo>
                  <a:pt x="9961" y="3946"/>
                </a:lnTo>
                <a:lnTo>
                  <a:pt x="9953" y="3938"/>
                </a:lnTo>
                <a:lnTo>
                  <a:pt x="9945" y="3931"/>
                </a:lnTo>
                <a:lnTo>
                  <a:pt x="9939" y="3923"/>
                </a:lnTo>
                <a:lnTo>
                  <a:pt x="9933" y="3914"/>
                </a:lnTo>
                <a:lnTo>
                  <a:pt x="9929" y="3903"/>
                </a:lnTo>
                <a:lnTo>
                  <a:pt x="9927" y="3890"/>
                </a:lnTo>
                <a:lnTo>
                  <a:pt x="9926" y="3877"/>
                </a:lnTo>
                <a:lnTo>
                  <a:pt x="9925" y="3845"/>
                </a:lnTo>
                <a:lnTo>
                  <a:pt x="9925" y="3811"/>
                </a:lnTo>
                <a:lnTo>
                  <a:pt x="9925" y="3776"/>
                </a:lnTo>
                <a:lnTo>
                  <a:pt x="9923" y="3742"/>
                </a:lnTo>
                <a:lnTo>
                  <a:pt x="9922" y="3726"/>
                </a:lnTo>
                <a:lnTo>
                  <a:pt x="9920" y="3710"/>
                </a:lnTo>
                <a:lnTo>
                  <a:pt x="9915" y="3695"/>
                </a:lnTo>
                <a:lnTo>
                  <a:pt x="9911" y="3682"/>
                </a:lnTo>
                <a:lnTo>
                  <a:pt x="9899" y="3658"/>
                </a:lnTo>
                <a:lnTo>
                  <a:pt x="9887" y="3631"/>
                </a:lnTo>
                <a:lnTo>
                  <a:pt x="9876" y="3602"/>
                </a:lnTo>
                <a:lnTo>
                  <a:pt x="9865" y="3575"/>
                </a:lnTo>
                <a:lnTo>
                  <a:pt x="9854" y="3547"/>
                </a:lnTo>
                <a:lnTo>
                  <a:pt x="9844" y="3520"/>
                </a:lnTo>
                <a:lnTo>
                  <a:pt x="9833" y="3494"/>
                </a:lnTo>
                <a:lnTo>
                  <a:pt x="9822" y="3471"/>
                </a:lnTo>
                <a:lnTo>
                  <a:pt x="9818" y="3460"/>
                </a:lnTo>
                <a:lnTo>
                  <a:pt x="9812" y="3449"/>
                </a:lnTo>
                <a:lnTo>
                  <a:pt x="9807" y="3438"/>
                </a:lnTo>
                <a:lnTo>
                  <a:pt x="9801" y="3427"/>
                </a:lnTo>
                <a:lnTo>
                  <a:pt x="9832" y="3419"/>
                </a:lnTo>
                <a:lnTo>
                  <a:pt x="9861" y="3412"/>
                </a:lnTo>
                <a:lnTo>
                  <a:pt x="9868" y="3411"/>
                </a:lnTo>
                <a:lnTo>
                  <a:pt x="9875" y="3411"/>
                </a:lnTo>
                <a:lnTo>
                  <a:pt x="9881" y="3411"/>
                </a:lnTo>
                <a:lnTo>
                  <a:pt x="9886" y="3412"/>
                </a:lnTo>
                <a:lnTo>
                  <a:pt x="9891" y="3413"/>
                </a:lnTo>
                <a:lnTo>
                  <a:pt x="9894" y="3416"/>
                </a:lnTo>
                <a:lnTo>
                  <a:pt x="9896" y="3419"/>
                </a:lnTo>
                <a:lnTo>
                  <a:pt x="9899" y="3424"/>
                </a:lnTo>
                <a:lnTo>
                  <a:pt x="9904" y="3438"/>
                </a:lnTo>
                <a:lnTo>
                  <a:pt x="9911" y="3454"/>
                </a:lnTo>
                <a:lnTo>
                  <a:pt x="9919" y="3474"/>
                </a:lnTo>
                <a:lnTo>
                  <a:pt x="9928" y="3494"/>
                </a:lnTo>
                <a:lnTo>
                  <a:pt x="9938" y="3516"/>
                </a:lnTo>
                <a:lnTo>
                  <a:pt x="9947" y="3538"/>
                </a:lnTo>
                <a:lnTo>
                  <a:pt x="9954" y="3559"/>
                </a:lnTo>
                <a:lnTo>
                  <a:pt x="9959" y="3579"/>
                </a:lnTo>
                <a:lnTo>
                  <a:pt x="9960" y="3588"/>
                </a:lnTo>
                <a:lnTo>
                  <a:pt x="9963" y="3595"/>
                </a:lnTo>
                <a:lnTo>
                  <a:pt x="9966" y="3601"/>
                </a:lnTo>
                <a:lnTo>
                  <a:pt x="9969" y="3607"/>
                </a:lnTo>
                <a:lnTo>
                  <a:pt x="9979" y="3614"/>
                </a:lnTo>
                <a:lnTo>
                  <a:pt x="9988" y="3621"/>
                </a:lnTo>
                <a:lnTo>
                  <a:pt x="9996" y="3627"/>
                </a:lnTo>
                <a:lnTo>
                  <a:pt x="10005" y="3634"/>
                </a:lnTo>
                <a:lnTo>
                  <a:pt x="10008" y="3639"/>
                </a:lnTo>
                <a:lnTo>
                  <a:pt x="10010" y="3645"/>
                </a:lnTo>
                <a:lnTo>
                  <a:pt x="10013" y="3651"/>
                </a:lnTo>
                <a:lnTo>
                  <a:pt x="10014" y="3659"/>
                </a:lnTo>
                <a:lnTo>
                  <a:pt x="10017" y="3680"/>
                </a:lnTo>
                <a:lnTo>
                  <a:pt x="10023" y="3705"/>
                </a:lnTo>
                <a:lnTo>
                  <a:pt x="10030" y="3732"/>
                </a:lnTo>
                <a:lnTo>
                  <a:pt x="10040" y="3759"/>
                </a:lnTo>
                <a:lnTo>
                  <a:pt x="10049" y="3784"/>
                </a:lnTo>
                <a:lnTo>
                  <a:pt x="10059" y="3807"/>
                </a:lnTo>
                <a:lnTo>
                  <a:pt x="10062" y="3816"/>
                </a:lnTo>
                <a:lnTo>
                  <a:pt x="10067" y="3823"/>
                </a:lnTo>
                <a:lnTo>
                  <a:pt x="10070" y="3829"/>
                </a:lnTo>
                <a:lnTo>
                  <a:pt x="10074" y="3833"/>
                </a:lnTo>
                <a:lnTo>
                  <a:pt x="10094" y="3854"/>
                </a:lnTo>
                <a:lnTo>
                  <a:pt x="10125" y="3887"/>
                </a:lnTo>
                <a:lnTo>
                  <a:pt x="10141" y="3904"/>
                </a:lnTo>
                <a:lnTo>
                  <a:pt x="10155" y="3922"/>
                </a:lnTo>
                <a:lnTo>
                  <a:pt x="10167" y="3938"/>
                </a:lnTo>
                <a:lnTo>
                  <a:pt x="10174" y="3951"/>
                </a:lnTo>
                <a:lnTo>
                  <a:pt x="10183" y="3973"/>
                </a:lnTo>
                <a:lnTo>
                  <a:pt x="10194" y="4003"/>
                </a:lnTo>
                <a:lnTo>
                  <a:pt x="10198" y="4020"/>
                </a:lnTo>
                <a:lnTo>
                  <a:pt x="10203" y="4040"/>
                </a:lnTo>
                <a:lnTo>
                  <a:pt x="10209" y="4062"/>
                </a:lnTo>
                <a:lnTo>
                  <a:pt x="10212" y="4087"/>
                </a:lnTo>
                <a:lnTo>
                  <a:pt x="10217" y="4114"/>
                </a:lnTo>
                <a:lnTo>
                  <a:pt x="10222" y="4143"/>
                </a:lnTo>
                <a:lnTo>
                  <a:pt x="10228" y="4171"/>
                </a:lnTo>
                <a:lnTo>
                  <a:pt x="10234" y="4198"/>
                </a:lnTo>
                <a:lnTo>
                  <a:pt x="10241" y="4221"/>
                </a:lnTo>
                <a:lnTo>
                  <a:pt x="10249" y="4241"/>
                </a:lnTo>
                <a:lnTo>
                  <a:pt x="10252" y="4249"/>
                </a:lnTo>
                <a:lnTo>
                  <a:pt x="10258" y="4256"/>
                </a:lnTo>
                <a:lnTo>
                  <a:pt x="10263" y="4262"/>
                </a:lnTo>
                <a:lnTo>
                  <a:pt x="10269" y="4266"/>
                </a:lnTo>
                <a:lnTo>
                  <a:pt x="10276" y="4267"/>
                </a:lnTo>
                <a:lnTo>
                  <a:pt x="10284" y="4268"/>
                </a:lnTo>
                <a:lnTo>
                  <a:pt x="10293" y="4268"/>
                </a:lnTo>
                <a:lnTo>
                  <a:pt x="10304" y="4267"/>
                </a:lnTo>
                <a:lnTo>
                  <a:pt x="10327" y="4264"/>
                </a:lnTo>
                <a:lnTo>
                  <a:pt x="10352" y="4258"/>
                </a:lnTo>
                <a:lnTo>
                  <a:pt x="10377" y="4249"/>
                </a:lnTo>
                <a:lnTo>
                  <a:pt x="10399" y="4242"/>
                </a:lnTo>
                <a:lnTo>
                  <a:pt x="10417" y="4234"/>
                </a:lnTo>
                <a:lnTo>
                  <a:pt x="10427" y="4228"/>
                </a:lnTo>
                <a:lnTo>
                  <a:pt x="10440" y="4220"/>
                </a:lnTo>
                <a:lnTo>
                  <a:pt x="10460" y="4208"/>
                </a:lnTo>
                <a:lnTo>
                  <a:pt x="10487" y="4193"/>
                </a:lnTo>
                <a:lnTo>
                  <a:pt x="10517" y="4178"/>
                </a:lnTo>
                <a:lnTo>
                  <a:pt x="10548" y="4163"/>
                </a:lnTo>
                <a:lnTo>
                  <a:pt x="10579" y="4148"/>
                </a:lnTo>
                <a:lnTo>
                  <a:pt x="10593" y="4143"/>
                </a:lnTo>
                <a:lnTo>
                  <a:pt x="10606" y="4139"/>
                </a:lnTo>
                <a:lnTo>
                  <a:pt x="10618" y="4136"/>
                </a:lnTo>
                <a:lnTo>
                  <a:pt x="10627" y="4134"/>
                </a:lnTo>
                <a:lnTo>
                  <a:pt x="10635" y="4133"/>
                </a:lnTo>
                <a:lnTo>
                  <a:pt x="10643" y="4131"/>
                </a:lnTo>
                <a:lnTo>
                  <a:pt x="10650" y="4128"/>
                </a:lnTo>
                <a:lnTo>
                  <a:pt x="10656" y="4125"/>
                </a:lnTo>
                <a:lnTo>
                  <a:pt x="10668" y="4118"/>
                </a:lnTo>
                <a:lnTo>
                  <a:pt x="10680" y="4110"/>
                </a:lnTo>
                <a:lnTo>
                  <a:pt x="10692" y="4100"/>
                </a:lnTo>
                <a:lnTo>
                  <a:pt x="10706" y="4092"/>
                </a:lnTo>
                <a:lnTo>
                  <a:pt x="10714" y="4087"/>
                </a:lnTo>
                <a:lnTo>
                  <a:pt x="10722" y="4084"/>
                </a:lnTo>
                <a:lnTo>
                  <a:pt x="10731" y="4080"/>
                </a:lnTo>
                <a:lnTo>
                  <a:pt x="10742" y="4078"/>
                </a:lnTo>
                <a:lnTo>
                  <a:pt x="10754" y="4074"/>
                </a:lnTo>
                <a:lnTo>
                  <a:pt x="10764" y="4071"/>
                </a:lnTo>
                <a:lnTo>
                  <a:pt x="10774" y="4066"/>
                </a:lnTo>
                <a:lnTo>
                  <a:pt x="10784" y="4060"/>
                </a:lnTo>
                <a:lnTo>
                  <a:pt x="10803" y="4049"/>
                </a:lnTo>
                <a:lnTo>
                  <a:pt x="10822" y="4035"/>
                </a:lnTo>
                <a:lnTo>
                  <a:pt x="10855" y="4004"/>
                </a:lnTo>
                <a:lnTo>
                  <a:pt x="10885" y="3975"/>
                </a:lnTo>
                <a:lnTo>
                  <a:pt x="10901" y="3957"/>
                </a:lnTo>
                <a:lnTo>
                  <a:pt x="10916" y="3937"/>
                </a:lnTo>
                <a:lnTo>
                  <a:pt x="10931" y="3914"/>
                </a:lnTo>
                <a:lnTo>
                  <a:pt x="10946" y="3890"/>
                </a:lnTo>
                <a:lnTo>
                  <a:pt x="10972" y="3844"/>
                </a:lnTo>
                <a:lnTo>
                  <a:pt x="10989" y="3809"/>
                </a:lnTo>
                <a:lnTo>
                  <a:pt x="11004" y="3787"/>
                </a:lnTo>
                <a:lnTo>
                  <a:pt x="11020" y="3764"/>
                </a:lnTo>
                <a:lnTo>
                  <a:pt x="11024" y="3759"/>
                </a:lnTo>
                <a:lnTo>
                  <a:pt x="11026" y="3753"/>
                </a:lnTo>
                <a:lnTo>
                  <a:pt x="11029" y="3747"/>
                </a:lnTo>
                <a:lnTo>
                  <a:pt x="11030" y="3741"/>
                </a:lnTo>
                <a:lnTo>
                  <a:pt x="11030" y="3735"/>
                </a:lnTo>
                <a:lnTo>
                  <a:pt x="11030" y="3729"/>
                </a:lnTo>
                <a:lnTo>
                  <a:pt x="11027" y="3722"/>
                </a:lnTo>
                <a:lnTo>
                  <a:pt x="11025" y="3715"/>
                </a:lnTo>
                <a:lnTo>
                  <a:pt x="11020" y="3708"/>
                </a:lnTo>
                <a:lnTo>
                  <a:pt x="11014" y="3701"/>
                </a:lnTo>
                <a:lnTo>
                  <a:pt x="11007" y="3693"/>
                </a:lnTo>
                <a:lnTo>
                  <a:pt x="10999" y="3685"/>
                </a:lnTo>
                <a:lnTo>
                  <a:pt x="10982" y="3669"/>
                </a:lnTo>
                <a:lnTo>
                  <a:pt x="10962" y="3654"/>
                </a:lnTo>
                <a:lnTo>
                  <a:pt x="10940" y="3640"/>
                </a:lnTo>
                <a:lnTo>
                  <a:pt x="10922" y="3628"/>
                </a:lnTo>
                <a:lnTo>
                  <a:pt x="10912" y="3625"/>
                </a:lnTo>
                <a:lnTo>
                  <a:pt x="10904" y="3621"/>
                </a:lnTo>
                <a:lnTo>
                  <a:pt x="10896" y="3618"/>
                </a:lnTo>
                <a:lnTo>
                  <a:pt x="10890" y="3617"/>
                </a:lnTo>
                <a:lnTo>
                  <a:pt x="10884" y="3615"/>
                </a:lnTo>
                <a:lnTo>
                  <a:pt x="10879" y="3613"/>
                </a:lnTo>
                <a:lnTo>
                  <a:pt x="10875" y="3609"/>
                </a:lnTo>
                <a:lnTo>
                  <a:pt x="10871" y="3605"/>
                </a:lnTo>
                <a:lnTo>
                  <a:pt x="10865" y="3594"/>
                </a:lnTo>
                <a:lnTo>
                  <a:pt x="10861" y="3582"/>
                </a:lnTo>
                <a:lnTo>
                  <a:pt x="10857" y="3571"/>
                </a:lnTo>
                <a:lnTo>
                  <a:pt x="10854" y="3560"/>
                </a:lnTo>
                <a:lnTo>
                  <a:pt x="10851" y="3557"/>
                </a:lnTo>
                <a:lnTo>
                  <a:pt x="10848" y="3553"/>
                </a:lnTo>
                <a:lnTo>
                  <a:pt x="10845" y="3552"/>
                </a:lnTo>
                <a:lnTo>
                  <a:pt x="10842" y="3551"/>
                </a:lnTo>
                <a:lnTo>
                  <a:pt x="10838" y="3551"/>
                </a:lnTo>
                <a:lnTo>
                  <a:pt x="10835" y="3552"/>
                </a:lnTo>
                <a:lnTo>
                  <a:pt x="10832" y="3554"/>
                </a:lnTo>
                <a:lnTo>
                  <a:pt x="10830" y="3557"/>
                </a:lnTo>
                <a:lnTo>
                  <a:pt x="10825" y="3563"/>
                </a:lnTo>
                <a:lnTo>
                  <a:pt x="10822" y="3571"/>
                </a:lnTo>
                <a:lnTo>
                  <a:pt x="10816" y="3579"/>
                </a:lnTo>
                <a:lnTo>
                  <a:pt x="10809" y="3588"/>
                </a:lnTo>
                <a:lnTo>
                  <a:pt x="10804" y="3593"/>
                </a:lnTo>
                <a:lnTo>
                  <a:pt x="10800" y="3598"/>
                </a:lnTo>
                <a:lnTo>
                  <a:pt x="10793" y="3602"/>
                </a:lnTo>
                <a:lnTo>
                  <a:pt x="10785" y="3607"/>
                </a:lnTo>
                <a:lnTo>
                  <a:pt x="10756" y="3628"/>
                </a:lnTo>
                <a:lnTo>
                  <a:pt x="10728" y="3651"/>
                </a:lnTo>
                <a:lnTo>
                  <a:pt x="10714" y="3660"/>
                </a:lnTo>
                <a:lnTo>
                  <a:pt x="10701" y="3666"/>
                </a:lnTo>
                <a:lnTo>
                  <a:pt x="10695" y="3668"/>
                </a:lnTo>
                <a:lnTo>
                  <a:pt x="10689" y="3669"/>
                </a:lnTo>
                <a:lnTo>
                  <a:pt x="10684" y="3669"/>
                </a:lnTo>
                <a:lnTo>
                  <a:pt x="10679" y="3668"/>
                </a:lnTo>
                <a:lnTo>
                  <a:pt x="10674" y="3667"/>
                </a:lnTo>
                <a:lnTo>
                  <a:pt x="10670" y="3665"/>
                </a:lnTo>
                <a:lnTo>
                  <a:pt x="10669" y="3661"/>
                </a:lnTo>
                <a:lnTo>
                  <a:pt x="10667" y="3659"/>
                </a:lnTo>
                <a:lnTo>
                  <a:pt x="10667" y="3652"/>
                </a:lnTo>
                <a:lnTo>
                  <a:pt x="10667" y="3644"/>
                </a:lnTo>
                <a:lnTo>
                  <a:pt x="10666" y="3633"/>
                </a:lnTo>
                <a:lnTo>
                  <a:pt x="10663" y="3621"/>
                </a:lnTo>
                <a:lnTo>
                  <a:pt x="10660" y="3615"/>
                </a:lnTo>
                <a:lnTo>
                  <a:pt x="10655" y="3608"/>
                </a:lnTo>
                <a:lnTo>
                  <a:pt x="10650" y="3601"/>
                </a:lnTo>
                <a:lnTo>
                  <a:pt x="10642" y="3593"/>
                </a:lnTo>
                <a:lnTo>
                  <a:pt x="10615" y="3567"/>
                </a:lnTo>
                <a:lnTo>
                  <a:pt x="10596" y="3547"/>
                </a:lnTo>
                <a:lnTo>
                  <a:pt x="10591" y="3539"/>
                </a:lnTo>
                <a:lnTo>
                  <a:pt x="10586" y="3530"/>
                </a:lnTo>
                <a:lnTo>
                  <a:pt x="10583" y="3520"/>
                </a:lnTo>
                <a:lnTo>
                  <a:pt x="10583" y="3509"/>
                </a:lnTo>
                <a:lnTo>
                  <a:pt x="10582" y="3503"/>
                </a:lnTo>
                <a:lnTo>
                  <a:pt x="10579" y="3496"/>
                </a:lnTo>
                <a:lnTo>
                  <a:pt x="10575" y="3487"/>
                </a:lnTo>
                <a:lnTo>
                  <a:pt x="10569" y="3479"/>
                </a:lnTo>
                <a:lnTo>
                  <a:pt x="10555" y="3462"/>
                </a:lnTo>
                <a:lnTo>
                  <a:pt x="10539" y="3444"/>
                </a:lnTo>
                <a:lnTo>
                  <a:pt x="10521" y="3424"/>
                </a:lnTo>
                <a:lnTo>
                  <a:pt x="10506" y="3405"/>
                </a:lnTo>
                <a:lnTo>
                  <a:pt x="10499" y="3396"/>
                </a:lnTo>
                <a:lnTo>
                  <a:pt x="10494" y="3385"/>
                </a:lnTo>
                <a:lnTo>
                  <a:pt x="10490" y="3377"/>
                </a:lnTo>
                <a:lnTo>
                  <a:pt x="10487" y="3368"/>
                </a:lnTo>
                <a:lnTo>
                  <a:pt x="10487" y="3358"/>
                </a:lnTo>
                <a:lnTo>
                  <a:pt x="10488" y="3349"/>
                </a:lnTo>
                <a:lnTo>
                  <a:pt x="10491" y="3339"/>
                </a:lnTo>
                <a:lnTo>
                  <a:pt x="10494" y="3331"/>
                </a:lnTo>
                <a:lnTo>
                  <a:pt x="10499" y="3322"/>
                </a:lnTo>
                <a:lnTo>
                  <a:pt x="10504" y="3314"/>
                </a:lnTo>
                <a:lnTo>
                  <a:pt x="10511" y="3305"/>
                </a:lnTo>
                <a:lnTo>
                  <a:pt x="10517" y="3298"/>
                </a:lnTo>
                <a:lnTo>
                  <a:pt x="10524" y="3292"/>
                </a:lnTo>
                <a:lnTo>
                  <a:pt x="10531" y="3289"/>
                </a:lnTo>
                <a:lnTo>
                  <a:pt x="10538" y="3285"/>
                </a:lnTo>
                <a:lnTo>
                  <a:pt x="10545" y="3284"/>
                </a:lnTo>
                <a:lnTo>
                  <a:pt x="10552" y="3284"/>
                </a:lnTo>
                <a:lnTo>
                  <a:pt x="10558" y="3287"/>
                </a:lnTo>
                <a:lnTo>
                  <a:pt x="10562" y="3290"/>
                </a:lnTo>
                <a:lnTo>
                  <a:pt x="10567" y="3297"/>
                </a:lnTo>
                <a:lnTo>
                  <a:pt x="10582" y="3332"/>
                </a:lnTo>
                <a:lnTo>
                  <a:pt x="10599" y="3370"/>
                </a:lnTo>
                <a:lnTo>
                  <a:pt x="10605" y="3379"/>
                </a:lnTo>
                <a:lnTo>
                  <a:pt x="10609" y="3389"/>
                </a:lnTo>
                <a:lnTo>
                  <a:pt x="10615" y="3398"/>
                </a:lnTo>
                <a:lnTo>
                  <a:pt x="10622" y="3406"/>
                </a:lnTo>
                <a:lnTo>
                  <a:pt x="10629" y="3413"/>
                </a:lnTo>
                <a:lnTo>
                  <a:pt x="10636" y="3422"/>
                </a:lnTo>
                <a:lnTo>
                  <a:pt x="10646" y="3427"/>
                </a:lnTo>
                <a:lnTo>
                  <a:pt x="10655" y="3433"/>
                </a:lnTo>
                <a:lnTo>
                  <a:pt x="10674" y="3445"/>
                </a:lnTo>
                <a:lnTo>
                  <a:pt x="10693" y="3457"/>
                </a:lnTo>
                <a:lnTo>
                  <a:pt x="10710" y="3470"/>
                </a:lnTo>
                <a:lnTo>
                  <a:pt x="10727" y="3483"/>
                </a:lnTo>
                <a:lnTo>
                  <a:pt x="10742" y="3494"/>
                </a:lnTo>
                <a:lnTo>
                  <a:pt x="10756" y="3505"/>
                </a:lnTo>
                <a:lnTo>
                  <a:pt x="10768" y="3513"/>
                </a:lnTo>
                <a:lnTo>
                  <a:pt x="10778" y="3518"/>
                </a:lnTo>
                <a:lnTo>
                  <a:pt x="10783" y="3519"/>
                </a:lnTo>
                <a:lnTo>
                  <a:pt x="10789" y="3519"/>
                </a:lnTo>
                <a:lnTo>
                  <a:pt x="10795" y="3517"/>
                </a:lnTo>
                <a:lnTo>
                  <a:pt x="10802" y="3514"/>
                </a:lnTo>
                <a:lnTo>
                  <a:pt x="10816" y="3506"/>
                </a:lnTo>
                <a:lnTo>
                  <a:pt x="10831" y="3497"/>
                </a:lnTo>
                <a:lnTo>
                  <a:pt x="10847" y="3487"/>
                </a:lnTo>
                <a:lnTo>
                  <a:pt x="10861" y="3479"/>
                </a:lnTo>
                <a:lnTo>
                  <a:pt x="10866" y="3477"/>
                </a:lnTo>
                <a:lnTo>
                  <a:pt x="10872" y="3476"/>
                </a:lnTo>
                <a:lnTo>
                  <a:pt x="10877" y="3474"/>
                </a:lnTo>
                <a:lnTo>
                  <a:pt x="10882" y="3476"/>
                </a:lnTo>
                <a:lnTo>
                  <a:pt x="10885" y="3478"/>
                </a:lnTo>
                <a:lnTo>
                  <a:pt x="10890" y="3483"/>
                </a:lnTo>
                <a:lnTo>
                  <a:pt x="10895" y="3489"/>
                </a:lnTo>
                <a:lnTo>
                  <a:pt x="10899" y="3494"/>
                </a:lnTo>
                <a:lnTo>
                  <a:pt x="10911" y="3511"/>
                </a:lnTo>
                <a:lnTo>
                  <a:pt x="10923" y="3528"/>
                </a:lnTo>
                <a:lnTo>
                  <a:pt x="10937" y="3546"/>
                </a:lnTo>
                <a:lnTo>
                  <a:pt x="10950" y="3563"/>
                </a:lnTo>
                <a:lnTo>
                  <a:pt x="10957" y="3570"/>
                </a:lnTo>
                <a:lnTo>
                  <a:pt x="10964" y="3575"/>
                </a:lnTo>
                <a:lnTo>
                  <a:pt x="10970" y="3580"/>
                </a:lnTo>
                <a:lnTo>
                  <a:pt x="10977" y="3584"/>
                </a:lnTo>
                <a:lnTo>
                  <a:pt x="10994" y="3588"/>
                </a:lnTo>
                <a:lnTo>
                  <a:pt x="11017" y="3593"/>
                </a:lnTo>
                <a:lnTo>
                  <a:pt x="11043" y="3595"/>
                </a:lnTo>
                <a:lnTo>
                  <a:pt x="11071" y="3599"/>
                </a:lnTo>
                <a:lnTo>
                  <a:pt x="11121" y="3601"/>
                </a:lnTo>
                <a:lnTo>
                  <a:pt x="11152" y="3602"/>
                </a:lnTo>
                <a:lnTo>
                  <a:pt x="11177" y="3602"/>
                </a:lnTo>
                <a:lnTo>
                  <a:pt x="11213" y="3601"/>
                </a:lnTo>
                <a:lnTo>
                  <a:pt x="11232" y="3599"/>
                </a:lnTo>
                <a:lnTo>
                  <a:pt x="11249" y="3594"/>
                </a:lnTo>
                <a:lnTo>
                  <a:pt x="11256" y="3592"/>
                </a:lnTo>
                <a:lnTo>
                  <a:pt x="11262" y="3588"/>
                </a:lnTo>
                <a:lnTo>
                  <a:pt x="11268" y="3584"/>
                </a:lnTo>
                <a:lnTo>
                  <a:pt x="11272" y="3579"/>
                </a:lnTo>
                <a:lnTo>
                  <a:pt x="11278" y="3570"/>
                </a:lnTo>
                <a:lnTo>
                  <a:pt x="11283" y="3563"/>
                </a:lnTo>
                <a:lnTo>
                  <a:pt x="11288" y="3558"/>
                </a:lnTo>
                <a:lnTo>
                  <a:pt x="11294" y="3554"/>
                </a:lnTo>
                <a:lnTo>
                  <a:pt x="11300" y="3552"/>
                </a:lnTo>
                <a:lnTo>
                  <a:pt x="11306" y="3552"/>
                </a:lnTo>
                <a:lnTo>
                  <a:pt x="11313" y="3551"/>
                </a:lnTo>
                <a:lnTo>
                  <a:pt x="11320" y="3551"/>
                </a:lnTo>
                <a:lnTo>
                  <a:pt x="11323" y="3552"/>
                </a:lnTo>
                <a:lnTo>
                  <a:pt x="11328" y="3554"/>
                </a:lnTo>
                <a:lnTo>
                  <a:pt x="11332" y="3559"/>
                </a:lnTo>
                <a:lnTo>
                  <a:pt x="11337" y="3565"/>
                </a:lnTo>
                <a:lnTo>
                  <a:pt x="11347" y="3578"/>
                </a:lnTo>
                <a:lnTo>
                  <a:pt x="11359" y="3594"/>
                </a:lnTo>
                <a:lnTo>
                  <a:pt x="11369" y="3611"/>
                </a:lnTo>
                <a:lnTo>
                  <a:pt x="11381" y="3626"/>
                </a:lnTo>
                <a:lnTo>
                  <a:pt x="11387" y="3633"/>
                </a:lnTo>
                <a:lnTo>
                  <a:pt x="11393" y="3638"/>
                </a:lnTo>
                <a:lnTo>
                  <a:pt x="11397" y="3642"/>
                </a:lnTo>
                <a:lnTo>
                  <a:pt x="11403" y="3645"/>
                </a:lnTo>
                <a:lnTo>
                  <a:pt x="11427" y="3651"/>
                </a:lnTo>
                <a:lnTo>
                  <a:pt x="11453" y="3659"/>
                </a:lnTo>
                <a:lnTo>
                  <a:pt x="11458" y="3661"/>
                </a:lnTo>
                <a:lnTo>
                  <a:pt x="11463" y="3666"/>
                </a:lnTo>
                <a:lnTo>
                  <a:pt x="11468" y="3671"/>
                </a:lnTo>
                <a:lnTo>
                  <a:pt x="11472" y="3676"/>
                </a:lnTo>
                <a:lnTo>
                  <a:pt x="11475" y="3682"/>
                </a:lnTo>
                <a:lnTo>
                  <a:pt x="11477" y="3691"/>
                </a:lnTo>
                <a:lnTo>
                  <a:pt x="11478" y="3700"/>
                </a:lnTo>
                <a:lnTo>
                  <a:pt x="11478" y="3710"/>
                </a:lnTo>
                <a:lnTo>
                  <a:pt x="11478" y="3722"/>
                </a:lnTo>
                <a:lnTo>
                  <a:pt x="11478" y="3733"/>
                </a:lnTo>
                <a:lnTo>
                  <a:pt x="11480" y="3743"/>
                </a:lnTo>
                <a:lnTo>
                  <a:pt x="11481" y="3754"/>
                </a:lnTo>
                <a:lnTo>
                  <a:pt x="11483" y="3764"/>
                </a:lnTo>
                <a:lnTo>
                  <a:pt x="11485" y="3774"/>
                </a:lnTo>
                <a:lnTo>
                  <a:pt x="11489" y="3782"/>
                </a:lnTo>
                <a:lnTo>
                  <a:pt x="11492" y="3790"/>
                </a:lnTo>
                <a:lnTo>
                  <a:pt x="11496" y="3799"/>
                </a:lnTo>
                <a:lnTo>
                  <a:pt x="11501" y="3806"/>
                </a:lnTo>
                <a:lnTo>
                  <a:pt x="11505" y="3811"/>
                </a:lnTo>
                <a:lnTo>
                  <a:pt x="11510" y="3816"/>
                </a:lnTo>
                <a:lnTo>
                  <a:pt x="11515" y="3821"/>
                </a:lnTo>
                <a:lnTo>
                  <a:pt x="11519" y="3824"/>
                </a:lnTo>
                <a:lnTo>
                  <a:pt x="11525" y="3827"/>
                </a:lnTo>
                <a:lnTo>
                  <a:pt x="11530" y="3828"/>
                </a:lnTo>
                <a:lnTo>
                  <a:pt x="11536" y="3828"/>
                </a:lnTo>
                <a:lnTo>
                  <a:pt x="11542" y="3827"/>
                </a:lnTo>
                <a:lnTo>
                  <a:pt x="11549" y="3823"/>
                </a:lnTo>
                <a:lnTo>
                  <a:pt x="11556" y="3820"/>
                </a:lnTo>
                <a:lnTo>
                  <a:pt x="11571" y="3808"/>
                </a:lnTo>
                <a:lnTo>
                  <a:pt x="11586" y="3795"/>
                </a:lnTo>
                <a:lnTo>
                  <a:pt x="11611" y="3769"/>
                </a:lnTo>
                <a:lnTo>
                  <a:pt x="11622" y="3757"/>
                </a:lnTo>
                <a:lnTo>
                  <a:pt x="11622" y="3777"/>
                </a:lnTo>
                <a:lnTo>
                  <a:pt x="11622" y="3822"/>
                </a:lnTo>
                <a:lnTo>
                  <a:pt x="11620" y="3875"/>
                </a:lnTo>
                <a:lnTo>
                  <a:pt x="11618" y="3917"/>
                </a:lnTo>
                <a:lnTo>
                  <a:pt x="11618" y="3927"/>
                </a:lnTo>
                <a:lnTo>
                  <a:pt x="11618" y="3938"/>
                </a:lnTo>
                <a:lnTo>
                  <a:pt x="11620" y="3951"/>
                </a:lnTo>
                <a:lnTo>
                  <a:pt x="11623" y="3966"/>
                </a:lnTo>
                <a:lnTo>
                  <a:pt x="11630" y="3999"/>
                </a:lnTo>
                <a:lnTo>
                  <a:pt x="11638" y="4032"/>
                </a:lnTo>
                <a:lnTo>
                  <a:pt x="11646" y="4064"/>
                </a:lnTo>
                <a:lnTo>
                  <a:pt x="11654" y="4090"/>
                </a:lnTo>
                <a:lnTo>
                  <a:pt x="11659" y="4109"/>
                </a:lnTo>
                <a:lnTo>
                  <a:pt x="11662" y="4116"/>
                </a:lnTo>
                <a:lnTo>
                  <a:pt x="11664" y="4121"/>
                </a:lnTo>
                <a:lnTo>
                  <a:pt x="11671" y="4138"/>
                </a:lnTo>
                <a:lnTo>
                  <a:pt x="11682" y="4163"/>
                </a:lnTo>
                <a:lnTo>
                  <a:pt x="11693" y="4192"/>
                </a:lnTo>
                <a:lnTo>
                  <a:pt x="11706" y="4222"/>
                </a:lnTo>
                <a:lnTo>
                  <a:pt x="11719" y="4252"/>
                </a:lnTo>
                <a:lnTo>
                  <a:pt x="11730" y="4276"/>
                </a:lnTo>
                <a:lnTo>
                  <a:pt x="11737" y="4294"/>
                </a:lnTo>
                <a:lnTo>
                  <a:pt x="11757" y="4329"/>
                </a:lnTo>
                <a:lnTo>
                  <a:pt x="11785" y="4377"/>
                </a:lnTo>
                <a:lnTo>
                  <a:pt x="11799" y="4403"/>
                </a:lnTo>
                <a:lnTo>
                  <a:pt x="11810" y="4428"/>
                </a:lnTo>
                <a:lnTo>
                  <a:pt x="11814" y="4438"/>
                </a:lnTo>
                <a:lnTo>
                  <a:pt x="11818" y="4449"/>
                </a:lnTo>
                <a:lnTo>
                  <a:pt x="11820" y="4460"/>
                </a:lnTo>
                <a:lnTo>
                  <a:pt x="11821" y="4468"/>
                </a:lnTo>
                <a:lnTo>
                  <a:pt x="11821" y="4484"/>
                </a:lnTo>
                <a:lnTo>
                  <a:pt x="11822" y="4503"/>
                </a:lnTo>
                <a:lnTo>
                  <a:pt x="11825" y="4521"/>
                </a:lnTo>
                <a:lnTo>
                  <a:pt x="11827" y="4537"/>
                </a:lnTo>
                <a:lnTo>
                  <a:pt x="11832" y="4552"/>
                </a:lnTo>
                <a:lnTo>
                  <a:pt x="11838" y="4565"/>
                </a:lnTo>
                <a:lnTo>
                  <a:pt x="11841" y="4570"/>
                </a:lnTo>
                <a:lnTo>
                  <a:pt x="11845" y="4572"/>
                </a:lnTo>
                <a:lnTo>
                  <a:pt x="11848" y="4575"/>
                </a:lnTo>
                <a:lnTo>
                  <a:pt x="11853" y="4576"/>
                </a:lnTo>
                <a:lnTo>
                  <a:pt x="11858" y="4575"/>
                </a:lnTo>
                <a:lnTo>
                  <a:pt x="11861" y="4572"/>
                </a:lnTo>
                <a:lnTo>
                  <a:pt x="11866" y="4569"/>
                </a:lnTo>
                <a:lnTo>
                  <a:pt x="11871" y="4563"/>
                </a:lnTo>
                <a:lnTo>
                  <a:pt x="11880" y="4550"/>
                </a:lnTo>
                <a:lnTo>
                  <a:pt x="11889" y="4532"/>
                </a:lnTo>
                <a:lnTo>
                  <a:pt x="11908" y="4492"/>
                </a:lnTo>
                <a:lnTo>
                  <a:pt x="11928" y="4454"/>
                </a:lnTo>
                <a:lnTo>
                  <a:pt x="11949" y="4420"/>
                </a:lnTo>
                <a:lnTo>
                  <a:pt x="11969" y="4386"/>
                </a:lnTo>
                <a:lnTo>
                  <a:pt x="11979" y="4369"/>
                </a:lnTo>
                <a:lnTo>
                  <a:pt x="11987" y="4352"/>
                </a:lnTo>
                <a:lnTo>
                  <a:pt x="11993" y="4335"/>
                </a:lnTo>
                <a:lnTo>
                  <a:pt x="11999" y="4318"/>
                </a:lnTo>
                <a:lnTo>
                  <a:pt x="12000" y="4308"/>
                </a:lnTo>
                <a:lnTo>
                  <a:pt x="12001" y="4298"/>
                </a:lnTo>
                <a:lnTo>
                  <a:pt x="12002" y="4286"/>
                </a:lnTo>
                <a:lnTo>
                  <a:pt x="12002" y="4273"/>
                </a:lnTo>
                <a:lnTo>
                  <a:pt x="12000" y="4246"/>
                </a:lnTo>
                <a:lnTo>
                  <a:pt x="11997" y="4218"/>
                </a:lnTo>
                <a:lnTo>
                  <a:pt x="11994" y="4191"/>
                </a:lnTo>
                <a:lnTo>
                  <a:pt x="11992" y="4166"/>
                </a:lnTo>
                <a:lnTo>
                  <a:pt x="11989" y="4145"/>
                </a:lnTo>
                <a:lnTo>
                  <a:pt x="11988" y="4130"/>
                </a:lnTo>
                <a:lnTo>
                  <a:pt x="11988" y="4123"/>
                </a:lnTo>
                <a:lnTo>
                  <a:pt x="11989" y="4117"/>
                </a:lnTo>
                <a:lnTo>
                  <a:pt x="11990" y="4111"/>
                </a:lnTo>
                <a:lnTo>
                  <a:pt x="11993" y="4105"/>
                </a:lnTo>
                <a:lnTo>
                  <a:pt x="11999" y="4094"/>
                </a:lnTo>
                <a:lnTo>
                  <a:pt x="12007" y="4083"/>
                </a:lnTo>
                <a:lnTo>
                  <a:pt x="12017" y="4072"/>
                </a:lnTo>
                <a:lnTo>
                  <a:pt x="12031" y="4062"/>
                </a:lnTo>
                <a:lnTo>
                  <a:pt x="12048" y="4051"/>
                </a:lnTo>
                <a:lnTo>
                  <a:pt x="12068" y="4040"/>
                </a:lnTo>
                <a:lnTo>
                  <a:pt x="12077" y="4035"/>
                </a:lnTo>
                <a:lnTo>
                  <a:pt x="12088" y="4028"/>
                </a:lnTo>
                <a:lnTo>
                  <a:pt x="12097" y="4019"/>
                </a:lnTo>
                <a:lnTo>
                  <a:pt x="12107" y="4010"/>
                </a:lnTo>
                <a:lnTo>
                  <a:pt x="12124" y="3991"/>
                </a:lnTo>
                <a:lnTo>
                  <a:pt x="12142" y="3970"/>
                </a:lnTo>
                <a:lnTo>
                  <a:pt x="12159" y="3948"/>
                </a:lnTo>
                <a:lnTo>
                  <a:pt x="12176" y="3927"/>
                </a:lnTo>
                <a:lnTo>
                  <a:pt x="12194" y="3907"/>
                </a:lnTo>
                <a:lnTo>
                  <a:pt x="12211" y="3889"/>
                </a:lnTo>
                <a:lnTo>
                  <a:pt x="12219" y="3881"/>
                </a:lnTo>
                <a:lnTo>
                  <a:pt x="12226" y="3873"/>
                </a:lnTo>
                <a:lnTo>
                  <a:pt x="12233" y="3863"/>
                </a:lnTo>
                <a:lnTo>
                  <a:pt x="12239" y="3854"/>
                </a:lnTo>
                <a:lnTo>
                  <a:pt x="12251" y="3835"/>
                </a:lnTo>
                <a:lnTo>
                  <a:pt x="12263" y="3817"/>
                </a:lnTo>
                <a:lnTo>
                  <a:pt x="12269" y="3809"/>
                </a:lnTo>
                <a:lnTo>
                  <a:pt x="12277" y="3801"/>
                </a:lnTo>
                <a:lnTo>
                  <a:pt x="12285" y="3794"/>
                </a:lnTo>
                <a:lnTo>
                  <a:pt x="12295" y="3788"/>
                </a:lnTo>
                <a:lnTo>
                  <a:pt x="12306" y="3783"/>
                </a:lnTo>
                <a:lnTo>
                  <a:pt x="12319" y="3780"/>
                </a:lnTo>
                <a:lnTo>
                  <a:pt x="12333" y="3777"/>
                </a:lnTo>
                <a:lnTo>
                  <a:pt x="12350" y="3776"/>
                </a:lnTo>
                <a:lnTo>
                  <a:pt x="12381" y="3776"/>
                </a:lnTo>
                <a:lnTo>
                  <a:pt x="12405" y="3776"/>
                </a:lnTo>
                <a:lnTo>
                  <a:pt x="12421" y="3775"/>
                </a:lnTo>
                <a:lnTo>
                  <a:pt x="12433" y="3773"/>
                </a:lnTo>
                <a:lnTo>
                  <a:pt x="12441" y="3769"/>
                </a:lnTo>
                <a:lnTo>
                  <a:pt x="12447" y="3764"/>
                </a:lnTo>
                <a:lnTo>
                  <a:pt x="12454" y="3757"/>
                </a:lnTo>
                <a:lnTo>
                  <a:pt x="12461" y="3748"/>
                </a:lnTo>
                <a:lnTo>
                  <a:pt x="12471" y="3739"/>
                </a:lnTo>
                <a:lnTo>
                  <a:pt x="12479" y="3730"/>
                </a:lnTo>
                <a:lnTo>
                  <a:pt x="12484" y="3727"/>
                </a:lnTo>
                <a:lnTo>
                  <a:pt x="12488" y="3723"/>
                </a:lnTo>
                <a:lnTo>
                  <a:pt x="12492" y="3722"/>
                </a:lnTo>
                <a:lnTo>
                  <a:pt x="12495" y="3721"/>
                </a:lnTo>
                <a:lnTo>
                  <a:pt x="12500" y="3721"/>
                </a:lnTo>
                <a:lnTo>
                  <a:pt x="12504" y="3721"/>
                </a:lnTo>
                <a:lnTo>
                  <a:pt x="12507" y="3723"/>
                </a:lnTo>
                <a:lnTo>
                  <a:pt x="12511" y="3727"/>
                </a:lnTo>
                <a:lnTo>
                  <a:pt x="12513" y="3732"/>
                </a:lnTo>
                <a:lnTo>
                  <a:pt x="12516" y="3736"/>
                </a:lnTo>
                <a:lnTo>
                  <a:pt x="12519" y="3745"/>
                </a:lnTo>
                <a:lnTo>
                  <a:pt x="12521" y="3753"/>
                </a:lnTo>
                <a:lnTo>
                  <a:pt x="12524" y="3763"/>
                </a:lnTo>
                <a:lnTo>
                  <a:pt x="12528" y="3774"/>
                </a:lnTo>
                <a:lnTo>
                  <a:pt x="12533" y="3784"/>
                </a:lnTo>
                <a:lnTo>
                  <a:pt x="12539" y="3795"/>
                </a:lnTo>
                <a:lnTo>
                  <a:pt x="12552" y="3817"/>
                </a:lnTo>
                <a:lnTo>
                  <a:pt x="12567" y="3838"/>
                </a:lnTo>
                <a:lnTo>
                  <a:pt x="12595" y="3875"/>
                </a:lnTo>
                <a:lnTo>
                  <a:pt x="12613" y="3898"/>
                </a:lnTo>
                <a:lnTo>
                  <a:pt x="12617" y="3908"/>
                </a:lnTo>
                <a:lnTo>
                  <a:pt x="12623" y="3918"/>
                </a:lnTo>
                <a:lnTo>
                  <a:pt x="12629" y="3932"/>
                </a:lnTo>
                <a:lnTo>
                  <a:pt x="12635" y="3948"/>
                </a:lnTo>
                <a:lnTo>
                  <a:pt x="12640" y="3965"/>
                </a:lnTo>
                <a:lnTo>
                  <a:pt x="12643" y="3985"/>
                </a:lnTo>
                <a:lnTo>
                  <a:pt x="12644" y="4005"/>
                </a:lnTo>
                <a:lnTo>
                  <a:pt x="12644" y="4026"/>
                </a:lnTo>
                <a:lnTo>
                  <a:pt x="12642" y="4051"/>
                </a:lnTo>
                <a:lnTo>
                  <a:pt x="12640" y="4083"/>
                </a:lnTo>
                <a:lnTo>
                  <a:pt x="12636" y="4117"/>
                </a:lnTo>
                <a:lnTo>
                  <a:pt x="12634" y="4152"/>
                </a:lnTo>
                <a:lnTo>
                  <a:pt x="12632" y="4185"/>
                </a:lnTo>
                <a:lnTo>
                  <a:pt x="12633" y="4212"/>
                </a:lnTo>
                <a:lnTo>
                  <a:pt x="12633" y="4222"/>
                </a:lnTo>
                <a:lnTo>
                  <a:pt x="12635" y="4229"/>
                </a:lnTo>
                <a:lnTo>
                  <a:pt x="12636" y="4233"/>
                </a:lnTo>
                <a:lnTo>
                  <a:pt x="12637" y="4235"/>
                </a:lnTo>
                <a:lnTo>
                  <a:pt x="12639" y="4237"/>
                </a:lnTo>
                <a:lnTo>
                  <a:pt x="12641" y="4237"/>
                </a:lnTo>
                <a:lnTo>
                  <a:pt x="12644" y="4235"/>
                </a:lnTo>
                <a:lnTo>
                  <a:pt x="12650" y="4229"/>
                </a:lnTo>
                <a:lnTo>
                  <a:pt x="12656" y="4221"/>
                </a:lnTo>
                <a:lnTo>
                  <a:pt x="12663" y="4211"/>
                </a:lnTo>
                <a:lnTo>
                  <a:pt x="12677" y="4184"/>
                </a:lnTo>
                <a:lnTo>
                  <a:pt x="12691" y="4152"/>
                </a:lnTo>
                <a:lnTo>
                  <a:pt x="12717" y="4094"/>
                </a:lnTo>
                <a:lnTo>
                  <a:pt x="12728" y="4069"/>
                </a:lnTo>
                <a:lnTo>
                  <a:pt x="12731" y="4065"/>
                </a:lnTo>
                <a:lnTo>
                  <a:pt x="12742" y="4058"/>
                </a:lnTo>
                <a:lnTo>
                  <a:pt x="12756" y="4050"/>
                </a:lnTo>
                <a:lnTo>
                  <a:pt x="12771" y="4043"/>
                </a:lnTo>
                <a:lnTo>
                  <a:pt x="12780" y="4039"/>
                </a:lnTo>
                <a:lnTo>
                  <a:pt x="12787" y="4038"/>
                </a:lnTo>
                <a:lnTo>
                  <a:pt x="12794" y="4038"/>
                </a:lnTo>
                <a:lnTo>
                  <a:pt x="12801" y="4040"/>
                </a:lnTo>
                <a:lnTo>
                  <a:pt x="12803" y="4042"/>
                </a:lnTo>
                <a:lnTo>
                  <a:pt x="12805" y="4044"/>
                </a:lnTo>
                <a:lnTo>
                  <a:pt x="12808" y="4047"/>
                </a:lnTo>
                <a:lnTo>
                  <a:pt x="12809" y="4051"/>
                </a:lnTo>
                <a:lnTo>
                  <a:pt x="12811" y="4060"/>
                </a:lnTo>
                <a:lnTo>
                  <a:pt x="12811" y="4073"/>
                </a:lnTo>
                <a:lnTo>
                  <a:pt x="12811" y="4101"/>
                </a:lnTo>
                <a:lnTo>
                  <a:pt x="12811" y="4130"/>
                </a:lnTo>
                <a:lnTo>
                  <a:pt x="12812" y="4158"/>
                </a:lnTo>
                <a:lnTo>
                  <a:pt x="12814" y="4185"/>
                </a:lnTo>
                <a:lnTo>
                  <a:pt x="12816" y="4211"/>
                </a:lnTo>
                <a:lnTo>
                  <a:pt x="12818" y="4234"/>
                </a:lnTo>
                <a:lnTo>
                  <a:pt x="12819" y="4255"/>
                </a:lnTo>
                <a:lnTo>
                  <a:pt x="12819" y="4275"/>
                </a:lnTo>
                <a:lnTo>
                  <a:pt x="12821" y="4285"/>
                </a:lnTo>
                <a:lnTo>
                  <a:pt x="12823" y="4295"/>
                </a:lnTo>
                <a:lnTo>
                  <a:pt x="12827" y="4307"/>
                </a:lnTo>
                <a:lnTo>
                  <a:pt x="12831" y="4320"/>
                </a:lnTo>
                <a:lnTo>
                  <a:pt x="12842" y="4345"/>
                </a:lnTo>
                <a:lnTo>
                  <a:pt x="12856" y="4369"/>
                </a:lnTo>
                <a:lnTo>
                  <a:pt x="12869" y="4390"/>
                </a:lnTo>
                <a:lnTo>
                  <a:pt x="12881" y="4404"/>
                </a:lnTo>
                <a:lnTo>
                  <a:pt x="12885" y="4409"/>
                </a:lnTo>
                <a:lnTo>
                  <a:pt x="12889" y="4411"/>
                </a:lnTo>
                <a:lnTo>
                  <a:pt x="12890" y="4411"/>
                </a:lnTo>
                <a:lnTo>
                  <a:pt x="12891" y="4410"/>
                </a:lnTo>
                <a:lnTo>
                  <a:pt x="12891" y="4409"/>
                </a:lnTo>
                <a:lnTo>
                  <a:pt x="12891" y="4407"/>
                </a:lnTo>
                <a:lnTo>
                  <a:pt x="12892" y="4394"/>
                </a:lnTo>
                <a:lnTo>
                  <a:pt x="12896" y="4377"/>
                </a:lnTo>
                <a:lnTo>
                  <a:pt x="12902" y="4357"/>
                </a:lnTo>
                <a:lnTo>
                  <a:pt x="12908" y="4336"/>
                </a:lnTo>
                <a:lnTo>
                  <a:pt x="12913" y="4315"/>
                </a:lnTo>
                <a:lnTo>
                  <a:pt x="12918" y="4294"/>
                </a:lnTo>
                <a:lnTo>
                  <a:pt x="12922" y="4274"/>
                </a:lnTo>
                <a:lnTo>
                  <a:pt x="12923" y="4256"/>
                </a:lnTo>
                <a:lnTo>
                  <a:pt x="12924" y="4249"/>
                </a:lnTo>
                <a:lnTo>
                  <a:pt x="12924" y="4244"/>
                </a:lnTo>
                <a:lnTo>
                  <a:pt x="12925" y="4239"/>
                </a:lnTo>
                <a:lnTo>
                  <a:pt x="12928" y="4235"/>
                </a:lnTo>
                <a:lnTo>
                  <a:pt x="12930" y="4233"/>
                </a:lnTo>
                <a:lnTo>
                  <a:pt x="12932" y="4232"/>
                </a:lnTo>
                <a:lnTo>
                  <a:pt x="12936" y="4233"/>
                </a:lnTo>
                <a:lnTo>
                  <a:pt x="12939" y="4234"/>
                </a:lnTo>
                <a:lnTo>
                  <a:pt x="12950" y="4239"/>
                </a:lnTo>
                <a:lnTo>
                  <a:pt x="12962" y="4248"/>
                </a:lnTo>
                <a:lnTo>
                  <a:pt x="12977" y="4260"/>
                </a:lnTo>
                <a:lnTo>
                  <a:pt x="12994" y="4275"/>
                </a:lnTo>
                <a:lnTo>
                  <a:pt x="13004" y="4283"/>
                </a:lnTo>
                <a:lnTo>
                  <a:pt x="13013" y="4293"/>
                </a:lnTo>
                <a:lnTo>
                  <a:pt x="13023" y="4302"/>
                </a:lnTo>
                <a:lnTo>
                  <a:pt x="13031" y="4313"/>
                </a:lnTo>
                <a:lnTo>
                  <a:pt x="13045" y="4334"/>
                </a:lnTo>
                <a:lnTo>
                  <a:pt x="13058" y="4354"/>
                </a:lnTo>
                <a:lnTo>
                  <a:pt x="13075" y="4388"/>
                </a:lnTo>
                <a:lnTo>
                  <a:pt x="13083" y="4402"/>
                </a:lnTo>
                <a:lnTo>
                  <a:pt x="13085" y="4409"/>
                </a:lnTo>
                <a:lnTo>
                  <a:pt x="13091" y="4427"/>
                </a:lnTo>
                <a:lnTo>
                  <a:pt x="13099" y="4454"/>
                </a:lnTo>
                <a:lnTo>
                  <a:pt x="13108" y="4484"/>
                </a:lnTo>
                <a:lnTo>
                  <a:pt x="13119" y="4516"/>
                </a:lnTo>
                <a:lnTo>
                  <a:pt x="13128" y="4545"/>
                </a:lnTo>
                <a:lnTo>
                  <a:pt x="13135" y="4569"/>
                </a:lnTo>
                <a:lnTo>
                  <a:pt x="13140" y="4584"/>
                </a:lnTo>
                <a:lnTo>
                  <a:pt x="13141" y="4585"/>
                </a:lnTo>
                <a:lnTo>
                  <a:pt x="13142" y="4586"/>
                </a:lnTo>
                <a:lnTo>
                  <a:pt x="13144" y="4586"/>
                </a:lnTo>
                <a:lnTo>
                  <a:pt x="13145" y="4585"/>
                </a:lnTo>
                <a:lnTo>
                  <a:pt x="13149" y="4582"/>
                </a:lnTo>
                <a:lnTo>
                  <a:pt x="13154" y="4576"/>
                </a:lnTo>
                <a:lnTo>
                  <a:pt x="13165" y="4557"/>
                </a:lnTo>
                <a:lnTo>
                  <a:pt x="13178" y="4534"/>
                </a:lnTo>
                <a:lnTo>
                  <a:pt x="13191" y="4507"/>
                </a:lnTo>
                <a:lnTo>
                  <a:pt x="13201" y="4481"/>
                </a:lnTo>
                <a:lnTo>
                  <a:pt x="13212" y="4460"/>
                </a:lnTo>
                <a:lnTo>
                  <a:pt x="13218" y="4444"/>
                </a:lnTo>
                <a:lnTo>
                  <a:pt x="13222" y="4434"/>
                </a:lnTo>
                <a:lnTo>
                  <a:pt x="13226" y="4426"/>
                </a:lnTo>
                <a:lnTo>
                  <a:pt x="13231" y="4419"/>
                </a:lnTo>
                <a:lnTo>
                  <a:pt x="13236" y="4411"/>
                </a:lnTo>
                <a:lnTo>
                  <a:pt x="13242" y="4406"/>
                </a:lnTo>
                <a:lnTo>
                  <a:pt x="13249" y="4401"/>
                </a:lnTo>
                <a:lnTo>
                  <a:pt x="13259" y="4396"/>
                </a:lnTo>
                <a:lnTo>
                  <a:pt x="13269" y="4393"/>
                </a:lnTo>
                <a:lnTo>
                  <a:pt x="13294" y="4387"/>
                </a:lnTo>
                <a:lnTo>
                  <a:pt x="13319" y="4377"/>
                </a:lnTo>
                <a:lnTo>
                  <a:pt x="13324" y="4375"/>
                </a:lnTo>
                <a:lnTo>
                  <a:pt x="13330" y="4372"/>
                </a:lnTo>
                <a:lnTo>
                  <a:pt x="13335" y="4367"/>
                </a:lnTo>
                <a:lnTo>
                  <a:pt x="13340" y="4361"/>
                </a:lnTo>
                <a:lnTo>
                  <a:pt x="13343" y="4355"/>
                </a:lnTo>
                <a:lnTo>
                  <a:pt x="13347" y="4348"/>
                </a:lnTo>
                <a:lnTo>
                  <a:pt x="13350" y="4341"/>
                </a:lnTo>
                <a:lnTo>
                  <a:pt x="13353" y="4332"/>
                </a:lnTo>
                <a:lnTo>
                  <a:pt x="13359" y="4312"/>
                </a:lnTo>
                <a:lnTo>
                  <a:pt x="13364" y="4291"/>
                </a:lnTo>
                <a:lnTo>
                  <a:pt x="13371" y="4269"/>
                </a:lnTo>
                <a:lnTo>
                  <a:pt x="13375" y="4247"/>
                </a:lnTo>
                <a:lnTo>
                  <a:pt x="13377" y="4235"/>
                </a:lnTo>
                <a:lnTo>
                  <a:pt x="13377" y="4224"/>
                </a:lnTo>
                <a:lnTo>
                  <a:pt x="13376" y="4212"/>
                </a:lnTo>
                <a:lnTo>
                  <a:pt x="13375" y="4199"/>
                </a:lnTo>
                <a:lnTo>
                  <a:pt x="13371" y="4187"/>
                </a:lnTo>
                <a:lnTo>
                  <a:pt x="13367" y="4174"/>
                </a:lnTo>
                <a:lnTo>
                  <a:pt x="13361" y="4161"/>
                </a:lnTo>
                <a:lnTo>
                  <a:pt x="13353" y="4148"/>
                </a:lnTo>
                <a:lnTo>
                  <a:pt x="13321" y="4099"/>
                </a:lnTo>
                <a:lnTo>
                  <a:pt x="13295" y="4059"/>
                </a:lnTo>
                <a:lnTo>
                  <a:pt x="13282" y="4042"/>
                </a:lnTo>
                <a:lnTo>
                  <a:pt x="13270" y="4025"/>
                </a:lnTo>
                <a:lnTo>
                  <a:pt x="13259" y="4011"/>
                </a:lnTo>
                <a:lnTo>
                  <a:pt x="13246" y="3998"/>
                </a:lnTo>
                <a:lnTo>
                  <a:pt x="13239" y="3991"/>
                </a:lnTo>
                <a:lnTo>
                  <a:pt x="13233" y="3983"/>
                </a:lnTo>
                <a:lnTo>
                  <a:pt x="13226" y="3975"/>
                </a:lnTo>
                <a:lnTo>
                  <a:pt x="13220" y="3965"/>
                </a:lnTo>
                <a:lnTo>
                  <a:pt x="13209" y="3946"/>
                </a:lnTo>
                <a:lnTo>
                  <a:pt x="13200" y="3927"/>
                </a:lnTo>
                <a:lnTo>
                  <a:pt x="13187" y="3894"/>
                </a:lnTo>
                <a:lnTo>
                  <a:pt x="13182" y="3880"/>
                </a:lnTo>
                <a:lnTo>
                  <a:pt x="13194" y="3867"/>
                </a:lnTo>
                <a:lnTo>
                  <a:pt x="13222" y="3836"/>
                </a:lnTo>
                <a:lnTo>
                  <a:pt x="13255" y="3801"/>
                </a:lnTo>
                <a:lnTo>
                  <a:pt x="13281" y="3772"/>
                </a:lnTo>
                <a:lnTo>
                  <a:pt x="13286" y="3767"/>
                </a:lnTo>
                <a:lnTo>
                  <a:pt x="13290" y="3763"/>
                </a:lnTo>
                <a:lnTo>
                  <a:pt x="13296" y="3761"/>
                </a:lnTo>
                <a:lnTo>
                  <a:pt x="13301" y="3759"/>
                </a:lnTo>
                <a:lnTo>
                  <a:pt x="13306" y="3759"/>
                </a:lnTo>
                <a:lnTo>
                  <a:pt x="13310" y="3759"/>
                </a:lnTo>
                <a:lnTo>
                  <a:pt x="13316" y="3759"/>
                </a:lnTo>
                <a:lnTo>
                  <a:pt x="13321" y="3761"/>
                </a:lnTo>
                <a:lnTo>
                  <a:pt x="13326" y="3763"/>
                </a:lnTo>
                <a:lnTo>
                  <a:pt x="13329" y="3766"/>
                </a:lnTo>
                <a:lnTo>
                  <a:pt x="13334" y="3769"/>
                </a:lnTo>
                <a:lnTo>
                  <a:pt x="13336" y="3774"/>
                </a:lnTo>
                <a:lnTo>
                  <a:pt x="13340" y="3779"/>
                </a:lnTo>
                <a:lnTo>
                  <a:pt x="13342" y="3783"/>
                </a:lnTo>
                <a:lnTo>
                  <a:pt x="13344" y="3789"/>
                </a:lnTo>
                <a:lnTo>
                  <a:pt x="13344" y="3795"/>
                </a:lnTo>
                <a:lnTo>
                  <a:pt x="13346" y="3801"/>
                </a:lnTo>
                <a:lnTo>
                  <a:pt x="13344" y="3808"/>
                </a:lnTo>
                <a:lnTo>
                  <a:pt x="13343" y="3814"/>
                </a:lnTo>
                <a:lnTo>
                  <a:pt x="13341" y="3820"/>
                </a:lnTo>
                <a:lnTo>
                  <a:pt x="13335" y="3833"/>
                </a:lnTo>
                <a:lnTo>
                  <a:pt x="13328" y="3847"/>
                </a:lnTo>
                <a:lnTo>
                  <a:pt x="13320" y="3863"/>
                </a:lnTo>
                <a:lnTo>
                  <a:pt x="13312" y="3882"/>
                </a:lnTo>
                <a:lnTo>
                  <a:pt x="13309" y="3891"/>
                </a:lnTo>
                <a:lnTo>
                  <a:pt x="13306" y="3903"/>
                </a:lnTo>
                <a:lnTo>
                  <a:pt x="13303" y="3915"/>
                </a:lnTo>
                <a:lnTo>
                  <a:pt x="13301" y="3927"/>
                </a:lnTo>
                <a:lnTo>
                  <a:pt x="13301" y="3939"/>
                </a:lnTo>
                <a:lnTo>
                  <a:pt x="13301" y="3951"/>
                </a:lnTo>
                <a:lnTo>
                  <a:pt x="13303" y="3962"/>
                </a:lnTo>
                <a:lnTo>
                  <a:pt x="13306" y="3971"/>
                </a:lnTo>
                <a:lnTo>
                  <a:pt x="13309" y="3979"/>
                </a:lnTo>
                <a:lnTo>
                  <a:pt x="13314" y="3986"/>
                </a:lnTo>
                <a:lnTo>
                  <a:pt x="13319" y="3992"/>
                </a:lnTo>
                <a:lnTo>
                  <a:pt x="13324" y="3998"/>
                </a:lnTo>
                <a:lnTo>
                  <a:pt x="13330" y="4002"/>
                </a:lnTo>
                <a:lnTo>
                  <a:pt x="13336" y="4004"/>
                </a:lnTo>
                <a:lnTo>
                  <a:pt x="13342" y="4006"/>
                </a:lnTo>
                <a:lnTo>
                  <a:pt x="13347" y="4006"/>
                </a:lnTo>
                <a:lnTo>
                  <a:pt x="13353" y="4006"/>
                </a:lnTo>
                <a:lnTo>
                  <a:pt x="13357" y="4004"/>
                </a:lnTo>
                <a:lnTo>
                  <a:pt x="13362" y="4002"/>
                </a:lnTo>
                <a:lnTo>
                  <a:pt x="13364" y="3998"/>
                </a:lnTo>
                <a:lnTo>
                  <a:pt x="13381" y="3975"/>
                </a:lnTo>
                <a:lnTo>
                  <a:pt x="13398" y="3946"/>
                </a:lnTo>
                <a:lnTo>
                  <a:pt x="13407" y="3934"/>
                </a:lnTo>
                <a:lnTo>
                  <a:pt x="13414" y="3921"/>
                </a:lnTo>
                <a:lnTo>
                  <a:pt x="13418" y="3910"/>
                </a:lnTo>
                <a:lnTo>
                  <a:pt x="13421" y="3903"/>
                </a:lnTo>
                <a:lnTo>
                  <a:pt x="13420" y="3900"/>
                </a:lnTo>
                <a:lnTo>
                  <a:pt x="13416" y="3895"/>
                </a:lnTo>
                <a:lnTo>
                  <a:pt x="13411" y="3891"/>
                </a:lnTo>
                <a:lnTo>
                  <a:pt x="13407" y="3887"/>
                </a:lnTo>
                <a:lnTo>
                  <a:pt x="13401" y="3881"/>
                </a:lnTo>
                <a:lnTo>
                  <a:pt x="13395" y="3871"/>
                </a:lnTo>
                <a:lnTo>
                  <a:pt x="13394" y="3865"/>
                </a:lnTo>
                <a:lnTo>
                  <a:pt x="13391" y="3860"/>
                </a:lnTo>
                <a:lnTo>
                  <a:pt x="13390" y="3851"/>
                </a:lnTo>
                <a:lnTo>
                  <a:pt x="13389" y="3842"/>
                </a:lnTo>
                <a:lnTo>
                  <a:pt x="13389" y="3833"/>
                </a:lnTo>
                <a:lnTo>
                  <a:pt x="13390" y="3823"/>
                </a:lnTo>
                <a:lnTo>
                  <a:pt x="13393" y="3815"/>
                </a:lnTo>
                <a:lnTo>
                  <a:pt x="13396" y="3807"/>
                </a:lnTo>
                <a:lnTo>
                  <a:pt x="13400" y="3800"/>
                </a:lnTo>
                <a:lnTo>
                  <a:pt x="13404" y="3793"/>
                </a:lnTo>
                <a:lnTo>
                  <a:pt x="13410" y="3786"/>
                </a:lnTo>
                <a:lnTo>
                  <a:pt x="13416" y="3780"/>
                </a:lnTo>
                <a:lnTo>
                  <a:pt x="13422" y="3775"/>
                </a:lnTo>
                <a:lnTo>
                  <a:pt x="13428" y="3772"/>
                </a:lnTo>
                <a:lnTo>
                  <a:pt x="13434" y="3768"/>
                </a:lnTo>
                <a:lnTo>
                  <a:pt x="13441" y="3766"/>
                </a:lnTo>
                <a:lnTo>
                  <a:pt x="13447" y="3764"/>
                </a:lnTo>
                <a:lnTo>
                  <a:pt x="13451" y="3764"/>
                </a:lnTo>
                <a:lnTo>
                  <a:pt x="13456" y="3766"/>
                </a:lnTo>
                <a:lnTo>
                  <a:pt x="13461" y="3767"/>
                </a:lnTo>
                <a:lnTo>
                  <a:pt x="13465" y="3769"/>
                </a:lnTo>
                <a:lnTo>
                  <a:pt x="13472" y="3770"/>
                </a:lnTo>
                <a:lnTo>
                  <a:pt x="13482" y="3770"/>
                </a:lnTo>
                <a:lnTo>
                  <a:pt x="13492" y="3769"/>
                </a:lnTo>
                <a:lnTo>
                  <a:pt x="13519" y="3766"/>
                </a:lnTo>
                <a:lnTo>
                  <a:pt x="13549" y="3759"/>
                </a:lnTo>
                <a:lnTo>
                  <a:pt x="13580" y="3749"/>
                </a:lnTo>
                <a:lnTo>
                  <a:pt x="13612" y="3737"/>
                </a:lnTo>
                <a:lnTo>
                  <a:pt x="13627" y="3732"/>
                </a:lnTo>
                <a:lnTo>
                  <a:pt x="13643" y="3725"/>
                </a:lnTo>
                <a:lnTo>
                  <a:pt x="13656" y="3718"/>
                </a:lnTo>
                <a:lnTo>
                  <a:pt x="13667" y="3710"/>
                </a:lnTo>
                <a:lnTo>
                  <a:pt x="13678" y="3703"/>
                </a:lnTo>
                <a:lnTo>
                  <a:pt x="13689" y="3695"/>
                </a:lnTo>
                <a:lnTo>
                  <a:pt x="13699" y="3686"/>
                </a:lnTo>
                <a:lnTo>
                  <a:pt x="13708" y="3676"/>
                </a:lnTo>
                <a:lnTo>
                  <a:pt x="13726" y="3655"/>
                </a:lnTo>
                <a:lnTo>
                  <a:pt x="13743" y="3634"/>
                </a:lnTo>
                <a:lnTo>
                  <a:pt x="13757" y="3613"/>
                </a:lnTo>
                <a:lnTo>
                  <a:pt x="13772" y="3592"/>
                </a:lnTo>
                <a:lnTo>
                  <a:pt x="13785" y="3574"/>
                </a:lnTo>
                <a:lnTo>
                  <a:pt x="13799" y="3560"/>
                </a:lnTo>
                <a:lnTo>
                  <a:pt x="13815" y="3545"/>
                </a:lnTo>
                <a:lnTo>
                  <a:pt x="13839" y="3524"/>
                </a:lnTo>
                <a:lnTo>
                  <a:pt x="13865" y="3498"/>
                </a:lnTo>
                <a:lnTo>
                  <a:pt x="13891" y="3471"/>
                </a:lnTo>
                <a:lnTo>
                  <a:pt x="13903" y="3457"/>
                </a:lnTo>
                <a:lnTo>
                  <a:pt x="13915" y="3443"/>
                </a:lnTo>
                <a:lnTo>
                  <a:pt x="13926" y="3429"/>
                </a:lnTo>
                <a:lnTo>
                  <a:pt x="13935" y="3415"/>
                </a:lnTo>
                <a:lnTo>
                  <a:pt x="13942" y="3402"/>
                </a:lnTo>
                <a:lnTo>
                  <a:pt x="13947" y="3390"/>
                </a:lnTo>
                <a:lnTo>
                  <a:pt x="13949" y="3384"/>
                </a:lnTo>
                <a:lnTo>
                  <a:pt x="13950" y="3378"/>
                </a:lnTo>
                <a:lnTo>
                  <a:pt x="13950" y="3372"/>
                </a:lnTo>
                <a:lnTo>
                  <a:pt x="13950" y="3368"/>
                </a:lnTo>
                <a:lnTo>
                  <a:pt x="13948" y="3348"/>
                </a:lnTo>
                <a:lnTo>
                  <a:pt x="13947" y="3325"/>
                </a:lnTo>
                <a:lnTo>
                  <a:pt x="13946" y="3303"/>
                </a:lnTo>
                <a:lnTo>
                  <a:pt x="13945" y="3278"/>
                </a:lnTo>
                <a:lnTo>
                  <a:pt x="13943" y="3254"/>
                </a:lnTo>
                <a:lnTo>
                  <a:pt x="13939" y="3229"/>
                </a:lnTo>
                <a:lnTo>
                  <a:pt x="13936" y="3217"/>
                </a:lnTo>
                <a:lnTo>
                  <a:pt x="13932" y="3204"/>
                </a:lnTo>
                <a:lnTo>
                  <a:pt x="13928" y="3191"/>
                </a:lnTo>
                <a:lnTo>
                  <a:pt x="13922" y="3180"/>
                </a:lnTo>
                <a:lnTo>
                  <a:pt x="13910" y="3156"/>
                </a:lnTo>
                <a:lnTo>
                  <a:pt x="13898" y="3134"/>
                </a:lnTo>
                <a:lnTo>
                  <a:pt x="13885" y="3115"/>
                </a:lnTo>
                <a:lnTo>
                  <a:pt x="13873" y="3098"/>
                </a:lnTo>
                <a:lnTo>
                  <a:pt x="13851" y="3067"/>
                </a:lnTo>
                <a:lnTo>
                  <a:pt x="13834" y="3044"/>
                </a:lnTo>
                <a:lnTo>
                  <a:pt x="13833" y="3038"/>
                </a:lnTo>
                <a:lnTo>
                  <a:pt x="13833" y="3034"/>
                </a:lnTo>
                <a:lnTo>
                  <a:pt x="13835" y="3029"/>
                </a:lnTo>
                <a:lnTo>
                  <a:pt x="13839" y="3026"/>
                </a:lnTo>
                <a:lnTo>
                  <a:pt x="13851" y="3018"/>
                </a:lnTo>
                <a:lnTo>
                  <a:pt x="13867" y="3011"/>
                </a:lnTo>
                <a:lnTo>
                  <a:pt x="13886" y="3002"/>
                </a:lnTo>
                <a:lnTo>
                  <a:pt x="13906" y="2993"/>
                </a:lnTo>
                <a:lnTo>
                  <a:pt x="13916" y="2988"/>
                </a:lnTo>
                <a:lnTo>
                  <a:pt x="13926" y="2982"/>
                </a:lnTo>
                <a:lnTo>
                  <a:pt x="13934" y="2975"/>
                </a:lnTo>
                <a:lnTo>
                  <a:pt x="13942" y="2968"/>
                </a:lnTo>
                <a:lnTo>
                  <a:pt x="13948" y="2960"/>
                </a:lnTo>
                <a:lnTo>
                  <a:pt x="13953" y="2952"/>
                </a:lnTo>
                <a:lnTo>
                  <a:pt x="13956" y="2945"/>
                </a:lnTo>
                <a:lnTo>
                  <a:pt x="13959" y="2938"/>
                </a:lnTo>
                <a:lnTo>
                  <a:pt x="13959" y="2931"/>
                </a:lnTo>
                <a:lnTo>
                  <a:pt x="13959" y="2924"/>
                </a:lnTo>
                <a:lnTo>
                  <a:pt x="13956" y="2918"/>
                </a:lnTo>
                <a:lnTo>
                  <a:pt x="13954" y="2913"/>
                </a:lnTo>
                <a:lnTo>
                  <a:pt x="13952" y="2907"/>
                </a:lnTo>
                <a:lnTo>
                  <a:pt x="13948" y="2904"/>
                </a:lnTo>
                <a:lnTo>
                  <a:pt x="13943" y="2899"/>
                </a:lnTo>
                <a:lnTo>
                  <a:pt x="13939" y="2897"/>
                </a:lnTo>
                <a:lnTo>
                  <a:pt x="13935" y="2894"/>
                </a:lnTo>
                <a:lnTo>
                  <a:pt x="13930" y="2893"/>
                </a:lnTo>
                <a:lnTo>
                  <a:pt x="13926" y="2892"/>
                </a:lnTo>
                <a:lnTo>
                  <a:pt x="13922" y="2893"/>
                </a:lnTo>
                <a:lnTo>
                  <a:pt x="13902" y="2898"/>
                </a:lnTo>
                <a:lnTo>
                  <a:pt x="13876" y="2904"/>
                </a:lnTo>
                <a:lnTo>
                  <a:pt x="13863" y="2906"/>
                </a:lnTo>
                <a:lnTo>
                  <a:pt x="13851" y="2907"/>
                </a:lnTo>
                <a:lnTo>
                  <a:pt x="13839" y="2907"/>
                </a:lnTo>
                <a:lnTo>
                  <a:pt x="13831" y="2907"/>
                </a:lnTo>
                <a:lnTo>
                  <a:pt x="13824" y="2904"/>
                </a:lnTo>
                <a:lnTo>
                  <a:pt x="13817" y="2900"/>
                </a:lnTo>
                <a:lnTo>
                  <a:pt x="13811" y="2894"/>
                </a:lnTo>
                <a:lnTo>
                  <a:pt x="13804" y="2887"/>
                </a:lnTo>
                <a:lnTo>
                  <a:pt x="13787" y="2871"/>
                </a:lnTo>
                <a:lnTo>
                  <a:pt x="13767" y="2850"/>
                </a:lnTo>
                <a:lnTo>
                  <a:pt x="13761" y="2845"/>
                </a:lnTo>
                <a:lnTo>
                  <a:pt x="13758" y="2839"/>
                </a:lnTo>
                <a:lnTo>
                  <a:pt x="13755" y="2833"/>
                </a:lnTo>
                <a:lnTo>
                  <a:pt x="13755" y="2827"/>
                </a:lnTo>
                <a:lnTo>
                  <a:pt x="13755" y="2822"/>
                </a:lnTo>
                <a:lnTo>
                  <a:pt x="13757" y="2816"/>
                </a:lnTo>
                <a:lnTo>
                  <a:pt x="13759" y="2810"/>
                </a:lnTo>
                <a:lnTo>
                  <a:pt x="13761" y="2805"/>
                </a:lnTo>
                <a:lnTo>
                  <a:pt x="13765" y="2800"/>
                </a:lnTo>
                <a:lnTo>
                  <a:pt x="13768" y="2796"/>
                </a:lnTo>
                <a:lnTo>
                  <a:pt x="13773" y="2792"/>
                </a:lnTo>
                <a:lnTo>
                  <a:pt x="13778" y="2789"/>
                </a:lnTo>
                <a:lnTo>
                  <a:pt x="13782" y="2786"/>
                </a:lnTo>
                <a:lnTo>
                  <a:pt x="13786" y="2785"/>
                </a:lnTo>
                <a:lnTo>
                  <a:pt x="13791" y="2784"/>
                </a:lnTo>
                <a:lnTo>
                  <a:pt x="13795" y="2784"/>
                </a:lnTo>
                <a:lnTo>
                  <a:pt x="13799" y="2785"/>
                </a:lnTo>
                <a:lnTo>
                  <a:pt x="13804" y="2784"/>
                </a:lnTo>
                <a:lnTo>
                  <a:pt x="13809" y="2782"/>
                </a:lnTo>
                <a:lnTo>
                  <a:pt x="13814" y="2779"/>
                </a:lnTo>
                <a:lnTo>
                  <a:pt x="13827" y="2771"/>
                </a:lnTo>
                <a:lnTo>
                  <a:pt x="13841" y="2759"/>
                </a:lnTo>
                <a:lnTo>
                  <a:pt x="13868" y="2736"/>
                </a:lnTo>
                <a:lnTo>
                  <a:pt x="13891" y="2714"/>
                </a:lnTo>
                <a:lnTo>
                  <a:pt x="13900" y="2705"/>
                </a:lnTo>
                <a:lnTo>
                  <a:pt x="13909" y="2698"/>
                </a:lnTo>
                <a:lnTo>
                  <a:pt x="13919" y="2691"/>
                </a:lnTo>
                <a:lnTo>
                  <a:pt x="13928" y="2687"/>
                </a:lnTo>
                <a:lnTo>
                  <a:pt x="13934" y="2684"/>
                </a:lnTo>
                <a:lnTo>
                  <a:pt x="13939" y="2685"/>
                </a:lnTo>
                <a:lnTo>
                  <a:pt x="13940" y="2687"/>
                </a:lnTo>
                <a:lnTo>
                  <a:pt x="13940" y="2689"/>
                </a:lnTo>
                <a:lnTo>
                  <a:pt x="13940" y="2691"/>
                </a:lnTo>
                <a:lnTo>
                  <a:pt x="13937" y="2695"/>
                </a:lnTo>
                <a:lnTo>
                  <a:pt x="13933" y="2707"/>
                </a:lnTo>
                <a:lnTo>
                  <a:pt x="13927" y="2722"/>
                </a:lnTo>
                <a:lnTo>
                  <a:pt x="13922" y="2741"/>
                </a:lnTo>
                <a:lnTo>
                  <a:pt x="13918" y="2758"/>
                </a:lnTo>
                <a:lnTo>
                  <a:pt x="13916" y="2768"/>
                </a:lnTo>
                <a:lnTo>
                  <a:pt x="13915" y="2777"/>
                </a:lnTo>
                <a:lnTo>
                  <a:pt x="13915" y="2784"/>
                </a:lnTo>
                <a:lnTo>
                  <a:pt x="13916" y="2792"/>
                </a:lnTo>
                <a:lnTo>
                  <a:pt x="13918" y="2798"/>
                </a:lnTo>
                <a:lnTo>
                  <a:pt x="13921" y="2803"/>
                </a:lnTo>
                <a:lnTo>
                  <a:pt x="13925" y="2806"/>
                </a:lnTo>
                <a:lnTo>
                  <a:pt x="13930" y="2808"/>
                </a:lnTo>
                <a:lnTo>
                  <a:pt x="13936" y="2808"/>
                </a:lnTo>
                <a:lnTo>
                  <a:pt x="13943" y="2806"/>
                </a:lnTo>
                <a:lnTo>
                  <a:pt x="13952" y="2803"/>
                </a:lnTo>
                <a:lnTo>
                  <a:pt x="13961" y="2799"/>
                </a:lnTo>
                <a:lnTo>
                  <a:pt x="13979" y="2788"/>
                </a:lnTo>
                <a:lnTo>
                  <a:pt x="13997" y="2775"/>
                </a:lnTo>
                <a:lnTo>
                  <a:pt x="14015" y="2762"/>
                </a:lnTo>
                <a:lnTo>
                  <a:pt x="14030" y="2751"/>
                </a:lnTo>
                <a:lnTo>
                  <a:pt x="14037" y="2746"/>
                </a:lnTo>
                <a:lnTo>
                  <a:pt x="14042" y="2744"/>
                </a:lnTo>
                <a:lnTo>
                  <a:pt x="14047" y="2742"/>
                </a:lnTo>
                <a:lnTo>
                  <a:pt x="14049" y="2742"/>
                </a:lnTo>
                <a:lnTo>
                  <a:pt x="14051" y="2744"/>
                </a:lnTo>
                <a:lnTo>
                  <a:pt x="14054" y="2746"/>
                </a:lnTo>
                <a:lnTo>
                  <a:pt x="14057" y="2750"/>
                </a:lnTo>
                <a:lnTo>
                  <a:pt x="14060" y="2755"/>
                </a:lnTo>
                <a:lnTo>
                  <a:pt x="14064" y="2766"/>
                </a:lnTo>
                <a:lnTo>
                  <a:pt x="14068" y="2781"/>
                </a:lnTo>
                <a:lnTo>
                  <a:pt x="14071" y="2796"/>
                </a:lnTo>
                <a:lnTo>
                  <a:pt x="14073" y="2810"/>
                </a:lnTo>
                <a:lnTo>
                  <a:pt x="14073" y="2818"/>
                </a:lnTo>
                <a:lnTo>
                  <a:pt x="14073" y="2824"/>
                </a:lnTo>
                <a:lnTo>
                  <a:pt x="14071" y="2831"/>
                </a:lnTo>
                <a:lnTo>
                  <a:pt x="14069" y="2836"/>
                </a:lnTo>
                <a:lnTo>
                  <a:pt x="14065" y="2847"/>
                </a:lnTo>
                <a:lnTo>
                  <a:pt x="14063" y="2860"/>
                </a:lnTo>
                <a:lnTo>
                  <a:pt x="14061" y="2872"/>
                </a:lnTo>
                <a:lnTo>
                  <a:pt x="14061" y="2884"/>
                </a:lnTo>
                <a:lnTo>
                  <a:pt x="14062" y="2894"/>
                </a:lnTo>
                <a:lnTo>
                  <a:pt x="14064" y="2901"/>
                </a:lnTo>
                <a:lnTo>
                  <a:pt x="14067" y="2905"/>
                </a:lnTo>
                <a:lnTo>
                  <a:pt x="14068" y="2906"/>
                </a:lnTo>
                <a:lnTo>
                  <a:pt x="14070" y="2907"/>
                </a:lnTo>
                <a:lnTo>
                  <a:pt x="14074" y="2907"/>
                </a:lnTo>
                <a:lnTo>
                  <a:pt x="14080" y="2904"/>
                </a:lnTo>
                <a:lnTo>
                  <a:pt x="14088" y="2898"/>
                </a:lnTo>
                <a:lnTo>
                  <a:pt x="14096" y="2891"/>
                </a:lnTo>
                <a:lnTo>
                  <a:pt x="14104" y="2884"/>
                </a:lnTo>
                <a:lnTo>
                  <a:pt x="14112" y="2877"/>
                </a:lnTo>
                <a:lnTo>
                  <a:pt x="14120" y="2872"/>
                </a:lnTo>
                <a:lnTo>
                  <a:pt x="14122" y="2871"/>
                </a:lnTo>
                <a:lnTo>
                  <a:pt x="14125" y="2871"/>
                </a:lnTo>
                <a:lnTo>
                  <a:pt x="14128" y="2872"/>
                </a:lnTo>
                <a:lnTo>
                  <a:pt x="14129" y="2874"/>
                </a:lnTo>
                <a:lnTo>
                  <a:pt x="14139" y="2887"/>
                </a:lnTo>
                <a:lnTo>
                  <a:pt x="14154" y="2907"/>
                </a:lnTo>
                <a:lnTo>
                  <a:pt x="14156" y="2913"/>
                </a:lnTo>
                <a:lnTo>
                  <a:pt x="14159" y="2919"/>
                </a:lnTo>
                <a:lnTo>
                  <a:pt x="14161" y="2926"/>
                </a:lnTo>
                <a:lnTo>
                  <a:pt x="14162" y="2933"/>
                </a:lnTo>
                <a:lnTo>
                  <a:pt x="14163" y="2941"/>
                </a:lnTo>
                <a:lnTo>
                  <a:pt x="14162" y="2950"/>
                </a:lnTo>
                <a:lnTo>
                  <a:pt x="14159" y="2959"/>
                </a:lnTo>
                <a:lnTo>
                  <a:pt x="14157" y="2968"/>
                </a:lnTo>
                <a:lnTo>
                  <a:pt x="14139" y="3001"/>
                </a:lnTo>
                <a:lnTo>
                  <a:pt x="14125" y="3027"/>
                </a:lnTo>
                <a:lnTo>
                  <a:pt x="14123" y="3032"/>
                </a:lnTo>
                <a:lnTo>
                  <a:pt x="14123" y="3038"/>
                </a:lnTo>
                <a:lnTo>
                  <a:pt x="14123" y="3044"/>
                </a:lnTo>
                <a:lnTo>
                  <a:pt x="14124" y="3048"/>
                </a:lnTo>
                <a:lnTo>
                  <a:pt x="14127" y="3054"/>
                </a:lnTo>
                <a:lnTo>
                  <a:pt x="14131" y="3060"/>
                </a:lnTo>
                <a:lnTo>
                  <a:pt x="14137" y="3066"/>
                </a:lnTo>
                <a:lnTo>
                  <a:pt x="14145" y="3072"/>
                </a:lnTo>
                <a:lnTo>
                  <a:pt x="14154" y="3076"/>
                </a:lnTo>
                <a:lnTo>
                  <a:pt x="14162" y="3081"/>
                </a:lnTo>
                <a:lnTo>
                  <a:pt x="14169" y="3083"/>
                </a:lnTo>
                <a:lnTo>
                  <a:pt x="14176" y="3086"/>
                </a:lnTo>
                <a:lnTo>
                  <a:pt x="14182" y="3086"/>
                </a:lnTo>
                <a:lnTo>
                  <a:pt x="14188" y="3086"/>
                </a:lnTo>
                <a:lnTo>
                  <a:pt x="14193" y="3085"/>
                </a:lnTo>
                <a:lnTo>
                  <a:pt x="14199" y="3083"/>
                </a:lnTo>
                <a:lnTo>
                  <a:pt x="14221" y="3071"/>
                </a:lnTo>
                <a:lnTo>
                  <a:pt x="14244" y="3053"/>
                </a:lnTo>
                <a:lnTo>
                  <a:pt x="14251" y="3047"/>
                </a:lnTo>
                <a:lnTo>
                  <a:pt x="14257" y="3040"/>
                </a:lnTo>
                <a:lnTo>
                  <a:pt x="14263" y="3032"/>
                </a:lnTo>
                <a:lnTo>
                  <a:pt x="14269" y="3022"/>
                </a:lnTo>
                <a:lnTo>
                  <a:pt x="14273" y="3012"/>
                </a:lnTo>
                <a:lnTo>
                  <a:pt x="14278" y="3000"/>
                </a:lnTo>
                <a:lnTo>
                  <a:pt x="14282" y="2988"/>
                </a:lnTo>
                <a:lnTo>
                  <a:pt x="14285" y="2977"/>
                </a:lnTo>
                <a:lnTo>
                  <a:pt x="14287" y="2964"/>
                </a:lnTo>
                <a:lnTo>
                  <a:pt x="14290" y="2952"/>
                </a:lnTo>
                <a:lnTo>
                  <a:pt x="14291" y="2940"/>
                </a:lnTo>
                <a:lnTo>
                  <a:pt x="14291" y="2928"/>
                </a:lnTo>
                <a:lnTo>
                  <a:pt x="14291" y="2918"/>
                </a:lnTo>
                <a:lnTo>
                  <a:pt x="14290" y="2908"/>
                </a:lnTo>
                <a:lnTo>
                  <a:pt x="14287" y="2899"/>
                </a:lnTo>
                <a:lnTo>
                  <a:pt x="14284" y="2893"/>
                </a:lnTo>
                <a:lnTo>
                  <a:pt x="14265" y="2863"/>
                </a:lnTo>
                <a:lnTo>
                  <a:pt x="14243" y="2829"/>
                </a:lnTo>
                <a:lnTo>
                  <a:pt x="14233" y="2811"/>
                </a:lnTo>
                <a:lnTo>
                  <a:pt x="14224" y="2795"/>
                </a:lnTo>
                <a:lnTo>
                  <a:pt x="14222" y="2788"/>
                </a:lnTo>
                <a:lnTo>
                  <a:pt x="14219" y="2782"/>
                </a:lnTo>
                <a:lnTo>
                  <a:pt x="14217" y="2776"/>
                </a:lnTo>
                <a:lnTo>
                  <a:pt x="14217" y="2771"/>
                </a:lnTo>
                <a:lnTo>
                  <a:pt x="14218" y="2766"/>
                </a:lnTo>
                <a:lnTo>
                  <a:pt x="14221" y="2763"/>
                </a:lnTo>
                <a:lnTo>
                  <a:pt x="14224" y="2759"/>
                </a:lnTo>
                <a:lnTo>
                  <a:pt x="14229" y="2756"/>
                </a:lnTo>
                <a:lnTo>
                  <a:pt x="14242" y="2751"/>
                </a:lnTo>
                <a:lnTo>
                  <a:pt x="14257" y="2745"/>
                </a:lnTo>
                <a:lnTo>
                  <a:pt x="14271" y="2739"/>
                </a:lnTo>
                <a:lnTo>
                  <a:pt x="14284" y="2731"/>
                </a:lnTo>
                <a:lnTo>
                  <a:pt x="14289" y="2726"/>
                </a:lnTo>
                <a:lnTo>
                  <a:pt x="14293" y="2722"/>
                </a:lnTo>
                <a:lnTo>
                  <a:pt x="14296" y="2716"/>
                </a:lnTo>
                <a:lnTo>
                  <a:pt x="14296" y="2709"/>
                </a:lnTo>
                <a:lnTo>
                  <a:pt x="14297" y="2703"/>
                </a:lnTo>
                <a:lnTo>
                  <a:pt x="14298" y="2696"/>
                </a:lnTo>
                <a:lnTo>
                  <a:pt x="14299" y="2689"/>
                </a:lnTo>
                <a:lnTo>
                  <a:pt x="14302" y="2683"/>
                </a:lnTo>
                <a:lnTo>
                  <a:pt x="14306" y="2671"/>
                </a:lnTo>
                <a:lnTo>
                  <a:pt x="14313" y="2661"/>
                </a:lnTo>
                <a:lnTo>
                  <a:pt x="14322" y="2651"/>
                </a:lnTo>
                <a:lnTo>
                  <a:pt x="14331" y="2643"/>
                </a:lnTo>
                <a:lnTo>
                  <a:pt x="14341" y="2635"/>
                </a:lnTo>
                <a:lnTo>
                  <a:pt x="14352" y="2629"/>
                </a:lnTo>
                <a:lnTo>
                  <a:pt x="14363" y="2622"/>
                </a:lnTo>
                <a:lnTo>
                  <a:pt x="14374" y="2611"/>
                </a:lnTo>
                <a:lnTo>
                  <a:pt x="14385" y="2601"/>
                </a:lnTo>
                <a:lnTo>
                  <a:pt x="14395" y="2589"/>
                </a:lnTo>
                <a:lnTo>
                  <a:pt x="14406" y="2579"/>
                </a:lnTo>
                <a:lnTo>
                  <a:pt x="14414" y="2571"/>
                </a:lnTo>
                <a:lnTo>
                  <a:pt x="14419" y="2570"/>
                </a:lnTo>
                <a:lnTo>
                  <a:pt x="14422" y="2569"/>
                </a:lnTo>
                <a:lnTo>
                  <a:pt x="14425" y="2570"/>
                </a:lnTo>
                <a:lnTo>
                  <a:pt x="14427" y="2573"/>
                </a:lnTo>
                <a:lnTo>
                  <a:pt x="14431" y="2576"/>
                </a:lnTo>
                <a:lnTo>
                  <a:pt x="14434" y="2580"/>
                </a:lnTo>
                <a:lnTo>
                  <a:pt x="14440" y="2583"/>
                </a:lnTo>
                <a:lnTo>
                  <a:pt x="14446" y="2587"/>
                </a:lnTo>
                <a:lnTo>
                  <a:pt x="14460" y="2593"/>
                </a:lnTo>
                <a:lnTo>
                  <a:pt x="14477" y="2597"/>
                </a:lnTo>
                <a:lnTo>
                  <a:pt x="14485" y="2600"/>
                </a:lnTo>
                <a:lnTo>
                  <a:pt x="14493" y="2600"/>
                </a:lnTo>
                <a:lnTo>
                  <a:pt x="14500" y="2600"/>
                </a:lnTo>
                <a:lnTo>
                  <a:pt x="14508" y="2600"/>
                </a:lnTo>
                <a:lnTo>
                  <a:pt x="14515" y="2597"/>
                </a:lnTo>
                <a:lnTo>
                  <a:pt x="14521" y="2595"/>
                </a:lnTo>
                <a:lnTo>
                  <a:pt x="14527" y="2591"/>
                </a:lnTo>
                <a:lnTo>
                  <a:pt x="14531" y="2587"/>
                </a:lnTo>
                <a:lnTo>
                  <a:pt x="14542" y="2573"/>
                </a:lnTo>
                <a:lnTo>
                  <a:pt x="14560" y="2554"/>
                </a:lnTo>
                <a:lnTo>
                  <a:pt x="14582" y="2530"/>
                </a:lnTo>
                <a:lnTo>
                  <a:pt x="14608" y="2503"/>
                </a:lnTo>
                <a:lnTo>
                  <a:pt x="14636" y="2476"/>
                </a:lnTo>
                <a:lnTo>
                  <a:pt x="14664" y="2448"/>
                </a:lnTo>
                <a:lnTo>
                  <a:pt x="14693" y="2422"/>
                </a:lnTo>
                <a:lnTo>
                  <a:pt x="14718" y="2399"/>
                </a:lnTo>
                <a:lnTo>
                  <a:pt x="14729" y="2388"/>
                </a:lnTo>
                <a:lnTo>
                  <a:pt x="14740" y="2378"/>
                </a:lnTo>
                <a:lnTo>
                  <a:pt x="14750" y="2366"/>
                </a:lnTo>
                <a:lnTo>
                  <a:pt x="14758" y="2355"/>
                </a:lnTo>
                <a:lnTo>
                  <a:pt x="14767" y="2344"/>
                </a:lnTo>
                <a:lnTo>
                  <a:pt x="14775" y="2332"/>
                </a:lnTo>
                <a:lnTo>
                  <a:pt x="14782" y="2320"/>
                </a:lnTo>
                <a:lnTo>
                  <a:pt x="14788" y="2308"/>
                </a:lnTo>
                <a:lnTo>
                  <a:pt x="14798" y="2285"/>
                </a:lnTo>
                <a:lnTo>
                  <a:pt x="14808" y="2260"/>
                </a:lnTo>
                <a:lnTo>
                  <a:pt x="14815" y="2236"/>
                </a:lnTo>
                <a:lnTo>
                  <a:pt x="14822" y="2211"/>
                </a:lnTo>
                <a:lnTo>
                  <a:pt x="14835" y="2165"/>
                </a:lnTo>
                <a:lnTo>
                  <a:pt x="14846" y="2125"/>
                </a:lnTo>
                <a:lnTo>
                  <a:pt x="14851" y="2107"/>
                </a:lnTo>
                <a:lnTo>
                  <a:pt x="14853" y="2089"/>
                </a:lnTo>
                <a:lnTo>
                  <a:pt x="14855" y="2080"/>
                </a:lnTo>
                <a:lnTo>
                  <a:pt x="14855" y="2070"/>
                </a:lnTo>
                <a:lnTo>
                  <a:pt x="14855" y="2061"/>
                </a:lnTo>
                <a:lnTo>
                  <a:pt x="14853" y="2051"/>
                </a:lnTo>
                <a:lnTo>
                  <a:pt x="14862" y="2075"/>
                </a:lnTo>
                <a:lnTo>
                  <a:pt x="14868" y="2097"/>
                </a:lnTo>
                <a:lnTo>
                  <a:pt x="14872" y="2118"/>
                </a:lnTo>
                <a:lnTo>
                  <a:pt x="14876" y="2138"/>
                </a:lnTo>
                <a:lnTo>
                  <a:pt x="14878" y="2158"/>
                </a:lnTo>
                <a:lnTo>
                  <a:pt x="14878" y="2177"/>
                </a:lnTo>
                <a:lnTo>
                  <a:pt x="14878" y="2197"/>
                </a:lnTo>
                <a:lnTo>
                  <a:pt x="14877" y="2216"/>
                </a:lnTo>
                <a:lnTo>
                  <a:pt x="14876" y="2238"/>
                </a:lnTo>
                <a:lnTo>
                  <a:pt x="14876" y="2263"/>
                </a:lnTo>
                <a:lnTo>
                  <a:pt x="14876" y="2290"/>
                </a:lnTo>
                <a:lnTo>
                  <a:pt x="14877" y="2317"/>
                </a:lnTo>
                <a:lnTo>
                  <a:pt x="14878" y="2343"/>
                </a:lnTo>
                <a:lnTo>
                  <a:pt x="14881" y="2364"/>
                </a:lnTo>
                <a:lnTo>
                  <a:pt x="14883" y="2380"/>
                </a:lnTo>
                <a:lnTo>
                  <a:pt x="14885" y="2389"/>
                </a:lnTo>
                <a:lnTo>
                  <a:pt x="14889" y="2395"/>
                </a:lnTo>
                <a:lnTo>
                  <a:pt x="14895" y="2402"/>
                </a:lnTo>
                <a:lnTo>
                  <a:pt x="14903" y="2411"/>
                </a:lnTo>
                <a:lnTo>
                  <a:pt x="14911" y="2418"/>
                </a:lnTo>
                <a:lnTo>
                  <a:pt x="14919" y="2424"/>
                </a:lnTo>
                <a:lnTo>
                  <a:pt x="14929" y="2427"/>
                </a:lnTo>
                <a:lnTo>
                  <a:pt x="14932" y="2428"/>
                </a:lnTo>
                <a:lnTo>
                  <a:pt x="14937" y="2429"/>
                </a:lnTo>
                <a:lnTo>
                  <a:pt x="14942" y="2428"/>
                </a:lnTo>
                <a:lnTo>
                  <a:pt x="14945" y="2427"/>
                </a:lnTo>
                <a:lnTo>
                  <a:pt x="14949" y="2425"/>
                </a:lnTo>
                <a:lnTo>
                  <a:pt x="14950" y="2420"/>
                </a:lnTo>
                <a:lnTo>
                  <a:pt x="14951" y="2414"/>
                </a:lnTo>
                <a:lnTo>
                  <a:pt x="14952" y="2407"/>
                </a:lnTo>
                <a:lnTo>
                  <a:pt x="14951" y="2389"/>
                </a:lnTo>
                <a:lnTo>
                  <a:pt x="14949" y="2370"/>
                </a:lnTo>
                <a:lnTo>
                  <a:pt x="14940" y="2331"/>
                </a:lnTo>
                <a:lnTo>
                  <a:pt x="14937" y="2305"/>
                </a:lnTo>
                <a:lnTo>
                  <a:pt x="14938" y="2298"/>
                </a:lnTo>
                <a:lnTo>
                  <a:pt x="14942" y="2290"/>
                </a:lnTo>
                <a:lnTo>
                  <a:pt x="14946" y="2281"/>
                </a:lnTo>
                <a:lnTo>
                  <a:pt x="14953" y="2274"/>
                </a:lnTo>
                <a:lnTo>
                  <a:pt x="14960" y="2267"/>
                </a:lnTo>
                <a:lnTo>
                  <a:pt x="14967" y="2260"/>
                </a:lnTo>
                <a:lnTo>
                  <a:pt x="14974" y="2256"/>
                </a:lnTo>
                <a:lnTo>
                  <a:pt x="14980" y="2253"/>
                </a:lnTo>
                <a:lnTo>
                  <a:pt x="14984" y="2252"/>
                </a:lnTo>
                <a:lnTo>
                  <a:pt x="14985" y="2249"/>
                </a:lnTo>
                <a:lnTo>
                  <a:pt x="14986" y="2244"/>
                </a:lnTo>
                <a:lnTo>
                  <a:pt x="14987" y="2238"/>
                </a:lnTo>
                <a:lnTo>
                  <a:pt x="14986" y="2223"/>
                </a:lnTo>
                <a:lnTo>
                  <a:pt x="14984" y="2205"/>
                </a:lnTo>
                <a:lnTo>
                  <a:pt x="14980" y="2186"/>
                </a:lnTo>
                <a:lnTo>
                  <a:pt x="14974" y="2168"/>
                </a:lnTo>
                <a:lnTo>
                  <a:pt x="14967" y="2150"/>
                </a:lnTo>
                <a:lnTo>
                  <a:pt x="14960" y="2136"/>
                </a:lnTo>
                <a:lnTo>
                  <a:pt x="14945" y="2114"/>
                </a:lnTo>
                <a:lnTo>
                  <a:pt x="14931" y="2097"/>
                </a:lnTo>
                <a:lnTo>
                  <a:pt x="14926" y="2090"/>
                </a:lnTo>
                <a:lnTo>
                  <a:pt x="14924" y="2085"/>
                </a:lnTo>
                <a:lnTo>
                  <a:pt x="14924" y="2083"/>
                </a:lnTo>
                <a:lnTo>
                  <a:pt x="14925" y="2082"/>
                </a:lnTo>
                <a:lnTo>
                  <a:pt x="14926" y="2081"/>
                </a:lnTo>
                <a:lnTo>
                  <a:pt x="14929" y="2080"/>
                </a:lnTo>
                <a:lnTo>
                  <a:pt x="14935" y="2076"/>
                </a:lnTo>
                <a:lnTo>
                  <a:pt x="14942" y="2070"/>
                </a:lnTo>
                <a:lnTo>
                  <a:pt x="14946" y="2063"/>
                </a:lnTo>
                <a:lnTo>
                  <a:pt x="14951" y="2055"/>
                </a:lnTo>
                <a:lnTo>
                  <a:pt x="14954" y="2047"/>
                </a:lnTo>
                <a:lnTo>
                  <a:pt x="14957" y="2040"/>
                </a:lnTo>
                <a:lnTo>
                  <a:pt x="14957" y="2036"/>
                </a:lnTo>
                <a:lnTo>
                  <a:pt x="14956" y="2033"/>
                </a:lnTo>
                <a:lnTo>
                  <a:pt x="14954" y="2030"/>
                </a:lnTo>
                <a:lnTo>
                  <a:pt x="14953" y="2028"/>
                </a:lnTo>
                <a:lnTo>
                  <a:pt x="14949" y="2023"/>
                </a:lnTo>
                <a:lnTo>
                  <a:pt x="14946" y="2017"/>
                </a:lnTo>
                <a:lnTo>
                  <a:pt x="14945" y="2010"/>
                </a:lnTo>
                <a:lnTo>
                  <a:pt x="14943" y="2004"/>
                </a:lnTo>
                <a:lnTo>
                  <a:pt x="14940" y="1998"/>
                </a:lnTo>
                <a:lnTo>
                  <a:pt x="14936" y="1995"/>
                </a:lnTo>
                <a:lnTo>
                  <a:pt x="14933" y="1994"/>
                </a:lnTo>
                <a:lnTo>
                  <a:pt x="14930" y="1993"/>
                </a:lnTo>
                <a:lnTo>
                  <a:pt x="14926" y="1994"/>
                </a:lnTo>
                <a:lnTo>
                  <a:pt x="14922" y="1995"/>
                </a:lnTo>
                <a:close/>
                <a:moveTo>
                  <a:pt x="10894" y="1059"/>
                </a:moveTo>
                <a:lnTo>
                  <a:pt x="10888" y="1065"/>
                </a:lnTo>
                <a:lnTo>
                  <a:pt x="10881" y="1070"/>
                </a:lnTo>
                <a:lnTo>
                  <a:pt x="10874" y="1074"/>
                </a:lnTo>
                <a:lnTo>
                  <a:pt x="10866" y="1077"/>
                </a:lnTo>
                <a:lnTo>
                  <a:pt x="10858" y="1079"/>
                </a:lnTo>
                <a:lnTo>
                  <a:pt x="10849" y="1080"/>
                </a:lnTo>
                <a:lnTo>
                  <a:pt x="10841" y="1080"/>
                </a:lnTo>
                <a:lnTo>
                  <a:pt x="10831" y="1080"/>
                </a:lnTo>
                <a:lnTo>
                  <a:pt x="10822" y="1079"/>
                </a:lnTo>
                <a:lnTo>
                  <a:pt x="10812" y="1078"/>
                </a:lnTo>
                <a:lnTo>
                  <a:pt x="10803" y="1074"/>
                </a:lnTo>
                <a:lnTo>
                  <a:pt x="10794" y="1072"/>
                </a:lnTo>
                <a:lnTo>
                  <a:pt x="10775" y="1064"/>
                </a:lnTo>
                <a:lnTo>
                  <a:pt x="10758" y="1054"/>
                </a:lnTo>
                <a:lnTo>
                  <a:pt x="10741" y="1045"/>
                </a:lnTo>
                <a:lnTo>
                  <a:pt x="10724" y="1037"/>
                </a:lnTo>
                <a:lnTo>
                  <a:pt x="10708" y="1031"/>
                </a:lnTo>
                <a:lnTo>
                  <a:pt x="10692" y="1026"/>
                </a:lnTo>
                <a:lnTo>
                  <a:pt x="10661" y="1019"/>
                </a:lnTo>
                <a:lnTo>
                  <a:pt x="10639" y="1012"/>
                </a:lnTo>
                <a:lnTo>
                  <a:pt x="10635" y="1010"/>
                </a:lnTo>
                <a:lnTo>
                  <a:pt x="10632" y="1006"/>
                </a:lnTo>
                <a:lnTo>
                  <a:pt x="10630" y="1003"/>
                </a:lnTo>
                <a:lnTo>
                  <a:pt x="10629" y="998"/>
                </a:lnTo>
                <a:lnTo>
                  <a:pt x="10630" y="992"/>
                </a:lnTo>
                <a:lnTo>
                  <a:pt x="10632" y="986"/>
                </a:lnTo>
                <a:lnTo>
                  <a:pt x="10633" y="980"/>
                </a:lnTo>
                <a:lnTo>
                  <a:pt x="10635" y="973"/>
                </a:lnTo>
                <a:lnTo>
                  <a:pt x="10642" y="962"/>
                </a:lnTo>
                <a:lnTo>
                  <a:pt x="10650" y="949"/>
                </a:lnTo>
                <a:lnTo>
                  <a:pt x="10655" y="944"/>
                </a:lnTo>
                <a:lnTo>
                  <a:pt x="10660" y="939"/>
                </a:lnTo>
                <a:lnTo>
                  <a:pt x="10666" y="936"/>
                </a:lnTo>
                <a:lnTo>
                  <a:pt x="10670" y="932"/>
                </a:lnTo>
                <a:lnTo>
                  <a:pt x="10700" y="917"/>
                </a:lnTo>
                <a:lnTo>
                  <a:pt x="10740" y="895"/>
                </a:lnTo>
                <a:lnTo>
                  <a:pt x="10785" y="870"/>
                </a:lnTo>
                <a:lnTo>
                  <a:pt x="10830" y="848"/>
                </a:lnTo>
                <a:lnTo>
                  <a:pt x="10839" y="842"/>
                </a:lnTo>
                <a:lnTo>
                  <a:pt x="10849" y="836"/>
                </a:lnTo>
                <a:lnTo>
                  <a:pt x="10857" y="829"/>
                </a:lnTo>
                <a:lnTo>
                  <a:pt x="10865" y="822"/>
                </a:lnTo>
                <a:lnTo>
                  <a:pt x="10879" y="808"/>
                </a:lnTo>
                <a:lnTo>
                  <a:pt x="10891" y="795"/>
                </a:lnTo>
                <a:lnTo>
                  <a:pt x="10903" y="782"/>
                </a:lnTo>
                <a:lnTo>
                  <a:pt x="10915" y="773"/>
                </a:lnTo>
                <a:lnTo>
                  <a:pt x="10921" y="768"/>
                </a:lnTo>
                <a:lnTo>
                  <a:pt x="10928" y="766"/>
                </a:lnTo>
                <a:lnTo>
                  <a:pt x="10935" y="763"/>
                </a:lnTo>
                <a:lnTo>
                  <a:pt x="10942" y="763"/>
                </a:lnTo>
                <a:lnTo>
                  <a:pt x="10963" y="761"/>
                </a:lnTo>
                <a:lnTo>
                  <a:pt x="10994" y="756"/>
                </a:lnTo>
                <a:lnTo>
                  <a:pt x="11033" y="749"/>
                </a:lnTo>
                <a:lnTo>
                  <a:pt x="11074" y="741"/>
                </a:lnTo>
                <a:lnTo>
                  <a:pt x="11115" y="733"/>
                </a:lnTo>
                <a:lnTo>
                  <a:pt x="11152" y="727"/>
                </a:lnTo>
                <a:lnTo>
                  <a:pt x="11167" y="726"/>
                </a:lnTo>
                <a:lnTo>
                  <a:pt x="11180" y="724"/>
                </a:lnTo>
                <a:lnTo>
                  <a:pt x="11189" y="724"/>
                </a:lnTo>
                <a:lnTo>
                  <a:pt x="11196" y="726"/>
                </a:lnTo>
                <a:lnTo>
                  <a:pt x="11209" y="729"/>
                </a:lnTo>
                <a:lnTo>
                  <a:pt x="11228" y="732"/>
                </a:lnTo>
                <a:lnTo>
                  <a:pt x="11252" y="734"/>
                </a:lnTo>
                <a:lnTo>
                  <a:pt x="11278" y="734"/>
                </a:lnTo>
                <a:lnTo>
                  <a:pt x="11290" y="733"/>
                </a:lnTo>
                <a:lnTo>
                  <a:pt x="11303" y="732"/>
                </a:lnTo>
                <a:lnTo>
                  <a:pt x="11315" y="729"/>
                </a:lnTo>
                <a:lnTo>
                  <a:pt x="11327" y="727"/>
                </a:lnTo>
                <a:lnTo>
                  <a:pt x="11337" y="723"/>
                </a:lnTo>
                <a:lnTo>
                  <a:pt x="11346" y="719"/>
                </a:lnTo>
                <a:lnTo>
                  <a:pt x="11354" y="713"/>
                </a:lnTo>
                <a:lnTo>
                  <a:pt x="11359" y="707"/>
                </a:lnTo>
                <a:lnTo>
                  <a:pt x="11364" y="700"/>
                </a:lnTo>
                <a:lnTo>
                  <a:pt x="11370" y="695"/>
                </a:lnTo>
                <a:lnTo>
                  <a:pt x="11377" y="692"/>
                </a:lnTo>
                <a:lnTo>
                  <a:pt x="11386" y="689"/>
                </a:lnTo>
                <a:lnTo>
                  <a:pt x="11394" y="688"/>
                </a:lnTo>
                <a:lnTo>
                  <a:pt x="11402" y="687"/>
                </a:lnTo>
                <a:lnTo>
                  <a:pt x="11411" y="688"/>
                </a:lnTo>
                <a:lnTo>
                  <a:pt x="11420" y="689"/>
                </a:lnTo>
                <a:lnTo>
                  <a:pt x="11427" y="692"/>
                </a:lnTo>
                <a:lnTo>
                  <a:pt x="11434" y="695"/>
                </a:lnTo>
                <a:lnTo>
                  <a:pt x="11440" y="699"/>
                </a:lnTo>
                <a:lnTo>
                  <a:pt x="11444" y="703"/>
                </a:lnTo>
                <a:lnTo>
                  <a:pt x="11448" y="708"/>
                </a:lnTo>
                <a:lnTo>
                  <a:pt x="11450" y="714"/>
                </a:lnTo>
                <a:lnTo>
                  <a:pt x="11449" y="720"/>
                </a:lnTo>
                <a:lnTo>
                  <a:pt x="11447" y="726"/>
                </a:lnTo>
                <a:lnTo>
                  <a:pt x="11437" y="740"/>
                </a:lnTo>
                <a:lnTo>
                  <a:pt x="11423" y="756"/>
                </a:lnTo>
                <a:lnTo>
                  <a:pt x="11407" y="774"/>
                </a:lnTo>
                <a:lnTo>
                  <a:pt x="11388" y="790"/>
                </a:lnTo>
                <a:lnTo>
                  <a:pt x="11377" y="797"/>
                </a:lnTo>
                <a:lnTo>
                  <a:pt x="11367" y="804"/>
                </a:lnTo>
                <a:lnTo>
                  <a:pt x="11357" y="810"/>
                </a:lnTo>
                <a:lnTo>
                  <a:pt x="11347" y="815"/>
                </a:lnTo>
                <a:lnTo>
                  <a:pt x="11336" y="818"/>
                </a:lnTo>
                <a:lnTo>
                  <a:pt x="11327" y="821"/>
                </a:lnTo>
                <a:lnTo>
                  <a:pt x="11316" y="821"/>
                </a:lnTo>
                <a:lnTo>
                  <a:pt x="11307" y="820"/>
                </a:lnTo>
                <a:lnTo>
                  <a:pt x="11297" y="817"/>
                </a:lnTo>
                <a:lnTo>
                  <a:pt x="11286" y="815"/>
                </a:lnTo>
                <a:lnTo>
                  <a:pt x="11273" y="814"/>
                </a:lnTo>
                <a:lnTo>
                  <a:pt x="11258" y="813"/>
                </a:lnTo>
                <a:lnTo>
                  <a:pt x="11226" y="810"/>
                </a:lnTo>
                <a:lnTo>
                  <a:pt x="11191" y="810"/>
                </a:lnTo>
                <a:lnTo>
                  <a:pt x="11155" y="811"/>
                </a:lnTo>
                <a:lnTo>
                  <a:pt x="11121" y="814"/>
                </a:lnTo>
                <a:lnTo>
                  <a:pt x="11090" y="816"/>
                </a:lnTo>
                <a:lnTo>
                  <a:pt x="11065" y="820"/>
                </a:lnTo>
                <a:lnTo>
                  <a:pt x="11053" y="822"/>
                </a:lnTo>
                <a:lnTo>
                  <a:pt x="11043" y="824"/>
                </a:lnTo>
                <a:lnTo>
                  <a:pt x="11031" y="828"/>
                </a:lnTo>
                <a:lnTo>
                  <a:pt x="11020" y="831"/>
                </a:lnTo>
                <a:lnTo>
                  <a:pt x="10999" y="842"/>
                </a:lnTo>
                <a:lnTo>
                  <a:pt x="10978" y="852"/>
                </a:lnTo>
                <a:lnTo>
                  <a:pt x="10937" y="878"/>
                </a:lnTo>
                <a:lnTo>
                  <a:pt x="10897" y="904"/>
                </a:lnTo>
                <a:lnTo>
                  <a:pt x="10889" y="910"/>
                </a:lnTo>
                <a:lnTo>
                  <a:pt x="10881" y="917"/>
                </a:lnTo>
                <a:lnTo>
                  <a:pt x="10875" y="923"/>
                </a:lnTo>
                <a:lnTo>
                  <a:pt x="10870" y="929"/>
                </a:lnTo>
                <a:lnTo>
                  <a:pt x="10865" y="935"/>
                </a:lnTo>
                <a:lnTo>
                  <a:pt x="10863" y="941"/>
                </a:lnTo>
                <a:lnTo>
                  <a:pt x="10862" y="946"/>
                </a:lnTo>
                <a:lnTo>
                  <a:pt x="10861" y="952"/>
                </a:lnTo>
                <a:lnTo>
                  <a:pt x="10861" y="957"/>
                </a:lnTo>
                <a:lnTo>
                  <a:pt x="10862" y="962"/>
                </a:lnTo>
                <a:lnTo>
                  <a:pt x="10863" y="966"/>
                </a:lnTo>
                <a:lnTo>
                  <a:pt x="10865" y="970"/>
                </a:lnTo>
                <a:lnTo>
                  <a:pt x="10868" y="973"/>
                </a:lnTo>
                <a:lnTo>
                  <a:pt x="10870" y="976"/>
                </a:lnTo>
                <a:lnTo>
                  <a:pt x="10874" y="978"/>
                </a:lnTo>
                <a:lnTo>
                  <a:pt x="10877" y="979"/>
                </a:lnTo>
                <a:lnTo>
                  <a:pt x="10882" y="980"/>
                </a:lnTo>
                <a:lnTo>
                  <a:pt x="10885" y="983"/>
                </a:lnTo>
                <a:lnTo>
                  <a:pt x="10889" y="986"/>
                </a:lnTo>
                <a:lnTo>
                  <a:pt x="10892" y="990"/>
                </a:lnTo>
                <a:lnTo>
                  <a:pt x="10897" y="999"/>
                </a:lnTo>
                <a:lnTo>
                  <a:pt x="10902" y="1010"/>
                </a:lnTo>
                <a:lnTo>
                  <a:pt x="10903" y="1017"/>
                </a:lnTo>
                <a:lnTo>
                  <a:pt x="10904" y="1023"/>
                </a:lnTo>
                <a:lnTo>
                  <a:pt x="10904" y="1029"/>
                </a:lnTo>
                <a:lnTo>
                  <a:pt x="10904" y="1036"/>
                </a:lnTo>
                <a:lnTo>
                  <a:pt x="10903" y="1042"/>
                </a:lnTo>
                <a:lnTo>
                  <a:pt x="10901" y="1047"/>
                </a:lnTo>
                <a:lnTo>
                  <a:pt x="10897" y="1053"/>
                </a:lnTo>
                <a:lnTo>
                  <a:pt x="10894" y="1059"/>
                </a:lnTo>
                <a:close/>
                <a:moveTo>
                  <a:pt x="9659" y="1580"/>
                </a:moveTo>
                <a:lnTo>
                  <a:pt x="9659" y="1585"/>
                </a:lnTo>
                <a:lnTo>
                  <a:pt x="9658" y="1589"/>
                </a:lnTo>
                <a:lnTo>
                  <a:pt x="9659" y="1593"/>
                </a:lnTo>
                <a:lnTo>
                  <a:pt x="9660" y="1597"/>
                </a:lnTo>
                <a:lnTo>
                  <a:pt x="9663" y="1605"/>
                </a:lnTo>
                <a:lnTo>
                  <a:pt x="9669" y="1612"/>
                </a:lnTo>
                <a:lnTo>
                  <a:pt x="9676" y="1618"/>
                </a:lnTo>
                <a:lnTo>
                  <a:pt x="9684" y="1624"/>
                </a:lnTo>
                <a:lnTo>
                  <a:pt x="9693" y="1629"/>
                </a:lnTo>
                <a:lnTo>
                  <a:pt x="9703" y="1633"/>
                </a:lnTo>
                <a:lnTo>
                  <a:pt x="9713" y="1637"/>
                </a:lnTo>
                <a:lnTo>
                  <a:pt x="9724" y="1639"/>
                </a:lnTo>
                <a:lnTo>
                  <a:pt x="9734" y="1640"/>
                </a:lnTo>
                <a:lnTo>
                  <a:pt x="9744" y="1640"/>
                </a:lnTo>
                <a:lnTo>
                  <a:pt x="9752" y="1639"/>
                </a:lnTo>
                <a:lnTo>
                  <a:pt x="9760" y="1637"/>
                </a:lnTo>
                <a:lnTo>
                  <a:pt x="9766" y="1633"/>
                </a:lnTo>
                <a:lnTo>
                  <a:pt x="9771" y="1627"/>
                </a:lnTo>
                <a:lnTo>
                  <a:pt x="9773" y="1625"/>
                </a:lnTo>
                <a:lnTo>
                  <a:pt x="9773" y="1622"/>
                </a:lnTo>
                <a:lnTo>
                  <a:pt x="9773" y="1618"/>
                </a:lnTo>
                <a:lnTo>
                  <a:pt x="9773" y="1613"/>
                </a:lnTo>
                <a:lnTo>
                  <a:pt x="9770" y="1606"/>
                </a:lnTo>
                <a:lnTo>
                  <a:pt x="9765" y="1598"/>
                </a:lnTo>
                <a:lnTo>
                  <a:pt x="9758" y="1589"/>
                </a:lnTo>
                <a:lnTo>
                  <a:pt x="9750" y="1582"/>
                </a:lnTo>
                <a:lnTo>
                  <a:pt x="9740" y="1573"/>
                </a:lnTo>
                <a:lnTo>
                  <a:pt x="9731" y="1568"/>
                </a:lnTo>
                <a:lnTo>
                  <a:pt x="9720" y="1562"/>
                </a:lnTo>
                <a:lnTo>
                  <a:pt x="9709" y="1558"/>
                </a:lnTo>
                <a:lnTo>
                  <a:pt x="9698" y="1556"/>
                </a:lnTo>
                <a:lnTo>
                  <a:pt x="9689" y="1556"/>
                </a:lnTo>
                <a:lnTo>
                  <a:pt x="9684" y="1557"/>
                </a:lnTo>
                <a:lnTo>
                  <a:pt x="9679" y="1558"/>
                </a:lnTo>
                <a:lnTo>
                  <a:pt x="9675" y="1561"/>
                </a:lnTo>
                <a:lnTo>
                  <a:pt x="9671" y="1563"/>
                </a:lnTo>
                <a:lnTo>
                  <a:pt x="9667" y="1566"/>
                </a:lnTo>
                <a:lnTo>
                  <a:pt x="9664" y="1570"/>
                </a:lnTo>
                <a:lnTo>
                  <a:pt x="9662" y="1576"/>
                </a:lnTo>
                <a:lnTo>
                  <a:pt x="9659" y="1580"/>
                </a:lnTo>
                <a:close/>
                <a:moveTo>
                  <a:pt x="9524" y="2718"/>
                </a:moveTo>
                <a:lnTo>
                  <a:pt x="9527" y="2722"/>
                </a:lnTo>
                <a:lnTo>
                  <a:pt x="9529" y="2723"/>
                </a:lnTo>
                <a:lnTo>
                  <a:pt x="9532" y="2723"/>
                </a:lnTo>
                <a:lnTo>
                  <a:pt x="9536" y="2722"/>
                </a:lnTo>
                <a:lnTo>
                  <a:pt x="9545" y="2718"/>
                </a:lnTo>
                <a:lnTo>
                  <a:pt x="9555" y="2711"/>
                </a:lnTo>
                <a:lnTo>
                  <a:pt x="9566" y="2704"/>
                </a:lnTo>
                <a:lnTo>
                  <a:pt x="9579" y="2697"/>
                </a:lnTo>
                <a:lnTo>
                  <a:pt x="9585" y="2695"/>
                </a:lnTo>
                <a:lnTo>
                  <a:pt x="9592" y="2692"/>
                </a:lnTo>
                <a:lnTo>
                  <a:pt x="9598" y="2691"/>
                </a:lnTo>
                <a:lnTo>
                  <a:pt x="9604" y="2690"/>
                </a:lnTo>
                <a:lnTo>
                  <a:pt x="9633" y="2692"/>
                </a:lnTo>
                <a:lnTo>
                  <a:pt x="9670" y="2694"/>
                </a:lnTo>
                <a:lnTo>
                  <a:pt x="9679" y="2694"/>
                </a:lnTo>
                <a:lnTo>
                  <a:pt x="9689" y="2692"/>
                </a:lnTo>
                <a:lnTo>
                  <a:pt x="9697" y="2691"/>
                </a:lnTo>
                <a:lnTo>
                  <a:pt x="9704" y="2689"/>
                </a:lnTo>
                <a:lnTo>
                  <a:pt x="9711" y="2685"/>
                </a:lnTo>
                <a:lnTo>
                  <a:pt x="9718" y="2682"/>
                </a:lnTo>
                <a:lnTo>
                  <a:pt x="9723" y="2677"/>
                </a:lnTo>
                <a:lnTo>
                  <a:pt x="9727" y="2671"/>
                </a:lnTo>
                <a:lnTo>
                  <a:pt x="9732" y="2665"/>
                </a:lnTo>
                <a:lnTo>
                  <a:pt x="9737" y="2661"/>
                </a:lnTo>
                <a:lnTo>
                  <a:pt x="9743" y="2656"/>
                </a:lnTo>
                <a:lnTo>
                  <a:pt x="9750" y="2653"/>
                </a:lnTo>
                <a:lnTo>
                  <a:pt x="9757" y="2649"/>
                </a:lnTo>
                <a:lnTo>
                  <a:pt x="9765" y="2645"/>
                </a:lnTo>
                <a:lnTo>
                  <a:pt x="9774" y="2643"/>
                </a:lnTo>
                <a:lnTo>
                  <a:pt x="9784" y="2642"/>
                </a:lnTo>
                <a:lnTo>
                  <a:pt x="9803" y="2640"/>
                </a:lnTo>
                <a:lnTo>
                  <a:pt x="9822" y="2640"/>
                </a:lnTo>
                <a:lnTo>
                  <a:pt x="9842" y="2641"/>
                </a:lnTo>
                <a:lnTo>
                  <a:pt x="9862" y="2643"/>
                </a:lnTo>
                <a:lnTo>
                  <a:pt x="9872" y="2645"/>
                </a:lnTo>
                <a:lnTo>
                  <a:pt x="9881" y="2649"/>
                </a:lnTo>
                <a:lnTo>
                  <a:pt x="9891" y="2651"/>
                </a:lnTo>
                <a:lnTo>
                  <a:pt x="9900" y="2656"/>
                </a:lnTo>
                <a:lnTo>
                  <a:pt x="9918" y="2664"/>
                </a:lnTo>
                <a:lnTo>
                  <a:pt x="9934" y="2674"/>
                </a:lnTo>
                <a:lnTo>
                  <a:pt x="9950" y="2683"/>
                </a:lnTo>
                <a:lnTo>
                  <a:pt x="9966" y="2690"/>
                </a:lnTo>
                <a:lnTo>
                  <a:pt x="9980" y="2697"/>
                </a:lnTo>
                <a:lnTo>
                  <a:pt x="9994" y="2699"/>
                </a:lnTo>
                <a:lnTo>
                  <a:pt x="10010" y="2701"/>
                </a:lnTo>
                <a:lnTo>
                  <a:pt x="10030" y="2701"/>
                </a:lnTo>
                <a:lnTo>
                  <a:pt x="10053" y="2699"/>
                </a:lnTo>
                <a:lnTo>
                  <a:pt x="10077" y="2698"/>
                </a:lnTo>
                <a:lnTo>
                  <a:pt x="10101" y="2696"/>
                </a:lnTo>
                <a:lnTo>
                  <a:pt x="10123" y="2692"/>
                </a:lnTo>
                <a:lnTo>
                  <a:pt x="10143" y="2689"/>
                </a:lnTo>
                <a:lnTo>
                  <a:pt x="10157" y="2685"/>
                </a:lnTo>
                <a:lnTo>
                  <a:pt x="10163" y="2683"/>
                </a:lnTo>
                <a:lnTo>
                  <a:pt x="10168" y="2680"/>
                </a:lnTo>
                <a:lnTo>
                  <a:pt x="10171" y="2675"/>
                </a:lnTo>
                <a:lnTo>
                  <a:pt x="10174" y="2670"/>
                </a:lnTo>
                <a:lnTo>
                  <a:pt x="10175" y="2663"/>
                </a:lnTo>
                <a:lnTo>
                  <a:pt x="10176" y="2656"/>
                </a:lnTo>
                <a:lnTo>
                  <a:pt x="10176" y="2649"/>
                </a:lnTo>
                <a:lnTo>
                  <a:pt x="10175" y="2641"/>
                </a:lnTo>
                <a:lnTo>
                  <a:pt x="10172" y="2633"/>
                </a:lnTo>
                <a:lnTo>
                  <a:pt x="10169" y="2624"/>
                </a:lnTo>
                <a:lnTo>
                  <a:pt x="10165" y="2615"/>
                </a:lnTo>
                <a:lnTo>
                  <a:pt x="10160" y="2607"/>
                </a:lnTo>
                <a:lnTo>
                  <a:pt x="10154" y="2600"/>
                </a:lnTo>
                <a:lnTo>
                  <a:pt x="10147" y="2591"/>
                </a:lnTo>
                <a:lnTo>
                  <a:pt x="10138" y="2584"/>
                </a:lnTo>
                <a:lnTo>
                  <a:pt x="10129" y="2577"/>
                </a:lnTo>
                <a:lnTo>
                  <a:pt x="10110" y="2564"/>
                </a:lnTo>
                <a:lnTo>
                  <a:pt x="10091" y="2550"/>
                </a:lnTo>
                <a:lnTo>
                  <a:pt x="10074" y="2535"/>
                </a:lnTo>
                <a:lnTo>
                  <a:pt x="10056" y="2521"/>
                </a:lnTo>
                <a:lnTo>
                  <a:pt x="10039" y="2507"/>
                </a:lnTo>
                <a:lnTo>
                  <a:pt x="10021" y="2494"/>
                </a:lnTo>
                <a:lnTo>
                  <a:pt x="10003" y="2482"/>
                </a:lnTo>
                <a:lnTo>
                  <a:pt x="9986" y="2474"/>
                </a:lnTo>
                <a:lnTo>
                  <a:pt x="9969" y="2467"/>
                </a:lnTo>
                <a:lnTo>
                  <a:pt x="9956" y="2460"/>
                </a:lnTo>
                <a:lnTo>
                  <a:pt x="9947" y="2454"/>
                </a:lnTo>
                <a:lnTo>
                  <a:pt x="9940" y="2447"/>
                </a:lnTo>
                <a:lnTo>
                  <a:pt x="9938" y="2445"/>
                </a:lnTo>
                <a:lnTo>
                  <a:pt x="9936" y="2441"/>
                </a:lnTo>
                <a:lnTo>
                  <a:pt x="9936" y="2439"/>
                </a:lnTo>
                <a:lnTo>
                  <a:pt x="9938" y="2436"/>
                </a:lnTo>
                <a:lnTo>
                  <a:pt x="9939" y="2433"/>
                </a:lnTo>
                <a:lnTo>
                  <a:pt x="9942" y="2432"/>
                </a:lnTo>
                <a:lnTo>
                  <a:pt x="9946" y="2429"/>
                </a:lnTo>
                <a:lnTo>
                  <a:pt x="9950" y="2427"/>
                </a:lnTo>
                <a:lnTo>
                  <a:pt x="9961" y="2422"/>
                </a:lnTo>
                <a:lnTo>
                  <a:pt x="9972" y="2417"/>
                </a:lnTo>
                <a:lnTo>
                  <a:pt x="9981" y="2408"/>
                </a:lnTo>
                <a:lnTo>
                  <a:pt x="9988" y="2400"/>
                </a:lnTo>
                <a:lnTo>
                  <a:pt x="9990" y="2397"/>
                </a:lnTo>
                <a:lnTo>
                  <a:pt x="9992" y="2393"/>
                </a:lnTo>
                <a:lnTo>
                  <a:pt x="9992" y="2389"/>
                </a:lnTo>
                <a:lnTo>
                  <a:pt x="9992" y="2386"/>
                </a:lnTo>
                <a:lnTo>
                  <a:pt x="9989" y="2384"/>
                </a:lnTo>
                <a:lnTo>
                  <a:pt x="9986" y="2382"/>
                </a:lnTo>
                <a:lnTo>
                  <a:pt x="9981" y="2381"/>
                </a:lnTo>
                <a:lnTo>
                  <a:pt x="9974" y="2380"/>
                </a:lnTo>
                <a:lnTo>
                  <a:pt x="9960" y="2381"/>
                </a:lnTo>
                <a:lnTo>
                  <a:pt x="9946" y="2382"/>
                </a:lnTo>
                <a:lnTo>
                  <a:pt x="9933" y="2386"/>
                </a:lnTo>
                <a:lnTo>
                  <a:pt x="9921" y="2391"/>
                </a:lnTo>
                <a:lnTo>
                  <a:pt x="9911" y="2395"/>
                </a:lnTo>
                <a:lnTo>
                  <a:pt x="9904" y="2402"/>
                </a:lnTo>
                <a:lnTo>
                  <a:pt x="9900" y="2406"/>
                </a:lnTo>
                <a:lnTo>
                  <a:pt x="9898" y="2409"/>
                </a:lnTo>
                <a:lnTo>
                  <a:pt x="9895" y="2414"/>
                </a:lnTo>
                <a:lnTo>
                  <a:pt x="9894" y="2418"/>
                </a:lnTo>
                <a:lnTo>
                  <a:pt x="9892" y="2427"/>
                </a:lnTo>
                <a:lnTo>
                  <a:pt x="9888" y="2436"/>
                </a:lnTo>
                <a:lnTo>
                  <a:pt x="9884" y="2445"/>
                </a:lnTo>
                <a:lnTo>
                  <a:pt x="9878" y="2454"/>
                </a:lnTo>
                <a:lnTo>
                  <a:pt x="9871" y="2462"/>
                </a:lnTo>
                <a:lnTo>
                  <a:pt x="9864" y="2469"/>
                </a:lnTo>
                <a:lnTo>
                  <a:pt x="9857" y="2475"/>
                </a:lnTo>
                <a:lnTo>
                  <a:pt x="9851" y="2479"/>
                </a:lnTo>
                <a:lnTo>
                  <a:pt x="9835" y="2490"/>
                </a:lnTo>
                <a:lnTo>
                  <a:pt x="9815" y="2502"/>
                </a:lnTo>
                <a:lnTo>
                  <a:pt x="9811" y="2505"/>
                </a:lnTo>
                <a:lnTo>
                  <a:pt x="9806" y="2507"/>
                </a:lnTo>
                <a:lnTo>
                  <a:pt x="9801" y="2508"/>
                </a:lnTo>
                <a:lnTo>
                  <a:pt x="9797" y="2508"/>
                </a:lnTo>
                <a:lnTo>
                  <a:pt x="9792" y="2507"/>
                </a:lnTo>
                <a:lnTo>
                  <a:pt x="9788" y="2506"/>
                </a:lnTo>
                <a:lnTo>
                  <a:pt x="9786" y="2502"/>
                </a:lnTo>
                <a:lnTo>
                  <a:pt x="9783" y="2498"/>
                </a:lnTo>
                <a:lnTo>
                  <a:pt x="9770" y="2468"/>
                </a:lnTo>
                <a:lnTo>
                  <a:pt x="9748" y="2431"/>
                </a:lnTo>
                <a:lnTo>
                  <a:pt x="9737" y="2412"/>
                </a:lnTo>
                <a:lnTo>
                  <a:pt x="9726" y="2397"/>
                </a:lnTo>
                <a:lnTo>
                  <a:pt x="9720" y="2391"/>
                </a:lnTo>
                <a:lnTo>
                  <a:pt x="9716" y="2386"/>
                </a:lnTo>
                <a:lnTo>
                  <a:pt x="9712" y="2382"/>
                </a:lnTo>
                <a:lnTo>
                  <a:pt x="9707" y="2380"/>
                </a:lnTo>
                <a:lnTo>
                  <a:pt x="9699" y="2379"/>
                </a:lnTo>
                <a:lnTo>
                  <a:pt x="9691" y="2379"/>
                </a:lnTo>
                <a:lnTo>
                  <a:pt x="9682" y="2380"/>
                </a:lnTo>
                <a:lnTo>
                  <a:pt x="9671" y="2385"/>
                </a:lnTo>
                <a:lnTo>
                  <a:pt x="9662" y="2391"/>
                </a:lnTo>
                <a:lnTo>
                  <a:pt x="9651" y="2399"/>
                </a:lnTo>
                <a:lnTo>
                  <a:pt x="9646" y="2405"/>
                </a:lnTo>
                <a:lnTo>
                  <a:pt x="9642" y="2412"/>
                </a:lnTo>
                <a:lnTo>
                  <a:pt x="9637" y="2419"/>
                </a:lnTo>
                <a:lnTo>
                  <a:pt x="9632" y="2427"/>
                </a:lnTo>
                <a:lnTo>
                  <a:pt x="9613" y="2462"/>
                </a:lnTo>
                <a:lnTo>
                  <a:pt x="9595" y="2494"/>
                </a:lnTo>
                <a:lnTo>
                  <a:pt x="9584" y="2508"/>
                </a:lnTo>
                <a:lnTo>
                  <a:pt x="9575" y="2521"/>
                </a:lnTo>
                <a:lnTo>
                  <a:pt x="9565" y="2532"/>
                </a:lnTo>
                <a:lnTo>
                  <a:pt x="9556" y="2540"/>
                </a:lnTo>
                <a:lnTo>
                  <a:pt x="9546" y="2549"/>
                </a:lnTo>
                <a:lnTo>
                  <a:pt x="9538" y="2560"/>
                </a:lnTo>
                <a:lnTo>
                  <a:pt x="9529" y="2573"/>
                </a:lnTo>
                <a:lnTo>
                  <a:pt x="9523" y="2586"/>
                </a:lnTo>
                <a:lnTo>
                  <a:pt x="9519" y="2593"/>
                </a:lnTo>
                <a:lnTo>
                  <a:pt x="9518" y="2599"/>
                </a:lnTo>
                <a:lnTo>
                  <a:pt x="9516" y="2604"/>
                </a:lnTo>
                <a:lnTo>
                  <a:pt x="9516" y="2610"/>
                </a:lnTo>
                <a:lnTo>
                  <a:pt x="9516" y="2615"/>
                </a:lnTo>
                <a:lnTo>
                  <a:pt x="9518" y="2620"/>
                </a:lnTo>
                <a:lnTo>
                  <a:pt x="9521" y="2622"/>
                </a:lnTo>
                <a:lnTo>
                  <a:pt x="9524" y="2624"/>
                </a:lnTo>
                <a:lnTo>
                  <a:pt x="9529" y="2628"/>
                </a:lnTo>
                <a:lnTo>
                  <a:pt x="9531" y="2631"/>
                </a:lnTo>
                <a:lnTo>
                  <a:pt x="9534" y="2637"/>
                </a:lnTo>
                <a:lnTo>
                  <a:pt x="9535" y="2643"/>
                </a:lnTo>
                <a:lnTo>
                  <a:pt x="9535" y="2658"/>
                </a:lnTo>
                <a:lnTo>
                  <a:pt x="9534" y="2675"/>
                </a:lnTo>
                <a:lnTo>
                  <a:pt x="9528" y="2705"/>
                </a:lnTo>
                <a:lnTo>
                  <a:pt x="9524" y="2718"/>
                </a:lnTo>
                <a:close/>
                <a:moveTo>
                  <a:pt x="10435" y="2389"/>
                </a:moveTo>
                <a:lnTo>
                  <a:pt x="10427" y="2397"/>
                </a:lnTo>
                <a:lnTo>
                  <a:pt x="10419" y="2405"/>
                </a:lnTo>
                <a:lnTo>
                  <a:pt x="10412" y="2412"/>
                </a:lnTo>
                <a:lnTo>
                  <a:pt x="10406" y="2420"/>
                </a:lnTo>
                <a:lnTo>
                  <a:pt x="10400" y="2428"/>
                </a:lnTo>
                <a:lnTo>
                  <a:pt x="10396" y="2436"/>
                </a:lnTo>
                <a:lnTo>
                  <a:pt x="10392" y="2445"/>
                </a:lnTo>
                <a:lnTo>
                  <a:pt x="10389" y="2453"/>
                </a:lnTo>
                <a:lnTo>
                  <a:pt x="10386" y="2461"/>
                </a:lnTo>
                <a:lnTo>
                  <a:pt x="10385" y="2469"/>
                </a:lnTo>
                <a:lnTo>
                  <a:pt x="10384" y="2476"/>
                </a:lnTo>
                <a:lnTo>
                  <a:pt x="10384" y="2485"/>
                </a:lnTo>
                <a:lnTo>
                  <a:pt x="10385" y="2492"/>
                </a:lnTo>
                <a:lnTo>
                  <a:pt x="10386" y="2499"/>
                </a:lnTo>
                <a:lnTo>
                  <a:pt x="10389" y="2506"/>
                </a:lnTo>
                <a:lnTo>
                  <a:pt x="10392" y="2512"/>
                </a:lnTo>
                <a:lnTo>
                  <a:pt x="10413" y="2547"/>
                </a:lnTo>
                <a:lnTo>
                  <a:pt x="10441" y="2594"/>
                </a:lnTo>
                <a:lnTo>
                  <a:pt x="10455" y="2616"/>
                </a:lnTo>
                <a:lnTo>
                  <a:pt x="10471" y="2636"/>
                </a:lnTo>
                <a:lnTo>
                  <a:pt x="10478" y="2643"/>
                </a:lnTo>
                <a:lnTo>
                  <a:pt x="10484" y="2650"/>
                </a:lnTo>
                <a:lnTo>
                  <a:pt x="10490" y="2655"/>
                </a:lnTo>
                <a:lnTo>
                  <a:pt x="10495" y="2657"/>
                </a:lnTo>
                <a:lnTo>
                  <a:pt x="10509" y="2662"/>
                </a:lnTo>
                <a:lnTo>
                  <a:pt x="10527" y="2667"/>
                </a:lnTo>
                <a:lnTo>
                  <a:pt x="10546" y="2672"/>
                </a:lnTo>
                <a:lnTo>
                  <a:pt x="10565" y="2681"/>
                </a:lnTo>
                <a:lnTo>
                  <a:pt x="10573" y="2685"/>
                </a:lnTo>
                <a:lnTo>
                  <a:pt x="10580" y="2690"/>
                </a:lnTo>
                <a:lnTo>
                  <a:pt x="10586" y="2695"/>
                </a:lnTo>
                <a:lnTo>
                  <a:pt x="10591" y="2701"/>
                </a:lnTo>
                <a:lnTo>
                  <a:pt x="10592" y="2704"/>
                </a:lnTo>
                <a:lnTo>
                  <a:pt x="10592" y="2707"/>
                </a:lnTo>
                <a:lnTo>
                  <a:pt x="10593" y="2710"/>
                </a:lnTo>
                <a:lnTo>
                  <a:pt x="10592" y="2714"/>
                </a:lnTo>
                <a:lnTo>
                  <a:pt x="10589" y="2721"/>
                </a:lnTo>
                <a:lnTo>
                  <a:pt x="10583" y="2728"/>
                </a:lnTo>
                <a:lnTo>
                  <a:pt x="10569" y="2743"/>
                </a:lnTo>
                <a:lnTo>
                  <a:pt x="10559" y="2755"/>
                </a:lnTo>
                <a:lnTo>
                  <a:pt x="10548" y="2764"/>
                </a:lnTo>
                <a:lnTo>
                  <a:pt x="10540" y="2771"/>
                </a:lnTo>
                <a:lnTo>
                  <a:pt x="10531" y="2777"/>
                </a:lnTo>
                <a:lnTo>
                  <a:pt x="10522" y="2779"/>
                </a:lnTo>
                <a:lnTo>
                  <a:pt x="10512" y="2781"/>
                </a:lnTo>
                <a:lnTo>
                  <a:pt x="10499" y="2779"/>
                </a:lnTo>
                <a:lnTo>
                  <a:pt x="10497" y="2779"/>
                </a:lnTo>
                <a:lnTo>
                  <a:pt x="10493" y="2781"/>
                </a:lnTo>
                <a:lnTo>
                  <a:pt x="10491" y="2782"/>
                </a:lnTo>
                <a:lnTo>
                  <a:pt x="10488" y="2783"/>
                </a:lnTo>
                <a:lnTo>
                  <a:pt x="10485" y="2789"/>
                </a:lnTo>
                <a:lnTo>
                  <a:pt x="10481" y="2796"/>
                </a:lnTo>
                <a:lnTo>
                  <a:pt x="10480" y="2804"/>
                </a:lnTo>
                <a:lnTo>
                  <a:pt x="10479" y="2815"/>
                </a:lnTo>
                <a:lnTo>
                  <a:pt x="10479" y="2825"/>
                </a:lnTo>
                <a:lnTo>
                  <a:pt x="10480" y="2836"/>
                </a:lnTo>
                <a:lnTo>
                  <a:pt x="10481" y="2847"/>
                </a:lnTo>
                <a:lnTo>
                  <a:pt x="10484" y="2858"/>
                </a:lnTo>
                <a:lnTo>
                  <a:pt x="10486" y="2869"/>
                </a:lnTo>
                <a:lnTo>
                  <a:pt x="10490" y="2878"/>
                </a:lnTo>
                <a:lnTo>
                  <a:pt x="10493" y="2887"/>
                </a:lnTo>
                <a:lnTo>
                  <a:pt x="10498" y="2894"/>
                </a:lnTo>
                <a:lnTo>
                  <a:pt x="10502" y="2899"/>
                </a:lnTo>
                <a:lnTo>
                  <a:pt x="10507" y="2903"/>
                </a:lnTo>
                <a:lnTo>
                  <a:pt x="10536" y="2913"/>
                </a:lnTo>
                <a:lnTo>
                  <a:pt x="10578" y="2927"/>
                </a:lnTo>
                <a:lnTo>
                  <a:pt x="10598" y="2934"/>
                </a:lnTo>
                <a:lnTo>
                  <a:pt x="10618" y="2941"/>
                </a:lnTo>
                <a:lnTo>
                  <a:pt x="10634" y="2946"/>
                </a:lnTo>
                <a:lnTo>
                  <a:pt x="10647" y="2950"/>
                </a:lnTo>
                <a:lnTo>
                  <a:pt x="10660" y="2950"/>
                </a:lnTo>
                <a:lnTo>
                  <a:pt x="10677" y="2950"/>
                </a:lnTo>
                <a:lnTo>
                  <a:pt x="10696" y="2947"/>
                </a:lnTo>
                <a:lnTo>
                  <a:pt x="10716" y="2943"/>
                </a:lnTo>
                <a:lnTo>
                  <a:pt x="10726" y="2940"/>
                </a:lnTo>
                <a:lnTo>
                  <a:pt x="10735" y="2937"/>
                </a:lnTo>
                <a:lnTo>
                  <a:pt x="10743" y="2933"/>
                </a:lnTo>
                <a:lnTo>
                  <a:pt x="10750" y="2930"/>
                </a:lnTo>
                <a:lnTo>
                  <a:pt x="10755" y="2926"/>
                </a:lnTo>
                <a:lnTo>
                  <a:pt x="10760" y="2921"/>
                </a:lnTo>
                <a:lnTo>
                  <a:pt x="10762" y="2917"/>
                </a:lnTo>
                <a:lnTo>
                  <a:pt x="10762" y="2912"/>
                </a:lnTo>
                <a:lnTo>
                  <a:pt x="10757" y="2877"/>
                </a:lnTo>
                <a:lnTo>
                  <a:pt x="10747" y="2827"/>
                </a:lnTo>
                <a:lnTo>
                  <a:pt x="10740" y="2800"/>
                </a:lnTo>
                <a:lnTo>
                  <a:pt x="10731" y="2777"/>
                </a:lnTo>
                <a:lnTo>
                  <a:pt x="10727" y="2766"/>
                </a:lnTo>
                <a:lnTo>
                  <a:pt x="10722" y="2757"/>
                </a:lnTo>
                <a:lnTo>
                  <a:pt x="10716" y="2749"/>
                </a:lnTo>
                <a:lnTo>
                  <a:pt x="10710" y="2742"/>
                </a:lnTo>
                <a:lnTo>
                  <a:pt x="10706" y="2737"/>
                </a:lnTo>
                <a:lnTo>
                  <a:pt x="10703" y="2731"/>
                </a:lnTo>
                <a:lnTo>
                  <a:pt x="10702" y="2726"/>
                </a:lnTo>
                <a:lnTo>
                  <a:pt x="10703" y="2721"/>
                </a:lnTo>
                <a:lnTo>
                  <a:pt x="10706" y="2716"/>
                </a:lnTo>
                <a:lnTo>
                  <a:pt x="10709" y="2711"/>
                </a:lnTo>
                <a:lnTo>
                  <a:pt x="10714" y="2705"/>
                </a:lnTo>
                <a:lnTo>
                  <a:pt x="10717" y="2701"/>
                </a:lnTo>
                <a:lnTo>
                  <a:pt x="10727" y="2690"/>
                </a:lnTo>
                <a:lnTo>
                  <a:pt x="10735" y="2681"/>
                </a:lnTo>
                <a:lnTo>
                  <a:pt x="10737" y="2676"/>
                </a:lnTo>
                <a:lnTo>
                  <a:pt x="10737" y="2671"/>
                </a:lnTo>
                <a:lnTo>
                  <a:pt x="10737" y="2667"/>
                </a:lnTo>
                <a:lnTo>
                  <a:pt x="10734" y="2662"/>
                </a:lnTo>
                <a:lnTo>
                  <a:pt x="10727" y="2655"/>
                </a:lnTo>
                <a:lnTo>
                  <a:pt x="10719" y="2650"/>
                </a:lnTo>
                <a:lnTo>
                  <a:pt x="10709" y="2647"/>
                </a:lnTo>
                <a:lnTo>
                  <a:pt x="10701" y="2643"/>
                </a:lnTo>
                <a:lnTo>
                  <a:pt x="10693" y="2640"/>
                </a:lnTo>
                <a:lnTo>
                  <a:pt x="10684" y="2635"/>
                </a:lnTo>
                <a:lnTo>
                  <a:pt x="10681" y="2633"/>
                </a:lnTo>
                <a:lnTo>
                  <a:pt x="10677" y="2629"/>
                </a:lnTo>
                <a:lnTo>
                  <a:pt x="10674" y="2626"/>
                </a:lnTo>
                <a:lnTo>
                  <a:pt x="10670" y="2620"/>
                </a:lnTo>
                <a:lnTo>
                  <a:pt x="10660" y="2599"/>
                </a:lnTo>
                <a:lnTo>
                  <a:pt x="10649" y="2579"/>
                </a:lnTo>
                <a:lnTo>
                  <a:pt x="10645" y="2569"/>
                </a:lnTo>
                <a:lnTo>
                  <a:pt x="10639" y="2561"/>
                </a:lnTo>
                <a:lnTo>
                  <a:pt x="10632" y="2553"/>
                </a:lnTo>
                <a:lnTo>
                  <a:pt x="10623" y="2544"/>
                </a:lnTo>
                <a:lnTo>
                  <a:pt x="10619" y="2542"/>
                </a:lnTo>
                <a:lnTo>
                  <a:pt x="10614" y="2540"/>
                </a:lnTo>
                <a:lnTo>
                  <a:pt x="10610" y="2540"/>
                </a:lnTo>
                <a:lnTo>
                  <a:pt x="10606" y="2539"/>
                </a:lnTo>
                <a:lnTo>
                  <a:pt x="10599" y="2540"/>
                </a:lnTo>
                <a:lnTo>
                  <a:pt x="10593" y="2541"/>
                </a:lnTo>
                <a:lnTo>
                  <a:pt x="10589" y="2541"/>
                </a:lnTo>
                <a:lnTo>
                  <a:pt x="10588" y="2540"/>
                </a:lnTo>
                <a:lnTo>
                  <a:pt x="10586" y="2539"/>
                </a:lnTo>
                <a:lnTo>
                  <a:pt x="10585" y="2536"/>
                </a:lnTo>
                <a:lnTo>
                  <a:pt x="10582" y="2527"/>
                </a:lnTo>
                <a:lnTo>
                  <a:pt x="10583" y="2512"/>
                </a:lnTo>
                <a:lnTo>
                  <a:pt x="10585" y="2502"/>
                </a:lnTo>
                <a:lnTo>
                  <a:pt x="10587" y="2494"/>
                </a:lnTo>
                <a:lnTo>
                  <a:pt x="10591" y="2485"/>
                </a:lnTo>
                <a:lnTo>
                  <a:pt x="10594" y="2478"/>
                </a:lnTo>
                <a:lnTo>
                  <a:pt x="10600" y="2471"/>
                </a:lnTo>
                <a:lnTo>
                  <a:pt x="10605" y="2463"/>
                </a:lnTo>
                <a:lnTo>
                  <a:pt x="10610" y="2459"/>
                </a:lnTo>
                <a:lnTo>
                  <a:pt x="10618" y="2454"/>
                </a:lnTo>
                <a:lnTo>
                  <a:pt x="10625" y="2451"/>
                </a:lnTo>
                <a:lnTo>
                  <a:pt x="10630" y="2447"/>
                </a:lnTo>
                <a:lnTo>
                  <a:pt x="10637" y="2446"/>
                </a:lnTo>
                <a:lnTo>
                  <a:pt x="10645" y="2445"/>
                </a:lnTo>
                <a:lnTo>
                  <a:pt x="10650" y="2446"/>
                </a:lnTo>
                <a:lnTo>
                  <a:pt x="10656" y="2448"/>
                </a:lnTo>
                <a:lnTo>
                  <a:pt x="10662" y="2451"/>
                </a:lnTo>
                <a:lnTo>
                  <a:pt x="10667" y="2455"/>
                </a:lnTo>
                <a:lnTo>
                  <a:pt x="10672" y="2460"/>
                </a:lnTo>
                <a:lnTo>
                  <a:pt x="10677" y="2465"/>
                </a:lnTo>
                <a:lnTo>
                  <a:pt x="10684" y="2467"/>
                </a:lnTo>
                <a:lnTo>
                  <a:pt x="10692" y="2469"/>
                </a:lnTo>
                <a:lnTo>
                  <a:pt x="10700" y="2471"/>
                </a:lnTo>
                <a:lnTo>
                  <a:pt x="10708" y="2472"/>
                </a:lnTo>
                <a:lnTo>
                  <a:pt x="10716" y="2472"/>
                </a:lnTo>
                <a:lnTo>
                  <a:pt x="10726" y="2472"/>
                </a:lnTo>
                <a:lnTo>
                  <a:pt x="10742" y="2469"/>
                </a:lnTo>
                <a:lnTo>
                  <a:pt x="10757" y="2466"/>
                </a:lnTo>
                <a:lnTo>
                  <a:pt x="10770" y="2461"/>
                </a:lnTo>
                <a:lnTo>
                  <a:pt x="10778" y="2455"/>
                </a:lnTo>
                <a:lnTo>
                  <a:pt x="10781" y="2453"/>
                </a:lnTo>
                <a:lnTo>
                  <a:pt x="10781" y="2449"/>
                </a:lnTo>
                <a:lnTo>
                  <a:pt x="10781" y="2445"/>
                </a:lnTo>
                <a:lnTo>
                  <a:pt x="10780" y="2440"/>
                </a:lnTo>
                <a:lnTo>
                  <a:pt x="10775" y="2429"/>
                </a:lnTo>
                <a:lnTo>
                  <a:pt x="10767" y="2419"/>
                </a:lnTo>
                <a:lnTo>
                  <a:pt x="10757" y="2406"/>
                </a:lnTo>
                <a:lnTo>
                  <a:pt x="10748" y="2394"/>
                </a:lnTo>
                <a:lnTo>
                  <a:pt x="10741" y="2382"/>
                </a:lnTo>
                <a:lnTo>
                  <a:pt x="10734" y="2371"/>
                </a:lnTo>
                <a:lnTo>
                  <a:pt x="10731" y="2366"/>
                </a:lnTo>
                <a:lnTo>
                  <a:pt x="10727" y="2360"/>
                </a:lnTo>
                <a:lnTo>
                  <a:pt x="10721" y="2355"/>
                </a:lnTo>
                <a:lnTo>
                  <a:pt x="10715" y="2351"/>
                </a:lnTo>
                <a:lnTo>
                  <a:pt x="10700" y="2343"/>
                </a:lnTo>
                <a:lnTo>
                  <a:pt x="10682" y="2335"/>
                </a:lnTo>
                <a:lnTo>
                  <a:pt x="10666" y="2331"/>
                </a:lnTo>
                <a:lnTo>
                  <a:pt x="10650" y="2327"/>
                </a:lnTo>
                <a:lnTo>
                  <a:pt x="10643" y="2326"/>
                </a:lnTo>
                <a:lnTo>
                  <a:pt x="10639" y="2326"/>
                </a:lnTo>
                <a:lnTo>
                  <a:pt x="10634" y="2327"/>
                </a:lnTo>
                <a:lnTo>
                  <a:pt x="10630" y="2328"/>
                </a:lnTo>
                <a:lnTo>
                  <a:pt x="10619" y="2339"/>
                </a:lnTo>
                <a:lnTo>
                  <a:pt x="10600" y="2354"/>
                </a:lnTo>
                <a:lnTo>
                  <a:pt x="10579" y="2372"/>
                </a:lnTo>
                <a:lnTo>
                  <a:pt x="10555" y="2389"/>
                </a:lnTo>
                <a:lnTo>
                  <a:pt x="10549" y="2393"/>
                </a:lnTo>
                <a:lnTo>
                  <a:pt x="10542" y="2395"/>
                </a:lnTo>
                <a:lnTo>
                  <a:pt x="10534" y="2397"/>
                </a:lnTo>
                <a:lnTo>
                  <a:pt x="10526" y="2397"/>
                </a:lnTo>
                <a:lnTo>
                  <a:pt x="10509" y="2395"/>
                </a:lnTo>
                <a:lnTo>
                  <a:pt x="10493" y="2392"/>
                </a:lnTo>
                <a:lnTo>
                  <a:pt x="10475" y="2387"/>
                </a:lnTo>
                <a:lnTo>
                  <a:pt x="10460" y="2385"/>
                </a:lnTo>
                <a:lnTo>
                  <a:pt x="10453" y="2385"/>
                </a:lnTo>
                <a:lnTo>
                  <a:pt x="10446" y="2385"/>
                </a:lnTo>
                <a:lnTo>
                  <a:pt x="10441" y="2387"/>
                </a:lnTo>
                <a:lnTo>
                  <a:pt x="10435" y="2389"/>
                </a:lnTo>
                <a:close/>
                <a:moveTo>
                  <a:pt x="7896" y="1755"/>
                </a:moveTo>
                <a:lnTo>
                  <a:pt x="7891" y="1758"/>
                </a:lnTo>
                <a:lnTo>
                  <a:pt x="7887" y="1761"/>
                </a:lnTo>
                <a:lnTo>
                  <a:pt x="7884" y="1766"/>
                </a:lnTo>
                <a:lnTo>
                  <a:pt x="7880" y="1771"/>
                </a:lnTo>
                <a:lnTo>
                  <a:pt x="7878" y="1775"/>
                </a:lnTo>
                <a:lnTo>
                  <a:pt x="7877" y="1781"/>
                </a:lnTo>
                <a:lnTo>
                  <a:pt x="7877" y="1787"/>
                </a:lnTo>
                <a:lnTo>
                  <a:pt x="7877" y="1793"/>
                </a:lnTo>
                <a:lnTo>
                  <a:pt x="7879" y="1806"/>
                </a:lnTo>
                <a:lnTo>
                  <a:pt x="7882" y="1818"/>
                </a:lnTo>
                <a:lnTo>
                  <a:pt x="7887" y="1829"/>
                </a:lnTo>
                <a:lnTo>
                  <a:pt x="7893" y="1840"/>
                </a:lnTo>
                <a:lnTo>
                  <a:pt x="7907" y="1861"/>
                </a:lnTo>
                <a:lnTo>
                  <a:pt x="7926" y="1888"/>
                </a:lnTo>
                <a:lnTo>
                  <a:pt x="7936" y="1902"/>
                </a:lnTo>
                <a:lnTo>
                  <a:pt x="7948" y="1914"/>
                </a:lnTo>
                <a:lnTo>
                  <a:pt x="7955" y="1920"/>
                </a:lnTo>
                <a:lnTo>
                  <a:pt x="7962" y="1926"/>
                </a:lnTo>
                <a:lnTo>
                  <a:pt x="7969" y="1929"/>
                </a:lnTo>
                <a:lnTo>
                  <a:pt x="7976" y="1934"/>
                </a:lnTo>
                <a:lnTo>
                  <a:pt x="8012" y="1948"/>
                </a:lnTo>
                <a:lnTo>
                  <a:pt x="8049" y="1962"/>
                </a:lnTo>
                <a:lnTo>
                  <a:pt x="8056" y="1966"/>
                </a:lnTo>
                <a:lnTo>
                  <a:pt x="8063" y="1969"/>
                </a:lnTo>
                <a:lnTo>
                  <a:pt x="8069" y="1973"/>
                </a:lnTo>
                <a:lnTo>
                  <a:pt x="8073" y="1976"/>
                </a:lnTo>
                <a:lnTo>
                  <a:pt x="8075" y="1980"/>
                </a:lnTo>
                <a:lnTo>
                  <a:pt x="8075" y="1983"/>
                </a:lnTo>
                <a:lnTo>
                  <a:pt x="8073" y="1987"/>
                </a:lnTo>
                <a:lnTo>
                  <a:pt x="8068" y="1990"/>
                </a:lnTo>
                <a:lnTo>
                  <a:pt x="8054" y="2001"/>
                </a:lnTo>
                <a:lnTo>
                  <a:pt x="8035" y="2016"/>
                </a:lnTo>
                <a:lnTo>
                  <a:pt x="8014" y="2035"/>
                </a:lnTo>
                <a:lnTo>
                  <a:pt x="7993" y="2056"/>
                </a:lnTo>
                <a:lnTo>
                  <a:pt x="7973" y="2078"/>
                </a:lnTo>
                <a:lnTo>
                  <a:pt x="7955" y="2098"/>
                </a:lnTo>
                <a:lnTo>
                  <a:pt x="7948" y="2108"/>
                </a:lnTo>
                <a:lnTo>
                  <a:pt x="7942" y="2116"/>
                </a:lnTo>
                <a:lnTo>
                  <a:pt x="7939" y="2124"/>
                </a:lnTo>
                <a:lnTo>
                  <a:pt x="7936" y="2130"/>
                </a:lnTo>
                <a:lnTo>
                  <a:pt x="7935" y="2132"/>
                </a:lnTo>
                <a:lnTo>
                  <a:pt x="7935" y="2135"/>
                </a:lnTo>
                <a:lnTo>
                  <a:pt x="7936" y="2137"/>
                </a:lnTo>
                <a:lnTo>
                  <a:pt x="7938" y="2138"/>
                </a:lnTo>
                <a:lnTo>
                  <a:pt x="7942" y="2142"/>
                </a:lnTo>
                <a:lnTo>
                  <a:pt x="7949" y="2144"/>
                </a:lnTo>
                <a:lnTo>
                  <a:pt x="7966" y="2146"/>
                </a:lnTo>
                <a:lnTo>
                  <a:pt x="7985" y="2148"/>
                </a:lnTo>
                <a:lnTo>
                  <a:pt x="8022" y="2146"/>
                </a:lnTo>
                <a:lnTo>
                  <a:pt x="8040" y="2145"/>
                </a:lnTo>
                <a:lnTo>
                  <a:pt x="8036" y="2150"/>
                </a:lnTo>
                <a:lnTo>
                  <a:pt x="8030" y="2163"/>
                </a:lnTo>
                <a:lnTo>
                  <a:pt x="8028" y="2170"/>
                </a:lnTo>
                <a:lnTo>
                  <a:pt x="8028" y="2177"/>
                </a:lnTo>
                <a:lnTo>
                  <a:pt x="8029" y="2180"/>
                </a:lnTo>
                <a:lnTo>
                  <a:pt x="8030" y="2183"/>
                </a:lnTo>
                <a:lnTo>
                  <a:pt x="8033" y="2185"/>
                </a:lnTo>
                <a:lnTo>
                  <a:pt x="8036" y="2188"/>
                </a:lnTo>
                <a:lnTo>
                  <a:pt x="8040" y="2189"/>
                </a:lnTo>
                <a:lnTo>
                  <a:pt x="8043" y="2189"/>
                </a:lnTo>
                <a:lnTo>
                  <a:pt x="8047" y="2188"/>
                </a:lnTo>
                <a:lnTo>
                  <a:pt x="8050" y="2186"/>
                </a:lnTo>
                <a:lnTo>
                  <a:pt x="8056" y="2182"/>
                </a:lnTo>
                <a:lnTo>
                  <a:pt x="8063" y="2175"/>
                </a:lnTo>
                <a:lnTo>
                  <a:pt x="8070" y="2168"/>
                </a:lnTo>
                <a:lnTo>
                  <a:pt x="8079" y="2161"/>
                </a:lnTo>
                <a:lnTo>
                  <a:pt x="8083" y="2158"/>
                </a:lnTo>
                <a:lnTo>
                  <a:pt x="8089" y="2156"/>
                </a:lnTo>
                <a:lnTo>
                  <a:pt x="8094" y="2155"/>
                </a:lnTo>
                <a:lnTo>
                  <a:pt x="8100" y="2155"/>
                </a:lnTo>
                <a:lnTo>
                  <a:pt x="8113" y="2156"/>
                </a:lnTo>
                <a:lnTo>
                  <a:pt x="8129" y="2158"/>
                </a:lnTo>
                <a:lnTo>
                  <a:pt x="8145" y="2162"/>
                </a:lnTo>
                <a:lnTo>
                  <a:pt x="8163" y="2166"/>
                </a:lnTo>
                <a:lnTo>
                  <a:pt x="8181" y="2171"/>
                </a:lnTo>
                <a:lnTo>
                  <a:pt x="8198" y="2175"/>
                </a:lnTo>
                <a:lnTo>
                  <a:pt x="8214" y="2177"/>
                </a:lnTo>
                <a:lnTo>
                  <a:pt x="8226" y="2178"/>
                </a:lnTo>
                <a:lnTo>
                  <a:pt x="8234" y="2177"/>
                </a:lnTo>
                <a:lnTo>
                  <a:pt x="8239" y="2176"/>
                </a:lnTo>
                <a:lnTo>
                  <a:pt x="8246" y="2173"/>
                </a:lnTo>
                <a:lnTo>
                  <a:pt x="8254" y="2170"/>
                </a:lnTo>
                <a:lnTo>
                  <a:pt x="8261" y="2165"/>
                </a:lnTo>
                <a:lnTo>
                  <a:pt x="8268" y="2161"/>
                </a:lnTo>
                <a:lnTo>
                  <a:pt x="8273" y="2155"/>
                </a:lnTo>
                <a:lnTo>
                  <a:pt x="8281" y="2148"/>
                </a:lnTo>
                <a:lnTo>
                  <a:pt x="8286" y="2142"/>
                </a:lnTo>
                <a:lnTo>
                  <a:pt x="8291" y="2135"/>
                </a:lnTo>
                <a:lnTo>
                  <a:pt x="8296" y="2128"/>
                </a:lnTo>
                <a:lnTo>
                  <a:pt x="8300" y="2121"/>
                </a:lnTo>
                <a:lnTo>
                  <a:pt x="8304" y="2114"/>
                </a:lnTo>
                <a:lnTo>
                  <a:pt x="8305" y="2107"/>
                </a:lnTo>
                <a:lnTo>
                  <a:pt x="8306" y="2099"/>
                </a:lnTo>
                <a:lnTo>
                  <a:pt x="8306" y="2094"/>
                </a:lnTo>
                <a:lnTo>
                  <a:pt x="8305" y="2087"/>
                </a:lnTo>
                <a:lnTo>
                  <a:pt x="8304" y="2081"/>
                </a:lnTo>
                <a:lnTo>
                  <a:pt x="8300" y="2074"/>
                </a:lnTo>
                <a:lnTo>
                  <a:pt x="8298" y="2067"/>
                </a:lnTo>
                <a:lnTo>
                  <a:pt x="8289" y="2051"/>
                </a:lnTo>
                <a:lnTo>
                  <a:pt x="8279" y="2036"/>
                </a:lnTo>
                <a:lnTo>
                  <a:pt x="8266" y="2022"/>
                </a:lnTo>
                <a:lnTo>
                  <a:pt x="8254" y="2009"/>
                </a:lnTo>
                <a:lnTo>
                  <a:pt x="8241" y="1998"/>
                </a:lnTo>
                <a:lnTo>
                  <a:pt x="8226" y="1990"/>
                </a:lnTo>
                <a:lnTo>
                  <a:pt x="8221" y="1986"/>
                </a:lnTo>
                <a:lnTo>
                  <a:pt x="8214" y="1980"/>
                </a:lnTo>
                <a:lnTo>
                  <a:pt x="8207" y="1974"/>
                </a:lnTo>
                <a:lnTo>
                  <a:pt x="8199" y="1966"/>
                </a:lnTo>
                <a:lnTo>
                  <a:pt x="8187" y="1948"/>
                </a:lnTo>
                <a:lnTo>
                  <a:pt x="8172" y="1929"/>
                </a:lnTo>
                <a:lnTo>
                  <a:pt x="8160" y="1909"/>
                </a:lnTo>
                <a:lnTo>
                  <a:pt x="8148" y="1892"/>
                </a:lnTo>
                <a:lnTo>
                  <a:pt x="8137" y="1878"/>
                </a:lnTo>
                <a:lnTo>
                  <a:pt x="8128" y="1868"/>
                </a:lnTo>
                <a:lnTo>
                  <a:pt x="8126" y="1866"/>
                </a:lnTo>
                <a:lnTo>
                  <a:pt x="8124" y="1863"/>
                </a:lnTo>
                <a:lnTo>
                  <a:pt x="8124" y="1861"/>
                </a:lnTo>
                <a:lnTo>
                  <a:pt x="8124" y="1859"/>
                </a:lnTo>
                <a:lnTo>
                  <a:pt x="8127" y="1853"/>
                </a:lnTo>
                <a:lnTo>
                  <a:pt x="8131" y="1847"/>
                </a:lnTo>
                <a:lnTo>
                  <a:pt x="8143" y="1832"/>
                </a:lnTo>
                <a:lnTo>
                  <a:pt x="8160" y="1816"/>
                </a:lnTo>
                <a:lnTo>
                  <a:pt x="8168" y="1808"/>
                </a:lnTo>
                <a:lnTo>
                  <a:pt x="8175" y="1799"/>
                </a:lnTo>
                <a:lnTo>
                  <a:pt x="8182" y="1791"/>
                </a:lnTo>
                <a:lnTo>
                  <a:pt x="8187" y="1782"/>
                </a:lnTo>
                <a:lnTo>
                  <a:pt x="8191" y="1775"/>
                </a:lnTo>
                <a:lnTo>
                  <a:pt x="8192" y="1767"/>
                </a:lnTo>
                <a:lnTo>
                  <a:pt x="8192" y="1764"/>
                </a:lnTo>
                <a:lnTo>
                  <a:pt x="8191" y="1760"/>
                </a:lnTo>
                <a:lnTo>
                  <a:pt x="8190" y="1757"/>
                </a:lnTo>
                <a:lnTo>
                  <a:pt x="8188" y="1754"/>
                </a:lnTo>
                <a:lnTo>
                  <a:pt x="8182" y="1748"/>
                </a:lnTo>
                <a:lnTo>
                  <a:pt x="8175" y="1744"/>
                </a:lnTo>
                <a:lnTo>
                  <a:pt x="8167" y="1740"/>
                </a:lnTo>
                <a:lnTo>
                  <a:pt x="8158" y="1738"/>
                </a:lnTo>
                <a:lnTo>
                  <a:pt x="8138" y="1734"/>
                </a:lnTo>
                <a:lnTo>
                  <a:pt x="8117" y="1732"/>
                </a:lnTo>
                <a:lnTo>
                  <a:pt x="8096" y="1731"/>
                </a:lnTo>
                <a:lnTo>
                  <a:pt x="8076" y="1728"/>
                </a:lnTo>
                <a:lnTo>
                  <a:pt x="8067" y="1726"/>
                </a:lnTo>
                <a:lnTo>
                  <a:pt x="8059" y="1725"/>
                </a:lnTo>
                <a:lnTo>
                  <a:pt x="8050" y="1721"/>
                </a:lnTo>
                <a:lnTo>
                  <a:pt x="8044" y="1718"/>
                </a:lnTo>
                <a:lnTo>
                  <a:pt x="8037" y="1713"/>
                </a:lnTo>
                <a:lnTo>
                  <a:pt x="8033" y="1711"/>
                </a:lnTo>
                <a:lnTo>
                  <a:pt x="8027" y="1710"/>
                </a:lnTo>
                <a:lnTo>
                  <a:pt x="8021" y="1708"/>
                </a:lnTo>
                <a:lnTo>
                  <a:pt x="8015" y="1708"/>
                </a:lnTo>
                <a:lnTo>
                  <a:pt x="8010" y="1710"/>
                </a:lnTo>
                <a:lnTo>
                  <a:pt x="8005" y="1712"/>
                </a:lnTo>
                <a:lnTo>
                  <a:pt x="8000" y="1714"/>
                </a:lnTo>
                <a:lnTo>
                  <a:pt x="7990" y="1721"/>
                </a:lnTo>
                <a:lnTo>
                  <a:pt x="7981" y="1730"/>
                </a:lnTo>
                <a:lnTo>
                  <a:pt x="7972" y="1740"/>
                </a:lnTo>
                <a:lnTo>
                  <a:pt x="7965" y="1751"/>
                </a:lnTo>
                <a:lnTo>
                  <a:pt x="7960" y="1755"/>
                </a:lnTo>
                <a:lnTo>
                  <a:pt x="7956" y="1758"/>
                </a:lnTo>
                <a:lnTo>
                  <a:pt x="7953" y="1760"/>
                </a:lnTo>
                <a:lnTo>
                  <a:pt x="7948" y="1761"/>
                </a:lnTo>
                <a:lnTo>
                  <a:pt x="7940" y="1761"/>
                </a:lnTo>
                <a:lnTo>
                  <a:pt x="7932" y="1760"/>
                </a:lnTo>
                <a:lnTo>
                  <a:pt x="7924" y="1757"/>
                </a:lnTo>
                <a:lnTo>
                  <a:pt x="7914" y="1754"/>
                </a:lnTo>
                <a:lnTo>
                  <a:pt x="7911" y="1753"/>
                </a:lnTo>
                <a:lnTo>
                  <a:pt x="7906" y="1753"/>
                </a:lnTo>
                <a:lnTo>
                  <a:pt x="7901" y="1754"/>
                </a:lnTo>
                <a:lnTo>
                  <a:pt x="7896" y="1755"/>
                </a:lnTo>
                <a:close/>
                <a:moveTo>
                  <a:pt x="7853" y="1896"/>
                </a:moveTo>
                <a:lnTo>
                  <a:pt x="7846" y="1898"/>
                </a:lnTo>
                <a:lnTo>
                  <a:pt x="7841" y="1900"/>
                </a:lnTo>
                <a:lnTo>
                  <a:pt x="7835" y="1903"/>
                </a:lnTo>
                <a:lnTo>
                  <a:pt x="7831" y="1907"/>
                </a:lnTo>
                <a:lnTo>
                  <a:pt x="7824" y="1915"/>
                </a:lnTo>
                <a:lnTo>
                  <a:pt x="7817" y="1925"/>
                </a:lnTo>
                <a:lnTo>
                  <a:pt x="7811" y="1933"/>
                </a:lnTo>
                <a:lnTo>
                  <a:pt x="7804" y="1941"/>
                </a:lnTo>
                <a:lnTo>
                  <a:pt x="7801" y="1943"/>
                </a:lnTo>
                <a:lnTo>
                  <a:pt x="7798" y="1946"/>
                </a:lnTo>
                <a:lnTo>
                  <a:pt x="7793" y="1947"/>
                </a:lnTo>
                <a:lnTo>
                  <a:pt x="7790" y="1948"/>
                </a:lnTo>
                <a:lnTo>
                  <a:pt x="7780" y="1948"/>
                </a:lnTo>
                <a:lnTo>
                  <a:pt x="7771" y="1949"/>
                </a:lnTo>
                <a:lnTo>
                  <a:pt x="7763" y="1953"/>
                </a:lnTo>
                <a:lnTo>
                  <a:pt x="7756" y="1956"/>
                </a:lnTo>
                <a:lnTo>
                  <a:pt x="7752" y="1960"/>
                </a:lnTo>
                <a:lnTo>
                  <a:pt x="7750" y="1962"/>
                </a:lnTo>
                <a:lnTo>
                  <a:pt x="7747" y="1966"/>
                </a:lnTo>
                <a:lnTo>
                  <a:pt x="7745" y="1969"/>
                </a:lnTo>
                <a:lnTo>
                  <a:pt x="7745" y="1974"/>
                </a:lnTo>
                <a:lnTo>
                  <a:pt x="7744" y="1979"/>
                </a:lnTo>
                <a:lnTo>
                  <a:pt x="7744" y="1984"/>
                </a:lnTo>
                <a:lnTo>
                  <a:pt x="7745" y="1990"/>
                </a:lnTo>
                <a:lnTo>
                  <a:pt x="7752" y="2013"/>
                </a:lnTo>
                <a:lnTo>
                  <a:pt x="7758" y="2033"/>
                </a:lnTo>
                <a:lnTo>
                  <a:pt x="7758" y="2041"/>
                </a:lnTo>
                <a:lnTo>
                  <a:pt x="7757" y="2048"/>
                </a:lnTo>
                <a:lnTo>
                  <a:pt x="7756" y="2051"/>
                </a:lnTo>
                <a:lnTo>
                  <a:pt x="7753" y="2055"/>
                </a:lnTo>
                <a:lnTo>
                  <a:pt x="7750" y="2057"/>
                </a:lnTo>
                <a:lnTo>
                  <a:pt x="7745" y="2061"/>
                </a:lnTo>
                <a:lnTo>
                  <a:pt x="7741" y="2063"/>
                </a:lnTo>
                <a:lnTo>
                  <a:pt x="7739" y="2068"/>
                </a:lnTo>
                <a:lnTo>
                  <a:pt x="7737" y="2072"/>
                </a:lnTo>
                <a:lnTo>
                  <a:pt x="7737" y="2077"/>
                </a:lnTo>
                <a:lnTo>
                  <a:pt x="7737" y="2083"/>
                </a:lnTo>
                <a:lnTo>
                  <a:pt x="7738" y="2089"/>
                </a:lnTo>
                <a:lnTo>
                  <a:pt x="7740" y="2096"/>
                </a:lnTo>
                <a:lnTo>
                  <a:pt x="7743" y="2102"/>
                </a:lnTo>
                <a:lnTo>
                  <a:pt x="7746" y="2108"/>
                </a:lnTo>
                <a:lnTo>
                  <a:pt x="7750" y="2114"/>
                </a:lnTo>
                <a:lnTo>
                  <a:pt x="7754" y="2119"/>
                </a:lnTo>
                <a:lnTo>
                  <a:pt x="7759" y="2124"/>
                </a:lnTo>
                <a:lnTo>
                  <a:pt x="7764" y="2129"/>
                </a:lnTo>
                <a:lnTo>
                  <a:pt x="7770" y="2131"/>
                </a:lnTo>
                <a:lnTo>
                  <a:pt x="7776" y="2135"/>
                </a:lnTo>
                <a:lnTo>
                  <a:pt x="7781" y="2136"/>
                </a:lnTo>
                <a:lnTo>
                  <a:pt x="7787" y="2136"/>
                </a:lnTo>
                <a:lnTo>
                  <a:pt x="7793" y="2136"/>
                </a:lnTo>
                <a:lnTo>
                  <a:pt x="7799" y="2135"/>
                </a:lnTo>
                <a:lnTo>
                  <a:pt x="7806" y="2134"/>
                </a:lnTo>
                <a:lnTo>
                  <a:pt x="7818" y="2130"/>
                </a:lnTo>
                <a:lnTo>
                  <a:pt x="7831" y="2124"/>
                </a:lnTo>
                <a:lnTo>
                  <a:pt x="7854" y="2111"/>
                </a:lnTo>
                <a:lnTo>
                  <a:pt x="7877" y="2098"/>
                </a:lnTo>
                <a:lnTo>
                  <a:pt x="7887" y="2092"/>
                </a:lnTo>
                <a:lnTo>
                  <a:pt x="7899" y="2085"/>
                </a:lnTo>
                <a:lnTo>
                  <a:pt x="7911" y="2076"/>
                </a:lnTo>
                <a:lnTo>
                  <a:pt x="7921" y="2067"/>
                </a:lnTo>
                <a:lnTo>
                  <a:pt x="7931" y="2055"/>
                </a:lnTo>
                <a:lnTo>
                  <a:pt x="7938" y="2043"/>
                </a:lnTo>
                <a:lnTo>
                  <a:pt x="7941" y="2036"/>
                </a:lnTo>
                <a:lnTo>
                  <a:pt x="7942" y="2029"/>
                </a:lnTo>
                <a:lnTo>
                  <a:pt x="7943" y="2021"/>
                </a:lnTo>
                <a:lnTo>
                  <a:pt x="7945" y="2014"/>
                </a:lnTo>
                <a:lnTo>
                  <a:pt x="7945" y="1998"/>
                </a:lnTo>
                <a:lnTo>
                  <a:pt x="7943" y="1983"/>
                </a:lnTo>
                <a:lnTo>
                  <a:pt x="7941" y="1969"/>
                </a:lnTo>
                <a:lnTo>
                  <a:pt x="7939" y="1955"/>
                </a:lnTo>
                <a:lnTo>
                  <a:pt x="7935" y="1943"/>
                </a:lnTo>
                <a:lnTo>
                  <a:pt x="7931" y="1933"/>
                </a:lnTo>
                <a:lnTo>
                  <a:pt x="7926" y="1922"/>
                </a:lnTo>
                <a:lnTo>
                  <a:pt x="7920" y="1915"/>
                </a:lnTo>
                <a:lnTo>
                  <a:pt x="7914" y="1908"/>
                </a:lnTo>
                <a:lnTo>
                  <a:pt x="7907" y="1903"/>
                </a:lnTo>
                <a:lnTo>
                  <a:pt x="7899" y="1900"/>
                </a:lnTo>
                <a:lnTo>
                  <a:pt x="7889" y="1896"/>
                </a:lnTo>
                <a:lnTo>
                  <a:pt x="7880" y="1895"/>
                </a:lnTo>
                <a:lnTo>
                  <a:pt x="7872" y="1894"/>
                </a:lnTo>
                <a:lnTo>
                  <a:pt x="7862" y="1895"/>
                </a:lnTo>
                <a:lnTo>
                  <a:pt x="7853" y="1896"/>
                </a:lnTo>
                <a:close/>
                <a:moveTo>
                  <a:pt x="8804" y="2846"/>
                </a:moveTo>
                <a:lnTo>
                  <a:pt x="8802" y="2847"/>
                </a:lnTo>
                <a:lnTo>
                  <a:pt x="8801" y="2851"/>
                </a:lnTo>
                <a:lnTo>
                  <a:pt x="8801" y="2853"/>
                </a:lnTo>
                <a:lnTo>
                  <a:pt x="8802" y="2857"/>
                </a:lnTo>
                <a:lnTo>
                  <a:pt x="8807" y="2864"/>
                </a:lnTo>
                <a:lnTo>
                  <a:pt x="8813" y="2872"/>
                </a:lnTo>
                <a:lnTo>
                  <a:pt x="8822" y="2879"/>
                </a:lnTo>
                <a:lnTo>
                  <a:pt x="8830" y="2887"/>
                </a:lnTo>
                <a:lnTo>
                  <a:pt x="8840" y="2893"/>
                </a:lnTo>
                <a:lnTo>
                  <a:pt x="8848" y="2898"/>
                </a:lnTo>
                <a:lnTo>
                  <a:pt x="8855" y="2901"/>
                </a:lnTo>
                <a:lnTo>
                  <a:pt x="8862" y="2907"/>
                </a:lnTo>
                <a:lnTo>
                  <a:pt x="8869" y="2913"/>
                </a:lnTo>
                <a:lnTo>
                  <a:pt x="8875" y="2920"/>
                </a:lnTo>
                <a:lnTo>
                  <a:pt x="8882" y="2927"/>
                </a:lnTo>
                <a:lnTo>
                  <a:pt x="8888" y="2932"/>
                </a:lnTo>
                <a:lnTo>
                  <a:pt x="8894" y="2937"/>
                </a:lnTo>
                <a:lnTo>
                  <a:pt x="8899" y="2940"/>
                </a:lnTo>
                <a:lnTo>
                  <a:pt x="8908" y="2941"/>
                </a:lnTo>
                <a:lnTo>
                  <a:pt x="8917" y="2941"/>
                </a:lnTo>
                <a:lnTo>
                  <a:pt x="8928" y="2939"/>
                </a:lnTo>
                <a:lnTo>
                  <a:pt x="8937" y="2935"/>
                </a:lnTo>
                <a:lnTo>
                  <a:pt x="8942" y="2933"/>
                </a:lnTo>
                <a:lnTo>
                  <a:pt x="8946" y="2930"/>
                </a:lnTo>
                <a:lnTo>
                  <a:pt x="8950" y="2925"/>
                </a:lnTo>
                <a:lnTo>
                  <a:pt x="8952" y="2920"/>
                </a:lnTo>
                <a:lnTo>
                  <a:pt x="8953" y="2914"/>
                </a:lnTo>
                <a:lnTo>
                  <a:pt x="8955" y="2908"/>
                </a:lnTo>
                <a:lnTo>
                  <a:pt x="8953" y="2901"/>
                </a:lnTo>
                <a:lnTo>
                  <a:pt x="8951" y="2893"/>
                </a:lnTo>
                <a:lnTo>
                  <a:pt x="8949" y="2885"/>
                </a:lnTo>
                <a:lnTo>
                  <a:pt x="8944" y="2877"/>
                </a:lnTo>
                <a:lnTo>
                  <a:pt x="8941" y="2871"/>
                </a:lnTo>
                <a:lnTo>
                  <a:pt x="8936" y="2865"/>
                </a:lnTo>
                <a:lnTo>
                  <a:pt x="8932" y="2862"/>
                </a:lnTo>
                <a:lnTo>
                  <a:pt x="8928" y="2857"/>
                </a:lnTo>
                <a:lnTo>
                  <a:pt x="8923" y="2854"/>
                </a:lnTo>
                <a:lnTo>
                  <a:pt x="8918" y="2852"/>
                </a:lnTo>
                <a:lnTo>
                  <a:pt x="8909" y="2849"/>
                </a:lnTo>
                <a:lnTo>
                  <a:pt x="8901" y="2846"/>
                </a:lnTo>
                <a:lnTo>
                  <a:pt x="8894" y="2846"/>
                </a:lnTo>
                <a:lnTo>
                  <a:pt x="8888" y="2846"/>
                </a:lnTo>
                <a:lnTo>
                  <a:pt x="8872" y="2844"/>
                </a:lnTo>
                <a:lnTo>
                  <a:pt x="8849" y="2840"/>
                </a:lnTo>
                <a:lnTo>
                  <a:pt x="8836" y="2839"/>
                </a:lnTo>
                <a:lnTo>
                  <a:pt x="8824" y="2840"/>
                </a:lnTo>
                <a:lnTo>
                  <a:pt x="8818" y="2840"/>
                </a:lnTo>
                <a:lnTo>
                  <a:pt x="8813" y="2842"/>
                </a:lnTo>
                <a:lnTo>
                  <a:pt x="8808" y="2844"/>
                </a:lnTo>
                <a:lnTo>
                  <a:pt x="8804" y="2846"/>
                </a:lnTo>
                <a:close/>
                <a:moveTo>
                  <a:pt x="8331" y="2765"/>
                </a:moveTo>
                <a:lnTo>
                  <a:pt x="8330" y="2769"/>
                </a:lnTo>
                <a:lnTo>
                  <a:pt x="8329" y="2772"/>
                </a:lnTo>
                <a:lnTo>
                  <a:pt x="8330" y="2775"/>
                </a:lnTo>
                <a:lnTo>
                  <a:pt x="8331" y="2777"/>
                </a:lnTo>
                <a:lnTo>
                  <a:pt x="8337" y="2781"/>
                </a:lnTo>
                <a:lnTo>
                  <a:pt x="8344" y="2782"/>
                </a:lnTo>
                <a:lnTo>
                  <a:pt x="8352" y="2782"/>
                </a:lnTo>
                <a:lnTo>
                  <a:pt x="8359" y="2781"/>
                </a:lnTo>
                <a:lnTo>
                  <a:pt x="8363" y="2778"/>
                </a:lnTo>
                <a:lnTo>
                  <a:pt x="8366" y="2777"/>
                </a:lnTo>
                <a:lnTo>
                  <a:pt x="8369" y="2773"/>
                </a:lnTo>
                <a:lnTo>
                  <a:pt x="8370" y="2771"/>
                </a:lnTo>
                <a:lnTo>
                  <a:pt x="8371" y="2766"/>
                </a:lnTo>
                <a:lnTo>
                  <a:pt x="8372" y="2763"/>
                </a:lnTo>
                <a:lnTo>
                  <a:pt x="8372" y="2758"/>
                </a:lnTo>
                <a:lnTo>
                  <a:pt x="8371" y="2755"/>
                </a:lnTo>
                <a:lnTo>
                  <a:pt x="8370" y="2751"/>
                </a:lnTo>
                <a:lnTo>
                  <a:pt x="8369" y="2748"/>
                </a:lnTo>
                <a:lnTo>
                  <a:pt x="8366" y="2744"/>
                </a:lnTo>
                <a:lnTo>
                  <a:pt x="8364" y="2742"/>
                </a:lnTo>
                <a:lnTo>
                  <a:pt x="8360" y="2741"/>
                </a:lnTo>
                <a:lnTo>
                  <a:pt x="8357" y="2739"/>
                </a:lnTo>
                <a:lnTo>
                  <a:pt x="8353" y="2741"/>
                </a:lnTo>
                <a:lnTo>
                  <a:pt x="8350" y="2742"/>
                </a:lnTo>
                <a:lnTo>
                  <a:pt x="8345" y="2745"/>
                </a:lnTo>
                <a:lnTo>
                  <a:pt x="8340" y="2750"/>
                </a:lnTo>
                <a:lnTo>
                  <a:pt x="8336" y="2757"/>
                </a:lnTo>
                <a:lnTo>
                  <a:pt x="8331" y="2765"/>
                </a:lnTo>
                <a:close/>
                <a:moveTo>
                  <a:pt x="8633" y="2690"/>
                </a:moveTo>
                <a:lnTo>
                  <a:pt x="8626" y="2691"/>
                </a:lnTo>
                <a:lnTo>
                  <a:pt x="8620" y="2694"/>
                </a:lnTo>
                <a:lnTo>
                  <a:pt x="8614" y="2697"/>
                </a:lnTo>
                <a:lnTo>
                  <a:pt x="8609" y="2702"/>
                </a:lnTo>
                <a:lnTo>
                  <a:pt x="8605" y="2708"/>
                </a:lnTo>
                <a:lnTo>
                  <a:pt x="8600" y="2714"/>
                </a:lnTo>
                <a:lnTo>
                  <a:pt x="8596" y="2722"/>
                </a:lnTo>
                <a:lnTo>
                  <a:pt x="8594" y="2729"/>
                </a:lnTo>
                <a:lnTo>
                  <a:pt x="8592" y="2737"/>
                </a:lnTo>
                <a:lnTo>
                  <a:pt x="8591" y="2744"/>
                </a:lnTo>
                <a:lnTo>
                  <a:pt x="8591" y="2752"/>
                </a:lnTo>
                <a:lnTo>
                  <a:pt x="8591" y="2761"/>
                </a:lnTo>
                <a:lnTo>
                  <a:pt x="8592" y="2768"/>
                </a:lnTo>
                <a:lnTo>
                  <a:pt x="8594" y="2773"/>
                </a:lnTo>
                <a:lnTo>
                  <a:pt x="8598" y="2779"/>
                </a:lnTo>
                <a:lnTo>
                  <a:pt x="8601" y="2784"/>
                </a:lnTo>
                <a:lnTo>
                  <a:pt x="8611" y="2792"/>
                </a:lnTo>
                <a:lnTo>
                  <a:pt x="8619" y="2797"/>
                </a:lnTo>
                <a:lnTo>
                  <a:pt x="8623" y="2798"/>
                </a:lnTo>
                <a:lnTo>
                  <a:pt x="8628" y="2799"/>
                </a:lnTo>
                <a:lnTo>
                  <a:pt x="8632" y="2799"/>
                </a:lnTo>
                <a:lnTo>
                  <a:pt x="8636" y="2799"/>
                </a:lnTo>
                <a:lnTo>
                  <a:pt x="8641" y="2797"/>
                </a:lnTo>
                <a:lnTo>
                  <a:pt x="8645" y="2796"/>
                </a:lnTo>
                <a:lnTo>
                  <a:pt x="8649" y="2793"/>
                </a:lnTo>
                <a:lnTo>
                  <a:pt x="8653" y="2790"/>
                </a:lnTo>
                <a:lnTo>
                  <a:pt x="8661" y="2782"/>
                </a:lnTo>
                <a:lnTo>
                  <a:pt x="8669" y="2771"/>
                </a:lnTo>
                <a:lnTo>
                  <a:pt x="8672" y="2764"/>
                </a:lnTo>
                <a:lnTo>
                  <a:pt x="8674" y="2758"/>
                </a:lnTo>
                <a:lnTo>
                  <a:pt x="8675" y="2751"/>
                </a:lnTo>
                <a:lnTo>
                  <a:pt x="8674" y="2744"/>
                </a:lnTo>
                <a:lnTo>
                  <a:pt x="8673" y="2737"/>
                </a:lnTo>
                <a:lnTo>
                  <a:pt x="8672" y="2731"/>
                </a:lnTo>
                <a:lnTo>
                  <a:pt x="8669" y="2724"/>
                </a:lnTo>
                <a:lnTo>
                  <a:pt x="8666" y="2718"/>
                </a:lnTo>
                <a:lnTo>
                  <a:pt x="8659" y="2708"/>
                </a:lnTo>
                <a:lnTo>
                  <a:pt x="8649" y="2698"/>
                </a:lnTo>
                <a:lnTo>
                  <a:pt x="8646" y="2695"/>
                </a:lnTo>
                <a:lnTo>
                  <a:pt x="8641" y="2692"/>
                </a:lnTo>
                <a:lnTo>
                  <a:pt x="8636" y="2691"/>
                </a:lnTo>
                <a:lnTo>
                  <a:pt x="8633" y="2690"/>
                </a:lnTo>
                <a:close/>
                <a:moveTo>
                  <a:pt x="11983" y="4444"/>
                </a:moveTo>
                <a:lnTo>
                  <a:pt x="11981" y="4447"/>
                </a:lnTo>
                <a:lnTo>
                  <a:pt x="11979" y="4449"/>
                </a:lnTo>
                <a:lnTo>
                  <a:pt x="11976" y="4454"/>
                </a:lnTo>
                <a:lnTo>
                  <a:pt x="11974" y="4458"/>
                </a:lnTo>
                <a:lnTo>
                  <a:pt x="11970" y="4471"/>
                </a:lnTo>
                <a:lnTo>
                  <a:pt x="11966" y="4488"/>
                </a:lnTo>
                <a:lnTo>
                  <a:pt x="11962" y="4507"/>
                </a:lnTo>
                <a:lnTo>
                  <a:pt x="11959" y="4527"/>
                </a:lnTo>
                <a:lnTo>
                  <a:pt x="11956" y="4549"/>
                </a:lnTo>
                <a:lnTo>
                  <a:pt x="11954" y="4571"/>
                </a:lnTo>
                <a:lnTo>
                  <a:pt x="11953" y="4595"/>
                </a:lnTo>
                <a:lnTo>
                  <a:pt x="11953" y="4616"/>
                </a:lnTo>
                <a:lnTo>
                  <a:pt x="11954" y="4637"/>
                </a:lnTo>
                <a:lnTo>
                  <a:pt x="11956" y="4657"/>
                </a:lnTo>
                <a:lnTo>
                  <a:pt x="11960" y="4673"/>
                </a:lnTo>
                <a:lnTo>
                  <a:pt x="11965" y="4687"/>
                </a:lnTo>
                <a:lnTo>
                  <a:pt x="11968" y="4692"/>
                </a:lnTo>
                <a:lnTo>
                  <a:pt x="11972" y="4697"/>
                </a:lnTo>
                <a:lnTo>
                  <a:pt x="11975" y="4700"/>
                </a:lnTo>
                <a:lnTo>
                  <a:pt x="11980" y="4703"/>
                </a:lnTo>
                <a:lnTo>
                  <a:pt x="11983" y="4704"/>
                </a:lnTo>
                <a:lnTo>
                  <a:pt x="11988" y="4704"/>
                </a:lnTo>
                <a:lnTo>
                  <a:pt x="11993" y="4704"/>
                </a:lnTo>
                <a:lnTo>
                  <a:pt x="11996" y="4703"/>
                </a:lnTo>
                <a:lnTo>
                  <a:pt x="12001" y="4700"/>
                </a:lnTo>
                <a:lnTo>
                  <a:pt x="12004" y="4697"/>
                </a:lnTo>
                <a:lnTo>
                  <a:pt x="12008" y="4693"/>
                </a:lnTo>
                <a:lnTo>
                  <a:pt x="12012" y="4689"/>
                </a:lnTo>
                <a:lnTo>
                  <a:pt x="12019" y="4678"/>
                </a:lnTo>
                <a:lnTo>
                  <a:pt x="12024" y="4665"/>
                </a:lnTo>
                <a:lnTo>
                  <a:pt x="12030" y="4651"/>
                </a:lnTo>
                <a:lnTo>
                  <a:pt x="12035" y="4637"/>
                </a:lnTo>
                <a:lnTo>
                  <a:pt x="12040" y="4620"/>
                </a:lnTo>
                <a:lnTo>
                  <a:pt x="12043" y="4605"/>
                </a:lnTo>
                <a:lnTo>
                  <a:pt x="12046" y="4591"/>
                </a:lnTo>
                <a:lnTo>
                  <a:pt x="12047" y="4577"/>
                </a:lnTo>
                <a:lnTo>
                  <a:pt x="12048" y="4564"/>
                </a:lnTo>
                <a:lnTo>
                  <a:pt x="12048" y="4552"/>
                </a:lnTo>
                <a:lnTo>
                  <a:pt x="12046" y="4544"/>
                </a:lnTo>
                <a:lnTo>
                  <a:pt x="12043" y="4538"/>
                </a:lnTo>
                <a:lnTo>
                  <a:pt x="12039" y="4527"/>
                </a:lnTo>
                <a:lnTo>
                  <a:pt x="12033" y="4511"/>
                </a:lnTo>
                <a:lnTo>
                  <a:pt x="12027" y="4494"/>
                </a:lnTo>
                <a:lnTo>
                  <a:pt x="12021" y="4475"/>
                </a:lnTo>
                <a:lnTo>
                  <a:pt x="12019" y="4467"/>
                </a:lnTo>
                <a:lnTo>
                  <a:pt x="12014" y="4460"/>
                </a:lnTo>
                <a:lnTo>
                  <a:pt x="12010" y="4453"/>
                </a:lnTo>
                <a:lnTo>
                  <a:pt x="12006" y="4448"/>
                </a:lnTo>
                <a:lnTo>
                  <a:pt x="12001" y="4444"/>
                </a:lnTo>
                <a:lnTo>
                  <a:pt x="11996" y="4442"/>
                </a:lnTo>
                <a:lnTo>
                  <a:pt x="11990" y="4442"/>
                </a:lnTo>
                <a:lnTo>
                  <a:pt x="11983" y="4444"/>
                </a:lnTo>
                <a:close/>
                <a:moveTo>
                  <a:pt x="10539" y="5653"/>
                </a:moveTo>
                <a:lnTo>
                  <a:pt x="10531" y="5650"/>
                </a:lnTo>
                <a:lnTo>
                  <a:pt x="10522" y="5650"/>
                </a:lnTo>
                <a:lnTo>
                  <a:pt x="10515" y="5653"/>
                </a:lnTo>
                <a:lnTo>
                  <a:pt x="10508" y="5656"/>
                </a:lnTo>
                <a:lnTo>
                  <a:pt x="10502" y="5661"/>
                </a:lnTo>
                <a:lnTo>
                  <a:pt x="10498" y="5667"/>
                </a:lnTo>
                <a:lnTo>
                  <a:pt x="10493" y="5675"/>
                </a:lnTo>
                <a:lnTo>
                  <a:pt x="10487" y="5683"/>
                </a:lnTo>
                <a:lnTo>
                  <a:pt x="10478" y="5703"/>
                </a:lnTo>
                <a:lnTo>
                  <a:pt x="10468" y="5723"/>
                </a:lnTo>
                <a:lnTo>
                  <a:pt x="10463" y="5735"/>
                </a:lnTo>
                <a:lnTo>
                  <a:pt x="10458" y="5745"/>
                </a:lnTo>
                <a:lnTo>
                  <a:pt x="10451" y="5756"/>
                </a:lnTo>
                <a:lnTo>
                  <a:pt x="10444" y="5765"/>
                </a:lnTo>
                <a:lnTo>
                  <a:pt x="10428" y="5784"/>
                </a:lnTo>
                <a:lnTo>
                  <a:pt x="10413" y="5802"/>
                </a:lnTo>
                <a:lnTo>
                  <a:pt x="10399" y="5817"/>
                </a:lnTo>
                <a:lnTo>
                  <a:pt x="10385" y="5831"/>
                </a:lnTo>
                <a:lnTo>
                  <a:pt x="10372" y="5842"/>
                </a:lnTo>
                <a:lnTo>
                  <a:pt x="10362" y="5850"/>
                </a:lnTo>
                <a:lnTo>
                  <a:pt x="10356" y="5852"/>
                </a:lnTo>
                <a:lnTo>
                  <a:pt x="10351" y="5855"/>
                </a:lnTo>
                <a:lnTo>
                  <a:pt x="10347" y="5855"/>
                </a:lnTo>
                <a:lnTo>
                  <a:pt x="10344" y="5855"/>
                </a:lnTo>
                <a:lnTo>
                  <a:pt x="10340" y="5855"/>
                </a:lnTo>
                <a:lnTo>
                  <a:pt x="10336" y="5855"/>
                </a:lnTo>
                <a:lnTo>
                  <a:pt x="10329" y="5857"/>
                </a:lnTo>
                <a:lnTo>
                  <a:pt x="10322" y="5859"/>
                </a:lnTo>
                <a:lnTo>
                  <a:pt x="10315" y="5863"/>
                </a:lnTo>
                <a:lnTo>
                  <a:pt x="10306" y="5866"/>
                </a:lnTo>
                <a:lnTo>
                  <a:pt x="10298" y="5872"/>
                </a:lnTo>
                <a:lnTo>
                  <a:pt x="10290" y="5878"/>
                </a:lnTo>
                <a:lnTo>
                  <a:pt x="10283" y="5885"/>
                </a:lnTo>
                <a:lnTo>
                  <a:pt x="10276" y="5893"/>
                </a:lnTo>
                <a:lnTo>
                  <a:pt x="10271" y="5902"/>
                </a:lnTo>
                <a:lnTo>
                  <a:pt x="10266" y="5911"/>
                </a:lnTo>
                <a:lnTo>
                  <a:pt x="10264" y="5921"/>
                </a:lnTo>
                <a:lnTo>
                  <a:pt x="10263" y="5933"/>
                </a:lnTo>
                <a:lnTo>
                  <a:pt x="10265" y="5945"/>
                </a:lnTo>
                <a:lnTo>
                  <a:pt x="10269" y="5958"/>
                </a:lnTo>
                <a:lnTo>
                  <a:pt x="10273" y="5971"/>
                </a:lnTo>
                <a:lnTo>
                  <a:pt x="10278" y="5985"/>
                </a:lnTo>
                <a:lnTo>
                  <a:pt x="10280" y="5998"/>
                </a:lnTo>
                <a:lnTo>
                  <a:pt x="10284" y="6011"/>
                </a:lnTo>
                <a:lnTo>
                  <a:pt x="10285" y="6022"/>
                </a:lnTo>
                <a:lnTo>
                  <a:pt x="10288" y="6035"/>
                </a:lnTo>
                <a:lnTo>
                  <a:pt x="10288" y="6047"/>
                </a:lnTo>
                <a:lnTo>
                  <a:pt x="10288" y="6059"/>
                </a:lnTo>
                <a:lnTo>
                  <a:pt x="10286" y="6071"/>
                </a:lnTo>
                <a:lnTo>
                  <a:pt x="10285" y="6081"/>
                </a:lnTo>
                <a:lnTo>
                  <a:pt x="10284" y="6092"/>
                </a:lnTo>
                <a:lnTo>
                  <a:pt x="10280" y="6101"/>
                </a:lnTo>
                <a:lnTo>
                  <a:pt x="10278" y="6109"/>
                </a:lnTo>
                <a:lnTo>
                  <a:pt x="10273" y="6118"/>
                </a:lnTo>
                <a:lnTo>
                  <a:pt x="10270" y="6126"/>
                </a:lnTo>
                <a:lnTo>
                  <a:pt x="10265" y="6132"/>
                </a:lnTo>
                <a:lnTo>
                  <a:pt x="10261" y="6139"/>
                </a:lnTo>
                <a:lnTo>
                  <a:pt x="10258" y="6147"/>
                </a:lnTo>
                <a:lnTo>
                  <a:pt x="10257" y="6156"/>
                </a:lnTo>
                <a:lnTo>
                  <a:pt x="10257" y="6167"/>
                </a:lnTo>
                <a:lnTo>
                  <a:pt x="10259" y="6189"/>
                </a:lnTo>
                <a:lnTo>
                  <a:pt x="10265" y="6214"/>
                </a:lnTo>
                <a:lnTo>
                  <a:pt x="10272" y="6240"/>
                </a:lnTo>
                <a:lnTo>
                  <a:pt x="10278" y="6266"/>
                </a:lnTo>
                <a:lnTo>
                  <a:pt x="10279" y="6278"/>
                </a:lnTo>
                <a:lnTo>
                  <a:pt x="10282" y="6289"/>
                </a:lnTo>
                <a:lnTo>
                  <a:pt x="10282" y="6301"/>
                </a:lnTo>
                <a:lnTo>
                  <a:pt x="10280" y="6311"/>
                </a:lnTo>
                <a:lnTo>
                  <a:pt x="10279" y="6321"/>
                </a:lnTo>
                <a:lnTo>
                  <a:pt x="10279" y="6329"/>
                </a:lnTo>
                <a:lnTo>
                  <a:pt x="10279" y="6338"/>
                </a:lnTo>
                <a:lnTo>
                  <a:pt x="10280" y="6345"/>
                </a:lnTo>
                <a:lnTo>
                  <a:pt x="10282" y="6354"/>
                </a:lnTo>
                <a:lnTo>
                  <a:pt x="10284" y="6361"/>
                </a:lnTo>
                <a:lnTo>
                  <a:pt x="10286" y="6367"/>
                </a:lnTo>
                <a:lnTo>
                  <a:pt x="10291" y="6372"/>
                </a:lnTo>
                <a:lnTo>
                  <a:pt x="10295" y="6377"/>
                </a:lnTo>
                <a:lnTo>
                  <a:pt x="10300" y="6382"/>
                </a:lnTo>
                <a:lnTo>
                  <a:pt x="10306" y="6386"/>
                </a:lnTo>
                <a:lnTo>
                  <a:pt x="10313" y="6389"/>
                </a:lnTo>
                <a:lnTo>
                  <a:pt x="10320" y="6392"/>
                </a:lnTo>
                <a:lnTo>
                  <a:pt x="10329" y="6394"/>
                </a:lnTo>
                <a:lnTo>
                  <a:pt x="10338" y="6395"/>
                </a:lnTo>
                <a:lnTo>
                  <a:pt x="10349" y="6396"/>
                </a:lnTo>
                <a:lnTo>
                  <a:pt x="10358" y="6395"/>
                </a:lnTo>
                <a:lnTo>
                  <a:pt x="10367" y="6395"/>
                </a:lnTo>
                <a:lnTo>
                  <a:pt x="10376" y="6392"/>
                </a:lnTo>
                <a:lnTo>
                  <a:pt x="10384" y="6391"/>
                </a:lnTo>
                <a:lnTo>
                  <a:pt x="10391" y="6388"/>
                </a:lnTo>
                <a:lnTo>
                  <a:pt x="10398" y="6384"/>
                </a:lnTo>
                <a:lnTo>
                  <a:pt x="10404" y="6381"/>
                </a:lnTo>
                <a:lnTo>
                  <a:pt x="10410" y="6376"/>
                </a:lnTo>
                <a:lnTo>
                  <a:pt x="10416" y="6370"/>
                </a:lnTo>
                <a:lnTo>
                  <a:pt x="10420" y="6364"/>
                </a:lnTo>
                <a:lnTo>
                  <a:pt x="10425" y="6357"/>
                </a:lnTo>
                <a:lnTo>
                  <a:pt x="10430" y="6350"/>
                </a:lnTo>
                <a:lnTo>
                  <a:pt x="10439" y="6332"/>
                </a:lnTo>
                <a:lnTo>
                  <a:pt x="10447" y="6311"/>
                </a:lnTo>
                <a:lnTo>
                  <a:pt x="10455" y="6288"/>
                </a:lnTo>
                <a:lnTo>
                  <a:pt x="10463" y="6266"/>
                </a:lnTo>
                <a:lnTo>
                  <a:pt x="10468" y="6242"/>
                </a:lnTo>
                <a:lnTo>
                  <a:pt x="10473" y="6220"/>
                </a:lnTo>
                <a:lnTo>
                  <a:pt x="10479" y="6199"/>
                </a:lnTo>
                <a:lnTo>
                  <a:pt x="10485" y="6177"/>
                </a:lnTo>
                <a:lnTo>
                  <a:pt x="10492" y="6156"/>
                </a:lnTo>
                <a:lnTo>
                  <a:pt x="10499" y="6136"/>
                </a:lnTo>
                <a:lnTo>
                  <a:pt x="10508" y="6115"/>
                </a:lnTo>
                <a:lnTo>
                  <a:pt x="10517" y="6089"/>
                </a:lnTo>
                <a:lnTo>
                  <a:pt x="10525" y="6062"/>
                </a:lnTo>
                <a:lnTo>
                  <a:pt x="10532" y="6034"/>
                </a:lnTo>
                <a:lnTo>
                  <a:pt x="10539" y="6007"/>
                </a:lnTo>
                <a:lnTo>
                  <a:pt x="10545" y="5983"/>
                </a:lnTo>
                <a:lnTo>
                  <a:pt x="10551" y="5963"/>
                </a:lnTo>
                <a:lnTo>
                  <a:pt x="10555" y="5948"/>
                </a:lnTo>
                <a:lnTo>
                  <a:pt x="10560" y="5936"/>
                </a:lnTo>
                <a:lnTo>
                  <a:pt x="10566" y="5918"/>
                </a:lnTo>
                <a:lnTo>
                  <a:pt x="10572" y="5897"/>
                </a:lnTo>
                <a:lnTo>
                  <a:pt x="10578" y="5873"/>
                </a:lnTo>
                <a:lnTo>
                  <a:pt x="10582" y="5849"/>
                </a:lnTo>
                <a:lnTo>
                  <a:pt x="10586" y="5824"/>
                </a:lnTo>
                <a:lnTo>
                  <a:pt x="10587" y="5801"/>
                </a:lnTo>
                <a:lnTo>
                  <a:pt x="10587" y="5779"/>
                </a:lnTo>
                <a:lnTo>
                  <a:pt x="10585" y="5759"/>
                </a:lnTo>
                <a:lnTo>
                  <a:pt x="10582" y="5739"/>
                </a:lnTo>
                <a:lnTo>
                  <a:pt x="10578" y="5720"/>
                </a:lnTo>
                <a:lnTo>
                  <a:pt x="10572" y="5700"/>
                </a:lnTo>
                <a:lnTo>
                  <a:pt x="10566" y="5683"/>
                </a:lnTo>
                <a:lnTo>
                  <a:pt x="10558" y="5669"/>
                </a:lnTo>
                <a:lnTo>
                  <a:pt x="10554" y="5663"/>
                </a:lnTo>
                <a:lnTo>
                  <a:pt x="10549" y="5658"/>
                </a:lnTo>
                <a:lnTo>
                  <a:pt x="10545" y="5655"/>
                </a:lnTo>
                <a:lnTo>
                  <a:pt x="10539" y="5653"/>
                </a:lnTo>
                <a:close/>
                <a:moveTo>
                  <a:pt x="9815" y="4956"/>
                </a:moveTo>
                <a:lnTo>
                  <a:pt x="9812" y="4953"/>
                </a:lnTo>
                <a:lnTo>
                  <a:pt x="9808" y="4950"/>
                </a:lnTo>
                <a:lnTo>
                  <a:pt x="9804" y="4948"/>
                </a:lnTo>
                <a:lnTo>
                  <a:pt x="9798" y="4947"/>
                </a:lnTo>
                <a:lnTo>
                  <a:pt x="9785" y="4945"/>
                </a:lnTo>
                <a:lnTo>
                  <a:pt x="9770" y="4945"/>
                </a:lnTo>
                <a:lnTo>
                  <a:pt x="9754" y="4947"/>
                </a:lnTo>
                <a:lnTo>
                  <a:pt x="9741" y="4952"/>
                </a:lnTo>
                <a:lnTo>
                  <a:pt x="9736" y="4955"/>
                </a:lnTo>
                <a:lnTo>
                  <a:pt x="9731" y="4959"/>
                </a:lnTo>
                <a:lnTo>
                  <a:pt x="9726" y="4962"/>
                </a:lnTo>
                <a:lnTo>
                  <a:pt x="9724" y="4966"/>
                </a:lnTo>
                <a:lnTo>
                  <a:pt x="9719" y="4979"/>
                </a:lnTo>
                <a:lnTo>
                  <a:pt x="9716" y="4996"/>
                </a:lnTo>
                <a:lnTo>
                  <a:pt x="9712" y="5019"/>
                </a:lnTo>
                <a:lnTo>
                  <a:pt x="9712" y="5042"/>
                </a:lnTo>
                <a:lnTo>
                  <a:pt x="9712" y="5054"/>
                </a:lnTo>
                <a:lnTo>
                  <a:pt x="9713" y="5064"/>
                </a:lnTo>
                <a:lnTo>
                  <a:pt x="9714" y="5075"/>
                </a:lnTo>
                <a:lnTo>
                  <a:pt x="9717" y="5084"/>
                </a:lnTo>
                <a:lnTo>
                  <a:pt x="9720" y="5092"/>
                </a:lnTo>
                <a:lnTo>
                  <a:pt x="9724" y="5100"/>
                </a:lnTo>
                <a:lnTo>
                  <a:pt x="9730" y="5104"/>
                </a:lnTo>
                <a:lnTo>
                  <a:pt x="9736" y="5107"/>
                </a:lnTo>
                <a:lnTo>
                  <a:pt x="9739" y="5108"/>
                </a:lnTo>
                <a:lnTo>
                  <a:pt x="9743" y="5108"/>
                </a:lnTo>
                <a:lnTo>
                  <a:pt x="9746" y="5107"/>
                </a:lnTo>
                <a:lnTo>
                  <a:pt x="9750" y="5105"/>
                </a:lnTo>
                <a:lnTo>
                  <a:pt x="9758" y="5100"/>
                </a:lnTo>
                <a:lnTo>
                  <a:pt x="9766" y="5092"/>
                </a:lnTo>
                <a:lnTo>
                  <a:pt x="9773" y="5084"/>
                </a:lnTo>
                <a:lnTo>
                  <a:pt x="9781" y="5074"/>
                </a:lnTo>
                <a:lnTo>
                  <a:pt x="9790" y="5062"/>
                </a:lnTo>
                <a:lnTo>
                  <a:pt x="9797" y="5049"/>
                </a:lnTo>
                <a:lnTo>
                  <a:pt x="9803" y="5036"/>
                </a:lnTo>
                <a:lnTo>
                  <a:pt x="9808" y="5023"/>
                </a:lnTo>
                <a:lnTo>
                  <a:pt x="9813" y="5010"/>
                </a:lnTo>
                <a:lnTo>
                  <a:pt x="9815" y="4997"/>
                </a:lnTo>
                <a:lnTo>
                  <a:pt x="9818" y="4986"/>
                </a:lnTo>
                <a:lnTo>
                  <a:pt x="9819" y="4974"/>
                </a:lnTo>
                <a:lnTo>
                  <a:pt x="9818" y="4965"/>
                </a:lnTo>
                <a:lnTo>
                  <a:pt x="9815" y="4956"/>
                </a:lnTo>
                <a:close/>
                <a:moveTo>
                  <a:pt x="4741" y="3946"/>
                </a:moveTo>
                <a:lnTo>
                  <a:pt x="4748" y="3948"/>
                </a:lnTo>
                <a:lnTo>
                  <a:pt x="4766" y="3950"/>
                </a:lnTo>
                <a:lnTo>
                  <a:pt x="4789" y="3954"/>
                </a:lnTo>
                <a:lnTo>
                  <a:pt x="4813" y="3955"/>
                </a:lnTo>
                <a:lnTo>
                  <a:pt x="4822" y="3956"/>
                </a:lnTo>
                <a:lnTo>
                  <a:pt x="4831" y="3958"/>
                </a:lnTo>
                <a:lnTo>
                  <a:pt x="4840" y="3962"/>
                </a:lnTo>
                <a:lnTo>
                  <a:pt x="4848" y="3966"/>
                </a:lnTo>
                <a:lnTo>
                  <a:pt x="4863" y="3977"/>
                </a:lnTo>
                <a:lnTo>
                  <a:pt x="4880" y="3989"/>
                </a:lnTo>
                <a:lnTo>
                  <a:pt x="4884" y="3990"/>
                </a:lnTo>
                <a:lnTo>
                  <a:pt x="4890" y="3991"/>
                </a:lnTo>
                <a:lnTo>
                  <a:pt x="4895" y="3992"/>
                </a:lnTo>
                <a:lnTo>
                  <a:pt x="4901" y="3991"/>
                </a:lnTo>
                <a:lnTo>
                  <a:pt x="4912" y="3989"/>
                </a:lnTo>
                <a:lnTo>
                  <a:pt x="4925" y="3984"/>
                </a:lnTo>
                <a:lnTo>
                  <a:pt x="4936" y="3979"/>
                </a:lnTo>
                <a:lnTo>
                  <a:pt x="4948" y="3975"/>
                </a:lnTo>
                <a:lnTo>
                  <a:pt x="4956" y="3971"/>
                </a:lnTo>
                <a:lnTo>
                  <a:pt x="4964" y="3970"/>
                </a:lnTo>
                <a:lnTo>
                  <a:pt x="4966" y="3970"/>
                </a:lnTo>
                <a:lnTo>
                  <a:pt x="4970" y="3971"/>
                </a:lnTo>
                <a:lnTo>
                  <a:pt x="4972" y="3975"/>
                </a:lnTo>
                <a:lnTo>
                  <a:pt x="4976" y="3977"/>
                </a:lnTo>
                <a:lnTo>
                  <a:pt x="4982" y="3984"/>
                </a:lnTo>
                <a:lnTo>
                  <a:pt x="4988" y="3990"/>
                </a:lnTo>
                <a:lnTo>
                  <a:pt x="4991" y="3992"/>
                </a:lnTo>
                <a:lnTo>
                  <a:pt x="4993" y="3993"/>
                </a:lnTo>
                <a:lnTo>
                  <a:pt x="4996" y="3992"/>
                </a:lnTo>
                <a:lnTo>
                  <a:pt x="4998" y="3991"/>
                </a:lnTo>
                <a:lnTo>
                  <a:pt x="4999" y="3988"/>
                </a:lnTo>
                <a:lnTo>
                  <a:pt x="5002" y="3983"/>
                </a:lnTo>
                <a:lnTo>
                  <a:pt x="5003" y="3975"/>
                </a:lnTo>
                <a:lnTo>
                  <a:pt x="5003" y="3965"/>
                </a:lnTo>
                <a:lnTo>
                  <a:pt x="5004" y="3954"/>
                </a:lnTo>
                <a:lnTo>
                  <a:pt x="5003" y="3943"/>
                </a:lnTo>
                <a:lnTo>
                  <a:pt x="5000" y="3934"/>
                </a:lnTo>
                <a:lnTo>
                  <a:pt x="4997" y="3925"/>
                </a:lnTo>
                <a:lnTo>
                  <a:pt x="4993" y="3917"/>
                </a:lnTo>
                <a:lnTo>
                  <a:pt x="4989" y="3909"/>
                </a:lnTo>
                <a:lnTo>
                  <a:pt x="4983" y="3902"/>
                </a:lnTo>
                <a:lnTo>
                  <a:pt x="4977" y="3896"/>
                </a:lnTo>
                <a:lnTo>
                  <a:pt x="4964" y="3885"/>
                </a:lnTo>
                <a:lnTo>
                  <a:pt x="4950" y="3877"/>
                </a:lnTo>
                <a:lnTo>
                  <a:pt x="4937" y="3870"/>
                </a:lnTo>
                <a:lnTo>
                  <a:pt x="4924" y="3865"/>
                </a:lnTo>
                <a:lnTo>
                  <a:pt x="4911" y="3863"/>
                </a:lnTo>
                <a:lnTo>
                  <a:pt x="4899" y="3862"/>
                </a:lnTo>
                <a:lnTo>
                  <a:pt x="4887" y="3862"/>
                </a:lnTo>
                <a:lnTo>
                  <a:pt x="4875" y="3863"/>
                </a:lnTo>
                <a:lnTo>
                  <a:pt x="4853" y="3867"/>
                </a:lnTo>
                <a:lnTo>
                  <a:pt x="4833" y="3870"/>
                </a:lnTo>
                <a:lnTo>
                  <a:pt x="4828" y="3873"/>
                </a:lnTo>
                <a:lnTo>
                  <a:pt x="4822" y="3875"/>
                </a:lnTo>
                <a:lnTo>
                  <a:pt x="4815" y="3880"/>
                </a:lnTo>
                <a:lnTo>
                  <a:pt x="4808" y="3884"/>
                </a:lnTo>
                <a:lnTo>
                  <a:pt x="4793" y="3896"/>
                </a:lnTo>
                <a:lnTo>
                  <a:pt x="4777" y="3910"/>
                </a:lnTo>
                <a:lnTo>
                  <a:pt x="4752" y="3935"/>
                </a:lnTo>
                <a:lnTo>
                  <a:pt x="4741" y="3946"/>
                </a:lnTo>
                <a:close/>
                <a:moveTo>
                  <a:pt x="5103" y="3927"/>
                </a:moveTo>
                <a:lnTo>
                  <a:pt x="5097" y="3929"/>
                </a:lnTo>
                <a:lnTo>
                  <a:pt x="5091" y="3932"/>
                </a:lnTo>
                <a:lnTo>
                  <a:pt x="5087" y="3937"/>
                </a:lnTo>
                <a:lnTo>
                  <a:pt x="5084" y="3944"/>
                </a:lnTo>
                <a:lnTo>
                  <a:pt x="5082" y="3950"/>
                </a:lnTo>
                <a:lnTo>
                  <a:pt x="5080" y="3958"/>
                </a:lnTo>
                <a:lnTo>
                  <a:pt x="5080" y="3965"/>
                </a:lnTo>
                <a:lnTo>
                  <a:pt x="5080" y="3973"/>
                </a:lnTo>
                <a:lnTo>
                  <a:pt x="5083" y="3981"/>
                </a:lnTo>
                <a:lnTo>
                  <a:pt x="5085" y="3988"/>
                </a:lnTo>
                <a:lnTo>
                  <a:pt x="5089" y="3993"/>
                </a:lnTo>
                <a:lnTo>
                  <a:pt x="5093" y="3998"/>
                </a:lnTo>
                <a:lnTo>
                  <a:pt x="5098" y="4002"/>
                </a:lnTo>
                <a:lnTo>
                  <a:pt x="5104" y="4004"/>
                </a:lnTo>
                <a:lnTo>
                  <a:pt x="5111" y="4004"/>
                </a:lnTo>
                <a:lnTo>
                  <a:pt x="5119" y="4003"/>
                </a:lnTo>
                <a:lnTo>
                  <a:pt x="5126" y="3999"/>
                </a:lnTo>
                <a:lnTo>
                  <a:pt x="5132" y="3995"/>
                </a:lnTo>
                <a:lnTo>
                  <a:pt x="5137" y="3989"/>
                </a:lnTo>
                <a:lnTo>
                  <a:pt x="5140" y="3983"/>
                </a:lnTo>
                <a:lnTo>
                  <a:pt x="5141" y="3977"/>
                </a:lnTo>
                <a:lnTo>
                  <a:pt x="5143" y="3970"/>
                </a:lnTo>
                <a:lnTo>
                  <a:pt x="5143" y="3963"/>
                </a:lnTo>
                <a:lnTo>
                  <a:pt x="5140" y="3956"/>
                </a:lnTo>
                <a:lnTo>
                  <a:pt x="5138" y="3949"/>
                </a:lnTo>
                <a:lnTo>
                  <a:pt x="5136" y="3943"/>
                </a:lnTo>
                <a:lnTo>
                  <a:pt x="5131" y="3937"/>
                </a:lnTo>
                <a:lnTo>
                  <a:pt x="5126" y="3932"/>
                </a:lnTo>
                <a:lnTo>
                  <a:pt x="5121" y="3929"/>
                </a:lnTo>
                <a:lnTo>
                  <a:pt x="5116" y="3927"/>
                </a:lnTo>
                <a:lnTo>
                  <a:pt x="5110" y="3925"/>
                </a:lnTo>
                <a:lnTo>
                  <a:pt x="5103" y="3927"/>
                </a:lnTo>
                <a:close/>
                <a:moveTo>
                  <a:pt x="4578" y="3978"/>
                </a:moveTo>
                <a:lnTo>
                  <a:pt x="4572" y="3981"/>
                </a:lnTo>
                <a:lnTo>
                  <a:pt x="4566" y="3984"/>
                </a:lnTo>
                <a:lnTo>
                  <a:pt x="4561" y="3989"/>
                </a:lnTo>
                <a:lnTo>
                  <a:pt x="4559" y="3996"/>
                </a:lnTo>
                <a:lnTo>
                  <a:pt x="4557" y="4002"/>
                </a:lnTo>
                <a:lnTo>
                  <a:pt x="4555" y="4010"/>
                </a:lnTo>
                <a:lnTo>
                  <a:pt x="4554" y="4017"/>
                </a:lnTo>
                <a:lnTo>
                  <a:pt x="4555" y="4025"/>
                </a:lnTo>
                <a:lnTo>
                  <a:pt x="4557" y="4032"/>
                </a:lnTo>
                <a:lnTo>
                  <a:pt x="4560" y="4039"/>
                </a:lnTo>
                <a:lnTo>
                  <a:pt x="4562" y="4045"/>
                </a:lnTo>
                <a:lnTo>
                  <a:pt x="4567" y="4050"/>
                </a:lnTo>
                <a:lnTo>
                  <a:pt x="4573" y="4053"/>
                </a:lnTo>
                <a:lnTo>
                  <a:pt x="4579" y="4056"/>
                </a:lnTo>
                <a:lnTo>
                  <a:pt x="4586" y="4056"/>
                </a:lnTo>
                <a:lnTo>
                  <a:pt x="4593" y="4055"/>
                </a:lnTo>
                <a:lnTo>
                  <a:pt x="4601" y="4051"/>
                </a:lnTo>
                <a:lnTo>
                  <a:pt x="4607" y="4046"/>
                </a:lnTo>
                <a:lnTo>
                  <a:pt x="4612" y="4040"/>
                </a:lnTo>
                <a:lnTo>
                  <a:pt x="4614" y="4035"/>
                </a:lnTo>
                <a:lnTo>
                  <a:pt x="4616" y="4029"/>
                </a:lnTo>
                <a:lnTo>
                  <a:pt x="4618" y="4022"/>
                </a:lnTo>
                <a:lnTo>
                  <a:pt x="4616" y="4015"/>
                </a:lnTo>
                <a:lnTo>
                  <a:pt x="4615" y="4008"/>
                </a:lnTo>
                <a:lnTo>
                  <a:pt x="4613" y="4000"/>
                </a:lnTo>
                <a:lnTo>
                  <a:pt x="4609" y="3995"/>
                </a:lnTo>
                <a:lnTo>
                  <a:pt x="4606" y="3989"/>
                </a:lnTo>
                <a:lnTo>
                  <a:pt x="4601" y="3984"/>
                </a:lnTo>
                <a:lnTo>
                  <a:pt x="4597" y="3981"/>
                </a:lnTo>
                <a:lnTo>
                  <a:pt x="4591" y="3978"/>
                </a:lnTo>
                <a:lnTo>
                  <a:pt x="4584" y="3977"/>
                </a:lnTo>
                <a:lnTo>
                  <a:pt x="4578" y="3978"/>
                </a:lnTo>
                <a:close/>
                <a:moveTo>
                  <a:pt x="4558" y="3588"/>
                </a:moveTo>
                <a:lnTo>
                  <a:pt x="4552" y="3590"/>
                </a:lnTo>
                <a:lnTo>
                  <a:pt x="4546" y="3592"/>
                </a:lnTo>
                <a:lnTo>
                  <a:pt x="4541" y="3595"/>
                </a:lnTo>
                <a:lnTo>
                  <a:pt x="4539" y="3599"/>
                </a:lnTo>
                <a:lnTo>
                  <a:pt x="4537" y="3604"/>
                </a:lnTo>
                <a:lnTo>
                  <a:pt x="4535" y="3608"/>
                </a:lnTo>
                <a:lnTo>
                  <a:pt x="4535" y="3613"/>
                </a:lnTo>
                <a:lnTo>
                  <a:pt x="4535" y="3618"/>
                </a:lnTo>
                <a:lnTo>
                  <a:pt x="4538" y="3622"/>
                </a:lnTo>
                <a:lnTo>
                  <a:pt x="4540" y="3626"/>
                </a:lnTo>
                <a:lnTo>
                  <a:pt x="4544" y="3629"/>
                </a:lnTo>
                <a:lnTo>
                  <a:pt x="4547" y="3633"/>
                </a:lnTo>
                <a:lnTo>
                  <a:pt x="4553" y="3635"/>
                </a:lnTo>
                <a:lnTo>
                  <a:pt x="4559" y="3636"/>
                </a:lnTo>
                <a:lnTo>
                  <a:pt x="4566" y="3636"/>
                </a:lnTo>
                <a:lnTo>
                  <a:pt x="4573" y="3635"/>
                </a:lnTo>
                <a:lnTo>
                  <a:pt x="4581" y="3633"/>
                </a:lnTo>
                <a:lnTo>
                  <a:pt x="4587" y="3631"/>
                </a:lnTo>
                <a:lnTo>
                  <a:pt x="4592" y="3627"/>
                </a:lnTo>
                <a:lnTo>
                  <a:pt x="4594" y="3624"/>
                </a:lnTo>
                <a:lnTo>
                  <a:pt x="4597" y="3620"/>
                </a:lnTo>
                <a:lnTo>
                  <a:pt x="4598" y="3615"/>
                </a:lnTo>
                <a:lnTo>
                  <a:pt x="4597" y="3611"/>
                </a:lnTo>
                <a:lnTo>
                  <a:pt x="4595" y="3607"/>
                </a:lnTo>
                <a:lnTo>
                  <a:pt x="4593" y="3602"/>
                </a:lnTo>
                <a:lnTo>
                  <a:pt x="4589" y="3599"/>
                </a:lnTo>
                <a:lnTo>
                  <a:pt x="4586" y="3595"/>
                </a:lnTo>
                <a:lnTo>
                  <a:pt x="4581" y="3593"/>
                </a:lnTo>
                <a:lnTo>
                  <a:pt x="4577" y="3591"/>
                </a:lnTo>
                <a:lnTo>
                  <a:pt x="4571" y="3588"/>
                </a:lnTo>
                <a:lnTo>
                  <a:pt x="4564" y="3588"/>
                </a:lnTo>
                <a:lnTo>
                  <a:pt x="4558" y="3588"/>
                </a:lnTo>
                <a:close/>
                <a:moveTo>
                  <a:pt x="4268" y="3720"/>
                </a:moveTo>
                <a:lnTo>
                  <a:pt x="4267" y="3728"/>
                </a:lnTo>
                <a:lnTo>
                  <a:pt x="4268" y="3735"/>
                </a:lnTo>
                <a:lnTo>
                  <a:pt x="4269" y="3741"/>
                </a:lnTo>
                <a:lnTo>
                  <a:pt x="4271" y="3746"/>
                </a:lnTo>
                <a:lnTo>
                  <a:pt x="4275" y="3749"/>
                </a:lnTo>
                <a:lnTo>
                  <a:pt x="4279" y="3752"/>
                </a:lnTo>
                <a:lnTo>
                  <a:pt x="4284" y="3753"/>
                </a:lnTo>
                <a:lnTo>
                  <a:pt x="4290" y="3754"/>
                </a:lnTo>
                <a:lnTo>
                  <a:pt x="4317" y="3755"/>
                </a:lnTo>
                <a:lnTo>
                  <a:pt x="4351" y="3753"/>
                </a:lnTo>
                <a:lnTo>
                  <a:pt x="4392" y="3752"/>
                </a:lnTo>
                <a:lnTo>
                  <a:pt x="4437" y="3752"/>
                </a:lnTo>
                <a:lnTo>
                  <a:pt x="4457" y="3753"/>
                </a:lnTo>
                <a:lnTo>
                  <a:pt x="4476" y="3755"/>
                </a:lnTo>
                <a:lnTo>
                  <a:pt x="4483" y="3757"/>
                </a:lnTo>
                <a:lnTo>
                  <a:pt x="4488" y="3760"/>
                </a:lnTo>
                <a:lnTo>
                  <a:pt x="4494" y="3763"/>
                </a:lnTo>
                <a:lnTo>
                  <a:pt x="4498" y="3767"/>
                </a:lnTo>
                <a:lnTo>
                  <a:pt x="4506" y="3776"/>
                </a:lnTo>
                <a:lnTo>
                  <a:pt x="4519" y="3787"/>
                </a:lnTo>
                <a:lnTo>
                  <a:pt x="4534" y="3797"/>
                </a:lnTo>
                <a:lnTo>
                  <a:pt x="4551" y="3809"/>
                </a:lnTo>
                <a:lnTo>
                  <a:pt x="4582" y="3830"/>
                </a:lnTo>
                <a:lnTo>
                  <a:pt x="4606" y="3847"/>
                </a:lnTo>
                <a:lnTo>
                  <a:pt x="4609" y="3850"/>
                </a:lnTo>
                <a:lnTo>
                  <a:pt x="4615" y="3854"/>
                </a:lnTo>
                <a:lnTo>
                  <a:pt x="4620" y="3856"/>
                </a:lnTo>
                <a:lnTo>
                  <a:pt x="4627" y="3858"/>
                </a:lnTo>
                <a:lnTo>
                  <a:pt x="4641" y="3862"/>
                </a:lnTo>
                <a:lnTo>
                  <a:pt x="4655" y="3863"/>
                </a:lnTo>
                <a:lnTo>
                  <a:pt x="4669" y="3863"/>
                </a:lnTo>
                <a:lnTo>
                  <a:pt x="4680" y="3862"/>
                </a:lnTo>
                <a:lnTo>
                  <a:pt x="4685" y="3860"/>
                </a:lnTo>
                <a:lnTo>
                  <a:pt x="4689" y="3857"/>
                </a:lnTo>
                <a:lnTo>
                  <a:pt x="4692" y="3855"/>
                </a:lnTo>
                <a:lnTo>
                  <a:pt x="4693" y="3851"/>
                </a:lnTo>
                <a:lnTo>
                  <a:pt x="4693" y="3848"/>
                </a:lnTo>
                <a:lnTo>
                  <a:pt x="4692" y="3843"/>
                </a:lnTo>
                <a:lnTo>
                  <a:pt x="4690" y="3838"/>
                </a:lnTo>
                <a:lnTo>
                  <a:pt x="4687" y="3833"/>
                </a:lnTo>
                <a:lnTo>
                  <a:pt x="4680" y="3822"/>
                </a:lnTo>
                <a:lnTo>
                  <a:pt x="4669" y="3810"/>
                </a:lnTo>
                <a:lnTo>
                  <a:pt x="4658" y="3800"/>
                </a:lnTo>
                <a:lnTo>
                  <a:pt x="4645" y="3791"/>
                </a:lnTo>
                <a:lnTo>
                  <a:pt x="4639" y="3789"/>
                </a:lnTo>
                <a:lnTo>
                  <a:pt x="4633" y="3787"/>
                </a:lnTo>
                <a:lnTo>
                  <a:pt x="4627" y="3786"/>
                </a:lnTo>
                <a:lnTo>
                  <a:pt x="4621" y="3786"/>
                </a:lnTo>
                <a:lnTo>
                  <a:pt x="4615" y="3787"/>
                </a:lnTo>
                <a:lnTo>
                  <a:pt x="4609" y="3786"/>
                </a:lnTo>
                <a:lnTo>
                  <a:pt x="4602" y="3784"/>
                </a:lnTo>
                <a:lnTo>
                  <a:pt x="4595" y="3782"/>
                </a:lnTo>
                <a:lnTo>
                  <a:pt x="4580" y="3776"/>
                </a:lnTo>
                <a:lnTo>
                  <a:pt x="4564" y="3767"/>
                </a:lnTo>
                <a:lnTo>
                  <a:pt x="4546" y="3756"/>
                </a:lnTo>
                <a:lnTo>
                  <a:pt x="4530" y="3745"/>
                </a:lnTo>
                <a:lnTo>
                  <a:pt x="4515" y="3733"/>
                </a:lnTo>
                <a:lnTo>
                  <a:pt x="4503" y="3720"/>
                </a:lnTo>
                <a:lnTo>
                  <a:pt x="4496" y="3714"/>
                </a:lnTo>
                <a:lnTo>
                  <a:pt x="4488" y="3709"/>
                </a:lnTo>
                <a:lnTo>
                  <a:pt x="4481" y="3705"/>
                </a:lnTo>
                <a:lnTo>
                  <a:pt x="4474" y="3701"/>
                </a:lnTo>
                <a:lnTo>
                  <a:pt x="4458" y="3695"/>
                </a:lnTo>
                <a:lnTo>
                  <a:pt x="4441" y="3692"/>
                </a:lnTo>
                <a:lnTo>
                  <a:pt x="4425" y="3689"/>
                </a:lnTo>
                <a:lnTo>
                  <a:pt x="4410" y="3688"/>
                </a:lnTo>
                <a:lnTo>
                  <a:pt x="4397" y="3687"/>
                </a:lnTo>
                <a:lnTo>
                  <a:pt x="4386" y="3687"/>
                </a:lnTo>
                <a:lnTo>
                  <a:pt x="4375" y="3688"/>
                </a:lnTo>
                <a:lnTo>
                  <a:pt x="4358" y="3693"/>
                </a:lnTo>
                <a:lnTo>
                  <a:pt x="4338" y="3698"/>
                </a:lnTo>
                <a:lnTo>
                  <a:pt x="4318" y="3703"/>
                </a:lnTo>
                <a:lnTo>
                  <a:pt x="4283" y="3715"/>
                </a:lnTo>
                <a:lnTo>
                  <a:pt x="4268" y="3720"/>
                </a:lnTo>
                <a:close/>
                <a:moveTo>
                  <a:pt x="4811" y="676"/>
                </a:moveTo>
                <a:lnTo>
                  <a:pt x="4822" y="685"/>
                </a:lnTo>
                <a:lnTo>
                  <a:pt x="4831" y="689"/>
                </a:lnTo>
                <a:lnTo>
                  <a:pt x="4841" y="692"/>
                </a:lnTo>
                <a:lnTo>
                  <a:pt x="4850" y="692"/>
                </a:lnTo>
                <a:lnTo>
                  <a:pt x="4860" y="692"/>
                </a:lnTo>
                <a:lnTo>
                  <a:pt x="4870" y="693"/>
                </a:lnTo>
                <a:lnTo>
                  <a:pt x="4881" y="693"/>
                </a:lnTo>
                <a:lnTo>
                  <a:pt x="4894" y="695"/>
                </a:lnTo>
                <a:lnTo>
                  <a:pt x="4901" y="697"/>
                </a:lnTo>
                <a:lnTo>
                  <a:pt x="4908" y="702"/>
                </a:lnTo>
                <a:lnTo>
                  <a:pt x="4914" y="707"/>
                </a:lnTo>
                <a:lnTo>
                  <a:pt x="4919" y="712"/>
                </a:lnTo>
                <a:lnTo>
                  <a:pt x="4931" y="724"/>
                </a:lnTo>
                <a:lnTo>
                  <a:pt x="4943" y="740"/>
                </a:lnTo>
                <a:lnTo>
                  <a:pt x="4954" y="754"/>
                </a:lnTo>
                <a:lnTo>
                  <a:pt x="4963" y="767"/>
                </a:lnTo>
                <a:lnTo>
                  <a:pt x="4971" y="777"/>
                </a:lnTo>
                <a:lnTo>
                  <a:pt x="4979" y="783"/>
                </a:lnTo>
                <a:lnTo>
                  <a:pt x="4986" y="786"/>
                </a:lnTo>
                <a:lnTo>
                  <a:pt x="4995" y="787"/>
                </a:lnTo>
                <a:lnTo>
                  <a:pt x="5003" y="787"/>
                </a:lnTo>
                <a:lnTo>
                  <a:pt x="5011" y="784"/>
                </a:lnTo>
                <a:lnTo>
                  <a:pt x="5018" y="781"/>
                </a:lnTo>
                <a:lnTo>
                  <a:pt x="5025" y="776"/>
                </a:lnTo>
                <a:lnTo>
                  <a:pt x="5032" y="771"/>
                </a:lnTo>
                <a:lnTo>
                  <a:pt x="5037" y="764"/>
                </a:lnTo>
                <a:lnTo>
                  <a:pt x="5042" y="755"/>
                </a:lnTo>
                <a:lnTo>
                  <a:pt x="5046" y="743"/>
                </a:lnTo>
                <a:lnTo>
                  <a:pt x="5052" y="729"/>
                </a:lnTo>
                <a:lnTo>
                  <a:pt x="5056" y="715"/>
                </a:lnTo>
                <a:lnTo>
                  <a:pt x="5063" y="690"/>
                </a:lnTo>
                <a:lnTo>
                  <a:pt x="5066" y="680"/>
                </a:lnTo>
                <a:lnTo>
                  <a:pt x="5066" y="690"/>
                </a:lnTo>
                <a:lnTo>
                  <a:pt x="5070" y="713"/>
                </a:lnTo>
                <a:lnTo>
                  <a:pt x="5073" y="726"/>
                </a:lnTo>
                <a:lnTo>
                  <a:pt x="5078" y="739"/>
                </a:lnTo>
                <a:lnTo>
                  <a:pt x="5082" y="743"/>
                </a:lnTo>
                <a:lnTo>
                  <a:pt x="5086" y="748"/>
                </a:lnTo>
                <a:lnTo>
                  <a:pt x="5090" y="753"/>
                </a:lnTo>
                <a:lnTo>
                  <a:pt x="5096" y="755"/>
                </a:lnTo>
                <a:lnTo>
                  <a:pt x="5101" y="757"/>
                </a:lnTo>
                <a:lnTo>
                  <a:pt x="5109" y="759"/>
                </a:lnTo>
                <a:lnTo>
                  <a:pt x="5116" y="759"/>
                </a:lnTo>
                <a:lnTo>
                  <a:pt x="5124" y="759"/>
                </a:lnTo>
                <a:lnTo>
                  <a:pt x="5141" y="757"/>
                </a:lnTo>
                <a:lnTo>
                  <a:pt x="5159" y="755"/>
                </a:lnTo>
                <a:lnTo>
                  <a:pt x="5178" y="753"/>
                </a:lnTo>
                <a:lnTo>
                  <a:pt x="5193" y="750"/>
                </a:lnTo>
                <a:lnTo>
                  <a:pt x="5207" y="749"/>
                </a:lnTo>
                <a:lnTo>
                  <a:pt x="5217" y="749"/>
                </a:lnTo>
                <a:lnTo>
                  <a:pt x="5246" y="754"/>
                </a:lnTo>
                <a:lnTo>
                  <a:pt x="5294" y="763"/>
                </a:lnTo>
                <a:lnTo>
                  <a:pt x="5321" y="769"/>
                </a:lnTo>
                <a:lnTo>
                  <a:pt x="5346" y="776"/>
                </a:lnTo>
                <a:lnTo>
                  <a:pt x="5366" y="782"/>
                </a:lnTo>
                <a:lnTo>
                  <a:pt x="5381" y="789"/>
                </a:lnTo>
                <a:lnTo>
                  <a:pt x="5413" y="803"/>
                </a:lnTo>
                <a:lnTo>
                  <a:pt x="5450" y="817"/>
                </a:lnTo>
                <a:lnTo>
                  <a:pt x="5470" y="825"/>
                </a:lnTo>
                <a:lnTo>
                  <a:pt x="5488" y="836"/>
                </a:lnTo>
                <a:lnTo>
                  <a:pt x="5495" y="842"/>
                </a:lnTo>
                <a:lnTo>
                  <a:pt x="5502" y="848"/>
                </a:lnTo>
                <a:lnTo>
                  <a:pt x="5508" y="855"/>
                </a:lnTo>
                <a:lnTo>
                  <a:pt x="5513" y="862"/>
                </a:lnTo>
                <a:lnTo>
                  <a:pt x="5516" y="870"/>
                </a:lnTo>
                <a:lnTo>
                  <a:pt x="5520" y="881"/>
                </a:lnTo>
                <a:lnTo>
                  <a:pt x="5523" y="894"/>
                </a:lnTo>
                <a:lnTo>
                  <a:pt x="5525" y="908"/>
                </a:lnTo>
                <a:lnTo>
                  <a:pt x="5530" y="938"/>
                </a:lnTo>
                <a:lnTo>
                  <a:pt x="5535" y="970"/>
                </a:lnTo>
                <a:lnTo>
                  <a:pt x="5538" y="1000"/>
                </a:lnTo>
                <a:lnTo>
                  <a:pt x="5541" y="1027"/>
                </a:lnTo>
                <a:lnTo>
                  <a:pt x="5543" y="1038"/>
                </a:lnTo>
                <a:lnTo>
                  <a:pt x="5544" y="1047"/>
                </a:lnTo>
                <a:lnTo>
                  <a:pt x="5547" y="1054"/>
                </a:lnTo>
                <a:lnTo>
                  <a:pt x="5549" y="1059"/>
                </a:lnTo>
                <a:lnTo>
                  <a:pt x="5551" y="1061"/>
                </a:lnTo>
                <a:lnTo>
                  <a:pt x="5555" y="1061"/>
                </a:lnTo>
                <a:lnTo>
                  <a:pt x="5558" y="1060"/>
                </a:lnTo>
                <a:lnTo>
                  <a:pt x="5563" y="1058"/>
                </a:lnTo>
                <a:lnTo>
                  <a:pt x="5571" y="1050"/>
                </a:lnTo>
                <a:lnTo>
                  <a:pt x="5582" y="1038"/>
                </a:lnTo>
                <a:lnTo>
                  <a:pt x="5599" y="1012"/>
                </a:lnTo>
                <a:lnTo>
                  <a:pt x="5612" y="993"/>
                </a:lnTo>
                <a:lnTo>
                  <a:pt x="5615" y="991"/>
                </a:lnTo>
                <a:lnTo>
                  <a:pt x="5617" y="989"/>
                </a:lnTo>
                <a:lnTo>
                  <a:pt x="5622" y="988"/>
                </a:lnTo>
                <a:lnTo>
                  <a:pt x="5625" y="986"/>
                </a:lnTo>
                <a:lnTo>
                  <a:pt x="5636" y="985"/>
                </a:lnTo>
                <a:lnTo>
                  <a:pt x="5648" y="988"/>
                </a:lnTo>
                <a:lnTo>
                  <a:pt x="5660" y="990"/>
                </a:lnTo>
                <a:lnTo>
                  <a:pt x="5672" y="995"/>
                </a:lnTo>
                <a:lnTo>
                  <a:pt x="5677" y="998"/>
                </a:lnTo>
                <a:lnTo>
                  <a:pt x="5682" y="1002"/>
                </a:lnTo>
                <a:lnTo>
                  <a:pt x="5686" y="1005"/>
                </a:lnTo>
                <a:lnTo>
                  <a:pt x="5690" y="1009"/>
                </a:lnTo>
                <a:lnTo>
                  <a:pt x="5705" y="1030"/>
                </a:lnTo>
                <a:lnTo>
                  <a:pt x="5724" y="1058"/>
                </a:lnTo>
                <a:lnTo>
                  <a:pt x="5732" y="1072"/>
                </a:lnTo>
                <a:lnTo>
                  <a:pt x="5738" y="1085"/>
                </a:lnTo>
                <a:lnTo>
                  <a:pt x="5740" y="1091"/>
                </a:lnTo>
                <a:lnTo>
                  <a:pt x="5742" y="1097"/>
                </a:lnTo>
                <a:lnTo>
                  <a:pt x="5743" y="1101"/>
                </a:lnTo>
                <a:lnTo>
                  <a:pt x="5743" y="1106"/>
                </a:lnTo>
                <a:lnTo>
                  <a:pt x="5740" y="1124"/>
                </a:lnTo>
                <a:lnTo>
                  <a:pt x="5736" y="1141"/>
                </a:lnTo>
                <a:lnTo>
                  <a:pt x="5732" y="1147"/>
                </a:lnTo>
                <a:lnTo>
                  <a:pt x="5729" y="1152"/>
                </a:lnTo>
                <a:lnTo>
                  <a:pt x="5726" y="1153"/>
                </a:lnTo>
                <a:lnTo>
                  <a:pt x="5724" y="1153"/>
                </a:lnTo>
                <a:lnTo>
                  <a:pt x="5722" y="1152"/>
                </a:lnTo>
                <a:lnTo>
                  <a:pt x="5719" y="1150"/>
                </a:lnTo>
                <a:lnTo>
                  <a:pt x="5706" y="1142"/>
                </a:lnTo>
                <a:lnTo>
                  <a:pt x="5695" y="1138"/>
                </a:lnTo>
                <a:lnTo>
                  <a:pt x="5691" y="1134"/>
                </a:lnTo>
                <a:lnTo>
                  <a:pt x="5687" y="1130"/>
                </a:lnTo>
                <a:lnTo>
                  <a:pt x="5687" y="1127"/>
                </a:lnTo>
                <a:lnTo>
                  <a:pt x="5687" y="1124"/>
                </a:lnTo>
                <a:lnTo>
                  <a:pt x="5689" y="1120"/>
                </a:lnTo>
                <a:lnTo>
                  <a:pt x="5690" y="1115"/>
                </a:lnTo>
                <a:lnTo>
                  <a:pt x="5693" y="1105"/>
                </a:lnTo>
                <a:lnTo>
                  <a:pt x="5696" y="1093"/>
                </a:lnTo>
                <a:lnTo>
                  <a:pt x="5697" y="1080"/>
                </a:lnTo>
                <a:lnTo>
                  <a:pt x="5698" y="1067"/>
                </a:lnTo>
                <a:lnTo>
                  <a:pt x="5697" y="1056"/>
                </a:lnTo>
                <a:lnTo>
                  <a:pt x="5695" y="1046"/>
                </a:lnTo>
                <a:lnTo>
                  <a:pt x="5693" y="1043"/>
                </a:lnTo>
                <a:lnTo>
                  <a:pt x="5691" y="1039"/>
                </a:lnTo>
                <a:lnTo>
                  <a:pt x="5689" y="1038"/>
                </a:lnTo>
                <a:lnTo>
                  <a:pt x="5685" y="1037"/>
                </a:lnTo>
                <a:lnTo>
                  <a:pt x="5671" y="1037"/>
                </a:lnTo>
                <a:lnTo>
                  <a:pt x="5659" y="1037"/>
                </a:lnTo>
                <a:lnTo>
                  <a:pt x="5651" y="1037"/>
                </a:lnTo>
                <a:lnTo>
                  <a:pt x="5649" y="1037"/>
                </a:lnTo>
                <a:lnTo>
                  <a:pt x="5643" y="1036"/>
                </a:lnTo>
                <a:lnTo>
                  <a:pt x="5628" y="1037"/>
                </a:lnTo>
                <a:lnTo>
                  <a:pt x="5623" y="1038"/>
                </a:lnTo>
                <a:lnTo>
                  <a:pt x="5617" y="1040"/>
                </a:lnTo>
                <a:lnTo>
                  <a:pt x="5612" y="1043"/>
                </a:lnTo>
                <a:lnTo>
                  <a:pt x="5608" y="1046"/>
                </a:lnTo>
                <a:lnTo>
                  <a:pt x="5603" y="1051"/>
                </a:lnTo>
                <a:lnTo>
                  <a:pt x="5597" y="1057"/>
                </a:lnTo>
                <a:lnTo>
                  <a:pt x="5592" y="1064"/>
                </a:lnTo>
                <a:lnTo>
                  <a:pt x="5588" y="1072"/>
                </a:lnTo>
                <a:lnTo>
                  <a:pt x="5584" y="1080"/>
                </a:lnTo>
                <a:lnTo>
                  <a:pt x="5581" y="1090"/>
                </a:lnTo>
                <a:lnTo>
                  <a:pt x="5578" y="1098"/>
                </a:lnTo>
                <a:lnTo>
                  <a:pt x="5577" y="1106"/>
                </a:lnTo>
                <a:lnTo>
                  <a:pt x="5576" y="1114"/>
                </a:lnTo>
                <a:lnTo>
                  <a:pt x="5576" y="1123"/>
                </a:lnTo>
                <a:lnTo>
                  <a:pt x="5577" y="1130"/>
                </a:lnTo>
                <a:lnTo>
                  <a:pt x="5578" y="1137"/>
                </a:lnTo>
                <a:lnTo>
                  <a:pt x="5579" y="1142"/>
                </a:lnTo>
                <a:lnTo>
                  <a:pt x="5582" y="1148"/>
                </a:lnTo>
                <a:lnTo>
                  <a:pt x="5584" y="1153"/>
                </a:lnTo>
                <a:lnTo>
                  <a:pt x="5588" y="1158"/>
                </a:lnTo>
                <a:lnTo>
                  <a:pt x="5590" y="1161"/>
                </a:lnTo>
                <a:lnTo>
                  <a:pt x="5594" y="1164"/>
                </a:lnTo>
                <a:lnTo>
                  <a:pt x="5597" y="1165"/>
                </a:lnTo>
                <a:lnTo>
                  <a:pt x="5599" y="1166"/>
                </a:lnTo>
                <a:lnTo>
                  <a:pt x="5616" y="1166"/>
                </a:lnTo>
                <a:lnTo>
                  <a:pt x="5635" y="1167"/>
                </a:lnTo>
                <a:lnTo>
                  <a:pt x="5643" y="1168"/>
                </a:lnTo>
                <a:lnTo>
                  <a:pt x="5650" y="1171"/>
                </a:lnTo>
                <a:lnTo>
                  <a:pt x="5652" y="1172"/>
                </a:lnTo>
                <a:lnTo>
                  <a:pt x="5653" y="1174"/>
                </a:lnTo>
                <a:lnTo>
                  <a:pt x="5656" y="1177"/>
                </a:lnTo>
                <a:lnTo>
                  <a:pt x="5656" y="1178"/>
                </a:lnTo>
                <a:lnTo>
                  <a:pt x="5653" y="1184"/>
                </a:lnTo>
                <a:lnTo>
                  <a:pt x="5649" y="1192"/>
                </a:lnTo>
                <a:lnTo>
                  <a:pt x="5643" y="1201"/>
                </a:lnTo>
                <a:lnTo>
                  <a:pt x="5636" y="1211"/>
                </a:lnTo>
                <a:lnTo>
                  <a:pt x="5628" y="1221"/>
                </a:lnTo>
                <a:lnTo>
                  <a:pt x="5622" y="1232"/>
                </a:lnTo>
                <a:lnTo>
                  <a:pt x="5619" y="1236"/>
                </a:lnTo>
                <a:lnTo>
                  <a:pt x="5618" y="1241"/>
                </a:lnTo>
                <a:lnTo>
                  <a:pt x="5617" y="1246"/>
                </a:lnTo>
                <a:lnTo>
                  <a:pt x="5617" y="1251"/>
                </a:lnTo>
                <a:lnTo>
                  <a:pt x="5619" y="1261"/>
                </a:lnTo>
                <a:lnTo>
                  <a:pt x="5623" y="1275"/>
                </a:lnTo>
                <a:lnTo>
                  <a:pt x="5629" y="1292"/>
                </a:lnTo>
                <a:lnTo>
                  <a:pt x="5636" y="1309"/>
                </a:lnTo>
                <a:lnTo>
                  <a:pt x="5650" y="1342"/>
                </a:lnTo>
                <a:lnTo>
                  <a:pt x="5660" y="1363"/>
                </a:lnTo>
                <a:lnTo>
                  <a:pt x="5666" y="1369"/>
                </a:lnTo>
                <a:lnTo>
                  <a:pt x="5675" y="1375"/>
                </a:lnTo>
                <a:lnTo>
                  <a:pt x="5685" y="1380"/>
                </a:lnTo>
                <a:lnTo>
                  <a:pt x="5696" y="1386"/>
                </a:lnTo>
                <a:lnTo>
                  <a:pt x="5719" y="1393"/>
                </a:lnTo>
                <a:lnTo>
                  <a:pt x="5736" y="1397"/>
                </a:lnTo>
                <a:lnTo>
                  <a:pt x="5738" y="1398"/>
                </a:lnTo>
                <a:lnTo>
                  <a:pt x="5738" y="1398"/>
                </a:lnTo>
                <a:lnTo>
                  <a:pt x="5738" y="1400"/>
                </a:lnTo>
                <a:lnTo>
                  <a:pt x="5737" y="1401"/>
                </a:lnTo>
                <a:lnTo>
                  <a:pt x="5732" y="1402"/>
                </a:lnTo>
                <a:lnTo>
                  <a:pt x="5726" y="1404"/>
                </a:lnTo>
                <a:lnTo>
                  <a:pt x="5719" y="1408"/>
                </a:lnTo>
                <a:lnTo>
                  <a:pt x="5715" y="1413"/>
                </a:lnTo>
                <a:lnTo>
                  <a:pt x="5712" y="1415"/>
                </a:lnTo>
                <a:lnTo>
                  <a:pt x="5712" y="1418"/>
                </a:lnTo>
                <a:lnTo>
                  <a:pt x="5712" y="1422"/>
                </a:lnTo>
                <a:lnTo>
                  <a:pt x="5713" y="1425"/>
                </a:lnTo>
                <a:lnTo>
                  <a:pt x="5724" y="1447"/>
                </a:lnTo>
                <a:lnTo>
                  <a:pt x="5738" y="1474"/>
                </a:lnTo>
                <a:lnTo>
                  <a:pt x="5745" y="1487"/>
                </a:lnTo>
                <a:lnTo>
                  <a:pt x="5753" y="1497"/>
                </a:lnTo>
                <a:lnTo>
                  <a:pt x="5758" y="1503"/>
                </a:lnTo>
                <a:lnTo>
                  <a:pt x="5763" y="1506"/>
                </a:lnTo>
                <a:lnTo>
                  <a:pt x="5767" y="1511"/>
                </a:lnTo>
                <a:lnTo>
                  <a:pt x="5772" y="1514"/>
                </a:lnTo>
                <a:lnTo>
                  <a:pt x="5784" y="1521"/>
                </a:lnTo>
                <a:lnTo>
                  <a:pt x="5799" y="1530"/>
                </a:lnTo>
                <a:lnTo>
                  <a:pt x="5817" y="1542"/>
                </a:lnTo>
                <a:lnTo>
                  <a:pt x="5834" y="1556"/>
                </a:lnTo>
                <a:lnTo>
                  <a:pt x="5851" y="1570"/>
                </a:lnTo>
                <a:lnTo>
                  <a:pt x="5866" y="1584"/>
                </a:lnTo>
                <a:lnTo>
                  <a:pt x="5872" y="1591"/>
                </a:lnTo>
                <a:lnTo>
                  <a:pt x="5877" y="1597"/>
                </a:lnTo>
                <a:lnTo>
                  <a:pt x="5881" y="1603"/>
                </a:lnTo>
                <a:lnTo>
                  <a:pt x="5884" y="1607"/>
                </a:lnTo>
                <a:lnTo>
                  <a:pt x="5886" y="1611"/>
                </a:lnTo>
                <a:lnTo>
                  <a:pt x="5889" y="1615"/>
                </a:lnTo>
                <a:lnTo>
                  <a:pt x="5893" y="1616"/>
                </a:lnTo>
                <a:lnTo>
                  <a:pt x="5899" y="1616"/>
                </a:lnTo>
                <a:lnTo>
                  <a:pt x="5911" y="1612"/>
                </a:lnTo>
                <a:lnTo>
                  <a:pt x="5922" y="1607"/>
                </a:lnTo>
                <a:lnTo>
                  <a:pt x="5947" y="1595"/>
                </a:lnTo>
                <a:lnTo>
                  <a:pt x="5963" y="1585"/>
                </a:lnTo>
                <a:lnTo>
                  <a:pt x="5966" y="1586"/>
                </a:lnTo>
                <a:lnTo>
                  <a:pt x="5968" y="1588"/>
                </a:lnTo>
                <a:lnTo>
                  <a:pt x="5969" y="1591"/>
                </a:lnTo>
                <a:lnTo>
                  <a:pt x="5971" y="1595"/>
                </a:lnTo>
                <a:lnTo>
                  <a:pt x="5974" y="1605"/>
                </a:lnTo>
                <a:lnTo>
                  <a:pt x="5978" y="1618"/>
                </a:lnTo>
                <a:lnTo>
                  <a:pt x="5982" y="1631"/>
                </a:lnTo>
                <a:lnTo>
                  <a:pt x="5988" y="1643"/>
                </a:lnTo>
                <a:lnTo>
                  <a:pt x="5992" y="1647"/>
                </a:lnTo>
                <a:lnTo>
                  <a:pt x="5996" y="1651"/>
                </a:lnTo>
                <a:lnTo>
                  <a:pt x="6001" y="1653"/>
                </a:lnTo>
                <a:lnTo>
                  <a:pt x="6007" y="1654"/>
                </a:lnTo>
                <a:lnTo>
                  <a:pt x="6019" y="1656"/>
                </a:lnTo>
                <a:lnTo>
                  <a:pt x="6029" y="1654"/>
                </a:lnTo>
                <a:lnTo>
                  <a:pt x="6039" y="1652"/>
                </a:lnTo>
                <a:lnTo>
                  <a:pt x="6047" y="1649"/>
                </a:lnTo>
                <a:lnTo>
                  <a:pt x="6055" y="1644"/>
                </a:lnTo>
                <a:lnTo>
                  <a:pt x="6063" y="1638"/>
                </a:lnTo>
                <a:lnTo>
                  <a:pt x="6073" y="1630"/>
                </a:lnTo>
                <a:lnTo>
                  <a:pt x="6082" y="1620"/>
                </a:lnTo>
                <a:lnTo>
                  <a:pt x="6088" y="1615"/>
                </a:lnTo>
                <a:lnTo>
                  <a:pt x="6091" y="1609"/>
                </a:lnTo>
                <a:lnTo>
                  <a:pt x="6095" y="1604"/>
                </a:lnTo>
                <a:lnTo>
                  <a:pt x="6099" y="1598"/>
                </a:lnTo>
                <a:lnTo>
                  <a:pt x="6102" y="1585"/>
                </a:lnTo>
                <a:lnTo>
                  <a:pt x="6104" y="1573"/>
                </a:lnTo>
                <a:lnTo>
                  <a:pt x="6106" y="1549"/>
                </a:lnTo>
                <a:lnTo>
                  <a:pt x="6107" y="1526"/>
                </a:lnTo>
                <a:lnTo>
                  <a:pt x="6108" y="1516"/>
                </a:lnTo>
                <a:lnTo>
                  <a:pt x="6108" y="1506"/>
                </a:lnTo>
                <a:lnTo>
                  <a:pt x="6109" y="1498"/>
                </a:lnTo>
                <a:lnTo>
                  <a:pt x="6111" y="1491"/>
                </a:lnTo>
                <a:lnTo>
                  <a:pt x="6113" y="1489"/>
                </a:lnTo>
                <a:lnTo>
                  <a:pt x="6115" y="1487"/>
                </a:lnTo>
                <a:lnTo>
                  <a:pt x="6117" y="1485"/>
                </a:lnTo>
                <a:lnTo>
                  <a:pt x="6121" y="1484"/>
                </a:lnTo>
                <a:lnTo>
                  <a:pt x="6124" y="1483"/>
                </a:lnTo>
                <a:lnTo>
                  <a:pt x="6128" y="1483"/>
                </a:lnTo>
                <a:lnTo>
                  <a:pt x="6133" y="1484"/>
                </a:lnTo>
                <a:lnTo>
                  <a:pt x="6138" y="1485"/>
                </a:lnTo>
                <a:lnTo>
                  <a:pt x="6149" y="1488"/>
                </a:lnTo>
                <a:lnTo>
                  <a:pt x="6160" y="1488"/>
                </a:lnTo>
                <a:lnTo>
                  <a:pt x="6163" y="1487"/>
                </a:lnTo>
                <a:lnTo>
                  <a:pt x="6168" y="1485"/>
                </a:lnTo>
                <a:lnTo>
                  <a:pt x="6171" y="1484"/>
                </a:lnTo>
                <a:lnTo>
                  <a:pt x="6174" y="1482"/>
                </a:lnTo>
                <a:lnTo>
                  <a:pt x="6180" y="1476"/>
                </a:lnTo>
                <a:lnTo>
                  <a:pt x="6183" y="1468"/>
                </a:lnTo>
                <a:lnTo>
                  <a:pt x="6184" y="1458"/>
                </a:lnTo>
                <a:lnTo>
                  <a:pt x="6184" y="1448"/>
                </a:lnTo>
                <a:lnTo>
                  <a:pt x="6180" y="1423"/>
                </a:lnTo>
                <a:lnTo>
                  <a:pt x="6175" y="1401"/>
                </a:lnTo>
                <a:lnTo>
                  <a:pt x="6176" y="1395"/>
                </a:lnTo>
                <a:lnTo>
                  <a:pt x="6176" y="1390"/>
                </a:lnTo>
                <a:lnTo>
                  <a:pt x="6178" y="1386"/>
                </a:lnTo>
                <a:lnTo>
                  <a:pt x="6181" y="1381"/>
                </a:lnTo>
                <a:lnTo>
                  <a:pt x="6185" y="1377"/>
                </a:lnTo>
                <a:lnTo>
                  <a:pt x="6190" y="1374"/>
                </a:lnTo>
                <a:lnTo>
                  <a:pt x="6197" y="1371"/>
                </a:lnTo>
                <a:lnTo>
                  <a:pt x="6207" y="1369"/>
                </a:lnTo>
                <a:lnTo>
                  <a:pt x="6216" y="1367"/>
                </a:lnTo>
                <a:lnTo>
                  <a:pt x="6224" y="1364"/>
                </a:lnTo>
                <a:lnTo>
                  <a:pt x="6232" y="1361"/>
                </a:lnTo>
                <a:lnTo>
                  <a:pt x="6241" y="1357"/>
                </a:lnTo>
                <a:lnTo>
                  <a:pt x="6255" y="1349"/>
                </a:lnTo>
                <a:lnTo>
                  <a:pt x="6268" y="1341"/>
                </a:lnTo>
                <a:lnTo>
                  <a:pt x="6281" y="1333"/>
                </a:lnTo>
                <a:lnTo>
                  <a:pt x="6292" y="1326"/>
                </a:lnTo>
                <a:lnTo>
                  <a:pt x="6298" y="1323"/>
                </a:lnTo>
                <a:lnTo>
                  <a:pt x="6304" y="1321"/>
                </a:lnTo>
                <a:lnTo>
                  <a:pt x="6310" y="1320"/>
                </a:lnTo>
                <a:lnTo>
                  <a:pt x="6316" y="1320"/>
                </a:lnTo>
                <a:lnTo>
                  <a:pt x="6347" y="1321"/>
                </a:lnTo>
                <a:lnTo>
                  <a:pt x="6387" y="1326"/>
                </a:lnTo>
                <a:lnTo>
                  <a:pt x="6407" y="1326"/>
                </a:lnTo>
                <a:lnTo>
                  <a:pt x="6424" y="1326"/>
                </a:lnTo>
                <a:lnTo>
                  <a:pt x="6431" y="1326"/>
                </a:lnTo>
                <a:lnTo>
                  <a:pt x="6437" y="1323"/>
                </a:lnTo>
                <a:lnTo>
                  <a:pt x="6441" y="1322"/>
                </a:lnTo>
                <a:lnTo>
                  <a:pt x="6444" y="1320"/>
                </a:lnTo>
                <a:lnTo>
                  <a:pt x="6457" y="1295"/>
                </a:lnTo>
                <a:lnTo>
                  <a:pt x="6477" y="1259"/>
                </a:lnTo>
                <a:lnTo>
                  <a:pt x="6488" y="1240"/>
                </a:lnTo>
                <a:lnTo>
                  <a:pt x="6500" y="1224"/>
                </a:lnTo>
                <a:lnTo>
                  <a:pt x="6506" y="1218"/>
                </a:lnTo>
                <a:lnTo>
                  <a:pt x="6511" y="1212"/>
                </a:lnTo>
                <a:lnTo>
                  <a:pt x="6517" y="1208"/>
                </a:lnTo>
                <a:lnTo>
                  <a:pt x="6522" y="1207"/>
                </a:lnTo>
                <a:lnTo>
                  <a:pt x="6549" y="1207"/>
                </a:lnTo>
                <a:lnTo>
                  <a:pt x="6588" y="1211"/>
                </a:lnTo>
                <a:lnTo>
                  <a:pt x="6611" y="1212"/>
                </a:lnTo>
                <a:lnTo>
                  <a:pt x="6634" y="1212"/>
                </a:lnTo>
                <a:lnTo>
                  <a:pt x="6658" y="1209"/>
                </a:lnTo>
                <a:lnTo>
                  <a:pt x="6682" y="1206"/>
                </a:lnTo>
                <a:lnTo>
                  <a:pt x="6706" y="1200"/>
                </a:lnTo>
                <a:lnTo>
                  <a:pt x="6729" y="1192"/>
                </a:lnTo>
                <a:lnTo>
                  <a:pt x="6753" y="1182"/>
                </a:lnTo>
                <a:lnTo>
                  <a:pt x="6774" y="1172"/>
                </a:lnTo>
                <a:lnTo>
                  <a:pt x="6794" y="1164"/>
                </a:lnTo>
                <a:lnTo>
                  <a:pt x="6810" y="1155"/>
                </a:lnTo>
                <a:lnTo>
                  <a:pt x="6818" y="1153"/>
                </a:lnTo>
                <a:lnTo>
                  <a:pt x="6824" y="1151"/>
                </a:lnTo>
                <a:lnTo>
                  <a:pt x="6830" y="1150"/>
                </a:lnTo>
                <a:lnTo>
                  <a:pt x="6835" y="1150"/>
                </a:lnTo>
                <a:lnTo>
                  <a:pt x="6844" y="1151"/>
                </a:lnTo>
                <a:lnTo>
                  <a:pt x="6855" y="1152"/>
                </a:lnTo>
                <a:lnTo>
                  <a:pt x="6867" y="1152"/>
                </a:lnTo>
                <a:lnTo>
                  <a:pt x="6878" y="1151"/>
                </a:lnTo>
                <a:lnTo>
                  <a:pt x="6888" y="1148"/>
                </a:lnTo>
                <a:lnTo>
                  <a:pt x="6894" y="1145"/>
                </a:lnTo>
                <a:lnTo>
                  <a:pt x="6896" y="1142"/>
                </a:lnTo>
                <a:lnTo>
                  <a:pt x="6896" y="1140"/>
                </a:lnTo>
                <a:lnTo>
                  <a:pt x="6895" y="1138"/>
                </a:lnTo>
                <a:lnTo>
                  <a:pt x="6892" y="1134"/>
                </a:lnTo>
                <a:lnTo>
                  <a:pt x="6878" y="1117"/>
                </a:lnTo>
                <a:lnTo>
                  <a:pt x="6862" y="1096"/>
                </a:lnTo>
                <a:lnTo>
                  <a:pt x="6851" y="1086"/>
                </a:lnTo>
                <a:lnTo>
                  <a:pt x="6841" y="1079"/>
                </a:lnTo>
                <a:lnTo>
                  <a:pt x="6835" y="1076"/>
                </a:lnTo>
                <a:lnTo>
                  <a:pt x="6828" y="1073"/>
                </a:lnTo>
                <a:lnTo>
                  <a:pt x="6822" y="1072"/>
                </a:lnTo>
                <a:lnTo>
                  <a:pt x="6815" y="1072"/>
                </a:lnTo>
                <a:lnTo>
                  <a:pt x="6809" y="1071"/>
                </a:lnTo>
                <a:lnTo>
                  <a:pt x="6803" y="1067"/>
                </a:lnTo>
                <a:lnTo>
                  <a:pt x="6797" y="1063"/>
                </a:lnTo>
                <a:lnTo>
                  <a:pt x="6794" y="1057"/>
                </a:lnTo>
                <a:lnTo>
                  <a:pt x="6789" y="1050"/>
                </a:lnTo>
                <a:lnTo>
                  <a:pt x="6787" y="1042"/>
                </a:lnTo>
                <a:lnTo>
                  <a:pt x="6783" y="1032"/>
                </a:lnTo>
                <a:lnTo>
                  <a:pt x="6782" y="1024"/>
                </a:lnTo>
                <a:lnTo>
                  <a:pt x="6778" y="1005"/>
                </a:lnTo>
                <a:lnTo>
                  <a:pt x="6778" y="990"/>
                </a:lnTo>
                <a:lnTo>
                  <a:pt x="6778" y="984"/>
                </a:lnTo>
                <a:lnTo>
                  <a:pt x="6780" y="979"/>
                </a:lnTo>
                <a:lnTo>
                  <a:pt x="6781" y="976"/>
                </a:lnTo>
                <a:lnTo>
                  <a:pt x="6782" y="975"/>
                </a:lnTo>
                <a:lnTo>
                  <a:pt x="6789" y="977"/>
                </a:lnTo>
                <a:lnTo>
                  <a:pt x="6802" y="982"/>
                </a:lnTo>
                <a:lnTo>
                  <a:pt x="6817" y="989"/>
                </a:lnTo>
                <a:lnTo>
                  <a:pt x="6835" y="997"/>
                </a:lnTo>
                <a:lnTo>
                  <a:pt x="6851" y="1007"/>
                </a:lnTo>
                <a:lnTo>
                  <a:pt x="6865" y="1019"/>
                </a:lnTo>
                <a:lnTo>
                  <a:pt x="6871" y="1025"/>
                </a:lnTo>
                <a:lnTo>
                  <a:pt x="6875" y="1031"/>
                </a:lnTo>
                <a:lnTo>
                  <a:pt x="6877" y="1038"/>
                </a:lnTo>
                <a:lnTo>
                  <a:pt x="6878" y="1044"/>
                </a:lnTo>
                <a:lnTo>
                  <a:pt x="6878" y="1056"/>
                </a:lnTo>
                <a:lnTo>
                  <a:pt x="6881" y="1067"/>
                </a:lnTo>
                <a:lnTo>
                  <a:pt x="6882" y="1073"/>
                </a:lnTo>
                <a:lnTo>
                  <a:pt x="6884" y="1079"/>
                </a:lnTo>
                <a:lnTo>
                  <a:pt x="6888" y="1085"/>
                </a:lnTo>
                <a:lnTo>
                  <a:pt x="6891" y="1090"/>
                </a:lnTo>
                <a:lnTo>
                  <a:pt x="6895" y="1094"/>
                </a:lnTo>
                <a:lnTo>
                  <a:pt x="6899" y="1098"/>
                </a:lnTo>
                <a:lnTo>
                  <a:pt x="6905" y="1101"/>
                </a:lnTo>
                <a:lnTo>
                  <a:pt x="6911" y="1104"/>
                </a:lnTo>
                <a:lnTo>
                  <a:pt x="6917" y="1105"/>
                </a:lnTo>
                <a:lnTo>
                  <a:pt x="6924" y="1105"/>
                </a:lnTo>
                <a:lnTo>
                  <a:pt x="6932" y="1105"/>
                </a:lnTo>
                <a:lnTo>
                  <a:pt x="6942" y="1103"/>
                </a:lnTo>
                <a:lnTo>
                  <a:pt x="6950" y="1100"/>
                </a:lnTo>
                <a:lnTo>
                  <a:pt x="6957" y="1097"/>
                </a:lnTo>
                <a:lnTo>
                  <a:pt x="6963" y="1093"/>
                </a:lnTo>
                <a:lnTo>
                  <a:pt x="6968" y="1088"/>
                </a:lnTo>
                <a:lnTo>
                  <a:pt x="6972" y="1084"/>
                </a:lnTo>
                <a:lnTo>
                  <a:pt x="6975" y="1078"/>
                </a:lnTo>
                <a:lnTo>
                  <a:pt x="6977" y="1072"/>
                </a:lnTo>
                <a:lnTo>
                  <a:pt x="6979" y="1067"/>
                </a:lnTo>
                <a:lnTo>
                  <a:pt x="6980" y="1056"/>
                </a:lnTo>
                <a:lnTo>
                  <a:pt x="6979" y="1046"/>
                </a:lnTo>
                <a:lnTo>
                  <a:pt x="6976" y="1037"/>
                </a:lnTo>
                <a:lnTo>
                  <a:pt x="6973" y="1031"/>
                </a:lnTo>
                <a:lnTo>
                  <a:pt x="6966" y="1018"/>
                </a:lnTo>
                <a:lnTo>
                  <a:pt x="6959" y="1002"/>
                </a:lnTo>
                <a:lnTo>
                  <a:pt x="6953" y="983"/>
                </a:lnTo>
                <a:lnTo>
                  <a:pt x="6946" y="965"/>
                </a:lnTo>
                <a:lnTo>
                  <a:pt x="6942" y="955"/>
                </a:lnTo>
                <a:lnTo>
                  <a:pt x="6938" y="942"/>
                </a:lnTo>
                <a:lnTo>
                  <a:pt x="6935" y="926"/>
                </a:lnTo>
                <a:lnTo>
                  <a:pt x="6932" y="911"/>
                </a:lnTo>
                <a:lnTo>
                  <a:pt x="6932" y="903"/>
                </a:lnTo>
                <a:lnTo>
                  <a:pt x="6934" y="896"/>
                </a:lnTo>
                <a:lnTo>
                  <a:pt x="6936" y="889"/>
                </a:lnTo>
                <a:lnTo>
                  <a:pt x="6938" y="883"/>
                </a:lnTo>
                <a:lnTo>
                  <a:pt x="6943" y="877"/>
                </a:lnTo>
                <a:lnTo>
                  <a:pt x="6949" y="874"/>
                </a:lnTo>
                <a:lnTo>
                  <a:pt x="6956" y="870"/>
                </a:lnTo>
                <a:lnTo>
                  <a:pt x="6964" y="868"/>
                </a:lnTo>
                <a:lnTo>
                  <a:pt x="6975" y="868"/>
                </a:lnTo>
                <a:lnTo>
                  <a:pt x="6985" y="869"/>
                </a:lnTo>
                <a:lnTo>
                  <a:pt x="6997" y="871"/>
                </a:lnTo>
                <a:lnTo>
                  <a:pt x="7009" y="875"/>
                </a:lnTo>
                <a:lnTo>
                  <a:pt x="7033" y="883"/>
                </a:lnTo>
                <a:lnTo>
                  <a:pt x="7057" y="892"/>
                </a:lnTo>
                <a:lnTo>
                  <a:pt x="7067" y="896"/>
                </a:lnTo>
                <a:lnTo>
                  <a:pt x="7078" y="899"/>
                </a:lnTo>
                <a:lnTo>
                  <a:pt x="7086" y="901"/>
                </a:lnTo>
                <a:lnTo>
                  <a:pt x="7094" y="902"/>
                </a:lnTo>
                <a:lnTo>
                  <a:pt x="7098" y="901"/>
                </a:lnTo>
                <a:lnTo>
                  <a:pt x="7100" y="901"/>
                </a:lnTo>
                <a:lnTo>
                  <a:pt x="7103" y="899"/>
                </a:lnTo>
                <a:lnTo>
                  <a:pt x="7105" y="897"/>
                </a:lnTo>
                <a:lnTo>
                  <a:pt x="7107" y="895"/>
                </a:lnTo>
                <a:lnTo>
                  <a:pt x="7108" y="891"/>
                </a:lnTo>
                <a:lnTo>
                  <a:pt x="7108" y="888"/>
                </a:lnTo>
                <a:lnTo>
                  <a:pt x="7108" y="884"/>
                </a:lnTo>
                <a:lnTo>
                  <a:pt x="7108" y="864"/>
                </a:lnTo>
                <a:lnTo>
                  <a:pt x="7107" y="845"/>
                </a:lnTo>
                <a:lnTo>
                  <a:pt x="7108" y="828"/>
                </a:lnTo>
                <a:lnTo>
                  <a:pt x="7110" y="809"/>
                </a:lnTo>
                <a:lnTo>
                  <a:pt x="7112" y="793"/>
                </a:lnTo>
                <a:lnTo>
                  <a:pt x="7114" y="777"/>
                </a:lnTo>
                <a:lnTo>
                  <a:pt x="7118" y="763"/>
                </a:lnTo>
                <a:lnTo>
                  <a:pt x="7124" y="751"/>
                </a:lnTo>
                <a:lnTo>
                  <a:pt x="7137" y="733"/>
                </a:lnTo>
                <a:lnTo>
                  <a:pt x="7150" y="716"/>
                </a:lnTo>
                <a:lnTo>
                  <a:pt x="7154" y="710"/>
                </a:lnTo>
                <a:lnTo>
                  <a:pt x="7157" y="705"/>
                </a:lnTo>
                <a:lnTo>
                  <a:pt x="7158" y="702"/>
                </a:lnTo>
                <a:lnTo>
                  <a:pt x="7157" y="700"/>
                </a:lnTo>
                <a:lnTo>
                  <a:pt x="7155" y="697"/>
                </a:lnTo>
                <a:lnTo>
                  <a:pt x="7152" y="695"/>
                </a:lnTo>
                <a:lnTo>
                  <a:pt x="7146" y="693"/>
                </a:lnTo>
                <a:lnTo>
                  <a:pt x="7139" y="693"/>
                </a:lnTo>
                <a:lnTo>
                  <a:pt x="7132" y="693"/>
                </a:lnTo>
                <a:lnTo>
                  <a:pt x="7125" y="693"/>
                </a:lnTo>
                <a:lnTo>
                  <a:pt x="7120" y="692"/>
                </a:lnTo>
                <a:lnTo>
                  <a:pt x="7117" y="690"/>
                </a:lnTo>
                <a:lnTo>
                  <a:pt x="7113" y="688"/>
                </a:lnTo>
                <a:lnTo>
                  <a:pt x="7110" y="685"/>
                </a:lnTo>
                <a:lnTo>
                  <a:pt x="7106" y="681"/>
                </a:lnTo>
                <a:lnTo>
                  <a:pt x="7103" y="675"/>
                </a:lnTo>
                <a:lnTo>
                  <a:pt x="7100" y="669"/>
                </a:lnTo>
                <a:lnTo>
                  <a:pt x="7097" y="661"/>
                </a:lnTo>
                <a:lnTo>
                  <a:pt x="7094" y="653"/>
                </a:lnTo>
                <a:lnTo>
                  <a:pt x="7092" y="643"/>
                </a:lnTo>
                <a:lnTo>
                  <a:pt x="7092" y="636"/>
                </a:lnTo>
                <a:lnTo>
                  <a:pt x="7092" y="628"/>
                </a:lnTo>
                <a:lnTo>
                  <a:pt x="7093" y="621"/>
                </a:lnTo>
                <a:lnTo>
                  <a:pt x="7094" y="614"/>
                </a:lnTo>
                <a:lnTo>
                  <a:pt x="7097" y="607"/>
                </a:lnTo>
                <a:lnTo>
                  <a:pt x="7100" y="600"/>
                </a:lnTo>
                <a:lnTo>
                  <a:pt x="7107" y="588"/>
                </a:lnTo>
                <a:lnTo>
                  <a:pt x="7114" y="578"/>
                </a:lnTo>
                <a:lnTo>
                  <a:pt x="7123" y="568"/>
                </a:lnTo>
                <a:lnTo>
                  <a:pt x="7131" y="561"/>
                </a:lnTo>
                <a:lnTo>
                  <a:pt x="7141" y="550"/>
                </a:lnTo>
                <a:lnTo>
                  <a:pt x="7159" y="531"/>
                </a:lnTo>
                <a:lnTo>
                  <a:pt x="7180" y="507"/>
                </a:lnTo>
                <a:lnTo>
                  <a:pt x="7206" y="481"/>
                </a:lnTo>
                <a:lnTo>
                  <a:pt x="7232" y="454"/>
                </a:lnTo>
                <a:lnTo>
                  <a:pt x="7259" y="431"/>
                </a:lnTo>
                <a:lnTo>
                  <a:pt x="7272" y="422"/>
                </a:lnTo>
                <a:lnTo>
                  <a:pt x="7285" y="412"/>
                </a:lnTo>
                <a:lnTo>
                  <a:pt x="7296" y="405"/>
                </a:lnTo>
                <a:lnTo>
                  <a:pt x="7308" y="400"/>
                </a:lnTo>
                <a:lnTo>
                  <a:pt x="7318" y="397"/>
                </a:lnTo>
                <a:lnTo>
                  <a:pt x="7328" y="391"/>
                </a:lnTo>
                <a:lnTo>
                  <a:pt x="7336" y="385"/>
                </a:lnTo>
                <a:lnTo>
                  <a:pt x="7346" y="378"/>
                </a:lnTo>
                <a:lnTo>
                  <a:pt x="7353" y="371"/>
                </a:lnTo>
                <a:lnTo>
                  <a:pt x="7360" y="363"/>
                </a:lnTo>
                <a:lnTo>
                  <a:pt x="7366" y="355"/>
                </a:lnTo>
                <a:lnTo>
                  <a:pt x="7372" y="346"/>
                </a:lnTo>
                <a:lnTo>
                  <a:pt x="7375" y="338"/>
                </a:lnTo>
                <a:lnTo>
                  <a:pt x="7377" y="330"/>
                </a:lnTo>
                <a:lnTo>
                  <a:pt x="7379" y="322"/>
                </a:lnTo>
                <a:lnTo>
                  <a:pt x="7379" y="315"/>
                </a:lnTo>
                <a:lnTo>
                  <a:pt x="7377" y="309"/>
                </a:lnTo>
                <a:lnTo>
                  <a:pt x="7374" y="303"/>
                </a:lnTo>
                <a:lnTo>
                  <a:pt x="7369" y="298"/>
                </a:lnTo>
                <a:lnTo>
                  <a:pt x="7363" y="295"/>
                </a:lnTo>
                <a:lnTo>
                  <a:pt x="7347" y="288"/>
                </a:lnTo>
                <a:lnTo>
                  <a:pt x="7328" y="282"/>
                </a:lnTo>
                <a:lnTo>
                  <a:pt x="7307" y="276"/>
                </a:lnTo>
                <a:lnTo>
                  <a:pt x="7285" y="272"/>
                </a:lnTo>
                <a:lnTo>
                  <a:pt x="7273" y="272"/>
                </a:lnTo>
                <a:lnTo>
                  <a:pt x="7261" y="272"/>
                </a:lnTo>
                <a:lnTo>
                  <a:pt x="7249" y="274"/>
                </a:lnTo>
                <a:lnTo>
                  <a:pt x="7238" y="276"/>
                </a:lnTo>
                <a:lnTo>
                  <a:pt x="7227" y="279"/>
                </a:lnTo>
                <a:lnTo>
                  <a:pt x="7217" y="285"/>
                </a:lnTo>
                <a:lnTo>
                  <a:pt x="7206" y="292"/>
                </a:lnTo>
                <a:lnTo>
                  <a:pt x="7197" y="301"/>
                </a:lnTo>
                <a:lnTo>
                  <a:pt x="7178" y="319"/>
                </a:lnTo>
                <a:lnTo>
                  <a:pt x="7161" y="337"/>
                </a:lnTo>
                <a:lnTo>
                  <a:pt x="7145" y="352"/>
                </a:lnTo>
                <a:lnTo>
                  <a:pt x="7130" y="366"/>
                </a:lnTo>
                <a:lnTo>
                  <a:pt x="7121" y="372"/>
                </a:lnTo>
                <a:lnTo>
                  <a:pt x="7113" y="377"/>
                </a:lnTo>
                <a:lnTo>
                  <a:pt x="7105" y="380"/>
                </a:lnTo>
                <a:lnTo>
                  <a:pt x="7097" y="383"/>
                </a:lnTo>
                <a:lnTo>
                  <a:pt x="7087" y="385"/>
                </a:lnTo>
                <a:lnTo>
                  <a:pt x="7078" y="385"/>
                </a:lnTo>
                <a:lnTo>
                  <a:pt x="7069" y="384"/>
                </a:lnTo>
                <a:lnTo>
                  <a:pt x="7058" y="382"/>
                </a:lnTo>
                <a:lnTo>
                  <a:pt x="7047" y="378"/>
                </a:lnTo>
                <a:lnTo>
                  <a:pt x="7038" y="373"/>
                </a:lnTo>
                <a:lnTo>
                  <a:pt x="7030" y="366"/>
                </a:lnTo>
                <a:lnTo>
                  <a:pt x="7023" y="359"/>
                </a:lnTo>
                <a:lnTo>
                  <a:pt x="7016" y="351"/>
                </a:lnTo>
                <a:lnTo>
                  <a:pt x="7009" y="342"/>
                </a:lnTo>
                <a:lnTo>
                  <a:pt x="7004" y="332"/>
                </a:lnTo>
                <a:lnTo>
                  <a:pt x="6998" y="322"/>
                </a:lnTo>
                <a:lnTo>
                  <a:pt x="6989" y="301"/>
                </a:lnTo>
                <a:lnTo>
                  <a:pt x="6979" y="278"/>
                </a:lnTo>
                <a:lnTo>
                  <a:pt x="6975" y="268"/>
                </a:lnTo>
                <a:lnTo>
                  <a:pt x="6969" y="258"/>
                </a:lnTo>
                <a:lnTo>
                  <a:pt x="6964" y="249"/>
                </a:lnTo>
                <a:lnTo>
                  <a:pt x="6958" y="241"/>
                </a:lnTo>
                <a:lnTo>
                  <a:pt x="6950" y="228"/>
                </a:lnTo>
                <a:lnTo>
                  <a:pt x="6943" y="215"/>
                </a:lnTo>
                <a:lnTo>
                  <a:pt x="6938" y="201"/>
                </a:lnTo>
                <a:lnTo>
                  <a:pt x="6934" y="186"/>
                </a:lnTo>
                <a:lnTo>
                  <a:pt x="6928" y="155"/>
                </a:lnTo>
                <a:lnTo>
                  <a:pt x="6924" y="127"/>
                </a:lnTo>
                <a:lnTo>
                  <a:pt x="6922" y="113"/>
                </a:lnTo>
                <a:lnTo>
                  <a:pt x="6919" y="101"/>
                </a:lnTo>
                <a:lnTo>
                  <a:pt x="6917" y="89"/>
                </a:lnTo>
                <a:lnTo>
                  <a:pt x="6914" y="80"/>
                </a:lnTo>
                <a:lnTo>
                  <a:pt x="6909" y="73"/>
                </a:lnTo>
                <a:lnTo>
                  <a:pt x="6904" y="68"/>
                </a:lnTo>
                <a:lnTo>
                  <a:pt x="6901" y="66"/>
                </a:lnTo>
                <a:lnTo>
                  <a:pt x="6897" y="66"/>
                </a:lnTo>
                <a:lnTo>
                  <a:pt x="6892" y="65"/>
                </a:lnTo>
                <a:lnTo>
                  <a:pt x="6888" y="66"/>
                </a:lnTo>
                <a:lnTo>
                  <a:pt x="6858" y="70"/>
                </a:lnTo>
                <a:lnTo>
                  <a:pt x="6843" y="74"/>
                </a:lnTo>
                <a:lnTo>
                  <a:pt x="6837" y="75"/>
                </a:lnTo>
                <a:lnTo>
                  <a:pt x="6837" y="75"/>
                </a:lnTo>
                <a:lnTo>
                  <a:pt x="6827" y="73"/>
                </a:lnTo>
                <a:lnTo>
                  <a:pt x="6802" y="69"/>
                </a:lnTo>
                <a:lnTo>
                  <a:pt x="6787" y="68"/>
                </a:lnTo>
                <a:lnTo>
                  <a:pt x="6771" y="68"/>
                </a:lnTo>
                <a:lnTo>
                  <a:pt x="6755" y="69"/>
                </a:lnTo>
                <a:lnTo>
                  <a:pt x="6741" y="72"/>
                </a:lnTo>
                <a:lnTo>
                  <a:pt x="6723" y="77"/>
                </a:lnTo>
                <a:lnTo>
                  <a:pt x="6707" y="85"/>
                </a:lnTo>
                <a:lnTo>
                  <a:pt x="6693" y="92"/>
                </a:lnTo>
                <a:lnTo>
                  <a:pt x="6679" y="99"/>
                </a:lnTo>
                <a:lnTo>
                  <a:pt x="6666" y="105"/>
                </a:lnTo>
                <a:lnTo>
                  <a:pt x="6654" y="109"/>
                </a:lnTo>
                <a:lnTo>
                  <a:pt x="6649" y="112"/>
                </a:lnTo>
                <a:lnTo>
                  <a:pt x="6643" y="112"/>
                </a:lnTo>
                <a:lnTo>
                  <a:pt x="6638" y="112"/>
                </a:lnTo>
                <a:lnTo>
                  <a:pt x="6633" y="112"/>
                </a:lnTo>
                <a:lnTo>
                  <a:pt x="6622" y="109"/>
                </a:lnTo>
                <a:lnTo>
                  <a:pt x="6613" y="108"/>
                </a:lnTo>
                <a:lnTo>
                  <a:pt x="6604" y="107"/>
                </a:lnTo>
                <a:lnTo>
                  <a:pt x="6593" y="108"/>
                </a:lnTo>
                <a:lnTo>
                  <a:pt x="6575" y="110"/>
                </a:lnTo>
                <a:lnTo>
                  <a:pt x="6559" y="115"/>
                </a:lnTo>
                <a:lnTo>
                  <a:pt x="6532" y="127"/>
                </a:lnTo>
                <a:lnTo>
                  <a:pt x="6515" y="134"/>
                </a:lnTo>
                <a:lnTo>
                  <a:pt x="6494" y="139"/>
                </a:lnTo>
                <a:lnTo>
                  <a:pt x="6472" y="142"/>
                </a:lnTo>
                <a:lnTo>
                  <a:pt x="6452" y="144"/>
                </a:lnTo>
                <a:lnTo>
                  <a:pt x="6432" y="144"/>
                </a:lnTo>
                <a:lnTo>
                  <a:pt x="6413" y="144"/>
                </a:lnTo>
                <a:lnTo>
                  <a:pt x="6394" y="143"/>
                </a:lnTo>
                <a:lnTo>
                  <a:pt x="6378" y="141"/>
                </a:lnTo>
                <a:lnTo>
                  <a:pt x="6362" y="139"/>
                </a:lnTo>
                <a:lnTo>
                  <a:pt x="6333" y="133"/>
                </a:lnTo>
                <a:lnTo>
                  <a:pt x="6311" y="127"/>
                </a:lnTo>
                <a:lnTo>
                  <a:pt x="6295" y="122"/>
                </a:lnTo>
                <a:lnTo>
                  <a:pt x="6284" y="120"/>
                </a:lnTo>
                <a:lnTo>
                  <a:pt x="6284" y="119"/>
                </a:lnTo>
                <a:lnTo>
                  <a:pt x="6292" y="120"/>
                </a:lnTo>
                <a:lnTo>
                  <a:pt x="6309" y="122"/>
                </a:lnTo>
                <a:lnTo>
                  <a:pt x="6330" y="123"/>
                </a:lnTo>
                <a:lnTo>
                  <a:pt x="6356" y="124"/>
                </a:lnTo>
                <a:lnTo>
                  <a:pt x="6384" y="124"/>
                </a:lnTo>
                <a:lnTo>
                  <a:pt x="6413" y="123"/>
                </a:lnTo>
                <a:lnTo>
                  <a:pt x="6443" y="120"/>
                </a:lnTo>
                <a:lnTo>
                  <a:pt x="6466" y="115"/>
                </a:lnTo>
                <a:lnTo>
                  <a:pt x="6492" y="109"/>
                </a:lnTo>
                <a:lnTo>
                  <a:pt x="6519" y="103"/>
                </a:lnTo>
                <a:lnTo>
                  <a:pt x="6547" y="97"/>
                </a:lnTo>
                <a:lnTo>
                  <a:pt x="6575" y="92"/>
                </a:lnTo>
                <a:lnTo>
                  <a:pt x="6601" y="86"/>
                </a:lnTo>
                <a:lnTo>
                  <a:pt x="6625" y="81"/>
                </a:lnTo>
                <a:lnTo>
                  <a:pt x="6645" y="76"/>
                </a:lnTo>
                <a:lnTo>
                  <a:pt x="6653" y="75"/>
                </a:lnTo>
                <a:lnTo>
                  <a:pt x="6659" y="73"/>
                </a:lnTo>
                <a:lnTo>
                  <a:pt x="6663" y="70"/>
                </a:lnTo>
                <a:lnTo>
                  <a:pt x="6666" y="68"/>
                </a:lnTo>
                <a:lnTo>
                  <a:pt x="6667" y="65"/>
                </a:lnTo>
                <a:lnTo>
                  <a:pt x="6668" y="62"/>
                </a:lnTo>
                <a:lnTo>
                  <a:pt x="6667" y="60"/>
                </a:lnTo>
                <a:lnTo>
                  <a:pt x="6665" y="56"/>
                </a:lnTo>
                <a:lnTo>
                  <a:pt x="6660" y="52"/>
                </a:lnTo>
                <a:lnTo>
                  <a:pt x="6652" y="47"/>
                </a:lnTo>
                <a:lnTo>
                  <a:pt x="6645" y="45"/>
                </a:lnTo>
                <a:lnTo>
                  <a:pt x="6638" y="42"/>
                </a:lnTo>
                <a:lnTo>
                  <a:pt x="6613" y="39"/>
                </a:lnTo>
                <a:lnTo>
                  <a:pt x="6586" y="33"/>
                </a:lnTo>
                <a:lnTo>
                  <a:pt x="6558" y="27"/>
                </a:lnTo>
                <a:lnTo>
                  <a:pt x="6527" y="20"/>
                </a:lnTo>
                <a:lnTo>
                  <a:pt x="6498" y="14"/>
                </a:lnTo>
                <a:lnTo>
                  <a:pt x="6467" y="8"/>
                </a:lnTo>
                <a:lnTo>
                  <a:pt x="6438" y="4"/>
                </a:lnTo>
                <a:lnTo>
                  <a:pt x="6409" y="0"/>
                </a:lnTo>
                <a:lnTo>
                  <a:pt x="6389" y="0"/>
                </a:lnTo>
                <a:lnTo>
                  <a:pt x="6369" y="1"/>
                </a:lnTo>
                <a:lnTo>
                  <a:pt x="6351" y="5"/>
                </a:lnTo>
                <a:lnTo>
                  <a:pt x="6332" y="8"/>
                </a:lnTo>
                <a:lnTo>
                  <a:pt x="6315" y="12"/>
                </a:lnTo>
                <a:lnTo>
                  <a:pt x="6297" y="15"/>
                </a:lnTo>
                <a:lnTo>
                  <a:pt x="6277" y="18"/>
                </a:lnTo>
                <a:lnTo>
                  <a:pt x="6256" y="20"/>
                </a:lnTo>
                <a:lnTo>
                  <a:pt x="6228" y="20"/>
                </a:lnTo>
                <a:lnTo>
                  <a:pt x="6200" y="21"/>
                </a:lnTo>
                <a:lnTo>
                  <a:pt x="6170" y="21"/>
                </a:lnTo>
                <a:lnTo>
                  <a:pt x="6141" y="23"/>
                </a:lnTo>
                <a:lnTo>
                  <a:pt x="6127" y="26"/>
                </a:lnTo>
                <a:lnTo>
                  <a:pt x="6113" y="28"/>
                </a:lnTo>
                <a:lnTo>
                  <a:pt x="6099" y="32"/>
                </a:lnTo>
                <a:lnTo>
                  <a:pt x="6084" y="35"/>
                </a:lnTo>
                <a:lnTo>
                  <a:pt x="6072" y="40"/>
                </a:lnTo>
                <a:lnTo>
                  <a:pt x="6060" y="45"/>
                </a:lnTo>
                <a:lnTo>
                  <a:pt x="6048" y="52"/>
                </a:lnTo>
                <a:lnTo>
                  <a:pt x="6036" y="59"/>
                </a:lnTo>
                <a:lnTo>
                  <a:pt x="6027" y="65"/>
                </a:lnTo>
                <a:lnTo>
                  <a:pt x="6017" y="70"/>
                </a:lnTo>
                <a:lnTo>
                  <a:pt x="6007" y="76"/>
                </a:lnTo>
                <a:lnTo>
                  <a:pt x="5998" y="81"/>
                </a:lnTo>
                <a:lnTo>
                  <a:pt x="5978" y="88"/>
                </a:lnTo>
                <a:lnTo>
                  <a:pt x="5959" y="94"/>
                </a:lnTo>
                <a:lnTo>
                  <a:pt x="5929" y="101"/>
                </a:lnTo>
                <a:lnTo>
                  <a:pt x="5915" y="107"/>
                </a:lnTo>
                <a:lnTo>
                  <a:pt x="5905" y="122"/>
                </a:lnTo>
                <a:lnTo>
                  <a:pt x="5894" y="142"/>
                </a:lnTo>
                <a:lnTo>
                  <a:pt x="5884" y="163"/>
                </a:lnTo>
                <a:lnTo>
                  <a:pt x="5873" y="183"/>
                </a:lnTo>
                <a:lnTo>
                  <a:pt x="5868" y="193"/>
                </a:lnTo>
                <a:lnTo>
                  <a:pt x="5862" y="200"/>
                </a:lnTo>
                <a:lnTo>
                  <a:pt x="5858" y="207"/>
                </a:lnTo>
                <a:lnTo>
                  <a:pt x="5853" y="213"/>
                </a:lnTo>
                <a:lnTo>
                  <a:pt x="5847" y="216"/>
                </a:lnTo>
                <a:lnTo>
                  <a:pt x="5843" y="217"/>
                </a:lnTo>
                <a:lnTo>
                  <a:pt x="5838" y="216"/>
                </a:lnTo>
                <a:lnTo>
                  <a:pt x="5833" y="213"/>
                </a:lnTo>
                <a:lnTo>
                  <a:pt x="5828" y="208"/>
                </a:lnTo>
                <a:lnTo>
                  <a:pt x="5824" y="202"/>
                </a:lnTo>
                <a:lnTo>
                  <a:pt x="5820" y="196"/>
                </a:lnTo>
                <a:lnTo>
                  <a:pt x="5816" y="189"/>
                </a:lnTo>
                <a:lnTo>
                  <a:pt x="5810" y="175"/>
                </a:lnTo>
                <a:lnTo>
                  <a:pt x="5803" y="163"/>
                </a:lnTo>
                <a:lnTo>
                  <a:pt x="5799" y="157"/>
                </a:lnTo>
                <a:lnTo>
                  <a:pt x="5796" y="153"/>
                </a:lnTo>
                <a:lnTo>
                  <a:pt x="5792" y="149"/>
                </a:lnTo>
                <a:lnTo>
                  <a:pt x="5788" y="146"/>
                </a:lnTo>
                <a:lnTo>
                  <a:pt x="5784" y="144"/>
                </a:lnTo>
                <a:lnTo>
                  <a:pt x="5779" y="144"/>
                </a:lnTo>
                <a:lnTo>
                  <a:pt x="5773" y="147"/>
                </a:lnTo>
                <a:lnTo>
                  <a:pt x="5767" y="150"/>
                </a:lnTo>
                <a:lnTo>
                  <a:pt x="5761" y="155"/>
                </a:lnTo>
                <a:lnTo>
                  <a:pt x="5757" y="161"/>
                </a:lnTo>
                <a:lnTo>
                  <a:pt x="5754" y="168"/>
                </a:lnTo>
                <a:lnTo>
                  <a:pt x="5752" y="175"/>
                </a:lnTo>
                <a:lnTo>
                  <a:pt x="5750" y="191"/>
                </a:lnTo>
                <a:lnTo>
                  <a:pt x="5750" y="209"/>
                </a:lnTo>
                <a:lnTo>
                  <a:pt x="5750" y="228"/>
                </a:lnTo>
                <a:lnTo>
                  <a:pt x="5749" y="247"/>
                </a:lnTo>
                <a:lnTo>
                  <a:pt x="5746" y="256"/>
                </a:lnTo>
                <a:lnTo>
                  <a:pt x="5744" y="264"/>
                </a:lnTo>
                <a:lnTo>
                  <a:pt x="5740" y="274"/>
                </a:lnTo>
                <a:lnTo>
                  <a:pt x="5736" y="282"/>
                </a:lnTo>
                <a:lnTo>
                  <a:pt x="5730" y="289"/>
                </a:lnTo>
                <a:lnTo>
                  <a:pt x="5723" y="296"/>
                </a:lnTo>
                <a:lnTo>
                  <a:pt x="5715" y="302"/>
                </a:lnTo>
                <a:lnTo>
                  <a:pt x="5705" y="306"/>
                </a:lnTo>
                <a:lnTo>
                  <a:pt x="5696" y="310"/>
                </a:lnTo>
                <a:lnTo>
                  <a:pt x="5686" y="312"/>
                </a:lnTo>
                <a:lnTo>
                  <a:pt x="5676" y="314"/>
                </a:lnTo>
                <a:lnTo>
                  <a:pt x="5666" y="315"/>
                </a:lnTo>
                <a:lnTo>
                  <a:pt x="5656" y="316"/>
                </a:lnTo>
                <a:lnTo>
                  <a:pt x="5646" y="315"/>
                </a:lnTo>
                <a:lnTo>
                  <a:pt x="5636" y="315"/>
                </a:lnTo>
                <a:lnTo>
                  <a:pt x="5628" y="314"/>
                </a:lnTo>
                <a:lnTo>
                  <a:pt x="5619" y="311"/>
                </a:lnTo>
                <a:lnTo>
                  <a:pt x="5611" y="309"/>
                </a:lnTo>
                <a:lnTo>
                  <a:pt x="5605" y="306"/>
                </a:lnTo>
                <a:lnTo>
                  <a:pt x="5599" y="304"/>
                </a:lnTo>
                <a:lnTo>
                  <a:pt x="5591" y="298"/>
                </a:lnTo>
                <a:lnTo>
                  <a:pt x="5581" y="292"/>
                </a:lnTo>
                <a:lnTo>
                  <a:pt x="5569" y="289"/>
                </a:lnTo>
                <a:lnTo>
                  <a:pt x="5555" y="284"/>
                </a:lnTo>
                <a:lnTo>
                  <a:pt x="5537" y="282"/>
                </a:lnTo>
                <a:lnTo>
                  <a:pt x="5515" y="281"/>
                </a:lnTo>
                <a:lnTo>
                  <a:pt x="5488" y="281"/>
                </a:lnTo>
                <a:lnTo>
                  <a:pt x="5454" y="282"/>
                </a:lnTo>
                <a:lnTo>
                  <a:pt x="5436" y="283"/>
                </a:lnTo>
                <a:lnTo>
                  <a:pt x="5417" y="285"/>
                </a:lnTo>
                <a:lnTo>
                  <a:pt x="5400" y="289"/>
                </a:lnTo>
                <a:lnTo>
                  <a:pt x="5382" y="292"/>
                </a:lnTo>
                <a:lnTo>
                  <a:pt x="5365" y="296"/>
                </a:lnTo>
                <a:lnTo>
                  <a:pt x="5348" y="301"/>
                </a:lnTo>
                <a:lnTo>
                  <a:pt x="5333" y="305"/>
                </a:lnTo>
                <a:lnTo>
                  <a:pt x="5319" y="311"/>
                </a:lnTo>
                <a:lnTo>
                  <a:pt x="5306" y="317"/>
                </a:lnTo>
                <a:lnTo>
                  <a:pt x="5295" y="323"/>
                </a:lnTo>
                <a:lnTo>
                  <a:pt x="5286" y="329"/>
                </a:lnTo>
                <a:lnTo>
                  <a:pt x="5278" y="336"/>
                </a:lnTo>
                <a:lnTo>
                  <a:pt x="5273" y="343"/>
                </a:lnTo>
                <a:lnTo>
                  <a:pt x="5269" y="349"/>
                </a:lnTo>
                <a:lnTo>
                  <a:pt x="5269" y="352"/>
                </a:lnTo>
                <a:lnTo>
                  <a:pt x="5269" y="356"/>
                </a:lnTo>
                <a:lnTo>
                  <a:pt x="5271" y="359"/>
                </a:lnTo>
                <a:lnTo>
                  <a:pt x="5272" y="363"/>
                </a:lnTo>
                <a:lnTo>
                  <a:pt x="5275" y="370"/>
                </a:lnTo>
                <a:lnTo>
                  <a:pt x="5276" y="377"/>
                </a:lnTo>
                <a:lnTo>
                  <a:pt x="5276" y="383"/>
                </a:lnTo>
                <a:lnTo>
                  <a:pt x="5274" y="389"/>
                </a:lnTo>
                <a:lnTo>
                  <a:pt x="5272" y="393"/>
                </a:lnTo>
                <a:lnTo>
                  <a:pt x="5267" y="398"/>
                </a:lnTo>
                <a:lnTo>
                  <a:pt x="5262" y="402"/>
                </a:lnTo>
                <a:lnTo>
                  <a:pt x="5257" y="405"/>
                </a:lnTo>
                <a:lnTo>
                  <a:pt x="5251" y="407"/>
                </a:lnTo>
                <a:lnTo>
                  <a:pt x="5244" y="410"/>
                </a:lnTo>
                <a:lnTo>
                  <a:pt x="5238" y="411"/>
                </a:lnTo>
                <a:lnTo>
                  <a:pt x="5232" y="411"/>
                </a:lnTo>
                <a:lnTo>
                  <a:pt x="5226" y="411"/>
                </a:lnTo>
                <a:lnTo>
                  <a:pt x="5220" y="410"/>
                </a:lnTo>
                <a:lnTo>
                  <a:pt x="5215" y="407"/>
                </a:lnTo>
                <a:lnTo>
                  <a:pt x="5212" y="404"/>
                </a:lnTo>
                <a:lnTo>
                  <a:pt x="5208" y="402"/>
                </a:lnTo>
                <a:lnTo>
                  <a:pt x="5202" y="399"/>
                </a:lnTo>
                <a:lnTo>
                  <a:pt x="5197" y="399"/>
                </a:lnTo>
                <a:lnTo>
                  <a:pt x="5190" y="400"/>
                </a:lnTo>
                <a:lnTo>
                  <a:pt x="5183" y="402"/>
                </a:lnTo>
                <a:lnTo>
                  <a:pt x="5174" y="405"/>
                </a:lnTo>
                <a:lnTo>
                  <a:pt x="5166" y="409"/>
                </a:lnTo>
                <a:lnTo>
                  <a:pt x="5159" y="412"/>
                </a:lnTo>
                <a:lnTo>
                  <a:pt x="5151" y="418"/>
                </a:lnTo>
                <a:lnTo>
                  <a:pt x="5144" y="423"/>
                </a:lnTo>
                <a:lnTo>
                  <a:pt x="5137" y="430"/>
                </a:lnTo>
                <a:lnTo>
                  <a:pt x="5132" y="436"/>
                </a:lnTo>
                <a:lnTo>
                  <a:pt x="5127" y="443"/>
                </a:lnTo>
                <a:lnTo>
                  <a:pt x="5124" y="450"/>
                </a:lnTo>
                <a:lnTo>
                  <a:pt x="5121" y="457"/>
                </a:lnTo>
                <a:lnTo>
                  <a:pt x="5121" y="464"/>
                </a:lnTo>
                <a:lnTo>
                  <a:pt x="5123" y="478"/>
                </a:lnTo>
                <a:lnTo>
                  <a:pt x="5121" y="492"/>
                </a:lnTo>
                <a:lnTo>
                  <a:pt x="5120" y="499"/>
                </a:lnTo>
                <a:lnTo>
                  <a:pt x="5118" y="505"/>
                </a:lnTo>
                <a:lnTo>
                  <a:pt x="5116" y="512"/>
                </a:lnTo>
                <a:lnTo>
                  <a:pt x="5112" y="518"/>
                </a:lnTo>
                <a:lnTo>
                  <a:pt x="5109" y="523"/>
                </a:lnTo>
                <a:lnTo>
                  <a:pt x="5105" y="527"/>
                </a:lnTo>
                <a:lnTo>
                  <a:pt x="5100" y="531"/>
                </a:lnTo>
                <a:lnTo>
                  <a:pt x="5096" y="533"/>
                </a:lnTo>
                <a:lnTo>
                  <a:pt x="5090" y="535"/>
                </a:lnTo>
                <a:lnTo>
                  <a:pt x="5083" y="537"/>
                </a:lnTo>
                <a:lnTo>
                  <a:pt x="5076" y="537"/>
                </a:lnTo>
                <a:lnTo>
                  <a:pt x="5069" y="535"/>
                </a:lnTo>
                <a:lnTo>
                  <a:pt x="5062" y="534"/>
                </a:lnTo>
                <a:lnTo>
                  <a:pt x="5053" y="534"/>
                </a:lnTo>
                <a:lnTo>
                  <a:pt x="5046" y="534"/>
                </a:lnTo>
                <a:lnTo>
                  <a:pt x="5040" y="535"/>
                </a:lnTo>
                <a:lnTo>
                  <a:pt x="5033" y="538"/>
                </a:lnTo>
                <a:lnTo>
                  <a:pt x="5029" y="540"/>
                </a:lnTo>
                <a:lnTo>
                  <a:pt x="5023" y="544"/>
                </a:lnTo>
                <a:lnTo>
                  <a:pt x="5018" y="547"/>
                </a:lnTo>
                <a:lnTo>
                  <a:pt x="5013" y="551"/>
                </a:lnTo>
                <a:lnTo>
                  <a:pt x="5009" y="555"/>
                </a:lnTo>
                <a:lnTo>
                  <a:pt x="5005" y="561"/>
                </a:lnTo>
                <a:lnTo>
                  <a:pt x="5003" y="566"/>
                </a:lnTo>
                <a:lnTo>
                  <a:pt x="5000" y="572"/>
                </a:lnTo>
                <a:lnTo>
                  <a:pt x="4998" y="578"/>
                </a:lnTo>
                <a:lnTo>
                  <a:pt x="4997" y="584"/>
                </a:lnTo>
                <a:lnTo>
                  <a:pt x="4996" y="589"/>
                </a:lnTo>
                <a:lnTo>
                  <a:pt x="4995" y="594"/>
                </a:lnTo>
                <a:lnTo>
                  <a:pt x="4991" y="600"/>
                </a:lnTo>
                <a:lnTo>
                  <a:pt x="4986" y="606"/>
                </a:lnTo>
                <a:lnTo>
                  <a:pt x="4979" y="611"/>
                </a:lnTo>
                <a:lnTo>
                  <a:pt x="4964" y="620"/>
                </a:lnTo>
                <a:lnTo>
                  <a:pt x="4946" y="627"/>
                </a:lnTo>
                <a:lnTo>
                  <a:pt x="4929" y="634"/>
                </a:lnTo>
                <a:lnTo>
                  <a:pt x="4912" y="639"/>
                </a:lnTo>
                <a:lnTo>
                  <a:pt x="4901" y="641"/>
                </a:lnTo>
                <a:lnTo>
                  <a:pt x="4894" y="642"/>
                </a:lnTo>
                <a:lnTo>
                  <a:pt x="4871" y="642"/>
                </a:lnTo>
                <a:lnTo>
                  <a:pt x="4834" y="646"/>
                </a:lnTo>
                <a:lnTo>
                  <a:pt x="4824" y="647"/>
                </a:lnTo>
                <a:lnTo>
                  <a:pt x="4816" y="649"/>
                </a:lnTo>
                <a:lnTo>
                  <a:pt x="4810" y="652"/>
                </a:lnTo>
                <a:lnTo>
                  <a:pt x="4804" y="655"/>
                </a:lnTo>
                <a:lnTo>
                  <a:pt x="4803" y="658"/>
                </a:lnTo>
                <a:lnTo>
                  <a:pt x="4802" y="660"/>
                </a:lnTo>
                <a:lnTo>
                  <a:pt x="4802" y="662"/>
                </a:lnTo>
                <a:lnTo>
                  <a:pt x="4802" y="665"/>
                </a:lnTo>
                <a:lnTo>
                  <a:pt x="4806" y="670"/>
                </a:lnTo>
                <a:lnTo>
                  <a:pt x="4811" y="676"/>
                </a:lnTo>
                <a:close/>
                <a:moveTo>
                  <a:pt x="7072" y="1297"/>
                </a:moveTo>
                <a:lnTo>
                  <a:pt x="7063" y="1310"/>
                </a:lnTo>
                <a:lnTo>
                  <a:pt x="7054" y="1322"/>
                </a:lnTo>
                <a:lnTo>
                  <a:pt x="7052" y="1328"/>
                </a:lnTo>
                <a:lnTo>
                  <a:pt x="7052" y="1337"/>
                </a:lnTo>
                <a:lnTo>
                  <a:pt x="7056" y="1349"/>
                </a:lnTo>
                <a:lnTo>
                  <a:pt x="7062" y="1363"/>
                </a:lnTo>
                <a:lnTo>
                  <a:pt x="7069" y="1379"/>
                </a:lnTo>
                <a:lnTo>
                  <a:pt x="7077" y="1393"/>
                </a:lnTo>
                <a:lnTo>
                  <a:pt x="7084" y="1404"/>
                </a:lnTo>
                <a:lnTo>
                  <a:pt x="7090" y="1414"/>
                </a:lnTo>
                <a:lnTo>
                  <a:pt x="7097" y="1421"/>
                </a:lnTo>
                <a:lnTo>
                  <a:pt x="7104" y="1427"/>
                </a:lnTo>
                <a:lnTo>
                  <a:pt x="7107" y="1428"/>
                </a:lnTo>
                <a:lnTo>
                  <a:pt x="7111" y="1429"/>
                </a:lnTo>
                <a:lnTo>
                  <a:pt x="7113" y="1429"/>
                </a:lnTo>
                <a:lnTo>
                  <a:pt x="7117" y="1429"/>
                </a:lnTo>
                <a:lnTo>
                  <a:pt x="7126" y="1428"/>
                </a:lnTo>
                <a:lnTo>
                  <a:pt x="7138" y="1427"/>
                </a:lnTo>
                <a:lnTo>
                  <a:pt x="7152" y="1427"/>
                </a:lnTo>
                <a:lnTo>
                  <a:pt x="7166" y="1428"/>
                </a:lnTo>
                <a:lnTo>
                  <a:pt x="7180" y="1430"/>
                </a:lnTo>
                <a:lnTo>
                  <a:pt x="7193" y="1434"/>
                </a:lnTo>
                <a:lnTo>
                  <a:pt x="7198" y="1436"/>
                </a:lnTo>
                <a:lnTo>
                  <a:pt x="7202" y="1440"/>
                </a:lnTo>
                <a:lnTo>
                  <a:pt x="7205" y="1443"/>
                </a:lnTo>
                <a:lnTo>
                  <a:pt x="7207" y="1448"/>
                </a:lnTo>
                <a:lnTo>
                  <a:pt x="7211" y="1457"/>
                </a:lnTo>
                <a:lnTo>
                  <a:pt x="7217" y="1465"/>
                </a:lnTo>
                <a:lnTo>
                  <a:pt x="7222" y="1472"/>
                </a:lnTo>
                <a:lnTo>
                  <a:pt x="7231" y="1478"/>
                </a:lnTo>
                <a:lnTo>
                  <a:pt x="7235" y="1481"/>
                </a:lnTo>
                <a:lnTo>
                  <a:pt x="7240" y="1483"/>
                </a:lnTo>
                <a:lnTo>
                  <a:pt x="7246" y="1484"/>
                </a:lnTo>
                <a:lnTo>
                  <a:pt x="7252" y="1484"/>
                </a:lnTo>
                <a:lnTo>
                  <a:pt x="7259" y="1484"/>
                </a:lnTo>
                <a:lnTo>
                  <a:pt x="7266" y="1483"/>
                </a:lnTo>
                <a:lnTo>
                  <a:pt x="7273" y="1482"/>
                </a:lnTo>
                <a:lnTo>
                  <a:pt x="7281" y="1479"/>
                </a:lnTo>
                <a:lnTo>
                  <a:pt x="7314" y="1468"/>
                </a:lnTo>
                <a:lnTo>
                  <a:pt x="7341" y="1458"/>
                </a:lnTo>
                <a:lnTo>
                  <a:pt x="7353" y="1454"/>
                </a:lnTo>
                <a:lnTo>
                  <a:pt x="7362" y="1448"/>
                </a:lnTo>
                <a:lnTo>
                  <a:pt x="7369" y="1442"/>
                </a:lnTo>
                <a:lnTo>
                  <a:pt x="7374" y="1435"/>
                </a:lnTo>
                <a:lnTo>
                  <a:pt x="7377" y="1431"/>
                </a:lnTo>
                <a:lnTo>
                  <a:pt x="7381" y="1429"/>
                </a:lnTo>
                <a:lnTo>
                  <a:pt x="7386" y="1427"/>
                </a:lnTo>
                <a:lnTo>
                  <a:pt x="7392" y="1424"/>
                </a:lnTo>
                <a:lnTo>
                  <a:pt x="7406" y="1420"/>
                </a:lnTo>
                <a:lnTo>
                  <a:pt x="7420" y="1417"/>
                </a:lnTo>
                <a:lnTo>
                  <a:pt x="7446" y="1414"/>
                </a:lnTo>
                <a:lnTo>
                  <a:pt x="7457" y="1414"/>
                </a:lnTo>
                <a:lnTo>
                  <a:pt x="7466" y="1404"/>
                </a:lnTo>
                <a:lnTo>
                  <a:pt x="7483" y="1384"/>
                </a:lnTo>
                <a:lnTo>
                  <a:pt x="7491" y="1371"/>
                </a:lnTo>
                <a:lnTo>
                  <a:pt x="7497" y="1360"/>
                </a:lnTo>
                <a:lnTo>
                  <a:pt x="7498" y="1353"/>
                </a:lnTo>
                <a:lnTo>
                  <a:pt x="7498" y="1348"/>
                </a:lnTo>
                <a:lnTo>
                  <a:pt x="7497" y="1342"/>
                </a:lnTo>
                <a:lnTo>
                  <a:pt x="7494" y="1339"/>
                </a:lnTo>
                <a:lnTo>
                  <a:pt x="7484" y="1330"/>
                </a:lnTo>
                <a:lnTo>
                  <a:pt x="7474" y="1323"/>
                </a:lnTo>
                <a:lnTo>
                  <a:pt x="7461" y="1316"/>
                </a:lnTo>
                <a:lnTo>
                  <a:pt x="7447" y="1310"/>
                </a:lnTo>
                <a:lnTo>
                  <a:pt x="7434" y="1306"/>
                </a:lnTo>
                <a:lnTo>
                  <a:pt x="7421" y="1302"/>
                </a:lnTo>
                <a:lnTo>
                  <a:pt x="7408" y="1299"/>
                </a:lnTo>
                <a:lnTo>
                  <a:pt x="7399" y="1297"/>
                </a:lnTo>
                <a:lnTo>
                  <a:pt x="7389" y="1297"/>
                </a:lnTo>
                <a:lnTo>
                  <a:pt x="7380" y="1300"/>
                </a:lnTo>
                <a:lnTo>
                  <a:pt x="7370" y="1303"/>
                </a:lnTo>
                <a:lnTo>
                  <a:pt x="7359" y="1307"/>
                </a:lnTo>
                <a:lnTo>
                  <a:pt x="7347" y="1312"/>
                </a:lnTo>
                <a:lnTo>
                  <a:pt x="7333" y="1315"/>
                </a:lnTo>
                <a:lnTo>
                  <a:pt x="7316" y="1319"/>
                </a:lnTo>
                <a:lnTo>
                  <a:pt x="7298" y="1320"/>
                </a:lnTo>
                <a:lnTo>
                  <a:pt x="7279" y="1320"/>
                </a:lnTo>
                <a:lnTo>
                  <a:pt x="7261" y="1323"/>
                </a:lnTo>
                <a:lnTo>
                  <a:pt x="7246" y="1326"/>
                </a:lnTo>
                <a:lnTo>
                  <a:pt x="7232" y="1329"/>
                </a:lnTo>
                <a:lnTo>
                  <a:pt x="7219" y="1330"/>
                </a:lnTo>
                <a:lnTo>
                  <a:pt x="7207" y="1330"/>
                </a:lnTo>
                <a:lnTo>
                  <a:pt x="7202" y="1328"/>
                </a:lnTo>
                <a:lnTo>
                  <a:pt x="7198" y="1327"/>
                </a:lnTo>
                <a:lnTo>
                  <a:pt x="7193" y="1323"/>
                </a:lnTo>
                <a:lnTo>
                  <a:pt x="7188" y="1320"/>
                </a:lnTo>
                <a:lnTo>
                  <a:pt x="7184" y="1315"/>
                </a:lnTo>
                <a:lnTo>
                  <a:pt x="7178" y="1310"/>
                </a:lnTo>
                <a:lnTo>
                  <a:pt x="7171" y="1307"/>
                </a:lnTo>
                <a:lnTo>
                  <a:pt x="7163" y="1303"/>
                </a:lnTo>
                <a:lnTo>
                  <a:pt x="7145" y="1297"/>
                </a:lnTo>
                <a:lnTo>
                  <a:pt x="7125" y="1293"/>
                </a:lnTo>
                <a:lnTo>
                  <a:pt x="7107" y="1290"/>
                </a:lnTo>
                <a:lnTo>
                  <a:pt x="7091" y="1290"/>
                </a:lnTo>
                <a:lnTo>
                  <a:pt x="7084" y="1292"/>
                </a:lnTo>
                <a:lnTo>
                  <a:pt x="7078" y="1293"/>
                </a:lnTo>
                <a:lnTo>
                  <a:pt x="7074" y="1295"/>
                </a:lnTo>
                <a:lnTo>
                  <a:pt x="7072" y="1297"/>
                </a:lnTo>
                <a:close/>
                <a:moveTo>
                  <a:pt x="3743" y="646"/>
                </a:moveTo>
                <a:lnTo>
                  <a:pt x="3715" y="638"/>
                </a:lnTo>
                <a:lnTo>
                  <a:pt x="3685" y="629"/>
                </a:lnTo>
                <a:lnTo>
                  <a:pt x="3672" y="626"/>
                </a:lnTo>
                <a:lnTo>
                  <a:pt x="3663" y="621"/>
                </a:lnTo>
                <a:lnTo>
                  <a:pt x="3658" y="620"/>
                </a:lnTo>
                <a:lnTo>
                  <a:pt x="3656" y="618"/>
                </a:lnTo>
                <a:lnTo>
                  <a:pt x="3653" y="615"/>
                </a:lnTo>
                <a:lnTo>
                  <a:pt x="3653" y="614"/>
                </a:lnTo>
                <a:lnTo>
                  <a:pt x="3652" y="613"/>
                </a:lnTo>
                <a:lnTo>
                  <a:pt x="3651" y="618"/>
                </a:lnTo>
                <a:lnTo>
                  <a:pt x="3650" y="625"/>
                </a:lnTo>
                <a:lnTo>
                  <a:pt x="3649" y="634"/>
                </a:lnTo>
                <a:lnTo>
                  <a:pt x="3649" y="646"/>
                </a:lnTo>
                <a:lnTo>
                  <a:pt x="3652" y="656"/>
                </a:lnTo>
                <a:lnTo>
                  <a:pt x="3655" y="661"/>
                </a:lnTo>
                <a:lnTo>
                  <a:pt x="3657" y="666"/>
                </a:lnTo>
                <a:lnTo>
                  <a:pt x="3662" y="670"/>
                </a:lnTo>
                <a:lnTo>
                  <a:pt x="3666" y="674"/>
                </a:lnTo>
                <a:lnTo>
                  <a:pt x="3691" y="687"/>
                </a:lnTo>
                <a:lnTo>
                  <a:pt x="3720" y="703"/>
                </a:lnTo>
                <a:lnTo>
                  <a:pt x="3750" y="720"/>
                </a:lnTo>
                <a:lnTo>
                  <a:pt x="3778" y="733"/>
                </a:lnTo>
                <a:lnTo>
                  <a:pt x="3808" y="743"/>
                </a:lnTo>
                <a:lnTo>
                  <a:pt x="3844" y="753"/>
                </a:lnTo>
                <a:lnTo>
                  <a:pt x="3861" y="757"/>
                </a:lnTo>
                <a:lnTo>
                  <a:pt x="3877" y="764"/>
                </a:lnTo>
                <a:lnTo>
                  <a:pt x="3884" y="768"/>
                </a:lnTo>
                <a:lnTo>
                  <a:pt x="3890" y="773"/>
                </a:lnTo>
                <a:lnTo>
                  <a:pt x="3895" y="777"/>
                </a:lnTo>
                <a:lnTo>
                  <a:pt x="3900" y="783"/>
                </a:lnTo>
                <a:lnTo>
                  <a:pt x="3905" y="789"/>
                </a:lnTo>
                <a:lnTo>
                  <a:pt x="3909" y="795"/>
                </a:lnTo>
                <a:lnTo>
                  <a:pt x="3917" y="800"/>
                </a:lnTo>
                <a:lnTo>
                  <a:pt x="3924" y="806"/>
                </a:lnTo>
                <a:lnTo>
                  <a:pt x="3939" y="815"/>
                </a:lnTo>
                <a:lnTo>
                  <a:pt x="3954" y="823"/>
                </a:lnTo>
                <a:lnTo>
                  <a:pt x="3981" y="835"/>
                </a:lnTo>
                <a:lnTo>
                  <a:pt x="3993" y="840"/>
                </a:lnTo>
                <a:lnTo>
                  <a:pt x="4077" y="849"/>
                </a:lnTo>
                <a:lnTo>
                  <a:pt x="4088" y="847"/>
                </a:lnTo>
                <a:lnTo>
                  <a:pt x="4114" y="842"/>
                </a:lnTo>
                <a:lnTo>
                  <a:pt x="4133" y="840"/>
                </a:lnTo>
                <a:lnTo>
                  <a:pt x="4153" y="838"/>
                </a:lnTo>
                <a:lnTo>
                  <a:pt x="4174" y="838"/>
                </a:lnTo>
                <a:lnTo>
                  <a:pt x="4197" y="840"/>
                </a:lnTo>
                <a:lnTo>
                  <a:pt x="4221" y="842"/>
                </a:lnTo>
                <a:lnTo>
                  <a:pt x="4247" y="844"/>
                </a:lnTo>
                <a:lnTo>
                  <a:pt x="4275" y="848"/>
                </a:lnTo>
                <a:lnTo>
                  <a:pt x="4302" y="850"/>
                </a:lnTo>
                <a:lnTo>
                  <a:pt x="4329" y="851"/>
                </a:lnTo>
                <a:lnTo>
                  <a:pt x="4355" y="852"/>
                </a:lnTo>
                <a:lnTo>
                  <a:pt x="4378" y="852"/>
                </a:lnTo>
                <a:lnTo>
                  <a:pt x="4398" y="852"/>
                </a:lnTo>
                <a:lnTo>
                  <a:pt x="4416" y="850"/>
                </a:lnTo>
                <a:lnTo>
                  <a:pt x="4429" y="848"/>
                </a:lnTo>
                <a:lnTo>
                  <a:pt x="4439" y="843"/>
                </a:lnTo>
                <a:lnTo>
                  <a:pt x="4447" y="838"/>
                </a:lnTo>
                <a:lnTo>
                  <a:pt x="4453" y="834"/>
                </a:lnTo>
                <a:lnTo>
                  <a:pt x="4457" y="828"/>
                </a:lnTo>
                <a:lnTo>
                  <a:pt x="4460" y="823"/>
                </a:lnTo>
                <a:lnTo>
                  <a:pt x="4463" y="817"/>
                </a:lnTo>
                <a:lnTo>
                  <a:pt x="4461" y="815"/>
                </a:lnTo>
                <a:lnTo>
                  <a:pt x="4459" y="813"/>
                </a:lnTo>
                <a:lnTo>
                  <a:pt x="4456" y="810"/>
                </a:lnTo>
                <a:lnTo>
                  <a:pt x="4450" y="807"/>
                </a:lnTo>
                <a:lnTo>
                  <a:pt x="4434" y="801"/>
                </a:lnTo>
                <a:lnTo>
                  <a:pt x="4414" y="795"/>
                </a:lnTo>
                <a:lnTo>
                  <a:pt x="4395" y="789"/>
                </a:lnTo>
                <a:lnTo>
                  <a:pt x="4375" y="786"/>
                </a:lnTo>
                <a:lnTo>
                  <a:pt x="4358" y="783"/>
                </a:lnTo>
                <a:lnTo>
                  <a:pt x="4345" y="783"/>
                </a:lnTo>
                <a:lnTo>
                  <a:pt x="4331" y="784"/>
                </a:lnTo>
                <a:lnTo>
                  <a:pt x="4310" y="786"/>
                </a:lnTo>
                <a:lnTo>
                  <a:pt x="4283" y="786"/>
                </a:lnTo>
                <a:lnTo>
                  <a:pt x="4252" y="786"/>
                </a:lnTo>
                <a:lnTo>
                  <a:pt x="4221" y="786"/>
                </a:lnTo>
                <a:lnTo>
                  <a:pt x="4191" y="786"/>
                </a:lnTo>
                <a:lnTo>
                  <a:pt x="4166" y="784"/>
                </a:lnTo>
                <a:lnTo>
                  <a:pt x="4147" y="783"/>
                </a:lnTo>
                <a:lnTo>
                  <a:pt x="4115" y="782"/>
                </a:lnTo>
                <a:lnTo>
                  <a:pt x="4082" y="781"/>
                </a:lnTo>
                <a:lnTo>
                  <a:pt x="4052" y="782"/>
                </a:lnTo>
                <a:lnTo>
                  <a:pt x="4025" y="783"/>
                </a:lnTo>
                <a:lnTo>
                  <a:pt x="4019" y="783"/>
                </a:lnTo>
                <a:lnTo>
                  <a:pt x="4013" y="783"/>
                </a:lnTo>
                <a:lnTo>
                  <a:pt x="4007" y="782"/>
                </a:lnTo>
                <a:lnTo>
                  <a:pt x="4002" y="781"/>
                </a:lnTo>
                <a:lnTo>
                  <a:pt x="3992" y="776"/>
                </a:lnTo>
                <a:lnTo>
                  <a:pt x="3981" y="770"/>
                </a:lnTo>
                <a:lnTo>
                  <a:pt x="3962" y="756"/>
                </a:lnTo>
                <a:lnTo>
                  <a:pt x="3945" y="742"/>
                </a:lnTo>
                <a:lnTo>
                  <a:pt x="3922" y="726"/>
                </a:lnTo>
                <a:lnTo>
                  <a:pt x="3893" y="703"/>
                </a:lnTo>
                <a:lnTo>
                  <a:pt x="3878" y="692"/>
                </a:lnTo>
                <a:lnTo>
                  <a:pt x="3863" y="682"/>
                </a:lnTo>
                <a:lnTo>
                  <a:pt x="3855" y="679"/>
                </a:lnTo>
                <a:lnTo>
                  <a:pt x="3848" y="675"/>
                </a:lnTo>
                <a:lnTo>
                  <a:pt x="3843" y="672"/>
                </a:lnTo>
                <a:lnTo>
                  <a:pt x="3836" y="670"/>
                </a:lnTo>
                <a:lnTo>
                  <a:pt x="3818" y="667"/>
                </a:lnTo>
                <a:lnTo>
                  <a:pt x="3803" y="662"/>
                </a:lnTo>
                <a:lnTo>
                  <a:pt x="3781" y="656"/>
                </a:lnTo>
                <a:lnTo>
                  <a:pt x="3743" y="646"/>
                </a:lnTo>
                <a:close/>
                <a:moveTo>
                  <a:pt x="3722" y="806"/>
                </a:moveTo>
                <a:lnTo>
                  <a:pt x="3722" y="808"/>
                </a:lnTo>
                <a:lnTo>
                  <a:pt x="3722" y="811"/>
                </a:lnTo>
                <a:lnTo>
                  <a:pt x="3722" y="814"/>
                </a:lnTo>
                <a:lnTo>
                  <a:pt x="3723" y="817"/>
                </a:lnTo>
                <a:lnTo>
                  <a:pt x="3727" y="822"/>
                </a:lnTo>
                <a:lnTo>
                  <a:pt x="3733" y="827"/>
                </a:lnTo>
                <a:lnTo>
                  <a:pt x="3740" y="830"/>
                </a:lnTo>
                <a:lnTo>
                  <a:pt x="3750" y="834"/>
                </a:lnTo>
                <a:lnTo>
                  <a:pt x="3759" y="836"/>
                </a:lnTo>
                <a:lnTo>
                  <a:pt x="3769" y="838"/>
                </a:lnTo>
                <a:lnTo>
                  <a:pt x="3779" y="840"/>
                </a:lnTo>
                <a:lnTo>
                  <a:pt x="3789" y="840"/>
                </a:lnTo>
                <a:lnTo>
                  <a:pt x="3797" y="838"/>
                </a:lnTo>
                <a:lnTo>
                  <a:pt x="3804" y="836"/>
                </a:lnTo>
                <a:lnTo>
                  <a:pt x="3810" y="834"/>
                </a:lnTo>
                <a:lnTo>
                  <a:pt x="3814" y="829"/>
                </a:lnTo>
                <a:lnTo>
                  <a:pt x="3816" y="827"/>
                </a:lnTo>
                <a:lnTo>
                  <a:pt x="3816" y="824"/>
                </a:lnTo>
                <a:lnTo>
                  <a:pt x="3816" y="821"/>
                </a:lnTo>
                <a:lnTo>
                  <a:pt x="3814" y="817"/>
                </a:lnTo>
                <a:lnTo>
                  <a:pt x="3812" y="811"/>
                </a:lnTo>
                <a:lnTo>
                  <a:pt x="3807" y="804"/>
                </a:lnTo>
                <a:lnTo>
                  <a:pt x="3803" y="800"/>
                </a:lnTo>
                <a:lnTo>
                  <a:pt x="3797" y="795"/>
                </a:lnTo>
                <a:lnTo>
                  <a:pt x="3790" y="790"/>
                </a:lnTo>
                <a:lnTo>
                  <a:pt x="3783" y="788"/>
                </a:lnTo>
                <a:lnTo>
                  <a:pt x="3776" y="784"/>
                </a:lnTo>
                <a:lnTo>
                  <a:pt x="3769" y="783"/>
                </a:lnTo>
                <a:lnTo>
                  <a:pt x="3760" y="782"/>
                </a:lnTo>
                <a:lnTo>
                  <a:pt x="3753" y="783"/>
                </a:lnTo>
                <a:lnTo>
                  <a:pt x="3746" y="784"/>
                </a:lnTo>
                <a:lnTo>
                  <a:pt x="3740" y="786"/>
                </a:lnTo>
                <a:lnTo>
                  <a:pt x="3735" y="789"/>
                </a:lnTo>
                <a:lnTo>
                  <a:pt x="3729" y="794"/>
                </a:lnTo>
                <a:lnTo>
                  <a:pt x="3725" y="798"/>
                </a:lnTo>
                <a:lnTo>
                  <a:pt x="3722" y="806"/>
                </a:lnTo>
                <a:close/>
                <a:moveTo>
                  <a:pt x="3730" y="937"/>
                </a:moveTo>
                <a:lnTo>
                  <a:pt x="3732" y="941"/>
                </a:lnTo>
                <a:lnTo>
                  <a:pt x="3736" y="944"/>
                </a:lnTo>
                <a:lnTo>
                  <a:pt x="3740" y="949"/>
                </a:lnTo>
                <a:lnTo>
                  <a:pt x="3747" y="952"/>
                </a:lnTo>
                <a:lnTo>
                  <a:pt x="3756" y="955"/>
                </a:lnTo>
                <a:lnTo>
                  <a:pt x="3765" y="957"/>
                </a:lnTo>
                <a:lnTo>
                  <a:pt x="3776" y="957"/>
                </a:lnTo>
                <a:lnTo>
                  <a:pt x="3789" y="956"/>
                </a:lnTo>
                <a:lnTo>
                  <a:pt x="3817" y="951"/>
                </a:lnTo>
                <a:lnTo>
                  <a:pt x="3846" y="946"/>
                </a:lnTo>
                <a:lnTo>
                  <a:pt x="3874" y="943"/>
                </a:lnTo>
                <a:lnTo>
                  <a:pt x="3897" y="941"/>
                </a:lnTo>
                <a:lnTo>
                  <a:pt x="3901" y="939"/>
                </a:lnTo>
                <a:lnTo>
                  <a:pt x="3905" y="937"/>
                </a:lnTo>
                <a:lnTo>
                  <a:pt x="3908" y="935"/>
                </a:lnTo>
                <a:lnTo>
                  <a:pt x="3911" y="931"/>
                </a:lnTo>
                <a:lnTo>
                  <a:pt x="3913" y="926"/>
                </a:lnTo>
                <a:lnTo>
                  <a:pt x="3915" y="923"/>
                </a:lnTo>
                <a:lnTo>
                  <a:pt x="3917" y="918"/>
                </a:lnTo>
                <a:lnTo>
                  <a:pt x="3918" y="914"/>
                </a:lnTo>
                <a:lnTo>
                  <a:pt x="3918" y="909"/>
                </a:lnTo>
                <a:lnTo>
                  <a:pt x="3917" y="904"/>
                </a:lnTo>
                <a:lnTo>
                  <a:pt x="3915" y="899"/>
                </a:lnTo>
                <a:lnTo>
                  <a:pt x="3914" y="896"/>
                </a:lnTo>
                <a:lnTo>
                  <a:pt x="3912" y="892"/>
                </a:lnTo>
                <a:lnTo>
                  <a:pt x="3908" y="890"/>
                </a:lnTo>
                <a:lnTo>
                  <a:pt x="3905" y="888"/>
                </a:lnTo>
                <a:lnTo>
                  <a:pt x="3900" y="887"/>
                </a:lnTo>
                <a:lnTo>
                  <a:pt x="3890" y="884"/>
                </a:lnTo>
                <a:lnTo>
                  <a:pt x="3880" y="881"/>
                </a:lnTo>
                <a:lnTo>
                  <a:pt x="3872" y="876"/>
                </a:lnTo>
                <a:lnTo>
                  <a:pt x="3863" y="871"/>
                </a:lnTo>
                <a:lnTo>
                  <a:pt x="3854" y="867"/>
                </a:lnTo>
                <a:lnTo>
                  <a:pt x="3846" y="864"/>
                </a:lnTo>
                <a:lnTo>
                  <a:pt x="3841" y="863"/>
                </a:lnTo>
                <a:lnTo>
                  <a:pt x="3837" y="863"/>
                </a:lnTo>
                <a:lnTo>
                  <a:pt x="3832" y="863"/>
                </a:lnTo>
                <a:lnTo>
                  <a:pt x="3828" y="865"/>
                </a:lnTo>
                <a:lnTo>
                  <a:pt x="3817" y="870"/>
                </a:lnTo>
                <a:lnTo>
                  <a:pt x="3801" y="877"/>
                </a:lnTo>
                <a:lnTo>
                  <a:pt x="3784" y="887"/>
                </a:lnTo>
                <a:lnTo>
                  <a:pt x="3767" y="896"/>
                </a:lnTo>
                <a:lnTo>
                  <a:pt x="3751" y="906"/>
                </a:lnTo>
                <a:lnTo>
                  <a:pt x="3738" y="918"/>
                </a:lnTo>
                <a:lnTo>
                  <a:pt x="3733" y="923"/>
                </a:lnTo>
                <a:lnTo>
                  <a:pt x="3731" y="928"/>
                </a:lnTo>
                <a:lnTo>
                  <a:pt x="3730" y="932"/>
                </a:lnTo>
                <a:lnTo>
                  <a:pt x="3730" y="937"/>
                </a:lnTo>
                <a:close/>
                <a:moveTo>
                  <a:pt x="3430" y="909"/>
                </a:moveTo>
                <a:lnTo>
                  <a:pt x="3427" y="911"/>
                </a:lnTo>
                <a:lnTo>
                  <a:pt x="3424" y="915"/>
                </a:lnTo>
                <a:lnTo>
                  <a:pt x="3422" y="919"/>
                </a:lnTo>
                <a:lnTo>
                  <a:pt x="3421" y="924"/>
                </a:lnTo>
                <a:lnTo>
                  <a:pt x="3421" y="933"/>
                </a:lnTo>
                <a:lnTo>
                  <a:pt x="3423" y="944"/>
                </a:lnTo>
                <a:lnTo>
                  <a:pt x="3424" y="949"/>
                </a:lnTo>
                <a:lnTo>
                  <a:pt x="3427" y="953"/>
                </a:lnTo>
                <a:lnTo>
                  <a:pt x="3429" y="958"/>
                </a:lnTo>
                <a:lnTo>
                  <a:pt x="3433" y="962"/>
                </a:lnTo>
                <a:lnTo>
                  <a:pt x="3437" y="965"/>
                </a:lnTo>
                <a:lnTo>
                  <a:pt x="3441" y="969"/>
                </a:lnTo>
                <a:lnTo>
                  <a:pt x="3446" y="970"/>
                </a:lnTo>
                <a:lnTo>
                  <a:pt x="3451" y="971"/>
                </a:lnTo>
                <a:lnTo>
                  <a:pt x="3463" y="971"/>
                </a:lnTo>
                <a:lnTo>
                  <a:pt x="3476" y="970"/>
                </a:lnTo>
                <a:lnTo>
                  <a:pt x="3489" y="966"/>
                </a:lnTo>
                <a:lnTo>
                  <a:pt x="3503" y="964"/>
                </a:lnTo>
                <a:lnTo>
                  <a:pt x="3515" y="962"/>
                </a:lnTo>
                <a:lnTo>
                  <a:pt x="3524" y="962"/>
                </a:lnTo>
                <a:lnTo>
                  <a:pt x="3529" y="962"/>
                </a:lnTo>
                <a:lnTo>
                  <a:pt x="3533" y="963"/>
                </a:lnTo>
                <a:lnTo>
                  <a:pt x="3535" y="965"/>
                </a:lnTo>
                <a:lnTo>
                  <a:pt x="3536" y="969"/>
                </a:lnTo>
                <a:lnTo>
                  <a:pt x="3538" y="978"/>
                </a:lnTo>
                <a:lnTo>
                  <a:pt x="3543" y="992"/>
                </a:lnTo>
                <a:lnTo>
                  <a:pt x="3549" y="1007"/>
                </a:lnTo>
                <a:lnTo>
                  <a:pt x="3556" y="1024"/>
                </a:lnTo>
                <a:lnTo>
                  <a:pt x="3561" y="1031"/>
                </a:lnTo>
                <a:lnTo>
                  <a:pt x="3565" y="1037"/>
                </a:lnTo>
                <a:lnTo>
                  <a:pt x="3571" y="1043"/>
                </a:lnTo>
                <a:lnTo>
                  <a:pt x="3577" y="1046"/>
                </a:lnTo>
                <a:lnTo>
                  <a:pt x="3584" y="1049"/>
                </a:lnTo>
                <a:lnTo>
                  <a:pt x="3591" y="1049"/>
                </a:lnTo>
                <a:lnTo>
                  <a:pt x="3599" y="1047"/>
                </a:lnTo>
                <a:lnTo>
                  <a:pt x="3608" y="1044"/>
                </a:lnTo>
                <a:lnTo>
                  <a:pt x="3623" y="1033"/>
                </a:lnTo>
                <a:lnTo>
                  <a:pt x="3635" y="1023"/>
                </a:lnTo>
                <a:lnTo>
                  <a:pt x="3644" y="1015"/>
                </a:lnTo>
                <a:lnTo>
                  <a:pt x="3650" y="1006"/>
                </a:lnTo>
                <a:lnTo>
                  <a:pt x="3655" y="999"/>
                </a:lnTo>
                <a:lnTo>
                  <a:pt x="3658" y="993"/>
                </a:lnTo>
                <a:lnTo>
                  <a:pt x="3662" y="990"/>
                </a:lnTo>
                <a:lnTo>
                  <a:pt x="3666" y="988"/>
                </a:lnTo>
                <a:lnTo>
                  <a:pt x="3669" y="986"/>
                </a:lnTo>
                <a:lnTo>
                  <a:pt x="3670" y="983"/>
                </a:lnTo>
                <a:lnTo>
                  <a:pt x="3671" y="979"/>
                </a:lnTo>
                <a:lnTo>
                  <a:pt x="3671" y="975"/>
                </a:lnTo>
                <a:lnTo>
                  <a:pt x="3670" y="962"/>
                </a:lnTo>
                <a:lnTo>
                  <a:pt x="3668" y="948"/>
                </a:lnTo>
                <a:lnTo>
                  <a:pt x="3663" y="933"/>
                </a:lnTo>
                <a:lnTo>
                  <a:pt x="3657" y="919"/>
                </a:lnTo>
                <a:lnTo>
                  <a:pt x="3653" y="912"/>
                </a:lnTo>
                <a:lnTo>
                  <a:pt x="3650" y="908"/>
                </a:lnTo>
                <a:lnTo>
                  <a:pt x="3646" y="903"/>
                </a:lnTo>
                <a:lnTo>
                  <a:pt x="3643" y="899"/>
                </a:lnTo>
                <a:lnTo>
                  <a:pt x="3638" y="897"/>
                </a:lnTo>
                <a:lnTo>
                  <a:pt x="3632" y="895"/>
                </a:lnTo>
                <a:lnTo>
                  <a:pt x="3626" y="892"/>
                </a:lnTo>
                <a:lnTo>
                  <a:pt x="3619" y="892"/>
                </a:lnTo>
                <a:lnTo>
                  <a:pt x="3603" y="891"/>
                </a:lnTo>
                <a:lnTo>
                  <a:pt x="3587" y="891"/>
                </a:lnTo>
                <a:lnTo>
                  <a:pt x="3570" y="894"/>
                </a:lnTo>
                <a:lnTo>
                  <a:pt x="3555" y="896"/>
                </a:lnTo>
                <a:lnTo>
                  <a:pt x="3543" y="899"/>
                </a:lnTo>
                <a:lnTo>
                  <a:pt x="3534" y="903"/>
                </a:lnTo>
                <a:lnTo>
                  <a:pt x="3530" y="904"/>
                </a:lnTo>
                <a:lnTo>
                  <a:pt x="3525" y="904"/>
                </a:lnTo>
                <a:lnTo>
                  <a:pt x="3520" y="904"/>
                </a:lnTo>
                <a:lnTo>
                  <a:pt x="3514" y="904"/>
                </a:lnTo>
                <a:lnTo>
                  <a:pt x="3501" y="903"/>
                </a:lnTo>
                <a:lnTo>
                  <a:pt x="3486" y="901"/>
                </a:lnTo>
                <a:lnTo>
                  <a:pt x="3470" y="899"/>
                </a:lnTo>
                <a:lnTo>
                  <a:pt x="3456" y="899"/>
                </a:lnTo>
                <a:lnTo>
                  <a:pt x="3449" y="901"/>
                </a:lnTo>
                <a:lnTo>
                  <a:pt x="3442" y="903"/>
                </a:lnTo>
                <a:lnTo>
                  <a:pt x="3436" y="905"/>
                </a:lnTo>
                <a:lnTo>
                  <a:pt x="3430" y="909"/>
                </a:lnTo>
                <a:close/>
                <a:moveTo>
                  <a:pt x="3332" y="742"/>
                </a:moveTo>
                <a:lnTo>
                  <a:pt x="3328" y="747"/>
                </a:lnTo>
                <a:lnTo>
                  <a:pt x="3326" y="753"/>
                </a:lnTo>
                <a:lnTo>
                  <a:pt x="3325" y="759"/>
                </a:lnTo>
                <a:lnTo>
                  <a:pt x="3323" y="764"/>
                </a:lnTo>
                <a:lnTo>
                  <a:pt x="3322" y="778"/>
                </a:lnTo>
                <a:lnTo>
                  <a:pt x="3323" y="794"/>
                </a:lnTo>
                <a:lnTo>
                  <a:pt x="3325" y="808"/>
                </a:lnTo>
                <a:lnTo>
                  <a:pt x="3326" y="820"/>
                </a:lnTo>
                <a:lnTo>
                  <a:pt x="3326" y="824"/>
                </a:lnTo>
                <a:lnTo>
                  <a:pt x="3326" y="829"/>
                </a:lnTo>
                <a:lnTo>
                  <a:pt x="3325" y="831"/>
                </a:lnTo>
                <a:lnTo>
                  <a:pt x="3323" y="834"/>
                </a:lnTo>
                <a:lnTo>
                  <a:pt x="3322" y="837"/>
                </a:lnTo>
                <a:lnTo>
                  <a:pt x="3321" y="842"/>
                </a:lnTo>
                <a:lnTo>
                  <a:pt x="3322" y="847"/>
                </a:lnTo>
                <a:lnTo>
                  <a:pt x="3325" y="852"/>
                </a:lnTo>
                <a:lnTo>
                  <a:pt x="3329" y="857"/>
                </a:lnTo>
                <a:lnTo>
                  <a:pt x="3334" y="861"/>
                </a:lnTo>
                <a:lnTo>
                  <a:pt x="3338" y="862"/>
                </a:lnTo>
                <a:lnTo>
                  <a:pt x="3340" y="863"/>
                </a:lnTo>
                <a:lnTo>
                  <a:pt x="3343" y="862"/>
                </a:lnTo>
                <a:lnTo>
                  <a:pt x="3348" y="862"/>
                </a:lnTo>
                <a:lnTo>
                  <a:pt x="3352" y="860"/>
                </a:lnTo>
                <a:lnTo>
                  <a:pt x="3355" y="857"/>
                </a:lnTo>
                <a:lnTo>
                  <a:pt x="3359" y="854"/>
                </a:lnTo>
                <a:lnTo>
                  <a:pt x="3362" y="849"/>
                </a:lnTo>
                <a:lnTo>
                  <a:pt x="3368" y="838"/>
                </a:lnTo>
                <a:lnTo>
                  <a:pt x="3374" y="827"/>
                </a:lnTo>
                <a:lnTo>
                  <a:pt x="3379" y="815"/>
                </a:lnTo>
                <a:lnTo>
                  <a:pt x="3385" y="806"/>
                </a:lnTo>
                <a:lnTo>
                  <a:pt x="3387" y="802"/>
                </a:lnTo>
                <a:lnTo>
                  <a:pt x="3389" y="798"/>
                </a:lnTo>
                <a:lnTo>
                  <a:pt x="3393" y="796"/>
                </a:lnTo>
                <a:lnTo>
                  <a:pt x="3395" y="796"/>
                </a:lnTo>
                <a:lnTo>
                  <a:pt x="3417" y="793"/>
                </a:lnTo>
                <a:lnTo>
                  <a:pt x="3453" y="789"/>
                </a:lnTo>
                <a:lnTo>
                  <a:pt x="3461" y="789"/>
                </a:lnTo>
                <a:lnTo>
                  <a:pt x="3470" y="789"/>
                </a:lnTo>
                <a:lnTo>
                  <a:pt x="3478" y="790"/>
                </a:lnTo>
                <a:lnTo>
                  <a:pt x="3487" y="791"/>
                </a:lnTo>
                <a:lnTo>
                  <a:pt x="3493" y="795"/>
                </a:lnTo>
                <a:lnTo>
                  <a:pt x="3498" y="798"/>
                </a:lnTo>
                <a:lnTo>
                  <a:pt x="3503" y="803"/>
                </a:lnTo>
                <a:lnTo>
                  <a:pt x="3507" y="808"/>
                </a:lnTo>
                <a:lnTo>
                  <a:pt x="3511" y="820"/>
                </a:lnTo>
                <a:lnTo>
                  <a:pt x="3515" y="825"/>
                </a:lnTo>
                <a:lnTo>
                  <a:pt x="3518" y="830"/>
                </a:lnTo>
                <a:lnTo>
                  <a:pt x="3523" y="831"/>
                </a:lnTo>
                <a:lnTo>
                  <a:pt x="3536" y="830"/>
                </a:lnTo>
                <a:lnTo>
                  <a:pt x="3557" y="830"/>
                </a:lnTo>
                <a:lnTo>
                  <a:pt x="3564" y="830"/>
                </a:lnTo>
                <a:lnTo>
                  <a:pt x="3571" y="829"/>
                </a:lnTo>
                <a:lnTo>
                  <a:pt x="3577" y="828"/>
                </a:lnTo>
                <a:lnTo>
                  <a:pt x="3583" y="824"/>
                </a:lnTo>
                <a:lnTo>
                  <a:pt x="3595" y="817"/>
                </a:lnTo>
                <a:lnTo>
                  <a:pt x="3605" y="808"/>
                </a:lnTo>
                <a:lnTo>
                  <a:pt x="3614" y="797"/>
                </a:lnTo>
                <a:lnTo>
                  <a:pt x="3619" y="787"/>
                </a:lnTo>
                <a:lnTo>
                  <a:pt x="3624" y="778"/>
                </a:lnTo>
                <a:lnTo>
                  <a:pt x="3626" y="770"/>
                </a:lnTo>
                <a:lnTo>
                  <a:pt x="3626" y="764"/>
                </a:lnTo>
                <a:lnTo>
                  <a:pt x="3624" y="757"/>
                </a:lnTo>
                <a:lnTo>
                  <a:pt x="3619" y="749"/>
                </a:lnTo>
                <a:lnTo>
                  <a:pt x="3611" y="742"/>
                </a:lnTo>
                <a:lnTo>
                  <a:pt x="3608" y="739"/>
                </a:lnTo>
                <a:lnTo>
                  <a:pt x="3602" y="736"/>
                </a:lnTo>
                <a:lnTo>
                  <a:pt x="3596" y="734"/>
                </a:lnTo>
                <a:lnTo>
                  <a:pt x="3590" y="732"/>
                </a:lnTo>
                <a:lnTo>
                  <a:pt x="3583" y="730"/>
                </a:lnTo>
                <a:lnTo>
                  <a:pt x="3575" y="729"/>
                </a:lnTo>
                <a:lnTo>
                  <a:pt x="3567" y="729"/>
                </a:lnTo>
                <a:lnTo>
                  <a:pt x="3557" y="730"/>
                </a:lnTo>
                <a:lnTo>
                  <a:pt x="3534" y="732"/>
                </a:lnTo>
                <a:lnTo>
                  <a:pt x="3504" y="732"/>
                </a:lnTo>
                <a:lnTo>
                  <a:pt x="3469" y="732"/>
                </a:lnTo>
                <a:lnTo>
                  <a:pt x="3434" y="730"/>
                </a:lnTo>
                <a:lnTo>
                  <a:pt x="3400" y="730"/>
                </a:lnTo>
                <a:lnTo>
                  <a:pt x="3369" y="733"/>
                </a:lnTo>
                <a:lnTo>
                  <a:pt x="3356" y="734"/>
                </a:lnTo>
                <a:lnTo>
                  <a:pt x="3346" y="736"/>
                </a:lnTo>
                <a:lnTo>
                  <a:pt x="3338" y="739"/>
                </a:lnTo>
                <a:lnTo>
                  <a:pt x="3332" y="742"/>
                </a:lnTo>
                <a:close/>
                <a:moveTo>
                  <a:pt x="3279" y="599"/>
                </a:moveTo>
                <a:lnTo>
                  <a:pt x="3279" y="602"/>
                </a:lnTo>
                <a:lnTo>
                  <a:pt x="3279" y="607"/>
                </a:lnTo>
                <a:lnTo>
                  <a:pt x="3280" y="611"/>
                </a:lnTo>
                <a:lnTo>
                  <a:pt x="3281" y="614"/>
                </a:lnTo>
                <a:lnTo>
                  <a:pt x="3286" y="621"/>
                </a:lnTo>
                <a:lnTo>
                  <a:pt x="3292" y="627"/>
                </a:lnTo>
                <a:lnTo>
                  <a:pt x="3300" y="632"/>
                </a:lnTo>
                <a:lnTo>
                  <a:pt x="3309" y="636"/>
                </a:lnTo>
                <a:lnTo>
                  <a:pt x="3320" y="639"/>
                </a:lnTo>
                <a:lnTo>
                  <a:pt x="3332" y="639"/>
                </a:lnTo>
                <a:lnTo>
                  <a:pt x="3361" y="636"/>
                </a:lnTo>
                <a:lnTo>
                  <a:pt x="3395" y="632"/>
                </a:lnTo>
                <a:lnTo>
                  <a:pt x="3410" y="631"/>
                </a:lnTo>
                <a:lnTo>
                  <a:pt x="3423" y="629"/>
                </a:lnTo>
                <a:lnTo>
                  <a:pt x="3429" y="631"/>
                </a:lnTo>
                <a:lnTo>
                  <a:pt x="3433" y="632"/>
                </a:lnTo>
                <a:lnTo>
                  <a:pt x="3436" y="633"/>
                </a:lnTo>
                <a:lnTo>
                  <a:pt x="3437" y="636"/>
                </a:lnTo>
                <a:lnTo>
                  <a:pt x="3441" y="647"/>
                </a:lnTo>
                <a:lnTo>
                  <a:pt x="3443" y="656"/>
                </a:lnTo>
                <a:lnTo>
                  <a:pt x="3447" y="661"/>
                </a:lnTo>
                <a:lnTo>
                  <a:pt x="3453" y="665"/>
                </a:lnTo>
                <a:lnTo>
                  <a:pt x="3461" y="668"/>
                </a:lnTo>
                <a:lnTo>
                  <a:pt x="3473" y="670"/>
                </a:lnTo>
                <a:lnTo>
                  <a:pt x="3497" y="675"/>
                </a:lnTo>
                <a:lnTo>
                  <a:pt x="3516" y="679"/>
                </a:lnTo>
                <a:lnTo>
                  <a:pt x="3531" y="682"/>
                </a:lnTo>
                <a:lnTo>
                  <a:pt x="3547" y="683"/>
                </a:lnTo>
                <a:lnTo>
                  <a:pt x="3550" y="682"/>
                </a:lnTo>
                <a:lnTo>
                  <a:pt x="3554" y="681"/>
                </a:lnTo>
                <a:lnTo>
                  <a:pt x="3556" y="679"/>
                </a:lnTo>
                <a:lnTo>
                  <a:pt x="3557" y="676"/>
                </a:lnTo>
                <a:lnTo>
                  <a:pt x="3560" y="668"/>
                </a:lnTo>
                <a:lnTo>
                  <a:pt x="3560" y="659"/>
                </a:lnTo>
                <a:lnTo>
                  <a:pt x="3557" y="648"/>
                </a:lnTo>
                <a:lnTo>
                  <a:pt x="3554" y="636"/>
                </a:lnTo>
                <a:lnTo>
                  <a:pt x="3548" y="625"/>
                </a:lnTo>
                <a:lnTo>
                  <a:pt x="3542" y="614"/>
                </a:lnTo>
                <a:lnTo>
                  <a:pt x="3536" y="605"/>
                </a:lnTo>
                <a:lnTo>
                  <a:pt x="3531" y="598"/>
                </a:lnTo>
                <a:lnTo>
                  <a:pt x="3527" y="593"/>
                </a:lnTo>
                <a:lnTo>
                  <a:pt x="3522" y="589"/>
                </a:lnTo>
                <a:lnTo>
                  <a:pt x="3508" y="582"/>
                </a:lnTo>
                <a:lnTo>
                  <a:pt x="3481" y="573"/>
                </a:lnTo>
                <a:lnTo>
                  <a:pt x="3462" y="568"/>
                </a:lnTo>
                <a:lnTo>
                  <a:pt x="3444" y="565"/>
                </a:lnTo>
                <a:lnTo>
                  <a:pt x="3428" y="561"/>
                </a:lnTo>
                <a:lnTo>
                  <a:pt x="3410" y="560"/>
                </a:lnTo>
                <a:lnTo>
                  <a:pt x="3395" y="559"/>
                </a:lnTo>
                <a:lnTo>
                  <a:pt x="3380" y="559"/>
                </a:lnTo>
                <a:lnTo>
                  <a:pt x="3366" y="560"/>
                </a:lnTo>
                <a:lnTo>
                  <a:pt x="3353" y="561"/>
                </a:lnTo>
                <a:lnTo>
                  <a:pt x="3329" y="561"/>
                </a:lnTo>
                <a:lnTo>
                  <a:pt x="3307" y="565"/>
                </a:lnTo>
                <a:lnTo>
                  <a:pt x="3302" y="566"/>
                </a:lnTo>
                <a:lnTo>
                  <a:pt x="3298" y="568"/>
                </a:lnTo>
                <a:lnTo>
                  <a:pt x="3293" y="571"/>
                </a:lnTo>
                <a:lnTo>
                  <a:pt x="3289" y="574"/>
                </a:lnTo>
                <a:lnTo>
                  <a:pt x="3286" y="579"/>
                </a:lnTo>
                <a:lnTo>
                  <a:pt x="3284" y="585"/>
                </a:lnTo>
                <a:lnTo>
                  <a:pt x="3281" y="591"/>
                </a:lnTo>
                <a:lnTo>
                  <a:pt x="3279" y="599"/>
                </a:lnTo>
                <a:close/>
                <a:moveTo>
                  <a:pt x="2921" y="639"/>
                </a:moveTo>
                <a:lnTo>
                  <a:pt x="2915" y="641"/>
                </a:lnTo>
                <a:lnTo>
                  <a:pt x="2911" y="645"/>
                </a:lnTo>
                <a:lnTo>
                  <a:pt x="2908" y="648"/>
                </a:lnTo>
                <a:lnTo>
                  <a:pt x="2904" y="652"/>
                </a:lnTo>
                <a:lnTo>
                  <a:pt x="2902" y="655"/>
                </a:lnTo>
                <a:lnTo>
                  <a:pt x="2901" y="660"/>
                </a:lnTo>
                <a:lnTo>
                  <a:pt x="2900" y="663"/>
                </a:lnTo>
                <a:lnTo>
                  <a:pt x="2900" y="667"/>
                </a:lnTo>
                <a:lnTo>
                  <a:pt x="2901" y="670"/>
                </a:lnTo>
                <a:lnTo>
                  <a:pt x="2902" y="674"/>
                </a:lnTo>
                <a:lnTo>
                  <a:pt x="2903" y="678"/>
                </a:lnTo>
                <a:lnTo>
                  <a:pt x="2905" y="681"/>
                </a:lnTo>
                <a:lnTo>
                  <a:pt x="2908" y="683"/>
                </a:lnTo>
                <a:lnTo>
                  <a:pt x="2911" y="685"/>
                </a:lnTo>
                <a:lnTo>
                  <a:pt x="2915" y="686"/>
                </a:lnTo>
                <a:lnTo>
                  <a:pt x="2918" y="686"/>
                </a:lnTo>
                <a:lnTo>
                  <a:pt x="2938" y="683"/>
                </a:lnTo>
                <a:lnTo>
                  <a:pt x="2965" y="678"/>
                </a:lnTo>
                <a:lnTo>
                  <a:pt x="2978" y="675"/>
                </a:lnTo>
                <a:lnTo>
                  <a:pt x="2990" y="674"/>
                </a:lnTo>
                <a:lnTo>
                  <a:pt x="2996" y="675"/>
                </a:lnTo>
                <a:lnTo>
                  <a:pt x="3001" y="675"/>
                </a:lnTo>
                <a:lnTo>
                  <a:pt x="3005" y="678"/>
                </a:lnTo>
                <a:lnTo>
                  <a:pt x="3009" y="680"/>
                </a:lnTo>
                <a:lnTo>
                  <a:pt x="3011" y="682"/>
                </a:lnTo>
                <a:lnTo>
                  <a:pt x="3015" y="685"/>
                </a:lnTo>
                <a:lnTo>
                  <a:pt x="3019" y="686"/>
                </a:lnTo>
                <a:lnTo>
                  <a:pt x="3024" y="687"/>
                </a:lnTo>
                <a:lnTo>
                  <a:pt x="3032" y="687"/>
                </a:lnTo>
                <a:lnTo>
                  <a:pt x="3042" y="686"/>
                </a:lnTo>
                <a:lnTo>
                  <a:pt x="3050" y="682"/>
                </a:lnTo>
                <a:lnTo>
                  <a:pt x="3057" y="679"/>
                </a:lnTo>
                <a:lnTo>
                  <a:pt x="3059" y="675"/>
                </a:lnTo>
                <a:lnTo>
                  <a:pt x="3060" y="673"/>
                </a:lnTo>
                <a:lnTo>
                  <a:pt x="3062" y="670"/>
                </a:lnTo>
                <a:lnTo>
                  <a:pt x="3062" y="667"/>
                </a:lnTo>
                <a:lnTo>
                  <a:pt x="3062" y="648"/>
                </a:lnTo>
                <a:lnTo>
                  <a:pt x="3064" y="622"/>
                </a:lnTo>
                <a:lnTo>
                  <a:pt x="3064" y="615"/>
                </a:lnTo>
                <a:lnTo>
                  <a:pt x="3064" y="609"/>
                </a:lnTo>
                <a:lnTo>
                  <a:pt x="3063" y="604"/>
                </a:lnTo>
                <a:lnTo>
                  <a:pt x="3060" y="598"/>
                </a:lnTo>
                <a:lnTo>
                  <a:pt x="3058" y="593"/>
                </a:lnTo>
                <a:lnTo>
                  <a:pt x="3055" y="589"/>
                </a:lnTo>
                <a:lnTo>
                  <a:pt x="3051" y="587"/>
                </a:lnTo>
                <a:lnTo>
                  <a:pt x="3045" y="586"/>
                </a:lnTo>
                <a:lnTo>
                  <a:pt x="3039" y="586"/>
                </a:lnTo>
                <a:lnTo>
                  <a:pt x="3033" y="586"/>
                </a:lnTo>
                <a:lnTo>
                  <a:pt x="3026" y="588"/>
                </a:lnTo>
                <a:lnTo>
                  <a:pt x="3019" y="591"/>
                </a:lnTo>
                <a:lnTo>
                  <a:pt x="3004" y="596"/>
                </a:lnTo>
                <a:lnTo>
                  <a:pt x="2989" y="605"/>
                </a:lnTo>
                <a:lnTo>
                  <a:pt x="2956" y="622"/>
                </a:lnTo>
                <a:lnTo>
                  <a:pt x="2921" y="639"/>
                </a:lnTo>
                <a:close/>
                <a:moveTo>
                  <a:pt x="2470" y="768"/>
                </a:moveTo>
                <a:lnTo>
                  <a:pt x="2469" y="771"/>
                </a:lnTo>
                <a:lnTo>
                  <a:pt x="2470" y="774"/>
                </a:lnTo>
                <a:lnTo>
                  <a:pt x="2470" y="776"/>
                </a:lnTo>
                <a:lnTo>
                  <a:pt x="2472" y="778"/>
                </a:lnTo>
                <a:lnTo>
                  <a:pt x="2477" y="782"/>
                </a:lnTo>
                <a:lnTo>
                  <a:pt x="2484" y="784"/>
                </a:lnTo>
                <a:lnTo>
                  <a:pt x="2504" y="787"/>
                </a:lnTo>
                <a:lnTo>
                  <a:pt x="2528" y="787"/>
                </a:lnTo>
                <a:lnTo>
                  <a:pt x="2557" y="787"/>
                </a:lnTo>
                <a:lnTo>
                  <a:pt x="2588" y="786"/>
                </a:lnTo>
                <a:lnTo>
                  <a:pt x="2602" y="784"/>
                </a:lnTo>
                <a:lnTo>
                  <a:pt x="2615" y="782"/>
                </a:lnTo>
                <a:lnTo>
                  <a:pt x="2626" y="780"/>
                </a:lnTo>
                <a:lnTo>
                  <a:pt x="2634" y="777"/>
                </a:lnTo>
                <a:lnTo>
                  <a:pt x="2642" y="773"/>
                </a:lnTo>
                <a:lnTo>
                  <a:pt x="2655" y="769"/>
                </a:lnTo>
                <a:lnTo>
                  <a:pt x="2672" y="764"/>
                </a:lnTo>
                <a:lnTo>
                  <a:pt x="2687" y="761"/>
                </a:lnTo>
                <a:lnTo>
                  <a:pt x="2695" y="761"/>
                </a:lnTo>
                <a:lnTo>
                  <a:pt x="2703" y="760"/>
                </a:lnTo>
                <a:lnTo>
                  <a:pt x="2709" y="760"/>
                </a:lnTo>
                <a:lnTo>
                  <a:pt x="2716" y="761"/>
                </a:lnTo>
                <a:lnTo>
                  <a:pt x="2721" y="763"/>
                </a:lnTo>
                <a:lnTo>
                  <a:pt x="2725" y="766"/>
                </a:lnTo>
                <a:lnTo>
                  <a:pt x="2727" y="769"/>
                </a:lnTo>
                <a:lnTo>
                  <a:pt x="2727" y="774"/>
                </a:lnTo>
                <a:lnTo>
                  <a:pt x="2727" y="780"/>
                </a:lnTo>
                <a:lnTo>
                  <a:pt x="2728" y="786"/>
                </a:lnTo>
                <a:lnTo>
                  <a:pt x="2729" y="791"/>
                </a:lnTo>
                <a:lnTo>
                  <a:pt x="2732" y="797"/>
                </a:lnTo>
                <a:lnTo>
                  <a:pt x="2736" y="809"/>
                </a:lnTo>
                <a:lnTo>
                  <a:pt x="2745" y="820"/>
                </a:lnTo>
                <a:lnTo>
                  <a:pt x="2753" y="829"/>
                </a:lnTo>
                <a:lnTo>
                  <a:pt x="2761" y="836"/>
                </a:lnTo>
                <a:lnTo>
                  <a:pt x="2766" y="838"/>
                </a:lnTo>
                <a:lnTo>
                  <a:pt x="2769" y="840"/>
                </a:lnTo>
                <a:lnTo>
                  <a:pt x="2774" y="841"/>
                </a:lnTo>
                <a:lnTo>
                  <a:pt x="2777" y="840"/>
                </a:lnTo>
                <a:lnTo>
                  <a:pt x="2794" y="830"/>
                </a:lnTo>
                <a:lnTo>
                  <a:pt x="2815" y="816"/>
                </a:lnTo>
                <a:lnTo>
                  <a:pt x="2824" y="810"/>
                </a:lnTo>
                <a:lnTo>
                  <a:pt x="2835" y="806"/>
                </a:lnTo>
                <a:lnTo>
                  <a:pt x="2840" y="806"/>
                </a:lnTo>
                <a:lnTo>
                  <a:pt x="2844" y="806"/>
                </a:lnTo>
                <a:lnTo>
                  <a:pt x="2848" y="807"/>
                </a:lnTo>
                <a:lnTo>
                  <a:pt x="2851" y="808"/>
                </a:lnTo>
                <a:lnTo>
                  <a:pt x="2858" y="815"/>
                </a:lnTo>
                <a:lnTo>
                  <a:pt x="2863" y="823"/>
                </a:lnTo>
                <a:lnTo>
                  <a:pt x="2868" y="833"/>
                </a:lnTo>
                <a:lnTo>
                  <a:pt x="2871" y="842"/>
                </a:lnTo>
                <a:lnTo>
                  <a:pt x="2876" y="851"/>
                </a:lnTo>
                <a:lnTo>
                  <a:pt x="2880" y="860"/>
                </a:lnTo>
                <a:lnTo>
                  <a:pt x="2885" y="867"/>
                </a:lnTo>
                <a:lnTo>
                  <a:pt x="2891" y="871"/>
                </a:lnTo>
                <a:lnTo>
                  <a:pt x="2900" y="874"/>
                </a:lnTo>
                <a:lnTo>
                  <a:pt x="2910" y="876"/>
                </a:lnTo>
                <a:lnTo>
                  <a:pt x="2923" y="877"/>
                </a:lnTo>
                <a:lnTo>
                  <a:pt x="2936" y="878"/>
                </a:lnTo>
                <a:lnTo>
                  <a:pt x="2949" y="877"/>
                </a:lnTo>
                <a:lnTo>
                  <a:pt x="2962" y="876"/>
                </a:lnTo>
                <a:lnTo>
                  <a:pt x="2975" y="874"/>
                </a:lnTo>
                <a:lnTo>
                  <a:pt x="2984" y="871"/>
                </a:lnTo>
                <a:lnTo>
                  <a:pt x="2995" y="868"/>
                </a:lnTo>
                <a:lnTo>
                  <a:pt x="3009" y="865"/>
                </a:lnTo>
                <a:lnTo>
                  <a:pt x="3025" y="864"/>
                </a:lnTo>
                <a:lnTo>
                  <a:pt x="3042" y="863"/>
                </a:lnTo>
                <a:lnTo>
                  <a:pt x="3059" y="864"/>
                </a:lnTo>
                <a:lnTo>
                  <a:pt x="3076" y="864"/>
                </a:lnTo>
                <a:lnTo>
                  <a:pt x="3091" y="865"/>
                </a:lnTo>
                <a:lnTo>
                  <a:pt x="3104" y="868"/>
                </a:lnTo>
                <a:lnTo>
                  <a:pt x="3134" y="875"/>
                </a:lnTo>
                <a:lnTo>
                  <a:pt x="3173" y="881"/>
                </a:lnTo>
                <a:lnTo>
                  <a:pt x="3192" y="882"/>
                </a:lnTo>
                <a:lnTo>
                  <a:pt x="3207" y="882"/>
                </a:lnTo>
                <a:lnTo>
                  <a:pt x="3214" y="881"/>
                </a:lnTo>
                <a:lnTo>
                  <a:pt x="3219" y="879"/>
                </a:lnTo>
                <a:lnTo>
                  <a:pt x="3224" y="877"/>
                </a:lnTo>
                <a:lnTo>
                  <a:pt x="3226" y="875"/>
                </a:lnTo>
                <a:lnTo>
                  <a:pt x="3230" y="868"/>
                </a:lnTo>
                <a:lnTo>
                  <a:pt x="3234" y="863"/>
                </a:lnTo>
                <a:lnTo>
                  <a:pt x="3239" y="858"/>
                </a:lnTo>
                <a:lnTo>
                  <a:pt x="3245" y="854"/>
                </a:lnTo>
                <a:lnTo>
                  <a:pt x="3251" y="850"/>
                </a:lnTo>
                <a:lnTo>
                  <a:pt x="3255" y="845"/>
                </a:lnTo>
                <a:lnTo>
                  <a:pt x="3259" y="840"/>
                </a:lnTo>
                <a:lnTo>
                  <a:pt x="3260" y="834"/>
                </a:lnTo>
                <a:lnTo>
                  <a:pt x="3264" y="814"/>
                </a:lnTo>
                <a:lnTo>
                  <a:pt x="3269" y="787"/>
                </a:lnTo>
                <a:lnTo>
                  <a:pt x="3274" y="764"/>
                </a:lnTo>
                <a:lnTo>
                  <a:pt x="3277" y="755"/>
                </a:lnTo>
                <a:lnTo>
                  <a:pt x="3273" y="750"/>
                </a:lnTo>
                <a:lnTo>
                  <a:pt x="3265" y="740"/>
                </a:lnTo>
                <a:lnTo>
                  <a:pt x="3259" y="735"/>
                </a:lnTo>
                <a:lnTo>
                  <a:pt x="3252" y="733"/>
                </a:lnTo>
                <a:lnTo>
                  <a:pt x="3247" y="733"/>
                </a:lnTo>
                <a:lnTo>
                  <a:pt x="3244" y="733"/>
                </a:lnTo>
                <a:lnTo>
                  <a:pt x="3239" y="734"/>
                </a:lnTo>
                <a:lnTo>
                  <a:pt x="3234" y="736"/>
                </a:lnTo>
                <a:lnTo>
                  <a:pt x="3217" y="747"/>
                </a:lnTo>
                <a:lnTo>
                  <a:pt x="3204" y="754"/>
                </a:lnTo>
                <a:lnTo>
                  <a:pt x="3198" y="756"/>
                </a:lnTo>
                <a:lnTo>
                  <a:pt x="3191" y="757"/>
                </a:lnTo>
                <a:lnTo>
                  <a:pt x="3184" y="756"/>
                </a:lnTo>
                <a:lnTo>
                  <a:pt x="3176" y="755"/>
                </a:lnTo>
                <a:lnTo>
                  <a:pt x="3171" y="754"/>
                </a:lnTo>
                <a:lnTo>
                  <a:pt x="3167" y="750"/>
                </a:lnTo>
                <a:lnTo>
                  <a:pt x="3164" y="748"/>
                </a:lnTo>
                <a:lnTo>
                  <a:pt x="3161" y="743"/>
                </a:lnTo>
                <a:lnTo>
                  <a:pt x="3156" y="735"/>
                </a:lnTo>
                <a:lnTo>
                  <a:pt x="3150" y="726"/>
                </a:lnTo>
                <a:lnTo>
                  <a:pt x="3146" y="721"/>
                </a:lnTo>
                <a:lnTo>
                  <a:pt x="3143" y="717"/>
                </a:lnTo>
                <a:lnTo>
                  <a:pt x="3138" y="714"/>
                </a:lnTo>
                <a:lnTo>
                  <a:pt x="3134" y="710"/>
                </a:lnTo>
                <a:lnTo>
                  <a:pt x="3129" y="708"/>
                </a:lnTo>
                <a:lnTo>
                  <a:pt x="3123" y="707"/>
                </a:lnTo>
                <a:lnTo>
                  <a:pt x="3117" y="707"/>
                </a:lnTo>
                <a:lnTo>
                  <a:pt x="3109" y="708"/>
                </a:lnTo>
                <a:lnTo>
                  <a:pt x="3094" y="713"/>
                </a:lnTo>
                <a:lnTo>
                  <a:pt x="3083" y="719"/>
                </a:lnTo>
                <a:lnTo>
                  <a:pt x="3073" y="724"/>
                </a:lnTo>
                <a:lnTo>
                  <a:pt x="3066" y="732"/>
                </a:lnTo>
                <a:lnTo>
                  <a:pt x="3055" y="747"/>
                </a:lnTo>
                <a:lnTo>
                  <a:pt x="3045" y="759"/>
                </a:lnTo>
                <a:lnTo>
                  <a:pt x="3039" y="763"/>
                </a:lnTo>
                <a:lnTo>
                  <a:pt x="3033" y="767"/>
                </a:lnTo>
                <a:lnTo>
                  <a:pt x="3025" y="770"/>
                </a:lnTo>
                <a:lnTo>
                  <a:pt x="3018" y="773"/>
                </a:lnTo>
                <a:lnTo>
                  <a:pt x="3010" y="775"/>
                </a:lnTo>
                <a:lnTo>
                  <a:pt x="3003" y="776"/>
                </a:lnTo>
                <a:lnTo>
                  <a:pt x="2997" y="775"/>
                </a:lnTo>
                <a:lnTo>
                  <a:pt x="2992" y="774"/>
                </a:lnTo>
                <a:lnTo>
                  <a:pt x="2977" y="764"/>
                </a:lnTo>
                <a:lnTo>
                  <a:pt x="2952" y="748"/>
                </a:lnTo>
                <a:lnTo>
                  <a:pt x="2930" y="734"/>
                </a:lnTo>
                <a:lnTo>
                  <a:pt x="2921" y="727"/>
                </a:lnTo>
                <a:lnTo>
                  <a:pt x="2901" y="726"/>
                </a:lnTo>
                <a:lnTo>
                  <a:pt x="2856" y="721"/>
                </a:lnTo>
                <a:lnTo>
                  <a:pt x="2833" y="719"/>
                </a:lnTo>
                <a:lnTo>
                  <a:pt x="2811" y="714"/>
                </a:lnTo>
                <a:lnTo>
                  <a:pt x="2802" y="712"/>
                </a:lnTo>
                <a:lnTo>
                  <a:pt x="2795" y="708"/>
                </a:lnTo>
                <a:lnTo>
                  <a:pt x="2790" y="706"/>
                </a:lnTo>
                <a:lnTo>
                  <a:pt x="2788" y="702"/>
                </a:lnTo>
                <a:lnTo>
                  <a:pt x="2786" y="694"/>
                </a:lnTo>
                <a:lnTo>
                  <a:pt x="2781" y="686"/>
                </a:lnTo>
                <a:lnTo>
                  <a:pt x="2774" y="678"/>
                </a:lnTo>
                <a:lnTo>
                  <a:pt x="2766" y="670"/>
                </a:lnTo>
                <a:lnTo>
                  <a:pt x="2760" y="667"/>
                </a:lnTo>
                <a:lnTo>
                  <a:pt x="2754" y="665"/>
                </a:lnTo>
                <a:lnTo>
                  <a:pt x="2748" y="661"/>
                </a:lnTo>
                <a:lnTo>
                  <a:pt x="2740" y="660"/>
                </a:lnTo>
                <a:lnTo>
                  <a:pt x="2732" y="658"/>
                </a:lnTo>
                <a:lnTo>
                  <a:pt x="2723" y="658"/>
                </a:lnTo>
                <a:lnTo>
                  <a:pt x="2714" y="658"/>
                </a:lnTo>
                <a:lnTo>
                  <a:pt x="2703" y="658"/>
                </a:lnTo>
                <a:lnTo>
                  <a:pt x="2680" y="662"/>
                </a:lnTo>
                <a:lnTo>
                  <a:pt x="2653" y="668"/>
                </a:lnTo>
                <a:lnTo>
                  <a:pt x="2626" y="675"/>
                </a:lnTo>
                <a:lnTo>
                  <a:pt x="2600" y="683"/>
                </a:lnTo>
                <a:lnTo>
                  <a:pt x="2554" y="699"/>
                </a:lnTo>
                <a:lnTo>
                  <a:pt x="2528" y="705"/>
                </a:lnTo>
                <a:lnTo>
                  <a:pt x="2526" y="706"/>
                </a:lnTo>
                <a:lnTo>
                  <a:pt x="2524" y="707"/>
                </a:lnTo>
                <a:lnTo>
                  <a:pt x="2524" y="708"/>
                </a:lnTo>
                <a:lnTo>
                  <a:pt x="2524" y="710"/>
                </a:lnTo>
                <a:lnTo>
                  <a:pt x="2526" y="717"/>
                </a:lnTo>
                <a:lnTo>
                  <a:pt x="2528" y="723"/>
                </a:lnTo>
                <a:lnTo>
                  <a:pt x="2531" y="730"/>
                </a:lnTo>
                <a:lnTo>
                  <a:pt x="2532" y="736"/>
                </a:lnTo>
                <a:lnTo>
                  <a:pt x="2532" y="739"/>
                </a:lnTo>
                <a:lnTo>
                  <a:pt x="2531" y="741"/>
                </a:lnTo>
                <a:lnTo>
                  <a:pt x="2528" y="742"/>
                </a:lnTo>
                <a:lnTo>
                  <a:pt x="2525" y="742"/>
                </a:lnTo>
                <a:lnTo>
                  <a:pt x="2508" y="742"/>
                </a:lnTo>
                <a:lnTo>
                  <a:pt x="2492" y="744"/>
                </a:lnTo>
                <a:lnTo>
                  <a:pt x="2485" y="747"/>
                </a:lnTo>
                <a:lnTo>
                  <a:pt x="2479" y="751"/>
                </a:lnTo>
                <a:lnTo>
                  <a:pt x="2476" y="755"/>
                </a:lnTo>
                <a:lnTo>
                  <a:pt x="2473" y="759"/>
                </a:lnTo>
                <a:lnTo>
                  <a:pt x="2471" y="763"/>
                </a:lnTo>
                <a:lnTo>
                  <a:pt x="2470" y="768"/>
                </a:lnTo>
                <a:close/>
                <a:moveTo>
                  <a:pt x="4449" y="1532"/>
                </a:moveTo>
                <a:lnTo>
                  <a:pt x="4441" y="1536"/>
                </a:lnTo>
                <a:lnTo>
                  <a:pt x="4437" y="1538"/>
                </a:lnTo>
                <a:lnTo>
                  <a:pt x="4433" y="1542"/>
                </a:lnTo>
                <a:lnTo>
                  <a:pt x="4431" y="1546"/>
                </a:lnTo>
                <a:lnTo>
                  <a:pt x="4431" y="1550"/>
                </a:lnTo>
                <a:lnTo>
                  <a:pt x="4431" y="1553"/>
                </a:lnTo>
                <a:lnTo>
                  <a:pt x="4432" y="1558"/>
                </a:lnTo>
                <a:lnTo>
                  <a:pt x="4436" y="1562"/>
                </a:lnTo>
                <a:lnTo>
                  <a:pt x="4438" y="1564"/>
                </a:lnTo>
                <a:lnTo>
                  <a:pt x="4443" y="1568"/>
                </a:lnTo>
                <a:lnTo>
                  <a:pt x="4447" y="1570"/>
                </a:lnTo>
                <a:lnTo>
                  <a:pt x="4452" y="1571"/>
                </a:lnTo>
                <a:lnTo>
                  <a:pt x="4457" y="1572"/>
                </a:lnTo>
                <a:lnTo>
                  <a:pt x="4463" y="1572"/>
                </a:lnTo>
                <a:lnTo>
                  <a:pt x="4467" y="1572"/>
                </a:lnTo>
                <a:lnTo>
                  <a:pt x="4473" y="1570"/>
                </a:lnTo>
                <a:lnTo>
                  <a:pt x="4478" y="1568"/>
                </a:lnTo>
                <a:lnTo>
                  <a:pt x="4481" y="1564"/>
                </a:lnTo>
                <a:lnTo>
                  <a:pt x="4484" y="1561"/>
                </a:lnTo>
                <a:lnTo>
                  <a:pt x="4485" y="1557"/>
                </a:lnTo>
                <a:lnTo>
                  <a:pt x="4486" y="1553"/>
                </a:lnTo>
                <a:lnTo>
                  <a:pt x="4486" y="1549"/>
                </a:lnTo>
                <a:lnTo>
                  <a:pt x="4486" y="1545"/>
                </a:lnTo>
                <a:lnTo>
                  <a:pt x="4485" y="1542"/>
                </a:lnTo>
                <a:lnTo>
                  <a:pt x="4483" y="1538"/>
                </a:lnTo>
                <a:lnTo>
                  <a:pt x="4480" y="1536"/>
                </a:lnTo>
                <a:lnTo>
                  <a:pt x="4477" y="1534"/>
                </a:lnTo>
                <a:lnTo>
                  <a:pt x="4472" y="1531"/>
                </a:lnTo>
                <a:lnTo>
                  <a:pt x="4467" y="1530"/>
                </a:lnTo>
                <a:lnTo>
                  <a:pt x="4461" y="1530"/>
                </a:lnTo>
                <a:lnTo>
                  <a:pt x="4456" y="1531"/>
                </a:lnTo>
                <a:lnTo>
                  <a:pt x="4449" y="1532"/>
                </a:lnTo>
                <a:close/>
                <a:moveTo>
                  <a:pt x="4295" y="1504"/>
                </a:moveTo>
                <a:lnTo>
                  <a:pt x="4294" y="1506"/>
                </a:lnTo>
                <a:lnTo>
                  <a:pt x="4294" y="1510"/>
                </a:lnTo>
                <a:lnTo>
                  <a:pt x="4296" y="1512"/>
                </a:lnTo>
                <a:lnTo>
                  <a:pt x="4298" y="1515"/>
                </a:lnTo>
                <a:lnTo>
                  <a:pt x="4306" y="1521"/>
                </a:lnTo>
                <a:lnTo>
                  <a:pt x="4316" y="1524"/>
                </a:lnTo>
                <a:lnTo>
                  <a:pt x="4328" y="1526"/>
                </a:lnTo>
                <a:lnTo>
                  <a:pt x="4338" y="1528"/>
                </a:lnTo>
                <a:lnTo>
                  <a:pt x="4343" y="1526"/>
                </a:lnTo>
                <a:lnTo>
                  <a:pt x="4348" y="1525"/>
                </a:lnTo>
                <a:lnTo>
                  <a:pt x="4351" y="1523"/>
                </a:lnTo>
                <a:lnTo>
                  <a:pt x="4353" y="1519"/>
                </a:lnTo>
                <a:lnTo>
                  <a:pt x="4355" y="1516"/>
                </a:lnTo>
                <a:lnTo>
                  <a:pt x="4355" y="1512"/>
                </a:lnTo>
                <a:lnTo>
                  <a:pt x="4355" y="1509"/>
                </a:lnTo>
                <a:lnTo>
                  <a:pt x="4352" y="1504"/>
                </a:lnTo>
                <a:lnTo>
                  <a:pt x="4350" y="1501"/>
                </a:lnTo>
                <a:lnTo>
                  <a:pt x="4346" y="1497"/>
                </a:lnTo>
                <a:lnTo>
                  <a:pt x="4343" y="1495"/>
                </a:lnTo>
                <a:lnTo>
                  <a:pt x="4338" y="1492"/>
                </a:lnTo>
                <a:lnTo>
                  <a:pt x="4333" y="1490"/>
                </a:lnTo>
                <a:lnTo>
                  <a:pt x="4328" y="1489"/>
                </a:lnTo>
                <a:lnTo>
                  <a:pt x="4323" y="1489"/>
                </a:lnTo>
                <a:lnTo>
                  <a:pt x="4317" y="1489"/>
                </a:lnTo>
                <a:lnTo>
                  <a:pt x="4311" y="1491"/>
                </a:lnTo>
                <a:lnTo>
                  <a:pt x="4305" y="1495"/>
                </a:lnTo>
                <a:lnTo>
                  <a:pt x="4301" y="1498"/>
                </a:lnTo>
                <a:lnTo>
                  <a:pt x="4295" y="1504"/>
                </a:lnTo>
                <a:close/>
                <a:moveTo>
                  <a:pt x="506" y="1266"/>
                </a:moveTo>
                <a:lnTo>
                  <a:pt x="510" y="1269"/>
                </a:lnTo>
                <a:lnTo>
                  <a:pt x="530" y="1289"/>
                </a:lnTo>
                <a:lnTo>
                  <a:pt x="540" y="1297"/>
                </a:lnTo>
                <a:lnTo>
                  <a:pt x="551" y="1305"/>
                </a:lnTo>
                <a:lnTo>
                  <a:pt x="563" y="1310"/>
                </a:lnTo>
                <a:lnTo>
                  <a:pt x="575" y="1315"/>
                </a:lnTo>
                <a:lnTo>
                  <a:pt x="588" y="1320"/>
                </a:lnTo>
                <a:lnTo>
                  <a:pt x="602" y="1322"/>
                </a:lnTo>
                <a:lnTo>
                  <a:pt x="617" y="1324"/>
                </a:lnTo>
                <a:lnTo>
                  <a:pt x="629" y="1327"/>
                </a:lnTo>
                <a:lnTo>
                  <a:pt x="635" y="1328"/>
                </a:lnTo>
                <a:lnTo>
                  <a:pt x="641" y="1327"/>
                </a:lnTo>
                <a:lnTo>
                  <a:pt x="646" y="1327"/>
                </a:lnTo>
                <a:lnTo>
                  <a:pt x="649" y="1324"/>
                </a:lnTo>
                <a:lnTo>
                  <a:pt x="653" y="1323"/>
                </a:lnTo>
                <a:lnTo>
                  <a:pt x="655" y="1320"/>
                </a:lnTo>
                <a:lnTo>
                  <a:pt x="656" y="1317"/>
                </a:lnTo>
                <a:lnTo>
                  <a:pt x="658" y="1314"/>
                </a:lnTo>
                <a:lnTo>
                  <a:pt x="658" y="1309"/>
                </a:lnTo>
                <a:lnTo>
                  <a:pt x="656" y="1306"/>
                </a:lnTo>
                <a:lnTo>
                  <a:pt x="655" y="1301"/>
                </a:lnTo>
                <a:lnTo>
                  <a:pt x="653" y="1296"/>
                </a:lnTo>
                <a:lnTo>
                  <a:pt x="647" y="1286"/>
                </a:lnTo>
                <a:lnTo>
                  <a:pt x="638" y="1275"/>
                </a:lnTo>
                <a:lnTo>
                  <a:pt x="628" y="1266"/>
                </a:lnTo>
                <a:lnTo>
                  <a:pt x="620" y="1260"/>
                </a:lnTo>
                <a:lnTo>
                  <a:pt x="613" y="1255"/>
                </a:lnTo>
                <a:lnTo>
                  <a:pt x="606" y="1253"/>
                </a:lnTo>
                <a:lnTo>
                  <a:pt x="593" y="1249"/>
                </a:lnTo>
                <a:lnTo>
                  <a:pt x="578" y="1247"/>
                </a:lnTo>
                <a:lnTo>
                  <a:pt x="570" y="1245"/>
                </a:lnTo>
                <a:lnTo>
                  <a:pt x="563" y="1240"/>
                </a:lnTo>
                <a:lnTo>
                  <a:pt x="555" y="1235"/>
                </a:lnTo>
                <a:lnTo>
                  <a:pt x="547" y="1229"/>
                </a:lnTo>
                <a:lnTo>
                  <a:pt x="537" y="1224"/>
                </a:lnTo>
                <a:lnTo>
                  <a:pt x="524" y="1219"/>
                </a:lnTo>
                <a:lnTo>
                  <a:pt x="517" y="1216"/>
                </a:lnTo>
                <a:lnTo>
                  <a:pt x="507" y="1215"/>
                </a:lnTo>
                <a:lnTo>
                  <a:pt x="498" y="1214"/>
                </a:lnTo>
                <a:lnTo>
                  <a:pt x="486" y="1214"/>
                </a:lnTo>
                <a:lnTo>
                  <a:pt x="476" y="1214"/>
                </a:lnTo>
                <a:lnTo>
                  <a:pt x="466" y="1213"/>
                </a:lnTo>
                <a:lnTo>
                  <a:pt x="458" y="1211"/>
                </a:lnTo>
                <a:lnTo>
                  <a:pt x="451" y="1208"/>
                </a:lnTo>
                <a:lnTo>
                  <a:pt x="445" y="1205"/>
                </a:lnTo>
                <a:lnTo>
                  <a:pt x="440" y="1201"/>
                </a:lnTo>
                <a:lnTo>
                  <a:pt x="437" y="1198"/>
                </a:lnTo>
                <a:lnTo>
                  <a:pt x="433" y="1193"/>
                </a:lnTo>
                <a:lnTo>
                  <a:pt x="427" y="1174"/>
                </a:lnTo>
                <a:lnTo>
                  <a:pt x="423" y="1158"/>
                </a:lnTo>
                <a:lnTo>
                  <a:pt x="422" y="1154"/>
                </a:lnTo>
                <a:lnTo>
                  <a:pt x="423" y="1150"/>
                </a:lnTo>
                <a:lnTo>
                  <a:pt x="425" y="1146"/>
                </a:lnTo>
                <a:lnTo>
                  <a:pt x="429" y="1141"/>
                </a:lnTo>
                <a:lnTo>
                  <a:pt x="439" y="1132"/>
                </a:lnTo>
                <a:lnTo>
                  <a:pt x="452" y="1124"/>
                </a:lnTo>
                <a:lnTo>
                  <a:pt x="466" y="1117"/>
                </a:lnTo>
                <a:lnTo>
                  <a:pt x="479" y="1111"/>
                </a:lnTo>
                <a:lnTo>
                  <a:pt x="486" y="1108"/>
                </a:lnTo>
                <a:lnTo>
                  <a:pt x="491" y="1107"/>
                </a:lnTo>
                <a:lnTo>
                  <a:pt x="496" y="1106"/>
                </a:lnTo>
                <a:lnTo>
                  <a:pt x="499" y="1107"/>
                </a:lnTo>
                <a:lnTo>
                  <a:pt x="507" y="1108"/>
                </a:lnTo>
                <a:lnTo>
                  <a:pt x="518" y="1107"/>
                </a:lnTo>
                <a:lnTo>
                  <a:pt x="530" y="1106"/>
                </a:lnTo>
                <a:lnTo>
                  <a:pt x="543" y="1104"/>
                </a:lnTo>
                <a:lnTo>
                  <a:pt x="565" y="1099"/>
                </a:lnTo>
                <a:lnTo>
                  <a:pt x="574" y="1097"/>
                </a:lnTo>
                <a:lnTo>
                  <a:pt x="591" y="1090"/>
                </a:lnTo>
                <a:lnTo>
                  <a:pt x="627" y="1074"/>
                </a:lnTo>
                <a:lnTo>
                  <a:pt x="647" y="1067"/>
                </a:lnTo>
                <a:lnTo>
                  <a:pt x="666" y="1061"/>
                </a:lnTo>
                <a:lnTo>
                  <a:pt x="674" y="1059"/>
                </a:lnTo>
                <a:lnTo>
                  <a:pt x="681" y="1058"/>
                </a:lnTo>
                <a:lnTo>
                  <a:pt x="686" y="1058"/>
                </a:lnTo>
                <a:lnTo>
                  <a:pt x="689" y="1059"/>
                </a:lnTo>
                <a:lnTo>
                  <a:pt x="692" y="1060"/>
                </a:lnTo>
                <a:lnTo>
                  <a:pt x="696" y="1061"/>
                </a:lnTo>
                <a:lnTo>
                  <a:pt x="701" y="1061"/>
                </a:lnTo>
                <a:lnTo>
                  <a:pt x="706" y="1061"/>
                </a:lnTo>
                <a:lnTo>
                  <a:pt x="719" y="1060"/>
                </a:lnTo>
                <a:lnTo>
                  <a:pt x="733" y="1057"/>
                </a:lnTo>
                <a:lnTo>
                  <a:pt x="763" y="1049"/>
                </a:lnTo>
                <a:lnTo>
                  <a:pt x="789" y="1040"/>
                </a:lnTo>
                <a:lnTo>
                  <a:pt x="794" y="1038"/>
                </a:lnTo>
                <a:lnTo>
                  <a:pt x="799" y="1034"/>
                </a:lnTo>
                <a:lnTo>
                  <a:pt x="803" y="1031"/>
                </a:lnTo>
                <a:lnTo>
                  <a:pt x="808" y="1026"/>
                </a:lnTo>
                <a:lnTo>
                  <a:pt x="815" y="1017"/>
                </a:lnTo>
                <a:lnTo>
                  <a:pt x="821" y="1006"/>
                </a:lnTo>
                <a:lnTo>
                  <a:pt x="829" y="988"/>
                </a:lnTo>
                <a:lnTo>
                  <a:pt x="833" y="979"/>
                </a:lnTo>
                <a:lnTo>
                  <a:pt x="839" y="982"/>
                </a:lnTo>
                <a:lnTo>
                  <a:pt x="853" y="989"/>
                </a:lnTo>
                <a:lnTo>
                  <a:pt x="862" y="995"/>
                </a:lnTo>
                <a:lnTo>
                  <a:pt x="871" y="1002"/>
                </a:lnTo>
                <a:lnTo>
                  <a:pt x="881" y="1009"/>
                </a:lnTo>
                <a:lnTo>
                  <a:pt x="888" y="1017"/>
                </a:lnTo>
                <a:lnTo>
                  <a:pt x="893" y="1020"/>
                </a:lnTo>
                <a:lnTo>
                  <a:pt x="897" y="1024"/>
                </a:lnTo>
                <a:lnTo>
                  <a:pt x="902" y="1025"/>
                </a:lnTo>
                <a:lnTo>
                  <a:pt x="907" y="1026"/>
                </a:lnTo>
                <a:lnTo>
                  <a:pt x="918" y="1027"/>
                </a:lnTo>
                <a:lnTo>
                  <a:pt x="929" y="1025"/>
                </a:lnTo>
                <a:lnTo>
                  <a:pt x="950" y="1020"/>
                </a:lnTo>
                <a:lnTo>
                  <a:pt x="964" y="1017"/>
                </a:lnTo>
                <a:lnTo>
                  <a:pt x="981" y="1019"/>
                </a:lnTo>
                <a:lnTo>
                  <a:pt x="1008" y="1024"/>
                </a:lnTo>
                <a:lnTo>
                  <a:pt x="1031" y="1030"/>
                </a:lnTo>
                <a:lnTo>
                  <a:pt x="1042" y="1032"/>
                </a:lnTo>
                <a:lnTo>
                  <a:pt x="1052" y="1031"/>
                </a:lnTo>
                <a:lnTo>
                  <a:pt x="1078" y="1026"/>
                </a:lnTo>
                <a:lnTo>
                  <a:pt x="1110" y="1022"/>
                </a:lnTo>
                <a:lnTo>
                  <a:pt x="1138" y="1018"/>
                </a:lnTo>
                <a:lnTo>
                  <a:pt x="1145" y="1018"/>
                </a:lnTo>
                <a:lnTo>
                  <a:pt x="1153" y="1018"/>
                </a:lnTo>
                <a:lnTo>
                  <a:pt x="1161" y="1019"/>
                </a:lnTo>
                <a:lnTo>
                  <a:pt x="1172" y="1022"/>
                </a:lnTo>
                <a:lnTo>
                  <a:pt x="1193" y="1027"/>
                </a:lnTo>
                <a:lnTo>
                  <a:pt x="1217" y="1036"/>
                </a:lnTo>
                <a:lnTo>
                  <a:pt x="1261" y="1052"/>
                </a:lnTo>
                <a:lnTo>
                  <a:pt x="1294" y="1064"/>
                </a:lnTo>
                <a:lnTo>
                  <a:pt x="1301" y="1065"/>
                </a:lnTo>
                <a:lnTo>
                  <a:pt x="1312" y="1065"/>
                </a:lnTo>
                <a:lnTo>
                  <a:pt x="1325" y="1065"/>
                </a:lnTo>
                <a:lnTo>
                  <a:pt x="1339" y="1063"/>
                </a:lnTo>
                <a:lnTo>
                  <a:pt x="1372" y="1058"/>
                </a:lnTo>
                <a:lnTo>
                  <a:pt x="1408" y="1052"/>
                </a:lnTo>
                <a:lnTo>
                  <a:pt x="1442" y="1045"/>
                </a:lnTo>
                <a:lnTo>
                  <a:pt x="1474" y="1038"/>
                </a:lnTo>
                <a:lnTo>
                  <a:pt x="1496" y="1033"/>
                </a:lnTo>
                <a:lnTo>
                  <a:pt x="1509" y="1032"/>
                </a:lnTo>
                <a:lnTo>
                  <a:pt x="1513" y="1033"/>
                </a:lnTo>
                <a:lnTo>
                  <a:pt x="1517" y="1036"/>
                </a:lnTo>
                <a:lnTo>
                  <a:pt x="1522" y="1039"/>
                </a:lnTo>
                <a:lnTo>
                  <a:pt x="1528" y="1045"/>
                </a:lnTo>
                <a:lnTo>
                  <a:pt x="1542" y="1058"/>
                </a:lnTo>
                <a:lnTo>
                  <a:pt x="1557" y="1072"/>
                </a:lnTo>
                <a:lnTo>
                  <a:pt x="1565" y="1079"/>
                </a:lnTo>
                <a:lnTo>
                  <a:pt x="1575" y="1086"/>
                </a:lnTo>
                <a:lnTo>
                  <a:pt x="1584" y="1092"/>
                </a:lnTo>
                <a:lnTo>
                  <a:pt x="1594" y="1097"/>
                </a:lnTo>
                <a:lnTo>
                  <a:pt x="1603" y="1100"/>
                </a:lnTo>
                <a:lnTo>
                  <a:pt x="1612" y="1103"/>
                </a:lnTo>
                <a:lnTo>
                  <a:pt x="1623" y="1103"/>
                </a:lnTo>
                <a:lnTo>
                  <a:pt x="1632" y="1101"/>
                </a:lnTo>
                <a:lnTo>
                  <a:pt x="1642" y="1099"/>
                </a:lnTo>
                <a:lnTo>
                  <a:pt x="1651" y="1098"/>
                </a:lnTo>
                <a:lnTo>
                  <a:pt x="1658" y="1097"/>
                </a:lnTo>
                <a:lnTo>
                  <a:pt x="1666" y="1097"/>
                </a:lnTo>
                <a:lnTo>
                  <a:pt x="1679" y="1098"/>
                </a:lnTo>
                <a:lnTo>
                  <a:pt x="1691" y="1101"/>
                </a:lnTo>
                <a:lnTo>
                  <a:pt x="1709" y="1110"/>
                </a:lnTo>
                <a:lnTo>
                  <a:pt x="1720" y="1115"/>
                </a:lnTo>
                <a:lnTo>
                  <a:pt x="1729" y="1119"/>
                </a:lnTo>
                <a:lnTo>
                  <a:pt x="1739" y="1124"/>
                </a:lnTo>
                <a:lnTo>
                  <a:pt x="1744" y="1127"/>
                </a:lnTo>
                <a:lnTo>
                  <a:pt x="1750" y="1132"/>
                </a:lnTo>
                <a:lnTo>
                  <a:pt x="1757" y="1139"/>
                </a:lnTo>
                <a:lnTo>
                  <a:pt x="1764" y="1148"/>
                </a:lnTo>
                <a:lnTo>
                  <a:pt x="1767" y="1153"/>
                </a:lnTo>
                <a:lnTo>
                  <a:pt x="1771" y="1157"/>
                </a:lnTo>
                <a:lnTo>
                  <a:pt x="1776" y="1159"/>
                </a:lnTo>
                <a:lnTo>
                  <a:pt x="1779" y="1161"/>
                </a:lnTo>
                <a:lnTo>
                  <a:pt x="1783" y="1161"/>
                </a:lnTo>
                <a:lnTo>
                  <a:pt x="1786" y="1161"/>
                </a:lnTo>
                <a:lnTo>
                  <a:pt x="1791" y="1160"/>
                </a:lnTo>
                <a:lnTo>
                  <a:pt x="1794" y="1159"/>
                </a:lnTo>
                <a:lnTo>
                  <a:pt x="1812" y="1148"/>
                </a:lnTo>
                <a:lnTo>
                  <a:pt x="1832" y="1134"/>
                </a:lnTo>
                <a:lnTo>
                  <a:pt x="1840" y="1127"/>
                </a:lnTo>
                <a:lnTo>
                  <a:pt x="1847" y="1120"/>
                </a:lnTo>
                <a:lnTo>
                  <a:pt x="1851" y="1114"/>
                </a:lnTo>
                <a:lnTo>
                  <a:pt x="1854" y="1108"/>
                </a:lnTo>
                <a:lnTo>
                  <a:pt x="1856" y="1100"/>
                </a:lnTo>
                <a:lnTo>
                  <a:pt x="1856" y="1097"/>
                </a:lnTo>
                <a:lnTo>
                  <a:pt x="1858" y="1096"/>
                </a:lnTo>
                <a:lnTo>
                  <a:pt x="1879" y="1092"/>
                </a:lnTo>
                <a:lnTo>
                  <a:pt x="1888" y="1091"/>
                </a:lnTo>
                <a:lnTo>
                  <a:pt x="1897" y="1092"/>
                </a:lnTo>
                <a:lnTo>
                  <a:pt x="1906" y="1093"/>
                </a:lnTo>
                <a:lnTo>
                  <a:pt x="1917" y="1096"/>
                </a:lnTo>
                <a:lnTo>
                  <a:pt x="1929" y="1098"/>
                </a:lnTo>
                <a:lnTo>
                  <a:pt x="1945" y="1101"/>
                </a:lnTo>
                <a:lnTo>
                  <a:pt x="1964" y="1104"/>
                </a:lnTo>
                <a:lnTo>
                  <a:pt x="1987" y="1106"/>
                </a:lnTo>
                <a:lnTo>
                  <a:pt x="2008" y="1107"/>
                </a:lnTo>
                <a:lnTo>
                  <a:pt x="2025" y="1106"/>
                </a:lnTo>
                <a:lnTo>
                  <a:pt x="2035" y="1103"/>
                </a:lnTo>
                <a:lnTo>
                  <a:pt x="2043" y="1099"/>
                </a:lnTo>
                <a:lnTo>
                  <a:pt x="2052" y="1093"/>
                </a:lnTo>
                <a:lnTo>
                  <a:pt x="2060" y="1087"/>
                </a:lnTo>
                <a:lnTo>
                  <a:pt x="2070" y="1080"/>
                </a:lnTo>
                <a:lnTo>
                  <a:pt x="2086" y="1073"/>
                </a:lnTo>
                <a:lnTo>
                  <a:pt x="2095" y="1071"/>
                </a:lnTo>
                <a:lnTo>
                  <a:pt x="2104" y="1069"/>
                </a:lnTo>
                <a:lnTo>
                  <a:pt x="2113" y="1069"/>
                </a:lnTo>
                <a:lnTo>
                  <a:pt x="2122" y="1069"/>
                </a:lnTo>
                <a:lnTo>
                  <a:pt x="2139" y="1072"/>
                </a:lnTo>
                <a:lnTo>
                  <a:pt x="2154" y="1077"/>
                </a:lnTo>
                <a:lnTo>
                  <a:pt x="2168" y="1083"/>
                </a:lnTo>
                <a:lnTo>
                  <a:pt x="2181" y="1088"/>
                </a:lnTo>
                <a:lnTo>
                  <a:pt x="2186" y="1091"/>
                </a:lnTo>
                <a:lnTo>
                  <a:pt x="2190" y="1092"/>
                </a:lnTo>
                <a:lnTo>
                  <a:pt x="2195" y="1092"/>
                </a:lnTo>
                <a:lnTo>
                  <a:pt x="2197" y="1092"/>
                </a:lnTo>
                <a:lnTo>
                  <a:pt x="2204" y="1088"/>
                </a:lnTo>
                <a:lnTo>
                  <a:pt x="2210" y="1084"/>
                </a:lnTo>
                <a:lnTo>
                  <a:pt x="2216" y="1078"/>
                </a:lnTo>
                <a:lnTo>
                  <a:pt x="2223" y="1072"/>
                </a:lnTo>
                <a:lnTo>
                  <a:pt x="2229" y="1066"/>
                </a:lnTo>
                <a:lnTo>
                  <a:pt x="2235" y="1064"/>
                </a:lnTo>
                <a:lnTo>
                  <a:pt x="2238" y="1064"/>
                </a:lnTo>
                <a:lnTo>
                  <a:pt x="2241" y="1064"/>
                </a:lnTo>
                <a:lnTo>
                  <a:pt x="2243" y="1065"/>
                </a:lnTo>
                <a:lnTo>
                  <a:pt x="2245" y="1069"/>
                </a:lnTo>
                <a:lnTo>
                  <a:pt x="2256" y="1085"/>
                </a:lnTo>
                <a:lnTo>
                  <a:pt x="2265" y="1104"/>
                </a:lnTo>
                <a:lnTo>
                  <a:pt x="2274" y="1119"/>
                </a:lnTo>
                <a:lnTo>
                  <a:pt x="2277" y="1125"/>
                </a:lnTo>
                <a:lnTo>
                  <a:pt x="2285" y="1118"/>
                </a:lnTo>
                <a:lnTo>
                  <a:pt x="2305" y="1101"/>
                </a:lnTo>
                <a:lnTo>
                  <a:pt x="2317" y="1093"/>
                </a:lnTo>
                <a:lnTo>
                  <a:pt x="2328" y="1085"/>
                </a:lnTo>
                <a:lnTo>
                  <a:pt x="2337" y="1080"/>
                </a:lnTo>
                <a:lnTo>
                  <a:pt x="2345" y="1078"/>
                </a:lnTo>
                <a:lnTo>
                  <a:pt x="2369" y="1079"/>
                </a:lnTo>
                <a:lnTo>
                  <a:pt x="2407" y="1081"/>
                </a:lnTo>
                <a:lnTo>
                  <a:pt x="2429" y="1083"/>
                </a:lnTo>
                <a:lnTo>
                  <a:pt x="2449" y="1084"/>
                </a:lnTo>
                <a:lnTo>
                  <a:pt x="2466" y="1083"/>
                </a:lnTo>
                <a:lnTo>
                  <a:pt x="2479" y="1083"/>
                </a:lnTo>
                <a:lnTo>
                  <a:pt x="2492" y="1081"/>
                </a:lnTo>
                <a:lnTo>
                  <a:pt x="2506" y="1081"/>
                </a:lnTo>
                <a:lnTo>
                  <a:pt x="2523" y="1083"/>
                </a:lnTo>
                <a:lnTo>
                  <a:pt x="2539" y="1086"/>
                </a:lnTo>
                <a:lnTo>
                  <a:pt x="2555" y="1090"/>
                </a:lnTo>
                <a:lnTo>
                  <a:pt x="2572" y="1096"/>
                </a:lnTo>
                <a:lnTo>
                  <a:pt x="2579" y="1099"/>
                </a:lnTo>
                <a:lnTo>
                  <a:pt x="2585" y="1103"/>
                </a:lnTo>
                <a:lnTo>
                  <a:pt x="2591" y="1106"/>
                </a:lnTo>
                <a:lnTo>
                  <a:pt x="2595" y="1111"/>
                </a:lnTo>
                <a:lnTo>
                  <a:pt x="2600" y="1115"/>
                </a:lnTo>
                <a:lnTo>
                  <a:pt x="2606" y="1119"/>
                </a:lnTo>
                <a:lnTo>
                  <a:pt x="2613" y="1121"/>
                </a:lnTo>
                <a:lnTo>
                  <a:pt x="2619" y="1124"/>
                </a:lnTo>
                <a:lnTo>
                  <a:pt x="2634" y="1128"/>
                </a:lnTo>
                <a:lnTo>
                  <a:pt x="2651" y="1132"/>
                </a:lnTo>
                <a:lnTo>
                  <a:pt x="2667" y="1135"/>
                </a:lnTo>
                <a:lnTo>
                  <a:pt x="2683" y="1140"/>
                </a:lnTo>
                <a:lnTo>
                  <a:pt x="2690" y="1142"/>
                </a:lnTo>
                <a:lnTo>
                  <a:pt x="2698" y="1146"/>
                </a:lnTo>
                <a:lnTo>
                  <a:pt x="2705" y="1150"/>
                </a:lnTo>
                <a:lnTo>
                  <a:pt x="2712" y="1153"/>
                </a:lnTo>
                <a:lnTo>
                  <a:pt x="2718" y="1157"/>
                </a:lnTo>
                <a:lnTo>
                  <a:pt x="2723" y="1159"/>
                </a:lnTo>
                <a:lnTo>
                  <a:pt x="2728" y="1160"/>
                </a:lnTo>
                <a:lnTo>
                  <a:pt x="2734" y="1160"/>
                </a:lnTo>
                <a:lnTo>
                  <a:pt x="2740" y="1159"/>
                </a:lnTo>
                <a:lnTo>
                  <a:pt x="2745" y="1157"/>
                </a:lnTo>
                <a:lnTo>
                  <a:pt x="2749" y="1154"/>
                </a:lnTo>
                <a:lnTo>
                  <a:pt x="2753" y="1152"/>
                </a:lnTo>
                <a:lnTo>
                  <a:pt x="2756" y="1148"/>
                </a:lnTo>
                <a:lnTo>
                  <a:pt x="2759" y="1144"/>
                </a:lnTo>
                <a:lnTo>
                  <a:pt x="2761" y="1140"/>
                </a:lnTo>
                <a:lnTo>
                  <a:pt x="2762" y="1137"/>
                </a:lnTo>
                <a:lnTo>
                  <a:pt x="2763" y="1133"/>
                </a:lnTo>
                <a:lnTo>
                  <a:pt x="2762" y="1130"/>
                </a:lnTo>
                <a:lnTo>
                  <a:pt x="2761" y="1127"/>
                </a:lnTo>
                <a:lnTo>
                  <a:pt x="2759" y="1125"/>
                </a:lnTo>
                <a:lnTo>
                  <a:pt x="2743" y="1113"/>
                </a:lnTo>
                <a:lnTo>
                  <a:pt x="2725" y="1098"/>
                </a:lnTo>
                <a:lnTo>
                  <a:pt x="2709" y="1084"/>
                </a:lnTo>
                <a:lnTo>
                  <a:pt x="2703" y="1078"/>
                </a:lnTo>
                <a:lnTo>
                  <a:pt x="2694" y="1065"/>
                </a:lnTo>
                <a:lnTo>
                  <a:pt x="2672" y="1034"/>
                </a:lnTo>
                <a:lnTo>
                  <a:pt x="2649" y="1000"/>
                </a:lnTo>
                <a:lnTo>
                  <a:pt x="2635" y="979"/>
                </a:lnTo>
                <a:lnTo>
                  <a:pt x="2632" y="975"/>
                </a:lnTo>
                <a:lnTo>
                  <a:pt x="2628" y="972"/>
                </a:lnTo>
                <a:lnTo>
                  <a:pt x="2625" y="971"/>
                </a:lnTo>
                <a:lnTo>
                  <a:pt x="2620" y="971"/>
                </a:lnTo>
                <a:lnTo>
                  <a:pt x="2615" y="975"/>
                </a:lnTo>
                <a:lnTo>
                  <a:pt x="2611" y="982"/>
                </a:lnTo>
                <a:lnTo>
                  <a:pt x="2606" y="990"/>
                </a:lnTo>
                <a:lnTo>
                  <a:pt x="2600" y="1003"/>
                </a:lnTo>
                <a:lnTo>
                  <a:pt x="2597" y="1010"/>
                </a:lnTo>
                <a:lnTo>
                  <a:pt x="2592" y="1016"/>
                </a:lnTo>
                <a:lnTo>
                  <a:pt x="2586" y="1020"/>
                </a:lnTo>
                <a:lnTo>
                  <a:pt x="2580" y="1025"/>
                </a:lnTo>
                <a:lnTo>
                  <a:pt x="2573" y="1029"/>
                </a:lnTo>
                <a:lnTo>
                  <a:pt x="2565" y="1031"/>
                </a:lnTo>
                <a:lnTo>
                  <a:pt x="2557" y="1034"/>
                </a:lnTo>
                <a:lnTo>
                  <a:pt x="2547" y="1036"/>
                </a:lnTo>
                <a:lnTo>
                  <a:pt x="2527" y="1039"/>
                </a:lnTo>
                <a:lnTo>
                  <a:pt x="2505" y="1042"/>
                </a:lnTo>
                <a:lnTo>
                  <a:pt x="2481" y="1044"/>
                </a:lnTo>
                <a:lnTo>
                  <a:pt x="2457" y="1045"/>
                </a:lnTo>
                <a:lnTo>
                  <a:pt x="2445" y="1045"/>
                </a:lnTo>
                <a:lnTo>
                  <a:pt x="2436" y="1045"/>
                </a:lnTo>
                <a:lnTo>
                  <a:pt x="2429" y="1044"/>
                </a:lnTo>
                <a:lnTo>
                  <a:pt x="2423" y="1042"/>
                </a:lnTo>
                <a:lnTo>
                  <a:pt x="2418" y="1038"/>
                </a:lnTo>
                <a:lnTo>
                  <a:pt x="2415" y="1034"/>
                </a:lnTo>
                <a:lnTo>
                  <a:pt x="2412" y="1031"/>
                </a:lnTo>
                <a:lnTo>
                  <a:pt x="2410" y="1027"/>
                </a:lnTo>
                <a:lnTo>
                  <a:pt x="2406" y="1024"/>
                </a:lnTo>
                <a:lnTo>
                  <a:pt x="2404" y="1019"/>
                </a:lnTo>
                <a:lnTo>
                  <a:pt x="2399" y="1016"/>
                </a:lnTo>
                <a:lnTo>
                  <a:pt x="2395" y="1012"/>
                </a:lnTo>
                <a:lnTo>
                  <a:pt x="2389" y="1009"/>
                </a:lnTo>
                <a:lnTo>
                  <a:pt x="2380" y="1006"/>
                </a:lnTo>
                <a:lnTo>
                  <a:pt x="2370" y="1004"/>
                </a:lnTo>
                <a:lnTo>
                  <a:pt x="2357" y="1003"/>
                </a:lnTo>
                <a:lnTo>
                  <a:pt x="2344" y="1002"/>
                </a:lnTo>
                <a:lnTo>
                  <a:pt x="2333" y="999"/>
                </a:lnTo>
                <a:lnTo>
                  <a:pt x="2324" y="998"/>
                </a:lnTo>
                <a:lnTo>
                  <a:pt x="2318" y="995"/>
                </a:lnTo>
                <a:lnTo>
                  <a:pt x="2314" y="992"/>
                </a:lnTo>
                <a:lnTo>
                  <a:pt x="2310" y="989"/>
                </a:lnTo>
                <a:lnTo>
                  <a:pt x="2308" y="985"/>
                </a:lnTo>
                <a:lnTo>
                  <a:pt x="2308" y="982"/>
                </a:lnTo>
                <a:lnTo>
                  <a:pt x="2309" y="979"/>
                </a:lnTo>
                <a:lnTo>
                  <a:pt x="2310" y="976"/>
                </a:lnTo>
                <a:lnTo>
                  <a:pt x="2312" y="973"/>
                </a:lnTo>
                <a:lnTo>
                  <a:pt x="2316" y="970"/>
                </a:lnTo>
                <a:lnTo>
                  <a:pt x="2319" y="969"/>
                </a:lnTo>
                <a:lnTo>
                  <a:pt x="2324" y="966"/>
                </a:lnTo>
                <a:lnTo>
                  <a:pt x="2329" y="965"/>
                </a:lnTo>
                <a:lnTo>
                  <a:pt x="2333" y="965"/>
                </a:lnTo>
                <a:lnTo>
                  <a:pt x="2337" y="964"/>
                </a:lnTo>
                <a:lnTo>
                  <a:pt x="2342" y="963"/>
                </a:lnTo>
                <a:lnTo>
                  <a:pt x="2345" y="959"/>
                </a:lnTo>
                <a:lnTo>
                  <a:pt x="2350" y="956"/>
                </a:lnTo>
                <a:lnTo>
                  <a:pt x="2357" y="945"/>
                </a:lnTo>
                <a:lnTo>
                  <a:pt x="2363" y="932"/>
                </a:lnTo>
                <a:lnTo>
                  <a:pt x="2369" y="918"/>
                </a:lnTo>
                <a:lnTo>
                  <a:pt x="2373" y="904"/>
                </a:lnTo>
                <a:lnTo>
                  <a:pt x="2377" y="889"/>
                </a:lnTo>
                <a:lnTo>
                  <a:pt x="2380" y="876"/>
                </a:lnTo>
                <a:lnTo>
                  <a:pt x="2383" y="870"/>
                </a:lnTo>
                <a:lnTo>
                  <a:pt x="2385" y="865"/>
                </a:lnTo>
                <a:lnTo>
                  <a:pt x="2388" y="861"/>
                </a:lnTo>
                <a:lnTo>
                  <a:pt x="2391" y="857"/>
                </a:lnTo>
                <a:lnTo>
                  <a:pt x="2395" y="855"/>
                </a:lnTo>
                <a:lnTo>
                  <a:pt x="2398" y="852"/>
                </a:lnTo>
                <a:lnTo>
                  <a:pt x="2403" y="851"/>
                </a:lnTo>
                <a:lnTo>
                  <a:pt x="2409" y="850"/>
                </a:lnTo>
                <a:lnTo>
                  <a:pt x="2420" y="849"/>
                </a:lnTo>
                <a:lnTo>
                  <a:pt x="2436" y="849"/>
                </a:lnTo>
                <a:lnTo>
                  <a:pt x="2452" y="850"/>
                </a:lnTo>
                <a:lnTo>
                  <a:pt x="2472" y="852"/>
                </a:lnTo>
                <a:lnTo>
                  <a:pt x="2491" y="854"/>
                </a:lnTo>
                <a:lnTo>
                  <a:pt x="2507" y="852"/>
                </a:lnTo>
                <a:lnTo>
                  <a:pt x="2523" y="851"/>
                </a:lnTo>
                <a:lnTo>
                  <a:pt x="2535" y="850"/>
                </a:lnTo>
                <a:lnTo>
                  <a:pt x="2550" y="849"/>
                </a:lnTo>
                <a:lnTo>
                  <a:pt x="2564" y="849"/>
                </a:lnTo>
                <a:lnTo>
                  <a:pt x="2580" y="850"/>
                </a:lnTo>
                <a:lnTo>
                  <a:pt x="2600" y="852"/>
                </a:lnTo>
                <a:lnTo>
                  <a:pt x="2609" y="854"/>
                </a:lnTo>
                <a:lnTo>
                  <a:pt x="2618" y="854"/>
                </a:lnTo>
                <a:lnTo>
                  <a:pt x="2626" y="854"/>
                </a:lnTo>
                <a:lnTo>
                  <a:pt x="2632" y="852"/>
                </a:lnTo>
                <a:lnTo>
                  <a:pt x="2644" y="848"/>
                </a:lnTo>
                <a:lnTo>
                  <a:pt x="2653" y="842"/>
                </a:lnTo>
                <a:lnTo>
                  <a:pt x="2663" y="836"/>
                </a:lnTo>
                <a:lnTo>
                  <a:pt x="2674" y="831"/>
                </a:lnTo>
                <a:lnTo>
                  <a:pt x="2681" y="830"/>
                </a:lnTo>
                <a:lnTo>
                  <a:pt x="2688" y="829"/>
                </a:lnTo>
                <a:lnTo>
                  <a:pt x="2698" y="828"/>
                </a:lnTo>
                <a:lnTo>
                  <a:pt x="2707" y="829"/>
                </a:lnTo>
                <a:lnTo>
                  <a:pt x="2725" y="830"/>
                </a:lnTo>
                <a:lnTo>
                  <a:pt x="2735" y="834"/>
                </a:lnTo>
                <a:lnTo>
                  <a:pt x="2742" y="836"/>
                </a:lnTo>
                <a:lnTo>
                  <a:pt x="2746" y="841"/>
                </a:lnTo>
                <a:lnTo>
                  <a:pt x="2748" y="845"/>
                </a:lnTo>
                <a:lnTo>
                  <a:pt x="2752" y="851"/>
                </a:lnTo>
                <a:lnTo>
                  <a:pt x="2757" y="858"/>
                </a:lnTo>
                <a:lnTo>
                  <a:pt x="2767" y="867"/>
                </a:lnTo>
                <a:lnTo>
                  <a:pt x="2779" y="874"/>
                </a:lnTo>
                <a:lnTo>
                  <a:pt x="2789" y="879"/>
                </a:lnTo>
                <a:lnTo>
                  <a:pt x="2800" y="884"/>
                </a:lnTo>
                <a:lnTo>
                  <a:pt x="2810" y="888"/>
                </a:lnTo>
                <a:lnTo>
                  <a:pt x="2821" y="891"/>
                </a:lnTo>
                <a:lnTo>
                  <a:pt x="2834" y="896"/>
                </a:lnTo>
                <a:lnTo>
                  <a:pt x="2847" y="901"/>
                </a:lnTo>
                <a:lnTo>
                  <a:pt x="2862" y="909"/>
                </a:lnTo>
                <a:lnTo>
                  <a:pt x="2885" y="923"/>
                </a:lnTo>
                <a:lnTo>
                  <a:pt x="2895" y="930"/>
                </a:lnTo>
                <a:lnTo>
                  <a:pt x="2897" y="932"/>
                </a:lnTo>
                <a:lnTo>
                  <a:pt x="2901" y="933"/>
                </a:lnTo>
                <a:lnTo>
                  <a:pt x="2904" y="936"/>
                </a:lnTo>
                <a:lnTo>
                  <a:pt x="2910" y="937"/>
                </a:lnTo>
                <a:lnTo>
                  <a:pt x="2919" y="938"/>
                </a:lnTo>
                <a:lnTo>
                  <a:pt x="2932" y="937"/>
                </a:lnTo>
                <a:lnTo>
                  <a:pt x="2949" y="936"/>
                </a:lnTo>
                <a:lnTo>
                  <a:pt x="2966" y="933"/>
                </a:lnTo>
                <a:lnTo>
                  <a:pt x="3004" y="928"/>
                </a:lnTo>
                <a:lnTo>
                  <a:pt x="3037" y="923"/>
                </a:lnTo>
                <a:lnTo>
                  <a:pt x="3052" y="921"/>
                </a:lnTo>
                <a:lnTo>
                  <a:pt x="3065" y="919"/>
                </a:lnTo>
                <a:lnTo>
                  <a:pt x="3078" y="919"/>
                </a:lnTo>
                <a:lnTo>
                  <a:pt x="3091" y="919"/>
                </a:lnTo>
                <a:lnTo>
                  <a:pt x="3102" y="922"/>
                </a:lnTo>
                <a:lnTo>
                  <a:pt x="3112" y="926"/>
                </a:lnTo>
                <a:lnTo>
                  <a:pt x="3117" y="929"/>
                </a:lnTo>
                <a:lnTo>
                  <a:pt x="3120" y="932"/>
                </a:lnTo>
                <a:lnTo>
                  <a:pt x="3125" y="937"/>
                </a:lnTo>
                <a:lnTo>
                  <a:pt x="3129" y="942"/>
                </a:lnTo>
                <a:lnTo>
                  <a:pt x="3136" y="952"/>
                </a:lnTo>
                <a:lnTo>
                  <a:pt x="3140" y="963"/>
                </a:lnTo>
                <a:lnTo>
                  <a:pt x="3144" y="975"/>
                </a:lnTo>
                <a:lnTo>
                  <a:pt x="3147" y="985"/>
                </a:lnTo>
                <a:lnTo>
                  <a:pt x="3152" y="997"/>
                </a:lnTo>
                <a:lnTo>
                  <a:pt x="3157" y="1007"/>
                </a:lnTo>
                <a:lnTo>
                  <a:pt x="3164" y="1017"/>
                </a:lnTo>
                <a:lnTo>
                  <a:pt x="3173" y="1026"/>
                </a:lnTo>
                <a:lnTo>
                  <a:pt x="3177" y="1029"/>
                </a:lnTo>
                <a:lnTo>
                  <a:pt x="3180" y="1030"/>
                </a:lnTo>
                <a:lnTo>
                  <a:pt x="3181" y="1027"/>
                </a:lnTo>
                <a:lnTo>
                  <a:pt x="3183" y="1023"/>
                </a:lnTo>
                <a:lnTo>
                  <a:pt x="3180" y="1007"/>
                </a:lnTo>
                <a:lnTo>
                  <a:pt x="3176" y="988"/>
                </a:lnTo>
                <a:lnTo>
                  <a:pt x="3170" y="965"/>
                </a:lnTo>
                <a:lnTo>
                  <a:pt x="3164" y="942"/>
                </a:lnTo>
                <a:lnTo>
                  <a:pt x="3159" y="921"/>
                </a:lnTo>
                <a:lnTo>
                  <a:pt x="3157" y="904"/>
                </a:lnTo>
                <a:lnTo>
                  <a:pt x="3158" y="898"/>
                </a:lnTo>
                <a:lnTo>
                  <a:pt x="3159" y="894"/>
                </a:lnTo>
                <a:lnTo>
                  <a:pt x="3163" y="890"/>
                </a:lnTo>
                <a:lnTo>
                  <a:pt x="3166" y="888"/>
                </a:lnTo>
                <a:lnTo>
                  <a:pt x="3171" y="887"/>
                </a:lnTo>
                <a:lnTo>
                  <a:pt x="3177" y="887"/>
                </a:lnTo>
                <a:lnTo>
                  <a:pt x="3183" y="887"/>
                </a:lnTo>
                <a:lnTo>
                  <a:pt x="3190" y="888"/>
                </a:lnTo>
                <a:lnTo>
                  <a:pt x="3204" y="891"/>
                </a:lnTo>
                <a:lnTo>
                  <a:pt x="3219" y="895"/>
                </a:lnTo>
                <a:lnTo>
                  <a:pt x="3234" y="898"/>
                </a:lnTo>
                <a:lnTo>
                  <a:pt x="3248" y="899"/>
                </a:lnTo>
                <a:lnTo>
                  <a:pt x="3275" y="897"/>
                </a:lnTo>
                <a:lnTo>
                  <a:pt x="3300" y="895"/>
                </a:lnTo>
                <a:lnTo>
                  <a:pt x="3312" y="895"/>
                </a:lnTo>
                <a:lnTo>
                  <a:pt x="3320" y="895"/>
                </a:lnTo>
                <a:lnTo>
                  <a:pt x="3325" y="897"/>
                </a:lnTo>
                <a:lnTo>
                  <a:pt x="3327" y="898"/>
                </a:lnTo>
                <a:lnTo>
                  <a:pt x="3331" y="901"/>
                </a:lnTo>
                <a:lnTo>
                  <a:pt x="3332" y="904"/>
                </a:lnTo>
                <a:lnTo>
                  <a:pt x="3333" y="908"/>
                </a:lnTo>
                <a:lnTo>
                  <a:pt x="3332" y="911"/>
                </a:lnTo>
                <a:lnTo>
                  <a:pt x="3331" y="916"/>
                </a:lnTo>
                <a:lnTo>
                  <a:pt x="3328" y="919"/>
                </a:lnTo>
                <a:lnTo>
                  <a:pt x="3321" y="929"/>
                </a:lnTo>
                <a:lnTo>
                  <a:pt x="3313" y="939"/>
                </a:lnTo>
                <a:lnTo>
                  <a:pt x="3311" y="945"/>
                </a:lnTo>
                <a:lnTo>
                  <a:pt x="3307" y="951"/>
                </a:lnTo>
                <a:lnTo>
                  <a:pt x="3306" y="958"/>
                </a:lnTo>
                <a:lnTo>
                  <a:pt x="3305" y="964"/>
                </a:lnTo>
                <a:lnTo>
                  <a:pt x="3305" y="971"/>
                </a:lnTo>
                <a:lnTo>
                  <a:pt x="3307" y="978"/>
                </a:lnTo>
                <a:lnTo>
                  <a:pt x="3311" y="985"/>
                </a:lnTo>
                <a:lnTo>
                  <a:pt x="3316" y="993"/>
                </a:lnTo>
                <a:lnTo>
                  <a:pt x="3329" y="1007"/>
                </a:lnTo>
                <a:lnTo>
                  <a:pt x="3341" y="1020"/>
                </a:lnTo>
                <a:lnTo>
                  <a:pt x="3353" y="1030"/>
                </a:lnTo>
                <a:lnTo>
                  <a:pt x="3363" y="1038"/>
                </a:lnTo>
                <a:lnTo>
                  <a:pt x="3374" y="1043"/>
                </a:lnTo>
                <a:lnTo>
                  <a:pt x="3385" y="1047"/>
                </a:lnTo>
                <a:lnTo>
                  <a:pt x="3396" y="1049"/>
                </a:lnTo>
                <a:lnTo>
                  <a:pt x="3408" y="1050"/>
                </a:lnTo>
                <a:lnTo>
                  <a:pt x="3421" y="1050"/>
                </a:lnTo>
                <a:lnTo>
                  <a:pt x="3436" y="1052"/>
                </a:lnTo>
                <a:lnTo>
                  <a:pt x="3453" y="1056"/>
                </a:lnTo>
                <a:lnTo>
                  <a:pt x="3467" y="1061"/>
                </a:lnTo>
                <a:lnTo>
                  <a:pt x="3474" y="1065"/>
                </a:lnTo>
                <a:lnTo>
                  <a:pt x="3478" y="1069"/>
                </a:lnTo>
                <a:lnTo>
                  <a:pt x="3483" y="1073"/>
                </a:lnTo>
                <a:lnTo>
                  <a:pt x="3486" y="1079"/>
                </a:lnTo>
                <a:lnTo>
                  <a:pt x="3487" y="1086"/>
                </a:lnTo>
                <a:lnTo>
                  <a:pt x="3487" y="1093"/>
                </a:lnTo>
                <a:lnTo>
                  <a:pt x="3484" y="1101"/>
                </a:lnTo>
                <a:lnTo>
                  <a:pt x="3478" y="1111"/>
                </a:lnTo>
                <a:lnTo>
                  <a:pt x="3473" y="1120"/>
                </a:lnTo>
                <a:lnTo>
                  <a:pt x="3464" y="1127"/>
                </a:lnTo>
                <a:lnTo>
                  <a:pt x="3456" y="1134"/>
                </a:lnTo>
                <a:lnTo>
                  <a:pt x="3447" y="1140"/>
                </a:lnTo>
                <a:lnTo>
                  <a:pt x="3437" y="1145"/>
                </a:lnTo>
                <a:lnTo>
                  <a:pt x="3427" y="1148"/>
                </a:lnTo>
                <a:lnTo>
                  <a:pt x="3416" y="1152"/>
                </a:lnTo>
                <a:lnTo>
                  <a:pt x="3406" y="1154"/>
                </a:lnTo>
                <a:lnTo>
                  <a:pt x="3385" y="1157"/>
                </a:lnTo>
                <a:lnTo>
                  <a:pt x="3366" y="1158"/>
                </a:lnTo>
                <a:lnTo>
                  <a:pt x="3349" y="1158"/>
                </a:lnTo>
                <a:lnTo>
                  <a:pt x="3336" y="1158"/>
                </a:lnTo>
                <a:lnTo>
                  <a:pt x="3325" y="1159"/>
                </a:lnTo>
                <a:lnTo>
                  <a:pt x="3313" y="1161"/>
                </a:lnTo>
                <a:lnTo>
                  <a:pt x="3300" y="1165"/>
                </a:lnTo>
                <a:lnTo>
                  <a:pt x="3289" y="1171"/>
                </a:lnTo>
                <a:lnTo>
                  <a:pt x="3285" y="1174"/>
                </a:lnTo>
                <a:lnTo>
                  <a:pt x="3280" y="1178"/>
                </a:lnTo>
                <a:lnTo>
                  <a:pt x="3277" y="1181"/>
                </a:lnTo>
                <a:lnTo>
                  <a:pt x="3273" y="1186"/>
                </a:lnTo>
                <a:lnTo>
                  <a:pt x="3272" y="1191"/>
                </a:lnTo>
                <a:lnTo>
                  <a:pt x="3271" y="1195"/>
                </a:lnTo>
                <a:lnTo>
                  <a:pt x="3271" y="1200"/>
                </a:lnTo>
                <a:lnTo>
                  <a:pt x="3272" y="1205"/>
                </a:lnTo>
                <a:lnTo>
                  <a:pt x="3275" y="1209"/>
                </a:lnTo>
                <a:lnTo>
                  <a:pt x="3279" y="1214"/>
                </a:lnTo>
                <a:lnTo>
                  <a:pt x="3284" y="1216"/>
                </a:lnTo>
                <a:lnTo>
                  <a:pt x="3289" y="1219"/>
                </a:lnTo>
                <a:lnTo>
                  <a:pt x="3304" y="1221"/>
                </a:lnTo>
                <a:lnTo>
                  <a:pt x="3320" y="1222"/>
                </a:lnTo>
                <a:lnTo>
                  <a:pt x="3356" y="1221"/>
                </a:lnTo>
                <a:lnTo>
                  <a:pt x="3392" y="1219"/>
                </a:lnTo>
                <a:lnTo>
                  <a:pt x="3412" y="1220"/>
                </a:lnTo>
                <a:lnTo>
                  <a:pt x="3439" y="1221"/>
                </a:lnTo>
                <a:lnTo>
                  <a:pt x="3469" y="1222"/>
                </a:lnTo>
                <a:lnTo>
                  <a:pt x="3502" y="1225"/>
                </a:lnTo>
                <a:lnTo>
                  <a:pt x="3535" y="1225"/>
                </a:lnTo>
                <a:lnTo>
                  <a:pt x="3564" y="1225"/>
                </a:lnTo>
                <a:lnTo>
                  <a:pt x="3577" y="1225"/>
                </a:lnTo>
                <a:lnTo>
                  <a:pt x="3589" y="1224"/>
                </a:lnTo>
                <a:lnTo>
                  <a:pt x="3598" y="1221"/>
                </a:lnTo>
                <a:lnTo>
                  <a:pt x="3607" y="1219"/>
                </a:lnTo>
                <a:lnTo>
                  <a:pt x="3612" y="1215"/>
                </a:lnTo>
                <a:lnTo>
                  <a:pt x="3618" y="1212"/>
                </a:lnTo>
                <a:lnTo>
                  <a:pt x="3622" y="1207"/>
                </a:lnTo>
                <a:lnTo>
                  <a:pt x="3625" y="1202"/>
                </a:lnTo>
                <a:lnTo>
                  <a:pt x="3628" y="1197"/>
                </a:lnTo>
                <a:lnTo>
                  <a:pt x="3629" y="1189"/>
                </a:lnTo>
                <a:lnTo>
                  <a:pt x="3629" y="1184"/>
                </a:lnTo>
                <a:lnTo>
                  <a:pt x="3629" y="1177"/>
                </a:lnTo>
                <a:lnTo>
                  <a:pt x="3628" y="1170"/>
                </a:lnTo>
                <a:lnTo>
                  <a:pt x="3625" y="1164"/>
                </a:lnTo>
                <a:lnTo>
                  <a:pt x="3622" y="1158"/>
                </a:lnTo>
                <a:lnTo>
                  <a:pt x="3618" y="1152"/>
                </a:lnTo>
                <a:lnTo>
                  <a:pt x="3614" y="1146"/>
                </a:lnTo>
                <a:lnTo>
                  <a:pt x="3608" y="1141"/>
                </a:lnTo>
                <a:lnTo>
                  <a:pt x="3602" y="1138"/>
                </a:lnTo>
                <a:lnTo>
                  <a:pt x="3595" y="1134"/>
                </a:lnTo>
                <a:lnTo>
                  <a:pt x="3588" y="1132"/>
                </a:lnTo>
                <a:lnTo>
                  <a:pt x="3583" y="1128"/>
                </a:lnTo>
                <a:lnTo>
                  <a:pt x="3579" y="1125"/>
                </a:lnTo>
                <a:lnTo>
                  <a:pt x="3577" y="1123"/>
                </a:lnTo>
                <a:lnTo>
                  <a:pt x="3576" y="1119"/>
                </a:lnTo>
                <a:lnTo>
                  <a:pt x="3577" y="1115"/>
                </a:lnTo>
                <a:lnTo>
                  <a:pt x="3578" y="1112"/>
                </a:lnTo>
                <a:lnTo>
                  <a:pt x="3581" y="1110"/>
                </a:lnTo>
                <a:lnTo>
                  <a:pt x="3584" y="1106"/>
                </a:lnTo>
                <a:lnTo>
                  <a:pt x="3589" y="1104"/>
                </a:lnTo>
                <a:lnTo>
                  <a:pt x="3594" y="1103"/>
                </a:lnTo>
                <a:lnTo>
                  <a:pt x="3599" y="1100"/>
                </a:lnTo>
                <a:lnTo>
                  <a:pt x="3605" y="1100"/>
                </a:lnTo>
                <a:lnTo>
                  <a:pt x="3612" y="1099"/>
                </a:lnTo>
                <a:lnTo>
                  <a:pt x="3619" y="1100"/>
                </a:lnTo>
                <a:lnTo>
                  <a:pt x="3626" y="1101"/>
                </a:lnTo>
                <a:lnTo>
                  <a:pt x="3642" y="1104"/>
                </a:lnTo>
                <a:lnTo>
                  <a:pt x="3656" y="1104"/>
                </a:lnTo>
                <a:lnTo>
                  <a:pt x="3669" y="1101"/>
                </a:lnTo>
                <a:lnTo>
                  <a:pt x="3680" y="1100"/>
                </a:lnTo>
                <a:lnTo>
                  <a:pt x="3690" y="1098"/>
                </a:lnTo>
                <a:lnTo>
                  <a:pt x="3696" y="1097"/>
                </a:lnTo>
                <a:lnTo>
                  <a:pt x="3698" y="1097"/>
                </a:lnTo>
                <a:lnTo>
                  <a:pt x="3699" y="1098"/>
                </a:lnTo>
                <a:lnTo>
                  <a:pt x="3699" y="1099"/>
                </a:lnTo>
                <a:lnTo>
                  <a:pt x="3698" y="1101"/>
                </a:lnTo>
                <a:lnTo>
                  <a:pt x="3696" y="1107"/>
                </a:lnTo>
                <a:lnTo>
                  <a:pt x="3696" y="1115"/>
                </a:lnTo>
                <a:lnTo>
                  <a:pt x="3696" y="1125"/>
                </a:lnTo>
                <a:lnTo>
                  <a:pt x="3697" y="1135"/>
                </a:lnTo>
                <a:lnTo>
                  <a:pt x="3700" y="1159"/>
                </a:lnTo>
                <a:lnTo>
                  <a:pt x="3702" y="1186"/>
                </a:lnTo>
                <a:lnTo>
                  <a:pt x="3703" y="1200"/>
                </a:lnTo>
                <a:lnTo>
                  <a:pt x="3704" y="1212"/>
                </a:lnTo>
                <a:lnTo>
                  <a:pt x="3708" y="1221"/>
                </a:lnTo>
                <a:lnTo>
                  <a:pt x="3711" y="1229"/>
                </a:lnTo>
                <a:lnTo>
                  <a:pt x="3715" y="1233"/>
                </a:lnTo>
                <a:lnTo>
                  <a:pt x="3717" y="1235"/>
                </a:lnTo>
                <a:lnTo>
                  <a:pt x="3720" y="1238"/>
                </a:lnTo>
                <a:lnTo>
                  <a:pt x="3724" y="1239"/>
                </a:lnTo>
                <a:lnTo>
                  <a:pt x="3727" y="1240"/>
                </a:lnTo>
                <a:lnTo>
                  <a:pt x="3732" y="1240"/>
                </a:lnTo>
                <a:lnTo>
                  <a:pt x="3737" y="1239"/>
                </a:lnTo>
                <a:lnTo>
                  <a:pt x="3742" y="1238"/>
                </a:lnTo>
                <a:lnTo>
                  <a:pt x="3746" y="1235"/>
                </a:lnTo>
                <a:lnTo>
                  <a:pt x="3751" y="1233"/>
                </a:lnTo>
                <a:lnTo>
                  <a:pt x="3754" y="1231"/>
                </a:lnTo>
                <a:lnTo>
                  <a:pt x="3758" y="1227"/>
                </a:lnTo>
                <a:lnTo>
                  <a:pt x="3763" y="1221"/>
                </a:lnTo>
                <a:lnTo>
                  <a:pt x="3767" y="1213"/>
                </a:lnTo>
                <a:lnTo>
                  <a:pt x="3772" y="1207"/>
                </a:lnTo>
                <a:lnTo>
                  <a:pt x="3777" y="1200"/>
                </a:lnTo>
                <a:lnTo>
                  <a:pt x="3780" y="1198"/>
                </a:lnTo>
                <a:lnTo>
                  <a:pt x="3784" y="1195"/>
                </a:lnTo>
                <a:lnTo>
                  <a:pt x="3787" y="1194"/>
                </a:lnTo>
                <a:lnTo>
                  <a:pt x="3792" y="1193"/>
                </a:lnTo>
                <a:lnTo>
                  <a:pt x="3798" y="1191"/>
                </a:lnTo>
                <a:lnTo>
                  <a:pt x="3801" y="1188"/>
                </a:lnTo>
                <a:lnTo>
                  <a:pt x="3805" y="1185"/>
                </a:lnTo>
                <a:lnTo>
                  <a:pt x="3807" y="1181"/>
                </a:lnTo>
                <a:lnTo>
                  <a:pt x="3810" y="1175"/>
                </a:lnTo>
                <a:lnTo>
                  <a:pt x="3811" y="1170"/>
                </a:lnTo>
                <a:lnTo>
                  <a:pt x="3811" y="1164"/>
                </a:lnTo>
                <a:lnTo>
                  <a:pt x="3812" y="1157"/>
                </a:lnTo>
                <a:lnTo>
                  <a:pt x="3811" y="1141"/>
                </a:lnTo>
                <a:lnTo>
                  <a:pt x="3807" y="1125"/>
                </a:lnTo>
                <a:lnTo>
                  <a:pt x="3803" y="1108"/>
                </a:lnTo>
                <a:lnTo>
                  <a:pt x="3798" y="1092"/>
                </a:lnTo>
                <a:lnTo>
                  <a:pt x="3786" y="1064"/>
                </a:lnTo>
                <a:lnTo>
                  <a:pt x="3778" y="1040"/>
                </a:lnTo>
                <a:lnTo>
                  <a:pt x="3776" y="1030"/>
                </a:lnTo>
                <a:lnTo>
                  <a:pt x="3773" y="1020"/>
                </a:lnTo>
                <a:lnTo>
                  <a:pt x="3773" y="1011"/>
                </a:lnTo>
                <a:lnTo>
                  <a:pt x="3773" y="1003"/>
                </a:lnTo>
                <a:lnTo>
                  <a:pt x="3774" y="998"/>
                </a:lnTo>
                <a:lnTo>
                  <a:pt x="3777" y="995"/>
                </a:lnTo>
                <a:lnTo>
                  <a:pt x="3779" y="991"/>
                </a:lnTo>
                <a:lnTo>
                  <a:pt x="3783" y="989"/>
                </a:lnTo>
                <a:lnTo>
                  <a:pt x="3787" y="986"/>
                </a:lnTo>
                <a:lnTo>
                  <a:pt x="3792" y="985"/>
                </a:lnTo>
                <a:lnTo>
                  <a:pt x="3797" y="984"/>
                </a:lnTo>
                <a:lnTo>
                  <a:pt x="3801" y="983"/>
                </a:lnTo>
                <a:lnTo>
                  <a:pt x="3813" y="983"/>
                </a:lnTo>
                <a:lnTo>
                  <a:pt x="3825" y="985"/>
                </a:lnTo>
                <a:lnTo>
                  <a:pt x="3830" y="988"/>
                </a:lnTo>
                <a:lnTo>
                  <a:pt x="3836" y="991"/>
                </a:lnTo>
                <a:lnTo>
                  <a:pt x="3840" y="993"/>
                </a:lnTo>
                <a:lnTo>
                  <a:pt x="3845" y="998"/>
                </a:lnTo>
                <a:lnTo>
                  <a:pt x="3864" y="1019"/>
                </a:lnTo>
                <a:lnTo>
                  <a:pt x="3882" y="1042"/>
                </a:lnTo>
                <a:lnTo>
                  <a:pt x="3895" y="1060"/>
                </a:lnTo>
                <a:lnTo>
                  <a:pt x="3901" y="1069"/>
                </a:lnTo>
                <a:lnTo>
                  <a:pt x="3908" y="1074"/>
                </a:lnTo>
                <a:lnTo>
                  <a:pt x="3927" y="1090"/>
                </a:lnTo>
                <a:lnTo>
                  <a:pt x="3938" y="1100"/>
                </a:lnTo>
                <a:lnTo>
                  <a:pt x="3948" y="1112"/>
                </a:lnTo>
                <a:lnTo>
                  <a:pt x="3958" y="1125"/>
                </a:lnTo>
                <a:lnTo>
                  <a:pt x="3965" y="1139"/>
                </a:lnTo>
                <a:lnTo>
                  <a:pt x="3971" y="1151"/>
                </a:lnTo>
                <a:lnTo>
                  <a:pt x="3975" y="1159"/>
                </a:lnTo>
                <a:lnTo>
                  <a:pt x="3978" y="1161"/>
                </a:lnTo>
                <a:lnTo>
                  <a:pt x="3980" y="1164"/>
                </a:lnTo>
                <a:lnTo>
                  <a:pt x="3982" y="1164"/>
                </a:lnTo>
                <a:lnTo>
                  <a:pt x="3985" y="1165"/>
                </a:lnTo>
                <a:lnTo>
                  <a:pt x="3991" y="1162"/>
                </a:lnTo>
                <a:lnTo>
                  <a:pt x="3998" y="1158"/>
                </a:lnTo>
                <a:lnTo>
                  <a:pt x="4006" y="1152"/>
                </a:lnTo>
                <a:lnTo>
                  <a:pt x="4016" y="1144"/>
                </a:lnTo>
                <a:lnTo>
                  <a:pt x="4027" y="1137"/>
                </a:lnTo>
                <a:lnTo>
                  <a:pt x="4036" y="1131"/>
                </a:lnTo>
                <a:lnTo>
                  <a:pt x="4045" y="1128"/>
                </a:lnTo>
                <a:lnTo>
                  <a:pt x="4052" y="1128"/>
                </a:lnTo>
                <a:lnTo>
                  <a:pt x="4059" y="1131"/>
                </a:lnTo>
                <a:lnTo>
                  <a:pt x="4066" y="1134"/>
                </a:lnTo>
                <a:lnTo>
                  <a:pt x="4075" y="1140"/>
                </a:lnTo>
                <a:lnTo>
                  <a:pt x="4084" y="1148"/>
                </a:lnTo>
                <a:lnTo>
                  <a:pt x="4089" y="1153"/>
                </a:lnTo>
                <a:lnTo>
                  <a:pt x="4093" y="1158"/>
                </a:lnTo>
                <a:lnTo>
                  <a:pt x="4095" y="1164"/>
                </a:lnTo>
                <a:lnTo>
                  <a:pt x="4097" y="1170"/>
                </a:lnTo>
                <a:lnTo>
                  <a:pt x="4099" y="1181"/>
                </a:lnTo>
                <a:lnTo>
                  <a:pt x="4099" y="1194"/>
                </a:lnTo>
                <a:lnTo>
                  <a:pt x="4095" y="1218"/>
                </a:lnTo>
                <a:lnTo>
                  <a:pt x="4092" y="1233"/>
                </a:lnTo>
                <a:lnTo>
                  <a:pt x="4093" y="1235"/>
                </a:lnTo>
                <a:lnTo>
                  <a:pt x="4094" y="1238"/>
                </a:lnTo>
                <a:lnTo>
                  <a:pt x="4096" y="1238"/>
                </a:lnTo>
                <a:lnTo>
                  <a:pt x="4099" y="1239"/>
                </a:lnTo>
                <a:lnTo>
                  <a:pt x="4106" y="1238"/>
                </a:lnTo>
                <a:lnTo>
                  <a:pt x="4113" y="1235"/>
                </a:lnTo>
                <a:lnTo>
                  <a:pt x="4121" y="1229"/>
                </a:lnTo>
                <a:lnTo>
                  <a:pt x="4129" y="1224"/>
                </a:lnTo>
                <a:lnTo>
                  <a:pt x="4133" y="1219"/>
                </a:lnTo>
                <a:lnTo>
                  <a:pt x="4135" y="1215"/>
                </a:lnTo>
                <a:lnTo>
                  <a:pt x="4138" y="1211"/>
                </a:lnTo>
                <a:lnTo>
                  <a:pt x="4140" y="1205"/>
                </a:lnTo>
                <a:lnTo>
                  <a:pt x="4142" y="1200"/>
                </a:lnTo>
                <a:lnTo>
                  <a:pt x="4144" y="1195"/>
                </a:lnTo>
                <a:lnTo>
                  <a:pt x="4147" y="1192"/>
                </a:lnTo>
                <a:lnTo>
                  <a:pt x="4150" y="1188"/>
                </a:lnTo>
                <a:lnTo>
                  <a:pt x="4157" y="1184"/>
                </a:lnTo>
                <a:lnTo>
                  <a:pt x="4166" y="1179"/>
                </a:lnTo>
                <a:lnTo>
                  <a:pt x="4183" y="1173"/>
                </a:lnTo>
                <a:lnTo>
                  <a:pt x="4200" y="1167"/>
                </a:lnTo>
                <a:lnTo>
                  <a:pt x="4203" y="1165"/>
                </a:lnTo>
                <a:lnTo>
                  <a:pt x="4207" y="1161"/>
                </a:lnTo>
                <a:lnTo>
                  <a:pt x="4209" y="1158"/>
                </a:lnTo>
                <a:lnTo>
                  <a:pt x="4211" y="1153"/>
                </a:lnTo>
                <a:lnTo>
                  <a:pt x="4215" y="1142"/>
                </a:lnTo>
                <a:lnTo>
                  <a:pt x="4217" y="1131"/>
                </a:lnTo>
                <a:lnTo>
                  <a:pt x="4220" y="1111"/>
                </a:lnTo>
                <a:lnTo>
                  <a:pt x="4220" y="1101"/>
                </a:lnTo>
                <a:lnTo>
                  <a:pt x="4210" y="1099"/>
                </a:lnTo>
                <a:lnTo>
                  <a:pt x="4187" y="1096"/>
                </a:lnTo>
                <a:lnTo>
                  <a:pt x="4171" y="1093"/>
                </a:lnTo>
                <a:lnTo>
                  <a:pt x="4154" y="1092"/>
                </a:lnTo>
                <a:lnTo>
                  <a:pt x="4135" y="1091"/>
                </a:lnTo>
                <a:lnTo>
                  <a:pt x="4116" y="1092"/>
                </a:lnTo>
                <a:lnTo>
                  <a:pt x="4099" y="1093"/>
                </a:lnTo>
                <a:lnTo>
                  <a:pt x="4083" y="1093"/>
                </a:lnTo>
                <a:lnTo>
                  <a:pt x="4069" y="1091"/>
                </a:lnTo>
                <a:lnTo>
                  <a:pt x="4057" y="1087"/>
                </a:lnTo>
                <a:lnTo>
                  <a:pt x="4047" y="1081"/>
                </a:lnTo>
                <a:lnTo>
                  <a:pt x="4035" y="1074"/>
                </a:lnTo>
                <a:lnTo>
                  <a:pt x="4022" y="1066"/>
                </a:lnTo>
                <a:lnTo>
                  <a:pt x="4008" y="1054"/>
                </a:lnTo>
                <a:lnTo>
                  <a:pt x="4002" y="1049"/>
                </a:lnTo>
                <a:lnTo>
                  <a:pt x="3996" y="1043"/>
                </a:lnTo>
                <a:lnTo>
                  <a:pt x="3992" y="1037"/>
                </a:lnTo>
                <a:lnTo>
                  <a:pt x="3989" y="1031"/>
                </a:lnTo>
                <a:lnTo>
                  <a:pt x="3985" y="1020"/>
                </a:lnTo>
                <a:lnTo>
                  <a:pt x="3983" y="1010"/>
                </a:lnTo>
                <a:lnTo>
                  <a:pt x="3982" y="999"/>
                </a:lnTo>
                <a:lnTo>
                  <a:pt x="3981" y="989"/>
                </a:lnTo>
                <a:lnTo>
                  <a:pt x="3980" y="983"/>
                </a:lnTo>
                <a:lnTo>
                  <a:pt x="3979" y="977"/>
                </a:lnTo>
                <a:lnTo>
                  <a:pt x="3976" y="971"/>
                </a:lnTo>
                <a:lnTo>
                  <a:pt x="3973" y="965"/>
                </a:lnTo>
                <a:lnTo>
                  <a:pt x="3971" y="959"/>
                </a:lnTo>
                <a:lnTo>
                  <a:pt x="3969" y="953"/>
                </a:lnTo>
                <a:lnTo>
                  <a:pt x="3972" y="948"/>
                </a:lnTo>
                <a:lnTo>
                  <a:pt x="3975" y="943"/>
                </a:lnTo>
                <a:lnTo>
                  <a:pt x="3980" y="938"/>
                </a:lnTo>
                <a:lnTo>
                  <a:pt x="3987" y="932"/>
                </a:lnTo>
                <a:lnTo>
                  <a:pt x="3994" y="928"/>
                </a:lnTo>
                <a:lnTo>
                  <a:pt x="4003" y="923"/>
                </a:lnTo>
                <a:lnTo>
                  <a:pt x="4046" y="905"/>
                </a:lnTo>
                <a:lnTo>
                  <a:pt x="4088" y="885"/>
                </a:lnTo>
                <a:lnTo>
                  <a:pt x="4097" y="881"/>
                </a:lnTo>
                <a:lnTo>
                  <a:pt x="4107" y="877"/>
                </a:lnTo>
                <a:lnTo>
                  <a:pt x="4116" y="875"/>
                </a:lnTo>
                <a:lnTo>
                  <a:pt x="4126" y="872"/>
                </a:lnTo>
                <a:lnTo>
                  <a:pt x="4135" y="872"/>
                </a:lnTo>
                <a:lnTo>
                  <a:pt x="4143" y="874"/>
                </a:lnTo>
                <a:lnTo>
                  <a:pt x="4150" y="876"/>
                </a:lnTo>
                <a:lnTo>
                  <a:pt x="4157" y="878"/>
                </a:lnTo>
                <a:lnTo>
                  <a:pt x="4164" y="883"/>
                </a:lnTo>
                <a:lnTo>
                  <a:pt x="4169" y="889"/>
                </a:lnTo>
                <a:lnTo>
                  <a:pt x="4174" y="895"/>
                </a:lnTo>
                <a:lnTo>
                  <a:pt x="4177" y="903"/>
                </a:lnTo>
                <a:lnTo>
                  <a:pt x="4180" y="912"/>
                </a:lnTo>
                <a:lnTo>
                  <a:pt x="4181" y="922"/>
                </a:lnTo>
                <a:lnTo>
                  <a:pt x="4181" y="933"/>
                </a:lnTo>
                <a:lnTo>
                  <a:pt x="4180" y="946"/>
                </a:lnTo>
                <a:lnTo>
                  <a:pt x="4175" y="969"/>
                </a:lnTo>
                <a:lnTo>
                  <a:pt x="4173" y="985"/>
                </a:lnTo>
                <a:lnTo>
                  <a:pt x="4171" y="991"/>
                </a:lnTo>
                <a:lnTo>
                  <a:pt x="4171" y="996"/>
                </a:lnTo>
                <a:lnTo>
                  <a:pt x="4171" y="999"/>
                </a:lnTo>
                <a:lnTo>
                  <a:pt x="4173" y="1002"/>
                </a:lnTo>
                <a:lnTo>
                  <a:pt x="4175" y="1003"/>
                </a:lnTo>
                <a:lnTo>
                  <a:pt x="4177" y="1003"/>
                </a:lnTo>
                <a:lnTo>
                  <a:pt x="4181" y="1003"/>
                </a:lnTo>
                <a:lnTo>
                  <a:pt x="4187" y="1002"/>
                </a:lnTo>
                <a:lnTo>
                  <a:pt x="4200" y="998"/>
                </a:lnTo>
                <a:lnTo>
                  <a:pt x="4220" y="993"/>
                </a:lnTo>
                <a:lnTo>
                  <a:pt x="4229" y="990"/>
                </a:lnTo>
                <a:lnTo>
                  <a:pt x="4236" y="986"/>
                </a:lnTo>
                <a:lnTo>
                  <a:pt x="4242" y="982"/>
                </a:lnTo>
                <a:lnTo>
                  <a:pt x="4244" y="976"/>
                </a:lnTo>
                <a:lnTo>
                  <a:pt x="4245" y="970"/>
                </a:lnTo>
                <a:lnTo>
                  <a:pt x="4245" y="963"/>
                </a:lnTo>
                <a:lnTo>
                  <a:pt x="4245" y="957"/>
                </a:lnTo>
                <a:lnTo>
                  <a:pt x="4243" y="950"/>
                </a:lnTo>
                <a:lnTo>
                  <a:pt x="4239" y="937"/>
                </a:lnTo>
                <a:lnTo>
                  <a:pt x="4236" y="926"/>
                </a:lnTo>
                <a:lnTo>
                  <a:pt x="4236" y="922"/>
                </a:lnTo>
                <a:lnTo>
                  <a:pt x="4237" y="917"/>
                </a:lnTo>
                <a:lnTo>
                  <a:pt x="4239" y="915"/>
                </a:lnTo>
                <a:lnTo>
                  <a:pt x="4243" y="914"/>
                </a:lnTo>
                <a:lnTo>
                  <a:pt x="4271" y="909"/>
                </a:lnTo>
                <a:lnTo>
                  <a:pt x="4306" y="903"/>
                </a:lnTo>
                <a:lnTo>
                  <a:pt x="4324" y="901"/>
                </a:lnTo>
                <a:lnTo>
                  <a:pt x="4342" y="898"/>
                </a:lnTo>
                <a:lnTo>
                  <a:pt x="4356" y="898"/>
                </a:lnTo>
                <a:lnTo>
                  <a:pt x="4366" y="899"/>
                </a:lnTo>
                <a:lnTo>
                  <a:pt x="4380" y="899"/>
                </a:lnTo>
                <a:lnTo>
                  <a:pt x="4402" y="899"/>
                </a:lnTo>
                <a:lnTo>
                  <a:pt x="4427" y="897"/>
                </a:lnTo>
                <a:lnTo>
                  <a:pt x="4457" y="894"/>
                </a:lnTo>
                <a:lnTo>
                  <a:pt x="4487" y="891"/>
                </a:lnTo>
                <a:lnTo>
                  <a:pt x="4514" y="888"/>
                </a:lnTo>
                <a:lnTo>
                  <a:pt x="4538" y="887"/>
                </a:lnTo>
                <a:lnTo>
                  <a:pt x="4554" y="885"/>
                </a:lnTo>
                <a:lnTo>
                  <a:pt x="4566" y="887"/>
                </a:lnTo>
                <a:lnTo>
                  <a:pt x="4581" y="891"/>
                </a:lnTo>
                <a:lnTo>
                  <a:pt x="4597" y="897"/>
                </a:lnTo>
                <a:lnTo>
                  <a:pt x="4612" y="904"/>
                </a:lnTo>
                <a:lnTo>
                  <a:pt x="4643" y="923"/>
                </a:lnTo>
                <a:lnTo>
                  <a:pt x="4673" y="942"/>
                </a:lnTo>
                <a:lnTo>
                  <a:pt x="4689" y="951"/>
                </a:lnTo>
                <a:lnTo>
                  <a:pt x="4709" y="960"/>
                </a:lnTo>
                <a:lnTo>
                  <a:pt x="4732" y="971"/>
                </a:lnTo>
                <a:lnTo>
                  <a:pt x="4755" y="980"/>
                </a:lnTo>
                <a:lnTo>
                  <a:pt x="4798" y="998"/>
                </a:lnTo>
                <a:lnTo>
                  <a:pt x="4828" y="1012"/>
                </a:lnTo>
                <a:lnTo>
                  <a:pt x="4843" y="1018"/>
                </a:lnTo>
                <a:lnTo>
                  <a:pt x="4869" y="1025"/>
                </a:lnTo>
                <a:lnTo>
                  <a:pt x="4899" y="1032"/>
                </a:lnTo>
                <a:lnTo>
                  <a:pt x="4935" y="1039"/>
                </a:lnTo>
                <a:lnTo>
                  <a:pt x="4969" y="1046"/>
                </a:lnTo>
                <a:lnTo>
                  <a:pt x="4999" y="1052"/>
                </a:lnTo>
                <a:lnTo>
                  <a:pt x="5023" y="1057"/>
                </a:lnTo>
                <a:lnTo>
                  <a:pt x="5036" y="1059"/>
                </a:lnTo>
                <a:lnTo>
                  <a:pt x="5038" y="1060"/>
                </a:lnTo>
                <a:lnTo>
                  <a:pt x="5040" y="1063"/>
                </a:lnTo>
                <a:lnTo>
                  <a:pt x="5043" y="1067"/>
                </a:lnTo>
                <a:lnTo>
                  <a:pt x="5045" y="1071"/>
                </a:lnTo>
                <a:lnTo>
                  <a:pt x="5049" y="1083"/>
                </a:lnTo>
                <a:lnTo>
                  <a:pt x="5051" y="1098"/>
                </a:lnTo>
                <a:lnTo>
                  <a:pt x="5055" y="1113"/>
                </a:lnTo>
                <a:lnTo>
                  <a:pt x="5058" y="1131"/>
                </a:lnTo>
                <a:lnTo>
                  <a:pt x="5062" y="1150"/>
                </a:lnTo>
                <a:lnTo>
                  <a:pt x="5067" y="1167"/>
                </a:lnTo>
                <a:lnTo>
                  <a:pt x="5071" y="1175"/>
                </a:lnTo>
                <a:lnTo>
                  <a:pt x="5074" y="1181"/>
                </a:lnTo>
                <a:lnTo>
                  <a:pt x="5079" y="1186"/>
                </a:lnTo>
                <a:lnTo>
                  <a:pt x="5084" y="1189"/>
                </a:lnTo>
                <a:lnTo>
                  <a:pt x="5089" y="1192"/>
                </a:lnTo>
                <a:lnTo>
                  <a:pt x="5093" y="1193"/>
                </a:lnTo>
                <a:lnTo>
                  <a:pt x="5099" y="1193"/>
                </a:lnTo>
                <a:lnTo>
                  <a:pt x="5105" y="1192"/>
                </a:lnTo>
                <a:lnTo>
                  <a:pt x="5126" y="1186"/>
                </a:lnTo>
                <a:lnTo>
                  <a:pt x="5143" y="1181"/>
                </a:lnTo>
                <a:lnTo>
                  <a:pt x="5151" y="1182"/>
                </a:lnTo>
                <a:lnTo>
                  <a:pt x="5161" y="1187"/>
                </a:lnTo>
                <a:lnTo>
                  <a:pt x="5173" y="1193"/>
                </a:lnTo>
                <a:lnTo>
                  <a:pt x="5186" y="1201"/>
                </a:lnTo>
                <a:lnTo>
                  <a:pt x="5200" y="1209"/>
                </a:lnTo>
                <a:lnTo>
                  <a:pt x="5212" y="1219"/>
                </a:lnTo>
                <a:lnTo>
                  <a:pt x="5222" y="1228"/>
                </a:lnTo>
                <a:lnTo>
                  <a:pt x="5231" y="1238"/>
                </a:lnTo>
                <a:lnTo>
                  <a:pt x="5234" y="1242"/>
                </a:lnTo>
                <a:lnTo>
                  <a:pt x="5241" y="1246"/>
                </a:lnTo>
                <a:lnTo>
                  <a:pt x="5248" y="1251"/>
                </a:lnTo>
                <a:lnTo>
                  <a:pt x="5258" y="1254"/>
                </a:lnTo>
                <a:lnTo>
                  <a:pt x="5280" y="1261"/>
                </a:lnTo>
                <a:lnTo>
                  <a:pt x="5303" y="1268"/>
                </a:lnTo>
                <a:lnTo>
                  <a:pt x="5347" y="1276"/>
                </a:lnTo>
                <a:lnTo>
                  <a:pt x="5366" y="1280"/>
                </a:lnTo>
                <a:lnTo>
                  <a:pt x="5361" y="1287"/>
                </a:lnTo>
                <a:lnTo>
                  <a:pt x="5350" y="1303"/>
                </a:lnTo>
                <a:lnTo>
                  <a:pt x="5338" y="1322"/>
                </a:lnTo>
                <a:lnTo>
                  <a:pt x="5326" y="1336"/>
                </a:lnTo>
                <a:lnTo>
                  <a:pt x="5321" y="1342"/>
                </a:lnTo>
                <a:lnTo>
                  <a:pt x="5314" y="1347"/>
                </a:lnTo>
                <a:lnTo>
                  <a:pt x="5307" y="1352"/>
                </a:lnTo>
                <a:lnTo>
                  <a:pt x="5299" y="1356"/>
                </a:lnTo>
                <a:lnTo>
                  <a:pt x="5280" y="1367"/>
                </a:lnTo>
                <a:lnTo>
                  <a:pt x="5262" y="1379"/>
                </a:lnTo>
                <a:lnTo>
                  <a:pt x="5258" y="1382"/>
                </a:lnTo>
                <a:lnTo>
                  <a:pt x="5253" y="1384"/>
                </a:lnTo>
                <a:lnTo>
                  <a:pt x="5248" y="1386"/>
                </a:lnTo>
                <a:lnTo>
                  <a:pt x="5244" y="1386"/>
                </a:lnTo>
                <a:lnTo>
                  <a:pt x="5233" y="1384"/>
                </a:lnTo>
                <a:lnTo>
                  <a:pt x="5224" y="1381"/>
                </a:lnTo>
                <a:lnTo>
                  <a:pt x="5213" y="1375"/>
                </a:lnTo>
                <a:lnTo>
                  <a:pt x="5201" y="1368"/>
                </a:lnTo>
                <a:lnTo>
                  <a:pt x="5191" y="1360"/>
                </a:lnTo>
                <a:lnTo>
                  <a:pt x="5179" y="1350"/>
                </a:lnTo>
                <a:lnTo>
                  <a:pt x="5166" y="1342"/>
                </a:lnTo>
                <a:lnTo>
                  <a:pt x="5151" y="1335"/>
                </a:lnTo>
                <a:lnTo>
                  <a:pt x="5137" y="1329"/>
                </a:lnTo>
                <a:lnTo>
                  <a:pt x="5121" y="1324"/>
                </a:lnTo>
                <a:lnTo>
                  <a:pt x="5107" y="1321"/>
                </a:lnTo>
                <a:lnTo>
                  <a:pt x="5096" y="1320"/>
                </a:lnTo>
                <a:lnTo>
                  <a:pt x="5090" y="1320"/>
                </a:lnTo>
                <a:lnTo>
                  <a:pt x="5085" y="1320"/>
                </a:lnTo>
                <a:lnTo>
                  <a:pt x="5082" y="1321"/>
                </a:lnTo>
                <a:lnTo>
                  <a:pt x="5079" y="1322"/>
                </a:lnTo>
                <a:lnTo>
                  <a:pt x="5076" y="1327"/>
                </a:lnTo>
                <a:lnTo>
                  <a:pt x="5073" y="1332"/>
                </a:lnTo>
                <a:lnTo>
                  <a:pt x="5073" y="1336"/>
                </a:lnTo>
                <a:lnTo>
                  <a:pt x="5073" y="1342"/>
                </a:lnTo>
                <a:lnTo>
                  <a:pt x="5077" y="1354"/>
                </a:lnTo>
                <a:lnTo>
                  <a:pt x="5083" y="1364"/>
                </a:lnTo>
                <a:lnTo>
                  <a:pt x="5087" y="1370"/>
                </a:lnTo>
                <a:lnTo>
                  <a:pt x="5096" y="1376"/>
                </a:lnTo>
                <a:lnTo>
                  <a:pt x="5107" y="1383"/>
                </a:lnTo>
                <a:lnTo>
                  <a:pt x="5120" y="1390"/>
                </a:lnTo>
                <a:lnTo>
                  <a:pt x="5133" y="1397"/>
                </a:lnTo>
                <a:lnTo>
                  <a:pt x="5148" y="1407"/>
                </a:lnTo>
                <a:lnTo>
                  <a:pt x="5161" y="1416"/>
                </a:lnTo>
                <a:lnTo>
                  <a:pt x="5174" y="1425"/>
                </a:lnTo>
                <a:lnTo>
                  <a:pt x="5180" y="1431"/>
                </a:lnTo>
                <a:lnTo>
                  <a:pt x="5185" y="1436"/>
                </a:lnTo>
                <a:lnTo>
                  <a:pt x="5188" y="1442"/>
                </a:lnTo>
                <a:lnTo>
                  <a:pt x="5192" y="1447"/>
                </a:lnTo>
                <a:lnTo>
                  <a:pt x="5197" y="1458"/>
                </a:lnTo>
                <a:lnTo>
                  <a:pt x="5199" y="1469"/>
                </a:lnTo>
                <a:lnTo>
                  <a:pt x="5201" y="1494"/>
                </a:lnTo>
                <a:lnTo>
                  <a:pt x="5202" y="1519"/>
                </a:lnTo>
                <a:lnTo>
                  <a:pt x="5202" y="1526"/>
                </a:lnTo>
                <a:lnTo>
                  <a:pt x="5202" y="1530"/>
                </a:lnTo>
                <a:lnTo>
                  <a:pt x="5200" y="1532"/>
                </a:lnTo>
                <a:lnTo>
                  <a:pt x="5199" y="1534"/>
                </a:lnTo>
                <a:lnTo>
                  <a:pt x="5192" y="1531"/>
                </a:lnTo>
                <a:lnTo>
                  <a:pt x="5183" y="1525"/>
                </a:lnTo>
                <a:lnTo>
                  <a:pt x="5172" y="1518"/>
                </a:lnTo>
                <a:lnTo>
                  <a:pt x="5159" y="1509"/>
                </a:lnTo>
                <a:lnTo>
                  <a:pt x="5152" y="1505"/>
                </a:lnTo>
                <a:lnTo>
                  <a:pt x="5145" y="1502"/>
                </a:lnTo>
                <a:lnTo>
                  <a:pt x="5138" y="1498"/>
                </a:lnTo>
                <a:lnTo>
                  <a:pt x="5131" y="1496"/>
                </a:lnTo>
                <a:lnTo>
                  <a:pt x="5124" y="1495"/>
                </a:lnTo>
                <a:lnTo>
                  <a:pt x="5118" y="1495"/>
                </a:lnTo>
                <a:lnTo>
                  <a:pt x="5112" y="1496"/>
                </a:lnTo>
                <a:lnTo>
                  <a:pt x="5107" y="1498"/>
                </a:lnTo>
                <a:lnTo>
                  <a:pt x="5103" y="1501"/>
                </a:lnTo>
                <a:lnTo>
                  <a:pt x="5099" y="1504"/>
                </a:lnTo>
                <a:lnTo>
                  <a:pt x="5097" y="1508"/>
                </a:lnTo>
                <a:lnTo>
                  <a:pt x="5094" y="1511"/>
                </a:lnTo>
                <a:lnTo>
                  <a:pt x="5089" y="1526"/>
                </a:lnTo>
                <a:lnTo>
                  <a:pt x="5087" y="1534"/>
                </a:lnTo>
                <a:lnTo>
                  <a:pt x="5078" y="1534"/>
                </a:lnTo>
                <a:lnTo>
                  <a:pt x="5058" y="1531"/>
                </a:lnTo>
                <a:lnTo>
                  <a:pt x="5033" y="1530"/>
                </a:lnTo>
                <a:lnTo>
                  <a:pt x="5011" y="1529"/>
                </a:lnTo>
                <a:lnTo>
                  <a:pt x="5004" y="1529"/>
                </a:lnTo>
                <a:lnTo>
                  <a:pt x="5000" y="1529"/>
                </a:lnTo>
                <a:lnTo>
                  <a:pt x="4998" y="1528"/>
                </a:lnTo>
                <a:lnTo>
                  <a:pt x="4997" y="1524"/>
                </a:lnTo>
                <a:lnTo>
                  <a:pt x="4995" y="1521"/>
                </a:lnTo>
                <a:lnTo>
                  <a:pt x="4990" y="1514"/>
                </a:lnTo>
                <a:lnTo>
                  <a:pt x="4981" y="1504"/>
                </a:lnTo>
                <a:lnTo>
                  <a:pt x="4968" y="1491"/>
                </a:lnTo>
                <a:lnTo>
                  <a:pt x="4959" y="1485"/>
                </a:lnTo>
                <a:lnTo>
                  <a:pt x="4954" y="1482"/>
                </a:lnTo>
                <a:lnTo>
                  <a:pt x="4948" y="1479"/>
                </a:lnTo>
                <a:lnTo>
                  <a:pt x="4943" y="1479"/>
                </a:lnTo>
                <a:lnTo>
                  <a:pt x="4939" y="1479"/>
                </a:lnTo>
                <a:lnTo>
                  <a:pt x="4936" y="1482"/>
                </a:lnTo>
                <a:lnTo>
                  <a:pt x="4932" y="1484"/>
                </a:lnTo>
                <a:lnTo>
                  <a:pt x="4930" y="1487"/>
                </a:lnTo>
                <a:lnTo>
                  <a:pt x="4925" y="1494"/>
                </a:lnTo>
                <a:lnTo>
                  <a:pt x="4921" y="1498"/>
                </a:lnTo>
                <a:lnTo>
                  <a:pt x="4918" y="1499"/>
                </a:lnTo>
                <a:lnTo>
                  <a:pt x="4916" y="1501"/>
                </a:lnTo>
                <a:lnTo>
                  <a:pt x="4912" y="1499"/>
                </a:lnTo>
                <a:lnTo>
                  <a:pt x="4908" y="1496"/>
                </a:lnTo>
                <a:lnTo>
                  <a:pt x="4890" y="1481"/>
                </a:lnTo>
                <a:lnTo>
                  <a:pt x="4874" y="1467"/>
                </a:lnTo>
                <a:lnTo>
                  <a:pt x="4867" y="1462"/>
                </a:lnTo>
                <a:lnTo>
                  <a:pt x="4860" y="1458"/>
                </a:lnTo>
                <a:lnTo>
                  <a:pt x="4856" y="1457"/>
                </a:lnTo>
                <a:lnTo>
                  <a:pt x="4854" y="1457"/>
                </a:lnTo>
                <a:lnTo>
                  <a:pt x="4850" y="1457"/>
                </a:lnTo>
                <a:lnTo>
                  <a:pt x="4848" y="1458"/>
                </a:lnTo>
                <a:lnTo>
                  <a:pt x="4845" y="1460"/>
                </a:lnTo>
                <a:lnTo>
                  <a:pt x="4842" y="1460"/>
                </a:lnTo>
                <a:lnTo>
                  <a:pt x="4838" y="1458"/>
                </a:lnTo>
                <a:lnTo>
                  <a:pt x="4835" y="1456"/>
                </a:lnTo>
                <a:lnTo>
                  <a:pt x="4826" y="1450"/>
                </a:lnTo>
                <a:lnTo>
                  <a:pt x="4815" y="1442"/>
                </a:lnTo>
                <a:lnTo>
                  <a:pt x="4804" y="1434"/>
                </a:lnTo>
                <a:lnTo>
                  <a:pt x="4793" y="1427"/>
                </a:lnTo>
                <a:lnTo>
                  <a:pt x="4788" y="1423"/>
                </a:lnTo>
                <a:lnTo>
                  <a:pt x="4782" y="1422"/>
                </a:lnTo>
                <a:lnTo>
                  <a:pt x="4777" y="1421"/>
                </a:lnTo>
                <a:lnTo>
                  <a:pt x="4773" y="1421"/>
                </a:lnTo>
                <a:lnTo>
                  <a:pt x="4761" y="1422"/>
                </a:lnTo>
                <a:lnTo>
                  <a:pt x="4743" y="1421"/>
                </a:lnTo>
                <a:lnTo>
                  <a:pt x="4723" y="1420"/>
                </a:lnTo>
                <a:lnTo>
                  <a:pt x="4701" y="1417"/>
                </a:lnTo>
                <a:lnTo>
                  <a:pt x="4679" y="1415"/>
                </a:lnTo>
                <a:lnTo>
                  <a:pt x="4659" y="1414"/>
                </a:lnTo>
                <a:lnTo>
                  <a:pt x="4649" y="1414"/>
                </a:lnTo>
                <a:lnTo>
                  <a:pt x="4641" y="1414"/>
                </a:lnTo>
                <a:lnTo>
                  <a:pt x="4634" y="1415"/>
                </a:lnTo>
                <a:lnTo>
                  <a:pt x="4629" y="1416"/>
                </a:lnTo>
                <a:lnTo>
                  <a:pt x="4612" y="1422"/>
                </a:lnTo>
                <a:lnTo>
                  <a:pt x="4597" y="1425"/>
                </a:lnTo>
                <a:lnTo>
                  <a:pt x="4580" y="1430"/>
                </a:lnTo>
                <a:lnTo>
                  <a:pt x="4566" y="1435"/>
                </a:lnTo>
                <a:lnTo>
                  <a:pt x="4562" y="1436"/>
                </a:lnTo>
                <a:lnTo>
                  <a:pt x="4559" y="1435"/>
                </a:lnTo>
                <a:lnTo>
                  <a:pt x="4555" y="1433"/>
                </a:lnTo>
                <a:lnTo>
                  <a:pt x="4553" y="1429"/>
                </a:lnTo>
                <a:lnTo>
                  <a:pt x="4548" y="1417"/>
                </a:lnTo>
                <a:lnTo>
                  <a:pt x="4546" y="1403"/>
                </a:lnTo>
                <a:lnTo>
                  <a:pt x="4545" y="1387"/>
                </a:lnTo>
                <a:lnTo>
                  <a:pt x="4545" y="1371"/>
                </a:lnTo>
                <a:lnTo>
                  <a:pt x="4545" y="1363"/>
                </a:lnTo>
                <a:lnTo>
                  <a:pt x="4546" y="1357"/>
                </a:lnTo>
                <a:lnTo>
                  <a:pt x="4547" y="1350"/>
                </a:lnTo>
                <a:lnTo>
                  <a:pt x="4550" y="1346"/>
                </a:lnTo>
                <a:lnTo>
                  <a:pt x="4552" y="1342"/>
                </a:lnTo>
                <a:lnTo>
                  <a:pt x="4555" y="1337"/>
                </a:lnTo>
                <a:lnTo>
                  <a:pt x="4558" y="1335"/>
                </a:lnTo>
                <a:lnTo>
                  <a:pt x="4561" y="1332"/>
                </a:lnTo>
                <a:lnTo>
                  <a:pt x="4571" y="1327"/>
                </a:lnTo>
                <a:lnTo>
                  <a:pt x="4580" y="1324"/>
                </a:lnTo>
                <a:lnTo>
                  <a:pt x="4593" y="1323"/>
                </a:lnTo>
                <a:lnTo>
                  <a:pt x="4607" y="1324"/>
                </a:lnTo>
                <a:lnTo>
                  <a:pt x="4624" y="1327"/>
                </a:lnTo>
                <a:lnTo>
                  <a:pt x="4641" y="1332"/>
                </a:lnTo>
                <a:lnTo>
                  <a:pt x="4659" y="1336"/>
                </a:lnTo>
                <a:lnTo>
                  <a:pt x="4672" y="1337"/>
                </a:lnTo>
                <a:lnTo>
                  <a:pt x="4678" y="1337"/>
                </a:lnTo>
                <a:lnTo>
                  <a:pt x="4682" y="1336"/>
                </a:lnTo>
                <a:lnTo>
                  <a:pt x="4687" y="1336"/>
                </a:lnTo>
                <a:lnTo>
                  <a:pt x="4690" y="1334"/>
                </a:lnTo>
                <a:lnTo>
                  <a:pt x="4696" y="1330"/>
                </a:lnTo>
                <a:lnTo>
                  <a:pt x="4701" y="1323"/>
                </a:lnTo>
                <a:lnTo>
                  <a:pt x="4705" y="1316"/>
                </a:lnTo>
                <a:lnTo>
                  <a:pt x="4709" y="1308"/>
                </a:lnTo>
                <a:lnTo>
                  <a:pt x="4714" y="1300"/>
                </a:lnTo>
                <a:lnTo>
                  <a:pt x="4719" y="1290"/>
                </a:lnTo>
                <a:lnTo>
                  <a:pt x="4725" y="1282"/>
                </a:lnTo>
                <a:lnTo>
                  <a:pt x="4733" y="1274"/>
                </a:lnTo>
                <a:lnTo>
                  <a:pt x="4742" y="1266"/>
                </a:lnTo>
                <a:lnTo>
                  <a:pt x="4754" y="1258"/>
                </a:lnTo>
                <a:lnTo>
                  <a:pt x="4769" y="1249"/>
                </a:lnTo>
                <a:lnTo>
                  <a:pt x="4788" y="1242"/>
                </a:lnTo>
                <a:lnTo>
                  <a:pt x="4797" y="1239"/>
                </a:lnTo>
                <a:lnTo>
                  <a:pt x="4804" y="1235"/>
                </a:lnTo>
                <a:lnTo>
                  <a:pt x="4809" y="1233"/>
                </a:lnTo>
                <a:lnTo>
                  <a:pt x="4811" y="1229"/>
                </a:lnTo>
                <a:lnTo>
                  <a:pt x="4811" y="1226"/>
                </a:lnTo>
                <a:lnTo>
                  <a:pt x="4811" y="1224"/>
                </a:lnTo>
                <a:lnTo>
                  <a:pt x="4809" y="1220"/>
                </a:lnTo>
                <a:lnTo>
                  <a:pt x="4806" y="1218"/>
                </a:lnTo>
                <a:lnTo>
                  <a:pt x="4787" y="1208"/>
                </a:lnTo>
                <a:lnTo>
                  <a:pt x="4769" y="1200"/>
                </a:lnTo>
                <a:lnTo>
                  <a:pt x="4756" y="1192"/>
                </a:lnTo>
                <a:lnTo>
                  <a:pt x="4743" y="1186"/>
                </a:lnTo>
                <a:lnTo>
                  <a:pt x="4740" y="1186"/>
                </a:lnTo>
                <a:lnTo>
                  <a:pt x="4737" y="1185"/>
                </a:lnTo>
                <a:lnTo>
                  <a:pt x="4734" y="1186"/>
                </a:lnTo>
                <a:lnTo>
                  <a:pt x="4732" y="1187"/>
                </a:lnTo>
                <a:lnTo>
                  <a:pt x="4728" y="1189"/>
                </a:lnTo>
                <a:lnTo>
                  <a:pt x="4726" y="1192"/>
                </a:lnTo>
                <a:lnTo>
                  <a:pt x="4723" y="1195"/>
                </a:lnTo>
                <a:lnTo>
                  <a:pt x="4721" y="1200"/>
                </a:lnTo>
                <a:lnTo>
                  <a:pt x="4716" y="1211"/>
                </a:lnTo>
                <a:lnTo>
                  <a:pt x="4709" y="1221"/>
                </a:lnTo>
                <a:lnTo>
                  <a:pt x="4703" y="1232"/>
                </a:lnTo>
                <a:lnTo>
                  <a:pt x="4696" y="1241"/>
                </a:lnTo>
                <a:lnTo>
                  <a:pt x="4686" y="1255"/>
                </a:lnTo>
                <a:lnTo>
                  <a:pt x="4681" y="1261"/>
                </a:lnTo>
                <a:lnTo>
                  <a:pt x="4675" y="1261"/>
                </a:lnTo>
                <a:lnTo>
                  <a:pt x="4660" y="1261"/>
                </a:lnTo>
                <a:lnTo>
                  <a:pt x="4635" y="1260"/>
                </a:lnTo>
                <a:lnTo>
                  <a:pt x="4606" y="1256"/>
                </a:lnTo>
                <a:lnTo>
                  <a:pt x="4598" y="1255"/>
                </a:lnTo>
                <a:lnTo>
                  <a:pt x="4592" y="1254"/>
                </a:lnTo>
                <a:lnTo>
                  <a:pt x="4588" y="1253"/>
                </a:lnTo>
                <a:lnTo>
                  <a:pt x="4586" y="1251"/>
                </a:lnTo>
                <a:lnTo>
                  <a:pt x="4584" y="1249"/>
                </a:lnTo>
                <a:lnTo>
                  <a:pt x="4584" y="1247"/>
                </a:lnTo>
                <a:lnTo>
                  <a:pt x="4584" y="1245"/>
                </a:lnTo>
                <a:lnTo>
                  <a:pt x="4586" y="1242"/>
                </a:lnTo>
                <a:lnTo>
                  <a:pt x="4591" y="1236"/>
                </a:lnTo>
                <a:lnTo>
                  <a:pt x="4598" y="1232"/>
                </a:lnTo>
                <a:lnTo>
                  <a:pt x="4606" y="1227"/>
                </a:lnTo>
                <a:lnTo>
                  <a:pt x="4613" y="1224"/>
                </a:lnTo>
                <a:lnTo>
                  <a:pt x="4618" y="1221"/>
                </a:lnTo>
                <a:lnTo>
                  <a:pt x="4621" y="1218"/>
                </a:lnTo>
                <a:lnTo>
                  <a:pt x="4625" y="1214"/>
                </a:lnTo>
                <a:lnTo>
                  <a:pt x="4628" y="1209"/>
                </a:lnTo>
                <a:lnTo>
                  <a:pt x="4635" y="1198"/>
                </a:lnTo>
                <a:lnTo>
                  <a:pt x="4640" y="1186"/>
                </a:lnTo>
                <a:lnTo>
                  <a:pt x="4643" y="1173"/>
                </a:lnTo>
                <a:lnTo>
                  <a:pt x="4645" y="1161"/>
                </a:lnTo>
                <a:lnTo>
                  <a:pt x="4645" y="1155"/>
                </a:lnTo>
                <a:lnTo>
                  <a:pt x="4642" y="1151"/>
                </a:lnTo>
                <a:lnTo>
                  <a:pt x="4640" y="1147"/>
                </a:lnTo>
                <a:lnTo>
                  <a:pt x="4638" y="1144"/>
                </a:lnTo>
                <a:lnTo>
                  <a:pt x="4624" y="1134"/>
                </a:lnTo>
                <a:lnTo>
                  <a:pt x="4612" y="1128"/>
                </a:lnTo>
                <a:lnTo>
                  <a:pt x="4605" y="1126"/>
                </a:lnTo>
                <a:lnTo>
                  <a:pt x="4595" y="1126"/>
                </a:lnTo>
                <a:lnTo>
                  <a:pt x="4586" y="1127"/>
                </a:lnTo>
                <a:lnTo>
                  <a:pt x="4573" y="1130"/>
                </a:lnTo>
                <a:lnTo>
                  <a:pt x="4567" y="1131"/>
                </a:lnTo>
                <a:lnTo>
                  <a:pt x="4562" y="1131"/>
                </a:lnTo>
                <a:lnTo>
                  <a:pt x="4559" y="1130"/>
                </a:lnTo>
                <a:lnTo>
                  <a:pt x="4557" y="1128"/>
                </a:lnTo>
                <a:lnTo>
                  <a:pt x="4554" y="1126"/>
                </a:lnTo>
                <a:lnTo>
                  <a:pt x="4553" y="1123"/>
                </a:lnTo>
                <a:lnTo>
                  <a:pt x="4552" y="1119"/>
                </a:lnTo>
                <a:lnTo>
                  <a:pt x="4551" y="1114"/>
                </a:lnTo>
                <a:lnTo>
                  <a:pt x="4551" y="1106"/>
                </a:lnTo>
                <a:lnTo>
                  <a:pt x="4548" y="1097"/>
                </a:lnTo>
                <a:lnTo>
                  <a:pt x="4547" y="1093"/>
                </a:lnTo>
                <a:lnTo>
                  <a:pt x="4545" y="1088"/>
                </a:lnTo>
                <a:lnTo>
                  <a:pt x="4541" y="1085"/>
                </a:lnTo>
                <a:lnTo>
                  <a:pt x="4538" y="1083"/>
                </a:lnTo>
                <a:lnTo>
                  <a:pt x="4531" y="1079"/>
                </a:lnTo>
                <a:lnTo>
                  <a:pt x="4525" y="1078"/>
                </a:lnTo>
                <a:lnTo>
                  <a:pt x="4524" y="1079"/>
                </a:lnTo>
                <a:lnTo>
                  <a:pt x="4523" y="1080"/>
                </a:lnTo>
                <a:lnTo>
                  <a:pt x="4521" y="1083"/>
                </a:lnTo>
                <a:lnTo>
                  <a:pt x="4521" y="1084"/>
                </a:lnTo>
                <a:lnTo>
                  <a:pt x="4521" y="1097"/>
                </a:lnTo>
                <a:lnTo>
                  <a:pt x="4521" y="1111"/>
                </a:lnTo>
                <a:lnTo>
                  <a:pt x="4521" y="1114"/>
                </a:lnTo>
                <a:lnTo>
                  <a:pt x="4520" y="1117"/>
                </a:lnTo>
                <a:lnTo>
                  <a:pt x="4519" y="1119"/>
                </a:lnTo>
                <a:lnTo>
                  <a:pt x="4517" y="1121"/>
                </a:lnTo>
                <a:lnTo>
                  <a:pt x="4511" y="1124"/>
                </a:lnTo>
                <a:lnTo>
                  <a:pt x="4504" y="1125"/>
                </a:lnTo>
                <a:lnTo>
                  <a:pt x="4492" y="1125"/>
                </a:lnTo>
                <a:lnTo>
                  <a:pt x="4486" y="1125"/>
                </a:lnTo>
                <a:lnTo>
                  <a:pt x="4477" y="1124"/>
                </a:lnTo>
                <a:lnTo>
                  <a:pt x="4456" y="1121"/>
                </a:lnTo>
                <a:lnTo>
                  <a:pt x="4443" y="1121"/>
                </a:lnTo>
                <a:lnTo>
                  <a:pt x="4431" y="1121"/>
                </a:lnTo>
                <a:lnTo>
                  <a:pt x="4419" y="1123"/>
                </a:lnTo>
                <a:lnTo>
                  <a:pt x="4411" y="1125"/>
                </a:lnTo>
                <a:lnTo>
                  <a:pt x="4393" y="1133"/>
                </a:lnTo>
                <a:lnTo>
                  <a:pt x="4377" y="1145"/>
                </a:lnTo>
                <a:lnTo>
                  <a:pt x="4370" y="1151"/>
                </a:lnTo>
                <a:lnTo>
                  <a:pt x="4365" y="1157"/>
                </a:lnTo>
                <a:lnTo>
                  <a:pt x="4364" y="1159"/>
                </a:lnTo>
                <a:lnTo>
                  <a:pt x="4364" y="1161"/>
                </a:lnTo>
                <a:lnTo>
                  <a:pt x="4365" y="1165"/>
                </a:lnTo>
                <a:lnTo>
                  <a:pt x="4366" y="1167"/>
                </a:lnTo>
                <a:lnTo>
                  <a:pt x="4372" y="1172"/>
                </a:lnTo>
                <a:lnTo>
                  <a:pt x="4380" y="1177"/>
                </a:lnTo>
                <a:lnTo>
                  <a:pt x="4389" y="1180"/>
                </a:lnTo>
                <a:lnTo>
                  <a:pt x="4398" y="1185"/>
                </a:lnTo>
                <a:lnTo>
                  <a:pt x="4409" y="1191"/>
                </a:lnTo>
                <a:lnTo>
                  <a:pt x="4417" y="1199"/>
                </a:lnTo>
                <a:lnTo>
                  <a:pt x="4422" y="1204"/>
                </a:lnTo>
                <a:lnTo>
                  <a:pt x="4425" y="1209"/>
                </a:lnTo>
                <a:lnTo>
                  <a:pt x="4427" y="1216"/>
                </a:lnTo>
                <a:lnTo>
                  <a:pt x="4430" y="1224"/>
                </a:lnTo>
                <a:lnTo>
                  <a:pt x="4432" y="1232"/>
                </a:lnTo>
                <a:lnTo>
                  <a:pt x="4431" y="1238"/>
                </a:lnTo>
                <a:lnTo>
                  <a:pt x="4430" y="1245"/>
                </a:lnTo>
                <a:lnTo>
                  <a:pt x="4427" y="1249"/>
                </a:lnTo>
                <a:lnTo>
                  <a:pt x="4423" y="1254"/>
                </a:lnTo>
                <a:lnTo>
                  <a:pt x="4418" y="1259"/>
                </a:lnTo>
                <a:lnTo>
                  <a:pt x="4413" y="1262"/>
                </a:lnTo>
                <a:lnTo>
                  <a:pt x="4407" y="1266"/>
                </a:lnTo>
                <a:lnTo>
                  <a:pt x="4383" y="1275"/>
                </a:lnTo>
                <a:lnTo>
                  <a:pt x="4366" y="1280"/>
                </a:lnTo>
                <a:lnTo>
                  <a:pt x="4352" y="1286"/>
                </a:lnTo>
                <a:lnTo>
                  <a:pt x="4332" y="1294"/>
                </a:lnTo>
                <a:lnTo>
                  <a:pt x="4315" y="1301"/>
                </a:lnTo>
                <a:lnTo>
                  <a:pt x="4306" y="1303"/>
                </a:lnTo>
                <a:lnTo>
                  <a:pt x="4299" y="1301"/>
                </a:lnTo>
                <a:lnTo>
                  <a:pt x="4278" y="1296"/>
                </a:lnTo>
                <a:lnTo>
                  <a:pt x="4264" y="1294"/>
                </a:lnTo>
                <a:lnTo>
                  <a:pt x="4250" y="1292"/>
                </a:lnTo>
                <a:lnTo>
                  <a:pt x="4235" y="1290"/>
                </a:lnTo>
                <a:lnTo>
                  <a:pt x="4220" y="1289"/>
                </a:lnTo>
                <a:lnTo>
                  <a:pt x="4205" y="1289"/>
                </a:lnTo>
                <a:lnTo>
                  <a:pt x="4195" y="1290"/>
                </a:lnTo>
                <a:lnTo>
                  <a:pt x="4185" y="1292"/>
                </a:lnTo>
                <a:lnTo>
                  <a:pt x="4180" y="1294"/>
                </a:lnTo>
                <a:lnTo>
                  <a:pt x="4175" y="1297"/>
                </a:lnTo>
                <a:lnTo>
                  <a:pt x="4174" y="1301"/>
                </a:lnTo>
                <a:lnTo>
                  <a:pt x="4174" y="1307"/>
                </a:lnTo>
                <a:lnTo>
                  <a:pt x="4176" y="1313"/>
                </a:lnTo>
                <a:lnTo>
                  <a:pt x="4180" y="1319"/>
                </a:lnTo>
                <a:lnTo>
                  <a:pt x="4183" y="1322"/>
                </a:lnTo>
                <a:lnTo>
                  <a:pt x="4189" y="1324"/>
                </a:lnTo>
                <a:lnTo>
                  <a:pt x="4194" y="1324"/>
                </a:lnTo>
                <a:lnTo>
                  <a:pt x="4205" y="1323"/>
                </a:lnTo>
                <a:lnTo>
                  <a:pt x="4215" y="1322"/>
                </a:lnTo>
                <a:lnTo>
                  <a:pt x="4220" y="1323"/>
                </a:lnTo>
                <a:lnTo>
                  <a:pt x="4223" y="1326"/>
                </a:lnTo>
                <a:lnTo>
                  <a:pt x="4227" y="1329"/>
                </a:lnTo>
                <a:lnTo>
                  <a:pt x="4230" y="1333"/>
                </a:lnTo>
                <a:lnTo>
                  <a:pt x="4236" y="1336"/>
                </a:lnTo>
                <a:lnTo>
                  <a:pt x="4242" y="1339"/>
                </a:lnTo>
                <a:lnTo>
                  <a:pt x="4251" y="1339"/>
                </a:lnTo>
                <a:lnTo>
                  <a:pt x="4263" y="1336"/>
                </a:lnTo>
                <a:lnTo>
                  <a:pt x="4283" y="1329"/>
                </a:lnTo>
                <a:lnTo>
                  <a:pt x="4295" y="1326"/>
                </a:lnTo>
                <a:lnTo>
                  <a:pt x="4299" y="1327"/>
                </a:lnTo>
                <a:lnTo>
                  <a:pt x="4305" y="1332"/>
                </a:lnTo>
                <a:lnTo>
                  <a:pt x="4312" y="1339"/>
                </a:lnTo>
                <a:lnTo>
                  <a:pt x="4323" y="1350"/>
                </a:lnTo>
                <a:lnTo>
                  <a:pt x="4329" y="1357"/>
                </a:lnTo>
                <a:lnTo>
                  <a:pt x="4335" y="1363"/>
                </a:lnTo>
                <a:lnTo>
                  <a:pt x="4340" y="1368"/>
                </a:lnTo>
                <a:lnTo>
                  <a:pt x="4348" y="1373"/>
                </a:lnTo>
                <a:lnTo>
                  <a:pt x="4359" y="1380"/>
                </a:lnTo>
                <a:lnTo>
                  <a:pt x="4373" y="1386"/>
                </a:lnTo>
                <a:lnTo>
                  <a:pt x="4387" y="1391"/>
                </a:lnTo>
                <a:lnTo>
                  <a:pt x="4403" y="1397"/>
                </a:lnTo>
                <a:lnTo>
                  <a:pt x="4420" y="1406"/>
                </a:lnTo>
                <a:lnTo>
                  <a:pt x="4438" y="1416"/>
                </a:lnTo>
                <a:lnTo>
                  <a:pt x="4446" y="1423"/>
                </a:lnTo>
                <a:lnTo>
                  <a:pt x="4453" y="1429"/>
                </a:lnTo>
                <a:lnTo>
                  <a:pt x="4457" y="1435"/>
                </a:lnTo>
                <a:lnTo>
                  <a:pt x="4458" y="1442"/>
                </a:lnTo>
                <a:lnTo>
                  <a:pt x="4458" y="1448"/>
                </a:lnTo>
                <a:lnTo>
                  <a:pt x="4457" y="1454"/>
                </a:lnTo>
                <a:lnTo>
                  <a:pt x="4454" y="1458"/>
                </a:lnTo>
                <a:lnTo>
                  <a:pt x="4450" y="1464"/>
                </a:lnTo>
                <a:lnTo>
                  <a:pt x="4445" y="1469"/>
                </a:lnTo>
                <a:lnTo>
                  <a:pt x="4439" y="1474"/>
                </a:lnTo>
                <a:lnTo>
                  <a:pt x="4433" y="1477"/>
                </a:lnTo>
                <a:lnTo>
                  <a:pt x="4427" y="1481"/>
                </a:lnTo>
                <a:lnTo>
                  <a:pt x="4420" y="1483"/>
                </a:lnTo>
                <a:lnTo>
                  <a:pt x="4414" y="1485"/>
                </a:lnTo>
                <a:lnTo>
                  <a:pt x="4407" y="1487"/>
                </a:lnTo>
                <a:lnTo>
                  <a:pt x="4403" y="1487"/>
                </a:lnTo>
                <a:lnTo>
                  <a:pt x="4398" y="1487"/>
                </a:lnTo>
                <a:lnTo>
                  <a:pt x="4393" y="1485"/>
                </a:lnTo>
                <a:lnTo>
                  <a:pt x="4390" y="1484"/>
                </a:lnTo>
                <a:lnTo>
                  <a:pt x="4386" y="1482"/>
                </a:lnTo>
                <a:lnTo>
                  <a:pt x="4380" y="1477"/>
                </a:lnTo>
                <a:lnTo>
                  <a:pt x="4376" y="1469"/>
                </a:lnTo>
                <a:lnTo>
                  <a:pt x="4369" y="1451"/>
                </a:lnTo>
                <a:lnTo>
                  <a:pt x="4358" y="1430"/>
                </a:lnTo>
                <a:lnTo>
                  <a:pt x="4355" y="1425"/>
                </a:lnTo>
                <a:lnTo>
                  <a:pt x="4351" y="1423"/>
                </a:lnTo>
                <a:lnTo>
                  <a:pt x="4345" y="1421"/>
                </a:lnTo>
                <a:lnTo>
                  <a:pt x="4339" y="1420"/>
                </a:lnTo>
                <a:lnTo>
                  <a:pt x="4333" y="1420"/>
                </a:lnTo>
                <a:lnTo>
                  <a:pt x="4326" y="1420"/>
                </a:lnTo>
                <a:lnTo>
                  <a:pt x="4319" y="1421"/>
                </a:lnTo>
                <a:lnTo>
                  <a:pt x="4313" y="1422"/>
                </a:lnTo>
                <a:lnTo>
                  <a:pt x="4289" y="1430"/>
                </a:lnTo>
                <a:lnTo>
                  <a:pt x="4279" y="1435"/>
                </a:lnTo>
                <a:lnTo>
                  <a:pt x="4270" y="1441"/>
                </a:lnTo>
                <a:lnTo>
                  <a:pt x="4250" y="1451"/>
                </a:lnTo>
                <a:lnTo>
                  <a:pt x="4237" y="1458"/>
                </a:lnTo>
                <a:lnTo>
                  <a:pt x="4224" y="1463"/>
                </a:lnTo>
                <a:lnTo>
                  <a:pt x="4211" y="1467"/>
                </a:lnTo>
                <a:lnTo>
                  <a:pt x="4200" y="1468"/>
                </a:lnTo>
                <a:lnTo>
                  <a:pt x="4189" y="1468"/>
                </a:lnTo>
                <a:lnTo>
                  <a:pt x="4181" y="1467"/>
                </a:lnTo>
                <a:lnTo>
                  <a:pt x="4174" y="1465"/>
                </a:lnTo>
                <a:lnTo>
                  <a:pt x="4170" y="1462"/>
                </a:lnTo>
                <a:lnTo>
                  <a:pt x="4169" y="1460"/>
                </a:lnTo>
                <a:lnTo>
                  <a:pt x="4168" y="1457"/>
                </a:lnTo>
                <a:lnTo>
                  <a:pt x="4169" y="1454"/>
                </a:lnTo>
                <a:lnTo>
                  <a:pt x="4170" y="1450"/>
                </a:lnTo>
                <a:lnTo>
                  <a:pt x="4176" y="1442"/>
                </a:lnTo>
                <a:lnTo>
                  <a:pt x="4188" y="1430"/>
                </a:lnTo>
                <a:lnTo>
                  <a:pt x="4193" y="1424"/>
                </a:lnTo>
                <a:lnTo>
                  <a:pt x="4196" y="1420"/>
                </a:lnTo>
                <a:lnTo>
                  <a:pt x="4197" y="1415"/>
                </a:lnTo>
                <a:lnTo>
                  <a:pt x="4196" y="1410"/>
                </a:lnTo>
                <a:lnTo>
                  <a:pt x="4194" y="1406"/>
                </a:lnTo>
                <a:lnTo>
                  <a:pt x="4189" y="1402"/>
                </a:lnTo>
                <a:lnTo>
                  <a:pt x="4184" y="1397"/>
                </a:lnTo>
                <a:lnTo>
                  <a:pt x="4180" y="1394"/>
                </a:lnTo>
                <a:lnTo>
                  <a:pt x="4167" y="1384"/>
                </a:lnTo>
                <a:lnTo>
                  <a:pt x="4156" y="1374"/>
                </a:lnTo>
                <a:lnTo>
                  <a:pt x="4151" y="1368"/>
                </a:lnTo>
                <a:lnTo>
                  <a:pt x="4147" y="1362"/>
                </a:lnTo>
                <a:lnTo>
                  <a:pt x="4144" y="1354"/>
                </a:lnTo>
                <a:lnTo>
                  <a:pt x="4143" y="1346"/>
                </a:lnTo>
                <a:lnTo>
                  <a:pt x="4143" y="1339"/>
                </a:lnTo>
                <a:lnTo>
                  <a:pt x="4143" y="1336"/>
                </a:lnTo>
                <a:lnTo>
                  <a:pt x="4142" y="1336"/>
                </a:lnTo>
                <a:lnTo>
                  <a:pt x="4140" y="1339"/>
                </a:lnTo>
                <a:lnTo>
                  <a:pt x="4136" y="1352"/>
                </a:lnTo>
                <a:lnTo>
                  <a:pt x="4133" y="1371"/>
                </a:lnTo>
                <a:lnTo>
                  <a:pt x="4128" y="1394"/>
                </a:lnTo>
                <a:lnTo>
                  <a:pt x="4124" y="1417"/>
                </a:lnTo>
                <a:lnTo>
                  <a:pt x="4122" y="1436"/>
                </a:lnTo>
                <a:lnTo>
                  <a:pt x="4121" y="1449"/>
                </a:lnTo>
                <a:lnTo>
                  <a:pt x="4121" y="1452"/>
                </a:lnTo>
                <a:lnTo>
                  <a:pt x="4120" y="1455"/>
                </a:lnTo>
                <a:lnTo>
                  <a:pt x="4119" y="1456"/>
                </a:lnTo>
                <a:lnTo>
                  <a:pt x="4116" y="1455"/>
                </a:lnTo>
                <a:lnTo>
                  <a:pt x="4109" y="1451"/>
                </a:lnTo>
                <a:lnTo>
                  <a:pt x="4100" y="1445"/>
                </a:lnTo>
                <a:lnTo>
                  <a:pt x="4087" y="1438"/>
                </a:lnTo>
                <a:lnTo>
                  <a:pt x="4072" y="1433"/>
                </a:lnTo>
                <a:lnTo>
                  <a:pt x="4062" y="1431"/>
                </a:lnTo>
                <a:lnTo>
                  <a:pt x="4052" y="1430"/>
                </a:lnTo>
                <a:lnTo>
                  <a:pt x="4041" y="1429"/>
                </a:lnTo>
                <a:lnTo>
                  <a:pt x="4028" y="1430"/>
                </a:lnTo>
                <a:lnTo>
                  <a:pt x="4016" y="1433"/>
                </a:lnTo>
                <a:lnTo>
                  <a:pt x="4006" y="1435"/>
                </a:lnTo>
                <a:lnTo>
                  <a:pt x="3998" y="1438"/>
                </a:lnTo>
                <a:lnTo>
                  <a:pt x="3989" y="1442"/>
                </a:lnTo>
                <a:lnTo>
                  <a:pt x="3982" y="1445"/>
                </a:lnTo>
                <a:lnTo>
                  <a:pt x="3976" y="1450"/>
                </a:lnTo>
                <a:lnTo>
                  <a:pt x="3971" y="1455"/>
                </a:lnTo>
                <a:lnTo>
                  <a:pt x="3965" y="1461"/>
                </a:lnTo>
                <a:lnTo>
                  <a:pt x="3951" y="1475"/>
                </a:lnTo>
                <a:lnTo>
                  <a:pt x="3935" y="1491"/>
                </a:lnTo>
                <a:lnTo>
                  <a:pt x="3913" y="1511"/>
                </a:lnTo>
                <a:lnTo>
                  <a:pt x="3885" y="1534"/>
                </a:lnTo>
                <a:lnTo>
                  <a:pt x="3857" y="1555"/>
                </a:lnTo>
                <a:lnTo>
                  <a:pt x="3838" y="1571"/>
                </a:lnTo>
                <a:lnTo>
                  <a:pt x="3832" y="1577"/>
                </a:lnTo>
                <a:lnTo>
                  <a:pt x="3826" y="1582"/>
                </a:lnTo>
                <a:lnTo>
                  <a:pt x="3823" y="1588"/>
                </a:lnTo>
                <a:lnTo>
                  <a:pt x="3821" y="1591"/>
                </a:lnTo>
                <a:lnTo>
                  <a:pt x="3820" y="1596"/>
                </a:lnTo>
                <a:lnTo>
                  <a:pt x="3820" y="1600"/>
                </a:lnTo>
                <a:lnTo>
                  <a:pt x="3820" y="1606"/>
                </a:lnTo>
                <a:lnTo>
                  <a:pt x="3821" y="1612"/>
                </a:lnTo>
                <a:lnTo>
                  <a:pt x="3825" y="1626"/>
                </a:lnTo>
                <a:lnTo>
                  <a:pt x="3828" y="1646"/>
                </a:lnTo>
                <a:lnTo>
                  <a:pt x="3830" y="1666"/>
                </a:lnTo>
                <a:lnTo>
                  <a:pt x="3830" y="1683"/>
                </a:lnTo>
                <a:lnTo>
                  <a:pt x="3828" y="1696"/>
                </a:lnTo>
                <a:lnTo>
                  <a:pt x="3828" y="1706"/>
                </a:lnTo>
                <a:lnTo>
                  <a:pt x="3828" y="1710"/>
                </a:lnTo>
                <a:lnTo>
                  <a:pt x="3828" y="1713"/>
                </a:lnTo>
                <a:lnTo>
                  <a:pt x="3830" y="1716"/>
                </a:lnTo>
                <a:lnTo>
                  <a:pt x="3832" y="1719"/>
                </a:lnTo>
                <a:lnTo>
                  <a:pt x="3834" y="1721"/>
                </a:lnTo>
                <a:lnTo>
                  <a:pt x="3838" y="1723"/>
                </a:lnTo>
                <a:lnTo>
                  <a:pt x="3844" y="1725"/>
                </a:lnTo>
                <a:lnTo>
                  <a:pt x="3850" y="1727"/>
                </a:lnTo>
                <a:lnTo>
                  <a:pt x="3855" y="1730"/>
                </a:lnTo>
                <a:lnTo>
                  <a:pt x="3860" y="1733"/>
                </a:lnTo>
                <a:lnTo>
                  <a:pt x="3865" y="1738"/>
                </a:lnTo>
                <a:lnTo>
                  <a:pt x="3868" y="1744"/>
                </a:lnTo>
                <a:lnTo>
                  <a:pt x="3874" y="1755"/>
                </a:lnTo>
                <a:lnTo>
                  <a:pt x="3878" y="1770"/>
                </a:lnTo>
                <a:lnTo>
                  <a:pt x="3881" y="1782"/>
                </a:lnTo>
                <a:lnTo>
                  <a:pt x="3886" y="1793"/>
                </a:lnTo>
                <a:lnTo>
                  <a:pt x="3888" y="1798"/>
                </a:lnTo>
                <a:lnTo>
                  <a:pt x="3892" y="1800"/>
                </a:lnTo>
                <a:lnTo>
                  <a:pt x="3897" y="1802"/>
                </a:lnTo>
                <a:lnTo>
                  <a:pt x="3901" y="1802"/>
                </a:lnTo>
                <a:lnTo>
                  <a:pt x="3921" y="1797"/>
                </a:lnTo>
                <a:lnTo>
                  <a:pt x="3942" y="1791"/>
                </a:lnTo>
                <a:lnTo>
                  <a:pt x="3948" y="1789"/>
                </a:lnTo>
                <a:lnTo>
                  <a:pt x="3954" y="1789"/>
                </a:lnTo>
                <a:lnTo>
                  <a:pt x="3961" y="1789"/>
                </a:lnTo>
                <a:lnTo>
                  <a:pt x="3968" y="1792"/>
                </a:lnTo>
                <a:lnTo>
                  <a:pt x="3976" y="1793"/>
                </a:lnTo>
                <a:lnTo>
                  <a:pt x="3985" y="1797"/>
                </a:lnTo>
                <a:lnTo>
                  <a:pt x="3994" y="1801"/>
                </a:lnTo>
                <a:lnTo>
                  <a:pt x="4005" y="1807"/>
                </a:lnTo>
                <a:lnTo>
                  <a:pt x="4025" y="1818"/>
                </a:lnTo>
                <a:lnTo>
                  <a:pt x="4042" y="1827"/>
                </a:lnTo>
                <a:lnTo>
                  <a:pt x="4059" y="1835"/>
                </a:lnTo>
                <a:lnTo>
                  <a:pt x="4075" y="1842"/>
                </a:lnTo>
                <a:lnTo>
                  <a:pt x="4093" y="1848"/>
                </a:lnTo>
                <a:lnTo>
                  <a:pt x="4111" y="1853"/>
                </a:lnTo>
                <a:lnTo>
                  <a:pt x="4133" y="1858"/>
                </a:lnTo>
                <a:lnTo>
                  <a:pt x="4156" y="1863"/>
                </a:lnTo>
                <a:lnTo>
                  <a:pt x="4180" y="1867"/>
                </a:lnTo>
                <a:lnTo>
                  <a:pt x="4201" y="1869"/>
                </a:lnTo>
                <a:lnTo>
                  <a:pt x="4220" y="1870"/>
                </a:lnTo>
                <a:lnTo>
                  <a:pt x="4236" y="1870"/>
                </a:lnTo>
                <a:lnTo>
                  <a:pt x="4251" y="1868"/>
                </a:lnTo>
                <a:lnTo>
                  <a:pt x="4265" y="1866"/>
                </a:lnTo>
                <a:lnTo>
                  <a:pt x="4278" y="1863"/>
                </a:lnTo>
                <a:lnTo>
                  <a:pt x="4292" y="1860"/>
                </a:lnTo>
                <a:lnTo>
                  <a:pt x="4298" y="1859"/>
                </a:lnTo>
                <a:lnTo>
                  <a:pt x="4305" y="1859"/>
                </a:lnTo>
                <a:lnTo>
                  <a:pt x="4312" y="1860"/>
                </a:lnTo>
                <a:lnTo>
                  <a:pt x="4318" y="1862"/>
                </a:lnTo>
                <a:lnTo>
                  <a:pt x="4324" y="1865"/>
                </a:lnTo>
                <a:lnTo>
                  <a:pt x="4330" y="1869"/>
                </a:lnTo>
                <a:lnTo>
                  <a:pt x="4336" y="1873"/>
                </a:lnTo>
                <a:lnTo>
                  <a:pt x="4340" y="1879"/>
                </a:lnTo>
                <a:lnTo>
                  <a:pt x="4345" y="1885"/>
                </a:lnTo>
                <a:lnTo>
                  <a:pt x="4350" y="1890"/>
                </a:lnTo>
                <a:lnTo>
                  <a:pt x="4353" y="1896"/>
                </a:lnTo>
                <a:lnTo>
                  <a:pt x="4357" y="1903"/>
                </a:lnTo>
                <a:lnTo>
                  <a:pt x="4359" y="1909"/>
                </a:lnTo>
                <a:lnTo>
                  <a:pt x="4362" y="1916"/>
                </a:lnTo>
                <a:lnTo>
                  <a:pt x="4363" y="1922"/>
                </a:lnTo>
                <a:lnTo>
                  <a:pt x="4363" y="1929"/>
                </a:lnTo>
                <a:lnTo>
                  <a:pt x="4364" y="1940"/>
                </a:lnTo>
                <a:lnTo>
                  <a:pt x="4366" y="1949"/>
                </a:lnTo>
                <a:lnTo>
                  <a:pt x="4370" y="1957"/>
                </a:lnTo>
                <a:lnTo>
                  <a:pt x="4375" y="1966"/>
                </a:lnTo>
                <a:lnTo>
                  <a:pt x="4378" y="1974"/>
                </a:lnTo>
                <a:lnTo>
                  <a:pt x="4382" y="1983"/>
                </a:lnTo>
                <a:lnTo>
                  <a:pt x="4383" y="1995"/>
                </a:lnTo>
                <a:lnTo>
                  <a:pt x="4383" y="2009"/>
                </a:lnTo>
                <a:lnTo>
                  <a:pt x="4383" y="2015"/>
                </a:lnTo>
                <a:lnTo>
                  <a:pt x="4383" y="2020"/>
                </a:lnTo>
                <a:lnTo>
                  <a:pt x="4385" y="2021"/>
                </a:lnTo>
                <a:lnTo>
                  <a:pt x="4387" y="2021"/>
                </a:lnTo>
                <a:lnTo>
                  <a:pt x="4395" y="2016"/>
                </a:lnTo>
                <a:lnTo>
                  <a:pt x="4403" y="2006"/>
                </a:lnTo>
                <a:lnTo>
                  <a:pt x="4419" y="1983"/>
                </a:lnTo>
                <a:lnTo>
                  <a:pt x="4426" y="1971"/>
                </a:lnTo>
                <a:lnTo>
                  <a:pt x="4430" y="1982"/>
                </a:lnTo>
                <a:lnTo>
                  <a:pt x="4434" y="2008"/>
                </a:lnTo>
                <a:lnTo>
                  <a:pt x="4436" y="2022"/>
                </a:lnTo>
                <a:lnTo>
                  <a:pt x="4437" y="2035"/>
                </a:lnTo>
                <a:lnTo>
                  <a:pt x="4436" y="2041"/>
                </a:lnTo>
                <a:lnTo>
                  <a:pt x="4434" y="2045"/>
                </a:lnTo>
                <a:lnTo>
                  <a:pt x="4433" y="2049"/>
                </a:lnTo>
                <a:lnTo>
                  <a:pt x="4430" y="2051"/>
                </a:lnTo>
                <a:lnTo>
                  <a:pt x="4427" y="2054"/>
                </a:lnTo>
                <a:lnTo>
                  <a:pt x="4426" y="2056"/>
                </a:lnTo>
                <a:lnTo>
                  <a:pt x="4425" y="2060"/>
                </a:lnTo>
                <a:lnTo>
                  <a:pt x="4425" y="2063"/>
                </a:lnTo>
                <a:lnTo>
                  <a:pt x="4425" y="2071"/>
                </a:lnTo>
                <a:lnTo>
                  <a:pt x="4429" y="2080"/>
                </a:lnTo>
                <a:lnTo>
                  <a:pt x="4433" y="2088"/>
                </a:lnTo>
                <a:lnTo>
                  <a:pt x="4440" y="2094"/>
                </a:lnTo>
                <a:lnTo>
                  <a:pt x="4443" y="2096"/>
                </a:lnTo>
                <a:lnTo>
                  <a:pt x="4447" y="2098"/>
                </a:lnTo>
                <a:lnTo>
                  <a:pt x="4451" y="2098"/>
                </a:lnTo>
                <a:lnTo>
                  <a:pt x="4454" y="2098"/>
                </a:lnTo>
                <a:lnTo>
                  <a:pt x="4461" y="2097"/>
                </a:lnTo>
                <a:lnTo>
                  <a:pt x="4471" y="2098"/>
                </a:lnTo>
                <a:lnTo>
                  <a:pt x="4479" y="2099"/>
                </a:lnTo>
                <a:lnTo>
                  <a:pt x="4488" y="2101"/>
                </a:lnTo>
                <a:lnTo>
                  <a:pt x="4498" y="2101"/>
                </a:lnTo>
                <a:lnTo>
                  <a:pt x="4507" y="2099"/>
                </a:lnTo>
                <a:lnTo>
                  <a:pt x="4512" y="2098"/>
                </a:lnTo>
                <a:lnTo>
                  <a:pt x="4517" y="2096"/>
                </a:lnTo>
                <a:lnTo>
                  <a:pt x="4521" y="2092"/>
                </a:lnTo>
                <a:lnTo>
                  <a:pt x="4526" y="2089"/>
                </a:lnTo>
                <a:lnTo>
                  <a:pt x="4530" y="2084"/>
                </a:lnTo>
                <a:lnTo>
                  <a:pt x="4532" y="2078"/>
                </a:lnTo>
                <a:lnTo>
                  <a:pt x="4533" y="2071"/>
                </a:lnTo>
                <a:lnTo>
                  <a:pt x="4534" y="2064"/>
                </a:lnTo>
                <a:lnTo>
                  <a:pt x="4533" y="2048"/>
                </a:lnTo>
                <a:lnTo>
                  <a:pt x="4528" y="2029"/>
                </a:lnTo>
                <a:lnTo>
                  <a:pt x="4524" y="2011"/>
                </a:lnTo>
                <a:lnTo>
                  <a:pt x="4519" y="1994"/>
                </a:lnTo>
                <a:lnTo>
                  <a:pt x="4515" y="1979"/>
                </a:lnTo>
                <a:lnTo>
                  <a:pt x="4514" y="1967"/>
                </a:lnTo>
                <a:lnTo>
                  <a:pt x="4513" y="1956"/>
                </a:lnTo>
                <a:lnTo>
                  <a:pt x="4510" y="1948"/>
                </a:lnTo>
                <a:lnTo>
                  <a:pt x="4506" y="1940"/>
                </a:lnTo>
                <a:lnTo>
                  <a:pt x="4500" y="1932"/>
                </a:lnTo>
                <a:lnTo>
                  <a:pt x="4494" y="1923"/>
                </a:lnTo>
                <a:lnTo>
                  <a:pt x="4488" y="1915"/>
                </a:lnTo>
                <a:lnTo>
                  <a:pt x="4483" y="1906"/>
                </a:lnTo>
                <a:lnTo>
                  <a:pt x="4478" y="1896"/>
                </a:lnTo>
                <a:lnTo>
                  <a:pt x="4477" y="1890"/>
                </a:lnTo>
                <a:lnTo>
                  <a:pt x="4476" y="1887"/>
                </a:lnTo>
                <a:lnTo>
                  <a:pt x="4477" y="1882"/>
                </a:lnTo>
                <a:lnTo>
                  <a:pt x="4478" y="1880"/>
                </a:lnTo>
                <a:lnTo>
                  <a:pt x="4480" y="1876"/>
                </a:lnTo>
                <a:lnTo>
                  <a:pt x="4484" y="1875"/>
                </a:lnTo>
                <a:lnTo>
                  <a:pt x="4487" y="1873"/>
                </a:lnTo>
                <a:lnTo>
                  <a:pt x="4492" y="1873"/>
                </a:lnTo>
                <a:lnTo>
                  <a:pt x="4496" y="1873"/>
                </a:lnTo>
                <a:lnTo>
                  <a:pt x="4500" y="1873"/>
                </a:lnTo>
                <a:lnTo>
                  <a:pt x="4505" y="1874"/>
                </a:lnTo>
                <a:lnTo>
                  <a:pt x="4510" y="1876"/>
                </a:lnTo>
                <a:lnTo>
                  <a:pt x="4514" y="1879"/>
                </a:lnTo>
                <a:lnTo>
                  <a:pt x="4519" y="1882"/>
                </a:lnTo>
                <a:lnTo>
                  <a:pt x="4523" y="1887"/>
                </a:lnTo>
                <a:lnTo>
                  <a:pt x="4526" y="1892"/>
                </a:lnTo>
                <a:lnTo>
                  <a:pt x="4528" y="1896"/>
                </a:lnTo>
                <a:lnTo>
                  <a:pt x="4532" y="1900"/>
                </a:lnTo>
                <a:lnTo>
                  <a:pt x="4535" y="1902"/>
                </a:lnTo>
                <a:lnTo>
                  <a:pt x="4540" y="1903"/>
                </a:lnTo>
                <a:lnTo>
                  <a:pt x="4544" y="1905"/>
                </a:lnTo>
                <a:lnTo>
                  <a:pt x="4548" y="1903"/>
                </a:lnTo>
                <a:lnTo>
                  <a:pt x="4553" y="1903"/>
                </a:lnTo>
                <a:lnTo>
                  <a:pt x="4558" y="1901"/>
                </a:lnTo>
                <a:lnTo>
                  <a:pt x="4567" y="1896"/>
                </a:lnTo>
                <a:lnTo>
                  <a:pt x="4577" y="1889"/>
                </a:lnTo>
                <a:lnTo>
                  <a:pt x="4587" y="1881"/>
                </a:lnTo>
                <a:lnTo>
                  <a:pt x="4598" y="1873"/>
                </a:lnTo>
                <a:lnTo>
                  <a:pt x="4602" y="1868"/>
                </a:lnTo>
                <a:lnTo>
                  <a:pt x="4607" y="1863"/>
                </a:lnTo>
                <a:lnTo>
                  <a:pt x="4611" y="1858"/>
                </a:lnTo>
                <a:lnTo>
                  <a:pt x="4614" y="1852"/>
                </a:lnTo>
                <a:lnTo>
                  <a:pt x="4619" y="1841"/>
                </a:lnTo>
                <a:lnTo>
                  <a:pt x="4622" y="1831"/>
                </a:lnTo>
                <a:lnTo>
                  <a:pt x="4625" y="1814"/>
                </a:lnTo>
                <a:lnTo>
                  <a:pt x="4626" y="1807"/>
                </a:lnTo>
                <a:lnTo>
                  <a:pt x="4618" y="1794"/>
                </a:lnTo>
                <a:lnTo>
                  <a:pt x="4597" y="1767"/>
                </a:lnTo>
                <a:lnTo>
                  <a:pt x="4584" y="1751"/>
                </a:lnTo>
                <a:lnTo>
                  <a:pt x="4569" y="1735"/>
                </a:lnTo>
                <a:lnTo>
                  <a:pt x="4562" y="1728"/>
                </a:lnTo>
                <a:lnTo>
                  <a:pt x="4555" y="1723"/>
                </a:lnTo>
                <a:lnTo>
                  <a:pt x="4548" y="1717"/>
                </a:lnTo>
                <a:lnTo>
                  <a:pt x="4541" y="1713"/>
                </a:lnTo>
                <a:lnTo>
                  <a:pt x="4531" y="1706"/>
                </a:lnTo>
                <a:lnTo>
                  <a:pt x="4524" y="1701"/>
                </a:lnTo>
                <a:lnTo>
                  <a:pt x="4523" y="1699"/>
                </a:lnTo>
                <a:lnTo>
                  <a:pt x="4521" y="1697"/>
                </a:lnTo>
                <a:lnTo>
                  <a:pt x="4521" y="1694"/>
                </a:lnTo>
                <a:lnTo>
                  <a:pt x="4523" y="1693"/>
                </a:lnTo>
                <a:lnTo>
                  <a:pt x="4527" y="1690"/>
                </a:lnTo>
                <a:lnTo>
                  <a:pt x="4535" y="1686"/>
                </a:lnTo>
                <a:lnTo>
                  <a:pt x="4545" y="1683"/>
                </a:lnTo>
                <a:lnTo>
                  <a:pt x="4558" y="1680"/>
                </a:lnTo>
                <a:lnTo>
                  <a:pt x="4564" y="1678"/>
                </a:lnTo>
                <a:lnTo>
                  <a:pt x="4568" y="1676"/>
                </a:lnTo>
                <a:lnTo>
                  <a:pt x="4571" y="1673"/>
                </a:lnTo>
                <a:lnTo>
                  <a:pt x="4573" y="1671"/>
                </a:lnTo>
                <a:lnTo>
                  <a:pt x="4574" y="1669"/>
                </a:lnTo>
                <a:lnTo>
                  <a:pt x="4574" y="1665"/>
                </a:lnTo>
                <a:lnTo>
                  <a:pt x="4573" y="1661"/>
                </a:lnTo>
                <a:lnTo>
                  <a:pt x="4572" y="1658"/>
                </a:lnTo>
                <a:lnTo>
                  <a:pt x="4569" y="1649"/>
                </a:lnTo>
                <a:lnTo>
                  <a:pt x="4566" y="1637"/>
                </a:lnTo>
                <a:lnTo>
                  <a:pt x="4565" y="1630"/>
                </a:lnTo>
                <a:lnTo>
                  <a:pt x="4565" y="1623"/>
                </a:lnTo>
                <a:lnTo>
                  <a:pt x="4565" y="1613"/>
                </a:lnTo>
                <a:lnTo>
                  <a:pt x="4566" y="1604"/>
                </a:lnTo>
                <a:lnTo>
                  <a:pt x="4571" y="1570"/>
                </a:lnTo>
                <a:lnTo>
                  <a:pt x="4575" y="1543"/>
                </a:lnTo>
                <a:lnTo>
                  <a:pt x="4578" y="1534"/>
                </a:lnTo>
                <a:lnTo>
                  <a:pt x="4582" y="1525"/>
                </a:lnTo>
                <a:lnTo>
                  <a:pt x="4585" y="1523"/>
                </a:lnTo>
                <a:lnTo>
                  <a:pt x="4587" y="1522"/>
                </a:lnTo>
                <a:lnTo>
                  <a:pt x="4589" y="1521"/>
                </a:lnTo>
                <a:lnTo>
                  <a:pt x="4593" y="1519"/>
                </a:lnTo>
                <a:lnTo>
                  <a:pt x="4618" y="1518"/>
                </a:lnTo>
                <a:lnTo>
                  <a:pt x="4654" y="1514"/>
                </a:lnTo>
                <a:lnTo>
                  <a:pt x="4676" y="1511"/>
                </a:lnTo>
                <a:lnTo>
                  <a:pt x="4699" y="1510"/>
                </a:lnTo>
                <a:lnTo>
                  <a:pt x="4722" y="1510"/>
                </a:lnTo>
                <a:lnTo>
                  <a:pt x="4744" y="1510"/>
                </a:lnTo>
                <a:lnTo>
                  <a:pt x="4755" y="1512"/>
                </a:lnTo>
                <a:lnTo>
                  <a:pt x="4766" y="1515"/>
                </a:lnTo>
                <a:lnTo>
                  <a:pt x="4775" y="1517"/>
                </a:lnTo>
                <a:lnTo>
                  <a:pt x="4784" y="1522"/>
                </a:lnTo>
                <a:lnTo>
                  <a:pt x="4801" y="1531"/>
                </a:lnTo>
                <a:lnTo>
                  <a:pt x="4816" y="1541"/>
                </a:lnTo>
                <a:lnTo>
                  <a:pt x="4830" y="1551"/>
                </a:lnTo>
                <a:lnTo>
                  <a:pt x="4844" y="1561"/>
                </a:lnTo>
                <a:lnTo>
                  <a:pt x="4850" y="1565"/>
                </a:lnTo>
                <a:lnTo>
                  <a:pt x="4857" y="1568"/>
                </a:lnTo>
                <a:lnTo>
                  <a:pt x="4864" y="1570"/>
                </a:lnTo>
                <a:lnTo>
                  <a:pt x="4872" y="1571"/>
                </a:lnTo>
                <a:lnTo>
                  <a:pt x="4905" y="1576"/>
                </a:lnTo>
                <a:lnTo>
                  <a:pt x="4941" y="1583"/>
                </a:lnTo>
                <a:lnTo>
                  <a:pt x="4956" y="1589"/>
                </a:lnTo>
                <a:lnTo>
                  <a:pt x="4970" y="1595"/>
                </a:lnTo>
                <a:lnTo>
                  <a:pt x="4976" y="1597"/>
                </a:lnTo>
                <a:lnTo>
                  <a:pt x="4981" y="1600"/>
                </a:lnTo>
                <a:lnTo>
                  <a:pt x="4985" y="1605"/>
                </a:lnTo>
                <a:lnTo>
                  <a:pt x="4988" y="1609"/>
                </a:lnTo>
                <a:lnTo>
                  <a:pt x="4989" y="1613"/>
                </a:lnTo>
                <a:lnTo>
                  <a:pt x="4988" y="1618"/>
                </a:lnTo>
                <a:lnTo>
                  <a:pt x="4985" y="1622"/>
                </a:lnTo>
                <a:lnTo>
                  <a:pt x="4982" y="1625"/>
                </a:lnTo>
                <a:lnTo>
                  <a:pt x="4972" y="1633"/>
                </a:lnTo>
                <a:lnTo>
                  <a:pt x="4961" y="1642"/>
                </a:lnTo>
                <a:lnTo>
                  <a:pt x="4955" y="1646"/>
                </a:lnTo>
                <a:lnTo>
                  <a:pt x="4949" y="1651"/>
                </a:lnTo>
                <a:lnTo>
                  <a:pt x="4945" y="1656"/>
                </a:lnTo>
                <a:lnTo>
                  <a:pt x="4942" y="1660"/>
                </a:lnTo>
                <a:lnTo>
                  <a:pt x="4939" y="1666"/>
                </a:lnTo>
                <a:lnTo>
                  <a:pt x="4939" y="1672"/>
                </a:lnTo>
                <a:lnTo>
                  <a:pt x="4941" y="1678"/>
                </a:lnTo>
                <a:lnTo>
                  <a:pt x="4945" y="1685"/>
                </a:lnTo>
                <a:lnTo>
                  <a:pt x="4950" y="1691"/>
                </a:lnTo>
                <a:lnTo>
                  <a:pt x="4956" y="1697"/>
                </a:lnTo>
                <a:lnTo>
                  <a:pt x="4961" y="1701"/>
                </a:lnTo>
                <a:lnTo>
                  <a:pt x="4966" y="1705"/>
                </a:lnTo>
                <a:lnTo>
                  <a:pt x="4977" y="1710"/>
                </a:lnTo>
                <a:lnTo>
                  <a:pt x="4988" y="1712"/>
                </a:lnTo>
                <a:lnTo>
                  <a:pt x="4999" y="1714"/>
                </a:lnTo>
                <a:lnTo>
                  <a:pt x="5010" y="1716"/>
                </a:lnTo>
                <a:lnTo>
                  <a:pt x="5020" y="1718"/>
                </a:lnTo>
                <a:lnTo>
                  <a:pt x="5031" y="1723"/>
                </a:lnTo>
                <a:lnTo>
                  <a:pt x="5037" y="1725"/>
                </a:lnTo>
                <a:lnTo>
                  <a:pt x="5042" y="1726"/>
                </a:lnTo>
                <a:lnTo>
                  <a:pt x="5047" y="1727"/>
                </a:lnTo>
                <a:lnTo>
                  <a:pt x="5053" y="1728"/>
                </a:lnTo>
                <a:lnTo>
                  <a:pt x="5058" y="1727"/>
                </a:lnTo>
                <a:lnTo>
                  <a:pt x="5064" y="1727"/>
                </a:lnTo>
                <a:lnTo>
                  <a:pt x="5070" y="1725"/>
                </a:lnTo>
                <a:lnTo>
                  <a:pt x="5076" y="1723"/>
                </a:lnTo>
                <a:lnTo>
                  <a:pt x="5082" y="1719"/>
                </a:lnTo>
                <a:lnTo>
                  <a:pt x="5089" y="1716"/>
                </a:lnTo>
                <a:lnTo>
                  <a:pt x="5094" y="1710"/>
                </a:lnTo>
                <a:lnTo>
                  <a:pt x="5100" y="1704"/>
                </a:lnTo>
                <a:lnTo>
                  <a:pt x="5113" y="1690"/>
                </a:lnTo>
                <a:lnTo>
                  <a:pt x="5127" y="1670"/>
                </a:lnTo>
                <a:lnTo>
                  <a:pt x="5139" y="1651"/>
                </a:lnTo>
                <a:lnTo>
                  <a:pt x="5150" y="1637"/>
                </a:lnTo>
                <a:lnTo>
                  <a:pt x="5159" y="1626"/>
                </a:lnTo>
                <a:lnTo>
                  <a:pt x="5167" y="1619"/>
                </a:lnTo>
                <a:lnTo>
                  <a:pt x="5174" y="1616"/>
                </a:lnTo>
                <a:lnTo>
                  <a:pt x="5180" y="1615"/>
                </a:lnTo>
                <a:lnTo>
                  <a:pt x="5186" y="1616"/>
                </a:lnTo>
                <a:lnTo>
                  <a:pt x="5191" y="1618"/>
                </a:lnTo>
                <a:lnTo>
                  <a:pt x="5210" y="1640"/>
                </a:lnTo>
                <a:lnTo>
                  <a:pt x="5241" y="1681"/>
                </a:lnTo>
                <a:lnTo>
                  <a:pt x="5274" y="1725"/>
                </a:lnTo>
                <a:lnTo>
                  <a:pt x="5298" y="1755"/>
                </a:lnTo>
                <a:lnTo>
                  <a:pt x="5306" y="1766"/>
                </a:lnTo>
                <a:lnTo>
                  <a:pt x="5313" y="1780"/>
                </a:lnTo>
                <a:lnTo>
                  <a:pt x="5319" y="1795"/>
                </a:lnTo>
                <a:lnTo>
                  <a:pt x="5326" y="1813"/>
                </a:lnTo>
                <a:lnTo>
                  <a:pt x="5335" y="1846"/>
                </a:lnTo>
                <a:lnTo>
                  <a:pt x="5341" y="1870"/>
                </a:lnTo>
                <a:lnTo>
                  <a:pt x="5342" y="1874"/>
                </a:lnTo>
                <a:lnTo>
                  <a:pt x="5346" y="1878"/>
                </a:lnTo>
                <a:lnTo>
                  <a:pt x="5350" y="1880"/>
                </a:lnTo>
                <a:lnTo>
                  <a:pt x="5355" y="1881"/>
                </a:lnTo>
                <a:lnTo>
                  <a:pt x="5369" y="1883"/>
                </a:lnTo>
                <a:lnTo>
                  <a:pt x="5385" y="1882"/>
                </a:lnTo>
                <a:lnTo>
                  <a:pt x="5416" y="1880"/>
                </a:lnTo>
                <a:lnTo>
                  <a:pt x="5437" y="1878"/>
                </a:lnTo>
                <a:lnTo>
                  <a:pt x="5441" y="1878"/>
                </a:lnTo>
                <a:lnTo>
                  <a:pt x="5446" y="1880"/>
                </a:lnTo>
                <a:lnTo>
                  <a:pt x="5450" y="1882"/>
                </a:lnTo>
                <a:lnTo>
                  <a:pt x="5456" y="1886"/>
                </a:lnTo>
                <a:lnTo>
                  <a:pt x="5469" y="1895"/>
                </a:lnTo>
                <a:lnTo>
                  <a:pt x="5482" y="1907"/>
                </a:lnTo>
                <a:lnTo>
                  <a:pt x="5495" y="1920"/>
                </a:lnTo>
                <a:lnTo>
                  <a:pt x="5507" y="1933"/>
                </a:lnTo>
                <a:lnTo>
                  <a:pt x="5511" y="1940"/>
                </a:lnTo>
                <a:lnTo>
                  <a:pt x="5516" y="1946"/>
                </a:lnTo>
                <a:lnTo>
                  <a:pt x="5518" y="1952"/>
                </a:lnTo>
                <a:lnTo>
                  <a:pt x="5521" y="1957"/>
                </a:lnTo>
                <a:lnTo>
                  <a:pt x="5524" y="1967"/>
                </a:lnTo>
                <a:lnTo>
                  <a:pt x="5529" y="1975"/>
                </a:lnTo>
                <a:lnTo>
                  <a:pt x="5535" y="1982"/>
                </a:lnTo>
                <a:lnTo>
                  <a:pt x="5542" y="1988"/>
                </a:lnTo>
                <a:lnTo>
                  <a:pt x="5551" y="1994"/>
                </a:lnTo>
                <a:lnTo>
                  <a:pt x="5564" y="1998"/>
                </a:lnTo>
                <a:lnTo>
                  <a:pt x="5578" y="2004"/>
                </a:lnTo>
                <a:lnTo>
                  <a:pt x="5596" y="2009"/>
                </a:lnTo>
                <a:lnTo>
                  <a:pt x="5605" y="2011"/>
                </a:lnTo>
                <a:lnTo>
                  <a:pt x="5611" y="2016"/>
                </a:lnTo>
                <a:lnTo>
                  <a:pt x="5616" y="2021"/>
                </a:lnTo>
                <a:lnTo>
                  <a:pt x="5618" y="2025"/>
                </a:lnTo>
                <a:lnTo>
                  <a:pt x="5619" y="2031"/>
                </a:lnTo>
                <a:lnTo>
                  <a:pt x="5618" y="2037"/>
                </a:lnTo>
                <a:lnTo>
                  <a:pt x="5617" y="2044"/>
                </a:lnTo>
                <a:lnTo>
                  <a:pt x="5615" y="2050"/>
                </a:lnTo>
                <a:lnTo>
                  <a:pt x="5598" y="2078"/>
                </a:lnTo>
                <a:lnTo>
                  <a:pt x="5584" y="2103"/>
                </a:lnTo>
                <a:lnTo>
                  <a:pt x="5576" y="2121"/>
                </a:lnTo>
                <a:lnTo>
                  <a:pt x="5568" y="2136"/>
                </a:lnTo>
                <a:lnTo>
                  <a:pt x="5559" y="2152"/>
                </a:lnTo>
                <a:lnTo>
                  <a:pt x="5549" y="2173"/>
                </a:lnTo>
                <a:lnTo>
                  <a:pt x="5544" y="2183"/>
                </a:lnTo>
                <a:lnTo>
                  <a:pt x="5542" y="2188"/>
                </a:lnTo>
                <a:lnTo>
                  <a:pt x="5543" y="2189"/>
                </a:lnTo>
                <a:lnTo>
                  <a:pt x="5545" y="2188"/>
                </a:lnTo>
                <a:lnTo>
                  <a:pt x="5549" y="2185"/>
                </a:lnTo>
                <a:lnTo>
                  <a:pt x="5555" y="2184"/>
                </a:lnTo>
                <a:lnTo>
                  <a:pt x="5558" y="2184"/>
                </a:lnTo>
                <a:lnTo>
                  <a:pt x="5562" y="2184"/>
                </a:lnTo>
                <a:lnTo>
                  <a:pt x="5565" y="2185"/>
                </a:lnTo>
                <a:lnTo>
                  <a:pt x="5569" y="2188"/>
                </a:lnTo>
                <a:lnTo>
                  <a:pt x="5582" y="2198"/>
                </a:lnTo>
                <a:lnTo>
                  <a:pt x="5594" y="2207"/>
                </a:lnTo>
                <a:lnTo>
                  <a:pt x="5601" y="2211"/>
                </a:lnTo>
                <a:lnTo>
                  <a:pt x="5609" y="2213"/>
                </a:lnTo>
                <a:lnTo>
                  <a:pt x="5617" y="2213"/>
                </a:lnTo>
                <a:lnTo>
                  <a:pt x="5629" y="2211"/>
                </a:lnTo>
                <a:lnTo>
                  <a:pt x="5639" y="2209"/>
                </a:lnTo>
                <a:lnTo>
                  <a:pt x="5649" y="2207"/>
                </a:lnTo>
                <a:lnTo>
                  <a:pt x="5658" y="2209"/>
                </a:lnTo>
                <a:lnTo>
                  <a:pt x="5665" y="2211"/>
                </a:lnTo>
                <a:lnTo>
                  <a:pt x="5672" y="2216"/>
                </a:lnTo>
                <a:lnTo>
                  <a:pt x="5678" y="2222"/>
                </a:lnTo>
                <a:lnTo>
                  <a:pt x="5683" y="2230"/>
                </a:lnTo>
                <a:lnTo>
                  <a:pt x="5687" y="2239"/>
                </a:lnTo>
                <a:lnTo>
                  <a:pt x="5698" y="2259"/>
                </a:lnTo>
                <a:lnTo>
                  <a:pt x="5707" y="2279"/>
                </a:lnTo>
                <a:lnTo>
                  <a:pt x="5718" y="2297"/>
                </a:lnTo>
                <a:lnTo>
                  <a:pt x="5727" y="2314"/>
                </a:lnTo>
                <a:lnTo>
                  <a:pt x="5731" y="2324"/>
                </a:lnTo>
                <a:lnTo>
                  <a:pt x="5732" y="2333"/>
                </a:lnTo>
                <a:lnTo>
                  <a:pt x="5732" y="2343"/>
                </a:lnTo>
                <a:lnTo>
                  <a:pt x="5730" y="2351"/>
                </a:lnTo>
                <a:lnTo>
                  <a:pt x="5729" y="2354"/>
                </a:lnTo>
                <a:lnTo>
                  <a:pt x="5727" y="2357"/>
                </a:lnTo>
                <a:lnTo>
                  <a:pt x="5725" y="2359"/>
                </a:lnTo>
                <a:lnTo>
                  <a:pt x="5723" y="2359"/>
                </a:lnTo>
                <a:lnTo>
                  <a:pt x="5720" y="2359"/>
                </a:lnTo>
                <a:lnTo>
                  <a:pt x="5718" y="2358"/>
                </a:lnTo>
                <a:lnTo>
                  <a:pt x="5715" y="2355"/>
                </a:lnTo>
                <a:lnTo>
                  <a:pt x="5712" y="2352"/>
                </a:lnTo>
                <a:lnTo>
                  <a:pt x="5709" y="2348"/>
                </a:lnTo>
                <a:lnTo>
                  <a:pt x="5704" y="2345"/>
                </a:lnTo>
                <a:lnTo>
                  <a:pt x="5699" y="2343"/>
                </a:lnTo>
                <a:lnTo>
                  <a:pt x="5695" y="2340"/>
                </a:lnTo>
                <a:lnTo>
                  <a:pt x="5684" y="2339"/>
                </a:lnTo>
                <a:lnTo>
                  <a:pt x="5672" y="2339"/>
                </a:lnTo>
                <a:lnTo>
                  <a:pt x="5652" y="2340"/>
                </a:lnTo>
                <a:lnTo>
                  <a:pt x="5644" y="2343"/>
                </a:lnTo>
                <a:lnTo>
                  <a:pt x="5641" y="2347"/>
                </a:lnTo>
                <a:lnTo>
                  <a:pt x="5631" y="2355"/>
                </a:lnTo>
                <a:lnTo>
                  <a:pt x="5626" y="2359"/>
                </a:lnTo>
                <a:lnTo>
                  <a:pt x="5621" y="2360"/>
                </a:lnTo>
                <a:lnTo>
                  <a:pt x="5618" y="2360"/>
                </a:lnTo>
                <a:lnTo>
                  <a:pt x="5616" y="2360"/>
                </a:lnTo>
                <a:lnTo>
                  <a:pt x="5614" y="2359"/>
                </a:lnTo>
                <a:lnTo>
                  <a:pt x="5612" y="2357"/>
                </a:lnTo>
                <a:lnTo>
                  <a:pt x="5609" y="2351"/>
                </a:lnTo>
                <a:lnTo>
                  <a:pt x="5605" y="2346"/>
                </a:lnTo>
                <a:lnTo>
                  <a:pt x="5599" y="2340"/>
                </a:lnTo>
                <a:lnTo>
                  <a:pt x="5594" y="2337"/>
                </a:lnTo>
                <a:lnTo>
                  <a:pt x="5587" y="2333"/>
                </a:lnTo>
                <a:lnTo>
                  <a:pt x="5579" y="2331"/>
                </a:lnTo>
                <a:lnTo>
                  <a:pt x="5570" y="2331"/>
                </a:lnTo>
                <a:lnTo>
                  <a:pt x="5561" y="2333"/>
                </a:lnTo>
                <a:lnTo>
                  <a:pt x="5550" y="2335"/>
                </a:lnTo>
                <a:lnTo>
                  <a:pt x="5540" y="2338"/>
                </a:lnTo>
                <a:lnTo>
                  <a:pt x="5529" y="2338"/>
                </a:lnTo>
                <a:lnTo>
                  <a:pt x="5518" y="2338"/>
                </a:lnTo>
                <a:lnTo>
                  <a:pt x="5496" y="2337"/>
                </a:lnTo>
                <a:lnTo>
                  <a:pt x="5473" y="2338"/>
                </a:lnTo>
                <a:lnTo>
                  <a:pt x="5467" y="2339"/>
                </a:lnTo>
                <a:lnTo>
                  <a:pt x="5462" y="2339"/>
                </a:lnTo>
                <a:lnTo>
                  <a:pt x="5457" y="2338"/>
                </a:lnTo>
                <a:lnTo>
                  <a:pt x="5453" y="2337"/>
                </a:lnTo>
                <a:lnTo>
                  <a:pt x="5449" y="2335"/>
                </a:lnTo>
                <a:lnTo>
                  <a:pt x="5447" y="2333"/>
                </a:lnTo>
                <a:lnTo>
                  <a:pt x="5443" y="2331"/>
                </a:lnTo>
                <a:lnTo>
                  <a:pt x="5442" y="2328"/>
                </a:lnTo>
                <a:lnTo>
                  <a:pt x="5440" y="2325"/>
                </a:lnTo>
                <a:lnTo>
                  <a:pt x="5440" y="2321"/>
                </a:lnTo>
                <a:lnTo>
                  <a:pt x="5440" y="2318"/>
                </a:lnTo>
                <a:lnTo>
                  <a:pt x="5440" y="2314"/>
                </a:lnTo>
                <a:lnTo>
                  <a:pt x="5441" y="2311"/>
                </a:lnTo>
                <a:lnTo>
                  <a:pt x="5443" y="2307"/>
                </a:lnTo>
                <a:lnTo>
                  <a:pt x="5446" y="2304"/>
                </a:lnTo>
                <a:lnTo>
                  <a:pt x="5449" y="2300"/>
                </a:lnTo>
                <a:lnTo>
                  <a:pt x="5453" y="2297"/>
                </a:lnTo>
                <a:lnTo>
                  <a:pt x="5456" y="2291"/>
                </a:lnTo>
                <a:lnTo>
                  <a:pt x="5458" y="2285"/>
                </a:lnTo>
                <a:lnTo>
                  <a:pt x="5462" y="2278"/>
                </a:lnTo>
                <a:lnTo>
                  <a:pt x="5468" y="2263"/>
                </a:lnTo>
                <a:lnTo>
                  <a:pt x="5474" y="2245"/>
                </a:lnTo>
                <a:lnTo>
                  <a:pt x="5481" y="2227"/>
                </a:lnTo>
                <a:lnTo>
                  <a:pt x="5489" y="2211"/>
                </a:lnTo>
                <a:lnTo>
                  <a:pt x="5494" y="2203"/>
                </a:lnTo>
                <a:lnTo>
                  <a:pt x="5500" y="2196"/>
                </a:lnTo>
                <a:lnTo>
                  <a:pt x="5505" y="2189"/>
                </a:lnTo>
                <a:lnTo>
                  <a:pt x="5513" y="2183"/>
                </a:lnTo>
                <a:lnTo>
                  <a:pt x="5520" y="2177"/>
                </a:lnTo>
                <a:lnTo>
                  <a:pt x="5525" y="2171"/>
                </a:lnTo>
                <a:lnTo>
                  <a:pt x="5530" y="2166"/>
                </a:lnTo>
                <a:lnTo>
                  <a:pt x="5534" y="2159"/>
                </a:lnTo>
                <a:lnTo>
                  <a:pt x="5536" y="2153"/>
                </a:lnTo>
                <a:lnTo>
                  <a:pt x="5537" y="2148"/>
                </a:lnTo>
                <a:lnTo>
                  <a:pt x="5538" y="2143"/>
                </a:lnTo>
                <a:lnTo>
                  <a:pt x="5538" y="2137"/>
                </a:lnTo>
                <a:lnTo>
                  <a:pt x="5537" y="2132"/>
                </a:lnTo>
                <a:lnTo>
                  <a:pt x="5536" y="2128"/>
                </a:lnTo>
                <a:lnTo>
                  <a:pt x="5534" y="2123"/>
                </a:lnTo>
                <a:lnTo>
                  <a:pt x="5530" y="2119"/>
                </a:lnTo>
                <a:lnTo>
                  <a:pt x="5527" y="2116"/>
                </a:lnTo>
                <a:lnTo>
                  <a:pt x="5522" y="2115"/>
                </a:lnTo>
                <a:lnTo>
                  <a:pt x="5518" y="2112"/>
                </a:lnTo>
                <a:lnTo>
                  <a:pt x="5513" y="2112"/>
                </a:lnTo>
                <a:lnTo>
                  <a:pt x="5508" y="2112"/>
                </a:lnTo>
                <a:lnTo>
                  <a:pt x="5503" y="2115"/>
                </a:lnTo>
                <a:lnTo>
                  <a:pt x="5498" y="2116"/>
                </a:lnTo>
                <a:lnTo>
                  <a:pt x="5495" y="2119"/>
                </a:lnTo>
                <a:lnTo>
                  <a:pt x="5487" y="2126"/>
                </a:lnTo>
                <a:lnTo>
                  <a:pt x="5481" y="2135"/>
                </a:lnTo>
                <a:lnTo>
                  <a:pt x="5475" y="2144"/>
                </a:lnTo>
                <a:lnTo>
                  <a:pt x="5469" y="2152"/>
                </a:lnTo>
                <a:lnTo>
                  <a:pt x="5463" y="2159"/>
                </a:lnTo>
                <a:lnTo>
                  <a:pt x="5457" y="2164"/>
                </a:lnTo>
                <a:lnTo>
                  <a:pt x="5454" y="2165"/>
                </a:lnTo>
                <a:lnTo>
                  <a:pt x="5449" y="2166"/>
                </a:lnTo>
                <a:lnTo>
                  <a:pt x="5444" y="2166"/>
                </a:lnTo>
                <a:lnTo>
                  <a:pt x="5439" y="2165"/>
                </a:lnTo>
                <a:lnTo>
                  <a:pt x="5427" y="2164"/>
                </a:lnTo>
                <a:lnTo>
                  <a:pt x="5413" y="2162"/>
                </a:lnTo>
                <a:lnTo>
                  <a:pt x="5397" y="2161"/>
                </a:lnTo>
                <a:lnTo>
                  <a:pt x="5383" y="2161"/>
                </a:lnTo>
                <a:lnTo>
                  <a:pt x="5377" y="2162"/>
                </a:lnTo>
                <a:lnTo>
                  <a:pt x="5370" y="2163"/>
                </a:lnTo>
                <a:lnTo>
                  <a:pt x="5365" y="2166"/>
                </a:lnTo>
                <a:lnTo>
                  <a:pt x="5359" y="2170"/>
                </a:lnTo>
                <a:lnTo>
                  <a:pt x="5336" y="2186"/>
                </a:lnTo>
                <a:lnTo>
                  <a:pt x="5315" y="2200"/>
                </a:lnTo>
                <a:lnTo>
                  <a:pt x="5308" y="2206"/>
                </a:lnTo>
                <a:lnTo>
                  <a:pt x="5305" y="2212"/>
                </a:lnTo>
                <a:lnTo>
                  <a:pt x="5306" y="2215"/>
                </a:lnTo>
                <a:lnTo>
                  <a:pt x="5307" y="2217"/>
                </a:lnTo>
                <a:lnTo>
                  <a:pt x="5309" y="2218"/>
                </a:lnTo>
                <a:lnTo>
                  <a:pt x="5314" y="2220"/>
                </a:lnTo>
                <a:lnTo>
                  <a:pt x="5318" y="2223"/>
                </a:lnTo>
                <a:lnTo>
                  <a:pt x="5320" y="2225"/>
                </a:lnTo>
                <a:lnTo>
                  <a:pt x="5320" y="2229"/>
                </a:lnTo>
                <a:lnTo>
                  <a:pt x="5319" y="2232"/>
                </a:lnTo>
                <a:lnTo>
                  <a:pt x="5316" y="2236"/>
                </a:lnTo>
                <a:lnTo>
                  <a:pt x="5312" y="2239"/>
                </a:lnTo>
                <a:lnTo>
                  <a:pt x="5307" y="2244"/>
                </a:lnTo>
                <a:lnTo>
                  <a:pt x="5301" y="2247"/>
                </a:lnTo>
                <a:lnTo>
                  <a:pt x="5288" y="2256"/>
                </a:lnTo>
                <a:lnTo>
                  <a:pt x="5274" y="2262"/>
                </a:lnTo>
                <a:lnTo>
                  <a:pt x="5261" y="2266"/>
                </a:lnTo>
                <a:lnTo>
                  <a:pt x="5251" y="2267"/>
                </a:lnTo>
                <a:lnTo>
                  <a:pt x="5246" y="2267"/>
                </a:lnTo>
                <a:lnTo>
                  <a:pt x="5242" y="2265"/>
                </a:lnTo>
                <a:lnTo>
                  <a:pt x="5240" y="2262"/>
                </a:lnTo>
                <a:lnTo>
                  <a:pt x="5238" y="2258"/>
                </a:lnTo>
                <a:lnTo>
                  <a:pt x="5234" y="2247"/>
                </a:lnTo>
                <a:lnTo>
                  <a:pt x="5233" y="2234"/>
                </a:lnTo>
                <a:lnTo>
                  <a:pt x="5233" y="2206"/>
                </a:lnTo>
                <a:lnTo>
                  <a:pt x="5234" y="2183"/>
                </a:lnTo>
                <a:lnTo>
                  <a:pt x="5234" y="2179"/>
                </a:lnTo>
                <a:lnTo>
                  <a:pt x="5233" y="2177"/>
                </a:lnTo>
                <a:lnTo>
                  <a:pt x="5232" y="2176"/>
                </a:lnTo>
                <a:lnTo>
                  <a:pt x="5229" y="2175"/>
                </a:lnTo>
                <a:lnTo>
                  <a:pt x="5224" y="2177"/>
                </a:lnTo>
                <a:lnTo>
                  <a:pt x="5218" y="2180"/>
                </a:lnTo>
                <a:lnTo>
                  <a:pt x="5207" y="2191"/>
                </a:lnTo>
                <a:lnTo>
                  <a:pt x="5202" y="2197"/>
                </a:lnTo>
                <a:lnTo>
                  <a:pt x="5192" y="2191"/>
                </a:lnTo>
                <a:lnTo>
                  <a:pt x="5167" y="2179"/>
                </a:lnTo>
                <a:lnTo>
                  <a:pt x="5160" y="2177"/>
                </a:lnTo>
                <a:lnTo>
                  <a:pt x="5153" y="2175"/>
                </a:lnTo>
                <a:lnTo>
                  <a:pt x="5146" y="2173"/>
                </a:lnTo>
                <a:lnTo>
                  <a:pt x="5139" y="2173"/>
                </a:lnTo>
                <a:lnTo>
                  <a:pt x="5132" y="2173"/>
                </a:lnTo>
                <a:lnTo>
                  <a:pt x="5125" y="2176"/>
                </a:lnTo>
                <a:lnTo>
                  <a:pt x="5120" y="2178"/>
                </a:lnTo>
                <a:lnTo>
                  <a:pt x="5114" y="2183"/>
                </a:lnTo>
                <a:lnTo>
                  <a:pt x="5110" y="2188"/>
                </a:lnTo>
                <a:lnTo>
                  <a:pt x="5103" y="2192"/>
                </a:lnTo>
                <a:lnTo>
                  <a:pt x="5096" y="2195"/>
                </a:lnTo>
                <a:lnTo>
                  <a:pt x="5087" y="2198"/>
                </a:lnTo>
                <a:lnTo>
                  <a:pt x="5069" y="2202"/>
                </a:lnTo>
                <a:lnTo>
                  <a:pt x="5047" y="2205"/>
                </a:lnTo>
                <a:lnTo>
                  <a:pt x="5026" y="2209"/>
                </a:lnTo>
                <a:lnTo>
                  <a:pt x="5008" y="2212"/>
                </a:lnTo>
                <a:lnTo>
                  <a:pt x="4998" y="2215"/>
                </a:lnTo>
                <a:lnTo>
                  <a:pt x="4990" y="2218"/>
                </a:lnTo>
                <a:lnTo>
                  <a:pt x="4983" y="2223"/>
                </a:lnTo>
                <a:lnTo>
                  <a:pt x="4977" y="2227"/>
                </a:lnTo>
                <a:lnTo>
                  <a:pt x="4972" y="2233"/>
                </a:lnTo>
                <a:lnTo>
                  <a:pt x="4968" y="2239"/>
                </a:lnTo>
                <a:lnTo>
                  <a:pt x="4963" y="2247"/>
                </a:lnTo>
                <a:lnTo>
                  <a:pt x="4959" y="2254"/>
                </a:lnTo>
                <a:lnTo>
                  <a:pt x="4952" y="2272"/>
                </a:lnTo>
                <a:lnTo>
                  <a:pt x="4946" y="2289"/>
                </a:lnTo>
                <a:lnTo>
                  <a:pt x="4938" y="2317"/>
                </a:lnTo>
                <a:lnTo>
                  <a:pt x="4936" y="2328"/>
                </a:lnTo>
                <a:lnTo>
                  <a:pt x="4941" y="2326"/>
                </a:lnTo>
                <a:lnTo>
                  <a:pt x="4954" y="2320"/>
                </a:lnTo>
                <a:lnTo>
                  <a:pt x="4976" y="2311"/>
                </a:lnTo>
                <a:lnTo>
                  <a:pt x="5008" y="2300"/>
                </a:lnTo>
                <a:lnTo>
                  <a:pt x="5035" y="2292"/>
                </a:lnTo>
                <a:lnTo>
                  <a:pt x="5052" y="2287"/>
                </a:lnTo>
                <a:lnTo>
                  <a:pt x="5067" y="2280"/>
                </a:lnTo>
                <a:lnTo>
                  <a:pt x="5091" y="2267"/>
                </a:lnTo>
                <a:lnTo>
                  <a:pt x="5106" y="2259"/>
                </a:lnTo>
                <a:lnTo>
                  <a:pt x="5120" y="2253"/>
                </a:lnTo>
                <a:lnTo>
                  <a:pt x="5127" y="2251"/>
                </a:lnTo>
                <a:lnTo>
                  <a:pt x="5136" y="2249"/>
                </a:lnTo>
                <a:lnTo>
                  <a:pt x="5143" y="2247"/>
                </a:lnTo>
                <a:lnTo>
                  <a:pt x="5150" y="2247"/>
                </a:lnTo>
                <a:lnTo>
                  <a:pt x="5156" y="2247"/>
                </a:lnTo>
                <a:lnTo>
                  <a:pt x="5163" y="2249"/>
                </a:lnTo>
                <a:lnTo>
                  <a:pt x="5170" y="2251"/>
                </a:lnTo>
                <a:lnTo>
                  <a:pt x="5175" y="2254"/>
                </a:lnTo>
                <a:lnTo>
                  <a:pt x="5181" y="2258"/>
                </a:lnTo>
                <a:lnTo>
                  <a:pt x="5187" y="2264"/>
                </a:lnTo>
                <a:lnTo>
                  <a:pt x="5193" y="2270"/>
                </a:lnTo>
                <a:lnTo>
                  <a:pt x="5199" y="2277"/>
                </a:lnTo>
                <a:lnTo>
                  <a:pt x="5202" y="2285"/>
                </a:lnTo>
                <a:lnTo>
                  <a:pt x="5206" y="2292"/>
                </a:lnTo>
                <a:lnTo>
                  <a:pt x="5207" y="2299"/>
                </a:lnTo>
                <a:lnTo>
                  <a:pt x="5208" y="2305"/>
                </a:lnTo>
                <a:lnTo>
                  <a:pt x="5208" y="2311"/>
                </a:lnTo>
                <a:lnTo>
                  <a:pt x="5207" y="2317"/>
                </a:lnTo>
                <a:lnTo>
                  <a:pt x="5205" y="2321"/>
                </a:lnTo>
                <a:lnTo>
                  <a:pt x="5202" y="2326"/>
                </a:lnTo>
                <a:lnTo>
                  <a:pt x="5192" y="2338"/>
                </a:lnTo>
                <a:lnTo>
                  <a:pt x="5186" y="2343"/>
                </a:lnTo>
                <a:lnTo>
                  <a:pt x="5190" y="2348"/>
                </a:lnTo>
                <a:lnTo>
                  <a:pt x="5197" y="2360"/>
                </a:lnTo>
                <a:lnTo>
                  <a:pt x="5201" y="2367"/>
                </a:lnTo>
                <a:lnTo>
                  <a:pt x="5207" y="2374"/>
                </a:lnTo>
                <a:lnTo>
                  <a:pt x="5212" y="2380"/>
                </a:lnTo>
                <a:lnTo>
                  <a:pt x="5218" y="2385"/>
                </a:lnTo>
                <a:lnTo>
                  <a:pt x="5224" y="2387"/>
                </a:lnTo>
                <a:lnTo>
                  <a:pt x="5228" y="2387"/>
                </a:lnTo>
                <a:lnTo>
                  <a:pt x="5233" y="2385"/>
                </a:lnTo>
                <a:lnTo>
                  <a:pt x="5238" y="2381"/>
                </a:lnTo>
                <a:lnTo>
                  <a:pt x="5249" y="2371"/>
                </a:lnTo>
                <a:lnTo>
                  <a:pt x="5266" y="2357"/>
                </a:lnTo>
                <a:lnTo>
                  <a:pt x="5271" y="2354"/>
                </a:lnTo>
                <a:lnTo>
                  <a:pt x="5275" y="2353"/>
                </a:lnTo>
                <a:lnTo>
                  <a:pt x="5278" y="2353"/>
                </a:lnTo>
                <a:lnTo>
                  <a:pt x="5280" y="2355"/>
                </a:lnTo>
                <a:lnTo>
                  <a:pt x="5282" y="2358"/>
                </a:lnTo>
                <a:lnTo>
                  <a:pt x="5284" y="2361"/>
                </a:lnTo>
                <a:lnTo>
                  <a:pt x="5285" y="2366"/>
                </a:lnTo>
                <a:lnTo>
                  <a:pt x="5286" y="2371"/>
                </a:lnTo>
                <a:lnTo>
                  <a:pt x="5287" y="2394"/>
                </a:lnTo>
                <a:lnTo>
                  <a:pt x="5291" y="2413"/>
                </a:lnTo>
                <a:lnTo>
                  <a:pt x="5294" y="2419"/>
                </a:lnTo>
                <a:lnTo>
                  <a:pt x="5299" y="2424"/>
                </a:lnTo>
                <a:lnTo>
                  <a:pt x="5306" y="2426"/>
                </a:lnTo>
                <a:lnTo>
                  <a:pt x="5313" y="2427"/>
                </a:lnTo>
                <a:lnTo>
                  <a:pt x="5320" y="2425"/>
                </a:lnTo>
                <a:lnTo>
                  <a:pt x="5328" y="2421"/>
                </a:lnTo>
                <a:lnTo>
                  <a:pt x="5335" y="2417"/>
                </a:lnTo>
                <a:lnTo>
                  <a:pt x="5342" y="2408"/>
                </a:lnTo>
                <a:lnTo>
                  <a:pt x="5353" y="2392"/>
                </a:lnTo>
                <a:lnTo>
                  <a:pt x="5363" y="2380"/>
                </a:lnTo>
                <a:lnTo>
                  <a:pt x="5368" y="2377"/>
                </a:lnTo>
                <a:lnTo>
                  <a:pt x="5373" y="2375"/>
                </a:lnTo>
                <a:lnTo>
                  <a:pt x="5375" y="2375"/>
                </a:lnTo>
                <a:lnTo>
                  <a:pt x="5377" y="2377"/>
                </a:lnTo>
                <a:lnTo>
                  <a:pt x="5379" y="2378"/>
                </a:lnTo>
                <a:lnTo>
                  <a:pt x="5381" y="2380"/>
                </a:lnTo>
                <a:lnTo>
                  <a:pt x="5386" y="2386"/>
                </a:lnTo>
                <a:lnTo>
                  <a:pt x="5390" y="2394"/>
                </a:lnTo>
                <a:lnTo>
                  <a:pt x="5395" y="2404"/>
                </a:lnTo>
                <a:lnTo>
                  <a:pt x="5400" y="2413"/>
                </a:lnTo>
                <a:lnTo>
                  <a:pt x="5408" y="2435"/>
                </a:lnTo>
                <a:lnTo>
                  <a:pt x="5417" y="2460"/>
                </a:lnTo>
                <a:lnTo>
                  <a:pt x="5419" y="2466"/>
                </a:lnTo>
                <a:lnTo>
                  <a:pt x="5417" y="2472"/>
                </a:lnTo>
                <a:lnTo>
                  <a:pt x="5414" y="2476"/>
                </a:lnTo>
                <a:lnTo>
                  <a:pt x="5409" y="2481"/>
                </a:lnTo>
                <a:lnTo>
                  <a:pt x="5403" y="2485"/>
                </a:lnTo>
                <a:lnTo>
                  <a:pt x="5395" y="2488"/>
                </a:lnTo>
                <a:lnTo>
                  <a:pt x="5387" y="2492"/>
                </a:lnTo>
                <a:lnTo>
                  <a:pt x="5377" y="2494"/>
                </a:lnTo>
                <a:lnTo>
                  <a:pt x="5342" y="2502"/>
                </a:lnTo>
                <a:lnTo>
                  <a:pt x="5318" y="2507"/>
                </a:lnTo>
                <a:lnTo>
                  <a:pt x="5296" y="2513"/>
                </a:lnTo>
                <a:lnTo>
                  <a:pt x="5265" y="2521"/>
                </a:lnTo>
                <a:lnTo>
                  <a:pt x="5233" y="2529"/>
                </a:lnTo>
                <a:lnTo>
                  <a:pt x="5214" y="2535"/>
                </a:lnTo>
                <a:lnTo>
                  <a:pt x="5200" y="2544"/>
                </a:lnTo>
                <a:lnTo>
                  <a:pt x="5180" y="2561"/>
                </a:lnTo>
                <a:lnTo>
                  <a:pt x="5168" y="2569"/>
                </a:lnTo>
                <a:lnTo>
                  <a:pt x="5156" y="2576"/>
                </a:lnTo>
                <a:lnTo>
                  <a:pt x="5150" y="2579"/>
                </a:lnTo>
                <a:lnTo>
                  <a:pt x="5143" y="2581"/>
                </a:lnTo>
                <a:lnTo>
                  <a:pt x="5137" y="2582"/>
                </a:lnTo>
                <a:lnTo>
                  <a:pt x="5131" y="2582"/>
                </a:lnTo>
                <a:lnTo>
                  <a:pt x="5125" y="2582"/>
                </a:lnTo>
                <a:lnTo>
                  <a:pt x="5120" y="2580"/>
                </a:lnTo>
                <a:lnTo>
                  <a:pt x="5117" y="2577"/>
                </a:lnTo>
                <a:lnTo>
                  <a:pt x="5113" y="2573"/>
                </a:lnTo>
                <a:lnTo>
                  <a:pt x="5110" y="2568"/>
                </a:lnTo>
                <a:lnTo>
                  <a:pt x="5107" y="2563"/>
                </a:lnTo>
                <a:lnTo>
                  <a:pt x="5106" y="2556"/>
                </a:lnTo>
                <a:lnTo>
                  <a:pt x="5104" y="2550"/>
                </a:lnTo>
                <a:lnTo>
                  <a:pt x="5101" y="2521"/>
                </a:lnTo>
                <a:lnTo>
                  <a:pt x="5099" y="2493"/>
                </a:lnTo>
                <a:lnTo>
                  <a:pt x="5098" y="2488"/>
                </a:lnTo>
                <a:lnTo>
                  <a:pt x="5096" y="2483"/>
                </a:lnTo>
                <a:lnTo>
                  <a:pt x="5093" y="2481"/>
                </a:lnTo>
                <a:lnTo>
                  <a:pt x="5091" y="2480"/>
                </a:lnTo>
                <a:lnTo>
                  <a:pt x="5087" y="2480"/>
                </a:lnTo>
                <a:lnTo>
                  <a:pt x="5083" y="2481"/>
                </a:lnTo>
                <a:lnTo>
                  <a:pt x="5079" y="2482"/>
                </a:lnTo>
                <a:lnTo>
                  <a:pt x="5074" y="2485"/>
                </a:lnTo>
                <a:lnTo>
                  <a:pt x="5067" y="2492"/>
                </a:lnTo>
                <a:lnTo>
                  <a:pt x="5059" y="2499"/>
                </a:lnTo>
                <a:lnTo>
                  <a:pt x="5055" y="2506"/>
                </a:lnTo>
                <a:lnTo>
                  <a:pt x="5051" y="2512"/>
                </a:lnTo>
                <a:lnTo>
                  <a:pt x="5050" y="2514"/>
                </a:lnTo>
                <a:lnTo>
                  <a:pt x="5049" y="2516"/>
                </a:lnTo>
                <a:lnTo>
                  <a:pt x="5046" y="2517"/>
                </a:lnTo>
                <a:lnTo>
                  <a:pt x="5043" y="2520"/>
                </a:lnTo>
                <a:lnTo>
                  <a:pt x="5036" y="2521"/>
                </a:lnTo>
                <a:lnTo>
                  <a:pt x="5026" y="2522"/>
                </a:lnTo>
                <a:lnTo>
                  <a:pt x="5005" y="2523"/>
                </a:lnTo>
                <a:lnTo>
                  <a:pt x="4984" y="2526"/>
                </a:lnTo>
                <a:lnTo>
                  <a:pt x="4972" y="2529"/>
                </a:lnTo>
                <a:lnTo>
                  <a:pt x="4959" y="2534"/>
                </a:lnTo>
                <a:lnTo>
                  <a:pt x="4948" y="2542"/>
                </a:lnTo>
                <a:lnTo>
                  <a:pt x="4935" y="2552"/>
                </a:lnTo>
                <a:lnTo>
                  <a:pt x="4930" y="2556"/>
                </a:lnTo>
                <a:lnTo>
                  <a:pt x="4924" y="2562"/>
                </a:lnTo>
                <a:lnTo>
                  <a:pt x="4919" y="2568"/>
                </a:lnTo>
                <a:lnTo>
                  <a:pt x="4916" y="2574"/>
                </a:lnTo>
                <a:lnTo>
                  <a:pt x="4912" y="2581"/>
                </a:lnTo>
                <a:lnTo>
                  <a:pt x="4910" y="2588"/>
                </a:lnTo>
                <a:lnTo>
                  <a:pt x="4909" y="2594"/>
                </a:lnTo>
                <a:lnTo>
                  <a:pt x="4908" y="2601"/>
                </a:lnTo>
                <a:lnTo>
                  <a:pt x="4909" y="2608"/>
                </a:lnTo>
                <a:lnTo>
                  <a:pt x="4910" y="2615"/>
                </a:lnTo>
                <a:lnTo>
                  <a:pt x="4914" y="2622"/>
                </a:lnTo>
                <a:lnTo>
                  <a:pt x="4917" y="2629"/>
                </a:lnTo>
                <a:lnTo>
                  <a:pt x="4925" y="2643"/>
                </a:lnTo>
                <a:lnTo>
                  <a:pt x="4935" y="2657"/>
                </a:lnTo>
                <a:lnTo>
                  <a:pt x="4943" y="2669"/>
                </a:lnTo>
                <a:lnTo>
                  <a:pt x="4950" y="2681"/>
                </a:lnTo>
                <a:lnTo>
                  <a:pt x="4952" y="2685"/>
                </a:lnTo>
                <a:lnTo>
                  <a:pt x="4954" y="2690"/>
                </a:lnTo>
                <a:lnTo>
                  <a:pt x="4954" y="2695"/>
                </a:lnTo>
                <a:lnTo>
                  <a:pt x="4952" y="2698"/>
                </a:lnTo>
                <a:lnTo>
                  <a:pt x="4949" y="2702"/>
                </a:lnTo>
                <a:lnTo>
                  <a:pt x="4944" y="2704"/>
                </a:lnTo>
                <a:lnTo>
                  <a:pt x="4938" y="2707"/>
                </a:lnTo>
                <a:lnTo>
                  <a:pt x="4930" y="2708"/>
                </a:lnTo>
                <a:lnTo>
                  <a:pt x="4912" y="2709"/>
                </a:lnTo>
                <a:lnTo>
                  <a:pt x="4892" y="2710"/>
                </a:lnTo>
                <a:lnTo>
                  <a:pt x="4871" y="2709"/>
                </a:lnTo>
                <a:lnTo>
                  <a:pt x="4851" y="2707"/>
                </a:lnTo>
                <a:lnTo>
                  <a:pt x="4834" y="2703"/>
                </a:lnTo>
                <a:lnTo>
                  <a:pt x="4821" y="2699"/>
                </a:lnTo>
                <a:lnTo>
                  <a:pt x="4815" y="2698"/>
                </a:lnTo>
                <a:lnTo>
                  <a:pt x="4809" y="2698"/>
                </a:lnTo>
                <a:lnTo>
                  <a:pt x="4804" y="2698"/>
                </a:lnTo>
                <a:lnTo>
                  <a:pt x="4798" y="2698"/>
                </a:lnTo>
                <a:lnTo>
                  <a:pt x="4787" y="2702"/>
                </a:lnTo>
                <a:lnTo>
                  <a:pt x="4777" y="2705"/>
                </a:lnTo>
                <a:lnTo>
                  <a:pt x="4774" y="2709"/>
                </a:lnTo>
                <a:lnTo>
                  <a:pt x="4769" y="2711"/>
                </a:lnTo>
                <a:lnTo>
                  <a:pt x="4767" y="2715"/>
                </a:lnTo>
                <a:lnTo>
                  <a:pt x="4764" y="2718"/>
                </a:lnTo>
                <a:lnTo>
                  <a:pt x="4763" y="2722"/>
                </a:lnTo>
                <a:lnTo>
                  <a:pt x="4762" y="2725"/>
                </a:lnTo>
                <a:lnTo>
                  <a:pt x="4763" y="2729"/>
                </a:lnTo>
                <a:lnTo>
                  <a:pt x="4764" y="2732"/>
                </a:lnTo>
                <a:lnTo>
                  <a:pt x="4768" y="2741"/>
                </a:lnTo>
                <a:lnTo>
                  <a:pt x="4770" y="2748"/>
                </a:lnTo>
                <a:lnTo>
                  <a:pt x="4769" y="2756"/>
                </a:lnTo>
                <a:lnTo>
                  <a:pt x="4768" y="2763"/>
                </a:lnTo>
                <a:lnTo>
                  <a:pt x="4766" y="2766"/>
                </a:lnTo>
                <a:lnTo>
                  <a:pt x="4763" y="2769"/>
                </a:lnTo>
                <a:lnTo>
                  <a:pt x="4761" y="2771"/>
                </a:lnTo>
                <a:lnTo>
                  <a:pt x="4757" y="2773"/>
                </a:lnTo>
                <a:lnTo>
                  <a:pt x="4754" y="2775"/>
                </a:lnTo>
                <a:lnTo>
                  <a:pt x="4750" y="2776"/>
                </a:lnTo>
                <a:lnTo>
                  <a:pt x="4746" y="2776"/>
                </a:lnTo>
                <a:lnTo>
                  <a:pt x="4741" y="2776"/>
                </a:lnTo>
                <a:lnTo>
                  <a:pt x="4736" y="2775"/>
                </a:lnTo>
                <a:lnTo>
                  <a:pt x="4732" y="2775"/>
                </a:lnTo>
                <a:lnTo>
                  <a:pt x="4728" y="2776"/>
                </a:lnTo>
                <a:lnTo>
                  <a:pt x="4725" y="2778"/>
                </a:lnTo>
                <a:lnTo>
                  <a:pt x="4721" y="2781"/>
                </a:lnTo>
                <a:lnTo>
                  <a:pt x="4719" y="2783"/>
                </a:lnTo>
                <a:lnTo>
                  <a:pt x="4717" y="2786"/>
                </a:lnTo>
                <a:lnTo>
                  <a:pt x="4716" y="2791"/>
                </a:lnTo>
                <a:lnTo>
                  <a:pt x="4715" y="2799"/>
                </a:lnTo>
                <a:lnTo>
                  <a:pt x="4715" y="2809"/>
                </a:lnTo>
                <a:lnTo>
                  <a:pt x="4717" y="2818"/>
                </a:lnTo>
                <a:lnTo>
                  <a:pt x="4721" y="2827"/>
                </a:lnTo>
                <a:lnTo>
                  <a:pt x="4722" y="2831"/>
                </a:lnTo>
                <a:lnTo>
                  <a:pt x="4722" y="2837"/>
                </a:lnTo>
                <a:lnTo>
                  <a:pt x="4722" y="2842"/>
                </a:lnTo>
                <a:lnTo>
                  <a:pt x="4720" y="2847"/>
                </a:lnTo>
                <a:lnTo>
                  <a:pt x="4717" y="2853"/>
                </a:lnTo>
                <a:lnTo>
                  <a:pt x="4714" y="2858"/>
                </a:lnTo>
                <a:lnTo>
                  <a:pt x="4710" y="2864"/>
                </a:lnTo>
                <a:lnTo>
                  <a:pt x="4706" y="2869"/>
                </a:lnTo>
                <a:lnTo>
                  <a:pt x="4701" y="2873"/>
                </a:lnTo>
                <a:lnTo>
                  <a:pt x="4696" y="2877"/>
                </a:lnTo>
                <a:lnTo>
                  <a:pt x="4692" y="2879"/>
                </a:lnTo>
                <a:lnTo>
                  <a:pt x="4687" y="2881"/>
                </a:lnTo>
                <a:lnTo>
                  <a:pt x="4683" y="2883"/>
                </a:lnTo>
                <a:lnTo>
                  <a:pt x="4679" y="2883"/>
                </a:lnTo>
                <a:lnTo>
                  <a:pt x="4675" y="2881"/>
                </a:lnTo>
                <a:lnTo>
                  <a:pt x="4673" y="2879"/>
                </a:lnTo>
                <a:lnTo>
                  <a:pt x="4668" y="2872"/>
                </a:lnTo>
                <a:lnTo>
                  <a:pt x="4662" y="2866"/>
                </a:lnTo>
                <a:lnTo>
                  <a:pt x="4656" y="2863"/>
                </a:lnTo>
                <a:lnTo>
                  <a:pt x="4651" y="2862"/>
                </a:lnTo>
                <a:lnTo>
                  <a:pt x="4648" y="2860"/>
                </a:lnTo>
                <a:lnTo>
                  <a:pt x="4646" y="2862"/>
                </a:lnTo>
                <a:lnTo>
                  <a:pt x="4643" y="2863"/>
                </a:lnTo>
                <a:lnTo>
                  <a:pt x="4641" y="2864"/>
                </a:lnTo>
                <a:lnTo>
                  <a:pt x="4640" y="2866"/>
                </a:lnTo>
                <a:lnTo>
                  <a:pt x="4639" y="2870"/>
                </a:lnTo>
                <a:lnTo>
                  <a:pt x="4638" y="2873"/>
                </a:lnTo>
                <a:lnTo>
                  <a:pt x="4638" y="2879"/>
                </a:lnTo>
                <a:lnTo>
                  <a:pt x="4639" y="2890"/>
                </a:lnTo>
                <a:lnTo>
                  <a:pt x="4641" y="2901"/>
                </a:lnTo>
                <a:lnTo>
                  <a:pt x="4646" y="2914"/>
                </a:lnTo>
                <a:lnTo>
                  <a:pt x="4652" y="2927"/>
                </a:lnTo>
                <a:lnTo>
                  <a:pt x="4667" y="2955"/>
                </a:lnTo>
                <a:lnTo>
                  <a:pt x="4685" y="2984"/>
                </a:lnTo>
                <a:lnTo>
                  <a:pt x="4688" y="2991"/>
                </a:lnTo>
                <a:lnTo>
                  <a:pt x="4688" y="2997"/>
                </a:lnTo>
                <a:lnTo>
                  <a:pt x="4687" y="3001"/>
                </a:lnTo>
                <a:lnTo>
                  <a:pt x="4683" y="3007"/>
                </a:lnTo>
                <a:lnTo>
                  <a:pt x="4679" y="3012"/>
                </a:lnTo>
                <a:lnTo>
                  <a:pt x="4673" y="3015"/>
                </a:lnTo>
                <a:lnTo>
                  <a:pt x="4665" y="3020"/>
                </a:lnTo>
                <a:lnTo>
                  <a:pt x="4656" y="3024"/>
                </a:lnTo>
                <a:lnTo>
                  <a:pt x="4638" y="3032"/>
                </a:lnTo>
                <a:lnTo>
                  <a:pt x="4620" y="3039"/>
                </a:lnTo>
                <a:lnTo>
                  <a:pt x="4611" y="3044"/>
                </a:lnTo>
                <a:lnTo>
                  <a:pt x="4602" y="3047"/>
                </a:lnTo>
                <a:lnTo>
                  <a:pt x="4595" y="3052"/>
                </a:lnTo>
                <a:lnTo>
                  <a:pt x="4589" y="3058"/>
                </a:lnTo>
                <a:lnTo>
                  <a:pt x="4564" y="3089"/>
                </a:lnTo>
                <a:lnTo>
                  <a:pt x="4530" y="3133"/>
                </a:lnTo>
                <a:lnTo>
                  <a:pt x="4511" y="3155"/>
                </a:lnTo>
                <a:lnTo>
                  <a:pt x="4493" y="3175"/>
                </a:lnTo>
                <a:lnTo>
                  <a:pt x="4484" y="3183"/>
                </a:lnTo>
                <a:lnTo>
                  <a:pt x="4476" y="3190"/>
                </a:lnTo>
                <a:lnTo>
                  <a:pt x="4467" y="3196"/>
                </a:lnTo>
                <a:lnTo>
                  <a:pt x="4460" y="3201"/>
                </a:lnTo>
                <a:lnTo>
                  <a:pt x="4452" y="3204"/>
                </a:lnTo>
                <a:lnTo>
                  <a:pt x="4445" y="3210"/>
                </a:lnTo>
                <a:lnTo>
                  <a:pt x="4438" y="3215"/>
                </a:lnTo>
                <a:lnTo>
                  <a:pt x="4432" y="3221"/>
                </a:lnTo>
                <a:lnTo>
                  <a:pt x="4426" y="3228"/>
                </a:lnTo>
                <a:lnTo>
                  <a:pt x="4420" y="3235"/>
                </a:lnTo>
                <a:lnTo>
                  <a:pt x="4416" y="3242"/>
                </a:lnTo>
                <a:lnTo>
                  <a:pt x="4411" y="3250"/>
                </a:lnTo>
                <a:lnTo>
                  <a:pt x="4407" y="3257"/>
                </a:lnTo>
                <a:lnTo>
                  <a:pt x="4404" y="3264"/>
                </a:lnTo>
                <a:lnTo>
                  <a:pt x="4402" y="3271"/>
                </a:lnTo>
                <a:lnTo>
                  <a:pt x="4400" y="3278"/>
                </a:lnTo>
                <a:lnTo>
                  <a:pt x="4400" y="3285"/>
                </a:lnTo>
                <a:lnTo>
                  <a:pt x="4402" y="3291"/>
                </a:lnTo>
                <a:lnTo>
                  <a:pt x="4403" y="3297"/>
                </a:lnTo>
                <a:lnTo>
                  <a:pt x="4406" y="3302"/>
                </a:lnTo>
                <a:lnTo>
                  <a:pt x="4414" y="3314"/>
                </a:lnTo>
                <a:lnTo>
                  <a:pt x="4422" y="3331"/>
                </a:lnTo>
                <a:lnTo>
                  <a:pt x="4430" y="3352"/>
                </a:lnTo>
                <a:lnTo>
                  <a:pt x="4437" y="3376"/>
                </a:lnTo>
                <a:lnTo>
                  <a:pt x="4451" y="3422"/>
                </a:lnTo>
                <a:lnTo>
                  <a:pt x="4463" y="3457"/>
                </a:lnTo>
                <a:lnTo>
                  <a:pt x="4464" y="3464"/>
                </a:lnTo>
                <a:lnTo>
                  <a:pt x="4465" y="3472"/>
                </a:lnTo>
                <a:lnTo>
                  <a:pt x="4466" y="3480"/>
                </a:lnTo>
                <a:lnTo>
                  <a:pt x="4466" y="3491"/>
                </a:lnTo>
                <a:lnTo>
                  <a:pt x="4464" y="3511"/>
                </a:lnTo>
                <a:lnTo>
                  <a:pt x="4460" y="3532"/>
                </a:lnTo>
                <a:lnTo>
                  <a:pt x="4457" y="3543"/>
                </a:lnTo>
                <a:lnTo>
                  <a:pt x="4453" y="3551"/>
                </a:lnTo>
                <a:lnTo>
                  <a:pt x="4450" y="3559"/>
                </a:lnTo>
                <a:lnTo>
                  <a:pt x="4445" y="3567"/>
                </a:lnTo>
                <a:lnTo>
                  <a:pt x="4440" y="3572"/>
                </a:lnTo>
                <a:lnTo>
                  <a:pt x="4434" y="3577"/>
                </a:lnTo>
                <a:lnTo>
                  <a:pt x="4429" y="3579"/>
                </a:lnTo>
                <a:lnTo>
                  <a:pt x="4423" y="3579"/>
                </a:lnTo>
                <a:lnTo>
                  <a:pt x="4417" y="3578"/>
                </a:lnTo>
                <a:lnTo>
                  <a:pt x="4411" y="3575"/>
                </a:lnTo>
                <a:lnTo>
                  <a:pt x="4407" y="3572"/>
                </a:lnTo>
                <a:lnTo>
                  <a:pt x="4404" y="3567"/>
                </a:lnTo>
                <a:lnTo>
                  <a:pt x="4399" y="3557"/>
                </a:lnTo>
                <a:lnTo>
                  <a:pt x="4397" y="3545"/>
                </a:lnTo>
                <a:lnTo>
                  <a:pt x="4393" y="3533"/>
                </a:lnTo>
                <a:lnTo>
                  <a:pt x="4389" y="3521"/>
                </a:lnTo>
                <a:lnTo>
                  <a:pt x="4385" y="3516"/>
                </a:lnTo>
                <a:lnTo>
                  <a:pt x="4382" y="3511"/>
                </a:lnTo>
                <a:lnTo>
                  <a:pt x="4377" y="3507"/>
                </a:lnTo>
                <a:lnTo>
                  <a:pt x="4371" y="3504"/>
                </a:lnTo>
                <a:lnTo>
                  <a:pt x="4364" y="3500"/>
                </a:lnTo>
                <a:lnTo>
                  <a:pt x="4358" y="3496"/>
                </a:lnTo>
                <a:lnTo>
                  <a:pt x="4352" y="3490"/>
                </a:lnTo>
                <a:lnTo>
                  <a:pt x="4346" y="3481"/>
                </a:lnTo>
                <a:lnTo>
                  <a:pt x="4342" y="3473"/>
                </a:lnTo>
                <a:lnTo>
                  <a:pt x="4337" y="3464"/>
                </a:lnTo>
                <a:lnTo>
                  <a:pt x="4332" y="3453"/>
                </a:lnTo>
                <a:lnTo>
                  <a:pt x="4329" y="3443"/>
                </a:lnTo>
                <a:lnTo>
                  <a:pt x="4322" y="3419"/>
                </a:lnTo>
                <a:lnTo>
                  <a:pt x="4315" y="3395"/>
                </a:lnTo>
                <a:lnTo>
                  <a:pt x="4310" y="3371"/>
                </a:lnTo>
                <a:lnTo>
                  <a:pt x="4306" y="3349"/>
                </a:lnTo>
                <a:lnTo>
                  <a:pt x="4304" y="3331"/>
                </a:lnTo>
                <a:lnTo>
                  <a:pt x="4301" y="3322"/>
                </a:lnTo>
                <a:lnTo>
                  <a:pt x="4299" y="3319"/>
                </a:lnTo>
                <a:lnTo>
                  <a:pt x="4297" y="3317"/>
                </a:lnTo>
                <a:lnTo>
                  <a:pt x="4295" y="3317"/>
                </a:lnTo>
                <a:lnTo>
                  <a:pt x="4294" y="3318"/>
                </a:lnTo>
                <a:lnTo>
                  <a:pt x="4282" y="3329"/>
                </a:lnTo>
                <a:lnTo>
                  <a:pt x="4268" y="3344"/>
                </a:lnTo>
                <a:lnTo>
                  <a:pt x="4263" y="3346"/>
                </a:lnTo>
                <a:lnTo>
                  <a:pt x="4258" y="3348"/>
                </a:lnTo>
                <a:lnTo>
                  <a:pt x="4254" y="3348"/>
                </a:lnTo>
                <a:lnTo>
                  <a:pt x="4249" y="3345"/>
                </a:lnTo>
                <a:lnTo>
                  <a:pt x="4245" y="3343"/>
                </a:lnTo>
                <a:lnTo>
                  <a:pt x="4241" y="3339"/>
                </a:lnTo>
                <a:lnTo>
                  <a:pt x="4237" y="3336"/>
                </a:lnTo>
                <a:lnTo>
                  <a:pt x="4232" y="3330"/>
                </a:lnTo>
                <a:lnTo>
                  <a:pt x="4218" y="3309"/>
                </a:lnTo>
                <a:lnTo>
                  <a:pt x="4208" y="3292"/>
                </a:lnTo>
                <a:lnTo>
                  <a:pt x="4204" y="3290"/>
                </a:lnTo>
                <a:lnTo>
                  <a:pt x="4201" y="3289"/>
                </a:lnTo>
                <a:lnTo>
                  <a:pt x="4196" y="3290"/>
                </a:lnTo>
                <a:lnTo>
                  <a:pt x="4190" y="3290"/>
                </a:lnTo>
                <a:lnTo>
                  <a:pt x="4177" y="3295"/>
                </a:lnTo>
                <a:lnTo>
                  <a:pt x="4162" y="3301"/>
                </a:lnTo>
                <a:lnTo>
                  <a:pt x="4144" y="3307"/>
                </a:lnTo>
                <a:lnTo>
                  <a:pt x="4126" y="3311"/>
                </a:lnTo>
                <a:lnTo>
                  <a:pt x="4116" y="3314"/>
                </a:lnTo>
                <a:lnTo>
                  <a:pt x="4107" y="3315"/>
                </a:lnTo>
                <a:lnTo>
                  <a:pt x="4097" y="3316"/>
                </a:lnTo>
                <a:lnTo>
                  <a:pt x="4089" y="3315"/>
                </a:lnTo>
                <a:lnTo>
                  <a:pt x="4072" y="3314"/>
                </a:lnTo>
                <a:lnTo>
                  <a:pt x="4057" y="3315"/>
                </a:lnTo>
                <a:lnTo>
                  <a:pt x="4045" y="3316"/>
                </a:lnTo>
                <a:lnTo>
                  <a:pt x="4035" y="3318"/>
                </a:lnTo>
                <a:lnTo>
                  <a:pt x="4027" y="3321"/>
                </a:lnTo>
                <a:lnTo>
                  <a:pt x="4021" y="3325"/>
                </a:lnTo>
                <a:lnTo>
                  <a:pt x="4018" y="3330"/>
                </a:lnTo>
                <a:lnTo>
                  <a:pt x="4016" y="3335"/>
                </a:lnTo>
                <a:lnTo>
                  <a:pt x="4016" y="3341"/>
                </a:lnTo>
                <a:lnTo>
                  <a:pt x="4014" y="3349"/>
                </a:lnTo>
                <a:lnTo>
                  <a:pt x="4012" y="3357"/>
                </a:lnTo>
                <a:lnTo>
                  <a:pt x="4007" y="3364"/>
                </a:lnTo>
                <a:lnTo>
                  <a:pt x="4003" y="3368"/>
                </a:lnTo>
                <a:lnTo>
                  <a:pt x="4000" y="3370"/>
                </a:lnTo>
                <a:lnTo>
                  <a:pt x="3996" y="3371"/>
                </a:lnTo>
                <a:lnTo>
                  <a:pt x="3992" y="3372"/>
                </a:lnTo>
                <a:lnTo>
                  <a:pt x="3986" y="3372"/>
                </a:lnTo>
                <a:lnTo>
                  <a:pt x="3980" y="3370"/>
                </a:lnTo>
                <a:lnTo>
                  <a:pt x="3973" y="3368"/>
                </a:lnTo>
                <a:lnTo>
                  <a:pt x="3965" y="3363"/>
                </a:lnTo>
                <a:lnTo>
                  <a:pt x="3949" y="3354"/>
                </a:lnTo>
                <a:lnTo>
                  <a:pt x="3938" y="3346"/>
                </a:lnTo>
                <a:lnTo>
                  <a:pt x="3927" y="3342"/>
                </a:lnTo>
                <a:lnTo>
                  <a:pt x="3917" y="3338"/>
                </a:lnTo>
                <a:lnTo>
                  <a:pt x="3907" y="3336"/>
                </a:lnTo>
                <a:lnTo>
                  <a:pt x="3897" y="3335"/>
                </a:lnTo>
                <a:lnTo>
                  <a:pt x="3884" y="3335"/>
                </a:lnTo>
                <a:lnTo>
                  <a:pt x="3870" y="3335"/>
                </a:lnTo>
                <a:lnTo>
                  <a:pt x="3838" y="3335"/>
                </a:lnTo>
                <a:lnTo>
                  <a:pt x="3810" y="3335"/>
                </a:lnTo>
                <a:lnTo>
                  <a:pt x="3799" y="3336"/>
                </a:lnTo>
                <a:lnTo>
                  <a:pt x="3790" y="3338"/>
                </a:lnTo>
                <a:lnTo>
                  <a:pt x="3785" y="3341"/>
                </a:lnTo>
                <a:lnTo>
                  <a:pt x="3781" y="3343"/>
                </a:lnTo>
                <a:lnTo>
                  <a:pt x="3779" y="3345"/>
                </a:lnTo>
                <a:lnTo>
                  <a:pt x="3778" y="3349"/>
                </a:lnTo>
                <a:lnTo>
                  <a:pt x="3773" y="3357"/>
                </a:lnTo>
                <a:lnTo>
                  <a:pt x="3766" y="3366"/>
                </a:lnTo>
                <a:lnTo>
                  <a:pt x="3757" y="3377"/>
                </a:lnTo>
                <a:lnTo>
                  <a:pt x="3745" y="3388"/>
                </a:lnTo>
                <a:lnTo>
                  <a:pt x="3733" y="3398"/>
                </a:lnTo>
                <a:lnTo>
                  <a:pt x="3722" y="3406"/>
                </a:lnTo>
                <a:lnTo>
                  <a:pt x="3709" y="3415"/>
                </a:lnTo>
                <a:lnTo>
                  <a:pt x="3698" y="3419"/>
                </a:lnTo>
                <a:lnTo>
                  <a:pt x="3686" y="3424"/>
                </a:lnTo>
                <a:lnTo>
                  <a:pt x="3675" y="3432"/>
                </a:lnTo>
                <a:lnTo>
                  <a:pt x="3662" y="3442"/>
                </a:lnTo>
                <a:lnTo>
                  <a:pt x="3651" y="3452"/>
                </a:lnTo>
                <a:lnTo>
                  <a:pt x="3646" y="3458"/>
                </a:lnTo>
                <a:lnTo>
                  <a:pt x="3642" y="3463"/>
                </a:lnTo>
                <a:lnTo>
                  <a:pt x="3639" y="3467"/>
                </a:lnTo>
                <a:lnTo>
                  <a:pt x="3637" y="3472"/>
                </a:lnTo>
                <a:lnTo>
                  <a:pt x="3636" y="3477"/>
                </a:lnTo>
                <a:lnTo>
                  <a:pt x="3637" y="3480"/>
                </a:lnTo>
                <a:lnTo>
                  <a:pt x="3638" y="3483"/>
                </a:lnTo>
                <a:lnTo>
                  <a:pt x="3643" y="3485"/>
                </a:lnTo>
                <a:lnTo>
                  <a:pt x="3646" y="3487"/>
                </a:lnTo>
                <a:lnTo>
                  <a:pt x="3650" y="3491"/>
                </a:lnTo>
                <a:lnTo>
                  <a:pt x="3653" y="3496"/>
                </a:lnTo>
                <a:lnTo>
                  <a:pt x="3656" y="3501"/>
                </a:lnTo>
                <a:lnTo>
                  <a:pt x="3659" y="3516"/>
                </a:lnTo>
                <a:lnTo>
                  <a:pt x="3662" y="3531"/>
                </a:lnTo>
                <a:lnTo>
                  <a:pt x="3661" y="3548"/>
                </a:lnTo>
                <a:lnTo>
                  <a:pt x="3659" y="3566"/>
                </a:lnTo>
                <a:lnTo>
                  <a:pt x="3656" y="3582"/>
                </a:lnTo>
                <a:lnTo>
                  <a:pt x="3650" y="3598"/>
                </a:lnTo>
                <a:lnTo>
                  <a:pt x="3645" y="3613"/>
                </a:lnTo>
                <a:lnTo>
                  <a:pt x="3642" y="3631"/>
                </a:lnTo>
                <a:lnTo>
                  <a:pt x="3639" y="3651"/>
                </a:lnTo>
                <a:lnTo>
                  <a:pt x="3639" y="3672"/>
                </a:lnTo>
                <a:lnTo>
                  <a:pt x="3639" y="3694"/>
                </a:lnTo>
                <a:lnTo>
                  <a:pt x="3642" y="3719"/>
                </a:lnTo>
                <a:lnTo>
                  <a:pt x="3644" y="3742"/>
                </a:lnTo>
                <a:lnTo>
                  <a:pt x="3646" y="3767"/>
                </a:lnTo>
                <a:lnTo>
                  <a:pt x="3649" y="3780"/>
                </a:lnTo>
                <a:lnTo>
                  <a:pt x="3651" y="3790"/>
                </a:lnTo>
                <a:lnTo>
                  <a:pt x="3655" y="3802"/>
                </a:lnTo>
                <a:lnTo>
                  <a:pt x="3659" y="3813"/>
                </a:lnTo>
                <a:lnTo>
                  <a:pt x="3664" y="3823"/>
                </a:lnTo>
                <a:lnTo>
                  <a:pt x="3670" y="3833"/>
                </a:lnTo>
                <a:lnTo>
                  <a:pt x="3676" y="3842"/>
                </a:lnTo>
                <a:lnTo>
                  <a:pt x="3683" y="3851"/>
                </a:lnTo>
                <a:lnTo>
                  <a:pt x="3697" y="3869"/>
                </a:lnTo>
                <a:lnTo>
                  <a:pt x="3713" y="3885"/>
                </a:lnTo>
                <a:lnTo>
                  <a:pt x="3730" y="3902"/>
                </a:lnTo>
                <a:lnTo>
                  <a:pt x="3746" y="3917"/>
                </a:lnTo>
                <a:lnTo>
                  <a:pt x="3762" y="3932"/>
                </a:lnTo>
                <a:lnTo>
                  <a:pt x="3774" y="3944"/>
                </a:lnTo>
                <a:lnTo>
                  <a:pt x="3780" y="3949"/>
                </a:lnTo>
                <a:lnTo>
                  <a:pt x="3786" y="3952"/>
                </a:lnTo>
                <a:lnTo>
                  <a:pt x="3792" y="3955"/>
                </a:lnTo>
                <a:lnTo>
                  <a:pt x="3798" y="3957"/>
                </a:lnTo>
                <a:lnTo>
                  <a:pt x="3803" y="3958"/>
                </a:lnTo>
                <a:lnTo>
                  <a:pt x="3808" y="3958"/>
                </a:lnTo>
                <a:lnTo>
                  <a:pt x="3814" y="3957"/>
                </a:lnTo>
                <a:lnTo>
                  <a:pt x="3820" y="3956"/>
                </a:lnTo>
                <a:lnTo>
                  <a:pt x="3827" y="3952"/>
                </a:lnTo>
                <a:lnTo>
                  <a:pt x="3834" y="3948"/>
                </a:lnTo>
                <a:lnTo>
                  <a:pt x="3841" y="3943"/>
                </a:lnTo>
                <a:lnTo>
                  <a:pt x="3850" y="3936"/>
                </a:lnTo>
                <a:lnTo>
                  <a:pt x="3857" y="3930"/>
                </a:lnTo>
                <a:lnTo>
                  <a:pt x="3865" y="3925"/>
                </a:lnTo>
                <a:lnTo>
                  <a:pt x="3871" y="3921"/>
                </a:lnTo>
                <a:lnTo>
                  <a:pt x="3878" y="3918"/>
                </a:lnTo>
                <a:lnTo>
                  <a:pt x="3882" y="3917"/>
                </a:lnTo>
                <a:lnTo>
                  <a:pt x="3888" y="3916"/>
                </a:lnTo>
                <a:lnTo>
                  <a:pt x="3893" y="3916"/>
                </a:lnTo>
                <a:lnTo>
                  <a:pt x="3897" y="3916"/>
                </a:lnTo>
                <a:lnTo>
                  <a:pt x="3911" y="3922"/>
                </a:lnTo>
                <a:lnTo>
                  <a:pt x="3921" y="3927"/>
                </a:lnTo>
                <a:lnTo>
                  <a:pt x="3924" y="3928"/>
                </a:lnTo>
                <a:lnTo>
                  <a:pt x="3926" y="3928"/>
                </a:lnTo>
                <a:lnTo>
                  <a:pt x="3929" y="3927"/>
                </a:lnTo>
                <a:lnTo>
                  <a:pt x="3933" y="3924"/>
                </a:lnTo>
                <a:lnTo>
                  <a:pt x="3939" y="3919"/>
                </a:lnTo>
                <a:lnTo>
                  <a:pt x="3946" y="3911"/>
                </a:lnTo>
                <a:lnTo>
                  <a:pt x="3948" y="3907"/>
                </a:lnTo>
                <a:lnTo>
                  <a:pt x="3951" y="3902"/>
                </a:lnTo>
                <a:lnTo>
                  <a:pt x="3953" y="3896"/>
                </a:lnTo>
                <a:lnTo>
                  <a:pt x="3954" y="3890"/>
                </a:lnTo>
                <a:lnTo>
                  <a:pt x="3955" y="3883"/>
                </a:lnTo>
                <a:lnTo>
                  <a:pt x="3955" y="3876"/>
                </a:lnTo>
                <a:lnTo>
                  <a:pt x="3954" y="3869"/>
                </a:lnTo>
                <a:lnTo>
                  <a:pt x="3953" y="3861"/>
                </a:lnTo>
                <a:lnTo>
                  <a:pt x="3951" y="3854"/>
                </a:lnTo>
                <a:lnTo>
                  <a:pt x="3951" y="3845"/>
                </a:lnTo>
                <a:lnTo>
                  <a:pt x="3949" y="3838"/>
                </a:lnTo>
                <a:lnTo>
                  <a:pt x="3951" y="3831"/>
                </a:lnTo>
                <a:lnTo>
                  <a:pt x="3952" y="3824"/>
                </a:lnTo>
                <a:lnTo>
                  <a:pt x="3954" y="3817"/>
                </a:lnTo>
                <a:lnTo>
                  <a:pt x="3958" y="3811"/>
                </a:lnTo>
                <a:lnTo>
                  <a:pt x="3961" y="3806"/>
                </a:lnTo>
                <a:lnTo>
                  <a:pt x="3965" y="3801"/>
                </a:lnTo>
                <a:lnTo>
                  <a:pt x="3969" y="3796"/>
                </a:lnTo>
                <a:lnTo>
                  <a:pt x="3974" y="3793"/>
                </a:lnTo>
                <a:lnTo>
                  <a:pt x="3980" y="3790"/>
                </a:lnTo>
                <a:lnTo>
                  <a:pt x="3986" y="3788"/>
                </a:lnTo>
                <a:lnTo>
                  <a:pt x="3992" y="3786"/>
                </a:lnTo>
                <a:lnTo>
                  <a:pt x="3998" y="3786"/>
                </a:lnTo>
                <a:lnTo>
                  <a:pt x="4005" y="3786"/>
                </a:lnTo>
                <a:lnTo>
                  <a:pt x="4019" y="3787"/>
                </a:lnTo>
                <a:lnTo>
                  <a:pt x="4034" y="3786"/>
                </a:lnTo>
                <a:lnTo>
                  <a:pt x="4049" y="3784"/>
                </a:lnTo>
                <a:lnTo>
                  <a:pt x="4066" y="3781"/>
                </a:lnTo>
                <a:lnTo>
                  <a:pt x="4081" y="3779"/>
                </a:lnTo>
                <a:lnTo>
                  <a:pt x="4095" y="3776"/>
                </a:lnTo>
                <a:lnTo>
                  <a:pt x="4108" y="3776"/>
                </a:lnTo>
                <a:lnTo>
                  <a:pt x="4120" y="3776"/>
                </a:lnTo>
                <a:lnTo>
                  <a:pt x="4124" y="3779"/>
                </a:lnTo>
                <a:lnTo>
                  <a:pt x="4130" y="3782"/>
                </a:lnTo>
                <a:lnTo>
                  <a:pt x="4134" y="3787"/>
                </a:lnTo>
                <a:lnTo>
                  <a:pt x="4137" y="3794"/>
                </a:lnTo>
                <a:lnTo>
                  <a:pt x="4141" y="3802"/>
                </a:lnTo>
                <a:lnTo>
                  <a:pt x="4143" y="3810"/>
                </a:lnTo>
                <a:lnTo>
                  <a:pt x="4146" y="3820"/>
                </a:lnTo>
                <a:lnTo>
                  <a:pt x="4147" y="3830"/>
                </a:lnTo>
                <a:lnTo>
                  <a:pt x="4147" y="3841"/>
                </a:lnTo>
                <a:lnTo>
                  <a:pt x="4147" y="3851"/>
                </a:lnTo>
                <a:lnTo>
                  <a:pt x="4144" y="3862"/>
                </a:lnTo>
                <a:lnTo>
                  <a:pt x="4142" y="3873"/>
                </a:lnTo>
                <a:lnTo>
                  <a:pt x="4138" y="3882"/>
                </a:lnTo>
                <a:lnTo>
                  <a:pt x="4134" y="3892"/>
                </a:lnTo>
                <a:lnTo>
                  <a:pt x="4128" y="3901"/>
                </a:lnTo>
                <a:lnTo>
                  <a:pt x="4120" y="3908"/>
                </a:lnTo>
                <a:lnTo>
                  <a:pt x="4113" y="3916"/>
                </a:lnTo>
                <a:lnTo>
                  <a:pt x="4107" y="3923"/>
                </a:lnTo>
                <a:lnTo>
                  <a:pt x="4102" y="3931"/>
                </a:lnTo>
                <a:lnTo>
                  <a:pt x="4099" y="3939"/>
                </a:lnTo>
                <a:lnTo>
                  <a:pt x="4096" y="3948"/>
                </a:lnTo>
                <a:lnTo>
                  <a:pt x="4094" y="3957"/>
                </a:lnTo>
                <a:lnTo>
                  <a:pt x="4093" y="3965"/>
                </a:lnTo>
                <a:lnTo>
                  <a:pt x="4093" y="3975"/>
                </a:lnTo>
                <a:lnTo>
                  <a:pt x="4093" y="3992"/>
                </a:lnTo>
                <a:lnTo>
                  <a:pt x="4094" y="4011"/>
                </a:lnTo>
                <a:lnTo>
                  <a:pt x="4094" y="4029"/>
                </a:lnTo>
                <a:lnTo>
                  <a:pt x="4092" y="4045"/>
                </a:lnTo>
                <a:lnTo>
                  <a:pt x="4088" y="4059"/>
                </a:lnTo>
                <a:lnTo>
                  <a:pt x="4082" y="4071"/>
                </a:lnTo>
                <a:lnTo>
                  <a:pt x="4077" y="4079"/>
                </a:lnTo>
                <a:lnTo>
                  <a:pt x="4073" y="4086"/>
                </a:lnTo>
                <a:lnTo>
                  <a:pt x="4072" y="4089"/>
                </a:lnTo>
                <a:lnTo>
                  <a:pt x="4070" y="4091"/>
                </a:lnTo>
                <a:lnTo>
                  <a:pt x="4072" y="4093"/>
                </a:lnTo>
                <a:lnTo>
                  <a:pt x="4073" y="4094"/>
                </a:lnTo>
                <a:lnTo>
                  <a:pt x="4079" y="4096"/>
                </a:lnTo>
                <a:lnTo>
                  <a:pt x="4092" y="4097"/>
                </a:lnTo>
                <a:lnTo>
                  <a:pt x="4106" y="4097"/>
                </a:lnTo>
                <a:lnTo>
                  <a:pt x="4116" y="4098"/>
                </a:lnTo>
                <a:lnTo>
                  <a:pt x="4123" y="4099"/>
                </a:lnTo>
                <a:lnTo>
                  <a:pt x="4128" y="4101"/>
                </a:lnTo>
                <a:lnTo>
                  <a:pt x="4133" y="4104"/>
                </a:lnTo>
                <a:lnTo>
                  <a:pt x="4137" y="4106"/>
                </a:lnTo>
                <a:lnTo>
                  <a:pt x="4143" y="4109"/>
                </a:lnTo>
                <a:lnTo>
                  <a:pt x="4151" y="4111"/>
                </a:lnTo>
                <a:lnTo>
                  <a:pt x="4157" y="4111"/>
                </a:lnTo>
                <a:lnTo>
                  <a:pt x="4162" y="4111"/>
                </a:lnTo>
                <a:lnTo>
                  <a:pt x="4168" y="4110"/>
                </a:lnTo>
                <a:lnTo>
                  <a:pt x="4173" y="4107"/>
                </a:lnTo>
                <a:lnTo>
                  <a:pt x="4183" y="4104"/>
                </a:lnTo>
                <a:lnTo>
                  <a:pt x="4194" y="4098"/>
                </a:lnTo>
                <a:lnTo>
                  <a:pt x="4204" y="4091"/>
                </a:lnTo>
                <a:lnTo>
                  <a:pt x="4215" y="4085"/>
                </a:lnTo>
                <a:lnTo>
                  <a:pt x="4225" y="4080"/>
                </a:lnTo>
                <a:lnTo>
                  <a:pt x="4235" y="4078"/>
                </a:lnTo>
                <a:lnTo>
                  <a:pt x="4241" y="4078"/>
                </a:lnTo>
                <a:lnTo>
                  <a:pt x="4248" y="4079"/>
                </a:lnTo>
                <a:lnTo>
                  <a:pt x="4255" y="4083"/>
                </a:lnTo>
                <a:lnTo>
                  <a:pt x="4263" y="4087"/>
                </a:lnTo>
                <a:lnTo>
                  <a:pt x="4270" y="4093"/>
                </a:lnTo>
                <a:lnTo>
                  <a:pt x="4278" y="4100"/>
                </a:lnTo>
                <a:lnTo>
                  <a:pt x="4286" y="4107"/>
                </a:lnTo>
                <a:lnTo>
                  <a:pt x="4294" y="4116"/>
                </a:lnTo>
                <a:lnTo>
                  <a:pt x="4302" y="4125"/>
                </a:lnTo>
                <a:lnTo>
                  <a:pt x="4308" y="4133"/>
                </a:lnTo>
                <a:lnTo>
                  <a:pt x="4313" y="4143"/>
                </a:lnTo>
                <a:lnTo>
                  <a:pt x="4318" y="4152"/>
                </a:lnTo>
                <a:lnTo>
                  <a:pt x="4322" y="4161"/>
                </a:lnTo>
                <a:lnTo>
                  <a:pt x="4324" y="4170"/>
                </a:lnTo>
                <a:lnTo>
                  <a:pt x="4324" y="4178"/>
                </a:lnTo>
                <a:lnTo>
                  <a:pt x="4323" y="4186"/>
                </a:lnTo>
                <a:lnTo>
                  <a:pt x="4318" y="4201"/>
                </a:lnTo>
                <a:lnTo>
                  <a:pt x="4315" y="4219"/>
                </a:lnTo>
                <a:lnTo>
                  <a:pt x="4310" y="4238"/>
                </a:lnTo>
                <a:lnTo>
                  <a:pt x="4306" y="4259"/>
                </a:lnTo>
                <a:lnTo>
                  <a:pt x="4304" y="4281"/>
                </a:lnTo>
                <a:lnTo>
                  <a:pt x="4303" y="4303"/>
                </a:lnTo>
                <a:lnTo>
                  <a:pt x="4302" y="4327"/>
                </a:lnTo>
                <a:lnTo>
                  <a:pt x="4303" y="4350"/>
                </a:lnTo>
                <a:lnTo>
                  <a:pt x="4305" y="4370"/>
                </a:lnTo>
                <a:lnTo>
                  <a:pt x="4308" y="4387"/>
                </a:lnTo>
                <a:lnTo>
                  <a:pt x="4311" y="4399"/>
                </a:lnTo>
                <a:lnTo>
                  <a:pt x="4316" y="4408"/>
                </a:lnTo>
                <a:lnTo>
                  <a:pt x="4324" y="4422"/>
                </a:lnTo>
                <a:lnTo>
                  <a:pt x="4331" y="4435"/>
                </a:lnTo>
                <a:lnTo>
                  <a:pt x="4335" y="4443"/>
                </a:lnTo>
                <a:lnTo>
                  <a:pt x="4340" y="4453"/>
                </a:lnTo>
                <a:lnTo>
                  <a:pt x="4349" y="4462"/>
                </a:lnTo>
                <a:lnTo>
                  <a:pt x="4358" y="4470"/>
                </a:lnTo>
                <a:lnTo>
                  <a:pt x="4363" y="4474"/>
                </a:lnTo>
                <a:lnTo>
                  <a:pt x="4369" y="4477"/>
                </a:lnTo>
                <a:lnTo>
                  <a:pt x="4375" y="4480"/>
                </a:lnTo>
                <a:lnTo>
                  <a:pt x="4380" y="4481"/>
                </a:lnTo>
                <a:lnTo>
                  <a:pt x="4386" y="4482"/>
                </a:lnTo>
                <a:lnTo>
                  <a:pt x="4393" y="4482"/>
                </a:lnTo>
                <a:lnTo>
                  <a:pt x="4399" y="4480"/>
                </a:lnTo>
                <a:lnTo>
                  <a:pt x="4406" y="4477"/>
                </a:lnTo>
                <a:lnTo>
                  <a:pt x="4433" y="4464"/>
                </a:lnTo>
                <a:lnTo>
                  <a:pt x="4457" y="4451"/>
                </a:lnTo>
                <a:lnTo>
                  <a:pt x="4467" y="4446"/>
                </a:lnTo>
                <a:lnTo>
                  <a:pt x="4477" y="4438"/>
                </a:lnTo>
                <a:lnTo>
                  <a:pt x="4485" y="4433"/>
                </a:lnTo>
                <a:lnTo>
                  <a:pt x="4490" y="4426"/>
                </a:lnTo>
                <a:lnTo>
                  <a:pt x="4493" y="4423"/>
                </a:lnTo>
                <a:lnTo>
                  <a:pt x="4497" y="4422"/>
                </a:lnTo>
                <a:lnTo>
                  <a:pt x="4503" y="4422"/>
                </a:lnTo>
                <a:lnTo>
                  <a:pt x="4508" y="4423"/>
                </a:lnTo>
                <a:lnTo>
                  <a:pt x="4523" y="4428"/>
                </a:lnTo>
                <a:lnTo>
                  <a:pt x="4538" y="4436"/>
                </a:lnTo>
                <a:lnTo>
                  <a:pt x="4551" y="4447"/>
                </a:lnTo>
                <a:lnTo>
                  <a:pt x="4562" y="4456"/>
                </a:lnTo>
                <a:lnTo>
                  <a:pt x="4566" y="4461"/>
                </a:lnTo>
                <a:lnTo>
                  <a:pt x="4569" y="4465"/>
                </a:lnTo>
                <a:lnTo>
                  <a:pt x="4571" y="4469"/>
                </a:lnTo>
                <a:lnTo>
                  <a:pt x="4569" y="4473"/>
                </a:lnTo>
                <a:lnTo>
                  <a:pt x="4568" y="4475"/>
                </a:lnTo>
                <a:lnTo>
                  <a:pt x="4568" y="4477"/>
                </a:lnTo>
                <a:lnTo>
                  <a:pt x="4569" y="4481"/>
                </a:lnTo>
                <a:lnTo>
                  <a:pt x="4571" y="4483"/>
                </a:lnTo>
                <a:lnTo>
                  <a:pt x="4577" y="4487"/>
                </a:lnTo>
                <a:lnTo>
                  <a:pt x="4584" y="4490"/>
                </a:lnTo>
                <a:lnTo>
                  <a:pt x="4592" y="4492"/>
                </a:lnTo>
                <a:lnTo>
                  <a:pt x="4602" y="4492"/>
                </a:lnTo>
                <a:lnTo>
                  <a:pt x="4607" y="4491"/>
                </a:lnTo>
                <a:lnTo>
                  <a:pt x="4612" y="4490"/>
                </a:lnTo>
                <a:lnTo>
                  <a:pt x="4616" y="4489"/>
                </a:lnTo>
                <a:lnTo>
                  <a:pt x="4621" y="4487"/>
                </a:lnTo>
                <a:lnTo>
                  <a:pt x="4629" y="4481"/>
                </a:lnTo>
                <a:lnTo>
                  <a:pt x="4638" y="4474"/>
                </a:lnTo>
                <a:lnTo>
                  <a:pt x="4645" y="4467"/>
                </a:lnTo>
                <a:lnTo>
                  <a:pt x="4652" y="4457"/>
                </a:lnTo>
                <a:lnTo>
                  <a:pt x="4665" y="4437"/>
                </a:lnTo>
                <a:lnTo>
                  <a:pt x="4681" y="4411"/>
                </a:lnTo>
                <a:lnTo>
                  <a:pt x="4690" y="4397"/>
                </a:lnTo>
                <a:lnTo>
                  <a:pt x="4701" y="4384"/>
                </a:lnTo>
                <a:lnTo>
                  <a:pt x="4713" y="4373"/>
                </a:lnTo>
                <a:lnTo>
                  <a:pt x="4725" y="4361"/>
                </a:lnTo>
                <a:lnTo>
                  <a:pt x="4736" y="4352"/>
                </a:lnTo>
                <a:lnTo>
                  <a:pt x="4747" y="4345"/>
                </a:lnTo>
                <a:lnTo>
                  <a:pt x="4756" y="4339"/>
                </a:lnTo>
                <a:lnTo>
                  <a:pt x="4764" y="4336"/>
                </a:lnTo>
                <a:lnTo>
                  <a:pt x="4774" y="4332"/>
                </a:lnTo>
                <a:lnTo>
                  <a:pt x="4784" y="4325"/>
                </a:lnTo>
                <a:lnTo>
                  <a:pt x="4796" y="4315"/>
                </a:lnTo>
                <a:lnTo>
                  <a:pt x="4810" y="4305"/>
                </a:lnTo>
                <a:lnTo>
                  <a:pt x="4824" y="4295"/>
                </a:lnTo>
                <a:lnTo>
                  <a:pt x="4838" y="4288"/>
                </a:lnTo>
                <a:lnTo>
                  <a:pt x="4844" y="4286"/>
                </a:lnTo>
                <a:lnTo>
                  <a:pt x="4851" y="4283"/>
                </a:lnTo>
                <a:lnTo>
                  <a:pt x="4858" y="4283"/>
                </a:lnTo>
                <a:lnTo>
                  <a:pt x="4864" y="4285"/>
                </a:lnTo>
                <a:lnTo>
                  <a:pt x="4869" y="4287"/>
                </a:lnTo>
                <a:lnTo>
                  <a:pt x="4872" y="4289"/>
                </a:lnTo>
                <a:lnTo>
                  <a:pt x="4875" y="4293"/>
                </a:lnTo>
                <a:lnTo>
                  <a:pt x="4876" y="4298"/>
                </a:lnTo>
                <a:lnTo>
                  <a:pt x="4875" y="4302"/>
                </a:lnTo>
                <a:lnTo>
                  <a:pt x="4874" y="4308"/>
                </a:lnTo>
                <a:lnTo>
                  <a:pt x="4872" y="4314"/>
                </a:lnTo>
                <a:lnTo>
                  <a:pt x="4870" y="4320"/>
                </a:lnTo>
                <a:lnTo>
                  <a:pt x="4863" y="4333"/>
                </a:lnTo>
                <a:lnTo>
                  <a:pt x="4857" y="4346"/>
                </a:lnTo>
                <a:lnTo>
                  <a:pt x="4851" y="4357"/>
                </a:lnTo>
                <a:lnTo>
                  <a:pt x="4848" y="4369"/>
                </a:lnTo>
                <a:lnTo>
                  <a:pt x="4847" y="4382"/>
                </a:lnTo>
                <a:lnTo>
                  <a:pt x="4847" y="4397"/>
                </a:lnTo>
                <a:lnTo>
                  <a:pt x="4848" y="4416"/>
                </a:lnTo>
                <a:lnTo>
                  <a:pt x="4849" y="4434"/>
                </a:lnTo>
                <a:lnTo>
                  <a:pt x="4851" y="4451"/>
                </a:lnTo>
                <a:lnTo>
                  <a:pt x="4855" y="4467"/>
                </a:lnTo>
                <a:lnTo>
                  <a:pt x="4856" y="4473"/>
                </a:lnTo>
                <a:lnTo>
                  <a:pt x="4858" y="4477"/>
                </a:lnTo>
                <a:lnTo>
                  <a:pt x="4861" y="4480"/>
                </a:lnTo>
                <a:lnTo>
                  <a:pt x="4864" y="4482"/>
                </a:lnTo>
                <a:lnTo>
                  <a:pt x="4867" y="4482"/>
                </a:lnTo>
                <a:lnTo>
                  <a:pt x="4869" y="4481"/>
                </a:lnTo>
                <a:lnTo>
                  <a:pt x="4871" y="4478"/>
                </a:lnTo>
                <a:lnTo>
                  <a:pt x="4872" y="4475"/>
                </a:lnTo>
                <a:lnTo>
                  <a:pt x="4875" y="4464"/>
                </a:lnTo>
                <a:lnTo>
                  <a:pt x="4876" y="4450"/>
                </a:lnTo>
                <a:lnTo>
                  <a:pt x="4878" y="4434"/>
                </a:lnTo>
                <a:lnTo>
                  <a:pt x="4882" y="4417"/>
                </a:lnTo>
                <a:lnTo>
                  <a:pt x="4885" y="4400"/>
                </a:lnTo>
                <a:lnTo>
                  <a:pt x="4892" y="4383"/>
                </a:lnTo>
                <a:lnTo>
                  <a:pt x="4901" y="4368"/>
                </a:lnTo>
                <a:lnTo>
                  <a:pt x="4910" y="4355"/>
                </a:lnTo>
                <a:lnTo>
                  <a:pt x="4921" y="4343"/>
                </a:lnTo>
                <a:lnTo>
                  <a:pt x="4931" y="4334"/>
                </a:lnTo>
                <a:lnTo>
                  <a:pt x="4943" y="4327"/>
                </a:lnTo>
                <a:lnTo>
                  <a:pt x="4954" y="4321"/>
                </a:lnTo>
                <a:lnTo>
                  <a:pt x="4963" y="4319"/>
                </a:lnTo>
                <a:lnTo>
                  <a:pt x="4971" y="4318"/>
                </a:lnTo>
                <a:lnTo>
                  <a:pt x="4976" y="4319"/>
                </a:lnTo>
                <a:lnTo>
                  <a:pt x="4979" y="4321"/>
                </a:lnTo>
                <a:lnTo>
                  <a:pt x="4983" y="4326"/>
                </a:lnTo>
                <a:lnTo>
                  <a:pt x="4986" y="4332"/>
                </a:lnTo>
                <a:lnTo>
                  <a:pt x="4993" y="4347"/>
                </a:lnTo>
                <a:lnTo>
                  <a:pt x="5000" y="4363"/>
                </a:lnTo>
                <a:lnTo>
                  <a:pt x="5004" y="4370"/>
                </a:lnTo>
                <a:lnTo>
                  <a:pt x="5008" y="4377"/>
                </a:lnTo>
                <a:lnTo>
                  <a:pt x="5012" y="4384"/>
                </a:lnTo>
                <a:lnTo>
                  <a:pt x="5016" y="4389"/>
                </a:lnTo>
                <a:lnTo>
                  <a:pt x="5020" y="4392"/>
                </a:lnTo>
                <a:lnTo>
                  <a:pt x="5025" y="4393"/>
                </a:lnTo>
                <a:lnTo>
                  <a:pt x="5030" y="4392"/>
                </a:lnTo>
                <a:lnTo>
                  <a:pt x="5036" y="4388"/>
                </a:lnTo>
                <a:lnTo>
                  <a:pt x="5040" y="4383"/>
                </a:lnTo>
                <a:lnTo>
                  <a:pt x="5046" y="4379"/>
                </a:lnTo>
                <a:lnTo>
                  <a:pt x="5053" y="4375"/>
                </a:lnTo>
                <a:lnTo>
                  <a:pt x="5060" y="4373"/>
                </a:lnTo>
                <a:lnTo>
                  <a:pt x="5067" y="4370"/>
                </a:lnTo>
                <a:lnTo>
                  <a:pt x="5074" y="4369"/>
                </a:lnTo>
                <a:lnTo>
                  <a:pt x="5082" y="4369"/>
                </a:lnTo>
                <a:lnTo>
                  <a:pt x="5089" y="4369"/>
                </a:lnTo>
                <a:lnTo>
                  <a:pt x="5096" y="4369"/>
                </a:lnTo>
                <a:lnTo>
                  <a:pt x="5103" y="4372"/>
                </a:lnTo>
                <a:lnTo>
                  <a:pt x="5109" y="4373"/>
                </a:lnTo>
                <a:lnTo>
                  <a:pt x="5114" y="4376"/>
                </a:lnTo>
                <a:lnTo>
                  <a:pt x="5120" y="4379"/>
                </a:lnTo>
                <a:lnTo>
                  <a:pt x="5124" y="4383"/>
                </a:lnTo>
                <a:lnTo>
                  <a:pt x="5128" y="4388"/>
                </a:lnTo>
                <a:lnTo>
                  <a:pt x="5131" y="4393"/>
                </a:lnTo>
                <a:lnTo>
                  <a:pt x="5139" y="4411"/>
                </a:lnTo>
                <a:lnTo>
                  <a:pt x="5147" y="4424"/>
                </a:lnTo>
                <a:lnTo>
                  <a:pt x="5152" y="4433"/>
                </a:lnTo>
                <a:lnTo>
                  <a:pt x="5154" y="4435"/>
                </a:lnTo>
                <a:lnTo>
                  <a:pt x="5158" y="4431"/>
                </a:lnTo>
                <a:lnTo>
                  <a:pt x="5165" y="4422"/>
                </a:lnTo>
                <a:lnTo>
                  <a:pt x="5168" y="4416"/>
                </a:lnTo>
                <a:lnTo>
                  <a:pt x="5172" y="4409"/>
                </a:lnTo>
                <a:lnTo>
                  <a:pt x="5174" y="4401"/>
                </a:lnTo>
                <a:lnTo>
                  <a:pt x="5174" y="4393"/>
                </a:lnTo>
                <a:lnTo>
                  <a:pt x="5175" y="4388"/>
                </a:lnTo>
                <a:lnTo>
                  <a:pt x="5178" y="4383"/>
                </a:lnTo>
                <a:lnTo>
                  <a:pt x="5180" y="4380"/>
                </a:lnTo>
                <a:lnTo>
                  <a:pt x="5185" y="4376"/>
                </a:lnTo>
                <a:lnTo>
                  <a:pt x="5191" y="4372"/>
                </a:lnTo>
                <a:lnTo>
                  <a:pt x="5197" y="4369"/>
                </a:lnTo>
                <a:lnTo>
                  <a:pt x="5204" y="4366"/>
                </a:lnTo>
                <a:lnTo>
                  <a:pt x="5212" y="4363"/>
                </a:lnTo>
                <a:lnTo>
                  <a:pt x="5219" y="4362"/>
                </a:lnTo>
                <a:lnTo>
                  <a:pt x="5228" y="4361"/>
                </a:lnTo>
                <a:lnTo>
                  <a:pt x="5237" y="4361"/>
                </a:lnTo>
                <a:lnTo>
                  <a:pt x="5245" y="4361"/>
                </a:lnTo>
                <a:lnTo>
                  <a:pt x="5254" y="4363"/>
                </a:lnTo>
                <a:lnTo>
                  <a:pt x="5262" y="4366"/>
                </a:lnTo>
                <a:lnTo>
                  <a:pt x="5271" y="4369"/>
                </a:lnTo>
                <a:lnTo>
                  <a:pt x="5278" y="4374"/>
                </a:lnTo>
                <a:lnTo>
                  <a:pt x="5291" y="4383"/>
                </a:lnTo>
                <a:lnTo>
                  <a:pt x="5299" y="4392"/>
                </a:lnTo>
                <a:lnTo>
                  <a:pt x="5305" y="4399"/>
                </a:lnTo>
                <a:lnTo>
                  <a:pt x="5307" y="4403"/>
                </a:lnTo>
                <a:lnTo>
                  <a:pt x="5309" y="4408"/>
                </a:lnTo>
                <a:lnTo>
                  <a:pt x="5312" y="4411"/>
                </a:lnTo>
                <a:lnTo>
                  <a:pt x="5316" y="4414"/>
                </a:lnTo>
                <a:lnTo>
                  <a:pt x="5322" y="4416"/>
                </a:lnTo>
                <a:lnTo>
                  <a:pt x="5326" y="4416"/>
                </a:lnTo>
                <a:lnTo>
                  <a:pt x="5329" y="4415"/>
                </a:lnTo>
                <a:lnTo>
                  <a:pt x="5333" y="4413"/>
                </a:lnTo>
                <a:lnTo>
                  <a:pt x="5336" y="4408"/>
                </a:lnTo>
                <a:lnTo>
                  <a:pt x="5343" y="4399"/>
                </a:lnTo>
                <a:lnTo>
                  <a:pt x="5350" y="4387"/>
                </a:lnTo>
                <a:lnTo>
                  <a:pt x="5357" y="4374"/>
                </a:lnTo>
                <a:lnTo>
                  <a:pt x="5363" y="4363"/>
                </a:lnTo>
                <a:lnTo>
                  <a:pt x="5369" y="4355"/>
                </a:lnTo>
                <a:lnTo>
                  <a:pt x="5374" y="4350"/>
                </a:lnTo>
                <a:lnTo>
                  <a:pt x="5375" y="4350"/>
                </a:lnTo>
                <a:lnTo>
                  <a:pt x="5377" y="4352"/>
                </a:lnTo>
                <a:lnTo>
                  <a:pt x="5377" y="4355"/>
                </a:lnTo>
                <a:lnTo>
                  <a:pt x="5379" y="4361"/>
                </a:lnTo>
                <a:lnTo>
                  <a:pt x="5377" y="4374"/>
                </a:lnTo>
                <a:lnTo>
                  <a:pt x="5374" y="4392"/>
                </a:lnTo>
                <a:lnTo>
                  <a:pt x="5370" y="4410"/>
                </a:lnTo>
                <a:lnTo>
                  <a:pt x="5363" y="4430"/>
                </a:lnTo>
                <a:lnTo>
                  <a:pt x="5355" y="4450"/>
                </a:lnTo>
                <a:lnTo>
                  <a:pt x="5346" y="4468"/>
                </a:lnTo>
                <a:lnTo>
                  <a:pt x="5341" y="4475"/>
                </a:lnTo>
                <a:lnTo>
                  <a:pt x="5339" y="4481"/>
                </a:lnTo>
                <a:lnTo>
                  <a:pt x="5338" y="4487"/>
                </a:lnTo>
                <a:lnTo>
                  <a:pt x="5338" y="4490"/>
                </a:lnTo>
                <a:lnTo>
                  <a:pt x="5339" y="4492"/>
                </a:lnTo>
                <a:lnTo>
                  <a:pt x="5341" y="4495"/>
                </a:lnTo>
                <a:lnTo>
                  <a:pt x="5343" y="4497"/>
                </a:lnTo>
                <a:lnTo>
                  <a:pt x="5347" y="4497"/>
                </a:lnTo>
                <a:lnTo>
                  <a:pt x="5362" y="4497"/>
                </a:lnTo>
                <a:lnTo>
                  <a:pt x="5369" y="4496"/>
                </a:lnTo>
                <a:lnTo>
                  <a:pt x="5370" y="4497"/>
                </a:lnTo>
                <a:lnTo>
                  <a:pt x="5381" y="4510"/>
                </a:lnTo>
                <a:lnTo>
                  <a:pt x="5385" y="4512"/>
                </a:lnTo>
                <a:lnTo>
                  <a:pt x="5387" y="4514"/>
                </a:lnTo>
                <a:lnTo>
                  <a:pt x="5390" y="4515"/>
                </a:lnTo>
                <a:lnTo>
                  <a:pt x="5395" y="4515"/>
                </a:lnTo>
                <a:lnTo>
                  <a:pt x="5403" y="4514"/>
                </a:lnTo>
                <a:lnTo>
                  <a:pt x="5414" y="4512"/>
                </a:lnTo>
                <a:lnTo>
                  <a:pt x="5423" y="4511"/>
                </a:lnTo>
                <a:lnTo>
                  <a:pt x="5434" y="4512"/>
                </a:lnTo>
                <a:lnTo>
                  <a:pt x="5439" y="4514"/>
                </a:lnTo>
                <a:lnTo>
                  <a:pt x="5442" y="4516"/>
                </a:lnTo>
                <a:lnTo>
                  <a:pt x="5446" y="4519"/>
                </a:lnTo>
                <a:lnTo>
                  <a:pt x="5449" y="4524"/>
                </a:lnTo>
                <a:lnTo>
                  <a:pt x="5456" y="4534"/>
                </a:lnTo>
                <a:lnTo>
                  <a:pt x="5463" y="4543"/>
                </a:lnTo>
                <a:lnTo>
                  <a:pt x="5471" y="4551"/>
                </a:lnTo>
                <a:lnTo>
                  <a:pt x="5480" y="4561"/>
                </a:lnTo>
                <a:lnTo>
                  <a:pt x="5489" y="4570"/>
                </a:lnTo>
                <a:lnTo>
                  <a:pt x="5498" y="4582"/>
                </a:lnTo>
                <a:lnTo>
                  <a:pt x="5508" y="4596"/>
                </a:lnTo>
                <a:lnTo>
                  <a:pt x="5517" y="4613"/>
                </a:lnTo>
                <a:lnTo>
                  <a:pt x="5522" y="4622"/>
                </a:lnTo>
                <a:lnTo>
                  <a:pt x="5525" y="4629"/>
                </a:lnTo>
                <a:lnTo>
                  <a:pt x="5531" y="4633"/>
                </a:lnTo>
                <a:lnTo>
                  <a:pt x="5536" y="4636"/>
                </a:lnTo>
                <a:lnTo>
                  <a:pt x="5541" y="4638"/>
                </a:lnTo>
                <a:lnTo>
                  <a:pt x="5547" y="4638"/>
                </a:lnTo>
                <a:lnTo>
                  <a:pt x="5551" y="4637"/>
                </a:lnTo>
                <a:lnTo>
                  <a:pt x="5557" y="4635"/>
                </a:lnTo>
                <a:lnTo>
                  <a:pt x="5570" y="4629"/>
                </a:lnTo>
                <a:lnTo>
                  <a:pt x="5583" y="4622"/>
                </a:lnTo>
                <a:lnTo>
                  <a:pt x="5598" y="4615"/>
                </a:lnTo>
                <a:lnTo>
                  <a:pt x="5616" y="4610"/>
                </a:lnTo>
                <a:lnTo>
                  <a:pt x="5625" y="4609"/>
                </a:lnTo>
                <a:lnTo>
                  <a:pt x="5635" y="4610"/>
                </a:lnTo>
                <a:lnTo>
                  <a:pt x="5644" y="4612"/>
                </a:lnTo>
                <a:lnTo>
                  <a:pt x="5655" y="4617"/>
                </a:lnTo>
                <a:lnTo>
                  <a:pt x="5665" y="4622"/>
                </a:lnTo>
                <a:lnTo>
                  <a:pt x="5676" y="4628"/>
                </a:lnTo>
                <a:lnTo>
                  <a:pt x="5686" y="4636"/>
                </a:lnTo>
                <a:lnTo>
                  <a:pt x="5698" y="4644"/>
                </a:lnTo>
                <a:lnTo>
                  <a:pt x="5719" y="4664"/>
                </a:lnTo>
                <a:lnTo>
                  <a:pt x="5740" y="4685"/>
                </a:lnTo>
                <a:lnTo>
                  <a:pt x="5760" y="4707"/>
                </a:lnTo>
                <a:lnTo>
                  <a:pt x="5779" y="4731"/>
                </a:lnTo>
                <a:lnTo>
                  <a:pt x="5787" y="4743"/>
                </a:lnTo>
                <a:lnTo>
                  <a:pt x="5794" y="4753"/>
                </a:lnTo>
                <a:lnTo>
                  <a:pt x="5801" y="4764"/>
                </a:lnTo>
                <a:lnTo>
                  <a:pt x="5806" y="4773"/>
                </a:lnTo>
                <a:lnTo>
                  <a:pt x="5814" y="4792"/>
                </a:lnTo>
                <a:lnTo>
                  <a:pt x="5821" y="4808"/>
                </a:lnTo>
                <a:lnTo>
                  <a:pt x="5827" y="4821"/>
                </a:lnTo>
                <a:lnTo>
                  <a:pt x="5833" y="4831"/>
                </a:lnTo>
                <a:lnTo>
                  <a:pt x="5837" y="4834"/>
                </a:lnTo>
                <a:lnTo>
                  <a:pt x="5841" y="4837"/>
                </a:lnTo>
                <a:lnTo>
                  <a:pt x="5846" y="4839"/>
                </a:lnTo>
                <a:lnTo>
                  <a:pt x="5851" y="4839"/>
                </a:lnTo>
                <a:lnTo>
                  <a:pt x="5857" y="4840"/>
                </a:lnTo>
                <a:lnTo>
                  <a:pt x="5862" y="4841"/>
                </a:lnTo>
                <a:lnTo>
                  <a:pt x="5866" y="4844"/>
                </a:lnTo>
                <a:lnTo>
                  <a:pt x="5871" y="4847"/>
                </a:lnTo>
                <a:lnTo>
                  <a:pt x="5874" y="4852"/>
                </a:lnTo>
                <a:lnTo>
                  <a:pt x="5878" y="4856"/>
                </a:lnTo>
                <a:lnTo>
                  <a:pt x="5880" y="4862"/>
                </a:lnTo>
                <a:lnTo>
                  <a:pt x="5882" y="4867"/>
                </a:lnTo>
                <a:lnTo>
                  <a:pt x="5887" y="4879"/>
                </a:lnTo>
                <a:lnTo>
                  <a:pt x="5889" y="4891"/>
                </a:lnTo>
                <a:lnTo>
                  <a:pt x="5891" y="4901"/>
                </a:lnTo>
                <a:lnTo>
                  <a:pt x="5891" y="4909"/>
                </a:lnTo>
                <a:lnTo>
                  <a:pt x="5889" y="4914"/>
                </a:lnTo>
                <a:lnTo>
                  <a:pt x="5887" y="4918"/>
                </a:lnTo>
                <a:lnTo>
                  <a:pt x="5884" y="4922"/>
                </a:lnTo>
                <a:lnTo>
                  <a:pt x="5879" y="4927"/>
                </a:lnTo>
                <a:lnTo>
                  <a:pt x="5866" y="4938"/>
                </a:lnTo>
                <a:lnTo>
                  <a:pt x="5850" y="4948"/>
                </a:lnTo>
                <a:lnTo>
                  <a:pt x="5832" y="4959"/>
                </a:lnTo>
                <a:lnTo>
                  <a:pt x="5813" y="4968"/>
                </a:lnTo>
                <a:lnTo>
                  <a:pt x="5796" y="4975"/>
                </a:lnTo>
                <a:lnTo>
                  <a:pt x="5779" y="4980"/>
                </a:lnTo>
                <a:lnTo>
                  <a:pt x="5772" y="4982"/>
                </a:lnTo>
                <a:lnTo>
                  <a:pt x="5766" y="4986"/>
                </a:lnTo>
                <a:lnTo>
                  <a:pt x="5761" y="4989"/>
                </a:lnTo>
                <a:lnTo>
                  <a:pt x="5758" y="4993"/>
                </a:lnTo>
                <a:lnTo>
                  <a:pt x="5754" y="4997"/>
                </a:lnTo>
                <a:lnTo>
                  <a:pt x="5753" y="5002"/>
                </a:lnTo>
                <a:lnTo>
                  <a:pt x="5752" y="5006"/>
                </a:lnTo>
                <a:lnTo>
                  <a:pt x="5752" y="5010"/>
                </a:lnTo>
                <a:lnTo>
                  <a:pt x="5754" y="5014"/>
                </a:lnTo>
                <a:lnTo>
                  <a:pt x="5757" y="5017"/>
                </a:lnTo>
                <a:lnTo>
                  <a:pt x="5761" y="5021"/>
                </a:lnTo>
                <a:lnTo>
                  <a:pt x="5767" y="5023"/>
                </a:lnTo>
                <a:lnTo>
                  <a:pt x="5774" y="5024"/>
                </a:lnTo>
                <a:lnTo>
                  <a:pt x="5783" y="5026"/>
                </a:lnTo>
                <a:lnTo>
                  <a:pt x="5792" y="5024"/>
                </a:lnTo>
                <a:lnTo>
                  <a:pt x="5804" y="5022"/>
                </a:lnTo>
                <a:lnTo>
                  <a:pt x="5814" y="5020"/>
                </a:lnTo>
                <a:lnTo>
                  <a:pt x="5824" y="5016"/>
                </a:lnTo>
                <a:lnTo>
                  <a:pt x="5831" y="5014"/>
                </a:lnTo>
                <a:lnTo>
                  <a:pt x="5837" y="5010"/>
                </a:lnTo>
                <a:lnTo>
                  <a:pt x="5841" y="5006"/>
                </a:lnTo>
                <a:lnTo>
                  <a:pt x="5845" y="5002"/>
                </a:lnTo>
                <a:lnTo>
                  <a:pt x="5847" y="4999"/>
                </a:lnTo>
                <a:lnTo>
                  <a:pt x="5850" y="4994"/>
                </a:lnTo>
                <a:lnTo>
                  <a:pt x="5854" y="4987"/>
                </a:lnTo>
                <a:lnTo>
                  <a:pt x="5859" y="4979"/>
                </a:lnTo>
                <a:lnTo>
                  <a:pt x="5862" y="4975"/>
                </a:lnTo>
                <a:lnTo>
                  <a:pt x="5867" y="4972"/>
                </a:lnTo>
                <a:lnTo>
                  <a:pt x="5872" y="4969"/>
                </a:lnTo>
                <a:lnTo>
                  <a:pt x="5879" y="4966"/>
                </a:lnTo>
                <a:lnTo>
                  <a:pt x="5886" y="4965"/>
                </a:lnTo>
                <a:lnTo>
                  <a:pt x="5894" y="4963"/>
                </a:lnTo>
                <a:lnTo>
                  <a:pt x="5901" y="4963"/>
                </a:lnTo>
                <a:lnTo>
                  <a:pt x="5907" y="4965"/>
                </a:lnTo>
                <a:lnTo>
                  <a:pt x="5914" y="4966"/>
                </a:lnTo>
                <a:lnTo>
                  <a:pt x="5920" y="4969"/>
                </a:lnTo>
                <a:lnTo>
                  <a:pt x="5925" y="4973"/>
                </a:lnTo>
                <a:lnTo>
                  <a:pt x="5929" y="4977"/>
                </a:lnTo>
                <a:lnTo>
                  <a:pt x="5933" y="4983"/>
                </a:lnTo>
                <a:lnTo>
                  <a:pt x="5935" y="4989"/>
                </a:lnTo>
                <a:lnTo>
                  <a:pt x="5936" y="4996"/>
                </a:lnTo>
                <a:lnTo>
                  <a:pt x="5936" y="5003"/>
                </a:lnTo>
                <a:lnTo>
                  <a:pt x="5935" y="5013"/>
                </a:lnTo>
                <a:lnTo>
                  <a:pt x="5933" y="5021"/>
                </a:lnTo>
                <a:lnTo>
                  <a:pt x="5928" y="5031"/>
                </a:lnTo>
                <a:lnTo>
                  <a:pt x="5922" y="5041"/>
                </a:lnTo>
                <a:lnTo>
                  <a:pt x="5915" y="5051"/>
                </a:lnTo>
                <a:lnTo>
                  <a:pt x="5908" y="5060"/>
                </a:lnTo>
                <a:lnTo>
                  <a:pt x="5900" y="5068"/>
                </a:lnTo>
                <a:lnTo>
                  <a:pt x="5892" y="5075"/>
                </a:lnTo>
                <a:lnTo>
                  <a:pt x="5877" y="5085"/>
                </a:lnTo>
                <a:lnTo>
                  <a:pt x="5864" y="5094"/>
                </a:lnTo>
                <a:lnTo>
                  <a:pt x="5859" y="5097"/>
                </a:lnTo>
                <a:lnTo>
                  <a:pt x="5855" y="5101"/>
                </a:lnTo>
                <a:lnTo>
                  <a:pt x="5853" y="5103"/>
                </a:lnTo>
                <a:lnTo>
                  <a:pt x="5854" y="5104"/>
                </a:lnTo>
                <a:lnTo>
                  <a:pt x="5857" y="5107"/>
                </a:lnTo>
                <a:lnTo>
                  <a:pt x="5861" y="5109"/>
                </a:lnTo>
                <a:lnTo>
                  <a:pt x="5868" y="5110"/>
                </a:lnTo>
                <a:lnTo>
                  <a:pt x="5879" y="5111"/>
                </a:lnTo>
                <a:lnTo>
                  <a:pt x="5889" y="5114"/>
                </a:lnTo>
                <a:lnTo>
                  <a:pt x="5899" y="5114"/>
                </a:lnTo>
                <a:lnTo>
                  <a:pt x="5906" y="5114"/>
                </a:lnTo>
                <a:lnTo>
                  <a:pt x="5911" y="5114"/>
                </a:lnTo>
                <a:lnTo>
                  <a:pt x="5914" y="5112"/>
                </a:lnTo>
                <a:lnTo>
                  <a:pt x="5918" y="5110"/>
                </a:lnTo>
                <a:lnTo>
                  <a:pt x="5920" y="5108"/>
                </a:lnTo>
                <a:lnTo>
                  <a:pt x="5921" y="5103"/>
                </a:lnTo>
                <a:lnTo>
                  <a:pt x="5924" y="5094"/>
                </a:lnTo>
                <a:lnTo>
                  <a:pt x="5927" y="5082"/>
                </a:lnTo>
                <a:lnTo>
                  <a:pt x="5929" y="5074"/>
                </a:lnTo>
                <a:lnTo>
                  <a:pt x="5932" y="5065"/>
                </a:lnTo>
                <a:lnTo>
                  <a:pt x="5936" y="5056"/>
                </a:lnTo>
                <a:lnTo>
                  <a:pt x="5942" y="5046"/>
                </a:lnTo>
                <a:lnTo>
                  <a:pt x="5954" y="5028"/>
                </a:lnTo>
                <a:lnTo>
                  <a:pt x="5963" y="5016"/>
                </a:lnTo>
                <a:lnTo>
                  <a:pt x="5969" y="5009"/>
                </a:lnTo>
                <a:lnTo>
                  <a:pt x="5975" y="5006"/>
                </a:lnTo>
                <a:lnTo>
                  <a:pt x="5985" y="5007"/>
                </a:lnTo>
                <a:lnTo>
                  <a:pt x="5999" y="5008"/>
                </a:lnTo>
                <a:lnTo>
                  <a:pt x="6008" y="5009"/>
                </a:lnTo>
                <a:lnTo>
                  <a:pt x="6021" y="5011"/>
                </a:lnTo>
                <a:lnTo>
                  <a:pt x="6034" y="5014"/>
                </a:lnTo>
                <a:lnTo>
                  <a:pt x="6048" y="5017"/>
                </a:lnTo>
                <a:lnTo>
                  <a:pt x="6061" y="5023"/>
                </a:lnTo>
                <a:lnTo>
                  <a:pt x="6074" y="5028"/>
                </a:lnTo>
                <a:lnTo>
                  <a:pt x="6084" y="5035"/>
                </a:lnTo>
                <a:lnTo>
                  <a:pt x="6094" y="5041"/>
                </a:lnTo>
                <a:lnTo>
                  <a:pt x="6114" y="5057"/>
                </a:lnTo>
                <a:lnTo>
                  <a:pt x="6141" y="5075"/>
                </a:lnTo>
                <a:lnTo>
                  <a:pt x="6170" y="5094"/>
                </a:lnTo>
                <a:lnTo>
                  <a:pt x="6197" y="5111"/>
                </a:lnTo>
                <a:lnTo>
                  <a:pt x="6203" y="5116"/>
                </a:lnTo>
                <a:lnTo>
                  <a:pt x="6210" y="5120"/>
                </a:lnTo>
                <a:lnTo>
                  <a:pt x="6216" y="5122"/>
                </a:lnTo>
                <a:lnTo>
                  <a:pt x="6222" y="5124"/>
                </a:lnTo>
                <a:lnTo>
                  <a:pt x="6235" y="5127"/>
                </a:lnTo>
                <a:lnTo>
                  <a:pt x="6248" y="5127"/>
                </a:lnTo>
                <a:lnTo>
                  <a:pt x="6261" y="5125"/>
                </a:lnTo>
                <a:lnTo>
                  <a:pt x="6272" y="5123"/>
                </a:lnTo>
                <a:lnTo>
                  <a:pt x="6283" y="5120"/>
                </a:lnTo>
                <a:lnTo>
                  <a:pt x="6292" y="5116"/>
                </a:lnTo>
                <a:lnTo>
                  <a:pt x="6298" y="5115"/>
                </a:lnTo>
                <a:lnTo>
                  <a:pt x="6304" y="5115"/>
                </a:lnTo>
                <a:lnTo>
                  <a:pt x="6310" y="5116"/>
                </a:lnTo>
                <a:lnTo>
                  <a:pt x="6317" y="5117"/>
                </a:lnTo>
                <a:lnTo>
                  <a:pt x="6333" y="5123"/>
                </a:lnTo>
                <a:lnTo>
                  <a:pt x="6351" y="5131"/>
                </a:lnTo>
                <a:lnTo>
                  <a:pt x="6367" y="5143"/>
                </a:lnTo>
                <a:lnTo>
                  <a:pt x="6384" y="5155"/>
                </a:lnTo>
                <a:lnTo>
                  <a:pt x="6391" y="5162"/>
                </a:lnTo>
                <a:lnTo>
                  <a:pt x="6397" y="5169"/>
                </a:lnTo>
                <a:lnTo>
                  <a:pt x="6403" y="5175"/>
                </a:lnTo>
                <a:lnTo>
                  <a:pt x="6409" y="5182"/>
                </a:lnTo>
                <a:lnTo>
                  <a:pt x="6413" y="5189"/>
                </a:lnTo>
                <a:lnTo>
                  <a:pt x="6419" y="5195"/>
                </a:lnTo>
                <a:lnTo>
                  <a:pt x="6425" y="5201"/>
                </a:lnTo>
                <a:lnTo>
                  <a:pt x="6432" y="5205"/>
                </a:lnTo>
                <a:lnTo>
                  <a:pt x="6446" y="5213"/>
                </a:lnTo>
                <a:lnTo>
                  <a:pt x="6463" y="5219"/>
                </a:lnTo>
                <a:lnTo>
                  <a:pt x="6494" y="5230"/>
                </a:lnTo>
                <a:lnTo>
                  <a:pt x="6520" y="5239"/>
                </a:lnTo>
                <a:lnTo>
                  <a:pt x="6531" y="5246"/>
                </a:lnTo>
                <a:lnTo>
                  <a:pt x="6542" y="5257"/>
                </a:lnTo>
                <a:lnTo>
                  <a:pt x="6554" y="5270"/>
                </a:lnTo>
                <a:lnTo>
                  <a:pt x="6566" y="5285"/>
                </a:lnTo>
                <a:lnTo>
                  <a:pt x="6577" y="5303"/>
                </a:lnTo>
                <a:lnTo>
                  <a:pt x="6586" y="5320"/>
                </a:lnTo>
                <a:lnTo>
                  <a:pt x="6589" y="5330"/>
                </a:lnTo>
                <a:lnTo>
                  <a:pt x="6592" y="5338"/>
                </a:lnTo>
                <a:lnTo>
                  <a:pt x="6594" y="5347"/>
                </a:lnTo>
                <a:lnTo>
                  <a:pt x="6595" y="5357"/>
                </a:lnTo>
                <a:lnTo>
                  <a:pt x="6595" y="5366"/>
                </a:lnTo>
                <a:lnTo>
                  <a:pt x="6594" y="5377"/>
                </a:lnTo>
                <a:lnTo>
                  <a:pt x="6593" y="5387"/>
                </a:lnTo>
                <a:lnTo>
                  <a:pt x="6591" y="5399"/>
                </a:lnTo>
                <a:lnTo>
                  <a:pt x="6582" y="5425"/>
                </a:lnTo>
                <a:lnTo>
                  <a:pt x="6574" y="5449"/>
                </a:lnTo>
                <a:lnTo>
                  <a:pt x="6558" y="5496"/>
                </a:lnTo>
                <a:lnTo>
                  <a:pt x="6547" y="5526"/>
                </a:lnTo>
                <a:lnTo>
                  <a:pt x="6546" y="5530"/>
                </a:lnTo>
                <a:lnTo>
                  <a:pt x="6544" y="5538"/>
                </a:lnTo>
                <a:lnTo>
                  <a:pt x="6539" y="5545"/>
                </a:lnTo>
                <a:lnTo>
                  <a:pt x="6534" y="5553"/>
                </a:lnTo>
                <a:lnTo>
                  <a:pt x="6521" y="5573"/>
                </a:lnTo>
                <a:lnTo>
                  <a:pt x="6505" y="5595"/>
                </a:lnTo>
                <a:lnTo>
                  <a:pt x="6486" y="5620"/>
                </a:lnTo>
                <a:lnTo>
                  <a:pt x="6465" y="5644"/>
                </a:lnTo>
                <a:lnTo>
                  <a:pt x="6443" y="5668"/>
                </a:lnTo>
                <a:lnTo>
                  <a:pt x="6420" y="5690"/>
                </a:lnTo>
                <a:lnTo>
                  <a:pt x="6410" y="5701"/>
                </a:lnTo>
                <a:lnTo>
                  <a:pt x="6402" y="5711"/>
                </a:lnTo>
                <a:lnTo>
                  <a:pt x="6396" y="5723"/>
                </a:lnTo>
                <a:lnTo>
                  <a:pt x="6391" y="5734"/>
                </a:lnTo>
                <a:lnTo>
                  <a:pt x="6389" y="5744"/>
                </a:lnTo>
                <a:lnTo>
                  <a:pt x="6386" y="5755"/>
                </a:lnTo>
                <a:lnTo>
                  <a:pt x="6386" y="5765"/>
                </a:lnTo>
                <a:lnTo>
                  <a:pt x="6386" y="5776"/>
                </a:lnTo>
                <a:lnTo>
                  <a:pt x="6393" y="5813"/>
                </a:lnTo>
                <a:lnTo>
                  <a:pt x="6400" y="5840"/>
                </a:lnTo>
                <a:lnTo>
                  <a:pt x="6400" y="5846"/>
                </a:lnTo>
                <a:lnTo>
                  <a:pt x="6399" y="5855"/>
                </a:lnTo>
                <a:lnTo>
                  <a:pt x="6398" y="5864"/>
                </a:lnTo>
                <a:lnTo>
                  <a:pt x="6396" y="5873"/>
                </a:lnTo>
                <a:lnTo>
                  <a:pt x="6390" y="5896"/>
                </a:lnTo>
                <a:lnTo>
                  <a:pt x="6384" y="5920"/>
                </a:lnTo>
                <a:lnTo>
                  <a:pt x="6377" y="5944"/>
                </a:lnTo>
                <a:lnTo>
                  <a:pt x="6372" y="5965"/>
                </a:lnTo>
                <a:lnTo>
                  <a:pt x="6371" y="5975"/>
                </a:lnTo>
                <a:lnTo>
                  <a:pt x="6370" y="5984"/>
                </a:lnTo>
                <a:lnTo>
                  <a:pt x="6371" y="5991"/>
                </a:lnTo>
                <a:lnTo>
                  <a:pt x="6372" y="5995"/>
                </a:lnTo>
                <a:lnTo>
                  <a:pt x="6375" y="6000"/>
                </a:lnTo>
                <a:lnTo>
                  <a:pt x="6376" y="6006"/>
                </a:lnTo>
                <a:lnTo>
                  <a:pt x="6376" y="6012"/>
                </a:lnTo>
                <a:lnTo>
                  <a:pt x="6375" y="6018"/>
                </a:lnTo>
                <a:lnTo>
                  <a:pt x="6371" y="6032"/>
                </a:lnTo>
                <a:lnTo>
                  <a:pt x="6366" y="6046"/>
                </a:lnTo>
                <a:lnTo>
                  <a:pt x="6359" y="6061"/>
                </a:lnTo>
                <a:lnTo>
                  <a:pt x="6351" y="6076"/>
                </a:lnTo>
                <a:lnTo>
                  <a:pt x="6342" y="6091"/>
                </a:lnTo>
                <a:lnTo>
                  <a:pt x="6332" y="6103"/>
                </a:lnTo>
                <a:lnTo>
                  <a:pt x="6324" y="6118"/>
                </a:lnTo>
                <a:lnTo>
                  <a:pt x="6316" y="6133"/>
                </a:lnTo>
                <a:lnTo>
                  <a:pt x="6309" y="6149"/>
                </a:lnTo>
                <a:lnTo>
                  <a:pt x="6302" y="6167"/>
                </a:lnTo>
                <a:lnTo>
                  <a:pt x="6289" y="6200"/>
                </a:lnTo>
                <a:lnTo>
                  <a:pt x="6277" y="6226"/>
                </a:lnTo>
                <a:lnTo>
                  <a:pt x="6274" y="6230"/>
                </a:lnTo>
                <a:lnTo>
                  <a:pt x="6269" y="6235"/>
                </a:lnTo>
                <a:lnTo>
                  <a:pt x="6264" y="6239"/>
                </a:lnTo>
                <a:lnTo>
                  <a:pt x="6259" y="6241"/>
                </a:lnTo>
                <a:lnTo>
                  <a:pt x="6247" y="6246"/>
                </a:lnTo>
                <a:lnTo>
                  <a:pt x="6231" y="6248"/>
                </a:lnTo>
                <a:lnTo>
                  <a:pt x="6215" y="6250"/>
                </a:lnTo>
                <a:lnTo>
                  <a:pt x="6197" y="6251"/>
                </a:lnTo>
                <a:lnTo>
                  <a:pt x="6180" y="6255"/>
                </a:lnTo>
                <a:lnTo>
                  <a:pt x="6162" y="6258"/>
                </a:lnTo>
                <a:lnTo>
                  <a:pt x="6130" y="6269"/>
                </a:lnTo>
                <a:lnTo>
                  <a:pt x="6108" y="6278"/>
                </a:lnTo>
                <a:lnTo>
                  <a:pt x="6094" y="6284"/>
                </a:lnTo>
                <a:lnTo>
                  <a:pt x="6090" y="6287"/>
                </a:lnTo>
                <a:lnTo>
                  <a:pt x="6076" y="6295"/>
                </a:lnTo>
                <a:lnTo>
                  <a:pt x="6042" y="6316"/>
                </a:lnTo>
                <a:lnTo>
                  <a:pt x="6021" y="6329"/>
                </a:lnTo>
                <a:lnTo>
                  <a:pt x="5999" y="6343"/>
                </a:lnTo>
                <a:lnTo>
                  <a:pt x="5978" y="6357"/>
                </a:lnTo>
                <a:lnTo>
                  <a:pt x="5959" y="6372"/>
                </a:lnTo>
                <a:lnTo>
                  <a:pt x="5951" y="6379"/>
                </a:lnTo>
                <a:lnTo>
                  <a:pt x="5946" y="6388"/>
                </a:lnTo>
                <a:lnTo>
                  <a:pt x="5942" y="6396"/>
                </a:lnTo>
                <a:lnTo>
                  <a:pt x="5940" y="6405"/>
                </a:lnTo>
                <a:lnTo>
                  <a:pt x="5940" y="6415"/>
                </a:lnTo>
                <a:lnTo>
                  <a:pt x="5941" y="6424"/>
                </a:lnTo>
                <a:lnTo>
                  <a:pt x="5944" y="6433"/>
                </a:lnTo>
                <a:lnTo>
                  <a:pt x="5946" y="6444"/>
                </a:lnTo>
                <a:lnTo>
                  <a:pt x="5951" y="6465"/>
                </a:lnTo>
                <a:lnTo>
                  <a:pt x="5955" y="6486"/>
                </a:lnTo>
                <a:lnTo>
                  <a:pt x="5956" y="6497"/>
                </a:lnTo>
                <a:lnTo>
                  <a:pt x="5955" y="6507"/>
                </a:lnTo>
                <a:lnTo>
                  <a:pt x="5954" y="6517"/>
                </a:lnTo>
                <a:lnTo>
                  <a:pt x="5951" y="6527"/>
                </a:lnTo>
                <a:lnTo>
                  <a:pt x="5946" y="6536"/>
                </a:lnTo>
                <a:lnTo>
                  <a:pt x="5942" y="6543"/>
                </a:lnTo>
                <a:lnTo>
                  <a:pt x="5938" y="6547"/>
                </a:lnTo>
                <a:lnTo>
                  <a:pt x="5933" y="6551"/>
                </a:lnTo>
                <a:lnTo>
                  <a:pt x="5925" y="6554"/>
                </a:lnTo>
                <a:lnTo>
                  <a:pt x="5917" y="6557"/>
                </a:lnTo>
                <a:lnTo>
                  <a:pt x="5913" y="6558"/>
                </a:lnTo>
                <a:lnTo>
                  <a:pt x="5908" y="6559"/>
                </a:lnTo>
                <a:lnTo>
                  <a:pt x="5905" y="6561"/>
                </a:lnTo>
                <a:lnTo>
                  <a:pt x="5900" y="6565"/>
                </a:lnTo>
                <a:lnTo>
                  <a:pt x="5897" y="6570"/>
                </a:lnTo>
                <a:lnTo>
                  <a:pt x="5892" y="6576"/>
                </a:lnTo>
                <a:lnTo>
                  <a:pt x="5887" y="6584"/>
                </a:lnTo>
                <a:lnTo>
                  <a:pt x="5884" y="6593"/>
                </a:lnTo>
                <a:lnTo>
                  <a:pt x="5874" y="6613"/>
                </a:lnTo>
                <a:lnTo>
                  <a:pt x="5867" y="6627"/>
                </a:lnTo>
                <a:lnTo>
                  <a:pt x="5859" y="6638"/>
                </a:lnTo>
                <a:lnTo>
                  <a:pt x="5852" y="6644"/>
                </a:lnTo>
                <a:lnTo>
                  <a:pt x="5838" y="6651"/>
                </a:lnTo>
                <a:lnTo>
                  <a:pt x="5824" y="6659"/>
                </a:lnTo>
                <a:lnTo>
                  <a:pt x="5817" y="6665"/>
                </a:lnTo>
                <a:lnTo>
                  <a:pt x="5810" y="6673"/>
                </a:lnTo>
                <a:lnTo>
                  <a:pt x="5804" y="6684"/>
                </a:lnTo>
                <a:lnTo>
                  <a:pt x="5799" y="6694"/>
                </a:lnTo>
                <a:lnTo>
                  <a:pt x="5796" y="6707"/>
                </a:lnTo>
                <a:lnTo>
                  <a:pt x="5792" y="6720"/>
                </a:lnTo>
                <a:lnTo>
                  <a:pt x="5790" y="6734"/>
                </a:lnTo>
                <a:lnTo>
                  <a:pt x="5787" y="6748"/>
                </a:lnTo>
                <a:lnTo>
                  <a:pt x="5786" y="6755"/>
                </a:lnTo>
                <a:lnTo>
                  <a:pt x="5784" y="6762"/>
                </a:lnTo>
                <a:lnTo>
                  <a:pt x="5781" y="6769"/>
                </a:lnTo>
                <a:lnTo>
                  <a:pt x="5778" y="6776"/>
                </a:lnTo>
                <a:lnTo>
                  <a:pt x="5769" y="6792"/>
                </a:lnTo>
                <a:lnTo>
                  <a:pt x="5758" y="6807"/>
                </a:lnTo>
                <a:lnTo>
                  <a:pt x="5729" y="6841"/>
                </a:lnTo>
                <a:lnTo>
                  <a:pt x="5692" y="6880"/>
                </a:lnTo>
                <a:lnTo>
                  <a:pt x="5683" y="6889"/>
                </a:lnTo>
                <a:lnTo>
                  <a:pt x="5673" y="6897"/>
                </a:lnTo>
                <a:lnTo>
                  <a:pt x="5665" y="6904"/>
                </a:lnTo>
                <a:lnTo>
                  <a:pt x="5656" y="6910"/>
                </a:lnTo>
                <a:lnTo>
                  <a:pt x="5648" y="6915"/>
                </a:lnTo>
                <a:lnTo>
                  <a:pt x="5639" y="6918"/>
                </a:lnTo>
                <a:lnTo>
                  <a:pt x="5632" y="6921"/>
                </a:lnTo>
                <a:lnTo>
                  <a:pt x="5624" y="6922"/>
                </a:lnTo>
                <a:lnTo>
                  <a:pt x="5616" y="6922"/>
                </a:lnTo>
                <a:lnTo>
                  <a:pt x="5608" y="6922"/>
                </a:lnTo>
                <a:lnTo>
                  <a:pt x="5599" y="6921"/>
                </a:lnTo>
                <a:lnTo>
                  <a:pt x="5590" y="6920"/>
                </a:lnTo>
                <a:lnTo>
                  <a:pt x="5572" y="6915"/>
                </a:lnTo>
                <a:lnTo>
                  <a:pt x="5552" y="6908"/>
                </a:lnTo>
                <a:lnTo>
                  <a:pt x="5548" y="6905"/>
                </a:lnTo>
                <a:lnTo>
                  <a:pt x="5543" y="6903"/>
                </a:lnTo>
                <a:lnTo>
                  <a:pt x="5538" y="6900"/>
                </a:lnTo>
                <a:lnTo>
                  <a:pt x="5535" y="6895"/>
                </a:lnTo>
                <a:lnTo>
                  <a:pt x="5528" y="6884"/>
                </a:lnTo>
                <a:lnTo>
                  <a:pt x="5522" y="6873"/>
                </a:lnTo>
                <a:lnTo>
                  <a:pt x="5516" y="6858"/>
                </a:lnTo>
                <a:lnTo>
                  <a:pt x="5513" y="6844"/>
                </a:lnTo>
                <a:lnTo>
                  <a:pt x="5509" y="6829"/>
                </a:lnTo>
                <a:lnTo>
                  <a:pt x="5507" y="6814"/>
                </a:lnTo>
                <a:lnTo>
                  <a:pt x="5503" y="6787"/>
                </a:lnTo>
                <a:lnTo>
                  <a:pt x="5501" y="6765"/>
                </a:lnTo>
                <a:lnTo>
                  <a:pt x="5501" y="6756"/>
                </a:lnTo>
                <a:lnTo>
                  <a:pt x="5500" y="6752"/>
                </a:lnTo>
                <a:lnTo>
                  <a:pt x="5498" y="6750"/>
                </a:lnTo>
                <a:lnTo>
                  <a:pt x="5498" y="6750"/>
                </a:lnTo>
                <a:lnTo>
                  <a:pt x="5497" y="6750"/>
                </a:lnTo>
                <a:lnTo>
                  <a:pt x="5497" y="6753"/>
                </a:lnTo>
                <a:lnTo>
                  <a:pt x="5488" y="6779"/>
                </a:lnTo>
                <a:lnTo>
                  <a:pt x="5477" y="6816"/>
                </a:lnTo>
                <a:lnTo>
                  <a:pt x="5473" y="6834"/>
                </a:lnTo>
                <a:lnTo>
                  <a:pt x="5469" y="6850"/>
                </a:lnTo>
                <a:lnTo>
                  <a:pt x="5468" y="6857"/>
                </a:lnTo>
                <a:lnTo>
                  <a:pt x="5468" y="6863"/>
                </a:lnTo>
                <a:lnTo>
                  <a:pt x="5468" y="6868"/>
                </a:lnTo>
                <a:lnTo>
                  <a:pt x="5469" y="6871"/>
                </a:lnTo>
                <a:lnTo>
                  <a:pt x="5483" y="6889"/>
                </a:lnTo>
                <a:lnTo>
                  <a:pt x="5507" y="6914"/>
                </a:lnTo>
                <a:lnTo>
                  <a:pt x="5532" y="6938"/>
                </a:lnTo>
                <a:lnTo>
                  <a:pt x="5552" y="6955"/>
                </a:lnTo>
                <a:lnTo>
                  <a:pt x="5559" y="6961"/>
                </a:lnTo>
                <a:lnTo>
                  <a:pt x="5563" y="6967"/>
                </a:lnTo>
                <a:lnTo>
                  <a:pt x="5565" y="6975"/>
                </a:lnTo>
                <a:lnTo>
                  <a:pt x="5567" y="6982"/>
                </a:lnTo>
                <a:lnTo>
                  <a:pt x="5565" y="6990"/>
                </a:lnTo>
                <a:lnTo>
                  <a:pt x="5562" y="6998"/>
                </a:lnTo>
                <a:lnTo>
                  <a:pt x="5558" y="7008"/>
                </a:lnTo>
                <a:lnTo>
                  <a:pt x="5552" y="7016"/>
                </a:lnTo>
                <a:lnTo>
                  <a:pt x="5536" y="7043"/>
                </a:lnTo>
                <a:lnTo>
                  <a:pt x="5515" y="7079"/>
                </a:lnTo>
                <a:lnTo>
                  <a:pt x="5504" y="7097"/>
                </a:lnTo>
                <a:lnTo>
                  <a:pt x="5494" y="7112"/>
                </a:lnTo>
                <a:lnTo>
                  <a:pt x="5489" y="7119"/>
                </a:lnTo>
                <a:lnTo>
                  <a:pt x="5484" y="7124"/>
                </a:lnTo>
                <a:lnTo>
                  <a:pt x="5481" y="7127"/>
                </a:lnTo>
                <a:lnTo>
                  <a:pt x="5477" y="7129"/>
                </a:lnTo>
                <a:lnTo>
                  <a:pt x="5448" y="7134"/>
                </a:lnTo>
                <a:lnTo>
                  <a:pt x="5399" y="7140"/>
                </a:lnTo>
                <a:lnTo>
                  <a:pt x="5372" y="7143"/>
                </a:lnTo>
                <a:lnTo>
                  <a:pt x="5347" y="7144"/>
                </a:lnTo>
                <a:lnTo>
                  <a:pt x="5336" y="7143"/>
                </a:lnTo>
                <a:lnTo>
                  <a:pt x="5327" y="7143"/>
                </a:lnTo>
                <a:lnTo>
                  <a:pt x="5320" y="7140"/>
                </a:lnTo>
                <a:lnTo>
                  <a:pt x="5314" y="7138"/>
                </a:lnTo>
                <a:lnTo>
                  <a:pt x="5309" y="7137"/>
                </a:lnTo>
                <a:lnTo>
                  <a:pt x="5306" y="7136"/>
                </a:lnTo>
                <a:lnTo>
                  <a:pt x="5302" y="7137"/>
                </a:lnTo>
                <a:lnTo>
                  <a:pt x="5299" y="7138"/>
                </a:lnTo>
                <a:lnTo>
                  <a:pt x="5295" y="7140"/>
                </a:lnTo>
                <a:lnTo>
                  <a:pt x="5292" y="7144"/>
                </a:lnTo>
                <a:lnTo>
                  <a:pt x="5289" y="7149"/>
                </a:lnTo>
                <a:lnTo>
                  <a:pt x="5287" y="7153"/>
                </a:lnTo>
                <a:lnTo>
                  <a:pt x="5284" y="7164"/>
                </a:lnTo>
                <a:lnTo>
                  <a:pt x="5282" y="7176"/>
                </a:lnTo>
                <a:lnTo>
                  <a:pt x="5281" y="7188"/>
                </a:lnTo>
                <a:lnTo>
                  <a:pt x="5282" y="7199"/>
                </a:lnTo>
                <a:lnTo>
                  <a:pt x="5287" y="7220"/>
                </a:lnTo>
                <a:lnTo>
                  <a:pt x="5289" y="7239"/>
                </a:lnTo>
                <a:lnTo>
                  <a:pt x="5289" y="7242"/>
                </a:lnTo>
                <a:lnTo>
                  <a:pt x="5288" y="7246"/>
                </a:lnTo>
                <a:lnTo>
                  <a:pt x="5287" y="7248"/>
                </a:lnTo>
                <a:lnTo>
                  <a:pt x="5285" y="7251"/>
                </a:lnTo>
                <a:lnTo>
                  <a:pt x="5280" y="7252"/>
                </a:lnTo>
                <a:lnTo>
                  <a:pt x="5275" y="7253"/>
                </a:lnTo>
                <a:lnTo>
                  <a:pt x="5269" y="7252"/>
                </a:lnTo>
                <a:lnTo>
                  <a:pt x="5262" y="7251"/>
                </a:lnTo>
                <a:lnTo>
                  <a:pt x="5227" y="7241"/>
                </a:lnTo>
                <a:lnTo>
                  <a:pt x="5194" y="7230"/>
                </a:lnTo>
                <a:lnTo>
                  <a:pt x="5180" y="7225"/>
                </a:lnTo>
                <a:lnTo>
                  <a:pt x="5168" y="7224"/>
                </a:lnTo>
                <a:lnTo>
                  <a:pt x="5165" y="7225"/>
                </a:lnTo>
                <a:lnTo>
                  <a:pt x="5161" y="7226"/>
                </a:lnTo>
                <a:lnTo>
                  <a:pt x="5159" y="7228"/>
                </a:lnTo>
                <a:lnTo>
                  <a:pt x="5159" y="7232"/>
                </a:lnTo>
                <a:lnTo>
                  <a:pt x="5159" y="7242"/>
                </a:lnTo>
                <a:lnTo>
                  <a:pt x="5161" y="7254"/>
                </a:lnTo>
                <a:lnTo>
                  <a:pt x="5164" y="7266"/>
                </a:lnTo>
                <a:lnTo>
                  <a:pt x="5167" y="7279"/>
                </a:lnTo>
                <a:lnTo>
                  <a:pt x="5173" y="7289"/>
                </a:lnTo>
                <a:lnTo>
                  <a:pt x="5179" y="7299"/>
                </a:lnTo>
                <a:lnTo>
                  <a:pt x="5183" y="7302"/>
                </a:lnTo>
                <a:lnTo>
                  <a:pt x="5186" y="7305"/>
                </a:lnTo>
                <a:lnTo>
                  <a:pt x="5190" y="7307"/>
                </a:lnTo>
                <a:lnTo>
                  <a:pt x="5194" y="7307"/>
                </a:lnTo>
                <a:lnTo>
                  <a:pt x="5212" y="7305"/>
                </a:lnTo>
                <a:lnTo>
                  <a:pt x="5226" y="7302"/>
                </a:lnTo>
                <a:lnTo>
                  <a:pt x="5228" y="7302"/>
                </a:lnTo>
                <a:lnTo>
                  <a:pt x="5231" y="7302"/>
                </a:lnTo>
                <a:lnTo>
                  <a:pt x="5232" y="7304"/>
                </a:lnTo>
                <a:lnTo>
                  <a:pt x="5233" y="7306"/>
                </a:lnTo>
                <a:lnTo>
                  <a:pt x="5233" y="7312"/>
                </a:lnTo>
                <a:lnTo>
                  <a:pt x="5231" y="7321"/>
                </a:lnTo>
                <a:lnTo>
                  <a:pt x="5225" y="7334"/>
                </a:lnTo>
                <a:lnTo>
                  <a:pt x="5218" y="7346"/>
                </a:lnTo>
                <a:lnTo>
                  <a:pt x="5211" y="7356"/>
                </a:lnTo>
                <a:lnTo>
                  <a:pt x="5202" y="7366"/>
                </a:lnTo>
                <a:lnTo>
                  <a:pt x="5185" y="7383"/>
                </a:lnTo>
                <a:lnTo>
                  <a:pt x="5171" y="7396"/>
                </a:lnTo>
                <a:lnTo>
                  <a:pt x="5158" y="7413"/>
                </a:lnTo>
                <a:lnTo>
                  <a:pt x="5141" y="7436"/>
                </a:lnTo>
                <a:lnTo>
                  <a:pt x="5132" y="7450"/>
                </a:lnTo>
                <a:lnTo>
                  <a:pt x="5121" y="7464"/>
                </a:lnTo>
                <a:lnTo>
                  <a:pt x="5109" y="7478"/>
                </a:lnTo>
                <a:lnTo>
                  <a:pt x="5094" y="7491"/>
                </a:lnTo>
                <a:lnTo>
                  <a:pt x="5082" y="7502"/>
                </a:lnTo>
                <a:lnTo>
                  <a:pt x="5072" y="7513"/>
                </a:lnTo>
                <a:lnTo>
                  <a:pt x="5065" y="7522"/>
                </a:lnTo>
                <a:lnTo>
                  <a:pt x="5062" y="7531"/>
                </a:lnTo>
                <a:lnTo>
                  <a:pt x="5059" y="7538"/>
                </a:lnTo>
                <a:lnTo>
                  <a:pt x="5059" y="7545"/>
                </a:lnTo>
                <a:lnTo>
                  <a:pt x="5060" y="7551"/>
                </a:lnTo>
                <a:lnTo>
                  <a:pt x="5063" y="7557"/>
                </a:lnTo>
                <a:lnTo>
                  <a:pt x="5065" y="7559"/>
                </a:lnTo>
                <a:lnTo>
                  <a:pt x="5069" y="7561"/>
                </a:lnTo>
                <a:lnTo>
                  <a:pt x="5072" y="7562"/>
                </a:lnTo>
                <a:lnTo>
                  <a:pt x="5077" y="7563"/>
                </a:lnTo>
                <a:lnTo>
                  <a:pt x="5089" y="7565"/>
                </a:lnTo>
                <a:lnTo>
                  <a:pt x="5101" y="7565"/>
                </a:lnTo>
                <a:lnTo>
                  <a:pt x="5114" y="7565"/>
                </a:lnTo>
                <a:lnTo>
                  <a:pt x="5126" y="7567"/>
                </a:lnTo>
                <a:lnTo>
                  <a:pt x="5137" y="7568"/>
                </a:lnTo>
                <a:lnTo>
                  <a:pt x="5143" y="7571"/>
                </a:lnTo>
                <a:lnTo>
                  <a:pt x="5145" y="7574"/>
                </a:lnTo>
                <a:lnTo>
                  <a:pt x="5146" y="7577"/>
                </a:lnTo>
                <a:lnTo>
                  <a:pt x="5146" y="7582"/>
                </a:lnTo>
                <a:lnTo>
                  <a:pt x="5146" y="7586"/>
                </a:lnTo>
                <a:lnTo>
                  <a:pt x="5144" y="7599"/>
                </a:lnTo>
                <a:lnTo>
                  <a:pt x="5139" y="7614"/>
                </a:lnTo>
                <a:lnTo>
                  <a:pt x="5134" y="7628"/>
                </a:lnTo>
                <a:lnTo>
                  <a:pt x="5127" y="7642"/>
                </a:lnTo>
                <a:lnTo>
                  <a:pt x="5121" y="7652"/>
                </a:lnTo>
                <a:lnTo>
                  <a:pt x="5114" y="7660"/>
                </a:lnTo>
                <a:lnTo>
                  <a:pt x="5094" y="7679"/>
                </a:lnTo>
                <a:lnTo>
                  <a:pt x="5064" y="7707"/>
                </a:lnTo>
                <a:lnTo>
                  <a:pt x="5030" y="7738"/>
                </a:lnTo>
                <a:lnTo>
                  <a:pt x="5003" y="7759"/>
                </a:lnTo>
                <a:lnTo>
                  <a:pt x="4998" y="7763"/>
                </a:lnTo>
                <a:lnTo>
                  <a:pt x="4995" y="7767"/>
                </a:lnTo>
                <a:lnTo>
                  <a:pt x="4990" y="7773"/>
                </a:lnTo>
                <a:lnTo>
                  <a:pt x="4988" y="7779"/>
                </a:lnTo>
                <a:lnTo>
                  <a:pt x="4983" y="7792"/>
                </a:lnTo>
                <a:lnTo>
                  <a:pt x="4981" y="7807"/>
                </a:lnTo>
                <a:lnTo>
                  <a:pt x="4979" y="7823"/>
                </a:lnTo>
                <a:lnTo>
                  <a:pt x="4979" y="7837"/>
                </a:lnTo>
                <a:lnTo>
                  <a:pt x="4981" y="7851"/>
                </a:lnTo>
                <a:lnTo>
                  <a:pt x="4984" y="7862"/>
                </a:lnTo>
                <a:lnTo>
                  <a:pt x="4985" y="7868"/>
                </a:lnTo>
                <a:lnTo>
                  <a:pt x="4989" y="7874"/>
                </a:lnTo>
                <a:lnTo>
                  <a:pt x="4993" y="7882"/>
                </a:lnTo>
                <a:lnTo>
                  <a:pt x="4998" y="7889"/>
                </a:lnTo>
                <a:lnTo>
                  <a:pt x="5011" y="7907"/>
                </a:lnTo>
                <a:lnTo>
                  <a:pt x="5026" y="7923"/>
                </a:lnTo>
                <a:lnTo>
                  <a:pt x="5043" y="7941"/>
                </a:lnTo>
                <a:lnTo>
                  <a:pt x="5060" y="7955"/>
                </a:lnTo>
                <a:lnTo>
                  <a:pt x="5069" y="7962"/>
                </a:lnTo>
                <a:lnTo>
                  <a:pt x="5077" y="7967"/>
                </a:lnTo>
                <a:lnTo>
                  <a:pt x="5084" y="7972"/>
                </a:lnTo>
                <a:lnTo>
                  <a:pt x="5091" y="7975"/>
                </a:lnTo>
                <a:lnTo>
                  <a:pt x="5106" y="7980"/>
                </a:lnTo>
                <a:lnTo>
                  <a:pt x="5124" y="7982"/>
                </a:lnTo>
                <a:lnTo>
                  <a:pt x="5141" y="7985"/>
                </a:lnTo>
                <a:lnTo>
                  <a:pt x="5159" y="7987"/>
                </a:lnTo>
                <a:lnTo>
                  <a:pt x="5174" y="7989"/>
                </a:lnTo>
                <a:lnTo>
                  <a:pt x="5187" y="7990"/>
                </a:lnTo>
                <a:lnTo>
                  <a:pt x="5191" y="7993"/>
                </a:lnTo>
                <a:lnTo>
                  <a:pt x="5194" y="7994"/>
                </a:lnTo>
                <a:lnTo>
                  <a:pt x="5195" y="7996"/>
                </a:lnTo>
                <a:lnTo>
                  <a:pt x="5194" y="7999"/>
                </a:lnTo>
                <a:lnTo>
                  <a:pt x="5192" y="8001"/>
                </a:lnTo>
                <a:lnTo>
                  <a:pt x="5188" y="8003"/>
                </a:lnTo>
                <a:lnTo>
                  <a:pt x="5183" y="8007"/>
                </a:lnTo>
                <a:lnTo>
                  <a:pt x="5175" y="8009"/>
                </a:lnTo>
                <a:lnTo>
                  <a:pt x="5160" y="8014"/>
                </a:lnTo>
                <a:lnTo>
                  <a:pt x="5143" y="8019"/>
                </a:lnTo>
                <a:lnTo>
                  <a:pt x="5107" y="8027"/>
                </a:lnTo>
                <a:lnTo>
                  <a:pt x="5087" y="8032"/>
                </a:lnTo>
                <a:lnTo>
                  <a:pt x="5070" y="8037"/>
                </a:lnTo>
                <a:lnTo>
                  <a:pt x="5040" y="8044"/>
                </a:lnTo>
                <a:lnTo>
                  <a:pt x="5024" y="8049"/>
                </a:lnTo>
                <a:lnTo>
                  <a:pt x="5008" y="8051"/>
                </a:lnTo>
                <a:lnTo>
                  <a:pt x="4992" y="8054"/>
                </a:lnTo>
                <a:lnTo>
                  <a:pt x="4979" y="8055"/>
                </a:lnTo>
                <a:lnTo>
                  <a:pt x="4966" y="8054"/>
                </a:lnTo>
                <a:lnTo>
                  <a:pt x="4951" y="8049"/>
                </a:lnTo>
                <a:lnTo>
                  <a:pt x="4936" y="8043"/>
                </a:lnTo>
                <a:lnTo>
                  <a:pt x="4921" y="8036"/>
                </a:lnTo>
                <a:lnTo>
                  <a:pt x="4892" y="8023"/>
                </a:lnTo>
                <a:lnTo>
                  <a:pt x="4876" y="8017"/>
                </a:lnTo>
                <a:lnTo>
                  <a:pt x="4874" y="8017"/>
                </a:lnTo>
                <a:lnTo>
                  <a:pt x="4872" y="8016"/>
                </a:lnTo>
                <a:lnTo>
                  <a:pt x="4872" y="8015"/>
                </a:lnTo>
                <a:lnTo>
                  <a:pt x="4872" y="8014"/>
                </a:lnTo>
                <a:lnTo>
                  <a:pt x="4876" y="8009"/>
                </a:lnTo>
                <a:lnTo>
                  <a:pt x="4881" y="8003"/>
                </a:lnTo>
                <a:lnTo>
                  <a:pt x="4898" y="7986"/>
                </a:lnTo>
                <a:lnTo>
                  <a:pt x="4924" y="7961"/>
                </a:lnTo>
                <a:lnTo>
                  <a:pt x="4930" y="7954"/>
                </a:lnTo>
                <a:lnTo>
                  <a:pt x="4935" y="7947"/>
                </a:lnTo>
                <a:lnTo>
                  <a:pt x="4937" y="7940"/>
                </a:lnTo>
                <a:lnTo>
                  <a:pt x="4938" y="7933"/>
                </a:lnTo>
                <a:lnTo>
                  <a:pt x="4937" y="7927"/>
                </a:lnTo>
                <a:lnTo>
                  <a:pt x="4936" y="7922"/>
                </a:lnTo>
                <a:lnTo>
                  <a:pt x="4934" y="7918"/>
                </a:lnTo>
                <a:lnTo>
                  <a:pt x="4930" y="7913"/>
                </a:lnTo>
                <a:lnTo>
                  <a:pt x="4925" y="7911"/>
                </a:lnTo>
                <a:lnTo>
                  <a:pt x="4922" y="7909"/>
                </a:lnTo>
                <a:lnTo>
                  <a:pt x="4917" y="7909"/>
                </a:lnTo>
                <a:lnTo>
                  <a:pt x="4912" y="7911"/>
                </a:lnTo>
                <a:lnTo>
                  <a:pt x="4909" y="7913"/>
                </a:lnTo>
                <a:lnTo>
                  <a:pt x="4905" y="7918"/>
                </a:lnTo>
                <a:lnTo>
                  <a:pt x="4902" y="7925"/>
                </a:lnTo>
                <a:lnTo>
                  <a:pt x="4899" y="7933"/>
                </a:lnTo>
                <a:lnTo>
                  <a:pt x="4897" y="7950"/>
                </a:lnTo>
                <a:lnTo>
                  <a:pt x="4892" y="7965"/>
                </a:lnTo>
                <a:lnTo>
                  <a:pt x="4888" y="7976"/>
                </a:lnTo>
                <a:lnTo>
                  <a:pt x="4883" y="7985"/>
                </a:lnTo>
                <a:lnTo>
                  <a:pt x="4877" y="7992"/>
                </a:lnTo>
                <a:lnTo>
                  <a:pt x="4870" y="7995"/>
                </a:lnTo>
                <a:lnTo>
                  <a:pt x="4863" y="7997"/>
                </a:lnTo>
                <a:lnTo>
                  <a:pt x="4856" y="7999"/>
                </a:lnTo>
                <a:lnTo>
                  <a:pt x="4849" y="7997"/>
                </a:lnTo>
                <a:lnTo>
                  <a:pt x="4841" y="7993"/>
                </a:lnTo>
                <a:lnTo>
                  <a:pt x="4833" y="7987"/>
                </a:lnTo>
                <a:lnTo>
                  <a:pt x="4826" y="7980"/>
                </a:lnTo>
                <a:lnTo>
                  <a:pt x="4811" y="7965"/>
                </a:lnTo>
                <a:lnTo>
                  <a:pt x="4801" y="7952"/>
                </a:lnTo>
                <a:lnTo>
                  <a:pt x="4786" y="7940"/>
                </a:lnTo>
                <a:lnTo>
                  <a:pt x="4766" y="7925"/>
                </a:lnTo>
                <a:lnTo>
                  <a:pt x="4760" y="7920"/>
                </a:lnTo>
                <a:lnTo>
                  <a:pt x="4756" y="7915"/>
                </a:lnTo>
                <a:lnTo>
                  <a:pt x="4752" y="7908"/>
                </a:lnTo>
                <a:lnTo>
                  <a:pt x="4748" y="7902"/>
                </a:lnTo>
                <a:lnTo>
                  <a:pt x="4746" y="7894"/>
                </a:lnTo>
                <a:lnTo>
                  <a:pt x="4744" y="7886"/>
                </a:lnTo>
                <a:lnTo>
                  <a:pt x="4744" y="7877"/>
                </a:lnTo>
                <a:lnTo>
                  <a:pt x="4744" y="7867"/>
                </a:lnTo>
                <a:lnTo>
                  <a:pt x="4746" y="7857"/>
                </a:lnTo>
                <a:lnTo>
                  <a:pt x="4746" y="7848"/>
                </a:lnTo>
                <a:lnTo>
                  <a:pt x="4746" y="7841"/>
                </a:lnTo>
                <a:lnTo>
                  <a:pt x="4744" y="7834"/>
                </a:lnTo>
                <a:lnTo>
                  <a:pt x="4742" y="7830"/>
                </a:lnTo>
                <a:lnTo>
                  <a:pt x="4740" y="7825"/>
                </a:lnTo>
                <a:lnTo>
                  <a:pt x="4736" y="7820"/>
                </a:lnTo>
                <a:lnTo>
                  <a:pt x="4733" y="7817"/>
                </a:lnTo>
                <a:lnTo>
                  <a:pt x="4715" y="7805"/>
                </a:lnTo>
                <a:lnTo>
                  <a:pt x="4698" y="7792"/>
                </a:lnTo>
                <a:lnTo>
                  <a:pt x="4693" y="7787"/>
                </a:lnTo>
                <a:lnTo>
                  <a:pt x="4692" y="7783"/>
                </a:lnTo>
                <a:lnTo>
                  <a:pt x="4690" y="7779"/>
                </a:lnTo>
                <a:lnTo>
                  <a:pt x="4692" y="7774"/>
                </a:lnTo>
                <a:lnTo>
                  <a:pt x="4696" y="7767"/>
                </a:lnTo>
                <a:lnTo>
                  <a:pt x="4703" y="7759"/>
                </a:lnTo>
                <a:lnTo>
                  <a:pt x="4710" y="7751"/>
                </a:lnTo>
                <a:lnTo>
                  <a:pt x="4717" y="7743"/>
                </a:lnTo>
                <a:lnTo>
                  <a:pt x="4720" y="7739"/>
                </a:lnTo>
                <a:lnTo>
                  <a:pt x="4721" y="7734"/>
                </a:lnTo>
                <a:lnTo>
                  <a:pt x="4722" y="7730"/>
                </a:lnTo>
                <a:lnTo>
                  <a:pt x="4721" y="7726"/>
                </a:lnTo>
                <a:lnTo>
                  <a:pt x="4719" y="7722"/>
                </a:lnTo>
                <a:lnTo>
                  <a:pt x="4716" y="7719"/>
                </a:lnTo>
                <a:lnTo>
                  <a:pt x="4714" y="7716"/>
                </a:lnTo>
                <a:lnTo>
                  <a:pt x="4710" y="7714"/>
                </a:lnTo>
                <a:lnTo>
                  <a:pt x="4703" y="7711"/>
                </a:lnTo>
                <a:lnTo>
                  <a:pt x="4695" y="7709"/>
                </a:lnTo>
                <a:lnTo>
                  <a:pt x="4688" y="7705"/>
                </a:lnTo>
                <a:lnTo>
                  <a:pt x="4681" y="7700"/>
                </a:lnTo>
                <a:lnTo>
                  <a:pt x="4679" y="7698"/>
                </a:lnTo>
                <a:lnTo>
                  <a:pt x="4676" y="7693"/>
                </a:lnTo>
                <a:lnTo>
                  <a:pt x="4674" y="7689"/>
                </a:lnTo>
                <a:lnTo>
                  <a:pt x="4673" y="7684"/>
                </a:lnTo>
                <a:lnTo>
                  <a:pt x="4673" y="7677"/>
                </a:lnTo>
                <a:lnTo>
                  <a:pt x="4673" y="7671"/>
                </a:lnTo>
                <a:lnTo>
                  <a:pt x="4674" y="7664"/>
                </a:lnTo>
                <a:lnTo>
                  <a:pt x="4676" y="7657"/>
                </a:lnTo>
                <a:lnTo>
                  <a:pt x="4681" y="7643"/>
                </a:lnTo>
                <a:lnTo>
                  <a:pt x="4688" y="7630"/>
                </a:lnTo>
                <a:lnTo>
                  <a:pt x="4701" y="7605"/>
                </a:lnTo>
                <a:lnTo>
                  <a:pt x="4709" y="7590"/>
                </a:lnTo>
                <a:lnTo>
                  <a:pt x="4709" y="7584"/>
                </a:lnTo>
                <a:lnTo>
                  <a:pt x="4707" y="7577"/>
                </a:lnTo>
                <a:lnTo>
                  <a:pt x="4703" y="7569"/>
                </a:lnTo>
                <a:lnTo>
                  <a:pt x="4698" y="7561"/>
                </a:lnTo>
                <a:lnTo>
                  <a:pt x="4693" y="7551"/>
                </a:lnTo>
                <a:lnTo>
                  <a:pt x="4688" y="7542"/>
                </a:lnTo>
                <a:lnTo>
                  <a:pt x="4683" y="7532"/>
                </a:lnTo>
                <a:lnTo>
                  <a:pt x="4681" y="7524"/>
                </a:lnTo>
                <a:lnTo>
                  <a:pt x="4681" y="7515"/>
                </a:lnTo>
                <a:lnTo>
                  <a:pt x="4682" y="7505"/>
                </a:lnTo>
                <a:lnTo>
                  <a:pt x="4686" y="7496"/>
                </a:lnTo>
                <a:lnTo>
                  <a:pt x="4690" y="7487"/>
                </a:lnTo>
                <a:lnTo>
                  <a:pt x="4706" y="7464"/>
                </a:lnTo>
                <a:lnTo>
                  <a:pt x="4725" y="7440"/>
                </a:lnTo>
                <a:lnTo>
                  <a:pt x="4735" y="7424"/>
                </a:lnTo>
                <a:lnTo>
                  <a:pt x="4744" y="7410"/>
                </a:lnTo>
                <a:lnTo>
                  <a:pt x="4753" y="7395"/>
                </a:lnTo>
                <a:lnTo>
                  <a:pt x="4759" y="7381"/>
                </a:lnTo>
                <a:lnTo>
                  <a:pt x="4764" y="7368"/>
                </a:lnTo>
                <a:lnTo>
                  <a:pt x="4769" y="7356"/>
                </a:lnTo>
                <a:lnTo>
                  <a:pt x="4771" y="7347"/>
                </a:lnTo>
                <a:lnTo>
                  <a:pt x="4773" y="7340"/>
                </a:lnTo>
                <a:lnTo>
                  <a:pt x="4769" y="7323"/>
                </a:lnTo>
                <a:lnTo>
                  <a:pt x="4762" y="7298"/>
                </a:lnTo>
                <a:lnTo>
                  <a:pt x="4759" y="7282"/>
                </a:lnTo>
                <a:lnTo>
                  <a:pt x="4756" y="7267"/>
                </a:lnTo>
                <a:lnTo>
                  <a:pt x="4754" y="7252"/>
                </a:lnTo>
                <a:lnTo>
                  <a:pt x="4753" y="7237"/>
                </a:lnTo>
                <a:lnTo>
                  <a:pt x="4754" y="7224"/>
                </a:lnTo>
                <a:lnTo>
                  <a:pt x="4756" y="7212"/>
                </a:lnTo>
                <a:lnTo>
                  <a:pt x="4760" y="7201"/>
                </a:lnTo>
                <a:lnTo>
                  <a:pt x="4763" y="7191"/>
                </a:lnTo>
                <a:lnTo>
                  <a:pt x="4768" y="7179"/>
                </a:lnTo>
                <a:lnTo>
                  <a:pt x="4773" y="7166"/>
                </a:lnTo>
                <a:lnTo>
                  <a:pt x="4777" y="7151"/>
                </a:lnTo>
                <a:lnTo>
                  <a:pt x="4781" y="7133"/>
                </a:lnTo>
                <a:lnTo>
                  <a:pt x="4782" y="7125"/>
                </a:lnTo>
                <a:lnTo>
                  <a:pt x="4782" y="7117"/>
                </a:lnTo>
                <a:lnTo>
                  <a:pt x="4781" y="7111"/>
                </a:lnTo>
                <a:lnTo>
                  <a:pt x="4780" y="7106"/>
                </a:lnTo>
                <a:lnTo>
                  <a:pt x="4775" y="7098"/>
                </a:lnTo>
                <a:lnTo>
                  <a:pt x="4769" y="7092"/>
                </a:lnTo>
                <a:lnTo>
                  <a:pt x="4763" y="7087"/>
                </a:lnTo>
                <a:lnTo>
                  <a:pt x="4759" y="7080"/>
                </a:lnTo>
                <a:lnTo>
                  <a:pt x="4756" y="7077"/>
                </a:lnTo>
                <a:lnTo>
                  <a:pt x="4754" y="7071"/>
                </a:lnTo>
                <a:lnTo>
                  <a:pt x="4753" y="7065"/>
                </a:lnTo>
                <a:lnTo>
                  <a:pt x="4753" y="7058"/>
                </a:lnTo>
                <a:lnTo>
                  <a:pt x="4753" y="7051"/>
                </a:lnTo>
                <a:lnTo>
                  <a:pt x="4754" y="7045"/>
                </a:lnTo>
                <a:lnTo>
                  <a:pt x="4756" y="7039"/>
                </a:lnTo>
                <a:lnTo>
                  <a:pt x="4759" y="7036"/>
                </a:lnTo>
                <a:lnTo>
                  <a:pt x="4764" y="7029"/>
                </a:lnTo>
                <a:lnTo>
                  <a:pt x="4771" y="7023"/>
                </a:lnTo>
                <a:lnTo>
                  <a:pt x="4777" y="7017"/>
                </a:lnTo>
                <a:lnTo>
                  <a:pt x="4783" y="7011"/>
                </a:lnTo>
                <a:lnTo>
                  <a:pt x="4784" y="7006"/>
                </a:lnTo>
                <a:lnTo>
                  <a:pt x="4786" y="7002"/>
                </a:lnTo>
                <a:lnTo>
                  <a:pt x="4786" y="6995"/>
                </a:lnTo>
                <a:lnTo>
                  <a:pt x="4784" y="6988"/>
                </a:lnTo>
                <a:lnTo>
                  <a:pt x="4783" y="6981"/>
                </a:lnTo>
                <a:lnTo>
                  <a:pt x="4783" y="6972"/>
                </a:lnTo>
                <a:lnTo>
                  <a:pt x="4783" y="6965"/>
                </a:lnTo>
                <a:lnTo>
                  <a:pt x="4784" y="6958"/>
                </a:lnTo>
                <a:lnTo>
                  <a:pt x="4788" y="6945"/>
                </a:lnTo>
                <a:lnTo>
                  <a:pt x="4793" y="6934"/>
                </a:lnTo>
                <a:lnTo>
                  <a:pt x="4806" y="6910"/>
                </a:lnTo>
                <a:lnTo>
                  <a:pt x="4816" y="6889"/>
                </a:lnTo>
                <a:lnTo>
                  <a:pt x="4826" y="6864"/>
                </a:lnTo>
                <a:lnTo>
                  <a:pt x="4835" y="6836"/>
                </a:lnTo>
                <a:lnTo>
                  <a:pt x="4845" y="6808"/>
                </a:lnTo>
                <a:lnTo>
                  <a:pt x="4856" y="6781"/>
                </a:lnTo>
                <a:lnTo>
                  <a:pt x="4858" y="6774"/>
                </a:lnTo>
                <a:lnTo>
                  <a:pt x="4860" y="6767"/>
                </a:lnTo>
                <a:lnTo>
                  <a:pt x="4861" y="6759"/>
                </a:lnTo>
                <a:lnTo>
                  <a:pt x="4861" y="6749"/>
                </a:lnTo>
                <a:lnTo>
                  <a:pt x="4858" y="6732"/>
                </a:lnTo>
                <a:lnTo>
                  <a:pt x="4854" y="6713"/>
                </a:lnTo>
                <a:lnTo>
                  <a:pt x="4845" y="6679"/>
                </a:lnTo>
                <a:lnTo>
                  <a:pt x="4841" y="6659"/>
                </a:lnTo>
                <a:lnTo>
                  <a:pt x="4841" y="6657"/>
                </a:lnTo>
                <a:lnTo>
                  <a:pt x="4842" y="6653"/>
                </a:lnTo>
                <a:lnTo>
                  <a:pt x="4844" y="6651"/>
                </a:lnTo>
                <a:lnTo>
                  <a:pt x="4848" y="6647"/>
                </a:lnTo>
                <a:lnTo>
                  <a:pt x="4855" y="6640"/>
                </a:lnTo>
                <a:lnTo>
                  <a:pt x="4863" y="6633"/>
                </a:lnTo>
                <a:lnTo>
                  <a:pt x="4867" y="6630"/>
                </a:lnTo>
                <a:lnTo>
                  <a:pt x="4870" y="6626"/>
                </a:lnTo>
                <a:lnTo>
                  <a:pt x="4872" y="6621"/>
                </a:lnTo>
                <a:lnTo>
                  <a:pt x="4874" y="6617"/>
                </a:lnTo>
                <a:lnTo>
                  <a:pt x="4875" y="6612"/>
                </a:lnTo>
                <a:lnTo>
                  <a:pt x="4874" y="6607"/>
                </a:lnTo>
                <a:lnTo>
                  <a:pt x="4871" y="6603"/>
                </a:lnTo>
                <a:lnTo>
                  <a:pt x="4868" y="6598"/>
                </a:lnTo>
                <a:lnTo>
                  <a:pt x="4864" y="6592"/>
                </a:lnTo>
                <a:lnTo>
                  <a:pt x="4862" y="6587"/>
                </a:lnTo>
                <a:lnTo>
                  <a:pt x="4862" y="6584"/>
                </a:lnTo>
                <a:lnTo>
                  <a:pt x="4862" y="6579"/>
                </a:lnTo>
                <a:lnTo>
                  <a:pt x="4863" y="6576"/>
                </a:lnTo>
                <a:lnTo>
                  <a:pt x="4865" y="6572"/>
                </a:lnTo>
                <a:lnTo>
                  <a:pt x="4869" y="6568"/>
                </a:lnTo>
                <a:lnTo>
                  <a:pt x="4872" y="6565"/>
                </a:lnTo>
                <a:lnTo>
                  <a:pt x="4892" y="6552"/>
                </a:lnTo>
                <a:lnTo>
                  <a:pt x="4912" y="6537"/>
                </a:lnTo>
                <a:lnTo>
                  <a:pt x="4917" y="6531"/>
                </a:lnTo>
                <a:lnTo>
                  <a:pt x="4919" y="6525"/>
                </a:lnTo>
                <a:lnTo>
                  <a:pt x="4921" y="6518"/>
                </a:lnTo>
                <a:lnTo>
                  <a:pt x="4921" y="6509"/>
                </a:lnTo>
                <a:lnTo>
                  <a:pt x="4918" y="6489"/>
                </a:lnTo>
                <a:lnTo>
                  <a:pt x="4915" y="6465"/>
                </a:lnTo>
                <a:lnTo>
                  <a:pt x="4910" y="6439"/>
                </a:lnTo>
                <a:lnTo>
                  <a:pt x="4907" y="6410"/>
                </a:lnTo>
                <a:lnTo>
                  <a:pt x="4907" y="6395"/>
                </a:lnTo>
                <a:lnTo>
                  <a:pt x="4905" y="6379"/>
                </a:lnTo>
                <a:lnTo>
                  <a:pt x="4907" y="6364"/>
                </a:lnTo>
                <a:lnTo>
                  <a:pt x="4908" y="6349"/>
                </a:lnTo>
                <a:lnTo>
                  <a:pt x="4912" y="6314"/>
                </a:lnTo>
                <a:lnTo>
                  <a:pt x="4917" y="6276"/>
                </a:lnTo>
                <a:lnTo>
                  <a:pt x="4921" y="6237"/>
                </a:lnTo>
                <a:lnTo>
                  <a:pt x="4924" y="6200"/>
                </a:lnTo>
                <a:lnTo>
                  <a:pt x="4928" y="6166"/>
                </a:lnTo>
                <a:lnTo>
                  <a:pt x="4930" y="6136"/>
                </a:lnTo>
                <a:lnTo>
                  <a:pt x="4931" y="6115"/>
                </a:lnTo>
                <a:lnTo>
                  <a:pt x="4931" y="6103"/>
                </a:lnTo>
                <a:lnTo>
                  <a:pt x="4932" y="6086"/>
                </a:lnTo>
                <a:lnTo>
                  <a:pt x="4931" y="6059"/>
                </a:lnTo>
                <a:lnTo>
                  <a:pt x="4930" y="6042"/>
                </a:lnTo>
                <a:lnTo>
                  <a:pt x="4927" y="6026"/>
                </a:lnTo>
                <a:lnTo>
                  <a:pt x="4922" y="6011"/>
                </a:lnTo>
                <a:lnTo>
                  <a:pt x="4916" y="5995"/>
                </a:lnTo>
                <a:lnTo>
                  <a:pt x="4908" y="5983"/>
                </a:lnTo>
                <a:lnTo>
                  <a:pt x="4901" y="5970"/>
                </a:lnTo>
                <a:lnTo>
                  <a:pt x="4891" y="5958"/>
                </a:lnTo>
                <a:lnTo>
                  <a:pt x="4883" y="5947"/>
                </a:lnTo>
                <a:lnTo>
                  <a:pt x="4874" y="5937"/>
                </a:lnTo>
                <a:lnTo>
                  <a:pt x="4864" y="5929"/>
                </a:lnTo>
                <a:lnTo>
                  <a:pt x="4855" y="5921"/>
                </a:lnTo>
                <a:lnTo>
                  <a:pt x="4844" y="5916"/>
                </a:lnTo>
                <a:lnTo>
                  <a:pt x="4834" y="5910"/>
                </a:lnTo>
                <a:lnTo>
                  <a:pt x="4822" y="5900"/>
                </a:lnTo>
                <a:lnTo>
                  <a:pt x="4810" y="5891"/>
                </a:lnTo>
                <a:lnTo>
                  <a:pt x="4800" y="5882"/>
                </a:lnTo>
                <a:lnTo>
                  <a:pt x="4788" y="5872"/>
                </a:lnTo>
                <a:lnTo>
                  <a:pt x="4779" y="5864"/>
                </a:lnTo>
                <a:lnTo>
                  <a:pt x="4769" y="5858"/>
                </a:lnTo>
                <a:lnTo>
                  <a:pt x="4761" y="5855"/>
                </a:lnTo>
                <a:lnTo>
                  <a:pt x="4749" y="5851"/>
                </a:lnTo>
                <a:lnTo>
                  <a:pt x="4730" y="5845"/>
                </a:lnTo>
                <a:lnTo>
                  <a:pt x="4708" y="5835"/>
                </a:lnTo>
                <a:lnTo>
                  <a:pt x="4683" y="5823"/>
                </a:lnTo>
                <a:lnTo>
                  <a:pt x="4670" y="5815"/>
                </a:lnTo>
                <a:lnTo>
                  <a:pt x="4660" y="5808"/>
                </a:lnTo>
                <a:lnTo>
                  <a:pt x="4649" y="5798"/>
                </a:lnTo>
                <a:lnTo>
                  <a:pt x="4640" y="5789"/>
                </a:lnTo>
                <a:lnTo>
                  <a:pt x="4632" y="5778"/>
                </a:lnTo>
                <a:lnTo>
                  <a:pt x="4626" y="5768"/>
                </a:lnTo>
                <a:lnTo>
                  <a:pt x="4624" y="5762"/>
                </a:lnTo>
                <a:lnTo>
                  <a:pt x="4621" y="5756"/>
                </a:lnTo>
                <a:lnTo>
                  <a:pt x="4621" y="5750"/>
                </a:lnTo>
                <a:lnTo>
                  <a:pt x="4620" y="5744"/>
                </a:lnTo>
                <a:lnTo>
                  <a:pt x="4620" y="5732"/>
                </a:lnTo>
                <a:lnTo>
                  <a:pt x="4619" y="5721"/>
                </a:lnTo>
                <a:lnTo>
                  <a:pt x="4616" y="5709"/>
                </a:lnTo>
                <a:lnTo>
                  <a:pt x="4613" y="5697"/>
                </a:lnTo>
                <a:lnTo>
                  <a:pt x="4606" y="5675"/>
                </a:lnTo>
                <a:lnTo>
                  <a:pt x="4598" y="5654"/>
                </a:lnTo>
                <a:lnTo>
                  <a:pt x="4589" y="5634"/>
                </a:lnTo>
                <a:lnTo>
                  <a:pt x="4581" y="5614"/>
                </a:lnTo>
                <a:lnTo>
                  <a:pt x="4574" y="5595"/>
                </a:lnTo>
                <a:lnTo>
                  <a:pt x="4569" y="5577"/>
                </a:lnTo>
                <a:lnTo>
                  <a:pt x="4565" y="5557"/>
                </a:lnTo>
                <a:lnTo>
                  <a:pt x="4555" y="5533"/>
                </a:lnTo>
                <a:lnTo>
                  <a:pt x="4545" y="5507"/>
                </a:lnTo>
                <a:lnTo>
                  <a:pt x="4532" y="5479"/>
                </a:lnTo>
                <a:lnTo>
                  <a:pt x="4520" y="5451"/>
                </a:lnTo>
                <a:lnTo>
                  <a:pt x="4510" y="5424"/>
                </a:lnTo>
                <a:lnTo>
                  <a:pt x="4505" y="5412"/>
                </a:lnTo>
                <a:lnTo>
                  <a:pt x="4501" y="5400"/>
                </a:lnTo>
                <a:lnTo>
                  <a:pt x="4499" y="5390"/>
                </a:lnTo>
                <a:lnTo>
                  <a:pt x="4498" y="5380"/>
                </a:lnTo>
                <a:lnTo>
                  <a:pt x="4497" y="5372"/>
                </a:lnTo>
                <a:lnTo>
                  <a:pt x="4493" y="5364"/>
                </a:lnTo>
                <a:lnTo>
                  <a:pt x="4488" y="5357"/>
                </a:lnTo>
                <a:lnTo>
                  <a:pt x="4483" y="5350"/>
                </a:lnTo>
                <a:lnTo>
                  <a:pt x="4467" y="5337"/>
                </a:lnTo>
                <a:lnTo>
                  <a:pt x="4451" y="5325"/>
                </a:lnTo>
                <a:lnTo>
                  <a:pt x="4434" y="5313"/>
                </a:lnTo>
                <a:lnTo>
                  <a:pt x="4418" y="5300"/>
                </a:lnTo>
                <a:lnTo>
                  <a:pt x="4412" y="5292"/>
                </a:lnTo>
                <a:lnTo>
                  <a:pt x="4406" y="5285"/>
                </a:lnTo>
                <a:lnTo>
                  <a:pt x="4402" y="5277"/>
                </a:lnTo>
                <a:lnTo>
                  <a:pt x="4398" y="5267"/>
                </a:lnTo>
                <a:lnTo>
                  <a:pt x="4397" y="5258"/>
                </a:lnTo>
                <a:lnTo>
                  <a:pt x="4396" y="5249"/>
                </a:lnTo>
                <a:lnTo>
                  <a:pt x="4396" y="5239"/>
                </a:lnTo>
                <a:lnTo>
                  <a:pt x="4397" y="5231"/>
                </a:lnTo>
                <a:lnTo>
                  <a:pt x="4399" y="5216"/>
                </a:lnTo>
                <a:lnTo>
                  <a:pt x="4404" y="5201"/>
                </a:lnTo>
                <a:lnTo>
                  <a:pt x="4416" y="5174"/>
                </a:lnTo>
                <a:lnTo>
                  <a:pt x="4424" y="5149"/>
                </a:lnTo>
                <a:lnTo>
                  <a:pt x="4426" y="5135"/>
                </a:lnTo>
                <a:lnTo>
                  <a:pt x="4426" y="5117"/>
                </a:lnTo>
                <a:lnTo>
                  <a:pt x="4425" y="5100"/>
                </a:lnTo>
                <a:lnTo>
                  <a:pt x="4424" y="5080"/>
                </a:lnTo>
                <a:lnTo>
                  <a:pt x="4419" y="5043"/>
                </a:lnTo>
                <a:lnTo>
                  <a:pt x="4414" y="5017"/>
                </a:lnTo>
                <a:lnTo>
                  <a:pt x="4414" y="5013"/>
                </a:lnTo>
                <a:lnTo>
                  <a:pt x="4414" y="5007"/>
                </a:lnTo>
                <a:lnTo>
                  <a:pt x="4417" y="5000"/>
                </a:lnTo>
                <a:lnTo>
                  <a:pt x="4419" y="4992"/>
                </a:lnTo>
                <a:lnTo>
                  <a:pt x="4425" y="4975"/>
                </a:lnTo>
                <a:lnTo>
                  <a:pt x="4433" y="4956"/>
                </a:lnTo>
                <a:lnTo>
                  <a:pt x="4444" y="4939"/>
                </a:lnTo>
                <a:lnTo>
                  <a:pt x="4454" y="4923"/>
                </a:lnTo>
                <a:lnTo>
                  <a:pt x="4459" y="4916"/>
                </a:lnTo>
                <a:lnTo>
                  <a:pt x="4465" y="4910"/>
                </a:lnTo>
                <a:lnTo>
                  <a:pt x="4470" y="4906"/>
                </a:lnTo>
                <a:lnTo>
                  <a:pt x="4474" y="4902"/>
                </a:lnTo>
                <a:lnTo>
                  <a:pt x="4496" y="4887"/>
                </a:lnTo>
                <a:lnTo>
                  <a:pt x="4519" y="4866"/>
                </a:lnTo>
                <a:lnTo>
                  <a:pt x="4531" y="4855"/>
                </a:lnTo>
                <a:lnTo>
                  <a:pt x="4541" y="4847"/>
                </a:lnTo>
                <a:lnTo>
                  <a:pt x="4546" y="4844"/>
                </a:lnTo>
                <a:lnTo>
                  <a:pt x="4551" y="4841"/>
                </a:lnTo>
                <a:lnTo>
                  <a:pt x="4554" y="4840"/>
                </a:lnTo>
                <a:lnTo>
                  <a:pt x="4558" y="4839"/>
                </a:lnTo>
                <a:lnTo>
                  <a:pt x="4560" y="4839"/>
                </a:lnTo>
                <a:lnTo>
                  <a:pt x="4562" y="4837"/>
                </a:lnTo>
                <a:lnTo>
                  <a:pt x="4565" y="4834"/>
                </a:lnTo>
                <a:lnTo>
                  <a:pt x="4566" y="4831"/>
                </a:lnTo>
                <a:lnTo>
                  <a:pt x="4569" y="4820"/>
                </a:lnTo>
                <a:lnTo>
                  <a:pt x="4572" y="4807"/>
                </a:lnTo>
                <a:lnTo>
                  <a:pt x="4574" y="4791"/>
                </a:lnTo>
                <a:lnTo>
                  <a:pt x="4577" y="4773"/>
                </a:lnTo>
                <a:lnTo>
                  <a:pt x="4580" y="4756"/>
                </a:lnTo>
                <a:lnTo>
                  <a:pt x="4586" y="4736"/>
                </a:lnTo>
                <a:lnTo>
                  <a:pt x="4588" y="4726"/>
                </a:lnTo>
                <a:lnTo>
                  <a:pt x="4589" y="4716"/>
                </a:lnTo>
                <a:lnTo>
                  <a:pt x="4591" y="4705"/>
                </a:lnTo>
                <a:lnTo>
                  <a:pt x="4591" y="4694"/>
                </a:lnTo>
                <a:lnTo>
                  <a:pt x="4589" y="4673"/>
                </a:lnTo>
                <a:lnTo>
                  <a:pt x="4586" y="4655"/>
                </a:lnTo>
                <a:lnTo>
                  <a:pt x="4581" y="4636"/>
                </a:lnTo>
                <a:lnTo>
                  <a:pt x="4577" y="4622"/>
                </a:lnTo>
                <a:lnTo>
                  <a:pt x="4571" y="4610"/>
                </a:lnTo>
                <a:lnTo>
                  <a:pt x="4566" y="4604"/>
                </a:lnTo>
                <a:lnTo>
                  <a:pt x="4561" y="4598"/>
                </a:lnTo>
                <a:lnTo>
                  <a:pt x="4557" y="4589"/>
                </a:lnTo>
                <a:lnTo>
                  <a:pt x="4552" y="4577"/>
                </a:lnTo>
                <a:lnTo>
                  <a:pt x="4547" y="4563"/>
                </a:lnTo>
                <a:lnTo>
                  <a:pt x="4541" y="4549"/>
                </a:lnTo>
                <a:lnTo>
                  <a:pt x="4535" y="4535"/>
                </a:lnTo>
                <a:lnTo>
                  <a:pt x="4528" y="4524"/>
                </a:lnTo>
                <a:lnTo>
                  <a:pt x="4521" y="4515"/>
                </a:lnTo>
                <a:lnTo>
                  <a:pt x="4518" y="4511"/>
                </a:lnTo>
                <a:lnTo>
                  <a:pt x="4513" y="4509"/>
                </a:lnTo>
                <a:lnTo>
                  <a:pt x="4508" y="4507"/>
                </a:lnTo>
                <a:lnTo>
                  <a:pt x="4504" y="4505"/>
                </a:lnTo>
                <a:lnTo>
                  <a:pt x="4494" y="4503"/>
                </a:lnTo>
                <a:lnTo>
                  <a:pt x="4485" y="4503"/>
                </a:lnTo>
                <a:lnTo>
                  <a:pt x="4468" y="4504"/>
                </a:lnTo>
                <a:lnTo>
                  <a:pt x="4463" y="4505"/>
                </a:lnTo>
                <a:lnTo>
                  <a:pt x="4463" y="4512"/>
                </a:lnTo>
                <a:lnTo>
                  <a:pt x="4461" y="4529"/>
                </a:lnTo>
                <a:lnTo>
                  <a:pt x="4459" y="4539"/>
                </a:lnTo>
                <a:lnTo>
                  <a:pt x="4453" y="4551"/>
                </a:lnTo>
                <a:lnTo>
                  <a:pt x="4450" y="4556"/>
                </a:lnTo>
                <a:lnTo>
                  <a:pt x="4446" y="4562"/>
                </a:lnTo>
                <a:lnTo>
                  <a:pt x="4440" y="4566"/>
                </a:lnTo>
                <a:lnTo>
                  <a:pt x="4434" y="4571"/>
                </a:lnTo>
                <a:lnTo>
                  <a:pt x="4427" y="4575"/>
                </a:lnTo>
                <a:lnTo>
                  <a:pt x="4422" y="4578"/>
                </a:lnTo>
                <a:lnTo>
                  <a:pt x="4417" y="4579"/>
                </a:lnTo>
                <a:lnTo>
                  <a:pt x="4412" y="4581"/>
                </a:lnTo>
                <a:lnTo>
                  <a:pt x="4407" y="4581"/>
                </a:lnTo>
                <a:lnTo>
                  <a:pt x="4404" y="4579"/>
                </a:lnTo>
                <a:lnTo>
                  <a:pt x="4400" y="4578"/>
                </a:lnTo>
                <a:lnTo>
                  <a:pt x="4398" y="4576"/>
                </a:lnTo>
                <a:lnTo>
                  <a:pt x="4387" y="4564"/>
                </a:lnTo>
                <a:lnTo>
                  <a:pt x="4378" y="4552"/>
                </a:lnTo>
                <a:lnTo>
                  <a:pt x="4372" y="4548"/>
                </a:lnTo>
                <a:lnTo>
                  <a:pt x="4364" y="4543"/>
                </a:lnTo>
                <a:lnTo>
                  <a:pt x="4355" y="4539"/>
                </a:lnTo>
                <a:lnTo>
                  <a:pt x="4344" y="4535"/>
                </a:lnTo>
                <a:lnTo>
                  <a:pt x="4332" y="4530"/>
                </a:lnTo>
                <a:lnTo>
                  <a:pt x="4322" y="4524"/>
                </a:lnTo>
                <a:lnTo>
                  <a:pt x="4311" y="4518"/>
                </a:lnTo>
                <a:lnTo>
                  <a:pt x="4303" y="4510"/>
                </a:lnTo>
                <a:lnTo>
                  <a:pt x="4286" y="4491"/>
                </a:lnTo>
                <a:lnTo>
                  <a:pt x="4267" y="4471"/>
                </a:lnTo>
                <a:lnTo>
                  <a:pt x="4256" y="4462"/>
                </a:lnTo>
                <a:lnTo>
                  <a:pt x="4247" y="4454"/>
                </a:lnTo>
                <a:lnTo>
                  <a:pt x="4237" y="4446"/>
                </a:lnTo>
                <a:lnTo>
                  <a:pt x="4228" y="4440"/>
                </a:lnTo>
                <a:lnTo>
                  <a:pt x="4204" y="4429"/>
                </a:lnTo>
                <a:lnTo>
                  <a:pt x="4178" y="4414"/>
                </a:lnTo>
                <a:lnTo>
                  <a:pt x="4171" y="4409"/>
                </a:lnTo>
                <a:lnTo>
                  <a:pt x="4166" y="4404"/>
                </a:lnTo>
                <a:lnTo>
                  <a:pt x="4161" y="4399"/>
                </a:lnTo>
                <a:lnTo>
                  <a:pt x="4156" y="4392"/>
                </a:lnTo>
                <a:lnTo>
                  <a:pt x="4153" y="4384"/>
                </a:lnTo>
                <a:lnTo>
                  <a:pt x="4150" y="4376"/>
                </a:lnTo>
                <a:lnTo>
                  <a:pt x="4149" y="4367"/>
                </a:lnTo>
                <a:lnTo>
                  <a:pt x="4149" y="4356"/>
                </a:lnTo>
                <a:lnTo>
                  <a:pt x="4150" y="4347"/>
                </a:lnTo>
                <a:lnTo>
                  <a:pt x="4149" y="4336"/>
                </a:lnTo>
                <a:lnTo>
                  <a:pt x="4148" y="4327"/>
                </a:lnTo>
                <a:lnTo>
                  <a:pt x="4147" y="4319"/>
                </a:lnTo>
                <a:lnTo>
                  <a:pt x="4141" y="4302"/>
                </a:lnTo>
                <a:lnTo>
                  <a:pt x="4134" y="4289"/>
                </a:lnTo>
                <a:lnTo>
                  <a:pt x="4127" y="4278"/>
                </a:lnTo>
                <a:lnTo>
                  <a:pt x="4119" y="4268"/>
                </a:lnTo>
                <a:lnTo>
                  <a:pt x="4110" y="4261"/>
                </a:lnTo>
                <a:lnTo>
                  <a:pt x="4104" y="4256"/>
                </a:lnTo>
                <a:lnTo>
                  <a:pt x="4089" y="4247"/>
                </a:lnTo>
                <a:lnTo>
                  <a:pt x="4072" y="4238"/>
                </a:lnTo>
                <a:lnTo>
                  <a:pt x="4062" y="4234"/>
                </a:lnTo>
                <a:lnTo>
                  <a:pt x="4053" y="4233"/>
                </a:lnTo>
                <a:lnTo>
                  <a:pt x="4048" y="4233"/>
                </a:lnTo>
                <a:lnTo>
                  <a:pt x="4045" y="4234"/>
                </a:lnTo>
                <a:lnTo>
                  <a:pt x="4040" y="4235"/>
                </a:lnTo>
                <a:lnTo>
                  <a:pt x="4036" y="4238"/>
                </a:lnTo>
                <a:lnTo>
                  <a:pt x="4033" y="4239"/>
                </a:lnTo>
                <a:lnTo>
                  <a:pt x="4028" y="4240"/>
                </a:lnTo>
                <a:lnTo>
                  <a:pt x="4023" y="4240"/>
                </a:lnTo>
                <a:lnTo>
                  <a:pt x="4019" y="4239"/>
                </a:lnTo>
                <a:lnTo>
                  <a:pt x="4008" y="4235"/>
                </a:lnTo>
                <a:lnTo>
                  <a:pt x="3998" y="4229"/>
                </a:lnTo>
                <a:lnTo>
                  <a:pt x="3986" y="4222"/>
                </a:lnTo>
                <a:lnTo>
                  <a:pt x="3975" y="4218"/>
                </a:lnTo>
                <a:lnTo>
                  <a:pt x="3969" y="4215"/>
                </a:lnTo>
                <a:lnTo>
                  <a:pt x="3964" y="4214"/>
                </a:lnTo>
                <a:lnTo>
                  <a:pt x="3958" y="4213"/>
                </a:lnTo>
                <a:lnTo>
                  <a:pt x="3953" y="4214"/>
                </a:lnTo>
                <a:lnTo>
                  <a:pt x="3947" y="4214"/>
                </a:lnTo>
                <a:lnTo>
                  <a:pt x="3941" y="4213"/>
                </a:lnTo>
                <a:lnTo>
                  <a:pt x="3934" y="4211"/>
                </a:lnTo>
                <a:lnTo>
                  <a:pt x="3927" y="4207"/>
                </a:lnTo>
                <a:lnTo>
                  <a:pt x="3913" y="4197"/>
                </a:lnTo>
                <a:lnTo>
                  <a:pt x="3898" y="4185"/>
                </a:lnTo>
                <a:lnTo>
                  <a:pt x="3870" y="4157"/>
                </a:lnTo>
                <a:lnTo>
                  <a:pt x="3850" y="4134"/>
                </a:lnTo>
                <a:lnTo>
                  <a:pt x="3834" y="4116"/>
                </a:lnTo>
                <a:lnTo>
                  <a:pt x="3819" y="4097"/>
                </a:lnTo>
                <a:lnTo>
                  <a:pt x="3811" y="4089"/>
                </a:lnTo>
                <a:lnTo>
                  <a:pt x="3801" y="4083"/>
                </a:lnTo>
                <a:lnTo>
                  <a:pt x="3796" y="4080"/>
                </a:lnTo>
                <a:lnTo>
                  <a:pt x="3790" y="4079"/>
                </a:lnTo>
                <a:lnTo>
                  <a:pt x="3784" y="4078"/>
                </a:lnTo>
                <a:lnTo>
                  <a:pt x="3778" y="4078"/>
                </a:lnTo>
                <a:lnTo>
                  <a:pt x="3765" y="4078"/>
                </a:lnTo>
                <a:lnTo>
                  <a:pt x="3756" y="4080"/>
                </a:lnTo>
                <a:lnTo>
                  <a:pt x="3749" y="4084"/>
                </a:lnTo>
                <a:lnTo>
                  <a:pt x="3742" y="4089"/>
                </a:lnTo>
                <a:lnTo>
                  <a:pt x="3729" y="4103"/>
                </a:lnTo>
                <a:lnTo>
                  <a:pt x="3715" y="4125"/>
                </a:lnTo>
                <a:lnTo>
                  <a:pt x="3710" y="4130"/>
                </a:lnTo>
                <a:lnTo>
                  <a:pt x="3704" y="4133"/>
                </a:lnTo>
                <a:lnTo>
                  <a:pt x="3699" y="4134"/>
                </a:lnTo>
                <a:lnTo>
                  <a:pt x="3695" y="4134"/>
                </a:lnTo>
                <a:lnTo>
                  <a:pt x="3689" y="4133"/>
                </a:lnTo>
                <a:lnTo>
                  <a:pt x="3684" y="4131"/>
                </a:lnTo>
                <a:lnTo>
                  <a:pt x="3679" y="4127"/>
                </a:lnTo>
                <a:lnTo>
                  <a:pt x="3673" y="4124"/>
                </a:lnTo>
                <a:lnTo>
                  <a:pt x="3655" y="4104"/>
                </a:lnTo>
                <a:lnTo>
                  <a:pt x="3643" y="4087"/>
                </a:lnTo>
                <a:lnTo>
                  <a:pt x="3639" y="4085"/>
                </a:lnTo>
                <a:lnTo>
                  <a:pt x="3636" y="4084"/>
                </a:lnTo>
                <a:lnTo>
                  <a:pt x="3631" y="4083"/>
                </a:lnTo>
                <a:lnTo>
                  <a:pt x="3625" y="4083"/>
                </a:lnTo>
                <a:lnTo>
                  <a:pt x="3612" y="4084"/>
                </a:lnTo>
                <a:lnTo>
                  <a:pt x="3597" y="4086"/>
                </a:lnTo>
                <a:lnTo>
                  <a:pt x="3581" y="4090"/>
                </a:lnTo>
                <a:lnTo>
                  <a:pt x="3563" y="4093"/>
                </a:lnTo>
                <a:lnTo>
                  <a:pt x="3545" y="4096"/>
                </a:lnTo>
                <a:lnTo>
                  <a:pt x="3529" y="4097"/>
                </a:lnTo>
                <a:lnTo>
                  <a:pt x="3521" y="4096"/>
                </a:lnTo>
                <a:lnTo>
                  <a:pt x="3514" y="4092"/>
                </a:lnTo>
                <a:lnTo>
                  <a:pt x="3507" y="4089"/>
                </a:lnTo>
                <a:lnTo>
                  <a:pt x="3500" y="4082"/>
                </a:lnTo>
                <a:lnTo>
                  <a:pt x="3495" y="4074"/>
                </a:lnTo>
                <a:lnTo>
                  <a:pt x="3489" y="4067"/>
                </a:lnTo>
                <a:lnTo>
                  <a:pt x="3484" y="4058"/>
                </a:lnTo>
                <a:lnTo>
                  <a:pt x="3480" y="4049"/>
                </a:lnTo>
                <a:lnTo>
                  <a:pt x="3473" y="4031"/>
                </a:lnTo>
                <a:lnTo>
                  <a:pt x="3468" y="4013"/>
                </a:lnTo>
                <a:lnTo>
                  <a:pt x="3464" y="3998"/>
                </a:lnTo>
                <a:lnTo>
                  <a:pt x="3463" y="3989"/>
                </a:lnTo>
                <a:lnTo>
                  <a:pt x="3462" y="3982"/>
                </a:lnTo>
                <a:lnTo>
                  <a:pt x="3461" y="3976"/>
                </a:lnTo>
                <a:lnTo>
                  <a:pt x="3459" y="3970"/>
                </a:lnTo>
                <a:lnTo>
                  <a:pt x="3456" y="3965"/>
                </a:lnTo>
                <a:lnTo>
                  <a:pt x="3449" y="3956"/>
                </a:lnTo>
                <a:lnTo>
                  <a:pt x="3441" y="3948"/>
                </a:lnTo>
                <a:lnTo>
                  <a:pt x="3430" y="3941"/>
                </a:lnTo>
                <a:lnTo>
                  <a:pt x="3419" y="3934"/>
                </a:lnTo>
                <a:lnTo>
                  <a:pt x="3407" y="3929"/>
                </a:lnTo>
                <a:lnTo>
                  <a:pt x="3394" y="3924"/>
                </a:lnTo>
                <a:lnTo>
                  <a:pt x="3368" y="3917"/>
                </a:lnTo>
                <a:lnTo>
                  <a:pt x="3343" y="3911"/>
                </a:lnTo>
                <a:lnTo>
                  <a:pt x="3332" y="3908"/>
                </a:lnTo>
                <a:lnTo>
                  <a:pt x="3322" y="3905"/>
                </a:lnTo>
                <a:lnTo>
                  <a:pt x="3314" y="3902"/>
                </a:lnTo>
                <a:lnTo>
                  <a:pt x="3308" y="3898"/>
                </a:lnTo>
                <a:lnTo>
                  <a:pt x="3302" y="3895"/>
                </a:lnTo>
                <a:lnTo>
                  <a:pt x="3298" y="3890"/>
                </a:lnTo>
                <a:lnTo>
                  <a:pt x="3293" y="3883"/>
                </a:lnTo>
                <a:lnTo>
                  <a:pt x="3288" y="3877"/>
                </a:lnTo>
                <a:lnTo>
                  <a:pt x="3279" y="3861"/>
                </a:lnTo>
                <a:lnTo>
                  <a:pt x="3271" y="3844"/>
                </a:lnTo>
                <a:lnTo>
                  <a:pt x="3266" y="3828"/>
                </a:lnTo>
                <a:lnTo>
                  <a:pt x="3262" y="3813"/>
                </a:lnTo>
                <a:lnTo>
                  <a:pt x="3261" y="3806"/>
                </a:lnTo>
                <a:lnTo>
                  <a:pt x="3261" y="3800"/>
                </a:lnTo>
                <a:lnTo>
                  <a:pt x="3262" y="3795"/>
                </a:lnTo>
                <a:lnTo>
                  <a:pt x="3264" y="3790"/>
                </a:lnTo>
                <a:lnTo>
                  <a:pt x="3266" y="3787"/>
                </a:lnTo>
                <a:lnTo>
                  <a:pt x="3267" y="3782"/>
                </a:lnTo>
                <a:lnTo>
                  <a:pt x="3267" y="3776"/>
                </a:lnTo>
                <a:lnTo>
                  <a:pt x="3266" y="3770"/>
                </a:lnTo>
                <a:lnTo>
                  <a:pt x="3264" y="3757"/>
                </a:lnTo>
                <a:lnTo>
                  <a:pt x="3259" y="3743"/>
                </a:lnTo>
                <a:lnTo>
                  <a:pt x="3249" y="3721"/>
                </a:lnTo>
                <a:lnTo>
                  <a:pt x="3245" y="3710"/>
                </a:lnTo>
                <a:lnTo>
                  <a:pt x="3235" y="3699"/>
                </a:lnTo>
                <a:lnTo>
                  <a:pt x="3214" y="3673"/>
                </a:lnTo>
                <a:lnTo>
                  <a:pt x="3201" y="3659"/>
                </a:lnTo>
                <a:lnTo>
                  <a:pt x="3188" y="3647"/>
                </a:lnTo>
                <a:lnTo>
                  <a:pt x="3183" y="3642"/>
                </a:lnTo>
                <a:lnTo>
                  <a:pt x="3178" y="3639"/>
                </a:lnTo>
                <a:lnTo>
                  <a:pt x="3173" y="3636"/>
                </a:lnTo>
                <a:lnTo>
                  <a:pt x="3168" y="3635"/>
                </a:lnTo>
                <a:lnTo>
                  <a:pt x="3165" y="3634"/>
                </a:lnTo>
                <a:lnTo>
                  <a:pt x="3159" y="3629"/>
                </a:lnTo>
                <a:lnTo>
                  <a:pt x="3153" y="3624"/>
                </a:lnTo>
                <a:lnTo>
                  <a:pt x="3146" y="3614"/>
                </a:lnTo>
                <a:lnTo>
                  <a:pt x="3132" y="3592"/>
                </a:lnTo>
                <a:lnTo>
                  <a:pt x="3114" y="3565"/>
                </a:lnTo>
                <a:lnTo>
                  <a:pt x="3098" y="3537"/>
                </a:lnTo>
                <a:lnTo>
                  <a:pt x="3080" y="3509"/>
                </a:lnTo>
                <a:lnTo>
                  <a:pt x="3064" y="3484"/>
                </a:lnTo>
                <a:lnTo>
                  <a:pt x="3050" y="3466"/>
                </a:lnTo>
                <a:lnTo>
                  <a:pt x="3016" y="3431"/>
                </a:lnTo>
                <a:lnTo>
                  <a:pt x="2975" y="3385"/>
                </a:lnTo>
                <a:lnTo>
                  <a:pt x="2955" y="3363"/>
                </a:lnTo>
                <a:lnTo>
                  <a:pt x="2937" y="3339"/>
                </a:lnTo>
                <a:lnTo>
                  <a:pt x="2929" y="3329"/>
                </a:lnTo>
                <a:lnTo>
                  <a:pt x="2923" y="3319"/>
                </a:lnTo>
                <a:lnTo>
                  <a:pt x="2918" y="3310"/>
                </a:lnTo>
                <a:lnTo>
                  <a:pt x="2914" y="3302"/>
                </a:lnTo>
                <a:lnTo>
                  <a:pt x="2903" y="3268"/>
                </a:lnTo>
                <a:lnTo>
                  <a:pt x="2894" y="3236"/>
                </a:lnTo>
                <a:lnTo>
                  <a:pt x="2890" y="3230"/>
                </a:lnTo>
                <a:lnTo>
                  <a:pt x="2887" y="3224"/>
                </a:lnTo>
                <a:lnTo>
                  <a:pt x="2883" y="3221"/>
                </a:lnTo>
                <a:lnTo>
                  <a:pt x="2878" y="3218"/>
                </a:lnTo>
                <a:lnTo>
                  <a:pt x="2874" y="3217"/>
                </a:lnTo>
                <a:lnTo>
                  <a:pt x="2868" y="3218"/>
                </a:lnTo>
                <a:lnTo>
                  <a:pt x="2862" y="3222"/>
                </a:lnTo>
                <a:lnTo>
                  <a:pt x="2855" y="3227"/>
                </a:lnTo>
                <a:lnTo>
                  <a:pt x="2848" y="3233"/>
                </a:lnTo>
                <a:lnTo>
                  <a:pt x="2843" y="3238"/>
                </a:lnTo>
                <a:lnTo>
                  <a:pt x="2840" y="3245"/>
                </a:lnTo>
                <a:lnTo>
                  <a:pt x="2837" y="3251"/>
                </a:lnTo>
                <a:lnTo>
                  <a:pt x="2836" y="3257"/>
                </a:lnTo>
                <a:lnTo>
                  <a:pt x="2836" y="3264"/>
                </a:lnTo>
                <a:lnTo>
                  <a:pt x="2838" y="3270"/>
                </a:lnTo>
                <a:lnTo>
                  <a:pt x="2841" y="3276"/>
                </a:lnTo>
                <a:lnTo>
                  <a:pt x="2848" y="3289"/>
                </a:lnTo>
                <a:lnTo>
                  <a:pt x="2858" y="3303"/>
                </a:lnTo>
                <a:lnTo>
                  <a:pt x="2871" y="3316"/>
                </a:lnTo>
                <a:lnTo>
                  <a:pt x="2887" y="3330"/>
                </a:lnTo>
                <a:lnTo>
                  <a:pt x="2892" y="3337"/>
                </a:lnTo>
                <a:lnTo>
                  <a:pt x="2900" y="3344"/>
                </a:lnTo>
                <a:lnTo>
                  <a:pt x="2904" y="3351"/>
                </a:lnTo>
                <a:lnTo>
                  <a:pt x="2909" y="3358"/>
                </a:lnTo>
                <a:lnTo>
                  <a:pt x="2917" y="3373"/>
                </a:lnTo>
                <a:lnTo>
                  <a:pt x="2924" y="3389"/>
                </a:lnTo>
                <a:lnTo>
                  <a:pt x="2932" y="3404"/>
                </a:lnTo>
                <a:lnTo>
                  <a:pt x="2942" y="3420"/>
                </a:lnTo>
                <a:lnTo>
                  <a:pt x="2949" y="3429"/>
                </a:lnTo>
                <a:lnTo>
                  <a:pt x="2956" y="3438"/>
                </a:lnTo>
                <a:lnTo>
                  <a:pt x="2964" y="3447"/>
                </a:lnTo>
                <a:lnTo>
                  <a:pt x="2974" y="3457"/>
                </a:lnTo>
                <a:lnTo>
                  <a:pt x="2983" y="3466"/>
                </a:lnTo>
                <a:lnTo>
                  <a:pt x="2991" y="3477"/>
                </a:lnTo>
                <a:lnTo>
                  <a:pt x="2997" y="3486"/>
                </a:lnTo>
                <a:lnTo>
                  <a:pt x="3003" y="3496"/>
                </a:lnTo>
                <a:lnTo>
                  <a:pt x="3006" y="3505"/>
                </a:lnTo>
                <a:lnTo>
                  <a:pt x="3010" y="3513"/>
                </a:lnTo>
                <a:lnTo>
                  <a:pt x="3012" y="3523"/>
                </a:lnTo>
                <a:lnTo>
                  <a:pt x="3013" y="3531"/>
                </a:lnTo>
                <a:lnTo>
                  <a:pt x="3016" y="3547"/>
                </a:lnTo>
                <a:lnTo>
                  <a:pt x="3018" y="3561"/>
                </a:lnTo>
                <a:lnTo>
                  <a:pt x="3020" y="3567"/>
                </a:lnTo>
                <a:lnTo>
                  <a:pt x="3023" y="3574"/>
                </a:lnTo>
                <a:lnTo>
                  <a:pt x="3025" y="3579"/>
                </a:lnTo>
                <a:lnTo>
                  <a:pt x="3030" y="3584"/>
                </a:lnTo>
                <a:lnTo>
                  <a:pt x="3056" y="3607"/>
                </a:lnTo>
                <a:lnTo>
                  <a:pt x="3087" y="3638"/>
                </a:lnTo>
                <a:lnTo>
                  <a:pt x="3094" y="3646"/>
                </a:lnTo>
                <a:lnTo>
                  <a:pt x="3100" y="3654"/>
                </a:lnTo>
                <a:lnTo>
                  <a:pt x="3105" y="3662"/>
                </a:lnTo>
                <a:lnTo>
                  <a:pt x="3109" y="3671"/>
                </a:lnTo>
                <a:lnTo>
                  <a:pt x="3110" y="3679"/>
                </a:lnTo>
                <a:lnTo>
                  <a:pt x="3110" y="3687"/>
                </a:lnTo>
                <a:lnTo>
                  <a:pt x="3109" y="3691"/>
                </a:lnTo>
                <a:lnTo>
                  <a:pt x="3106" y="3694"/>
                </a:lnTo>
                <a:lnTo>
                  <a:pt x="3104" y="3698"/>
                </a:lnTo>
                <a:lnTo>
                  <a:pt x="3102" y="3701"/>
                </a:lnTo>
                <a:lnTo>
                  <a:pt x="3094" y="3707"/>
                </a:lnTo>
                <a:lnTo>
                  <a:pt x="3087" y="3710"/>
                </a:lnTo>
                <a:lnTo>
                  <a:pt x="3082" y="3710"/>
                </a:lnTo>
                <a:lnTo>
                  <a:pt x="3075" y="3709"/>
                </a:lnTo>
                <a:lnTo>
                  <a:pt x="3069" y="3707"/>
                </a:lnTo>
                <a:lnTo>
                  <a:pt x="3062" y="3702"/>
                </a:lnTo>
                <a:lnTo>
                  <a:pt x="3056" y="3698"/>
                </a:lnTo>
                <a:lnTo>
                  <a:pt x="3050" y="3692"/>
                </a:lnTo>
                <a:lnTo>
                  <a:pt x="3039" y="3678"/>
                </a:lnTo>
                <a:lnTo>
                  <a:pt x="3029" y="3665"/>
                </a:lnTo>
                <a:lnTo>
                  <a:pt x="3024" y="3659"/>
                </a:lnTo>
                <a:lnTo>
                  <a:pt x="3020" y="3655"/>
                </a:lnTo>
                <a:lnTo>
                  <a:pt x="3017" y="3652"/>
                </a:lnTo>
                <a:lnTo>
                  <a:pt x="3013" y="3649"/>
                </a:lnTo>
                <a:lnTo>
                  <a:pt x="2998" y="3645"/>
                </a:lnTo>
                <a:lnTo>
                  <a:pt x="2982" y="3638"/>
                </a:lnTo>
                <a:lnTo>
                  <a:pt x="2975" y="3632"/>
                </a:lnTo>
                <a:lnTo>
                  <a:pt x="2969" y="3625"/>
                </a:lnTo>
                <a:lnTo>
                  <a:pt x="2968" y="3621"/>
                </a:lnTo>
                <a:lnTo>
                  <a:pt x="2966" y="3617"/>
                </a:lnTo>
                <a:lnTo>
                  <a:pt x="2965" y="3613"/>
                </a:lnTo>
                <a:lnTo>
                  <a:pt x="2965" y="3607"/>
                </a:lnTo>
                <a:lnTo>
                  <a:pt x="2966" y="3602"/>
                </a:lnTo>
                <a:lnTo>
                  <a:pt x="2965" y="3597"/>
                </a:lnTo>
                <a:lnTo>
                  <a:pt x="2964" y="3592"/>
                </a:lnTo>
                <a:lnTo>
                  <a:pt x="2962" y="3587"/>
                </a:lnTo>
                <a:lnTo>
                  <a:pt x="2956" y="3577"/>
                </a:lnTo>
                <a:lnTo>
                  <a:pt x="2948" y="3566"/>
                </a:lnTo>
                <a:lnTo>
                  <a:pt x="2928" y="3541"/>
                </a:lnTo>
                <a:lnTo>
                  <a:pt x="2907" y="3513"/>
                </a:lnTo>
                <a:lnTo>
                  <a:pt x="2901" y="3506"/>
                </a:lnTo>
                <a:lnTo>
                  <a:pt x="2896" y="3500"/>
                </a:lnTo>
                <a:lnTo>
                  <a:pt x="2891" y="3496"/>
                </a:lnTo>
                <a:lnTo>
                  <a:pt x="2888" y="3492"/>
                </a:lnTo>
                <a:lnTo>
                  <a:pt x="2883" y="3490"/>
                </a:lnTo>
                <a:lnTo>
                  <a:pt x="2880" y="3489"/>
                </a:lnTo>
                <a:lnTo>
                  <a:pt x="2875" y="3489"/>
                </a:lnTo>
                <a:lnTo>
                  <a:pt x="2871" y="3489"/>
                </a:lnTo>
                <a:lnTo>
                  <a:pt x="2854" y="3492"/>
                </a:lnTo>
                <a:lnTo>
                  <a:pt x="2830" y="3494"/>
                </a:lnTo>
                <a:lnTo>
                  <a:pt x="2824" y="3494"/>
                </a:lnTo>
                <a:lnTo>
                  <a:pt x="2820" y="3492"/>
                </a:lnTo>
                <a:lnTo>
                  <a:pt x="2817" y="3490"/>
                </a:lnTo>
                <a:lnTo>
                  <a:pt x="2815" y="3486"/>
                </a:lnTo>
                <a:lnTo>
                  <a:pt x="2814" y="3481"/>
                </a:lnTo>
                <a:lnTo>
                  <a:pt x="2815" y="3477"/>
                </a:lnTo>
                <a:lnTo>
                  <a:pt x="2816" y="3471"/>
                </a:lnTo>
                <a:lnTo>
                  <a:pt x="2817" y="3466"/>
                </a:lnTo>
                <a:lnTo>
                  <a:pt x="2823" y="3453"/>
                </a:lnTo>
                <a:lnTo>
                  <a:pt x="2830" y="3440"/>
                </a:lnTo>
                <a:lnTo>
                  <a:pt x="2838" y="3430"/>
                </a:lnTo>
                <a:lnTo>
                  <a:pt x="2847" y="3419"/>
                </a:lnTo>
                <a:lnTo>
                  <a:pt x="2849" y="3415"/>
                </a:lnTo>
                <a:lnTo>
                  <a:pt x="2851" y="3410"/>
                </a:lnTo>
                <a:lnTo>
                  <a:pt x="2851" y="3405"/>
                </a:lnTo>
                <a:lnTo>
                  <a:pt x="2851" y="3400"/>
                </a:lnTo>
                <a:lnTo>
                  <a:pt x="2850" y="3396"/>
                </a:lnTo>
                <a:lnTo>
                  <a:pt x="2848" y="3391"/>
                </a:lnTo>
                <a:lnTo>
                  <a:pt x="2844" y="3385"/>
                </a:lnTo>
                <a:lnTo>
                  <a:pt x="2841" y="3381"/>
                </a:lnTo>
                <a:lnTo>
                  <a:pt x="2833" y="3372"/>
                </a:lnTo>
                <a:lnTo>
                  <a:pt x="2822" y="3364"/>
                </a:lnTo>
                <a:lnTo>
                  <a:pt x="2813" y="3358"/>
                </a:lnTo>
                <a:lnTo>
                  <a:pt x="2802" y="3354"/>
                </a:lnTo>
                <a:lnTo>
                  <a:pt x="2799" y="3351"/>
                </a:lnTo>
                <a:lnTo>
                  <a:pt x="2794" y="3345"/>
                </a:lnTo>
                <a:lnTo>
                  <a:pt x="2788" y="3338"/>
                </a:lnTo>
                <a:lnTo>
                  <a:pt x="2783" y="3330"/>
                </a:lnTo>
                <a:lnTo>
                  <a:pt x="2773" y="3309"/>
                </a:lnTo>
                <a:lnTo>
                  <a:pt x="2762" y="3283"/>
                </a:lnTo>
                <a:lnTo>
                  <a:pt x="2750" y="3255"/>
                </a:lnTo>
                <a:lnTo>
                  <a:pt x="2739" y="3226"/>
                </a:lnTo>
                <a:lnTo>
                  <a:pt x="2727" y="3196"/>
                </a:lnTo>
                <a:lnTo>
                  <a:pt x="2715" y="3170"/>
                </a:lnTo>
                <a:lnTo>
                  <a:pt x="2703" y="3147"/>
                </a:lnTo>
                <a:lnTo>
                  <a:pt x="2693" y="3127"/>
                </a:lnTo>
                <a:lnTo>
                  <a:pt x="2681" y="3110"/>
                </a:lnTo>
                <a:lnTo>
                  <a:pt x="2671" y="3096"/>
                </a:lnTo>
                <a:lnTo>
                  <a:pt x="2666" y="3092"/>
                </a:lnTo>
                <a:lnTo>
                  <a:pt x="2660" y="3087"/>
                </a:lnTo>
                <a:lnTo>
                  <a:pt x="2654" y="3082"/>
                </a:lnTo>
                <a:lnTo>
                  <a:pt x="2648" y="3080"/>
                </a:lnTo>
                <a:lnTo>
                  <a:pt x="2642" y="3078"/>
                </a:lnTo>
                <a:lnTo>
                  <a:pt x="2636" y="3076"/>
                </a:lnTo>
                <a:lnTo>
                  <a:pt x="2631" y="3075"/>
                </a:lnTo>
                <a:lnTo>
                  <a:pt x="2624" y="3076"/>
                </a:lnTo>
                <a:lnTo>
                  <a:pt x="2617" y="3076"/>
                </a:lnTo>
                <a:lnTo>
                  <a:pt x="2609" y="3076"/>
                </a:lnTo>
                <a:lnTo>
                  <a:pt x="2601" y="3075"/>
                </a:lnTo>
                <a:lnTo>
                  <a:pt x="2593" y="3073"/>
                </a:lnTo>
                <a:lnTo>
                  <a:pt x="2577" y="3067"/>
                </a:lnTo>
                <a:lnTo>
                  <a:pt x="2560" y="3060"/>
                </a:lnTo>
                <a:lnTo>
                  <a:pt x="2544" y="3052"/>
                </a:lnTo>
                <a:lnTo>
                  <a:pt x="2528" y="3042"/>
                </a:lnTo>
                <a:lnTo>
                  <a:pt x="2516" y="3034"/>
                </a:lnTo>
                <a:lnTo>
                  <a:pt x="2505" y="3026"/>
                </a:lnTo>
                <a:lnTo>
                  <a:pt x="2500" y="3021"/>
                </a:lnTo>
                <a:lnTo>
                  <a:pt x="2497" y="3015"/>
                </a:lnTo>
                <a:lnTo>
                  <a:pt x="2494" y="3007"/>
                </a:lnTo>
                <a:lnTo>
                  <a:pt x="2491" y="2998"/>
                </a:lnTo>
                <a:lnTo>
                  <a:pt x="2487" y="2977"/>
                </a:lnTo>
                <a:lnTo>
                  <a:pt x="2483" y="2951"/>
                </a:lnTo>
                <a:lnTo>
                  <a:pt x="2478" y="2925"/>
                </a:lnTo>
                <a:lnTo>
                  <a:pt x="2471" y="2899"/>
                </a:lnTo>
                <a:lnTo>
                  <a:pt x="2466" y="2886"/>
                </a:lnTo>
                <a:lnTo>
                  <a:pt x="2461" y="2876"/>
                </a:lnTo>
                <a:lnTo>
                  <a:pt x="2456" y="2865"/>
                </a:lnTo>
                <a:lnTo>
                  <a:pt x="2449" y="2856"/>
                </a:lnTo>
                <a:lnTo>
                  <a:pt x="2442" y="2846"/>
                </a:lnTo>
                <a:lnTo>
                  <a:pt x="2433" y="2836"/>
                </a:lnTo>
                <a:lnTo>
                  <a:pt x="2426" y="2825"/>
                </a:lnTo>
                <a:lnTo>
                  <a:pt x="2420" y="2813"/>
                </a:lnTo>
                <a:lnTo>
                  <a:pt x="2407" y="2789"/>
                </a:lnTo>
                <a:lnTo>
                  <a:pt x="2396" y="2763"/>
                </a:lnTo>
                <a:lnTo>
                  <a:pt x="2388" y="2737"/>
                </a:lnTo>
                <a:lnTo>
                  <a:pt x="2380" y="2711"/>
                </a:lnTo>
                <a:lnTo>
                  <a:pt x="2378" y="2699"/>
                </a:lnTo>
                <a:lnTo>
                  <a:pt x="2377" y="2688"/>
                </a:lnTo>
                <a:lnTo>
                  <a:pt x="2377" y="2677"/>
                </a:lnTo>
                <a:lnTo>
                  <a:pt x="2377" y="2667"/>
                </a:lnTo>
                <a:lnTo>
                  <a:pt x="2378" y="2644"/>
                </a:lnTo>
                <a:lnTo>
                  <a:pt x="2380" y="2616"/>
                </a:lnTo>
                <a:lnTo>
                  <a:pt x="2384" y="2584"/>
                </a:lnTo>
                <a:lnTo>
                  <a:pt x="2386" y="2552"/>
                </a:lnTo>
                <a:lnTo>
                  <a:pt x="2389" y="2520"/>
                </a:lnTo>
                <a:lnTo>
                  <a:pt x="2391" y="2492"/>
                </a:lnTo>
                <a:lnTo>
                  <a:pt x="2392" y="2467"/>
                </a:lnTo>
                <a:lnTo>
                  <a:pt x="2392" y="2451"/>
                </a:lnTo>
                <a:lnTo>
                  <a:pt x="2391" y="2438"/>
                </a:lnTo>
                <a:lnTo>
                  <a:pt x="2388" y="2422"/>
                </a:lnTo>
                <a:lnTo>
                  <a:pt x="2383" y="2406"/>
                </a:lnTo>
                <a:lnTo>
                  <a:pt x="2377" y="2389"/>
                </a:lnTo>
                <a:lnTo>
                  <a:pt x="2366" y="2360"/>
                </a:lnTo>
                <a:lnTo>
                  <a:pt x="2362" y="2341"/>
                </a:lnTo>
                <a:lnTo>
                  <a:pt x="2360" y="2326"/>
                </a:lnTo>
                <a:lnTo>
                  <a:pt x="2356" y="2307"/>
                </a:lnTo>
                <a:lnTo>
                  <a:pt x="2352" y="2299"/>
                </a:lnTo>
                <a:lnTo>
                  <a:pt x="2348" y="2291"/>
                </a:lnTo>
                <a:lnTo>
                  <a:pt x="2345" y="2287"/>
                </a:lnTo>
                <a:lnTo>
                  <a:pt x="2343" y="2285"/>
                </a:lnTo>
                <a:lnTo>
                  <a:pt x="2339" y="2283"/>
                </a:lnTo>
                <a:lnTo>
                  <a:pt x="2337" y="2281"/>
                </a:lnTo>
                <a:lnTo>
                  <a:pt x="2319" y="2272"/>
                </a:lnTo>
                <a:lnTo>
                  <a:pt x="2292" y="2254"/>
                </a:lnTo>
                <a:lnTo>
                  <a:pt x="2278" y="2245"/>
                </a:lnTo>
                <a:lnTo>
                  <a:pt x="2263" y="2238"/>
                </a:lnTo>
                <a:lnTo>
                  <a:pt x="2255" y="2234"/>
                </a:lnTo>
                <a:lnTo>
                  <a:pt x="2248" y="2232"/>
                </a:lnTo>
                <a:lnTo>
                  <a:pt x="2241" y="2231"/>
                </a:lnTo>
                <a:lnTo>
                  <a:pt x="2234" y="2231"/>
                </a:lnTo>
                <a:lnTo>
                  <a:pt x="2227" y="2230"/>
                </a:lnTo>
                <a:lnTo>
                  <a:pt x="2221" y="2227"/>
                </a:lnTo>
                <a:lnTo>
                  <a:pt x="2216" y="2224"/>
                </a:lnTo>
                <a:lnTo>
                  <a:pt x="2210" y="2219"/>
                </a:lnTo>
                <a:lnTo>
                  <a:pt x="2205" y="2215"/>
                </a:lnTo>
                <a:lnTo>
                  <a:pt x="2202" y="2207"/>
                </a:lnTo>
                <a:lnTo>
                  <a:pt x="2198" y="2200"/>
                </a:lnTo>
                <a:lnTo>
                  <a:pt x="2196" y="2193"/>
                </a:lnTo>
                <a:lnTo>
                  <a:pt x="2194" y="2185"/>
                </a:lnTo>
                <a:lnTo>
                  <a:pt x="2191" y="2177"/>
                </a:lnTo>
                <a:lnTo>
                  <a:pt x="2190" y="2169"/>
                </a:lnTo>
                <a:lnTo>
                  <a:pt x="2190" y="2161"/>
                </a:lnTo>
                <a:lnTo>
                  <a:pt x="2190" y="2152"/>
                </a:lnTo>
                <a:lnTo>
                  <a:pt x="2190" y="2145"/>
                </a:lnTo>
                <a:lnTo>
                  <a:pt x="2191" y="2137"/>
                </a:lnTo>
                <a:lnTo>
                  <a:pt x="2194" y="2131"/>
                </a:lnTo>
                <a:lnTo>
                  <a:pt x="2195" y="2124"/>
                </a:lnTo>
                <a:lnTo>
                  <a:pt x="2196" y="2118"/>
                </a:lnTo>
                <a:lnTo>
                  <a:pt x="2195" y="2111"/>
                </a:lnTo>
                <a:lnTo>
                  <a:pt x="2194" y="2103"/>
                </a:lnTo>
                <a:lnTo>
                  <a:pt x="2191" y="2096"/>
                </a:lnTo>
                <a:lnTo>
                  <a:pt x="2188" y="2089"/>
                </a:lnTo>
                <a:lnTo>
                  <a:pt x="2184" y="2081"/>
                </a:lnTo>
                <a:lnTo>
                  <a:pt x="2180" y="2074"/>
                </a:lnTo>
                <a:lnTo>
                  <a:pt x="2170" y="2062"/>
                </a:lnTo>
                <a:lnTo>
                  <a:pt x="2160" y="2051"/>
                </a:lnTo>
                <a:lnTo>
                  <a:pt x="2155" y="2048"/>
                </a:lnTo>
                <a:lnTo>
                  <a:pt x="2150" y="2044"/>
                </a:lnTo>
                <a:lnTo>
                  <a:pt x="2146" y="2042"/>
                </a:lnTo>
                <a:lnTo>
                  <a:pt x="2142" y="2042"/>
                </a:lnTo>
                <a:lnTo>
                  <a:pt x="2139" y="2041"/>
                </a:lnTo>
                <a:lnTo>
                  <a:pt x="2134" y="2040"/>
                </a:lnTo>
                <a:lnTo>
                  <a:pt x="2129" y="2036"/>
                </a:lnTo>
                <a:lnTo>
                  <a:pt x="2126" y="2031"/>
                </a:lnTo>
                <a:lnTo>
                  <a:pt x="2116" y="2021"/>
                </a:lnTo>
                <a:lnTo>
                  <a:pt x="2107" y="2007"/>
                </a:lnTo>
                <a:lnTo>
                  <a:pt x="2099" y="1991"/>
                </a:lnTo>
                <a:lnTo>
                  <a:pt x="2090" y="1976"/>
                </a:lnTo>
                <a:lnTo>
                  <a:pt x="2083" y="1961"/>
                </a:lnTo>
                <a:lnTo>
                  <a:pt x="2079" y="1948"/>
                </a:lnTo>
                <a:lnTo>
                  <a:pt x="2076" y="1942"/>
                </a:lnTo>
                <a:lnTo>
                  <a:pt x="2073" y="1937"/>
                </a:lnTo>
                <a:lnTo>
                  <a:pt x="2070" y="1933"/>
                </a:lnTo>
                <a:lnTo>
                  <a:pt x="2067" y="1929"/>
                </a:lnTo>
                <a:lnTo>
                  <a:pt x="2060" y="1923"/>
                </a:lnTo>
                <a:lnTo>
                  <a:pt x="2053" y="1921"/>
                </a:lnTo>
                <a:lnTo>
                  <a:pt x="2049" y="1921"/>
                </a:lnTo>
                <a:lnTo>
                  <a:pt x="2047" y="1921"/>
                </a:lnTo>
                <a:lnTo>
                  <a:pt x="2045" y="1922"/>
                </a:lnTo>
                <a:lnTo>
                  <a:pt x="2043" y="1923"/>
                </a:lnTo>
                <a:lnTo>
                  <a:pt x="2042" y="1926"/>
                </a:lnTo>
                <a:lnTo>
                  <a:pt x="2041" y="1928"/>
                </a:lnTo>
                <a:lnTo>
                  <a:pt x="2041" y="1930"/>
                </a:lnTo>
                <a:lnTo>
                  <a:pt x="2042" y="1934"/>
                </a:lnTo>
                <a:lnTo>
                  <a:pt x="2045" y="1941"/>
                </a:lnTo>
                <a:lnTo>
                  <a:pt x="2046" y="1950"/>
                </a:lnTo>
                <a:lnTo>
                  <a:pt x="2046" y="1959"/>
                </a:lnTo>
                <a:lnTo>
                  <a:pt x="2046" y="1968"/>
                </a:lnTo>
                <a:lnTo>
                  <a:pt x="2047" y="1976"/>
                </a:lnTo>
                <a:lnTo>
                  <a:pt x="2048" y="1984"/>
                </a:lnTo>
                <a:lnTo>
                  <a:pt x="2050" y="1987"/>
                </a:lnTo>
                <a:lnTo>
                  <a:pt x="2053" y="1990"/>
                </a:lnTo>
                <a:lnTo>
                  <a:pt x="2055" y="1993"/>
                </a:lnTo>
                <a:lnTo>
                  <a:pt x="2059" y="1995"/>
                </a:lnTo>
                <a:lnTo>
                  <a:pt x="2062" y="1997"/>
                </a:lnTo>
                <a:lnTo>
                  <a:pt x="2066" y="2001"/>
                </a:lnTo>
                <a:lnTo>
                  <a:pt x="2069" y="2007"/>
                </a:lnTo>
                <a:lnTo>
                  <a:pt x="2072" y="2013"/>
                </a:lnTo>
                <a:lnTo>
                  <a:pt x="2077" y="2027"/>
                </a:lnTo>
                <a:lnTo>
                  <a:pt x="2082" y="2042"/>
                </a:lnTo>
                <a:lnTo>
                  <a:pt x="2085" y="2057"/>
                </a:lnTo>
                <a:lnTo>
                  <a:pt x="2085" y="2071"/>
                </a:lnTo>
                <a:lnTo>
                  <a:pt x="2085" y="2077"/>
                </a:lnTo>
                <a:lnTo>
                  <a:pt x="2083" y="2082"/>
                </a:lnTo>
                <a:lnTo>
                  <a:pt x="2081" y="2087"/>
                </a:lnTo>
                <a:lnTo>
                  <a:pt x="2079" y="2089"/>
                </a:lnTo>
                <a:lnTo>
                  <a:pt x="2075" y="2090"/>
                </a:lnTo>
                <a:lnTo>
                  <a:pt x="2072" y="2090"/>
                </a:lnTo>
                <a:lnTo>
                  <a:pt x="2067" y="2089"/>
                </a:lnTo>
                <a:lnTo>
                  <a:pt x="2063" y="2088"/>
                </a:lnTo>
                <a:lnTo>
                  <a:pt x="2053" y="2083"/>
                </a:lnTo>
                <a:lnTo>
                  <a:pt x="2041" y="2075"/>
                </a:lnTo>
                <a:lnTo>
                  <a:pt x="2015" y="2056"/>
                </a:lnTo>
                <a:lnTo>
                  <a:pt x="1987" y="2037"/>
                </a:lnTo>
                <a:lnTo>
                  <a:pt x="1980" y="2031"/>
                </a:lnTo>
                <a:lnTo>
                  <a:pt x="1974" y="2025"/>
                </a:lnTo>
                <a:lnTo>
                  <a:pt x="1969" y="2017"/>
                </a:lnTo>
                <a:lnTo>
                  <a:pt x="1966" y="2008"/>
                </a:lnTo>
                <a:lnTo>
                  <a:pt x="1964" y="1998"/>
                </a:lnTo>
                <a:lnTo>
                  <a:pt x="1961" y="1988"/>
                </a:lnTo>
                <a:lnTo>
                  <a:pt x="1960" y="1977"/>
                </a:lnTo>
                <a:lnTo>
                  <a:pt x="1960" y="1967"/>
                </a:lnTo>
                <a:lnTo>
                  <a:pt x="1961" y="1925"/>
                </a:lnTo>
                <a:lnTo>
                  <a:pt x="1962" y="1896"/>
                </a:lnTo>
                <a:lnTo>
                  <a:pt x="1962" y="1892"/>
                </a:lnTo>
                <a:lnTo>
                  <a:pt x="1960" y="1887"/>
                </a:lnTo>
                <a:lnTo>
                  <a:pt x="1958" y="1883"/>
                </a:lnTo>
                <a:lnTo>
                  <a:pt x="1954" y="1879"/>
                </a:lnTo>
                <a:lnTo>
                  <a:pt x="1944" y="1870"/>
                </a:lnTo>
                <a:lnTo>
                  <a:pt x="1932" y="1863"/>
                </a:lnTo>
                <a:lnTo>
                  <a:pt x="1919" y="1858"/>
                </a:lnTo>
                <a:lnTo>
                  <a:pt x="1906" y="1853"/>
                </a:lnTo>
                <a:lnTo>
                  <a:pt x="1893" y="1851"/>
                </a:lnTo>
                <a:lnTo>
                  <a:pt x="1884" y="1849"/>
                </a:lnTo>
                <a:lnTo>
                  <a:pt x="1874" y="1849"/>
                </a:lnTo>
                <a:lnTo>
                  <a:pt x="1866" y="1848"/>
                </a:lnTo>
                <a:lnTo>
                  <a:pt x="1858" y="1847"/>
                </a:lnTo>
                <a:lnTo>
                  <a:pt x="1850" y="1843"/>
                </a:lnTo>
                <a:lnTo>
                  <a:pt x="1846" y="1841"/>
                </a:lnTo>
                <a:lnTo>
                  <a:pt x="1844" y="1838"/>
                </a:lnTo>
                <a:lnTo>
                  <a:pt x="1840" y="1833"/>
                </a:lnTo>
                <a:lnTo>
                  <a:pt x="1838" y="1827"/>
                </a:lnTo>
                <a:lnTo>
                  <a:pt x="1836" y="1820"/>
                </a:lnTo>
                <a:lnTo>
                  <a:pt x="1834" y="1813"/>
                </a:lnTo>
                <a:lnTo>
                  <a:pt x="1832" y="1804"/>
                </a:lnTo>
                <a:lnTo>
                  <a:pt x="1832" y="1793"/>
                </a:lnTo>
                <a:lnTo>
                  <a:pt x="1830" y="1781"/>
                </a:lnTo>
                <a:lnTo>
                  <a:pt x="1827" y="1771"/>
                </a:lnTo>
                <a:lnTo>
                  <a:pt x="1823" y="1761"/>
                </a:lnTo>
                <a:lnTo>
                  <a:pt x="1818" y="1752"/>
                </a:lnTo>
                <a:lnTo>
                  <a:pt x="1811" y="1744"/>
                </a:lnTo>
                <a:lnTo>
                  <a:pt x="1805" y="1735"/>
                </a:lnTo>
                <a:lnTo>
                  <a:pt x="1797" y="1728"/>
                </a:lnTo>
                <a:lnTo>
                  <a:pt x="1790" y="1723"/>
                </a:lnTo>
                <a:lnTo>
                  <a:pt x="1773" y="1712"/>
                </a:lnTo>
                <a:lnTo>
                  <a:pt x="1757" y="1705"/>
                </a:lnTo>
                <a:lnTo>
                  <a:pt x="1743" y="1700"/>
                </a:lnTo>
                <a:lnTo>
                  <a:pt x="1732" y="1699"/>
                </a:lnTo>
                <a:lnTo>
                  <a:pt x="1718" y="1697"/>
                </a:lnTo>
                <a:lnTo>
                  <a:pt x="1697" y="1691"/>
                </a:lnTo>
                <a:lnTo>
                  <a:pt x="1670" y="1684"/>
                </a:lnTo>
                <a:lnTo>
                  <a:pt x="1639" y="1676"/>
                </a:lnTo>
                <a:lnTo>
                  <a:pt x="1608" y="1667"/>
                </a:lnTo>
                <a:lnTo>
                  <a:pt x="1578" y="1660"/>
                </a:lnTo>
                <a:lnTo>
                  <a:pt x="1554" y="1654"/>
                </a:lnTo>
                <a:lnTo>
                  <a:pt x="1534" y="1653"/>
                </a:lnTo>
                <a:lnTo>
                  <a:pt x="1527" y="1652"/>
                </a:lnTo>
                <a:lnTo>
                  <a:pt x="1518" y="1651"/>
                </a:lnTo>
                <a:lnTo>
                  <a:pt x="1510" y="1647"/>
                </a:lnTo>
                <a:lnTo>
                  <a:pt x="1501" y="1644"/>
                </a:lnTo>
                <a:lnTo>
                  <a:pt x="1483" y="1636"/>
                </a:lnTo>
                <a:lnTo>
                  <a:pt x="1466" y="1626"/>
                </a:lnTo>
                <a:lnTo>
                  <a:pt x="1449" y="1618"/>
                </a:lnTo>
                <a:lnTo>
                  <a:pt x="1434" y="1612"/>
                </a:lnTo>
                <a:lnTo>
                  <a:pt x="1427" y="1611"/>
                </a:lnTo>
                <a:lnTo>
                  <a:pt x="1420" y="1610"/>
                </a:lnTo>
                <a:lnTo>
                  <a:pt x="1415" y="1611"/>
                </a:lnTo>
                <a:lnTo>
                  <a:pt x="1409" y="1613"/>
                </a:lnTo>
                <a:lnTo>
                  <a:pt x="1405" y="1617"/>
                </a:lnTo>
                <a:lnTo>
                  <a:pt x="1400" y="1618"/>
                </a:lnTo>
                <a:lnTo>
                  <a:pt x="1394" y="1618"/>
                </a:lnTo>
                <a:lnTo>
                  <a:pt x="1388" y="1617"/>
                </a:lnTo>
                <a:lnTo>
                  <a:pt x="1376" y="1612"/>
                </a:lnTo>
                <a:lnTo>
                  <a:pt x="1363" y="1604"/>
                </a:lnTo>
                <a:lnTo>
                  <a:pt x="1352" y="1597"/>
                </a:lnTo>
                <a:lnTo>
                  <a:pt x="1339" y="1589"/>
                </a:lnTo>
                <a:lnTo>
                  <a:pt x="1333" y="1585"/>
                </a:lnTo>
                <a:lnTo>
                  <a:pt x="1328" y="1583"/>
                </a:lnTo>
                <a:lnTo>
                  <a:pt x="1322" y="1582"/>
                </a:lnTo>
                <a:lnTo>
                  <a:pt x="1318" y="1580"/>
                </a:lnTo>
                <a:lnTo>
                  <a:pt x="1314" y="1582"/>
                </a:lnTo>
                <a:lnTo>
                  <a:pt x="1311" y="1584"/>
                </a:lnTo>
                <a:lnTo>
                  <a:pt x="1308" y="1588"/>
                </a:lnTo>
                <a:lnTo>
                  <a:pt x="1306" y="1591"/>
                </a:lnTo>
                <a:lnTo>
                  <a:pt x="1301" y="1603"/>
                </a:lnTo>
                <a:lnTo>
                  <a:pt x="1298" y="1617"/>
                </a:lnTo>
                <a:lnTo>
                  <a:pt x="1293" y="1632"/>
                </a:lnTo>
                <a:lnTo>
                  <a:pt x="1287" y="1649"/>
                </a:lnTo>
                <a:lnTo>
                  <a:pt x="1282" y="1657"/>
                </a:lnTo>
                <a:lnTo>
                  <a:pt x="1277" y="1664"/>
                </a:lnTo>
                <a:lnTo>
                  <a:pt x="1271" y="1671"/>
                </a:lnTo>
                <a:lnTo>
                  <a:pt x="1264" y="1678"/>
                </a:lnTo>
                <a:lnTo>
                  <a:pt x="1255" y="1683"/>
                </a:lnTo>
                <a:lnTo>
                  <a:pt x="1247" y="1686"/>
                </a:lnTo>
                <a:lnTo>
                  <a:pt x="1240" y="1687"/>
                </a:lnTo>
                <a:lnTo>
                  <a:pt x="1233" y="1687"/>
                </a:lnTo>
                <a:lnTo>
                  <a:pt x="1226" y="1686"/>
                </a:lnTo>
                <a:lnTo>
                  <a:pt x="1220" y="1684"/>
                </a:lnTo>
                <a:lnTo>
                  <a:pt x="1213" y="1680"/>
                </a:lnTo>
                <a:lnTo>
                  <a:pt x="1207" y="1678"/>
                </a:lnTo>
                <a:lnTo>
                  <a:pt x="1197" y="1671"/>
                </a:lnTo>
                <a:lnTo>
                  <a:pt x="1186" y="1666"/>
                </a:lnTo>
                <a:lnTo>
                  <a:pt x="1181" y="1665"/>
                </a:lnTo>
                <a:lnTo>
                  <a:pt x="1176" y="1665"/>
                </a:lnTo>
                <a:lnTo>
                  <a:pt x="1171" y="1667"/>
                </a:lnTo>
                <a:lnTo>
                  <a:pt x="1167" y="1670"/>
                </a:lnTo>
                <a:lnTo>
                  <a:pt x="1157" y="1679"/>
                </a:lnTo>
                <a:lnTo>
                  <a:pt x="1144" y="1686"/>
                </a:lnTo>
                <a:lnTo>
                  <a:pt x="1138" y="1690"/>
                </a:lnTo>
                <a:lnTo>
                  <a:pt x="1131" y="1692"/>
                </a:lnTo>
                <a:lnTo>
                  <a:pt x="1125" y="1694"/>
                </a:lnTo>
                <a:lnTo>
                  <a:pt x="1119" y="1696"/>
                </a:lnTo>
                <a:lnTo>
                  <a:pt x="1113" y="1696"/>
                </a:lnTo>
                <a:lnTo>
                  <a:pt x="1109" y="1694"/>
                </a:lnTo>
                <a:lnTo>
                  <a:pt x="1104" y="1693"/>
                </a:lnTo>
                <a:lnTo>
                  <a:pt x="1102" y="1690"/>
                </a:lnTo>
                <a:lnTo>
                  <a:pt x="1099" y="1685"/>
                </a:lnTo>
                <a:lnTo>
                  <a:pt x="1099" y="1678"/>
                </a:lnTo>
                <a:lnTo>
                  <a:pt x="1100" y="1671"/>
                </a:lnTo>
                <a:lnTo>
                  <a:pt x="1103" y="1661"/>
                </a:lnTo>
                <a:lnTo>
                  <a:pt x="1110" y="1642"/>
                </a:lnTo>
                <a:lnTo>
                  <a:pt x="1114" y="1627"/>
                </a:lnTo>
                <a:lnTo>
                  <a:pt x="1117" y="1616"/>
                </a:lnTo>
                <a:lnTo>
                  <a:pt x="1117" y="1609"/>
                </a:lnTo>
                <a:lnTo>
                  <a:pt x="1116" y="1606"/>
                </a:lnTo>
                <a:lnTo>
                  <a:pt x="1114" y="1604"/>
                </a:lnTo>
                <a:lnTo>
                  <a:pt x="1112" y="1604"/>
                </a:lnTo>
                <a:lnTo>
                  <a:pt x="1110" y="1603"/>
                </a:lnTo>
                <a:lnTo>
                  <a:pt x="1102" y="1605"/>
                </a:lnTo>
                <a:lnTo>
                  <a:pt x="1091" y="1609"/>
                </a:lnTo>
                <a:lnTo>
                  <a:pt x="1085" y="1612"/>
                </a:lnTo>
                <a:lnTo>
                  <a:pt x="1080" y="1616"/>
                </a:lnTo>
                <a:lnTo>
                  <a:pt x="1076" y="1619"/>
                </a:lnTo>
                <a:lnTo>
                  <a:pt x="1072" y="1624"/>
                </a:lnTo>
                <a:lnTo>
                  <a:pt x="1065" y="1633"/>
                </a:lnTo>
                <a:lnTo>
                  <a:pt x="1059" y="1643"/>
                </a:lnTo>
                <a:lnTo>
                  <a:pt x="1056" y="1654"/>
                </a:lnTo>
                <a:lnTo>
                  <a:pt x="1053" y="1665"/>
                </a:lnTo>
                <a:lnTo>
                  <a:pt x="1052" y="1676"/>
                </a:lnTo>
                <a:lnTo>
                  <a:pt x="1051" y="1685"/>
                </a:lnTo>
                <a:lnTo>
                  <a:pt x="1051" y="1688"/>
                </a:lnTo>
                <a:lnTo>
                  <a:pt x="1049" y="1694"/>
                </a:lnTo>
                <a:lnTo>
                  <a:pt x="1046" y="1699"/>
                </a:lnTo>
                <a:lnTo>
                  <a:pt x="1043" y="1704"/>
                </a:lnTo>
                <a:lnTo>
                  <a:pt x="1033" y="1714"/>
                </a:lnTo>
                <a:lnTo>
                  <a:pt x="1024" y="1724"/>
                </a:lnTo>
                <a:lnTo>
                  <a:pt x="1004" y="1739"/>
                </a:lnTo>
                <a:lnTo>
                  <a:pt x="996" y="1746"/>
                </a:lnTo>
                <a:lnTo>
                  <a:pt x="1004" y="1746"/>
                </a:lnTo>
                <a:lnTo>
                  <a:pt x="1024" y="1747"/>
                </a:lnTo>
                <a:lnTo>
                  <a:pt x="1036" y="1747"/>
                </a:lnTo>
                <a:lnTo>
                  <a:pt x="1048" y="1747"/>
                </a:lnTo>
                <a:lnTo>
                  <a:pt x="1058" y="1747"/>
                </a:lnTo>
                <a:lnTo>
                  <a:pt x="1068" y="1746"/>
                </a:lnTo>
                <a:lnTo>
                  <a:pt x="1071" y="1745"/>
                </a:lnTo>
                <a:lnTo>
                  <a:pt x="1073" y="1746"/>
                </a:lnTo>
                <a:lnTo>
                  <a:pt x="1075" y="1748"/>
                </a:lnTo>
                <a:lnTo>
                  <a:pt x="1076" y="1752"/>
                </a:lnTo>
                <a:lnTo>
                  <a:pt x="1077" y="1760"/>
                </a:lnTo>
                <a:lnTo>
                  <a:pt x="1075" y="1772"/>
                </a:lnTo>
                <a:lnTo>
                  <a:pt x="1071" y="1784"/>
                </a:lnTo>
                <a:lnTo>
                  <a:pt x="1065" y="1794"/>
                </a:lnTo>
                <a:lnTo>
                  <a:pt x="1058" y="1805"/>
                </a:lnTo>
                <a:lnTo>
                  <a:pt x="1051" y="1812"/>
                </a:lnTo>
                <a:lnTo>
                  <a:pt x="1035" y="1825"/>
                </a:lnTo>
                <a:lnTo>
                  <a:pt x="1016" y="1841"/>
                </a:lnTo>
                <a:lnTo>
                  <a:pt x="1005" y="1848"/>
                </a:lnTo>
                <a:lnTo>
                  <a:pt x="995" y="1853"/>
                </a:lnTo>
                <a:lnTo>
                  <a:pt x="989" y="1854"/>
                </a:lnTo>
                <a:lnTo>
                  <a:pt x="984" y="1855"/>
                </a:lnTo>
                <a:lnTo>
                  <a:pt x="978" y="1855"/>
                </a:lnTo>
                <a:lnTo>
                  <a:pt x="972" y="1854"/>
                </a:lnTo>
                <a:lnTo>
                  <a:pt x="967" y="1852"/>
                </a:lnTo>
                <a:lnTo>
                  <a:pt x="961" y="1849"/>
                </a:lnTo>
                <a:lnTo>
                  <a:pt x="957" y="1846"/>
                </a:lnTo>
                <a:lnTo>
                  <a:pt x="952" y="1843"/>
                </a:lnTo>
                <a:lnTo>
                  <a:pt x="945" y="1836"/>
                </a:lnTo>
                <a:lnTo>
                  <a:pt x="940" y="1828"/>
                </a:lnTo>
                <a:lnTo>
                  <a:pt x="934" y="1821"/>
                </a:lnTo>
                <a:lnTo>
                  <a:pt x="929" y="1814"/>
                </a:lnTo>
                <a:lnTo>
                  <a:pt x="923" y="1809"/>
                </a:lnTo>
                <a:lnTo>
                  <a:pt x="916" y="1807"/>
                </a:lnTo>
                <a:lnTo>
                  <a:pt x="912" y="1807"/>
                </a:lnTo>
                <a:lnTo>
                  <a:pt x="909" y="1808"/>
                </a:lnTo>
                <a:lnTo>
                  <a:pt x="904" y="1811"/>
                </a:lnTo>
                <a:lnTo>
                  <a:pt x="900" y="1815"/>
                </a:lnTo>
                <a:lnTo>
                  <a:pt x="890" y="1826"/>
                </a:lnTo>
                <a:lnTo>
                  <a:pt x="878" y="1840"/>
                </a:lnTo>
                <a:lnTo>
                  <a:pt x="866" y="1858"/>
                </a:lnTo>
                <a:lnTo>
                  <a:pt x="848" y="1875"/>
                </a:lnTo>
                <a:lnTo>
                  <a:pt x="839" y="1885"/>
                </a:lnTo>
                <a:lnTo>
                  <a:pt x="828" y="1893"/>
                </a:lnTo>
                <a:lnTo>
                  <a:pt x="816" y="1901"/>
                </a:lnTo>
                <a:lnTo>
                  <a:pt x="803" y="1909"/>
                </a:lnTo>
                <a:lnTo>
                  <a:pt x="790" y="1916"/>
                </a:lnTo>
                <a:lnTo>
                  <a:pt x="779" y="1921"/>
                </a:lnTo>
                <a:lnTo>
                  <a:pt x="768" y="1923"/>
                </a:lnTo>
                <a:lnTo>
                  <a:pt x="760" y="1925"/>
                </a:lnTo>
                <a:lnTo>
                  <a:pt x="752" y="1925"/>
                </a:lnTo>
                <a:lnTo>
                  <a:pt x="745" y="1923"/>
                </a:lnTo>
                <a:lnTo>
                  <a:pt x="738" y="1921"/>
                </a:lnTo>
                <a:lnTo>
                  <a:pt x="732" y="1919"/>
                </a:lnTo>
                <a:lnTo>
                  <a:pt x="721" y="1912"/>
                </a:lnTo>
                <a:lnTo>
                  <a:pt x="712" y="1906"/>
                </a:lnTo>
                <a:lnTo>
                  <a:pt x="708" y="1905"/>
                </a:lnTo>
                <a:lnTo>
                  <a:pt x="703" y="1903"/>
                </a:lnTo>
                <a:lnTo>
                  <a:pt x="699" y="1903"/>
                </a:lnTo>
                <a:lnTo>
                  <a:pt x="693" y="1906"/>
                </a:lnTo>
                <a:lnTo>
                  <a:pt x="661" y="1920"/>
                </a:lnTo>
                <a:lnTo>
                  <a:pt x="614" y="1940"/>
                </a:lnTo>
                <a:lnTo>
                  <a:pt x="591" y="1949"/>
                </a:lnTo>
                <a:lnTo>
                  <a:pt x="567" y="1957"/>
                </a:lnTo>
                <a:lnTo>
                  <a:pt x="546" y="1963"/>
                </a:lnTo>
                <a:lnTo>
                  <a:pt x="530" y="1967"/>
                </a:lnTo>
                <a:lnTo>
                  <a:pt x="524" y="1967"/>
                </a:lnTo>
                <a:lnTo>
                  <a:pt x="519" y="1966"/>
                </a:lnTo>
                <a:lnTo>
                  <a:pt x="514" y="1963"/>
                </a:lnTo>
                <a:lnTo>
                  <a:pt x="511" y="1961"/>
                </a:lnTo>
                <a:lnTo>
                  <a:pt x="509" y="1956"/>
                </a:lnTo>
                <a:lnTo>
                  <a:pt x="506" y="1953"/>
                </a:lnTo>
                <a:lnTo>
                  <a:pt x="506" y="1948"/>
                </a:lnTo>
                <a:lnTo>
                  <a:pt x="505" y="1942"/>
                </a:lnTo>
                <a:lnTo>
                  <a:pt x="505" y="1937"/>
                </a:lnTo>
                <a:lnTo>
                  <a:pt x="506" y="1933"/>
                </a:lnTo>
                <a:lnTo>
                  <a:pt x="509" y="1928"/>
                </a:lnTo>
                <a:lnTo>
                  <a:pt x="510" y="1923"/>
                </a:lnTo>
                <a:lnTo>
                  <a:pt x="512" y="1920"/>
                </a:lnTo>
                <a:lnTo>
                  <a:pt x="516" y="1917"/>
                </a:lnTo>
                <a:lnTo>
                  <a:pt x="519" y="1915"/>
                </a:lnTo>
                <a:lnTo>
                  <a:pt x="523" y="1915"/>
                </a:lnTo>
                <a:lnTo>
                  <a:pt x="532" y="1913"/>
                </a:lnTo>
                <a:lnTo>
                  <a:pt x="546" y="1908"/>
                </a:lnTo>
                <a:lnTo>
                  <a:pt x="563" y="1901"/>
                </a:lnTo>
                <a:lnTo>
                  <a:pt x="580" y="1892"/>
                </a:lnTo>
                <a:lnTo>
                  <a:pt x="614" y="1873"/>
                </a:lnTo>
                <a:lnTo>
                  <a:pt x="638" y="1859"/>
                </a:lnTo>
                <a:lnTo>
                  <a:pt x="664" y="1845"/>
                </a:lnTo>
                <a:lnTo>
                  <a:pt x="702" y="1826"/>
                </a:lnTo>
                <a:lnTo>
                  <a:pt x="741" y="1807"/>
                </a:lnTo>
                <a:lnTo>
                  <a:pt x="769" y="1793"/>
                </a:lnTo>
                <a:lnTo>
                  <a:pt x="779" y="1787"/>
                </a:lnTo>
                <a:lnTo>
                  <a:pt x="789" y="1780"/>
                </a:lnTo>
                <a:lnTo>
                  <a:pt x="799" y="1773"/>
                </a:lnTo>
                <a:lnTo>
                  <a:pt x="808" y="1765"/>
                </a:lnTo>
                <a:lnTo>
                  <a:pt x="811" y="1760"/>
                </a:lnTo>
                <a:lnTo>
                  <a:pt x="815" y="1757"/>
                </a:lnTo>
                <a:lnTo>
                  <a:pt x="817" y="1752"/>
                </a:lnTo>
                <a:lnTo>
                  <a:pt x="820" y="1747"/>
                </a:lnTo>
                <a:lnTo>
                  <a:pt x="820" y="1743"/>
                </a:lnTo>
                <a:lnTo>
                  <a:pt x="820" y="1737"/>
                </a:lnTo>
                <a:lnTo>
                  <a:pt x="819" y="1732"/>
                </a:lnTo>
                <a:lnTo>
                  <a:pt x="816" y="1727"/>
                </a:lnTo>
                <a:lnTo>
                  <a:pt x="814" y="1723"/>
                </a:lnTo>
                <a:lnTo>
                  <a:pt x="809" y="1719"/>
                </a:lnTo>
                <a:lnTo>
                  <a:pt x="804" y="1718"/>
                </a:lnTo>
                <a:lnTo>
                  <a:pt x="800" y="1717"/>
                </a:lnTo>
                <a:lnTo>
                  <a:pt x="794" y="1718"/>
                </a:lnTo>
                <a:lnTo>
                  <a:pt x="788" y="1719"/>
                </a:lnTo>
                <a:lnTo>
                  <a:pt x="782" y="1721"/>
                </a:lnTo>
                <a:lnTo>
                  <a:pt x="777" y="1724"/>
                </a:lnTo>
                <a:lnTo>
                  <a:pt x="757" y="1734"/>
                </a:lnTo>
                <a:lnTo>
                  <a:pt x="749" y="1741"/>
                </a:lnTo>
                <a:lnTo>
                  <a:pt x="742" y="1734"/>
                </a:lnTo>
                <a:lnTo>
                  <a:pt x="728" y="1719"/>
                </a:lnTo>
                <a:lnTo>
                  <a:pt x="710" y="1701"/>
                </a:lnTo>
                <a:lnTo>
                  <a:pt x="698" y="1690"/>
                </a:lnTo>
                <a:lnTo>
                  <a:pt x="695" y="1688"/>
                </a:lnTo>
                <a:lnTo>
                  <a:pt x="693" y="1688"/>
                </a:lnTo>
                <a:lnTo>
                  <a:pt x="689" y="1690"/>
                </a:lnTo>
                <a:lnTo>
                  <a:pt x="687" y="1691"/>
                </a:lnTo>
                <a:lnTo>
                  <a:pt x="681" y="1697"/>
                </a:lnTo>
                <a:lnTo>
                  <a:pt x="675" y="1705"/>
                </a:lnTo>
                <a:lnTo>
                  <a:pt x="666" y="1719"/>
                </a:lnTo>
                <a:lnTo>
                  <a:pt x="661" y="1727"/>
                </a:lnTo>
                <a:lnTo>
                  <a:pt x="659" y="1726"/>
                </a:lnTo>
                <a:lnTo>
                  <a:pt x="653" y="1725"/>
                </a:lnTo>
                <a:lnTo>
                  <a:pt x="646" y="1721"/>
                </a:lnTo>
                <a:lnTo>
                  <a:pt x="637" y="1716"/>
                </a:lnTo>
                <a:lnTo>
                  <a:pt x="633" y="1712"/>
                </a:lnTo>
                <a:lnTo>
                  <a:pt x="629" y="1707"/>
                </a:lnTo>
                <a:lnTo>
                  <a:pt x="626" y="1703"/>
                </a:lnTo>
                <a:lnTo>
                  <a:pt x="622" y="1697"/>
                </a:lnTo>
                <a:lnTo>
                  <a:pt x="621" y="1691"/>
                </a:lnTo>
                <a:lnTo>
                  <a:pt x="620" y="1683"/>
                </a:lnTo>
                <a:lnTo>
                  <a:pt x="620" y="1674"/>
                </a:lnTo>
                <a:lnTo>
                  <a:pt x="621" y="1666"/>
                </a:lnTo>
                <a:lnTo>
                  <a:pt x="624" y="1657"/>
                </a:lnTo>
                <a:lnTo>
                  <a:pt x="624" y="1649"/>
                </a:lnTo>
                <a:lnTo>
                  <a:pt x="624" y="1642"/>
                </a:lnTo>
                <a:lnTo>
                  <a:pt x="622" y="1636"/>
                </a:lnTo>
                <a:lnTo>
                  <a:pt x="620" y="1631"/>
                </a:lnTo>
                <a:lnTo>
                  <a:pt x="618" y="1627"/>
                </a:lnTo>
                <a:lnTo>
                  <a:pt x="614" y="1625"/>
                </a:lnTo>
                <a:lnTo>
                  <a:pt x="611" y="1623"/>
                </a:lnTo>
                <a:lnTo>
                  <a:pt x="607" y="1623"/>
                </a:lnTo>
                <a:lnTo>
                  <a:pt x="604" y="1623"/>
                </a:lnTo>
                <a:lnTo>
                  <a:pt x="600" y="1623"/>
                </a:lnTo>
                <a:lnTo>
                  <a:pt x="597" y="1625"/>
                </a:lnTo>
                <a:lnTo>
                  <a:pt x="593" y="1627"/>
                </a:lnTo>
                <a:lnTo>
                  <a:pt x="591" y="1630"/>
                </a:lnTo>
                <a:lnTo>
                  <a:pt x="587" y="1633"/>
                </a:lnTo>
                <a:lnTo>
                  <a:pt x="586" y="1638"/>
                </a:lnTo>
                <a:lnTo>
                  <a:pt x="584" y="1642"/>
                </a:lnTo>
                <a:lnTo>
                  <a:pt x="580" y="1646"/>
                </a:lnTo>
                <a:lnTo>
                  <a:pt x="575" y="1652"/>
                </a:lnTo>
                <a:lnTo>
                  <a:pt x="571" y="1657"/>
                </a:lnTo>
                <a:lnTo>
                  <a:pt x="558" y="1666"/>
                </a:lnTo>
                <a:lnTo>
                  <a:pt x="545" y="1674"/>
                </a:lnTo>
                <a:lnTo>
                  <a:pt x="538" y="1677"/>
                </a:lnTo>
                <a:lnTo>
                  <a:pt x="531" y="1679"/>
                </a:lnTo>
                <a:lnTo>
                  <a:pt x="525" y="1681"/>
                </a:lnTo>
                <a:lnTo>
                  <a:pt x="519" y="1683"/>
                </a:lnTo>
                <a:lnTo>
                  <a:pt x="514" y="1683"/>
                </a:lnTo>
                <a:lnTo>
                  <a:pt x="511" y="1681"/>
                </a:lnTo>
                <a:lnTo>
                  <a:pt x="507" y="1679"/>
                </a:lnTo>
                <a:lnTo>
                  <a:pt x="506" y="1676"/>
                </a:lnTo>
                <a:lnTo>
                  <a:pt x="505" y="1671"/>
                </a:lnTo>
                <a:lnTo>
                  <a:pt x="503" y="1665"/>
                </a:lnTo>
                <a:lnTo>
                  <a:pt x="499" y="1659"/>
                </a:lnTo>
                <a:lnTo>
                  <a:pt x="494" y="1653"/>
                </a:lnTo>
                <a:lnTo>
                  <a:pt x="484" y="1640"/>
                </a:lnTo>
                <a:lnTo>
                  <a:pt x="471" y="1626"/>
                </a:lnTo>
                <a:lnTo>
                  <a:pt x="458" y="1611"/>
                </a:lnTo>
                <a:lnTo>
                  <a:pt x="445" y="1597"/>
                </a:lnTo>
                <a:lnTo>
                  <a:pt x="435" y="1582"/>
                </a:lnTo>
                <a:lnTo>
                  <a:pt x="426" y="1566"/>
                </a:lnTo>
                <a:lnTo>
                  <a:pt x="424" y="1561"/>
                </a:lnTo>
                <a:lnTo>
                  <a:pt x="423" y="1555"/>
                </a:lnTo>
                <a:lnTo>
                  <a:pt x="423" y="1549"/>
                </a:lnTo>
                <a:lnTo>
                  <a:pt x="423" y="1544"/>
                </a:lnTo>
                <a:lnTo>
                  <a:pt x="424" y="1539"/>
                </a:lnTo>
                <a:lnTo>
                  <a:pt x="426" y="1535"/>
                </a:lnTo>
                <a:lnTo>
                  <a:pt x="430" y="1531"/>
                </a:lnTo>
                <a:lnTo>
                  <a:pt x="433" y="1528"/>
                </a:lnTo>
                <a:lnTo>
                  <a:pt x="453" y="1512"/>
                </a:lnTo>
                <a:lnTo>
                  <a:pt x="478" y="1491"/>
                </a:lnTo>
                <a:lnTo>
                  <a:pt x="485" y="1485"/>
                </a:lnTo>
                <a:lnTo>
                  <a:pt x="492" y="1481"/>
                </a:lnTo>
                <a:lnTo>
                  <a:pt x="500" y="1476"/>
                </a:lnTo>
                <a:lnTo>
                  <a:pt x="507" y="1471"/>
                </a:lnTo>
                <a:lnTo>
                  <a:pt x="524" y="1464"/>
                </a:lnTo>
                <a:lnTo>
                  <a:pt x="541" y="1458"/>
                </a:lnTo>
                <a:lnTo>
                  <a:pt x="558" y="1455"/>
                </a:lnTo>
                <a:lnTo>
                  <a:pt x="575" y="1454"/>
                </a:lnTo>
                <a:lnTo>
                  <a:pt x="593" y="1452"/>
                </a:lnTo>
                <a:lnTo>
                  <a:pt x="610" y="1454"/>
                </a:lnTo>
                <a:lnTo>
                  <a:pt x="618" y="1454"/>
                </a:lnTo>
                <a:lnTo>
                  <a:pt x="626" y="1452"/>
                </a:lnTo>
                <a:lnTo>
                  <a:pt x="633" y="1450"/>
                </a:lnTo>
                <a:lnTo>
                  <a:pt x="639" y="1447"/>
                </a:lnTo>
                <a:lnTo>
                  <a:pt x="645" y="1443"/>
                </a:lnTo>
                <a:lnTo>
                  <a:pt x="651" y="1438"/>
                </a:lnTo>
                <a:lnTo>
                  <a:pt x="655" y="1433"/>
                </a:lnTo>
                <a:lnTo>
                  <a:pt x="660" y="1427"/>
                </a:lnTo>
                <a:lnTo>
                  <a:pt x="664" y="1421"/>
                </a:lnTo>
                <a:lnTo>
                  <a:pt x="666" y="1416"/>
                </a:lnTo>
                <a:lnTo>
                  <a:pt x="668" y="1410"/>
                </a:lnTo>
                <a:lnTo>
                  <a:pt x="669" y="1406"/>
                </a:lnTo>
                <a:lnTo>
                  <a:pt x="669" y="1401"/>
                </a:lnTo>
                <a:lnTo>
                  <a:pt x="669" y="1397"/>
                </a:lnTo>
                <a:lnTo>
                  <a:pt x="668" y="1395"/>
                </a:lnTo>
                <a:lnTo>
                  <a:pt x="666" y="1393"/>
                </a:lnTo>
                <a:lnTo>
                  <a:pt x="659" y="1391"/>
                </a:lnTo>
                <a:lnTo>
                  <a:pt x="652" y="1390"/>
                </a:lnTo>
                <a:lnTo>
                  <a:pt x="644" y="1389"/>
                </a:lnTo>
                <a:lnTo>
                  <a:pt x="634" y="1389"/>
                </a:lnTo>
                <a:lnTo>
                  <a:pt x="626" y="1391"/>
                </a:lnTo>
                <a:lnTo>
                  <a:pt x="617" y="1394"/>
                </a:lnTo>
                <a:lnTo>
                  <a:pt x="607" y="1400"/>
                </a:lnTo>
                <a:lnTo>
                  <a:pt x="598" y="1407"/>
                </a:lnTo>
                <a:lnTo>
                  <a:pt x="593" y="1411"/>
                </a:lnTo>
                <a:lnTo>
                  <a:pt x="587" y="1415"/>
                </a:lnTo>
                <a:lnTo>
                  <a:pt x="581" y="1417"/>
                </a:lnTo>
                <a:lnTo>
                  <a:pt x="574" y="1420"/>
                </a:lnTo>
                <a:lnTo>
                  <a:pt x="561" y="1423"/>
                </a:lnTo>
                <a:lnTo>
                  <a:pt x="547" y="1425"/>
                </a:lnTo>
                <a:lnTo>
                  <a:pt x="524" y="1427"/>
                </a:lnTo>
                <a:lnTo>
                  <a:pt x="514" y="1425"/>
                </a:lnTo>
                <a:lnTo>
                  <a:pt x="500" y="1425"/>
                </a:lnTo>
                <a:lnTo>
                  <a:pt x="466" y="1422"/>
                </a:lnTo>
                <a:lnTo>
                  <a:pt x="445" y="1418"/>
                </a:lnTo>
                <a:lnTo>
                  <a:pt x="425" y="1414"/>
                </a:lnTo>
                <a:lnTo>
                  <a:pt x="416" y="1410"/>
                </a:lnTo>
                <a:lnTo>
                  <a:pt x="406" y="1407"/>
                </a:lnTo>
                <a:lnTo>
                  <a:pt x="398" y="1403"/>
                </a:lnTo>
                <a:lnTo>
                  <a:pt x="391" y="1397"/>
                </a:lnTo>
                <a:lnTo>
                  <a:pt x="378" y="1387"/>
                </a:lnTo>
                <a:lnTo>
                  <a:pt x="368" y="1375"/>
                </a:lnTo>
                <a:lnTo>
                  <a:pt x="357" y="1363"/>
                </a:lnTo>
                <a:lnTo>
                  <a:pt x="350" y="1352"/>
                </a:lnTo>
                <a:lnTo>
                  <a:pt x="339" y="1334"/>
                </a:lnTo>
                <a:lnTo>
                  <a:pt x="335" y="1327"/>
                </a:lnTo>
                <a:lnTo>
                  <a:pt x="348" y="1322"/>
                </a:lnTo>
                <a:lnTo>
                  <a:pt x="378" y="1310"/>
                </a:lnTo>
                <a:lnTo>
                  <a:pt x="398" y="1303"/>
                </a:lnTo>
                <a:lnTo>
                  <a:pt x="419" y="1297"/>
                </a:lnTo>
                <a:lnTo>
                  <a:pt x="442" y="1293"/>
                </a:lnTo>
                <a:lnTo>
                  <a:pt x="463" y="1289"/>
                </a:lnTo>
                <a:lnTo>
                  <a:pt x="506" y="1266"/>
                </a:lnTo>
                <a:close/>
                <a:moveTo>
                  <a:pt x="4151" y="2667"/>
                </a:moveTo>
                <a:lnTo>
                  <a:pt x="4158" y="2667"/>
                </a:lnTo>
                <a:lnTo>
                  <a:pt x="4164" y="2665"/>
                </a:lnTo>
                <a:lnTo>
                  <a:pt x="4170" y="2663"/>
                </a:lnTo>
                <a:lnTo>
                  <a:pt x="4175" y="2660"/>
                </a:lnTo>
                <a:lnTo>
                  <a:pt x="4178" y="2655"/>
                </a:lnTo>
                <a:lnTo>
                  <a:pt x="4182" y="2649"/>
                </a:lnTo>
                <a:lnTo>
                  <a:pt x="4184" y="2643"/>
                </a:lnTo>
                <a:lnTo>
                  <a:pt x="4185" y="2636"/>
                </a:lnTo>
                <a:lnTo>
                  <a:pt x="4189" y="2622"/>
                </a:lnTo>
                <a:lnTo>
                  <a:pt x="4189" y="2608"/>
                </a:lnTo>
                <a:lnTo>
                  <a:pt x="4189" y="2596"/>
                </a:lnTo>
                <a:lnTo>
                  <a:pt x="4188" y="2587"/>
                </a:lnTo>
                <a:lnTo>
                  <a:pt x="4187" y="2577"/>
                </a:lnTo>
                <a:lnTo>
                  <a:pt x="4185" y="2563"/>
                </a:lnTo>
                <a:lnTo>
                  <a:pt x="4185" y="2547"/>
                </a:lnTo>
                <a:lnTo>
                  <a:pt x="4187" y="2529"/>
                </a:lnTo>
                <a:lnTo>
                  <a:pt x="4188" y="2512"/>
                </a:lnTo>
                <a:lnTo>
                  <a:pt x="4190" y="2495"/>
                </a:lnTo>
                <a:lnTo>
                  <a:pt x="4193" y="2488"/>
                </a:lnTo>
                <a:lnTo>
                  <a:pt x="4194" y="2482"/>
                </a:lnTo>
                <a:lnTo>
                  <a:pt x="4197" y="2478"/>
                </a:lnTo>
                <a:lnTo>
                  <a:pt x="4200" y="2474"/>
                </a:lnTo>
                <a:lnTo>
                  <a:pt x="4212" y="2460"/>
                </a:lnTo>
                <a:lnTo>
                  <a:pt x="4229" y="2440"/>
                </a:lnTo>
                <a:lnTo>
                  <a:pt x="4238" y="2431"/>
                </a:lnTo>
                <a:lnTo>
                  <a:pt x="4250" y="2422"/>
                </a:lnTo>
                <a:lnTo>
                  <a:pt x="4257" y="2419"/>
                </a:lnTo>
                <a:lnTo>
                  <a:pt x="4264" y="2417"/>
                </a:lnTo>
                <a:lnTo>
                  <a:pt x="4271" y="2414"/>
                </a:lnTo>
                <a:lnTo>
                  <a:pt x="4279" y="2413"/>
                </a:lnTo>
                <a:lnTo>
                  <a:pt x="4288" y="2413"/>
                </a:lnTo>
                <a:lnTo>
                  <a:pt x="4295" y="2413"/>
                </a:lnTo>
                <a:lnTo>
                  <a:pt x="4302" y="2414"/>
                </a:lnTo>
                <a:lnTo>
                  <a:pt x="4309" y="2417"/>
                </a:lnTo>
                <a:lnTo>
                  <a:pt x="4315" y="2420"/>
                </a:lnTo>
                <a:lnTo>
                  <a:pt x="4321" y="2424"/>
                </a:lnTo>
                <a:lnTo>
                  <a:pt x="4326" y="2428"/>
                </a:lnTo>
                <a:lnTo>
                  <a:pt x="4331" y="2433"/>
                </a:lnTo>
                <a:lnTo>
                  <a:pt x="4335" y="2439"/>
                </a:lnTo>
                <a:lnTo>
                  <a:pt x="4338" y="2445"/>
                </a:lnTo>
                <a:lnTo>
                  <a:pt x="4342" y="2452"/>
                </a:lnTo>
                <a:lnTo>
                  <a:pt x="4344" y="2458"/>
                </a:lnTo>
                <a:lnTo>
                  <a:pt x="4345" y="2466"/>
                </a:lnTo>
                <a:lnTo>
                  <a:pt x="4346" y="2473"/>
                </a:lnTo>
                <a:lnTo>
                  <a:pt x="4348" y="2481"/>
                </a:lnTo>
                <a:lnTo>
                  <a:pt x="4346" y="2488"/>
                </a:lnTo>
                <a:lnTo>
                  <a:pt x="4346" y="2505"/>
                </a:lnTo>
                <a:lnTo>
                  <a:pt x="4346" y="2520"/>
                </a:lnTo>
                <a:lnTo>
                  <a:pt x="4349" y="2534"/>
                </a:lnTo>
                <a:lnTo>
                  <a:pt x="4351" y="2547"/>
                </a:lnTo>
                <a:lnTo>
                  <a:pt x="4355" y="2557"/>
                </a:lnTo>
                <a:lnTo>
                  <a:pt x="4359" y="2566"/>
                </a:lnTo>
                <a:lnTo>
                  <a:pt x="4362" y="2569"/>
                </a:lnTo>
                <a:lnTo>
                  <a:pt x="4365" y="2571"/>
                </a:lnTo>
                <a:lnTo>
                  <a:pt x="4368" y="2573"/>
                </a:lnTo>
                <a:lnTo>
                  <a:pt x="4371" y="2573"/>
                </a:lnTo>
                <a:lnTo>
                  <a:pt x="4378" y="2571"/>
                </a:lnTo>
                <a:lnTo>
                  <a:pt x="4387" y="2568"/>
                </a:lnTo>
                <a:lnTo>
                  <a:pt x="4397" y="2561"/>
                </a:lnTo>
                <a:lnTo>
                  <a:pt x="4406" y="2553"/>
                </a:lnTo>
                <a:lnTo>
                  <a:pt x="4411" y="2548"/>
                </a:lnTo>
                <a:lnTo>
                  <a:pt x="4414" y="2543"/>
                </a:lnTo>
                <a:lnTo>
                  <a:pt x="4418" y="2539"/>
                </a:lnTo>
                <a:lnTo>
                  <a:pt x="4420" y="2534"/>
                </a:lnTo>
                <a:lnTo>
                  <a:pt x="4422" y="2528"/>
                </a:lnTo>
                <a:lnTo>
                  <a:pt x="4422" y="2522"/>
                </a:lnTo>
                <a:lnTo>
                  <a:pt x="4420" y="2517"/>
                </a:lnTo>
                <a:lnTo>
                  <a:pt x="4418" y="2512"/>
                </a:lnTo>
                <a:lnTo>
                  <a:pt x="4416" y="2506"/>
                </a:lnTo>
                <a:lnTo>
                  <a:pt x="4414" y="2499"/>
                </a:lnTo>
                <a:lnTo>
                  <a:pt x="4413" y="2490"/>
                </a:lnTo>
                <a:lnTo>
                  <a:pt x="4413" y="2481"/>
                </a:lnTo>
                <a:lnTo>
                  <a:pt x="4416" y="2462"/>
                </a:lnTo>
                <a:lnTo>
                  <a:pt x="4418" y="2445"/>
                </a:lnTo>
                <a:lnTo>
                  <a:pt x="4423" y="2429"/>
                </a:lnTo>
                <a:lnTo>
                  <a:pt x="4426" y="2419"/>
                </a:lnTo>
                <a:lnTo>
                  <a:pt x="4427" y="2417"/>
                </a:lnTo>
                <a:lnTo>
                  <a:pt x="4429" y="2415"/>
                </a:lnTo>
                <a:lnTo>
                  <a:pt x="4430" y="2418"/>
                </a:lnTo>
                <a:lnTo>
                  <a:pt x="4430" y="2422"/>
                </a:lnTo>
                <a:lnTo>
                  <a:pt x="4431" y="2428"/>
                </a:lnTo>
                <a:lnTo>
                  <a:pt x="4432" y="2434"/>
                </a:lnTo>
                <a:lnTo>
                  <a:pt x="4433" y="2440"/>
                </a:lnTo>
                <a:lnTo>
                  <a:pt x="4436" y="2445"/>
                </a:lnTo>
                <a:lnTo>
                  <a:pt x="4441" y="2455"/>
                </a:lnTo>
                <a:lnTo>
                  <a:pt x="4449" y="2462"/>
                </a:lnTo>
                <a:lnTo>
                  <a:pt x="4457" y="2468"/>
                </a:lnTo>
                <a:lnTo>
                  <a:pt x="4466" y="2473"/>
                </a:lnTo>
                <a:lnTo>
                  <a:pt x="4470" y="2474"/>
                </a:lnTo>
                <a:lnTo>
                  <a:pt x="4474" y="2475"/>
                </a:lnTo>
                <a:lnTo>
                  <a:pt x="4478" y="2475"/>
                </a:lnTo>
                <a:lnTo>
                  <a:pt x="4483" y="2474"/>
                </a:lnTo>
                <a:lnTo>
                  <a:pt x="4485" y="2473"/>
                </a:lnTo>
                <a:lnTo>
                  <a:pt x="4487" y="2469"/>
                </a:lnTo>
                <a:lnTo>
                  <a:pt x="4487" y="2465"/>
                </a:lnTo>
                <a:lnTo>
                  <a:pt x="4487" y="2459"/>
                </a:lnTo>
                <a:lnTo>
                  <a:pt x="4483" y="2444"/>
                </a:lnTo>
                <a:lnTo>
                  <a:pt x="4476" y="2427"/>
                </a:lnTo>
                <a:lnTo>
                  <a:pt x="4467" y="2411"/>
                </a:lnTo>
                <a:lnTo>
                  <a:pt x="4457" y="2397"/>
                </a:lnTo>
                <a:lnTo>
                  <a:pt x="4451" y="2391"/>
                </a:lnTo>
                <a:lnTo>
                  <a:pt x="4445" y="2386"/>
                </a:lnTo>
                <a:lnTo>
                  <a:pt x="4439" y="2382"/>
                </a:lnTo>
                <a:lnTo>
                  <a:pt x="4434" y="2380"/>
                </a:lnTo>
                <a:lnTo>
                  <a:pt x="4410" y="2378"/>
                </a:lnTo>
                <a:lnTo>
                  <a:pt x="4380" y="2377"/>
                </a:lnTo>
                <a:lnTo>
                  <a:pt x="4368" y="2377"/>
                </a:lnTo>
                <a:lnTo>
                  <a:pt x="4355" y="2378"/>
                </a:lnTo>
                <a:lnTo>
                  <a:pt x="4345" y="2379"/>
                </a:lnTo>
                <a:lnTo>
                  <a:pt x="4339" y="2380"/>
                </a:lnTo>
                <a:lnTo>
                  <a:pt x="4332" y="2380"/>
                </a:lnTo>
                <a:lnTo>
                  <a:pt x="4321" y="2379"/>
                </a:lnTo>
                <a:lnTo>
                  <a:pt x="4306" y="2375"/>
                </a:lnTo>
                <a:lnTo>
                  <a:pt x="4290" y="2371"/>
                </a:lnTo>
                <a:lnTo>
                  <a:pt x="4274" y="2366"/>
                </a:lnTo>
                <a:lnTo>
                  <a:pt x="4256" y="2362"/>
                </a:lnTo>
                <a:lnTo>
                  <a:pt x="4241" y="2361"/>
                </a:lnTo>
                <a:lnTo>
                  <a:pt x="4228" y="2361"/>
                </a:lnTo>
                <a:lnTo>
                  <a:pt x="4215" y="2364"/>
                </a:lnTo>
                <a:lnTo>
                  <a:pt x="4201" y="2367"/>
                </a:lnTo>
                <a:lnTo>
                  <a:pt x="4188" y="2372"/>
                </a:lnTo>
                <a:lnTo>
                  <a:pt x="4174" y="2378"/>
                </a:lnTo>
                <a:lnTo>
                  <a:pt x="4161" y="2385"/>
                </a:lnTo>
                <a:lnTo>
                  <a:pt x="4149" y="2394"/>
                </a:lnTo>
                <a:lnTo>
                  <a:pt x="4144" y="2399"/>
                </a:lnTo>
                <a:lnTo>
                  <a:pt x="4140" y="2405"/>
                </a:lnTo>
                <a:lnTo>
                  <a:pt x="4135" y="2411"/>
                </a:lnTo>
                <a:lnTo>
                  <a:pt x="4131" y="2418"/>
                </a:lnTo>
                <a:lnTo>
                  <a:pt x="4129" y="2426"/>
                </a:lnTo>
                <a:lnTo>
                  <a:pt x="4127" y="2433"/>
                </a:lnTo>
                <a:lnTo>
                  <a:pt x="4126" y="2442"/>
                </a:lnTo>
                <a:lnTo>
                  <a:pt x="4126" y="2451"/>
                </a:lnTo>
                <a:lnTo>
                  <a:pt x="4124" y="2471"/>
                </a:lnTo>
                <a:lnTo>
                  <a:pt x="4126" y="2489"/>
                </a:lnTo>
                <a:lnTo>
                  <a:pt x="4128" y="2526"/>
                </a:lnTo>
                <a:lnTo>
                  <a:pt x="4128" y="2554"/>
                </a:lnTo>
                <a:lnTo>
                  <a:pt x="4127" y="2567"/>
                </a:lnTo>
                <a:lnTo>
                  <a:pt x="4124" y="2583"/>
                </a:lnTo>
                <a:lnTo>
                  <a:pt x="4124" y="2601"/>
                </a:lnTo>
                <a:lnTo>
                  <a:pt x="4124" y="2620"/>
                </a:lnTo>
                <a:lnTo>
                  <a:pt x="4126" y="2628"/>
                </a:lnTo>
                <a:lnTo>
                  <a:pt x="4128" y="2637"/>
                </a:lnTo>
                <a:lnTo>
                  <a:pt x="4129" y="2644"/>
                </a:lnTo>
                <a:lnTo>
                  <a:pt x="4133" y="2651"/>
                </a:lnTo>
                <a:lnTo>
                  <a:pt x="4136" y="2657"/>
                </a:lnTo>
                <a:lnTo>
                  <a:pt x="4141" y="2662"/>
                </a:lnTo>
                <a:lnTo>
                  <a:pt x="4146" y="2665"/>
                </a:lnTo>
                <a:lnTo>
                  <a:pt x="4151" y="2667"/>
                </a:lnTo>
                <a:close/>
                <a:moveTo>
                  <a:pt x="4375" y="2667"/>
                </a:moveTo>
                <a:lnTo>
                  <a:pt x="4377" y="2670"/>
                </a:lnTo>
                <a:lnTo>
                  <a:pt x="4379" y="2674"/>
                </a:lnTo>
                <a:lnTo>
                  <a:pt x="4383" y="2675"/>
                </a:lnTo>
                <a:lnTo>
                  <a:pt x="4387" y="2676"/>
                </a:lnTo>
                <a:lnTo>
                  <a:pt x="4391" y="2677"/>
                </a:lnTo>
                <a:lnTo>
                  <a:pt x="4396" y="2676"/>
                </a:lnTo>
                <a:lnTo>
                  <a:pt x="4402" y="2676"/>
                </a:lnTo>
                <a:lnTo>
                  <a:pt x="4407" y="2674"/>
                </a:lnTo>
                <a:lnTo>
                  <a:pt x="4418" y="2669"/>
                </a:lnTo>
                <a:lnTo>
                  <a:pt x="4430" y="2662"/>
                </a:lnTo>
                <a:lnTo>
                  <a:pt x="4440" y="2654"/>
                </a:lnTo>
                <a:lnTo>
                  <a:pt x="4450" y="2643"/>
                </a:lnTo>
                <a:lnTo>
                  <a:pt x="4460" y="2634"/>
                </a:lnTo>
                <a:lnTo>
                  <a:pt x="4472" y="2626"/>
                </a:lnTo>
                <a:lnTo>
                  <a:pt x="4485" y="2618"/>
                </a:lnTo>
                <a:lnTo>
                  <a:pt x="4499" y="2611"/>
                </a:lnTo>
                <a:lnTo>
                  <a:pt x="4512" y="2604"/>
                </a:lnTo>
                <a:lnTo>
                  <a:pt x="4524" y="2599"/>
                </a:lnTo>
                <a:lnTo>
                  <a:pt x="4530" y="2594"/>
                </a:lnTo>
                <a:lnTo>
                  <a:pt x="4534" y="2590"/>
                </a:lnTo>
                <a:lnTo>
                  <a:pt x="4539" y="2587"/>
                </a:lnTo>
                <a:lnTo>
                  <a:pt x="4541" y="2582"/>
                </a:lnTo>
                <a:lnTo>
                  <a:pt x="4547" y="2575"/>
                </a:lnTo>
                <a:lnTo>
                  <a:pt x="4553" y="2569"/>
                </a:lnTo>
                <a:lnTo>
                  <a:pt x="4560" y="2566"/>
                </a:lnTo>
                <a:lnTo>
                  <a:pt x="4567" y="2562"/>
                </a:lnTo>
                <a:lnTo>
                  <a:pt x="4585" y="2555"/>
                </a:lnTo>
                <a:lnTo>
                  <a:pt x="4609" y="2544"/>
                </a:lnTo>
                <a:lnTo>
                  <a:pt x="4638" y="2533"/>
                </a:lnTo>
                <a:lnTo>
                  <a:pt x="4658" y="2523"/>
                </a:lnTo>
                <a:lnTo>
                  <a:pt x="4662" y="2521"/>
                </a:lnTo>
                <a:lnTo>
                  <a:pt x="4665" y="2519"/>
                </a:lnTo>
                <a:lnTo>
                  <a:pt x="4667" y="2515"/>
                </a:lnTo>
                <a:lnTo>
                  <a:pt x="4668" y="2513"/>
                </a:lnTo>
                <a:lnTo>
                  <a:pt x="4669" y="2509"/>
                </a:lnTo>
                <a:lnTo>
                  <a:pt x="4669" y="2506"/>
                </a:lnTo>
                <a:lnTo>
                  <a:pt x="4668" y="2502"/>
                </a:lnTo>
                <a:lnTo>
                  <a:pt x="4665" y="2498"/>
                </a:lnTo>
                <a:lnTo>
                  <a:pt x="4661" y="2494"/>
                </a:lnTo>
                <a:lnTo>
                  <a:pt x="4656" y="2490"/>
                </a:lnTo>
                <a:lnTo>
                  <a:pt x="4651" y="2489"/>
                </a:lnTo>
                <a:lnTo>
                  <a:pt x="4642" y="2488"/>
                </a:lnTo>
                <a:lnTo>
                  <a:pt x="4626" y="2487"/>
                </a:lnTo>
                <a:lnTo>
                  <a:pt x="4608" y="2488"/>
                </a:lnTo>
                <a:lnTo>
                  <a:pt x="4589" y="2489"/>
                </a:lnTo>
                <a:lnTo>
                  <a:pt x="4574" y="2490"/>
                </a:lnTo>
                <a:lnTo>
                  <a:pt x="4567" y="2490"/>
                </a:lnTo>
                <a:lnTo>
                  <a:pt x="4561" y="2490"/>
                </a:lnTo>
                <a:lnTo>
                  <a:pt x="4557" y="2489"/>
                </a:lnTo>
                <a:lnTo>
                  <a:pt x="4554" y="2488"/>
                </a:lnTo>
                <a:lnTo>
                  <a:pt x="4551" y="2488"/>
                </a:lnTo>
                <a:lnTo>
                  <a:pt x="4546" y="2490"/>
                </a:lnTo>
                <a:lnTo>
                  <a:pt x="4540" y="2494"/>
                </a:lnTo>
                <a:lnTo>
                  <a:pt x="4534" y="2501"/>
                </a:lnTo>
                <a:lnTo>
                  <a:pt x="4518" y="2517"/>
                </a:lnTo>
                <a:lnTo>
                  <a:pt x="4501" y="2536"/>
                </a:lnTo>
                <a:lnTo>
                  <a:pt x="4471" y="2574"/>
                </a:lnTo>
                <a:lnTo>
                  <a:pt x="4458" y="2591"/>
                </a:lnTo>
                <a:lnTo>
                  <a:pt x="4447" y="2597"/>
                </a:lnTo>
                <a:lnTo>
                  <a:pt x="4422" y="2610"/>
                </a:lnTo>
                <a:lnTo>
                  <a:pt x="4409" y="2617"/>
                </a:lnTo>
                <a:lnTo>
                  <a:pt x="4396" y="2626"/>
                </a:lnTo>
                <a:lnTo>
                  <a:pt x="4391" y="2629"/>
                </a:lnTo>
                <a:lnTo>
                  <a:pt x="4387" y="2633"/>
                </a:lnTo>
                <a:lnTo>
                  <a:pt x="4384" y="2636"/>
                </a:lnTo>
                <a:lnTo>
                  <a:pt x="4383" y="2638"/>
                </a:lnTo>
                <a:lnTo>
                  <a:pt x="4380" y="2643"/>
                </a:lnTo>
                <a:lnTo>
                  <a:pt x="4378" y="2645"/>
                </a:lnTo>
                <a:lnTo>
                  <a:pt x="4376" y="2647"/>
                </a:lnTo>
                <a:lnTo>
                  <a:pt x="4372" y="2648"/>
                </a:lnTo>
                <a:lnTo>
                  <a:pt x="4371" y="2649"/>
                </a:lnTo>
                <a:lnTo>
                  <a:pt x="4370" y="2653"/>
                </a:lnTo>
                <a:lnTo>
                  <a:pt x="4371" y="2658"/>
                </a:lnTo>
                <a:lnTo>
                  <a:pt x="4375" y="2667"/>
                </a:lnTo>
                <a:close/>
                <a:moveTo>
                  <a:pt x="3961" y="2305"/>
                </a:moveTo>
                <a:lnTo>
                  <a:pt x="3961" y="2310"/>
                </a:lnTo>
                <a:lnTo>
                  <a:pt x="3962" y="2313"/>
                </a:lnTo>
                <a:lnTo>
                  <a:pt x="3965" y="2317"/>
                </a:lnTo>
                <a:lnTo>
                  <a:pt x="3967" y="2320"/>
                </a:lnTo>
                <a:lnTo>
                  <a:pt x="3971" y="2323"/>
                </a:lnTo>
                <a:lnTo>
                  <a:pt x="3974" y="2325"/>
                </a:lnTo>
                <a:lnTo>
                  <a:pt x="3979" y="2326"/>
                </a:lnTo>
                <a:lnTo>
                  <a:pt x="3983" y="2327"/>
                </a:lnTo>
                <a:lnTo>
                  <a:pt x="3994" y="2327"/>
                </a:lnTo>
                <a:lnTo>
                  <a:pt x="4005" y="2326"/>
                </a:lnTo>
                <a:lnTo>
                  <a:pt x="4015" y="2324"/>
                </a:lnTo>
                <a:lnTo>
                  <a:pt x="4025" y="2319"/>
                </a:lnTo>
                <a:lnTo>
                  <a:pt x="4045" y="2310"/>
                </a:lnTo>
                <a:lnTo>
                  <a:pt x="4066" y="2301"/>
                </a:lnTo>
                <a:lnTo>
                  <a:pt x="4084" y="2296"/>
                </a:lnTo>
                <a:lnTo>
                  <a:pt x="4100" y="2291"/>
                </a:lnTo>
                <a:lnTo>
                  <a:pt x="4103" y="2291"/>
                </a:lnTo>
                <a:lnTo>
                  <a:pt x="4104" y="2291"/>
                </a:lnTo>
                <a:lnTo>
                  <a:pt x="4107" y="2291"/>
                </a:lnTo>
                <a:lnTo>
                  <a:pt x="4108" y="2293"/>
                </a:lnTo>
                <a:lnTo>
                  <a:pt x="4111" y="2297"/>
                </a:lnTo>
                <a:lnTo>
                  <a:pt x="4114" y="2301"/>
                </a:lnTo>
                <a:lnTo>
                  <a:pt x="4119" y="2306"/>
                </a:lnTo>
                <a:lnTo>
                  <a:pt x="4124" y="2310"/>
                </a:lnTo>
                <a:lnTo>
                  <a:pt x="4128" y="2312"/>
                </a:lnTo>
                <a:lnTo>
                  <a:pt x="4133" y="2313"/>
                </a:lnTo>
                <a:lnTo>
                  <a:pt x="4137" y="2314"/>
                </a:lnTo>
                <a:lnTo>
                  <a:pt x="4143" y="2314"/>
                </a:lnTo>
                <a:lnTo>
                  <a:pt x="4171" y="2317"/>
                </a:lnTo>
                <a:lnTo>
                  <a:pt x="4198" y="2321"/>
                </a:lnTo>
                <a:lnTo>
                  <a:pt x="4210" y="2323"/>
                </a:lnTo>
                <a:lnTo>
                  <a:pt x="4221" y="2325"/>
                </a:lnTo>
                <a:lnTo>
                  <a:pt x="4229" y="2325"/>
                </a:lnTo>
                <a:lnTo>
                  <a:pt x="4235" y="2324"/>
                </a:lnTo>
                <a:lnTo>
                  <a:pt x="4241" y="2320"/>
                </a:lnTo>
                <a:lnTo>
                  <a:pt x="4248" y="2312"/>
                </a:lnTo>
                <a:lnTo>
                  <a:pt x="4255" y="2303"/>
                </a:lnTo>
                <a:lnTo>
                  <a:pt x="4261" y="2291"/>
                </a:lnTo>
                <a:lnTo>
                  <a:pt x="4263" y="2285"/>
                </a:lnTo>
                <a:lnTo>
                  <a:pt x="4264" y="2280"/>
                </a:lnTo>
                <a:lnTo>
                  <a:pt x="4265" y="2274"/>
                </a:lnTo>
                <a:lnTo>
                  <a:pt x="4265" y="2270"/>
                </a:lnTo>
                <a:lnTo>
                  <a:pt x="4264" y="2265"/>
                </a:lnTo>
                <a:lnTo>
                  <a:pt x="4263" y="2262"/>
                </a:lnTo>
                <a:lnTo>
                  <a:pt x="4259" y="2259"/>
                </a:lnTo>
                <a:lnTo>
                  <a:pt x="4255" y="2258"/>
                </a:lnTo>
                <a:lnTo>
                  <a:pt x="4244" y="2254"/>
                </a:lnTo>
                <a:lnTo>
                  <a:pt x="4231" y="2250"/>
                </a:lnTo>
                <a:lnTo>
                  <a:pt x="4220" y="2243"/>
                </a:lnTo>
                <a:lnTo>
                  <a:pt x="4205" y="2234"/>
                </a:lnTo>
                <a:lnTo>
                  <a:pt x="4193" y="2224"/>
                </a:lnTo>
                <a:lnTo>
                  <a:pt x="4181" y="2213"/>
                </a:lnTo>
                <a:lnTo>
                  <a:pt x="4169" y="2203"/>
                </a:lnTo>
                <a:lnTo>
                  <a:pt x="4160" y="2192"/>
                </a:lnTo>
                <a:lnTo>
                  <a:pt x="4155" y="2188"/>
                </a:lnTo>
                <a:lnTo>
                  <a:pt x="4149" y="2186"/>
                </a:lnTo>
                <a:lnTo>
                  <a:pt x="4143" y="2185"/>
                </a:lnTo>
                <a:lnTo>
                  <a:pt x="4136" y="2186"/>
                </a:lnTo>
                <a:lnTo>
                  <a:pt x="4129" y="2189"/>
                </a:lnTo>
                <a:lnTo>
                  <a:pt x="4121" y="2193"/>
                </a:lnTo>
                <a:lnTo>
                  <a:pt x="4113" y="2198"/>
                </a:lnTo>
                <a:lnTo>
                  <a:pt x="4104" y="2204"/>
                </a:lnTo>
                <a:lnTo>
                  <a:pt x="4087" y="2216"/>
                </a:lnTo>
                <a:lnTo>
                  <a:pt x="4067" y="2230"/>
                </a:lnTo>
                <a:lnTo>
                  <a:pt x="4048" y="2243"/>
                </a:lnTo>
                <a:lnTo>
                  <a:pt x="4028" y="2253"/>
                </a:lnTo>
                <a:lnTo>
                  <a:pt x="3996" y="2266"/>
                </a:lnTo>
                <a:lnTo>
                  <a:pt x="3975" y="2274"/>
                </a:lnTo>
                <a:lnTo>
                  <a:pt x="3972" y="2276"/>
                </a:lnTo>
                <a:lnTo>
                  <a:pt x="3968" y="2278"/>
                </a:lnTo>
                <a:lnTo>
                  <a:pt x="3966" y="2281"/>
                </a:lnTo>
                <a:lnTo>
                  <a:pt x="3964" y="2285"/>
                </a:lnTo>
                <a:lnTo>
                  <a:pt x="3961" y="2293"/>
                </a:lnTo>
                <a:lnTo>
                  <a:pt x="3961" y="2305"/>
                </a:lnTo>
                <a:close/>
                <a:moveTo>
                  <a:pt x="2329" y="2150"/>
                </a:moveTo>
                <a:lnTo>
                  <a:pt x="2324" y="2149"/>
                </a:lnTo>
                <a:lnTo>
                  <a:pt x="2321" y="2149"/>
                </a:lnTo>
                <a:lnTo>
                  <a:pt x="2318" y="2150"/>
                </a:lnTo>
                <a:lnTo>
                  <a:pt x="2317" y="2153"/>
                </a:lnTo>
                <a:lnTo>
                  <a:pt x="2318" y="2158"/>
                </a:lnTo>
                <a:lnTo>
                  <a:pt x="2319" y="2163"/>
                </a:lnTo>
                <a:lnTo>
                  <a:pt x="2322" y="2169"/>
                </a:lnTo>
                <a:lnTo>
                  <a:pt x="2325" y="2175"/>
                </a:lnTo>
                <a:lnTo>
                  <a:pt x="2333" y="2189"/>
                </a:lnTo>
                <a:lnTo>
                  <a:pt x="2343" y="2202"/>
                </a:lnTo>
                <a:lnTo>
                  <a:pt x="2352" y="2213"/>
                </a:lnTo>
                <a:lnTo>
                  <a:pt x="2360" y="2220"/>
                </a:lnTo>
                <a:lnTo>
                  <a:pt x="2369" y="2225"/>
                </a:lnTo>
                <a:lnTo>
                  <a:pt x="2378" y="2229"/>
                </a:lnTo>
                <a:lnTo>
                  <a:pt x="2389" y="2232"/>
                </a:lnTo>
                <a:lnTo>
                  <a:pt x="2398" y="2236"/>
                </a:lnTo>
                <a:lnTo>
                  <a:pt x="2407" y="2239"/>
                </a:lnTo>
                <a:lnTo>
                  <a:pt x="2416" y="2244"/>
                </a:lnTo>
                <a:lnTo>
                  <a:pt x="2419" y="2247"/>
                </a:lnTo>
                <a:lnTo>
                  <a:pt x="2422" y="2250"/>
                </a:lnTo>
                <a:lnTo>
                  <a:pt x="2424" y="2254"/>
                </a:lnTo>
                <a:lnTo>
                  <a:pt x="2425" y="2258"/>
                </a:lnTo>
                <a:lnTo>
                  <a:pt x="2429" y="2280"/>
                </a:lnTo>
                <a:lnTo>
                  <a:pt x="2437" y="2306"/>
                </a:lnTo>
                <a:lnTo>
                  <a:pt x="2442" y="2318"/>
                </a:lnTo>
                <a:lnTo>
                  <a:pt x="2447" y="2327"/>
                </a:lnTo>
                <a:lnTo>
                  <a:pt x="2450" y="2330"/>
                </a:lnTo>
                <a:lnTo>
                  <a:pt x="2453" y="2332"/>
                </a:lnTo>
                <a:lnTo>
                  <a:pt x="2457" y="2333"/>
                </a:lnTo>
                <a:lnTo>
                  <a:pt x="2460" y="2333"/>
                </a:lnTo>
                <a:lnTo>
                  <a:pt x="2464" y="2332"/>
                </a:lnTo>
                <a:lnTo>
                  <a:pt x="2467" y="2330"/>
                </a:lnTo>
                <a:lnTo>
                  <a:pt x="2470" y="2326"/>
                </a:lnTo>
                <a:lnTo>
                  <a:pt x="2472" y="2323"/>
                </a:lnTo>
                <a:lnTo>
                  <a:pt x="2474" y="2312"/>
                </a:lnTo>
                <a:lnTo>
                  <a:pt x="2476" y="2301"/>
                </a:lnTo>
                <a:lnTo>
                  <a:pt x="2476" y="2289"/>
                </a:lnTo>
                <a:lnTo>
                  <a:pt x="2473" y="2277"/>
                </a:lnTo>
                <a:lnTo>
                  <a:pt x="2470" y="2266"/>
                </a:lnTo>
                <a:lnTo>
                  <a:pt x="2464" y="2258"/>
                </a:lnTo>
                <a:lnTo>
                  <a:pt x="2445" y="2238"/>
                </a:lnTo>
                <a:lnTo>
                  <a:pt x="2419" y="2213"/>
                </a:lnTo>
                <a:lnTo>
                  <a:pt x="2405" y="2202"/>
                </a:lnTo>
                <a:lnTo>
                  <a:pt x="2393" y="2192"/>
                </a:lnTo>
                <a:lnTo>
                  <a:pt x="2383" y="2185"/>
                </a:lnTo>
                <a:lnTo>
                  <a:pt x="2377" y="2183"/>
                </a:lnTo>
                <a:lnTo>
                  <a:pt x="2372" y="2182"/>
                </a:lnTo>
                <a:lnTo>
                  <a:pt x="2366" y="2178"/>
                </a:lnTo>
                <a:lnTo>
                  <a:pt x="2359" y="2173"/>
                </a:lnTo>
                <a:lnTo>
                  <a:pt x="2353" y="2168"/>
                </a:lnTo>
                <a:lnTo>
                  <a:pt x="2339" y="2157"/>
                </a:lnTo>
                <a:lnTo>
                  <a:pt x="2329" y="2150"/>
                </a:lnTo>
                <a:close/>
                <a:moveTo>
                  <a:pt x="366" y="1652"/>
                </a:moveTo>
                <a:lnTo>
                  <a:pt x="364" y="1653"/>
                </a:lnTo>
                <a:lnTo>
                  <a:pt x="364" y="1654"/>
                </a:lnTo>
                <a:lnTo>
                  <a:pt x="364" y="1657"/>
                </a:lnTo>
                <a:lnTo>
                  <a:pt x="365" y="1660"/>
                </a:lnTo>
                <a:lnTo>
                  <a:pt x="370" y="1666"/>
                </a:lnTo>
                <a:lnTo>
                  <a:pt x="377" y="1672"/>
                </a:lnTo>
                <a:lnTo>
                  <a:pt x="385" y="1679"/>
                </a:lnTo>
                <a:lnTo>
                  <a:pt x="395" y="1684"/>
                </a:lnTo>
                <a:lnTo>
                  <a:pt x="404" y="1687"/>
                </a:lnTo>
                <a:lnTo>
                  <a:pt x="411" y="1690"/>
                </a:lnTo>
                <a:lnTo>
                  <a:pt x="413" y="1688"/>
                </a:lnTo>
                <a:lnTo>
                  <a:pt x="417" y="1687"/>
                </a:lnTo>
                <a:lnTo>
                  <a:pt x="420" y="1684"/>
                </a:lnTo>
                <a:lnTo>
                  <a:pt x="424" y="1681"/>
                </a:lnTo>
                <a:lnTo>
                  <a:pt x="430" y="1673"/>
                </a:lnTo>
                <a:lnTo>
                  <a:pt x="435" y="1664"/>
                </a:lnTo>
                <a:lnTo>
                  <a:pt x="436" y="1658"/>
                </a:lnTo>
                <a:lnTo>
                  <a:pt x="437" y="1653"/>
                </a:lnTo>
                <a:lnTo>
                  <a:pt x="437" y="1650"/>
                </a:lnTo>
                <a:lnTo>
                  <a:pt x="437" y="1645"/>
                </a:lnTo>
                <a:lnTo>
                  <a:pt x="435" y="1643"/>
                </a:lnTo>
                <a:lnTo>
                  <a:pt x="432" y="1639"/>
                </a:lnTo>
                <a:lnTo>
                  <a:pt x="427" y="1638"/>
                </a:lnTo>
                <a:lnTo>
                  <a:pt x="423" y="1638"/>
                </a:lnTo>
                <a:lnTo>
                  <a:pt x="406" y="1638"/>
                </a:lnTo>
                <a:lnTo>
                  <a:pt x="398" y="1639"/>
                </a:lnTo>
                <a:lnTo>
                  <a:pt x="388" y="1644"/>
                </a:lnTo>
                <a:lnTo>
                  <a:pt x="366" y="1652"/>
                </a:lnTo>
                <a:close/>
                <a:moveTo>
                  <a:pt x="105" y="2061"/>
                </a:moveTo>
                <a:lnTo>
                  <a:pt x="87" y="2060"/>
                </a:lnTo>
                <a:lnTo>
                  <a:pt x="69" y="2058"/>
                </a:lnTo>
                <a:lnTo>
                  <a:pt x="53" y="2060"/>
                </a:lnTo>
                <a:lnTo>
                  <a:pt x="38" y="2061"/>
                </a:lnTo>
                <a:lnTo>
                  <a:pt x="25" y="2064"/>
                </a:lnTo>
                <a:lnTo>
                  <a:pt x="14" y="2068"/>
                </a:lnTo>
                <a:lnTo>
                  <a:pt x="9" y="2070"/>
                </a:lnTo>
                <a:lnTo>
                  <a:pt x="6" y="2072"/>
                </a:lnTo>
                <a:lnTo>
                  <a:pt x="2" y="2076"/>
                </a:lnTo>
                <a:lnTo>
                  <a:pt x="1" y="2080"/>
                </a:lnTo>
                <a:lnTo>
                  <a:pt x="0" y="2083"/>
                </a:lnTo>
                <a:lnTo>
                  <a:pt x="0" y="2087"/>
                </a:lnTo>
                <a:lnTo>
                  <a:pt x="2" y="2089"/>
                </a:lnTo>
                <a:lnTo>
                  <a:pt x="5" y="2092"/>
                </a:lnTo>
                <a:lnTo>
                  <a:pt x="13" y="2098"/>
                </a:lnTo>
                <a:lnTo>
                  <a:pt x="23" y="2103"/>
                </a:lnTo>
                <a:lnTo>
                  <a:pt x="36" y="2107"/>
                </a:lnTo>
                <a:lnTo>
                  <a:pt x="50" y="2110"/>
                </a:lnTo>
                <a:lnTo>
                  <a:pt x="63" y="2111"/>
                </a:lnTo>
                <a:lnTo>
                  <a:pt x="76" y="2112"/>
                </a:lnTo>
                <a:lnTo>
                  <a:pt x="89" y="2111"/>
                </a:lnTo>
                <a:lnTo>
                  <a:pt x="105" y="2109"/>
                </a:lnTo>
                <a:lnTo>
                  <a:pt x="120" y="2104"/>
                </a:lnTo>
                <a:lnTo>
                  <a:pt x="135" y="2099"/>
                </a:lnTo>
                <a:lnTo>
                  <a:pt x="147" y="2095"/>
                </a:lnTo>
                <a:lnTo>
                  <a:pt x="156" y="2090"/>
                </a:lnTo>
                <a:lnTo>
                  <a:pt x="160" y="2089"/>
                </a:lnTo>
                <a:lnTo>
                  <a:pt x="161" y="2087"/>
                </a:lnTo>
                <a:lnTo>
                  <a:pt x="161" y="2085"/>
                </a:lnTo>
                <a:lnTo>
                  <a:pt x="160" y="2084"/>
                </a:lnTo>
                <a:lnTo>
                  <a:pt x="147" y="2078"/>
                </a:lnTo>
                <a:lnTo>
                  <a:pt x="128" y="2070"/>
                </a:lnTo>
                <a:lnTo>
                  <a:pt x="112" y="2063"/>
                </a:lnTo>
                <a:lnTo>
                  <a:pt x="105" y="2061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" name="千图PPT彼岸天：ID 8661124库_椭圆 2"/>
          <p:cNvSpPr/>
          <p:nvPr>
            <p:custDataLst>
              <p:tags r:id="rId2"/>
            </p:custDataLst>
          </p:nvPr>
        </p:nvSpPr>
        <p:spPr>
          <a:xfrm>
            <a:off x="8057074" y="1642648"/>
            <a:ext cx="608171" cy="60817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>
            <a:normAutofit/>
          </a:bodyPr>
          <a:lstStyle/>
          <a:p>
            <a:pPr algn="ctr"/>
            <a:r>
              <a:rPr lang="id-ID" sz="1050" b="1"/>
              <a:t>10%</a:t>
            </a:r>
          </a:p>
        </p:txBody>
      </p:sp>
      <p:sp>
        <p:nvSpPr>
          <p:cNvPr id="6" name="千图PPT彼岸天：ID 8661124库_椭圆 3"/>
          <p:cNvSpPr/>
          <p:nvPr>
            <p:custDataLst>
              <p:tags r:id="rId3"/>
            </p:custDataLst>
          </p:nvPr>
        </p:nvSpPr>
        <p:spPr>
          <a:xfrm>
            <a:off x="6785025" y="1584303"/>
            <a:ext cx="1107758" cy="110775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>
            <a:normAutofit/>
          </a:bodyPr>
          <a:lstStyle/>
          <a:p>
            <a:pPr algn="ctr"/>
            <a:r>
              <a:rPr lang="id-ID" sz="2400" b="1"/>
              <a:t>30%</a:t>
            </a:r>
          </a:p>
        </p:txBody>
      </p:sp>
      <p:sp>
        <p:nvSpPr>
          <p:cNvPr id="7" name="千图PPT彼岸天：ID 8661124库_椭圆 4"/>
          <p:cNvSpPr/>
          <p:nvPr>
            <p:custDataLst>
              <p:tags r:id="rId4"/>
            </p:custDataLst>
          </p:nvPr>
        </p:nvSpPr>
        <p:spPr>
          <a:xfrm>
            <a:off x="6256546" y="2185270"/>
            <a:ext cx="884699" cy="88469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>
            <a:normAutofit/>
          </a:bodyPr>
          <a:lstStyle/>
          <a:p>
            <a:pPr algn="ctr"/>
            <a:r>
              <a:rPr lang="id-ID" b="1"/>
              <a:t>20%</a:t>
            </a:r>
          </a:p>
        </p:txBody>
      </p:sp>
      <p:sp>
        <p:nvSpPr>
          <p:cNvPr id="8" name="千图PPT彼岸天：ID 8661124库_椭圆 5"/>
          <p:cNvSpPr/>
          <p:nvPr>
            <p:custDataLst>
              <p:tags r:id="rId5"/>
            </p:custDataLst>
          </p:nvPr>
        </p:nvSpPr>
        <p:spPr>
          <a:xfrm>
            <a:off x="2791705" y="1395963"/>
            <a:ext cx="1296098" cy="129609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>
            <a:normAutofit/>
          </a:bodyPr>
          <a:lstStyle/>
          <a:p>
            <a:pPr algn="ctr"/>
            <a:r>
              <a:rPr lang="id-ID" sz="3200" b="1"/>
              <a:t>50%</a:t>
            </a:r>
          </a:p>
        </p:txBody>
      </p:sp>
      <p:sp>
        <p:nvSpPr>
          <p:cNvPr id="9" name="千图PPT彼岸天：ID 8661124库_椭圆 6"/>
          <p:cNvSpPr/>
          <p:nvPr>
            <p:custDataLst>
              <p:tags r:id="rId6"/>
            </p:custDataLst>
          </p:nvPr>
        </p:nvSpPr>
        <p:spPr>
          <a:xfrm>
            <a:off x="3940773" y="2800322"/>
            <a:ext cx="1083691" cy="108369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>
            <a:normAutofit/>
          </a:bodyPr>
          <a:lstStyle/>
          <a:p>
            <a:pPr algn="ctr"/>
            <a:r>
              <a:rPr lang="id-ID" sz="2400" b="1"/>
              <a:t>25%</a:t>
            </a:r>
          </a:p>
        </p:txBody>
      </p:sp>
      <p:sp>
        <p:nvSpPr>
          <p:cNvPr id="10" name="千图PPT彼岸天：ID 8661124库_椭圆 7"/>
          <p:cNvSpPr/>
          <p:nvPr>
            <p:custDataLst>
              <p:tags r:id="rId7"/>
            </p:custDataLst>
          </p:nvPr>
        </p:nvSpPr>
        <p:spPr>
          <a:xfrm>
            <a:off x="5149681" y="2392057"/>
            <a:ext cx="604089" cy="60408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>
            <a:normAutofit/>
          </a:bodyPr>
          <a:lstStyle/>
          <a:p>
            <a:pPr algn="ctr"/>
            <a:r>
              <a:rPr lang="id-ID" sz="1050" b="1"/>
              <a:t>15%</a:t>
            </a:r>
          </a:p>
        </p:txBody>
      </p:sp>
      <p:sp>
        <p:nvSpPr>
          <p:cNvPr id="11" name="千图PPT彼岸天：ID 8661124库_椭圆 8"/>
          <p:cNvSpPr/>
          <p:nvPr>
            <p:custDataLst>
              <p:tags r:id="rId8"/>
            </p:custDataLst>
          </p:nvPr>
        </p:nvSpPr>
        <p:spPr>
          <a:xfrm>
            <a:off x="7922513" y="2800322"/>
            <a:ext cx="884699" cy="88469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>
            <a:normAutofit/>
          </a:bodyPr>
          <a:lstStyle/>
          <a:p>
            <a:pPr algn="ctr"/>
            <a:r>
              <a:rPr lang="id-ID" b="1"/>
              <a:t>20%</a:t>
            </a:r>
          </a:p>
        </p:txBody>
      </p:sp>
      <p:sp>
        <p:nvSpPr>
          <p:cNvPr id="12" name="千图PPT彼岸天：ID 8661124库_椭圆 9"/>
          <p:cNvSpPr/>
          <p:nvPr>
            <p:custDataLst>
              <p:tags r:id="rId9"/>
            </p:custDataLst>
          </p:nvPr>
        </p:nvSpPr>
        <p:spPr>
          <a:xfrm>
            <a:off x="8665245" y="3838665"/>
            <a:ext cx="744999" cy="744999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>
            <a:normAutofit/>
          </a:bodyPr>
          <a:lstStyle/>
          <a:p>
            <a:pPr algn="ctr"/>
            <a:r>
              <a:rPr lang="id-ID" sz="1400" b="1"/>
              <a:t>16%</a:t>
            </a:r>
          </a:p>
        </p:txBody>
      </p:sp>
      <p:grpSp>
        <p:nvGrpSpPr>
          <p:cNvPr id="13" name="千图PPT彼岸天：ID 8661124库_组合 27"/>
          <p:cNvGrpSpPr/>
          <p:nvPr>
            <p:custDataLst>
              <p:tags r:id="rId10"/>
            </p:custDataLst>
          </p:nvPr>
        </p:nvGrpSpPr>
        <p:grpSpPr>
          <a:xfrm>
            <a:off x="758906" y="5035926"/>
            <a:ext cx="10593678" cy="981450"/>
            <a:chOff x="1148901" y="2960948"/>
            <a:chExt cx="11100619" cy="981450"/>
          </a:xfrm>
        </p:grpSpPr>
        <p:grpSp>
          <p:nvGrpSpPr>
            <p:cNvPr id="14" name="Group 28"/>
            <p:cNvGrpSpPr/>
            <p:nvPr/>
          </p:nvGrpSpPr>
          <p:grpSpPr>
            <a:xfrm>
              <a:off x="1148901" y="2960948"/>
              <a:ext cx="2205077" cy="981450"/>
              <a:chOff x="1148901" y="2960948"/>
              <a:chExt cx="2205077" cy="981450"/>
            </a:xfrm>
          </p:grpSpPr>
          <p:sp>
            <p:nvSpPr>
              <p:cNvPr id="27" name="TextBox 41"/>
              <p:cNvSpPr txBox="1"/>
              <p:nvPr/>
            </p:nvSpPr>
            <p:spPr>
              <a:xfrm>
                <a:off x="1577518" y="2960948"/>
                <a:ext cx="1347845" cy="340519"/>
              </a:xfrm>
              <a:prstGeom prst="roundRect">
                <a:avLst/>
              </a:prstGeom>
              <a:solidFill>
                <a:schemeClr val="accent1"/>
              </a:solidFill>
            </p:spPr>
            <p:txBody>
              <a:bodyPr wrap="none">
                <a:normAutofit/>
              </a:bodyPr>
              <a:lstStyle/>
              <a:p>
                <a:pPr algn="ctr"/>
                <a:r>
                  <a:rPr lang="zh-CN" altLang="en-US" sz="1400" dirty="0">
                    <a:solidFill>
                      <a:schemeClr val="bg2"/>
                    </a:solidFill>
                  </a:rPr>
                  <a:t>输入标题文本</a:t>
                </a:r>
              </a:p>
            </p:txBody>
          </p:sp>
          <p:sp>
            <p:nvSpPr>
              <p:cNvPr id="28" name="TextBox 42"/>
              <p:cNvSpPr txBox="1"/>
              <p:nvPr/>
            </p:nvSpPr>
            <p:spPr bwMode="auto">
              <a:xfrm>
                <a:off x="1148901" y="3368168"/>
                <a:ext cx="2205077" cy="57423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 lIns="0" tIns="0" rIns="0" bIns="0" anchor="ctr" anchorCtr="1">
                <a:normAutofit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algn="ctr">
                  <a:lnSpc>
                    <a:spcPct val="120000"/>
                  </a:lnSpc>
                  <a:defRPr/>
                </a:pPr>
                <a:r>
                  <a:rPr sz="1000" dirty="0" err="1"/>
                  <a:t>点击此处更换文本</a:t>
                </a:r>
                <a:r>
                  <a:rPr lang="zh-CN" altLang="en-US" sz="1000" dirty="0"/>
                  <a:t>点击此处更换文本</a:t>
                </a:r>
                <a:endParaRPr sz="1000" dirty="0"/>
              </a:p>
            </p:txBody>
          </p:sp>
        </p:grpSp>
        <p:grpSp>
          <p:nvGrpSpPr>
            <p:cNvPr id="15" name="Group 29"/>
            <p:cNvGrpSpPr/>
            <p:nvPr/>
          </p:nvGrpSpPr>
          <p:grpSpPr>
            <a:xfrm>
              <a:off x="3372788" y="2960948"/>
              <a:ext cx="2205078" cy="981450"/>
              <a:chOff x="3497671" y="2960948"/>
              <a:chExt cx="2205078" cy="981450"/>
            </a:xfrm>
          </p:grpSpPr>
          <p:sp>
            <p:nvSpPr>
              <p:cNvPr id="25" name="TextBox 39"/>
              <p:cNvSpPr txBox="1"/>
              <p:nvPr/>
            </p:nvSpPr>
            <p:spPr>
              <a:xfrm>
                <a:off x="3926286" y="2960948"/>
                <a:ext cx="1347845" cy="340519"/>
              </a:xfrm>
              <a:prstGeom prst="roundRect">
                <a:avLst/>
              </a:prstGeom>
              <a:solidFill>
                <a:schemeClr val="accent2"/>
              </a:solidFill>
            </p:spPr>
            <p:txBody>
              <a:bodyPr wrap="none">
                <a:normAutofit/>
              </a:bodyPr>
              <a:lstStyle/>
              <a:p>
                <a:pPr algn="ctr"/>
                <a:r>
                  <a:rPr lang="zh-CN" altLang="en-US" sz="1400" dirty="0">
                    <a:solidFill>
                      <a:schemeClr val="bg2"/>
                    </a:solidFill>
                  </a:rPr>
                  <a:t>输入标题文本</a:t>
                </a:r>
              </a:p>
            </p:txBody>
          </p:sp>
          <p:sp>
            <p:nvSpPr>
              <p:cNvPr id="26" name="TextBox 40"/>
              <p:cNvSpPr txBox="1"/>
              <p:nvPr/>
            </p:nvSpPr>
            <p:spPr bwMode="auto">
              <a:xfrm>
                <a:off x="3497671" y="3368168"/>
                <a:ext cx="2205078" cy="57423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 lIns="0" tIns="0" rIns="0" bIns="0" anchor="ctr" anchorCtr="1">
                <a:normAutofit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algn="ctr">
                  <a:lnSpc>
                    <a:spcPct val="120000"/>
                  </a:lnSpc>
                  <a:defRPr/>
                </a:pPr>
                <a:r>
                  <a:rPr sz="1000" dirty="0" err="1"/>
                  <a:t>点击此处更换文本</a:t>
                </a:r>
                <a:r>
                  <a:rPr lang="zh-CN" altLang="en-US" sz="1000" dirty="0"/>
                  <a:t>点击此处更换文本</a:t>
                </a:r>
                <a:endParaRPr sz="1000" dirty="0"/>
              </a:p>
            </p:txBody>
          </p:sp>
        </p:grpSp>
        <p:grpSp>
          <p:nvGrpSpPr>
            <p:cNvPr id="16" name="Group 30"/>
            <p:cNvGrpSpPr/>
            <p:nvPr/>
          </p:nvGrpSpPr>
          <p:grpSpPr>
            <a:xfrm>
              <a:off x="5596672" y="2960948"/>
              <a:ext cx="2205078" cy="981450"/>
              <a:chOff x="3497670" y="2960948"/>
              <a:chExt cx="2205078" cy="981450"/>
            </a:xfrm>
          </p:grpSpPr>
          <p:sp>
            <p:nvSpPr>
              <p:cNvPr id="23" name="TextBox 37"/>
              <p:cNvSpPr txBox="1"/>
              <p:nvPr/>
            </p:nvSpPr>
            <p:spPr>
              <a:xfrm>
                <a:off x="3926286" y="2960948"/>
                <a:ext cx="1347845" cy="340519"/>
              </a:xfrm>
              <a:prstGeom prst="roundRect">
                <a:avLst/>
              </a:prstGeom>
              <a:solidFill>
                <a:schemeClr val="accent3"/>
              </a:solidFill>
            </p:spPr>
            <p:txBody>
              <a:bodyPr wrap="none">
                <a:normAutofit/>
              </a:bodyPr>
              <a:lstStyle/>
              <a:p>
                <a:pPr algn="ctr"/>
                <a:r>
                  <a:rPr lang="zh-CN" altLang="en-US" sz="1400" dirty="0">
                    <a:solidFill>
                      <a:schemeClr val="bg2"/>
                    </a:solidFill>
                  </a:rPr>
                  <a:t>输入标题文本</a:t>
                </a:r>
              </a:p>
            </p:txBody>
          </p:sp>
          <p:sp>
            <p:nvSpPr>
              <p:cNvPr id="24" name="TextBox 38"/>
              <p:cNvSpPr txBox="1"/>
              <p:nvPr/>
            </p:nvSpPr>
            <p:spPr bwMode="auto">
              <a:xfrm>
                <a:off x="3497670" y="3368168"/>
                <a:ext cx="2205078" cy="57423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 lIns="0" tIns="0" rIns="0" bIns="0" anchor="ctr" anchorCtr="1">
                <a:normAutofit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algn="ctr">
                  <a:lnSpc>
                    <a:spcPct val="120000"/>
                  </a:lnSpc>
                  <a:defRPr/>
                </a:pPr>
                <a:r>
                  <a:rPr sz="1000" dirty="0" err="1"/>
                  <a:t>点击此处更换文本</a:t>
                </a:r>
                <a:r>
                  <a:rPr lang="zh-CN" altLang="en-US" sz="1000" dirty="0"/>
                  <a:t>点击此处更换文本</a:t>
                </a:r>
                <a:endParaRPr sz="1000" dirty="0"/>
              </a:p>
            </p:txBody>
          </p:sp>
        </p:grpSp>
        <p:grpSp>
          <p:nvGrpSpPr>
            <p:cNvPr id="17" name="Group 31"/>
            <p:cNvGrpSpPr/>
            <p:nvPr/>
          </p:nvGrpSpPr>
          <p:grpSpPr>
            <a:xfrm>
              <a:off x="7820559" y="2960948"/>
              <a:ext cx="2205078" cy="981450"/>
              <a:chOff x="3497672" y="2960948"/>
              <a:chExt cx="2205078" cy="981450"/>
            </a:xfrm>
          </p:grpSpPr>
          <p:sp>
            <p:nvSpPr>
              <p:cNvPr id="21" name="TextBox 35"/>
              <p:cNvSpPr txBox="1"/>
              <p:nvPr/>
            </p:nvSpPr>
            <p:spPr>
              <a:xfrm>
                <a:off x="3926286" y="2960948"/>
                <a:ext cx="1347845" cy="340519"/>
              </a:xfrm>
              <a:prstGeom prst="roundRect">
                <a:avLst/>
              </a:prstGeom>
              <a:solidFill>
                <a:schemeClr val="accent4"/>
              </a:solidFill>
            </p:spPr>
            <p:txBody>
              <a:bodyPr wrap="none">
                <a:normAutofit/>
              </a:bodyPr>
              <a:lstStyle/>
              <a:p>
                <a:pPr algn="ctr"/>
                <a:r>
                  <a:rPr lang="zh-CN" altLang="en-US" sz="1400" dirty="0">
                    <a:solidFill>
                      <a:schemeClr val="bg2"/>
                    </a:solidFill>
                  </a:rPr>
                  <a:t>输入标题文本</a:t>
                </a:r>
              </a:p>
            </p:txBody>
          </p:sp>
          <p:sp>
            <p:nvSpPr>
              <p:cNvPr id="22" name="TextBox 36"/>
              <p:cNvSpPr txBox="1"/>
              <p:nvPr/>
            </p:nvSpPr>
            <p:spPr bwMode="auto">
              <a:xfrm>
                <a:off x="3497672" y="3368168"/>
                <a:ext cx="2205078" cy="57423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 lIns="0" tIns="0" rIns="0" bIns="0" anchor="ctr" anchorCtr="1">
                <a:normAutofit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algn="ctr">
                  <a:lnSpc>
                    <a:spcPct val="120000"/>
                  </a:lnSpc>
                  <a:defRPr/>
                </a:pPr>
                <a:r>
                  <a:rPr sz="1000" dirty="0" err="1"/>
                  <a:t>点击此处更换文本</a:t>
                </a:r>
                <a:r>
                  <a:rPr lang="zh-CN" altLang="en-US" sz="1000" dirty="0"/>
                  <a:t>点击此处更换文本</a:t>
                </a:r>
                <a:endParaRPr sz="1000" dirty="0"/>
              </a:p>
            </p:txBody>
          </p:sp>
        </p:grpSp>
        <p:grpSp>
          <p:nvGrpSpPr>
            <p:cNvPr id="18" name="Group 32"/>
            <p:cNvGrpSpPr/>
            <p:nvPr/>
          </p:nvGrpSpPr>
          <p:grpSpPr>
            <a:xfrm>
              <a:off x="10044442" y="2960948"/>
              <a:ext cx="2205078" cy="981450"/>
              <a:chOff x="3497671" y="2960948"/>
              <a:chExt cx="2205078" cy="981450"/>
            </a:xfrm>
          </p:grpSpPr>
          <p:sp>
            <p:nvSpPr>
              <p:cNvPr id="19" name="TextBox 33"/>
              <p:cNvSpPr txBox="1"/>
              <p:nvPr/>
            </p:nvSpPr>
            <p:spPr>
              <a:xfrm>
                <a:off x="3926286" y="2960948"/>
                <a:ext cx="1347845" cy="340519"/>
              </a:xfrm>
              <a:prstGeom prst="roundRect">
                <a:avLst/>
              </a:prstGeom>
              <a:solidFill>
                <a:schemeClr val="accent5"/>
              </a:solidFill>
            </p:spPr>
            <p:txBody>
              <a:bodyPr wrap="none">
                <a:normAutofit/>
              </a:bodyPr>
              <a:lstStyle/>
              <a:p>
                <a:pPr algn="ctr"/>
                <a:r>
                  <a:rPr lang="zh-CN" altLang="en-US" sz="1400" dirty="0">
                    <a:solidFill>
                      <a:schemeClr val="bg2"/>
                    </a:solidFill>
                  </a:rPr>
                  <a:t>输入标题文本</a:t>
                </a:r>
              </a:p>
            </p:txBody>
          </p:sp>
          <p:sp>
            <p:nvSpPr>
              <p:cNvPr id="20" name="TextBox 34"/>
              <p:cNvSpPr txBox="1"/>
              <p:nvPr/>
            </p:nvSpPr>
            <p:spPr bwMode="auto">
              <a:xfrm>
                <a:off x="3497671" y="3368168"/>
                <a:ext cx="2205078" cy="57423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 lIns="0" tIns="0" rIns="0" bIns="0" anchor="ctr" anchorCtr="1">
                <a:normAutofit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algn="ctr">
                  <a:lnSpc>
                    <a:spcPct val="120000"/>
                  </a:lnSpc>
                  <a:defRPr/>
                </a:pPr>
                <a:r>
                  <a:rPr sz="1000" dirty="0" err="1"/>
                  <a:t>点击此处更换文本</a:t>
                </a:r>
                <a:r>
                  <a:rPr lang="zh-CN" altLang="en-US" sz="1000" dirty="0"/>
                  <a:t>点击此处更换文本</a:t>
                </a:r>
                <a:endParaRPr sz="1000" dirty="0"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5000">
        <p14:flip dir="r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500"/>
                            </p:stCondLst>
                            <p:childTnLst>
                              <p:par>
                                <p:cTn id="54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500"/>
                            </p:stCondLst>
                            <p:childTnLst>
                              <p:par>
                                <p:cTn id="68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千图PPT彼岸天：ID 8661124库_组合 1"/>
          <p:cNvGrpSpPr/>
          <p:nvPr>
            <p:custDataLst>
              <p:tags r:id="rId1"/>
            </p:custDataLst>
          </p:nvPr>
        </p:nvGrpSpPr>
        <p:grpSpPr>
          <a:xfrm>
            <a:off x="1662999" y="1736585"/>
            <a:ext cx="4094706" cy="3929277"/>
            <a:chOff x="2234928" y="2285406"/>
            <a:chExt cx="2950848" cy="2831633"/>
          </a:xfrm>
        </p:grpSpPr>
        <p:sp>
          <p:nvSpPr>
            <p:cNvPr id="30" name="Freeform: Shape 4"/>
            <p:cNvSpPr/>
            <p:nvPr/>
          </p:nvSpPr>
          <p:spPr bwMode="auto">
            <a:xfrm>
              <a:off x="2567608" y="2479955"/>
              <a:ext cx="2291555" cy="591912"/>
            </a:xfrm>
            <a:custGeom>
              <a:avLst/>
              <a:gdLst>
                <a:gd name="connsiteX0" fmla="*/ 0 w 2826081"/>
                <a:gd name="connsiteY0" fmla="*/ 0 h 879959"/>
                <a:gd name="connsiteX1" fmla="*/ 16538 w 2826081"/>
                <a:gd name="connsiteY1" fmla="*/ 16531 h 879959"/>
                <a:gd name="connsiteX2" fmla="*/ 1413150 w 2826081"/>
                <a:gd name="connsiteY2" fmla="*/ 190188 h 879959"/>
                <a:gd name="connsiteX3" fmla="*/ 2809762 w 2826081"/>
                <a:gd name="connsiteY3" fmla="*/ 16531 h 879959"/>
                <a:gd name="connsiteX4" fmla="*/ 2826081 w 2826081"/>
                <a:gd name="connsiteY4" fmla="*/ 219 h 879959"/>
                <a:gd name="connsiteX5" fmla="*/ 2518050 w 2826081"/>
                <a:gd name="connsiteY5" fmla="*/ 709300 h 879959"/>
                <a:gd name="connsiteX6" fmla="*/ 2514422 w 2826081"/>
                <a:gd name="connsiteY6" fmla="*/ 709300 h 879959"/>
                <a:gd name="connsiteX7" fmla="*/ 2497825 w 2826081"/>
                <a:gd name="connsiteY7" fmla="*/ 736090 h 879959"/>
                <a:gd name="connsiteX8" fmla="*/ 1413040 w 2826081"/>
                <a:gd name="connsiteY8" fmla="*/ 879959 h 879959"/>
                <a:gd name="connsiteX9" fmla="*/ 328255 w 2826081"/>
                <a:gd name="connsiteY9" fmla="*/ 736090 h 879959"/>
                <a:gd name="connsiteX10" fmla="*/ 311659 w 2826081"/>
                <a:gd name="connsiteY10" fmla="*/ 709300 h 879959"/>
                <a:gd name="connsiteX11" fmla="*/ 305075 w 2826081"/>
                <a:gd name="connsiteY11" fmla="*/ 709300 h 879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826081" h="879959">
                  <a:moveTo>
                    <a:pt x="0" y="0"/>
                  </a:moveTo>
                  <a:lnTo>
                    <a:pt x="16538" y="16531"/>
                  </a:lnTo>
                  <a:cubicBezTo>
                    <a:pt x="149467" y="115637"/>
                    <a:pt x="724242" y="190188"/>
                    <a:pt x="1413150" y="190188"/>
                  </a:cubicBezTo>
                  <a:cubicBezTo>
                    <a:pt x="2102058" y="190188"/>
                    <a:pt x="2676833" y="115637"/>
                    <a:pt x="2809762" y="16531"/>
                  </a:cubicBezTo>
                  <a:lnTo>
                    <a:pt x="2826081" y="219"/>
                  </a:lnTo>
                  <a:lnTo>
                    <a:pt x="2518050" y="709300"/>
                  </a:lnTo>
                  <a:lnTo>
                    <a:pt x="2514422" y="709300"/>
                  </a:lnTo>
                  <a:lnTo>
                    <a:pt x="2497825" y="736090"/>
                  </a:lnTo>
                  <a:cubicBezTo>
                    <a:pt x="2394575" y="818196"/>
                    <a:pt x="1948132" y="879959"/>
                    <a:pt x="1413040" y="879959"/>
                  </a:cubicBezTo>
                  <a:cubicBezTo>
                    <a:pt x="877948" y="879959"/>
                    <a:pt x="431505" y="818196"/>
                    <a:pt x="328255" y="736090"/>
                  </a:cubicBezTo>
                  <a:lnTo>
                    <a:pt x="311659" y="709300"/>
                  </a:lnTo>
                  <a:lnTo>
                    <a:pt x="305075" y="70930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1" name="Freeform: Shape 5"/>
            <p:cNvSpPr/>
            <p:nvPr/>
          </p:nvSpPr>
          <p:spPr bwMode="auto">
            <a:xfrm>
              <a:off x="2579998" y="2285406"/>
              <a:ext cx="2266951" cy="292591"/>
            </a:xfrm>
            <a:custGeom>
              <a:avLst/>
              <a:gdLst>
                <a:gd name="connsiteX0" fmla="*/ 1425278 w 2850555"/>
                <a:gd name="connsiteY0" fmla="*/ 0 h 434976"/>
                <a:gd name="connsiteX1" fmla="*/ 2843493 w 2850555"/>
                <a:gd name="connsiteY1" fmla="*/ 195251 h 434976"/>
                <a:gd name="connsiteX2" fmla="*/ 2850328 w 2850555"/>
                <a:gd name="connsiteY2" fmla="*/ 215900 h 434976"/>
                <a:gd name="connsiteX3" fmla="*/ 2850555 w 2850555"/>
                <a:gd name="connsiteY3" fmla="*/ 216587 h 434976"/>
                <a:gd name="connsiteX4" fmla="*/ 2838209 w 2850555"/>
                <a:gd name="connsiteY4" fmla="*/ 245007 h 434976"/>
                <a:gd name="connsiteX5" fmla="*/ 2821890 w 2850555"/>
                <a:gd name="connsiteY5" fmla="*/ 261319 h 434976"/>
                <a:gd name="connsiteX6" fmla="*/ 1425278 w 2850555"/>
                <a:gd name="connsiteY6" fmla="*/ 434976 h 434976"/>
                <a:gd name="connsiteX7" fmla="*/ 28666 w 2850555"/>
                <a:gd name="connsiteY7" fmla="*/ 261319 h 434976"/>
                <a:gd name="connsiteX8" fmla="*/ 12128 w 2850555"/>
                <a:gd name="connsiteY8" fmla="*/ 244788 h 434976"/>
                <a:gd name="connsiteX9" fmla="*/ 0 w 2850555"/>
                <a:gd name="connsiteY9" fmla="*/ 216591 h 434976"/>
                <a:gd name="connsiteX10" fmla="*/ 229 w 2850555"/>
                <a:gd name="connsiteY10" fmla="*/ 215900 h 434976"/>
                <a:gd name="connsiteX11" fmla="*/ 7063 w 2850555"/>
                <a:gd name="connsiteY11" fmla="*/ 195251 h 434976"/>
                <a:gd name="connsiteX12" fmla="*/ 1425278 w 2850555"/>
                <a:gd name="connsiteY12" fmla="*/ 0 h 434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50555" h="434976">
                  <a:moveTo>
                    <a:pt x="1425278" y="0"/>
                  </a:moveTo>
                  <a:cubicBezTo>
                    <a:pt x="2163393" y="0"/>
                    <a:pt x="2770489" y="85582"/>
                    <a:pt x="2843493" y="195251"/>
                  </a:cubicBezTo>
                  <a:lnTo>
                    <a:pt x="2850328" y="215900"/>
                  </a:lnTo>
                  <a:lnTo>
                    <a:pt x="2850555" y="216587"/>
                  </a:lnTo>
                  <a:lnTo>
                    <a:pt x="2838209" y="245007"/>
                  </a:lnTo>
                  <a:lnTo>
                    <a:pt x="2821890" y="261319"/>
                  </a:lnTo>
                  <a:cubicBezTo>
                    <a:pt x="2688961" y="360425"/>
                    <a:pt x="2114186" y="434976"/>
                    <a:pt x="1425278" y="434976"/>
                  </a:cubicBezTo>
                  <a:cubicBezTo>
                    <a:pt x="736370" y="434976"/>
                    <a:pt x="161595" y="360425"/>
                    <a:pt x="28666" y="261319"/>
                  </a:cubicBezTo>
                  <a:lnTo>
                    <a:pt x="12128" y="244788"/>
                  </a:lnTo>
                  <a:lnTo>
                    <a:pt x="0" y="216591"/>
                  </a:lnTo>
                  <a:lnTo>
                    <a:pt x="229" y="215900"/>
                  </a:lnTo>
                  <a:lnTo>
                    <a:pt x="7063" y="195251"/>
                  </a:lnTo>
                  <a:cubicBezTo>
                    <a:pt x="80067" y="85582"/>
                    <a:pt x="687163" y="0"/>
                    <a:pt x="1425278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2" name="Freeform: Shape 6"/>
            <p:cNvSpPr/>
            <p:nvPr/>
          </p:nvSpPr>
          <p:spPr bwMode="auto">
            <a:xfrm>
              <a:off x="2825092" y="2985684"/>
              <a:ext cx="1776587" cy="591912"/>
            </a:xfrm>
            <a:custGeom>
              <a:avLst/>
              <a:gdLst>
                <a:gd name="connsiteX0" fmla="*/ 0 w 2826081"/>
                <a:gd name="connsiteY0" fmla="*/ 0 h 879959"/>
                <a:gd name="connsiteX1" fmla="*/ 16538 w 2826081"/>
                <a:gd name="connsiteY1" fmla="*/ 16531 h 879959"/>
                <a:gd name="connsiteX2" fmla="*/ 1413150 w 2826081"/>
                <a:gd name="connsiteY2" fmla="*/ 190188 h 879959"/>
                <a:gd name="connsiteX3" fmla="*/ 2809762 w 2826081"/>
                <a:gd name="connsiteY3" fmla="*/ 16531 h 879959"/>
                <a:gd name="connsiteX4" fmla="*/ 2826081 w 2826081"/>
                <a:gd name="connsiteY4" fmla="*/ 219 h 879959"/>
                <a:gd name="connsiteX5" fmla="*/ 2518050 w 2826081"/>
                <a:gd name="connsiteY5" fmla="*/ 709300 h 879959"/>
                <a:gd name="connsiteX6" fmla="*/ 2514422 w 2826081"/>
                <a:gd name="connsiteY6" fmla="*/ 709300 h 879959"/>
                <a:gd name="connsiteX7" fmla="*/ 2497825 w 2826081"/>
                <a:gd name="connsiteY7" fmla="*/ 736090 h 879959"/>
                <a:gd name="connsiteX8" fmla="*/ 1413040 w 2826081"/>
                <a:gd name="connsiteY8" fmla="*/ 879959 h 879959"/>
                <a:gd name="connsiteX9" fmla="*/ 328255 w 2826081"/>
                <a:gd name="connsiteY9" fmla="*/ 736090 h 879959"/>
                <a:gd name="connsiteX10" fmla="*/ 311659 w 2826081"/>
                <a:gd name="connsiteY10" fmla="*/ 709300 h 879959"/>
                <a:gd name="connsiteX11" fmla="*/ 305075 w 2826081"/>
                <a:gd name="connsiteY11" fmla="*/ 709300 h 879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826081" h="879959">
                  <a:moveTo>
                    <a:pt x="0" y="0"/>
                  </a:moveTo>
                  <a:lnTo>
                    <a:pt x="16538" y="16531"/>
                  </a:lnTo>
                  <a:cubicBezTo>
                    <a:pt x="149467" y="115637"/>
                    <a:pt x="724242" y="190188"/>
                    <a:pt x="1413150" y="190188"/>
                  </a:cubicBezTo>
                  <a:cubicBezTo>
                    <a:pt x="2102058" y="190188"/>
                    <a:pt x="2676833" y="115637"/>
                    <a:pt x="2809762" y="16531"/>
                  </a:cubicBezTo>
                  <a:lnTo>
                    <a:pt x="2826081" y="219"/>
                  </a:lnTo>
                  <a:lnTo>
                    <a:pt x="2518050" y="709300"/>
                  </a:lnTo>
                  <a:lnTo>
                    <a:pt x="2514422" y="709300"/>
                  </a:lnTo>
                  <a:lnTo>
                    <a:pt x="2497825" y="736090"/>
                  </a:lnTo>
                  <a:cubicBezTo>
                    <a:pt x="2394575" y="818196"/>
                    <a:pt x="1948132" y="879959"/>
                    <a:pt x="1413040" y="879959"/>
                  </a:cubicBezTo>
                  <a:cubicBezTo>
                    <a:pt x="877948" y="879959"/>
                    <a:pt x="431505" y="818196"/>
                    <a:pt x="328255" y="736090"/>
                  </a:cubicBezTo>
                  <a:lnTo>
                    <a:pt x="311659" y="709300"/>
                  </a:lnTo>
                  <a:lnTo>
                    <a:pt x="305075" y="7093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3" name="Freeform: Shape 10"/>
            <p:cNvSpPr/>
            <p:nvPr/>
          </p:nvSpPr>
          <p:spPr bwMode="auto">
            <a:xfrm>
              <a:off x="3021148" y="3491413"/>
              <a:ext cx="1384475" cy="591912"/>
            </a:xfrm>
            <a:custGeom>
              <a:avLst/>
              <a:gdLst>
                <a:gd name="connsiteX0" fmla="*/ 0 w 2826081"/>
                <a:gd name="connsiteY0" fmla="*/ 0 h 879959"/>
                <a:gd name="connsiteX1" fmla="*/ 16538 w 2826081"/>
                <a:gd name="connsiteY1" fmla="*/ 16531 h 879959"/>
                <a:gd name="connsiteX2" fmla="*/ 1413150 w 2826081"/>
                <a:gd name="connsiteY2" fmla="*/ 190188 h 879959"/>
                <a:gd name="connsiteX3" fmla="*/ 2809762 w 2826081"/>
                <a:gd name="connsiteY3" fmla="*/ 16531 h 879959"/>
                <a:gd name="connsiteX4" fmla="*/ 2826081 w 2826081"/>
                <a:gd name="connsiteY4" fmla="*/ 219 h 879959"/>
                <a:gd name="connsiteX5" fmla="*/ 2518050 w 2826081"/>
                <a:gd name="connsiteY5" fmla="*/ 709300 h 879959"/>
                <a:gd name="connsiteX6" fmla="*/ 2514422 w 2826081"/>
                <a:gd name="connsiteY6" fmla="*/ 709300 h 879959"/>
                <a:gd name="connsiteX7" fmla="*/ 2497825 w 2826081"/>
                <a:gd name="connsiteY7" fmla="*/ 736090 h 879959"/>
                <a:gd name="connsiteX8" fmla="*/ 1413040 w 2826081"/>
                <a:gd name="connsiteY8" fmla="*/ 879959 h 879959"/>
                <a:gd name="connsiteX9" fmla="*/ 328255 w 2826081"/>
                <a:gd name="connsiteY9" fmla="*/ 736090 h 879959"/>
                <a:gd name="connsiteX10" fmla="*/ 311659 w 2826081"/>
                <a:gd name="connsiteY10" fmla="*/ 709300 h 879959"/>
                <a:gd name="connsiteX11" fmla="*/ 305075 w 2826081"/>
                <a:gd name="connsiteY11" fmla="*/ 709300 h 879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826081" h="879959">
                  <a:moveTo>
                    <a:pt x="0" y="0"/>
                  </a:moveTo>
                  <a:lnTo>
                    <a:pt x="16538" y="16531"/>
                  </a:lnTo>
                  <a:cubicBezTo>
                    <a:pt x="149467" y="115637"/>
                    <a:pt x="724242" y="190188"/>
                    <a:pt x="1413150" y="190188"/>
                  </a:cubicBezTo>
                  <a:cubicBezTo>
                    <a:pt x="2102058" y="190188"/>
                    <a:pt x="2676833" y="115637"/>
                    <a:pt x="2809762" y="16531"/>
                  </a:cubicBezTo>
                  <a:lnTo>
                    <a:pt x="2826081" y="219"/>
                  </a:lnTo>
                  <a:lnTo>
                    <a:pt x="2518050" y="709300"/>
                  </a:lnTo>
                  <a:lnTo>
                    <a:pt x="2514422" y="709300"/>
                  </a:lnTo>
                  <a:lnTo>
                    <a:pt x="2497825" y="736090"/>
                  </a:lnTo>
                  <a:cubicBezTo>
                    <a:pt x="2394575" y="818196"/>
                    <a:pt x="1948132" y="879959"/>
                    <a:pt x="1413040" y="879959"/>
                  </a:cubicBezTo>
                  <a:cubicBezTo>
                    <a:pt x="877948" y="879959"/>
                    <a:pt x="431505" y="818196"/>
                    <a:pt x="328255" y="736090"/>
                  </a:cubicBezTo>
                  <a:lnTo>
                    <a:pt x="311659" y="709300"/>
                  </a:lnTo>
                  <a:lnTo>
                    <a:pt x="305075" y="70930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4" name="Freeform: Shape 11"/>
            <p:cNvSpPr/>
            <p:nvPr/>
          </p:nvSpPr>
          <p:spPr bwMode="auto">
            <a:xfrm>
              <a:off x="3170374" y="3997143"/>
              <a:ext cx="1086024" cy="591912"/>
            </a:xfrm>
            <a:custGeom>
              <a:avLst/>
              <a:gdLst>
                <a:gd name="connsiteX0" fmla="*/ 0 w 2826081"/>
                <a:gd name="connsiteY0" fmla="*/ 0 h 879959"/>
                <a:gd name="connsiteX1" fmla="*/ 16538 w 2826081"/>
                <a:gd name="connsiteY1" fmla="*/ 16531 h 879959"/>
                <a:gd name="connsiteX2" fmla="*/ 1413150 w 2826081"/>
                <a:gd name="connsiteY2" fmla="*/ 190188 h 879959"/>
                <a:gd name="connsiteX3" fmla="*/ 2809762 w 2826081"/>
                <a:gd name="connsiteY3" fmla="*/ 16531 h 879959"/>
                <a:gd name="connsiteX4" fmla="*/ 2826081 w 2826081"/>
                <a:gd name="connsiteY4" fmla="*/ 219 h 879959"/>
                <a:gd name="connsiteX5" fmla="*/ 2518050 w 2826081"/>
                <a:gd name="connsiteY5" fmla="*/ 709300 h 879959"/>
                <a:gd name="connsiteX6" fmla="*/ 2514422 w 2826081"/>
                <a:gd name="connsiteY6" fmla="*/ 709300 h 879959"/>
                <a:gd name="connsiteX7" fmla="*/ 2497825 w 2826081"/>
                <a:gd name="connsiteY7" fmla="*/ 736090 h 879959"/>
                <a:gd name="connsiteX8" fmla="*/ 1413040 w 2826081"/>
                <a:gd name="connsiteY8" fmla="*/ 879959 h 879959"/>
                <a:gd name="connsiteX9" fmla="*/ 328255 w 2826081"/>
                <a:gd name="connsiteY9" fmla="*/ 736090 h 879959"/>
                <a:gd name="connsiteX10" fmla="*/ 311659 w 2826081"/>
                <a:gd name="connsiteY10" fmla="*/ 709300 h 879959"/>
                <a:gd name="connsiteX11" fmla="*/ 305075 w 2826081"/>
                <a:gd name="connsiteY11" fmla="*/ 709300 h 879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826081" h="879959">
                  <a:moveTo>
                    <a:pt x="0" y="0"/>
                  </a:moveTo>
                  <a:lnTo>
                    <a:pt x="16538" y="16531"/>
                  </a:lnTo>
                  <a:cubicBezTo>
                    <a:pt x="149467" y="115637"/>
                    <a:pt x="724242" y="190188"/>
                    <a:pt x="1413150" y="190188"/>
                  </a:cubicBezTo>
                  <a:cubicBezTo>
                    <a:pt x="2102058" y="190188"/>
                    <a:pt x="2676833" y="115637"/>
                    <a:pt x="2809762" y="16531"/>
                  </a:cubicBezTo>
                  <a:lnTo>
                    <a:pt x="2826081" y="219"/>
                  </a:lnTo>
                  <a:lnTo>
                    <a:pt x="2518050" y="709300"/>
                  </a:lnTo>
                  <a:lnTo>
                    <a:pt x="2514422" y="709300"/>
                  </a:lnTo>
                  <a:lnTo>
                    <a:pt x="2497825" y="736090"/>
                  </a:lnTo>
                  <a:cubicBezTo>
                    <a:pt x="2394575" y="818196"/>
                    <a:pt x="1948132" y="879959"/>
                    <a:pt x="1413040" y="879959"/>
                  </a:cubicBezTo>
                  <a:cubicBezTo>
                    <a:pt x="877948" y="879959"/>
                    <a:pt x="431505" y="818196"/>
                    <a:pt x="328255" y="736090"/>
                  </a:cubicBezTo>
                  <a:lnTo>
                    <a:pt x="311659" y="709300"/>
                  </a:lnTo>
                  <a:lnTo>
                    <a:pt x="305075" y="70930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5" name="Freeform: Shape 12"/>
            <p:cNvSpPr/>
            <p:nvPr/>
          </p:nvSpPr>
          <p:spPr>
            <a:xfrm rot="21386873">
              <a:off x="4382224" y="2680136"/>
              <a:ext cx="803552" cy="1514184"/>
            </a:xfrm>
            <a:custGeom>
              <a:avLst/>
              <a:gdLst>
                <a:gd name="connsiteX0" fmla="*/ 700392 w 700392"/>
                <a:gd name="connsiteY0" fmla="*/ 0 h 1819072"/>
                <a:gd name="connsiteX1" fmla="*/ 0 w 700392"/>
                <a:gd name="connsiteY1" fmla="*/ 1819072 h 1819072"/>
                <a:gd name="connsiteX0-1" fmla="*/ 700392 w 700392"/>
                <a:gd name="connsiteY0-2" fmla="*/ 0 h 1819072"/>
                <a:gd name="connsiteX1-3" fmla="*/ 0 w 700392"/>
                <a:gd name="connsiteY1-4" fmla="*/ 1819072 h 1819072"/>
                <a:gd name="connsiteX0-5" fmla="*/ 647052 w 647052"/>
                <a:gd name="connsiteY0-6" fmla="*/ 0 h 1811452"/>
                <a:gd name="connsiteX1-7" fmla="*/ 0 w 647052"/>
                <a:gd name="connsiteY1-8" fmla="*/ 1811452 h 1811452"/>
                <a:gd name="connsiteX0-9" fmla="*/ 647052 w 647052"/>
                <a:gd name="connsiteY0-10" fmla="*/ 0 h 1811452"/>
                <a:gd name="connsiteX1-11" fmla="*/ 0 w 647052"/>
                <a:gd name="connsiteY1-12" fmla="*/ 1811452 h 1811452"/>
                <a:gd name="connsiteX0-13" fmla="*/ 774956 w 774956"/>
                <a:gd name="connsiteY0-14" fmla="*/ 0 h 1805639"/>
                <a:gd name="connsiteX1-15" fmla="*/ 0 w 774956"/>
                <a:gd name="connsiteY1-16" fmla="*/ 1805639 h 1805639"/>
                <a:gd name="connsiteX0-17" fmla="*/ 875081 w 875081"/>
                <a:gd name="connsiteY0-18" fmla="*/ 0 h 1723424"/>
                <a:gd name="connsiteX1-19" fmla="*/ 0 w 875081"/>
                <a:gd name="connsiteY1-20" fmla="*/ 1723424 h 1723424"/>
                <a:gd name="connsiteX0-21" fmla="*/ 875081 w 875081"/>
                <a:gd name="connsiteY0-22" fmla="*/ 0 h 1723424"/>
                <a:gd name="connsiteX1-23" fmla="*/ 0 w 875081"/>
                <a:gd name="connsiteY1-24" fmla="*/ 1723424 h 1723424"/>
                <a:gd name="connsiteX0-25" fmla="*/ 875081 w 875081"/>
                <a:gd name="connsiteY0-26" fmla="*/ 0 h 1723424"/>
                <a:gd name="connsiteX1-27" fmla="*/ 0 w 875081"/>
                <a:gd name="connsiteY1-28" fmla="*/ 1723424 h 1723424"/>
                <a:gd name="connsiteX0-29" fmla="*/ 800366 w 800366"/>
                <a:gd name="connsiteY0-30" fmla="*/ 0 h 1741018"/>
                <a:gd name="connsiteX1-31" fmla="*/ 0 w 800366"/>
                <a:gd name="connsiteY1-32" fmla="*/ 1741018 h 1741018"/>
                <a:gd name="connsiteX0-33" fmla="*/ 800366 w 800366"/>
                <a:gd name="connsiteY0-34" fmla="*/ 0 h 1741018"/>
                <a:gd name="connsiteX1-35" fmla="*/ 0 w 800366"/>
                <a:gd name="connsiteY1-36" fmla="*/ 1741018 h 1741018"/>
                <a:gd name="connsiteX0-37" fmla="*/ 800366 w 800366"/>
                <a:gd name="connsiteY0-38" fmla="*/ 0 h 1741018"/>
                <a:gd name="connsiteX1-39" fmla="*/ 0 w 800366"/>
                <a:gd name="connsiteY1-40" fmla="*/ 1741018 h 17410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</a:cxnLst>
              <a:rect l="l" t="t" r="r" b="b"/>
              <a:pathLst>
                <a:path w="800366" h="1741018">
                  <a:moveTo>
                    <a:pt x="800366" y="0"/>
                  </a:moveTo>
                  <a:cubicBezTo>
                    <a:pt x="190811" y="430397"/>
                    <a:pt x="29734" y="1513718"/>
                    <a:pt x="0" y="1741018"/>
                  </a:cubicBezTo>
                </a:path>
              </a:pathLst>
            </a:custGeom>
            <a:noFill/>
            <a:ln>
              <a:solidFill>
                <a:schemeClr val="tx1">
                  <a:lumMod val="50000"/>
                  <a:lumOff val="50000"/>
                </a:schemeClr>
              </a:solidFill>
              <a:prstDash val="dash"/>
              <a:headEnd type="none" w="lg" len="lg"/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6" name="Freeform: Shape 14"/>
            <p:cNvSpPr/>
            <p:nvPr/>
          </p:nvSpPr>
          <p:spPr>
            <a:xfrm rot="213127" flipH="1">
              <a:off x="2234928" y="2680135"/>
              <a:ext cx="803552" cy="1514184"/>
            </a:xfrm>
            <a:custGeom>
              <a:avLst/>
              <a:gdLst>
                <a:gd name="connsiteX0" fmla="*/ 700392 w 700392"/>
                <a:gd name="connsiteY0" fmla="*/ 0 h 1819072"/>
                <a:gd name="connsiteX1" fmla="*/ 0 w 700392"/>
                <a:gd name="connsiteY1" fmla="*/ 1819072 h 1819072"/>
                <a:gd name="connsiteX0-1" fmla="*/ 700392 w 700392"/>
                <a:gd name="connsiteY0-2" fmla="*/ 0 h 1819072"/>
                <a:gd name="connsiteX1-3" fmla="*/ 0 w 700392"/>
                <a:gd name="connsiteY1-4" fmla="*/ 1819072 h 1819072"/>
                <a:gd name="connsiteX0-5" fmla="*/ 647052 w 647052"/>
                <a:gd name="connsiteY0-6" fmla="*/ 0 h 1811452"/>
                <a:gd name="connsiteX1-7" fmla="*/ 0 w 647052"/>
                <a:gd name="connsiteY1-8" fmla="*/ 1811452 h 1811452"/>
                <a:gd name="connsiteX0-9" fmla="*/ 647052 w 647052"/>
                <a:gd name="connsiteY0-10" fmla="*/ 0 h 1811452"/>
                <a:gd name="connsiteX1-11" fmla="*/ 0 w 647052"/>
                <a:gd name="connsiteY1-12" fmla="*/ 1811452 h 1811452"/>
                <a:gd name="connsiteX0-13" fmla="*/ 774956 w 774956"/>
                <a:gd name="connsiteY0-14" fmla="*/ 0 h 1805639"/>
                <a:gd name="connsiteX1-15" fmla="*/ 0 w 774956"/>
                <a:gd name="connsiteY1-16" fmla="*/ 1805639 h 1805639"/>
                <a:gd name="connsiteX0-17" fmla="*/ 875081 w 875081"/>
                <a:gd name="connsiteY0-18" fmla="*/ 0 h 1723424"/>
                <a:gd name="connsiteX1-19" fmla="*/ 0 w 875081"/>
                <a:gd name="connsiteY1-20" fmla="*/ 1723424 h 1723424"/>
                <a:gd name="connsiteX0-21" fmla="*/ 875081 w 875081"/>
                <a:gd name="connsiteY0-22" fmla="*/ 0 h 1723424"/>
                <a:gd name="connsiteX1-23" fmla="*/ 0 w 875081"/>
                <a:gd name="connsiteY1-24" fmla="*/ 1723424 h 1723424"/>
                <a:gd name="connsiteX0-25" fmla="*/ 875081 w 875081"/>
                <a:gd name="connsiteY0-26" fmla="*/ 0 h 1723424"/>
                <a:gd name="connsiteX1-27" fmla="*/ 0 w 875081"/>
                <a:gd name="connsiteY1-28" fmla="*/ 1723424 h 1723424"/>
                <a:gd name="connsiteX0-29" fmla="*/ 800366 w 800366"/>
                <a:gd name="connsiteY0-30" fmla="*/ 0 h 1741018"/>
                <a:gd name="connsiteX1-31" fmla="*/ 0 w 800366"/>
                <a:gd name="connsiteY1-32" fmla="*/ 1741018 h 1741018"/>
                <a:gd name="connsiteX0-33" fmla="*/ 800366 w 800366"/>
                <a:gd name="connsiteY0-34" fmla="*/ 0 h 1741018"/>
                <a:gd name="connsiteX1-35" fmla="*/ 0 w 800366"/>
                <a:gd name="connsiteY1-36" fmla="*/ 1741018 h 1741018"/>
                <a:gd name="connsiteX0-37" fmla="*/ 800366 w 800366"/>
                <a:gd name="connsiteY0-38" fmla="*/ 0 h 1741018"/>
                <a:gd name="connsiteX1-39" fmla="*/ 0 w 800366"/>
                <a:gd name="connsiteY1-40" fmla="*/ 1741018 h 17410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</a:cxnLst>
              <a:rect l="l" t="t" r="r" b="b"/>
              <a:pathLst>
                <a:path w="800366" h="1741018">
                  <a:moveTo>
                    <a:pt x="800366" y="0"/>
                  </a:moveTo>
                  <a:cubicBezTo>
                    <a:pt x="190811" y="430397"/>
                    <a:pt x="29734" y="1513718"/>
                    <a:pt x="0" y="1741018"/>
                  </a:cubicBezTo>
                </a:path>
              </a:pathLst>
            </a:custGeom>
            <a:noFill/>
            <a:ln>
              <a:solidFill>
                <a:schemeClr val="tx1">
                  <a:lumMod val="50000"/>
                  <a:lumOff val="50000"/>
                </a:schemeClr>
              </a:solidFill>
              <a:prstDash val="dash"/>
              <a:headEnd type="none" w="lg" len="lg"/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7" name="Freeform: Shape 18"/>
            <p:cNvSpPr/>
            <p:nvPr/>
          </p:nvSpPr>
          <p:spPr>
            <a:xfrm rot="10800000">
              <a:off x="3289525" y="4502871"/>
              <a:ext cx="847724" cy="614168"/>
            </a:xfrm>
            <a:custGeom>
              <a:avLst/>
              <a:gdLst>
                <a:gd name="connsiteX0" fmla="*/ 847724 w 847724"/>
                <a:gd name="connsiteY0" fmla="*/ 614168 h 614168"/>
                <a:gd name="connsiteX1" fmla="*/ 842763 w 847724"/>
                <a:gd name="connsiteY1" fmla="*/ 604378 h 614168"/>
                <a:gd name="connsiteX2" fmla="*/ 423829 w 847724"/>
                <a:gd name="connsiteY2" fmla="*/ 501538 h 614168"/>
                <a:gd name="connsiteX3" fmla="*/ 4895 w 847724"/>
                <a:gd name="connsiteY3" fmla="*/ 604378 h 614168"/>
                <a:gd name="connsiteX4" fmla="*/ 0 w 847724"/>
                <a:gd name="connsiteY4" fmla="*/ 614038 h 614168"/>
                <a:gd name="connsiteX5" fmla="*/ 77717 w 847724"/>
                <a:gd name="connsiteY5" fmla="*/ 260839 h 614168"/>
                <a:gd name="connsiteX6" fmla="*/ 78587 w 847724"/>
                <a:gd name="connsiteY6" fmla="*/ 260839 h 614168"/>
                <a:gd name="connsiteX7" fmla="*/ 423865 w 847724"/>
                <a:gd name="connsiteY7" fmla="*/ 0 h 614168"/>
                <a:gd name="connsiteX8" fmla="*/ 769143 w 847724"/>
                <a:gd name="connsiteY8" fmla="*/ 260839 h 614168"/>
                <a:gd name="connsiteX9" fmla="*/ 770747 w 847724"/>
                <a:gd name="connsiteY9" fmla="*/ 260839 h 614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47724" h="614168">
                  <a:moveTo>
                    <a:pt x="847724" y="614168"/>
                  </a:moveTo>
                  <a:lnTo>
                    <a:pt x="842763" y="604378"/>
                  </a:lnTo>
                  <a:cubicBezTo>
                    <a:pt x="802889" y="545687"/>
                    <a:pt x="630477" y="501538"/>
                    <a:pt x="423829" y="501538"/>
                  </a:cubicBezTo>
                  <a:cubicBezTo>
                    <a:pt x="217181" y="501538"/>
                    <a:pt x="44769" y="545687"/>
                    <a:pt x="4895" y="604378"/>
                  </a:cubicBezTo>
                  <a:lnTo>
                    <a:pt x="0" y="614038"/>
                  </a:lnTo>
                  <a:lnTo>
                    <a:pt x="77717" y="260839"/>
                  </a:lnTo>
                  <a:lnTo>
                    <a:pt x="78587" y="260839"/>
                  </a:lnTo>
                  <a:lnTo>
                    <a:pt x="423865" y="0"/>
                  </a:lnTo>
                  <a:lnTo>
                    <a:pt x="769143" y="260839"/>
                  </a:lnTo>
                  <a:lnTo>
                    <a:pt x="770747" y="260839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5" name="千图PPT彼岸天：ID 8661124库_组合 20"/>
          <p:cNvGrpSpPr/>
          <p:nvPr>
            <p:custDataLst>
              <p:tags r:id="rId2"/>
            </p:custDataLst>
          </p:nvPr>
        </p:nvGrpSpPr>
        <p:grpSpPr>
          <a:xfrm>
            <a:off x="6485107" y="1844232"/>
            <a:ext cx="3910621" cy="612221"/>
            <a:chOff x="6485107" y="2253238"/>
            <a:chExt cx="3910621" cy="612221"/>
          </a:xfrm>
        </p:grpSpPr>
        <p:sp>
          <p:nvSpPr>
            <p:cNvPr id="26" name="Oval 25"/>
            <p:cNvSpPr/>
            <p:nvPr/>
          </p:nvSpPr>
          <p:spPr bwMode="auto">
            <a:xfrm flipH="1">
              <a:off x="6485107" y="2453799"/>
              <a:ext cx="186348" cy="18634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27" name="Group 2"/>
            <p:cNvGrpSpPr/>
            <p:nvPr/>
          </p:nvGrpSpPr>
          <p:grpSpPr>
            <a:xfrm>
              <a:off x="6780076" y="2253238"/>
              <a:ext cx="3615652" cy="612221"/>
              <a:chOff x="6780076" y="2253238"/>
              <a:chExt cx="3615652" cy="612221"/>
            </a:xfrm>
          </p:grpSpPr>
          <p:sp>
            <p:nvSpPr>
              <p:cNvPr id="28" name="TextBox 36"/>
              <p:cNvSpPr txBox="1"/>
              <p:nvPr/>
            </p:nvSpPr>
            <p:spPr bwMode="auto">
              <a:xfrm>
                <a:off x="6780076" y="2253238"/>
                <a:ext cx="1258976" cy="309958"/>
              </a:xfrm>
              <a:prstGeom prst="rect">
                <a:avLst/>
              </a:prstGeom>
              <a:noFill/>
            </p:spPr>
            <p:txBody>
              <a:bodyPr wrap="none" lIns="90000" tIns="46800" rIns="90000" bIns="46800">
                <a:normAutofit/>
              </a:bodyPr>
              <a:lstStyle/>
              <a:p>
                <a:pPr algn="l" latinLnBrk="0"/>
                <a:r>
                  <a:rPr lang="zh-CN" altLang="en-US" sz="1400" dirty="0">
                    <a:solidFill>
                      <a:schemeClr val="accent1"/>
                    </a:solidFill>
                    <a:effectLst/>
                  </a:rPr>
                  <a:t>输入标题文本</a:t>
                </a:r>
              </a:p>
            </p:txBody>
          </p:sp>
          <p:sp>
            <p:nvSpPr>
              <p:cNvPr id="29" name="TextBox 37"/>
              <p:cNvSpPr txBox="1"/>
              <p:nvPr/>
            </p:nvSpPr>
            <p:spPr bwMode="auto">
              <a:xfrm>
                <a:off x="6780076" y="2563196"/>
                <a:ext cx="3615652" cy="302263"/>
              </a:xfrm>
              <a:prstGeom prst="rect">
                <a:avLst/>
              </a:prstGeom>
              <a:noFill/>
            </p:spPr>
            <p:txBody>
              <a:bodyPr wrap="square" lIns="90000" tIns="46800" rIns="90000" bIns="46800">
                <a:normAutofit/>
              </a:bodyPr>
              <a:lstStyle/>
              <a:p>
                <a:pPr algn="l" latinLnBrk="0">
                  <a:lnSpc>
                    <a:spcPct val="120000"/>
                  </a:lnSpc>
                </a:pPr>
                <a:r>
                  <a:rPr sz="900" b="0" dirty="0" err="1">
                    <a:solidFill>
                      <a:schemeClr val="tx1"/>
                    </a:solidFill>
                    <a:effectLst/>
                  </a:rPr>
                  <a:t>点击此处更换文本</a:t>
                </a:r>
                <a:r>
                  <a:rPr lang="zh-CN" altLang="en-US" sz="900" b="0" dirty="0">
                    <a:solidFill>
                      <a:schemeClr val="tx1"/>
                    </a:solidFill>
                    <a:effectLst/>
                  </a:rPr>
                  <a:t>点击此处更换文本</a:t>
                </a:r>
                <a:endParaRPr sz="900" b="0" dirty="0">
                  <a:solidFill>
                    <a:schemeClr val="tx1"/>
                  </a:solidFill>
                  <a:effectLst/>
                </a:endParaRPr>
              </a:p>
            </p:txBody>
          </p:sp>
        </p:grpSp>
      </p:grpSp>
      <p:grpSp>
        <p:nvGrpSpPr>
          <p:cNvPr id="6" name="千图PPT彼岸天：ID 8661124库_组合 21"/>
          <p:cNvGrpSpPr/>
          <p:nvPr>
            <p:custDataLst>
              <p:tags r:id="rId3"/>
            </p:custDataLst>
          </p:nvPr>
        </p:nvGrpSpPr>
        <p:grpSpPr>
          <a:xfrm>
            <a:off x="6485107" y="2565780"/>
            <a:ext cx="3910621" cy="612221"/>
            <a:chOff x="6485107" y="2874505"/>
            <a:chExt cx="3910621" cy="612221"/>
          </a:xfrm>
        </p:grpSpPr>
        <p:sp>
          <p:nvSpPr>
            <p:cNvPr id="22" name="Oval 27"/>
            <p:cNvSpPr/>
            <p:nvPr/>
          </p:nvSpPr>
          <p:spPr bwMode="auto">
            <a:xfrm flipH="1">
              <a:off x="6485107" y="3075066"/>
              <a:ext cx="186348" cy="18634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23" name="Group 3"/>
            <p:cNvGrpSpPr/>
            <p:nvPr/>
          </p:nvGrpSpPr>
          <p:grpSpPr>
            <a:xfrm>
              <a:off x="6780076" y="2874505"/>
              <a:ext cx="3615652" cy="612221"/>
              <a:chOff x="6780076" y="2874505"/>
              <a:chExt cx="3615652" cy="612221"/>
            </a:xfrm>
          </p:grpSpPr>
          <p:sp>
            <p:nvSpPr>
              <p:cNvPr id="24" name="TextBox 38"/>
              <p:cNvSpPr txBox="1"/>
              <p:nvPr/>
            </p:nvSpPr>
            <p:spPr bwMode="auto">
              <a:xfrm>
                <a:off x="6780076" y="2874505"/>
                <a:ext cx="1258976" cy="309958"/>
              </a:xfrm>
              <a:prstGeom prst="rect">
                <a:avLst/>
              </a:prstGeom>
              <a:noFill/>
            </p:spPr>
            <p:txBody>
              <a:bodyPr wrap="none" lIns="90000" tIns="46800" rIns="90000" bIns="46800">
                <a:normAutofit/>
              </a:bodyPr>
              <a:lstStyle/>
              <a:p>
                <a:pPr algn="l" latinLnBrk="0"/>
                <a:r>
                  <a:rPr lang="zh-CN" altLang="en-US" sz="1400" dirty="0">
                    <a:solidFill>
                      <a:schemeClr val="accent2"/>
                    </a:solidFill>
                    <a:effectLst/>
                  </a:rPr>
                  <a:t>输入标题文本</a:t>
                </a:r>
              </a:p>
            </p:txBody>
          </p:sp>
          <p:sp>
            <p:nvSpPr>
              <p:cNvPr id="25" name="TextBox 39"/>
              <p:cNvSpPr txBox="1"/>
              <p:nvPr/>
            </p:nvSpPr>
            <p:spPr bwMode="auto">
              <a:xfrm>
                <a:off x="6780076" y="3184463"/>
                <a:ext cx="3615652" cy="302263"/>
              </a:xfrm>
              <a:prstGeom prst="rect">
                <a:avLst/>
              </a:prstGeom>
              <a:noFill/>
            </p:spPr>
            <p:txBody>
              <a:bodyPr wrap="square" lIns="90000" tIns="46800" rIns="90000" bIns="46800">
                <a:normAutofit/>
              </a:bodyPr>
              <a:lstStyle/>
              <a:p>
                <a:pPr algn="l" latinLnBrk="0">
                  <a:lnSpc>
                    <a:spcPct val="120000"/>
                  </a:lnSpc>
                </a:pPr>
                <a:r>
                  <a:rPr sz="900" b="0" dirty="0" err="1">
                    <a:solidFill>
                      <a:schemeClr val="tx1"/>
                    </a:solidFill>
                    <a:effectLst/>
                  </a:rPr>
                  <a:t>点击此处更换文本</a:t>
                </a:r>
                <a:r>
                  <a:rPr lang="zh-CN" altLang="en-US" sz="900" b="0" dirty="0">
                    <a:solidFill>
                      <a:schemeClr val="tx1"/>
                    </a:solidFill>
                    <a:effectLst/>
                  </a:rPr>
                  <a:t>点击此处更换文本</a:t>
                </a:r>
                <a:endParaRPr sz="900" b="0" dirty="0">
                  <a:solidFill>
                    <a:schemeClr val="tx1"/>
                  </a:solidFill>
                  <a:effectLst/>
                </a:endParaRPr>
              </a:p>
            </p:txBody>
          </p:sp>
        </p:grpSp>
      </p:grpSp>
      <p:grpSp>
        <p:nvGrpSpPr>
          <p:cNvPr id="7" name="千图PPT彼岸天：ID 8661124库_组合 22"/>
          <p:cNvGrpSpPr/>
          <p:nvPr>
            <p:custDataLst>
              <p:tags r:id="rId4"/>
            </p:custDataLst>
          </p:nvPr>
        </p:nvGrpSpPr>
        <p:grpSpPr>
          <a:xfrm>
            <a:off x="6485107" y="3287328"/>
            <a:ext cx="3910621" cy="612221"/>
            <a:chOff x="6485107" y="3495772"/>
            <a:chExt cx="3910621" cy="612221"/>
          </a:xfrm>
        </p:grpSpPr>
        <p:sp>
          <p:nvSpPr>
            <p:cNvPr id="18" name="Oval 29"/>
            <p:cNvSpPr/>
            <p:nvPr/>
          </p:nvSpPr>
          <p:spPr bwMode="auto">
            <a:xfrm flipH="1">
              <a:off x="6485107" y="3696333"/>
              <a:ext cx="186348" cy="186348"/>
            </a:xfrm>
            <a:prstGeom prst="ellipse">
              <a:avLst/>
            </a:prstGeom>
            <a:solidFill>
              <a:schemeClr val="accent3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19" name="Group 16"/>
            <p:cNvGrpSpPr/>
            <p:nvPr/>
          </p:nvGrpSpPr>
          <p:grpSpPr>
            <a:xfrm>
              <a:off x="6780076" y="3495772"/>
              <a:ext cx="3615652" cy="612221"/>
              <a:chOff x="6780076" y="3495772"/>
              <a:chExt cx="3615652" cy="612221"/>
            </a:xfrm>
          </p:grpSpPr>
          <p:sp>
            <p:nvSpPr>
              <p:cNvPr id="20" name="TextBox 40"/>
              <p:cNvSpPr txBox="1"/>
              <p:nvPr/>
            </p:nvSpPr>
            <p:spPr bwMode="auto">
              <a:xfrm>
                <a:off x="6780076" y="3495772"/>
                <a:ext cx="1258976" cy="309958"/>
              </a:xfrm>
              <a:prstGeom prst="rect">
                <a:avLst/>
              </a:prstGeom>
              <a:noFill/>
            </p:spPr>
            <p:txBody>
              <a:bodyPr wrap="none" lIns="90000" tIns="46800" rIns="90000" bIns="46800">
                <a:normAutofit/>
              </a:bodyPr>
              <a:lstStyle/>
              <a:p>
                <a:pPr algn="l" latinLnBrk="0"/>
                <a:r>
                  <a:rPr lang="zh-CN" altLang="en-US" sz="1400" dirty="0">
                    <a:solidFill>
                      <a:schemeClr val="accent3"/>
                    </a:solidFill>
                    <a:effectLst/>
                  </a:rPr>
                  <a:t>输入标题文本</a:t>
                </a:r>
              </a:p>
            </p:txBody>
          </p:sp>
          <p:sp>
            <p:nvSpPr>
              <p:cNvPr id="21" name="TextBox 41"/>
              <p:cNvSpPr txBox="1"/>
              <p:nvPr/>
            </p:nvSpPr>
            <p:spPr bwMode="auto">
              <a:xfrm>
                <a:off x="6780076" y="3805730"/>
                <a:ext cx="3615652" cy="302263"/>
              </a:xfrm>
              <a:prstGeom prst="rect">
                <a:avLst/>
              </a:prstGeom>
              <a:noFill/>
            </p:spPr>
            <p:txBody>
              <a:bodyPr wrap="square" lIns="90000" tIns="46800" rIns="90000" bIns="46800">
                <a:normAutofit/>
              </a:bodyPr>
              <a:lstStyle/>
              <a:p>
                <a:pPr algn="l" latinLnBrk="0">
                  <a:lnSpc>
                    <a:spcPct val="120000"/>
                  </a:lnSpc>
                </a:pPr>
                <a:r>
                  <a:rPr sz="900" b="0" dirty="0" err="1">
                    <a:solidFill>
                      <a:schemeClr val="tx1"/>
                    </a:solidFill>
                    <a:effectLst/>
                  </a:rPr>
                  <a:t>点击此处更换文本</a:t>
                </a:r>
                <a:r>
                  <a:rPr lang="zh-CN" altLang="en-US" sz="900" b="0" dirty="0">
                    <a:solidFill>
                      <a:schemeClr val="tx1"/>
                    </a:solidFill>
                    <a:effectLst/>
                  </a:rPr>
                  <a:t>点击此处更换文本</a:t>
                </a:r>
                <a:endParaRPr sz="900" b="0" dirty="0">
                  <a:solidFill>
                    <a:schemeClr val="tx1"/>
                  </a:solidFill>
                  <a:effectLst/>
                </a:endParaRPr>
              </a:p>
            </p:txBody>
          </p:sp>
        </p:grpSp>
      </p:grpSp>
      <p:grpSp>
        <p:nvGrpSpPr>
          <p:cNvPr id="8" name="千图PPT彼岸天：ID 8661124库_组合 23"/>
          <p:cNvGrpSpPr/>
          <p:nvPr>
            <p:custDataLst>
              <p:tags r:id="rId5"/>
            </p:custDataLst>
          </p:nvPr>
        </p:nvGrpSpPr>
        <p:grpSpPr>
          <a:xfrm>
            <a:off x="6485107" y="4008876"/>
            <a:ext cx="3910621" cy="612221"/>
            <a:chOff x="6485107" y="4117039"/>
            <a:chExt cx="3910621" cy="612221"/>
          </a:xfrm>
        </p:grpSpPr>
        <p:sp>
          <p:nvSpPr>
            <p:cNvPr id="14" name="Oval 31"/>
            <p:cNvSpPr/>
            <p:nvPr/>
          </p:nvSpPr>
          <p:spPr bwMode="auto">
            <a:xfrm flipH="1">
              <a:off x="6485107" y="4317600"/>
              <a:ext cx="186348" cy="186348"/>
            </a:xfrm>
            <a:prstGeom prst="ellipse">
              <a:avLst/>
            </a:prstGeom>
            <a:solidFill>
              <a:schemeClr val="accent4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15" name="Group 17"/>
            <p:cNvGrpSpPr/>
            <p:nvPr/>
          </p:nvGrpSpPr>
          <p:grpSpPr>
            <a:xfrm>
              <a:off x="6780076" y="4117039"/>
              <a:ext cx="3615652" cy="612221"/>
              <a:chOff x="6780076" y="4117039"/>
              <a:chExt cx="3615652" cy="612221"/>
            </a:xfrm>
          </p:grpSpPr>
          <p:sp>
            <p:nvSpPr>
              <p:cNvPr id="16" name="TextBox 42"/>
              <p:cNvSpPr txBox="1"/>
              <p:nvPr/>
            </p:nvSpPr>
            <p:spPr bwMode="auto">
              <a:xfrm>
                <a:off x="6780076" y="4117039"/>
                <a:ext cx="1258976" cy="309958"/>
              </a:xfrm>
              <a:prstGeom prst="rect">
                <a:avLst/>
              </a:prstGeom>
              <a:noFill/>
            </p:spPr>
            <p:txBody>
              <a:bodyPr wrap="none" lIns="90000" tIns="46800" rIns="90000" bIns="46800">
                <a:normAutofit/>
              </a:bodyPr>
              <a:lstStyle/>
              <a:p>
                <a:pPr algn="l" latinLnBrk="0"/>
                <a:r>
                  <a:rPr lang="zh-CN" altLang="en-US" sz="1400" dirty="0">
                    <a:solidFill>
                      <a:schemeClr val="accent4"/>
                    </a:solidFill>
                    <a:effectLst/>
                  </a:rPr>
                  <a:t>输入标题文本</a:t>
                </a:r>
              </a:p>
            </p:txBody>
          </p:sp>
          <p:sp>
            <p:nvSpPr>
              <p:cNvPr id="17" name="TextBox 43"/>
              <p:cNvSpPr txBox="1"/>
              <p:nvPr/>
            </p:nvSpPr>
            <p:spPr bwMode="auto">
              <a:xfrm>
                <a:off x="6780076" y="4426997"/>
                <a:ext cx="3615652" cy="302263"/>
              </a:xfrm>
              <a:prstGeom prst="rect">
                <a:avLst/>
              </a:prstGeom>
              <a:noFill/>
            </p:spPr>
            <p:txBody>
              <a:bodyPr wrap="square" lIns="90000" tIns="46800" rIns="90000" bIns="46800">
                <a:normAutofit/>
              </a:bodyPr>
              <a:lstStyle/>
              <a:p>
                <a:pPr algn="l" latinLnBrk="0">
                  <a:lnSpc>
                    <a:spcPct val="120000"/>
                  </a:lnSpc>
                </a:pPr>
                <a:r>
                  <a:rPr sz="900" b="0" dirty="0" err="1">
                    <a:solidFill>
                      <a:schemeClr val="tx1"/>
                    </a:solidFill>
                    <a:effectLst/>
                  </a:rPr>
                  <a:t>点击此处更换文本</a:t>
                </a:r>
                <a:r>
                  <a:rPr lang="zh-CN" altLang="en-US" sz="900" b="0" dirty="0">
                    <a:solidFill>
                      <a:schemeClr val="tx1"/>
                    </a:solidFill>
                    <a:effectLst/>
                  </a:rPr>
                  <a:t>点击此处更换文本</a:t>
                </a:r>
                <a:endParaRPr sz="900" b="0" dirty="0">
                  <a:solidFill>
                    <a:schemeClr val="tx1"/>
                  </a:solidFill>
                  <a:effectLst/>
                </a:endParaRPr>
              </a:p>
            </p:txBody>
          </p:sp>
        </p:grpSp>
      </p:grpSp>
      <p:grpSp>
        <p:nvGrpSpPr>
          <p:cNvPr id="9" name="千图PPT彼岸天：ID 8661124库_组合 24"/>
          <p:cNvGrpSpPr/>
          <p:nvPr>
            <p:custDataLst>
              <p:tags r:id="rId6"/>
            </p:custDataLst>
          </p:nvPr>
        </p:nvGrpSpPr>
        <p:grpSpPr>
          <a:xfrm>
            <a:off x="6485107" y="4730423"/>
            <a:ext cx="3910621" cy="612221"/>
            <a:chOff x="6485107" y="4738306"/>
            <a:chExt cx="3910621" cy="612221"/>
          </a:xfrm>
        </p:grpSpPr>
        <p:sp>
          <p:nvSpPr>
            <p:cNvPr id="10" name="Oval 33"/>
            <p:cNvSpPr/>
            <p:nvPr/>
          </p:nvSpPr>
          <p:spPr bwMode="auto">
            <a:xfrm flipH="1">
              <a:off x="6485107" y="4938867"/>
              <a:ext cx="186348" cy="186348"/>
            </a:xfrm>
            <a:prstGeom prst="ellipse">
              <a:avLst/>
            </a:prstGeom>
            <a:solidFill>
              <a:schemeClr val="accent5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11" name="Group 19"/>
            <p:cNvGrpSpPr/>
            <p:nvPr/>
          </p:nvGrpSpPr>
          <p:grpSpPr>
            <a:xfrm>
              <a:off x="6780076" y="4738306"/>
              <a:ext cx="3615652" cy="612221"/>
              <a:chOff x="6780076" y="4738306"/>
              <a:chExt cx="3615652" cy="612221"/>
            </a:xfrm>
          </p:grpSpPr>
          <p:sp>
            <p:nvSpPr>
              <p:cNvPr id="12" name="TextBox 44"/>
              <p:cNvSpPr txBox="1"/>
              <p:nvPr/>
            </p:nvSpPr>
            <p:spPr bwMode="auto">
              <a:xfrm>
                <a:off x="6780076" y="4738306"/>
                <a:ext cx="1258976" cy="309958"/>
              </a:xfrm>
              <a:prstGeom prst="rect">
                <a:avLst/>
              </a:prstGeom>
              <a:noFill/>
            </p:spPr>
            <p:txBody>
              <a:bodyPr wrap="none" lIns="90000" tIns="46800" rIns="90000" bIns="46800">
                <a:normAutofit/>
              </a:bodyPr>
              <a:lstStyle/>
              <a:p>
                <a:pPr algn="l" latinLnBrk="0"/>
                <a:r>
                  <a:rPr lang="zh-CN" altLang="en-US" sz="1400" dirty="0">
                    <a:solidFill>
                      <a:schemeClr val="accent5"/>
                    </a:solidFill>
                    <a:effectLst/>
                  </a:rPr>
                  <a:t>输入标题文本</a:t>
                </a:r>
              </a:p>
            </p:txBody>
          </p:sp>
          <p:sp>
            <p:nvSpPr>
              <p:cNvPr id="13" name="TextBox 45"/>
              <p:cNvSpPr txBox="1"/>
              <p:nvPr/>
            </p:nvSpPr>
            <p:spPr bwMode="auto">
              <a:xfrm>
                <a:off x="6780076" y="5048264"/>
                <a:ext cx="3615652" cy="302263"/>
              </a:xfrm>
              <a:prstGeom prst="rect">
                <a:avLst/>
              </a:prstGeom>
              <a:noFill/>
            </p:spPr>
            <p:txBody>
              <a:bodyPr wrap="square" lIns="90000" tIns="46800" rIns="90000" bIns="46800">
                <a:normAutofit/>
              </a:bodyPr>
              <a:lstStyle/>
              <a:p>
                <a:pPr algn="l" latinLnBrk="0">
                  <a:lnSpc>
                    <a:spcPct val="120000"/>
                  </a:lnSpc>
                </a:pPr>
                <a:r>
                  <a:rPr sz="900" b="0" dirty="0" err="1">
                    <a:solidFill>
                      <a:schemeClr val="tx1"/>
                    </a:solidFill>
                    <a:effectLst/>
                  </a:rPr>
                  <a:t>点击此处更换文本</a:t>
                </a:r>
                <a:r>
                  <a:rPr lang="zh-CN" altLang="en-US" sz="900" b="0" dirty="0">
                    <a:solidFill>
                      <a:schemeClr val="tx1"/>
                    </a:solidFill>
                    <a:effectLst/>
                  </a:rPr>
                  <a:t>点击此处更换文本</a:t>
                </a:r>
                <a:endParaRPr sz="900" b="0" dirty="0">
                  <a:solidFill>
                    <a:schemeClr val="tx1"/>
                  </a:solidFill>
                  <a:effectLst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5000">
        <p14:flip dir="r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千图PPT彼岸天：ID 8661124库_组合 24"/>
          <p:cNvGrpSpPr/>
          <p:nvPr>
            <p:custDataLst>
              <p:tags r:id="rId1"/>
            </p:custDataLst>
          </p:nvPr>
        </p:nvGrpSpPr>
        <p:grpSpPr>
          <a:xfrm>
            <a:off x="6804765" y="3079442"/>
            <a:ext cx="2092962" cy="2511382"/>
            <a:chOff x="6804765" y="3079442"/>
            <a:chExt cx="2092962" cy="2511382"/>
          </a:xfrm>
        </p:grpSpPr>
        <p:sp>
          <p:nvSpPr>
            <p:cNvPr id="9" name="Freeform: Shape 6"/>
            <p:cNvSpPr/>
            <p:nvPr/>
          </p:nvSpPr>
          <p:spPr bwMode="auto">
            <a:xfrm>
              <a:off x="7498618" y="3079442"/>
              <a:ext cx="1399109" cy="1560513"/>
            </a:xfrm>
            <a:custGeom>
              <a:avLst/>
              <a:gdLst>
                <a:gd name="T0" fmla="+- 0 10800 961"/>
                <a:gd name="T1" fmla="*/ T0 w 19679"/>
                <a:gd name="T2" fmla="*/ 10800 h 21600"/>
                <a:gd name="T3" fmla="+- 0 10800 961"/>
                <a:gd name="T4" fmla="*/ T3 w 19679"/>
                <a:gd name="T5" fmla="*/ 10800 h 21600"/>
                <a:gd name="T6" fmla="+- 0 10800 961"/>
                <a:gd name="T7" fmla="*/ T6 w 19679"/>
                <a:gd name="T8" fmla="*/ 10800 h 21600"/>
                <a:gd name="T9" fmla="+- 0 10800 961"/>
                <a:gd name="T10" fmla="*/ T9 w 19679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19679" h="21600">
                  <a:moveTo>
                    <a:pt x="9838" y="0"/>
                  </a:moveTo>
                  <a:cubicBezTo>
                    <a:pt x="7321" y="0"/>
                    <a:pt x="4802" y="944"/>
                    <a:pt x="2881" y="2835"/>
                  </a:cubicBezTo>
                  <a:cubicBezTo>
                    <a:pt x="-961" y="6616"/>
                    <a:pt x="-961" y="12749"/>
                    <a:pt x="2881" y="16530"/>
                  </a:cubicBezTo>
                  <a:cubicBezTo>
                    <a:pt x="4617" y="18240"/>
                    <a:pt x="6842" y="19168"/>
                    <a:pt x="9114" y="19332"/>
                  </a:cubicBezTo>
                  <a:cubicBezTo>
                    <a:pt x="8835" y="20154"/>
                    <a:pt x="8369" y="20930"/>
                    <a:pt x="7714" y="21600"/>
                  </a:cubicBezTo>
                  <a:cubicBezTo>
                    <a:pt x="8791" y="21508"/>
                    <a:pt x="9844" y="21069"/>
                    <a:pt x="10668" y="20282"/>
                  </a:cubicBezTo>
                  <a:cubicBezTo>
                    <a:pt x="11003" y="19962"/>
                    <a:pt x="11269" y="19602"/>
                    <a:pt x="11482" y="19223"/>
                  </a:cubicBezTo>
                  <a:cubicBezTo>
                    <a:pt x="13428" y="18900"/>
                    <a:pt x="15295" y="18008"/>
                    <a:pt x="16796" y="16530"/>
                  </a:cubicBezTo>
                  <a:cubicBezTo>
                    <a:pt x="20638" y="12749"/>
                    <a:pt x="20638" y="6616"/>
                    <a:pt x="16796" y="2835"/>
                  </a:cubicBezTo>
                  <a:cubicBezTo>
                    <a:pt x="14875" y="944"/>
                    <a:pt x="12356" y="0"/>
                    <a:pt x="9838" y="0"/>
                  </a:cubicBezTo>
                  <a:close/>
                  <a:moveTo>
                    <a:pt x="9838" y="3047"/>
                  </a:moveTo>
                  <a:cubicBezTo>
                    <a:pt x="11564" y="3047"/>
                    <a:pt x="13290" y="3694"/>
                    <a:pt x="14607" y="4990"/>
                  </a:cubicBezTo>
                  <a:cubicBezTo>
                    <a:pt x="17240" y="7581"/>
                    <a:pt x="17240" y="11784"/>
                    <a:pt x="14607" y="14375"/>
                  </a:cubicBezTo>
                  <a:cubicBezTo>
                    <a:pt x="11974" y="16967"/>
                    <a:pt x="7703" y="16967"/>
                    <a:pt x="5070" y="14375"/>
                  </a:cubicBezTo>
                  <a:cubicBezTo>
                    <a:pt x="2437" y="11784"/>
                    <a:pt x="2437" y="7581"/>
                    <a:pt x="5070" y="4990"/>
                  </a:cubicBezTo>
                  <a:cubicBezTo>
                    <a:pt x="6387" y="3694"/>
                    <a:pt x="8113" y="3047"/>
                    <a:pt x="9838" y="304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" name="Freeform: Shape 11"/>
            <p:cNvSpPr/>
            <p:nvPr/>
          </p:nvSpPr>
          <p:spPr bwMode="auto">
            <a:xfrm>
              <a:off x="6804765" y="4747849"/>
              <a:ext cx="2092962" cy="84297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rmAutofit/>
            </a:bodyPr>
            <a:lstStyle/>
            <a:p>
              <a:pPr marL="0" indent="0" algn="r">
                <a:lnSpc>
                  <a:spcPct val="120000"/>
                </a:lnSpc>
                <a:buSzTx/>
                <a:buFontTx/>
                <a:buNone/>
              </a:pPr>
              <a:r>
                <a:rPr sz="1100" dirty="0" err="1">
                  <a:solidFill>
                    <a:srgbClr val="53585F"/>
                  </a:solidFill>
                </a:rPr>
                <a:t>点击此处更换文本</a:t>
              </a:r>
              <a:r>
                <a:rPr lang="zh-CN" altLang="en-US" sz="1100" dirty="0">
                  <a:solidFill>
                    <a:srgbClr val="53585F"/>
                  </a:solidFill>
                </a:rPr>
                <a:t>点击此处更换文本</a:t>
              </a:r>
              <a:endParaRPr sz="1100" dirty="0">
                <a:solidFill>
                  <a:srgbClr val="53585F"/>
                </a:solidFill>
              </a:endParaRPr>
            </a:p>
          </p:txBody>
        </p:sp>
      </p:grpSp>
      <p:grpSp>
        <p:nvGrpSpPr>
          <p:cNvPr id="2" name="千图PPT彼岸天：ID 8661124库_组合 1"/>
          <p:cNvGrpSpPr/>
          <p:nvPr>
            <p:custDataLst>
              <p:tags r:id="rId2"/>
            </p:custDataLst>
          </p:nvPr>
        </p:nvGrpSpPr>
        <p:grpSpPr>
          <a:xfrm>
            <a:off x="1201310" y="3079442"/>
            <a:ext cx="2099103" cy="2511382"/>
            <a:chOff x="1201310" y="3079442"/>
            <a:chExt cx="2099103" cy="2511382"/>
          </a:xfrm>
        </p:grpSpPr>
        <p:sp>
          <p:nvSpPr>
            <p:cNvPr id="4" name="Freeform: Shape 1"/>
            <p:cNvSpPr/>
            <p:nvPr/>
          </p:nvSpPr>
          <p:spPr bwMode="auto">
            <a:xfrm>
              <a:off x="2416211" y="3579438"/>
              <a:ext cx="369294" cy="39999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normAutofit/>
            </a:bodyPr>
            <a:lstStyle/>
            <a:p>
              <a:pPr marL="0" indent="0">
                <a:buSzTx/>
                <a:buFontTx/>
                <a:buNone/>
              </a:pPr>
              <a:r>
                <a:rPr lang="id-ID" sz="2400">
                  <a:solidFill>
                    <a:srgbClr val="53585F"/>
                  </a:solidFill>
                </a:rPr>
                <a:t>01</a:t>
              </a:r>
            </a:p>
          </p:txBody>
        </p:sp>
        <p:sp>
          <p:nvSpPr>
            <p:cNvPr id="5" name="Freeform: Shape 2"/>
            <p:cNvSpPr/>
            <p:nvPr/>
          </p:nvSpPr>
          <p:spPr bwMode="auto">
            <a:xfrm>
              <a:off x="1901303" y="3079442"/>
              <a:ext cx="1399110" cy="1560513"/>
            </a:xfrm>
            <a:custGeom>
              <a:avLst/>
              <a:gdLst>
                <a:gd name="T0" fmla="+- 0 10800 961"/>
                <a:gd name="T1" fmla="*/ T0 w 19679"/>
                <a:gd name="T2" fmla="*/ 10800 h 21600"/>
                <a:gd name="T3" fmla="+- 0 10800 961"/>
                <a:gd name="T4" fmla="*/ T3 w 19679"/>
                <a:gd name="T5" fmla="*/ 10800 h 21600"/>
                <a:gd name="T6" fmla="+- 0 10800 961"/>
                <a:gd name="T7" fmla="*/ T6 w 19679"/>
                <a:gd name="T8" fmla="*/ 10800 h 21600"/>
                <a:gd name="T9" fmla="+- 0 10800 961"/>
                <a:gd name="T10" fmla="*/ T9 w 19679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19679" h="21600">
                  <a:moveTo>
                    <a:pt x="9838" y="0"/>
                  </a:moveTo>
                  <a:cubicBezTo>
                    <a:pt x="7321" y="0"/>
                    <a:pt x="4802" y="944"/>
                    <a:pt x="2881" y="2835"/>
                  </a:cubicBezTo>
                  <a:cubicBezTo>
                    <a:pt x="-961" y="6616"/>
                    <a:pt x="-961" y="12749"/>
                    <a:pt x="2881" y="16530"/>
                  </a:cubicBezTo>
                  <a:cubicBezTo>
                    <a:pt x="4639" y="18260"/>
                    <a:pt x="6897" y="19188"/>
                    <a:pt x="9197" y="19335"/>
                  </a:cubicBezTo>
                  <a:cubicBezTo>
                    <a:pt x="8918" y="20157"/>
                    <a:pt x="8453" y="20930"/>
                    <a:pt x="7797" y="21600"/>
                  </a:cubicBezTo>
                  <a:cubicBezTo>
                    <a:pt x="8874" y="21508"/>
                    <a:pt x="9927" y="21069"/>
                    <a:pt x="10751" y="20282"/>
                  </a:cubicBezTo>
                  <a:cubicBezTo>
                    <a:pt x="11091" y="19958"/>
                    <a:pt x="11357" y="19595"/>
                    <a:pt x="11572" y="19211"/>
                  </a:cubicBezTo>
                  <a:cubicBezTo>
                    <a:pt x="13486" y="18876"/>
                    <a:pt x="15317" y="17986"/>
                    <a:pt x="16796" y="16530"/>
                  </a:cubicBezTo>
                  <a:cubicBezTo>
                    <a:pt x="20638" y="12749"/>
                    <a:pt x="20638" y="6616"/>
                    <a:pt x="16796" y="2835"/>
                  </a:cubicBezTo>
                  <a:cubicBezTo>
                    <a:pt x="14875" y="944"/>
                    <a:pt x="12356" y="0"/>
                    <a:pt x="9838" y="0"/>
                  </a:cubicBezTo>
                  <a:close/>
                  <a:moveTo>
                    <a:pt x="9838" y="3047"/>
                  </a:moveTo>
                  <a:cubicBezTo>
                    <a:pt x="11564" y="3047"/>
                    <a:pt x="13290" y="3694"/>
                    <a:pt x="14607" y="4990"/>
                  </a:cubicBezTo>
                  <a:cubicBezTo>
                    <a:pt x="17240" y="7581"/>
                    <a:pt x="17240" y="11784"/>
                    <a:pt x="14607" y="14375"/>
                  </a:cubicBezTo>
                  <a:cubicBezTo>
                    <a:pt x="11973" y="16967"/>
                    <a:pt x="7703" y="16967"/>
                    <a:pt x="5070" y="14375"/>
                  </a:cubicBezTo>
                  <a:cubicBezTo>
                    <a:pt x="2437" y="11784"/>
                    <a:pt x="2437" y="7581"/>
                    <a:pt x="5070" y="4990"/>
                  </a:cubicBezTo>
                  <a:cubicBezTo>
                    <a:pt x="6387" y="3694"/>
                    <a:pt x="8113" y="3047"/>
                    <a:pt x="9838" y="304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" name="Freeform: Shape 13"/>
            <p:cNvSpPr/>
            <p:nvPr/>
          </p:nvSpPr>
          <p:spPr bwMode="auto">
            <a:xfrm>
              <a:off x="1201310" y="4747849"/>
              <a:ext cx="2092962" cy="84297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rmAutofit/>
            </a:bodyPr>
            <a:lstStyle/>
            <a:p>
              <a:pPr marL="0" indent="0" algn="r">
                <a:lnSpc>
                  <a:spcPct val="120000"/>
                </a:lnSpc>
                <a:buSzTx/>
                <a:buFontTx/>
                <a:buNone/>
              </a:pPr>
              <a:r>
                <a:rPr sz="1100" dirty="0" err="1">
                  <a:solidFill>
                    <a:srgbClr val="53585F"/>
                  </a:solidFill>
                </a:rPr>
                <a:t>点击此处更换文本</a:t>
              </a:r>
              <a:r>
                <a:rPr lang="zh-CN" altLang="en-US" sz="1100" dirty="0">
                  <a:solidFill>
                    <a:srgbClr val="53585F"/>
                  </a:solidFill>
                </a:rPr>
                <a:t>点击此处更换文本</a:t>
              </a:r>
              <a:endParaRPr sz="1100" dirty="0">
                <a:solidFill>
                  <a:srgbClr val="53585F"/>
                </a:solidFill>
              </a:endParaRPr>
            </a:p>
          </p:txBody>
        </p:sp>
      </p:grpSp>
      <p:grpSp>
        <p:nvGrpSpPr>
          <p:cNvPr id="22" name="千图PPT彼岸天：ID 8661124库_组合 21"/>
          <p:cNvGrpSpPr/>
          <p:nvPr>
            <p:custDataLst>
              <p:tags r:id="rId3"/>
            </p:custDataLst>
          </p:nvPr>
        </p:nvGrpSpPr>
        <p:grpSpPr>
          <a:xfrm>
            <a:off x="3300413" y="1267177"/>
            <a:ext cx="2099102" cy="2512259"/>
            <a:chOff x="3300413" y="1267177"/>
            <a:chExt cx="2099102" cy="2512259"/>
          </a:xfrm>
        </p:grpSpPr>
        <p:sp>
          <p:nvSpPr>
            <p:cNvPr id="6" name="Freeform: Shape 3"/>
            <p:cNvSpPr/>
            <p:nvPr/>
          </p:nvSpPr>
          <p:spPr bwMode="auto">
            <a:xfrm>
              <a:off x="3300413" y="2199625"/>
              <a:ext cx="1399109" cy="1579811"/>
            </a:xfrm>
            <a:custGeom>
              <a:avLst/>
              <a:gdLst>
                <a:gd name="T0" fmla="+- 0 10800 961"/>
                <a:gd name="T1" fmla="*/ T0 w 19679"/>
                <a:gd name="T2" fmla="*/ 10352 h 20704"/>
                <a:gd name="T3" fmla="+- 0 10800 961"/>
                <a:gd name="T4" fmla="*/ T3 w 19679"/>
                <a:gd name="T5" fmla="*/ 10352 h 20704"/>
                <a:gd name="T6" fmla="+- 0 10800 961"/>
                <a:gd name="T7" fmla="*/ T6 w 19679"/>
                <a:gd name="T8" fmla="*/ 10352 h 20704"/>
                <a:gd name="T9" fmla="+- 0 10800 961"/>
                <a:gd name="T10" fmla="*/ T9 w 19679"/>
                <a:gd name="T11" fmla="*/ 10352 h 20704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19679" h="20704">
                  <a:moveTo>
                    <a:pt x="11880" y="0"/>
                  </a:moveTo>
                  <a:cubicBezTo>
                    <a:pt x="10803" y="87"/>
                    <a:pt x="9750" y="505"/>
                    <a:pt x="8926" y="1250"/>
                  </a:cubicBezTo>
                  <a:cubicBezTo>
                    <a:pt x="8506" y="1629"/>
                    <a:pt x="8190" y="2063"/>
                    <a:pt x="7960" y="2524"/>
                  </a:cubicBezTo>
                  <a:cubicBezTo>
                    <a:pt x="6100" y="2860"/>
                    <a:pt x="4322" y="3700"/>
                    <a:pt x="2881" y="5043"/>
                  </a:cubicBezTo>
                  <a:cubicBezTo>
                    <a:pt x="-961" y="8625"/>
                    <a:pt x="-961" y="14435"/>
                    <a:pt x="2881" y="18017"/>
                  </a:cubicBezTo>
                  <a:cubicBezTo>
                    <a:pt x="6723" y="21600"/>
                    <a:pt x="12954" y="21599"/>
                    <a:pt x="16796" y="18017"/>
                  </a:cubicBezTo>
                  <a:cubicBezTo>
                    <a:pt x="20638" y="14435"/>
                    <a:pt x="20638" y="8625"/>
                    <a:pt x="16796" y="5043"/>
                  </a:cubicBezTo>
                  <a:cubicBezTo>
                    <a:pt x="15021" y="3388"/>
                    <a:pt x="12736" y="2509"/>
                    <a:pt x="10412" y="2383"/>
                  </a:cubicBezTo>
                  <a:cubicBezTo>
                    <a:pt x="10678" y="1519"/>
                    <a:pt x="11159" y="697"/>
                    <a:pt x="11880" y="0"/>
                  </a:cubicBezTo>
                  <a:close/>
                  <a:moveTo>
                    <a:pt x="9838" y="5244"/>
                  </a:moveTo>
                  <a:cubicBezTo>
                    <a:pt x="11564" y="5244"/>
                    <a:pt x="13290" y="5857"/>
                    <a:pt x="14607" y="7085"/>
                  </a:cubicBezTo>
                  <a:cubicBezTo>
                    <a:pt x="17240" y="9540"/>
                    <a:pt x="17240" y="13521"/>
                    <a:pt x="14607" y="15976"/>
                  </a:cubicBezTo>
                  <a:cubicBezTo>
                    <a:pt x="11974" y="18431"/>
                    <a:pt x="7703" y="18431"/>
                    <a:pt x="5070" y="15976"/>
                  </a:cubicBezTo>
                  <a:cubicBezTo>
                    <a:pt x="2437" y="13521"/>
                    <a:pt x="2437" y="9540"/>
                    <a:pt x="5070" y="7085"/>
                  </a:cubicBezTo>
                  <a:cubicBezTo>
                    <a:pt x="6387" y="5857"/>
                    <a:pt x="8113" y="5244"/>
                    <a:pt x="9838" y="524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" name="Freeform: Shape 8"/>
            <p:cNvSpPr/>
            <p:nvPr/>
          </p:nvSpPr>
          <p:spPr bwMode="auto">
            <a:xfrm>
              <a:off x="3306553" y="1267177"/>
              <a:ext cx="2092962" cy="84385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rmAutofit/>
            </a:bodyPr>
            <a:lstStyle/>
            <a:p>
              <a:pPr marL="0" indent="0" algn="l">
                <a:lnSpc>
                  <a:spcPct val="120000"/>
                </a:lnSpc>
                <a:buSzTx/>
                <a:buFontTx/>
                <a:buNone/>
              </a:pPr>
              <a:r>
                <a:rPr sz="1100" dirty="0" err="1">
                  <a:solidFill>
                    <a:srgbClr val="53585F"/>
                  </a:solidFill>
                </a:rPr>
                <a:t>点击此处更换文本</a:t>
              </a:r>
              <a:r>
                <a:rPr lang="zh-CN" altLang="en-US" sz="1100" dirty="0">
                  <a:solidFill>
                    <a:srgbClr val="53585F"/>
                  </a:solidFill>
                </a:rPr>
                <a:t>点击此处更换文本</a:t>
              </a:r>
              <a:endParaRPr sz="1100" dirty="0">
                <a:solidFill>
                  <a:srgbClr val="53585F"/>
                </a:solidFill>
              </a:endParaRPr>
            </a:p>
          </p:txBody>
        </p:sp>
        <p:sp>
          <p:nvSpPr>
            <p:cNvPr id="17" name="Freeform: Shape 14"/>
            <p:cNvSpPr/>
            <p:nvPr/>
          </p:nvSpPr>
          <p:spPr bwMode="auto">
            <a:xfrm>
              <a:off x="3815320" y="2879444"/>
              <a:ext cx="369295" cy="39999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normAutofit/>
            </a:bodyPr>
            <a:lstStyle/>
            <a:p>
              <a:pPr marL="0" indent="0">
                <a:buSzTx/>
                <a:buFontTx/>
                <a:buNone/>
              </a:pPr>
              <a:r>
                <a:rPr lang="id-ID" sz="2400">
                  <a:solidFill>
                    <a:srgbClr val="53585F"/>
                  </a:solidFill>
                </a:rPr>
                <a:t>02</a:t>
              </a:r>
            </a:p>
          </p:txBody>
        </p:sp>
      </p:grpSp>
      <p:grpSp>
        <p:nvGrpSpPr>
          <p:cNvPr id="23" name="千图PPT彼岸天：ID 8661124库_组合 22"/>
          <p:cNvGrpSpPr/>
          <p:nvPr>
            <p:custDataLst>
              <p:tags r:id="rId4"/>
            </p:custDataLst>
          </p:nvPr>
        </p:nvGrpSpPr>
        <p:grpSpPr>
          <a:xfrm>
            <a:off x="4000406" y="3079442"/>
            <a:ext cx="2099103" cy="2511382"/>
            <a:chOff x="4000406" y="3079442"/>
            <a:chExt cx="2099103" cy="2511382"/>
          </a:xfrm>
        </p:grpSpPr>
        <p:sp>
          <p:nvSpPr>
            <p:cNvPr id="7" name="Freeform: Shape 4"/>
            <p:cNvSpPr/>
            <p:nvPr/>
          </p:nvSpPr>
          <p:spPr bwMode="auto">
            <a:xfrm>
              <a:off x="4699522" y="3079442"/>
              <a:ext cx="1399987" cy="1560513"/>
            </a:xfrm>
            <a:custGeom>
              <a:avLst/>
              <a:gdLst>
                <a:gd name="T0" fmla="+- 0 10800 961"/>
                <a:gd name="T1" fmla="*/ T0 w 19679"/>
                <a:gd name="T2" fmla="*/ 10800 h 21600"/>
                <a:gd name="T3" fmla="+- 0 10800 961"/>
                <a:gd name="T4" fmla="*/ T3 w 19679"/>
                <a:gd name="T5" fmla="*/ 10800 h 21600"/>
                <a:gd name="T6" fmla="+- 0 10800 961"/>
                <a:gd name="T7" fmla="*/ T6 w 19679"/>
                <a:gd name="T8" fmla="*/ 10800 h 21600"/>
                <a:gd name="T9" fmla="+- 0 10800 961"/>
                <a:gd name="T10" fmla="*/ T9 w 19679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19679" h="21600">
                  <a:moveTo>
                    <a:pt x="9838" y="0"/>
                  </a:moveTo>
                  <a:cubicBezTo>
                    <a:pt x="7321" y="0"/>
                    <a:pt x="4802" y="944"/>
                    <a:pt x="2881" y="2835"/>
                  </a:cubicBezTo>
                  <a:cubicBezTo>
                    <a:pt x="-961" y="6616"/>
                    <a:pt x="-961" y="12749"/>
                    <a:pt x="2881" y="16530"/>
                  </a:cubicBezTo>
                  <a:cubicBezTo>
                    <a:pt x="4648" y="18270"/>
                    <a:pt x="6921" y="19199"/>
                    <a:pt x="9234" y="19338"/>
                  </a:cubicBezTo>
                  <a:cubicBezTo>
                    <a:pt x="8955" y="20157"/>
                    <a:pt x="8491" y="20932"/>
                    <a:pt x="7837" y="21600"/>
                  </a:cubicBezTo>
                  <a:cubicBezTo>
                    <a:pt x="8914" y="21508"/>
                    <a:pt x="9967" y="21069"/>
                    <a:pt x="10791" y="20282"/>
                  </a:cubicBezTo>
                  <a:cubicBezTo>
                    <a:pt x="11132" y="19957"/>
                    <a:pt x="11400" y="19590"/>
                    <a:pt x="11615" y="19205"/>
                  </a:cubicBezTo>
                  <a:cubicBezTo>
                    <a:pt x="13512" y="18863"/>
                    <a:pt x="15329" y="17974"/>
                    <a:pt x="16796" y="16530"/>
                  </a:cubicBezTo>
                  <a:cubicBezTo>
                    <a:pt x="20638" y="12749"/>
                    <a:pt x="20638" y="6616"/>
                    <a:pt x="16796" y="2835"/>
                  </a:cubicBezTo>
                  <a:cubicBezTo>
                    <a:pt x="14875" y="944"/>
                    <a:pt x="12356" y="0"/>
                    <a:pt x="9838" y="0"/>
                  </a:cubicBezTo>
                  <a:close/>
                  <a:moveTo>
                    <a:pt x="9838" y="3047"/>
                  </a:moveTo>
                  <a:cubicBezTo>
                    <a:pt x="11564" y="3047"/>
                    <a:pt x="13290" y="3694"/>
                    <a:pt x="14607" y="4990"/>
                  </a:cubicBezTo>
                  <a:cubicBezTo>
                    <a:pt x="17240" y="7581"/>
                    <a:pt x="17240" y="11784"/>
                    <a:pt x="14607" y="14375"/>
                  </a:cubicBezTo>
                  <a:cubicBezTo>
                    <a:pt x="11973" y="16967"/>
                    <a:pt x="7703" y="16967"/>
                    <a:pt x="5070" y="14375"/>
                  </a:cubicBezTo>
                  <a:cubicBezTo>
                    <a:pt x="2437" y="11784"/>
                    <a:pt x="2437" y="7581"/>
                    <a:pt x="5070" y="4990"/>
                  </a:cubicBezTo>
                  <a:cubicBezTo>
                    <a:pt x="6387" y="3694"/>
                    <a:pt x="8113" y="3047"/>
                    <a:pt x="9838" y="30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" name="Freeform: Shape 12"/>
            <p:cNvSpPr/>
            <p:nvPr/>
          </p:nvSpPr>
          <p:spPr bwMode="auto">
            <a:xfrm>
              <a:off x="4000406" y="4747849"/>
              <a:ext cx="2092962" cy="84297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rmAutofit/>
            </a:bodyPr>
            <a:lstStyle/>
            <a:p>
              <a:pPr marL="0" indent="0" algn="r">
                <a:lnSpc>
                  <a:spcPct val="120000"/>
                </a:lnSpc>
                <a:buSzTx/>
                <a:buFontTx/>
                <a:buNone/>
              </a:pPr>
              <a:r>
                <a:rPr sz="1100" dirty="0" err="1">
                  <a:solidFill>
                    <a:srgbClr val="53585F"/>
                  </a:solidFill>
                </a:rPr>
                <a:t>点击此处更换文本</a:t>
              </a:r>
              <a:r>
                <a:rPr lang="zh-CN" altLang="en-US" sz="1100" dirty="0">
                  <a:solidFill>
                    <a:srgbClr val="53585F"/>
                  </a:solidFill>
                </a:rPr>
                <a:t>点击此处更换文本</a:t>
              </a:r>
              <a:endParaRPr sz="1100" dirty="0">
                <a:solidFill>
                  <a:srgbClr val="53585F"/>
                </a:solidFill>
              </a:endParaRPr>
            </a:p>
          </p:txBody>
        </p:sp>
        <p:sp>
          <p:nvSpPr>
            <p:cNvPr id="18" name="Freeform: Shape 15"/>
            <p:cNvSpPr/>
            <p:nvPr/>
          </p:nvSpPr>
          <p:spPr bwMode="auto">
            <a:xfrm>
              <a:off x="5214430" y="3579438"/>
              <a:ext cx="370172" cy="39999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normAutofit/>
            </a:bodyPr>
            <a:lstStyle/>
            <a:p>
              <a:pPr marL="0" indent="0">
                <a:buSzTx/>
                <a:buFontTx/>
                <a:buNone/>
              </a:pPr>
              <a:r>
                <a:rPr lang="id-ID" sz="2400">
                  <a:solidFill>
                    <a:srgbClr val="53585F"/>
                  </a:solidFill>
                </a:rPr>
                <a:t>03</a:t>
              </a:r>
            </a:p>
          </p:txBody>
        </p:sp>
      </p:grpSp>
      <p:grpSp>
        <p:nvGrpSpPr>
          <p:cNvPr id="24" name="千图PPT彼岸天：ID 8661124库_组合 23"/>
          <p:cNvGrpSpPr/>
          <p:nvPr>
            <p:custDataLst>
              <p:tags r:id="rId5"/>
            </p:custDataLst>
          </p:nvPr>
        </p:nvGrpSpPr>
        <p:grpSpPr>
          <a:xfrm>
            <a:off x="6098632" y="1267177"/>
            <a:ext cx="2278047" cy="2712258"/>
            <a:chOff x="6098632" y="1267177"/>
            <a:chExt cx="2278047" cy="2712258"/>
          </a:xfrm>
        </p:grpSpPr>
        <p:sp>
          <p:nvSpPr>
            <p:cNvPr id="8" name="Freeform: Shape 5"/>
            <p:cNvSpPr/>
            <p:nvPr/>
          </p:nvSpPr>
          <p:spPr bwMode="auto">
            <a:xfrm>
              <a:off x="6098632" y="2199625"/>
              <a:ext cx="1399987" cy="1579811"/>
            </a:xfrm>
            <a:custGeom>
              <a:avLst/>
              <a:gdLst>
                <a:gd name="T0" fmla="+- 0 10800 961"/>
                <a:gd name="T1" fmla="*/ T0 w 19679"/>
                <a:gd name="T2" fmla="*/ 10352 h 20704"/>
                <a:gd name="T3" fmla="+- 0 10800 961"/>
                <a:gd name="T4" fmla="*/ T3 w 19679"/>
                <a:gd name="T5" fmla="*/ 10352 h 20704"/>
                <a:gd name="T6" fmla="+- 0 10800 961"/>
                <a:gd name="T7" fmla="*/ T6 w 19679"/>
                <a:gd name="T8" fmla="*/ 10352 h 20704"/>
                <a:gd name="T9" fmla="+- 0 10800 961"/>
                <a:gd name="T10" fmla="*/ T9 w 19679"/>
                <a:gd name="T11" fmla="*/ 10352 h 20704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19679" h="20704">
                  <a:moveTo>
                    <a:pt x="11963" y="0"/>
                  </a:moveTo>
                  <a:cubicBezTo>
                    <a:pt x="10886" y="87"/>
                    <a:pt x="9837" y="505"/>
                    <a:pt x="9012" y="1250"/>
                  </a:cubicBezTo>
                  <a:cubicBezTo>
                    <a:pt x="8596" y="1626"/>
                    <a:pt x="8279" y="2055"/>
                    <a:pt x="8050" y="2513"/>
                  </a:cubicBezTo>
                  <a:cubicBezTo>
                    <a:pt x="6157" y="2837"/>
                    <a:pt x="4344" y="3678"/>
                    <a:pt x="2881" y="5043"/>
                  </a:cubicBezTo>
                  <a:cubicBezTo>
                    <a:pt x="-961" y="8625"/>
                    <a:pt x="-961" y="14435"/>
                    <a:pt x="2881" y="18017"/>
                  </a:cubicBezTo>
                  <a:cubicBezTo>
                    <a:pt x="6723" y="21600"/>
                    <a:pt x="12954" y="21599"/>
                    <a:pt x="16796" y="18017"/>
                  </a:cubicBezTo>
                  <a:cubicBezTo>
                    <a:pt x="20638" y="14435"/>
                    <a:pt x="20638" y="8625"/>
                    <a:pt x="16796" y="5043"/>
                  </a:cubicBezTo>
                  <a:cubicBezTo>
                    <a:pt x="15042" y="3408"/>
                    <a:pt x="12790" y="2528"/>
                    <a:pt x="10495" y="2386"/>
                  </a:cubicBezTo>
                  <a:cubicBezTo>
                    <a:pt x="10761" y="1521"/>
                    <a:pt x="11241" y="697"/>
                    <a:pt x="11963" y="0"/>
                  </a:cubicBezTo>
                  <a:close/>
                  <a:moveTo>
                    <a:pt x="9838" y="5244"/>
                  </a:moveTo>
                  <a:cubicBezTo>
                    <a:pt x="11564" y="5244"/>
                    <a:pt x="13290" y="5857"/>
                    <a:pt x="14607" y="7085"/>
                  </a:cubicBezTo>
                  <a:cubicBezTo>
                    <a:pt x="17240" y="9540"/>
                    <a:pt x="17240" y="13521"/>
                    <a:pt x="14607" y="15976"/>
                  </a:cubicBezTo>
                  <a:cubicBezTo>
                    <a:pt x="11974" y="18431"/>
                    <a:pt x="7703" y="18431"/>
                    <a:pt x="5070" y="15976"/>
                  </a:cubicBezTo>
                  <a:cubicBezTo>
                    <a:pt x="2437" y="13521"/>
                    <a:pt x="2437" y="9540"/>
                    <a:pt x="5070" y="7085"/>
                  </a:cubicBezTo>
                  <a:cubicBezTo>
                    <a:pt x="6387" y="5857"/>
                    <a:pt x="8113" y="5244"/>
                    <a:pt x="9838" y="524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" name="Freeform: Shape 9"/>
            <p:cNvSpPr/>
            <p:nvPr/>
          </p:nvSpPr>
          <p:spPr bwMode="auto">
            <a:xfrm>
              <a:off x="6099509" y="1267177"/>
              <a:ext cx="2092086" cy="84385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rmAutofit/>
            </a:bodyPr>
            <a:lstStyle/>
            <a:p>
              <a:pPr marL="0" indent="0" algn="l">
                <a:lnSpc>
                  <a:spcPct val="120000"/>
                </a:lnSpc>
                <a:buSzTx/>
                <a:buFontTx/>
                <a:buNone/>
              </a:pPr>
              <a:r>
                <a:rPr sz="1100" dirty="0" err="1">
                  <a:solidFill>
                    <a:srgbClr val="53585F"/>
                  </a:solidFill>
                </a:rPr>
                <a:t>点击此处更换文本</a:t>
              </a:r>
              <a:r>
                <a:rPr lang="zh-CN" altLang="en-US" sz="1100" dirty="0">
                  <a:solidFill>
                    <a:srgbClr val="53585F"/>
                  </a:solidFill>
                </a:rPr>
                <a:t>点击此处更换文本</a:t>
              </a:r>
              <a:endParaRPr sz="1100" dirty="0">
                <a:solidFill>
                  <a:srgbClr val="53585F"/>
                </a:solidFill>
              </a:endParaRPr>
            </a:p>
          </p:txBody>
        </p:sp>
        <p:sp>
          <p:nvSpPr>
            <p:cNvPr id="19" name="Freeform: Shape 16"/>
            <p:cNvSpPr/>
            <p:nvPr/>
          </p:nvSpPr>
          <p:spPr bwMode="auto">
            <a:xfrm>
              <a:off x="6619679" y="2879444"/>
              <a:ext cx="370172" cy="39999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normAutofit/>
            </a:bodyPr>
            <a:lstStyle/>
            <a:p>
              <a:pPr marL="0" indent="0">
                <a:buSzTx/>
                <a:buFontTx/>
                <a:buNone/>
              </a:pPr>
              <a:r>
                <a:rPr lang="id-ID" sz="2400">
                  <a:solidFill>
                    <a:srgbClr val="53585F"/>
                  </a:solidFill>
                </a:rPr>
                <a:t>04</a:t>
              </a:r>
            </a:p>
          </p:txBody>
        </p:sp>
        <p:sp>
          <p:nvSpPr>
            <p:cNvPr id="20" name="Freeform: Shape 17"/>
            <p:cNvSpPr/>
            <p:nvPr/>
          </p:nvSpPr>
          <p:spPr bwMode="auto">
            <a:xfrm>
              <a:off x="8007385" y="3579438"/>
              <a:ext cx="369294" cy="39999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normAutofit/>
            </a:bodyPr>
            <a:lstStyle/>
            <a:p>
              <a:pPr marL="0" indent="0">
                <a:buSzTx/>
                <a:buFontTx/>
                <a:buNone/>
              </a:pPr>
              <a:r>
                <a:rPr lang="id-ID" sz="2400">
                  <a:solidFill>
                    <a:srgbClr val="53585F"/>
                  </a:solidFill>
                </a:rPr>
                <a:t>05</a:t>
              </a:r>
            </a:p>
          </p:txBody>
        </p:sp>
      </p:grpSp>
      <p:grpSp>
        <p:nvGrpSpPr>
          <p:cNvPr id="26" name="千图PPT彼岸天：ID 8661124库_组合 25"/>
          <p:cNvGrpSpPr/>
          <p:nvPr>
            <p:custDataLst>
              <p:tags r:id="rId6"/>
            </p:custDataLst>
          </p:nvPr>
        </p:nvGrpSpPr>
        <p:grpSpPr>
          <a:xfrm>
            <a:off x="8897728" y="1267177"/>
            <a:ext cx="2092962" cy="2512259"/>
            <a:chOff x="8897728" y="1267177"/>
            <a:chExt cx="2092962" cy="2512259"/>
          </a:xfrm>
        </p:grpSpPr>
        <p:sp>
          <p:nvSpPr>
            <p:cNvPr id="10" name="Freeform: Shape 7"/>
            <p:cNvSpPr/>
            <p:nvPr/>
          </p:nvSpPr>
          <p:spPr bwMode="auto">
            <a:xfrm>
              <a:off x="8897728" y="2199625"/>
              <a:ext cx="1399110" cy="1579811"/>
            </a:xfrm>
            <a:custGeom>
              <a:avLst/>
              <a:gdLst>
                <a:gd name="T0" fmla="+- 0 10800 961"/>
                <a:gd name="T1" fmla="*/ T0 w 19679"/>
                <a:gd name="T2" fmla="*/ 10352 h 20704"/>
                <a:gd name="T3" fmla="+- 0 10800 961"/>
                <a:gd name="T4" fmla="*/ T3 w 19679"/>
                <a:gd name="T5" fmla="*/ 10352 h 20704"/>
                <a:gd name="T6" fmla="+- 0 10800 961"/>
                <a:gd name="T7" fmla="*/ T6 w 19679"/>
                <a:gd name="T8" fmla="*/ 10352 h 20704"/>
                <a:gd name="T9" fmla="+- 0 10800 961"/>
                <a:gd name="T10" fmla="*/ T9 w 19679"/>
                <a:gd name="T11" fmla="*/ 10352 h 20704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19679" h="20704">
                  <a:moveTo>
                    <a:pt x="11880" y="0"/>
                  </a:moveTo>
                  <a:cubicBezTo>
                    <a:pt x="10803" y="87"/>
                    <a:pt x="9750" y="505"/>
                    <a:pt x="8926" y="1250"/>
                  </a:cubicBezTo>
                  <a:cubicBezTo>
                    <a:pt x="8506" y="1629"/>
                    <a:pt x="8190" y="2063"/>
                    <a:pt x="7960" y="2524"/>
                  </a:cubicBezTo>
                  <a:cubicBezTo>
                    <a:pt x="6098" y="2859"/>
                    <a:pt x="4322" y="3699"/>
                    <a:pt x="2881" y="5043"/>
                  </a:cubicBezTo>
                  <a:cubicBezTo>
                    <a:pt x="-961" y="8625"/>
                    <a:pt x="-961" y="14435"/>
                    <a:pt x="2881" y="18017"/>
                  </a:cubicBezTo>
                  <a:cubicBezTo>
                    <a:pt x="6723" y="21600"/>
                    <a:pt x="12954" y="21599"/>
                    <a:pt x="16796" y="18017"/>
                  </a:cubicBezTo>
                  <a:cubicBezTo>
                    <a:pt x="20638" y="14435"/>
                    <a:pt x="20638" y="8625"/>
                    <a:pt x="16796" y="5043"/>
                  </a:cubicBezTo>
                  <a:cubicBezTo>
                    <a:pt x="15021" y="3388"/>
                    <a:pt x="12736" y="2509"/>
                    <a:pt x="10412" y="2383"/>
                  </a:cubicBezTo>
                  <a:cubicBezTo>
                    <a:pt x="10678" y="1519"/>
                    <a:pt x="11159" y="697"/>
                    <a:pt x="11880" y="0"/>
                  </a:cubicBezTo>
                  <a:close/>
                  <a:moveTo>
                    <a:pt x="9838" y="5244"/>
                  </a:moveTo>
                  <a:cubicBezTo>
                    <a:pt x="11564" y="5244"/>
                    <a:pt x="13290" y="5857"/>
                    <a:pt x="14607" y="7085"/>
                  </a:cubicBezTo>
                  <a:cubicBezTo>
                    <a:pt x="17240" y="9540"/>
                    <a:pt x="17240" y="13521"/>
                    <a:pt x="14607" y="15976"/>
                  </a:cubicBezTo>
                  <a:cubicBezTo>
                    <a:pt x="11974" y="18431"/>
                    <a:pt x="7703" y="18431"/>
                    <a:pt x="5070" y="15976"/>
                  </a:cubicBezTo>
                  <a:cubicBezTo>
                    <a:pt x="2437" y="13521"/>
                    <a:pt x="2437" y="9540"/>
                    <a:pt x="5070" y="7085"/>
                  </a:cubicBezTo>
                  <a:cubicBezTo>
                    <a:pt x="6387" y="5857"/>
                    <a:pt x="8113" y="5244"/>
                    <a:pt x="9838" y="524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" name="Freeform: Shape 10"/>
            <p:cNvSpPr/>
            <p:nvPr/>
          </p:nvSpPr>
          <p:spPr bwMode="auto">
            <a:xfrm>
              <a:off x="8897728" y="1267177"/>
              <a:ext cx="2092962" cy="84385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rmAutofit/>
            </a:bodyPr>
            <a:lstStyle/>
            <a:p>
              <a:pPr marL="0" indent="0" algn="l">
                <a:lnSpc>
                  <a:spcPct val="120000"/>
                </a:lnSpc>
                <a:buSzTx/>
                <a:buFontTx/>
                <a:buNone/>
              </a:pPr>
              <a:r>
                <a:rPr sz="1100" dirty="0" err="1">
                  <a:solidFill>
                    <a:srgbClr val="53585F"/>
                  </a:solidFill>
                </a:rPr>
                <a:t>点击此处更换文本</a:t>
              </a:r>
              <a:r>
                <a:rPr lang="zh-CN" altLang="en-US" sz="1100" dirty="0">
                  <a:solidFill>
                    <a:srgbClr val="53585F"/>
                  </a:solidFill>
                </a:rPr>
                <a:t>点击此处更换文本</a:t>
              </a:r>
              <a:endParaRPr sz="1100" dirty="0">
                <a:solidFill>
                  <a:srgbClr val="53585F"/>
                </a:solidFill>
              </a:endParaRPr>
            </a:p>
          </p:txBody>
        </p:sp>
        <p:sp>
          <p:nvSpPr>
            <p:cNvPr id="21" name="Freeform: Shape 18"/>
            <p:cNvSpPr/>
            <p:nvPr/>
          </p:nvSpPr>
          <p:spPr bwMode="auto">
            <a:xfrm>
              <a:off x="9412635" y="2879444"/>
              <a:ext cx="369294" cy="39999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normAutofit/>
            </a:bodyPr>
            <a:lstStyle/>
            <a:p>
              <a:pPr marL="0" indent="0">
                <a:buSzTx/>
                <a:buFontTx/>
                <a:buNone/>
              </a:pPr>
              <a:r>
                <a:rPr lang="id-ID" sz="2400">
                  <a:solidFill>
                    <a:srgbClr val="53585F"/>
                  </a:solidFill>
                </a:rPr>
                <a:t>06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5000">
        <p14:flip dir="r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196633" y="2486754"/>
            <a:ext cx="4164729" cy="7003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zh-CN" altLang="en-US" sz="4550" b="1" dirty="0">
                <a:solidFill>
                  <a:srgbClr val="1E2E8D"/>
                </a:solidFill>
                <a:ea typeface="微软雅黑" panose="020B0503020204020204" pitchFamily="34" charset="-122"/>
                <a:cs typeface="+mn-ea"/>
                <a:sym typeface="+mn-lt"/>
              </a:rPr>
              <a:t>请输入您的标题</a:t>
            </a:r>
          </a:p>
        </p:txBody>
      </p:sp>
      <p:sp>
        <p:nvSpPr>
          <p:cNvPr id="3" name="TextBox 11"/>
          <p:cNvSpPr txBox="1"/>
          <p:nvPr/>
        </p:nvSpPr>
        <p:spPr>
          <a:xfrm>
            <a:off x="6096000" y="3301357"/>
            <a:ext cx="2346390" cy="2965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2560" lvl="1" indent="-162560">
              <a:buFont typeface="Arial" panose="020B0604020202020204" pitchFamily="34" charset="0"/>
              <a:buChar char="•"/>
            </a:pPr>
            <a:r>
              <a:rPr lang="zh-CN" altLang="en-US" sz="1325" dirty="0">
                <a:solidFill>
                  <a:srgbClr val="1E2E8D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添加相关标题文字</a:t>
            </a:r>
            <a:endParaRPr lang="en-US" altLang="zh-CN" sz="1325" dirty="0">
              <a:solidFill>
                <a:srgbClr val="1E2E8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TextBox 11"/>
          <p:cNvSpPr txBox="1"/>
          <p:nvPr/>
        </p:nvSpPr>
        <p:spPr>
          <a:xfrm>
            <a:off x="7972663" y="3301357"/>
            <a:ext cx="2346390" cy="2965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2560" lvl="1" indent="-162560">
              <a:buFont typeface="Arial" panose="020B0604020202020204" pitchFamily="34" charset="0"/>
              <a:buChar char="•"/>
            </a:pPr>
            <a:r>
              <a:rPr lang="zh-CN" altLang="en-US" sz="1325" dirty="0">
                <a:solidFill>
                  <a:srgbClr val="1E2E8D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添加相关标题文字</a:t>
            </a:r>
            <a:endParaRPr lang="en-US" altLang="zh-CN" sz="1325" dirty="0">
              <a:solidFill>
                <a:srgbClr val="1E2E8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11"/>
          <p:cNvSpPr txBox="1"/>
          <p:nvPr/>
        </p:nvSpPr>
        <p:spPr>
          <a:xfrm>
            <a:off x="6096000" y="3650352"/>
            <a:ext cx="2346390" cy="2965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2560" lvl="1" indent="-162560">
              <a:buFont typeface="Arial" panose="020B0604020202020204" pitchFamily="34" charset="0"/>
              <a:buChar char="•"/>
            </a:pPr>
            <a:r>
              <a:rPr lang="zh-CN" altLang="en-US" sz="1325" dirty="0">
                <a:solidFill>
                  <a:srgbClr val="1E2E8D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添加相关标题文字</a:t>
            </a:r>
            <a:endParaRPr lang="en-US" altLang="zh-CN" sz="1325" dirty="0">
              <a:solidFill>
                <a:srgbClr val="1E2E8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TextBox 11"/>
          <p:cNvSpPr txBox="1"/>
          <p:nvPr/>
        </p:nvSpPr>
        <p:spPr>
          <a:xfrm>
            <a:off x="7972663" y="3650352"/>
            <a:ext cx="2346390" cy="2965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2560" lvl="1" indent="-162560">
              <a:buFont typeface="Arial" panose="020B0604020202020204" pitchFamily="34" charset="0"/>
              <a:buChar char="•"/>
            </a:pPr>
            <a:r>
              <a:rPr lang="zh-CN" altLang="en-US" sz="1325" dirty="0">
                <a:solidFill>
                  <a:srgbClr val="1E2E8D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添加相关标题文字</a:t>
            </a:r>
            <a:endParaRPr lang="en-US" altLang="zh-CN" sz="1325" dirty="0">
              <a:solidFill>
                <a:srgbClr val="1E2E8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5000">
        <p14:warp dir="in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5289550" y="1435070"/>
            <a:ext cx="4517261" cy="988629"/>
            <a:chOff x="3974544" y="1008636"/>
            <a:chExt cx="3387946" cy="741472"/>
          </a:xfrm>
        </p:grpSpPr>
        <p:grpSp>
          <p:nvGrpSpPr>
            <p:cNvPr id="5" name="组合 4"/>
            <p:cNvGrpSpPr/>
            <p:nvPr/>
          </p:nvGrpSpPr>
          <p:grpSpPr>
            <a:xfrm>
              <a:off x="3974544" y="1008636"/>
              <a:ext cx="741472" cy="741472"/>
              <a:chOff x="3059832" y="3339719"/>
              <a:chExt cx="3607562" cy="3607562"/>
            </a:xfrm>
          </p:grpSpPr>
          <p:sp>
            <p:nvSpPr>
              <p:cNvPr id="11" name="椭圆 10"/>
              <p:cNvSpPr/>
              <p:nvPr/>
            </p:nvSpPr>
            <p:spPr>
              <a:xfrm>
                <a:off x="3059832" y="3339719"/>
                <a:ext cx="3607562" cy="3607562"/>
              </a:xfrm>
              <a:prstGeom prst="ellipse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200" b="0" i="0" u="none" strike="noStrike" kern="0" cap="none" spc="0" normalizeH="0" baseline="0" noProof="0">
                  <a:solidFill>
                    <a:srgbClr val="1E2E8D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12" name="同心圆 69"/>
              <p:cNvSpPr/>
              <p:nvPr/>
            </p:nvSpPr>
            <p:spPr>
              <a:xfrm>
                <a:off x="3168202" y="3448089"/>
                <a:ext cx="3390826" cy="3390826"/>
              </a:xfrm>
              <a:prstGeom prst="donut">
                <a:avLst>
                  <a:gd name="adj" fmla="val 4879"/>
                </a:avLst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200" b="0" i="0" u="none" strike="noStrike" kern="0" cap="none" spc="0" normalizeH="0" baseline="0" noProof="0" dirty="0">
                  <a:solidFill>
                    <a:srgbClr val="1E2E8D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>
              <a:off x="4039521" y="1170991"/>
              <a:ext cx="3322969" cy="530915"/>
              <a:chOff x="1598315" y="1418185"/>
              <a:chExt cx="4430626" cy="707886"/>
            </a:xfrm>
          </p:grpSpPr>
          <p:sp>
            <p:nvSpPr>
              <p:cNvPr id="7" name="TextBox 6"/>
              <p:cNvSpPr txBox="1"/>
              <p:nvPr/>
            </p:nvSpPr>
            <p:spPr>
              <a:xfrm>
                <a:off x="1598315" y="1418185"/>
                <a:ext cx="655949" cy="707886"/>
              </a:xfrm>
              <a:prstGeom prst="rect">
                <a:avLst/>
              </a:prstGeom>
              <a:noFill/>
            </p:spPr>
            <p:txBody>
              <a:bodyPr wrap="none" anchor="ctr">
                <a:normAutofit fontScale="85000" lnSpcReduction="20000"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5335" b="0" i="0" u="none" strike="noStrike" kern="0" cap="none" spc="0" normalizeH="0" baseline="0" noProof="0" dirty="0">
                    <a:solidFill>
                      <a:srgbClr val="1E2E8D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pitchFamily="34" charset="-122"/>
                    <a:cs typeface="+mn-ea"/>
                    <a:sym typeface="+mn-lt"/>
                  </a:rPr>
                  <a:t>01</a:t>
                </a:r>
              </a:p>
            </p:txBody>
          </p:sp>
          <p:grpSp>
            <p:nvGrpSpPr>
              <p:cNvPr id="8" name="Group 7"/>
              <p:cNvGrpSpPr/>
              <p:nvPr/>
            </p:nvGrpSpPr>
            <p:grpSpPr>
              <a:xfrm>
                <a:off x="2066367" y="1529264"/>
                <a:ext cx="3962574" cy="563232"/>
                <a:chOff x="3943834" y="704409"/>
                <a:chExt cx="3962574" cy="563232"/>
              </a:xfrm>
            </p:grpSpPr>
            <p:sp>
              <p:nvSpPr>
                <p:cNvPr id="9" name="TextBox 8"/>
                <p:cNvSpPr txBox="1"/>
                <p:nvPr/>
              </p:nvSpPr>
              <p:spPr>
                <a:xfrm>
                  <a:off x="3943834" y="704409"/>
                  <a:ext cx="3962574" cy="242864"/>
                </a:xfrm>
                <a:prstGeom prst="rect">
                  <a:avLst/>
                </a:prstGeom>
                <a:noFill/>
              </p:spPr>
              <p:txBody>
                <a:bodyPr wrap="none" lIns="480000" tIns="0" rIns="0" bIns="0" anchor="b" anchorCtr="0">
                  <a:normAutofit fontScale="85000" lnSpcReduction="20000"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zh-CN" altLang="en-US" sz="2135" b="1" i="0" u="none" strike="noStrike" kern="0" cap="none" spc="0" normalizeH="0" baseline="0" noProof="0" dirty="0">
                      <a:solidFill>
                        <a:srgbClr val="1E2E8D"/>
                      </a:solidFill>
                      <a:effectLst/>
                      <a:uLnTx/>
                      <a:uFillTx/>
                      <a:latin typeface="Arial" panose="020B0604020202020204"/>
                      <a:ea typeface="微软雅黑" panose="020B0503020204020204" pitchFamily="34" charset="-122"/>
                      <a:cs typeface="+mn-ea"/>
                      <a:sym typeface="+mn-lt"/>
                    </a:rPr>
                    <a:t>请输入您的标题</a:t>
                  </a:r>
                </a:p>
              </p:txBody>
            </p:sp>
            <p:sp>
              <p:nvSpPr>
                <p:cNvPr id="10" name="TextBox 9"/>
                <p:cNvSpPr txBox="1"/>
                <p:nvPr/>
              </p:nvSpPr>
              <p:spPr>
                <a:xfrm>
                  <a:off x="3943834" y="947273"/>
                  <a:ext cx="3962574" cy="320368"/>
                </a:xfrm>
                <a:prstGeom prst="rect">
                  <a:avLst/>
                </a:prstGeom>
              </p:spPr>
              <p:txBody>
                <a:bodyPr vert="horz" wrap="square" lIns="480000" tIns="0" rIns="0" bIns="0" anchor="ctr" anchorCtr="0">
                  <a:normAutofit fontScale="77500" lnSpcReduction="20000"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zh-CN" altLang="en-US" sz="1400" b="0" i="0" u="none" strike="noStrike" kern="0" cap="none" spc="0" normalizeH="0" baseline="0" noProof="0" dirty="0">
                      <a:solidFill>
                        <a:srgbClr val="1E2E8D"/>
                      </a:solidFill>
                      <a:effectLst/>
                      <a:uLnTx/>
                      <a:uFillTx/>
                      <a:latin typeface="Arial" panose="020B0604020202020204"/>
                      <a:ea typeface="微软雅黑" panose="020B0503020204020204" pitchFamily="34" charset="-122"/>
                      <a:cs typeface="+mn-ea"/>
                      <a:sym typeface="+mn-lt"/>
                    </a:rPr>
                    <a:t>此部分内容作为文字排版占位显示 （建议使用主题字体）</a:t>
                  </a:r>
                </a:p>
              </p:txBody>
            </p:sp>
          </p:grpSp>
        </p:grpSp>
      </p:grpSp>
      <p:grpSp>
        <p:nvGrpSpPr>
          <p:cNvPr id="13" name="组合 12"/>
          <p:cNvGrpSpPr/>
          <p:nvPr/>
        </p:nvGrpSpPr>
        <p:grpSpPr>
          <a:xfrm>
            <a:off x="5289550" y="2552238"/>
            <a:ext cx="4517261" cy="988629"/>
            <a:chOff x="3974544" y="1846512"/>
            <a:chExt cx="3387946" cy="741472"/>
          </a:xfrm>
        </p:grpSpPr>
        <p:grpSp>
          <p:nvGrpSpPr>
            <p:cNvPr id="14" name="组合 13"/>
            <p:cNvGrpSpPr/>
            <p:nvPr/>
          </p:nvGrpSpPr>
          <p:grpSpPr>
            <a:xfrm>
              <a:off x="3974544" y="1846512"/>
              <a:ext cx="741472" cy="741472"/>
              <a:chOff x="3059832" y="3339719"/>
              <a:chExt cx="3607562" cy="3607562"/>
            </a:xfrm>
          </p:grpSpPr>
          <p:sp>
            <p:nvSpPr>
              <p:cNvPr id="20" name="椭圆 19"/>
              <p:cNvSpPr/>
              <p:nvPr/>
            </p:nvSpPr>
            <p:spPr>
              <a:xfrm>
                <a:off x="3059832" y="3339719"/>
                <a:ext cx="3607562" cy="3607562"/>
              </a:xfrm>
              <a:prstGeom prst="ellipse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200" b="0" i="0" u="none" strike="noStrike" kern="0" cap="none" spc="0" normalizeH="0" baseline="0" noProof="0">
                  <a:solidFill>
                    <a:srgbClr val="1E2E8D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21" name="同心圆 69"/>
              <p:cNvSpPr/>
              <p:nvPr/>
            </p:nvSpPr>
            <p:spPr>
              <a:xfrm>
                <a:off x="3168202" y="3448089"/>
                <a:ext cx="3390826" cy="3390826"/>
              </a:xfrm>
              <a:prstGeom prst="donut">
                <a:avLst>
                  <a:gd name="adj" fmla="val 4879"/>
                </a:avLst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200" b="0" i="0" u="none" strike="noStrike" kern="0" cap="none" spc="0" normalizeH="0" baseline="0" noProof="0" dirty="0">
                  <a:solidFill>
                    <a:srgbClr val="1E2E8D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15" name="Group 10"/>
            <p:cNvGrpSpPr/>
            <p:nvPr/>
          </p:nvGrpSpPr>
          <p:grpSpPr>
            <a:xfrm>
              <a:off x="4039521" y="2008868"/>
              <a:ext cx="3322969" cy="530915"/>
              <a:chOff x="1598315" y="2786337"/>
              <a:chExt cx="4430626" cy="707886"/>
            </a:xfrm>
          </p:grpSpPr>
          <p:sp>
            <p:nvSpPr>
              <p:cNvPr id="16" name="TextBox 11"/>
              <p:cNvSpPr txBox="1"/>
              <p:nvPr/>
            </p:nvSpPr>
            <p:spPr>
              <a:xfrm>
                <a:off x="1598315" y="2786337"/>
                <a:ext cx="718466" cy="707886"/>
              </a:xfrm>
              <a:prstGeom prst="rect">
                <a:avLst/>
              </a:prstGeom>
              <a:noFill/>
            </p:spPr>
            <p:txBody>
              <a:bodyPr wrap="none" anchor="ctr">
                <a:normAutofit fontScale="85000" lnSpcReduction="20000"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5335" b="0" i="0" u="none" strike="noStrike" kern="0" cap="none" spc="0" normalizeH="0" baseline="0" noProof="0">
                    <a:solidFill>
                      <a:srgbClr val="1E2E8D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pitchFamily="34" charset="-122"/>
                    <a:cs typeface="+mn-ea"/>
                    <a:sym typeface="+mn-lt"/>
                  </a:rPr>
                  <a:t>02</a:t>
                </a:r>
              </a:p>
            </p:txBody>
          </p:sp>
          <p:grpSp>
            <p:nvGrpSpPr>
              <p:cNvPr id="17" name="Group 12"/>
              <p:cNvGrpSpPr/>
              <p:nvPr/>
            </p:nvGrpSpPr>
            <p:grpSpPr>
              <a:xfrm>
                <a:off x="2066367" y="2897416"/>
                <a:ext cx="3962574" cy="563232"/>
                <a:chOff x="3943834" y="704409"/>
                <a:chExt cx="3962574" cy="563232"/>
              </a:xfrm>
            </p:grpSpPr>
            <p:sp>
              <p:nvSpPr>
                <p:cNvPr id="18" name="TextBox 13"/>
                <p:cNvSpPr txBox="1"/>
                <p:nvPr/>
              </p:nvSpPr>
              <p:spPr>
                <a:xfrm>
                  <a:off x="3943834" y="704409"/>
                  <a:ext cx="3962574" cy="242864"/>
                </a:xfrm>
                <a:prstGeom prst="rect">
                  <a:avLst/>
                </a:prstGeom>
                <a:noFill/>
              </p:spPr>
              <p:txBody>
                <a:bodyPr wrap="none" lIns="480000" tIns="0" rIns="0" bIns="0" anchor="b" anchorCtr="0">
                  <a:normAutofit fontScale="85000" lnSpcReduction="20000"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zh-CN" altLang="en-US" sz="2135" b="1" i="0" u="none" strike="noStrike" kern="0" cap="none" spc="0" normalizeH="0" baseline="0" noProof="0" dirty="0">
                      <a:solidFill>
                        <a:srgbClr val="1E2E8D"/>
                      </a:solidFill>
                      <a:effectLst/>
                      <a:uLnTx/>
                      <a:uFillTx/>
                      <a:latin typeface="Arial" panose="020B0604020202020204"/>
                      <a:ea typeface="微软雅黑" panose="020B0503020204020204" pitchFamily="34" charset="-122"/>
                      <a:cs typeface="+mn-ea"/>
                      <a:sym typeface="+mn-lt"/>
                    </a:rPr>
                    <a:t>请输入您的标题</a:t>
                  </a:r>
                </a:p>
              </p:txBody>
            </p:sp>
            <p:sp>
              <p:nvSpPr>
                <p:cNvPr id="19" name="TextBox 14"/>
                <p:cNvSpPr txBox="1"/>
                <p:nvPr/>
              </p:nvSpPr>
              <p:spPr>
                <a:xfrm>
                  <a:off x="3943834" y="947273"/>
                  <a:ext cx="3962574" cy="320368"/>
                </a:xfrm>
                <a:prstGeom prst="rect">
                  <a:avLst/>
                </a:prstGeom>
              </p:spPr>
              <p:txBody>
                <a:bodyPr vert="horz" wrap="square" lIns="480000" tIns="0" rIns="0" bIns="0" anchor="ctr" anchorCtr="0">
                  <a:normAutofit fontScale="77500" lnSpcReduction="20000"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zh-CN" altLang="en-US" sz="1400" b="0" i="0" u="none" strike="noStrike" kern="0" cap="none" spc="0" normalizeH="0" baseline="0" noProof="0">
                      <a:solidFill>
                        <a:srgbClr val="1E2E8D"/>
                      </a:solidFill>
                      <a:effectLst/>
                      <a:uLnTx/>
                      <a:uFillTx/>
                      <a:latin typeface="Arial" panose="020B0604020202020204"/>
                      <a:ea typeface="微软雅黑" panose="020B0503020204020204" pitchFamily="34" charset="-122"/>
                      <a:cs typeface="+mn-ea"/>
                      <a:sym typeface="+mn-lt"/>
                    </a:rPr>
                    <a:t>此部分内容作为文字排版占位显示 （建议使用主题字体）</a:t>
                  </a:r>
                </a:p>
              </p:txBody>
            </p:sp>
          </p:grpSp>
        </p:grpSp>
      </p:grpSp>
      <p:grpSp>
        <p:nvGrpSpPr>
          <p:cNvPr id="22" name="组合 21"/>
          <p:cNvGrpSpPr/>
          <p:nvPr/>
        </p:nvGrpSpPr>
        <p:grpSpPr>
          <a:xfrm>
            <a:off x="5289550" y="3669406"/>
            <a:ext cx="4517261" cy="988629"/>
            <a:chOff x="3974544" y="2684388"/>
            <a:chExt cx="3387946" cy="741472"/>
          </a:xfrm>
        </p:grpSpPr>
        <p:grpSp>
          <p:nvGrpSpPr>
            <p:cNvPr id="23" name="组合 22"/>
            <p:cNvGrpSpPr/>
            <p:nvPr/>
          </p:nvGrpSpPr>
          <p:grpSpPr>
            <a:xfrm>
              <a:off x="3974544" y="2684388"/>
              <a:ext cx="741472" cy="741472"/>
              <a:chOff x="3059832" y="3339719"/>
              <a:chExt cx="3607562" cy="3607562"/>
            </a:xfrm>
          </p:grpSpPr>
          <p:sp>
            <p:nvSpPr>
              <p:cNvPr id="29" name="椭圆 28"/>
              <p:cNvSpPr/>
              <p:nvPr/>
            </p:nvSpPr>
            <p:spPr>
              <a:xfrm>
                <a:off x="3059832" y="3339719"/>
                <a:ext cx="3607562" cy="3607562"/>
              </a:xfrm>
              <a:prstGeom prst="ellipse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200" b="0" i="0" u="none" strike="noStrike" kern="0" cap="none" spc="0" normalizeH="0" baseline="0" noProof="0">
                  <a:solidFill>
                    <a:srgbClr val="1E2E8D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30" name="同心圆 69"/>
              <p:cNvSpPr/>
              <p:nvPr/>
            </p:nvSpPr>
            <p:spPr>
              <a:xfrm>
                <a:off x="3168202" y="3448089"/>
                <a:ext cx="3390826" cy="3390826"/>
              </a:xfrm>
              <a:prstGeom prst="donut">
                <a:avLst>
                  <a:gd name="adj" fmla="val 4879"/>
                </a:avLst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200" b="0" i="0" u="none" strike="noStrike" kern="0" cap="none" spc="0" normalizeH="0" baseline="0" noProof="0" dirty="0">
                  <a:solidFill>
                    <a:srgbClr val="1E2E8D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24" name="Group 15"/>
            <p:cNvGrpSpPr/>
            <p:nvPr/>
          </p:nvGrpSpPr>
          <p:grpSpPr>
            <a:xfrm>
              <a:off x="4039521" y="2846744"/>
              <a:ext cx="3322969" cy="530915"/>
              <a:chOff x="1598315" y="4154489"/>
              <a:chExt cx="4430626" cy="707886"/>
            </a:xfrm>
          </p:grpSpPr>
          <p:sp>
            <p:nvSpPr>
              <p:cNvPr id="25" name="TextBox 16"/>
              <p:cNvSpPr txBox="1"/>
              <p:nvPr/>
            </p:nvSpPr>
            <p:spPr>
              <a:xfrm>
                <a:off x="1598315" y="4154489"/>
                <a:ext cx="732893" cy="707886"/>
              </a:xfrm>
              <a:prstGeom prst="rect">
                <a:avLst/>
              </a:prstGeom>
              <a:noFill/>
            </p:spPr>
            <p:txBody>
              <a:bodyPr wrap="none" anchor="ctr">
                <a:normAutofit fontScale="85000" lnSpcReduction="20000"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5335" b="0" i="0" u="none" strike="noStrike" kern="0" cap="none" spc="0" normalizeH="0" baseline="0" noProof="0" dirty="0">
                    <a:solidFill>
                      <a:srgbClr val="1E2E8D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pitchFamily="34" charset="-122"/>
                    <a:cs typeface="+mn-ea"/>
                    <a:sym typeface="+mn-lt"/>
                  </a:rPr>
                  <a:t>03</a:t>
                </a:r>
              </a:p>
            </p:txBody>
          </p:sp>
          <p:grpSp>
            <p:nvGrpSpPr>
              <p:cNvPr id="26" name="Group 17"/>
              <p:cNvGrpSpPr/>
              <p:nvPr/>
            </p:nvGrpSpPr>
            <p:grpSpPr>
              <a:xfrm>
                <a:off x="2066367" y="4265568"/>
                <a:ext cx="3962574" cy="563232"/>
                <a:chOff x="3943834" y="704409"/>
                <a:chExt cx="3962574" cy="563232"/>
              </a:xfrm>
            </p:grpSpPr>
            <p:sp>
              <p:nvSpPr>
                <p:cNvPr id="27" name="TextBox 18"/>
                <p:cNvSpPr txBox="1"/>
                <p:nvPr/>
              </p:nvSpPr>
              <p:spPr>
                <a:xfrm>
                  <a:off x="3943834" y="704409"/>
                  <a:ext cx="3962574" cy="242864"/>
                </a:xfrm>
                <a:prstGeom prst="rect">
                  <a:avLst/>
                </a:prstGeom>
                <a:noFill/>
              </p:spPr>
              <p:txBody>
                <a:bodyPr wrap="none" lIns="480000" tIns="0" rIns="0" bIns="0" anchor="b" anchorCtr="0">
                  <a:normAutofit fontScale="85000" lnSpcReduction="20000"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zh-CN" altLang="en-US" sz="2135" b="1" i="0" u="none" strike="noStrike" kern="0" cap="none" spc="0" normalizeH="0" baseline="0" noProof="0" dirty="0">
                      <a:solidFill>
                        <a:srgbClr val="1E2E8D"/>
                      </a:solidFill>
                      <a:effectLst/>
                      <a:uLnTx/>
                      <a:uFillTx/>
                      <a:latin typeface="Arial" panose="020B0604020202020204"/>
                      <a:ea typeface="微软雅黑" panose="020B0503020204020204" pitchFamily="34" charset="-122"/>
                      <a:cs typeface="+mn-ea"/>
                      <a:sym typeface="+mn-lt"/>
                    </a:rPr>
                    <a:t>请输入您的标题</a:t>
                  </a:r>
                </a:p>
              </p:txBody>
            </p:sp>
            <p:sp>
              <p:nvSpPr>
                <p:cNvPr id="28" name="TextBox 19"/>
                <p:cNvSpPr txBox="1"/>
                <p:nvPr/>
              </p:nvSpPr>
              <p:spPr>
                <a:xfrm>
                  <a:off x="3943834" y="947273"/>
                  <a:ext cx="3962574" cy="320368"/>
                </a:xfrm>
                <a:prstGeom prst="rect">
                  <a:avLst/>
                </a:prstGeom>
              </p:spPr>
              <p:txBody>
                <a:bodyPr vert="horz" wrap="square" lIns="480000" tIns="0" rIns="0" bIns="0" anchor="ctr" anchorCtr="0">
                  <a:normAutofit fontScale="77500" lnSpcReduction="20000"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zh-CN" altLang="en-US" sz="1400" b="0" i="0" u="none" strike="noStrike" kern="0" cap="none" spc="0" normalizeH="0" baseline="0" noProof="0" dirty="0">
                      <a:solidFill>
                        <a:srgbClr val="1E2E8D"/>
                      </a:solidFill>
                      <a:effectLst/>
                      <a:uLnTx/>
                      <a:uFillTx/>
                      <a:latin typeface="Arial" panose="020B0604020202020204"/>
                      <a:ea typeface="微软雅黑" panose="020B0503020204020204" pitchFamily="34" charset="-122"/>
                      <a:cs typeface="+mn-ea"/>
                      <a:sym typeface="+mn-lt"/>
                    </a:rPr>
                    <a:t>此部分内容作为文字排版占位显示 （建议使用主题字体）</a:t>
                  </a:r>
                </a:p>
              </p:txBody>
            </p:sp>
          </p:grpSp>
        </p:grpSp>
      </p:grpSp>
      <p:grpSp>
        <p:nvGrpSpPr>
          <p:cNvPr id="31" name="组合 30"/>
          <p:cNvGrpSpPr/>
          <p:nvPr/>
        </p:nvGrpSpPr>
        <p:grpSpPr>
          <a:xfrm>
            <a:off x="5289550" y="4786574"/>
            <a:ext cx="4517261" cy="988629"/>
            <a:chOff x="3974544" y="3522264"/>
            <a:chExt cx="3387946" cy="741472"/>
          </a:xfrm>
        </p:grpSpPr>
        <p:grpSp>
          <p:nvGrpSpPr>
            <p:cNvPr id="32" name="组合 31"/>
            <p:cNvGrpSpPr/>
            <p:nvPr/>
          </p:nvGrpSpPr>
          <p:grpSpPr>
            <a:xfrm>
              <a:off x="3974544" y="3522264"/>
              <a:ext cx="741472" cy="741472"/>
              <a:chOff x="3059832" y="3339719"/>
              <a:chExt cx="3607562" cy="3607562"/>
            </a:xfrm>
          </p:grpSpPr>
          <p:sp>
            <p:nvSpPr>
              <p:cNvPr id="38" name="椭圆 37"/>
              <p:cNvSpPr/>
              <p:nvPr/>
            </p:nvSpPr>
            <p:spPr>
              <a:xfrm>
                <a:off x="3059832" y="3339719"/>
                <a:ext cx="3607562" cy="3607562"/>
              </a:xfrm>
              <a:prstGeom prst="ellipse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200" b="0" i="0" u="none" strike="noStrike" kern="0" cap="none" spc="0" normalizeH="0" baseline="0" noProof="0">
                  <a:solidFill>
                    <a:srgbClr val="1E2E8D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39" name="同心圆 69"/>
              <p:cNvSpPr/>
              <p:nvPr/>
            </p:nvSpPr>
            <p:spPr>
              <a:xfrm>
                <a:off x="3168202" y="3448089"/>
                <a:ext cx="3390826" cy="3390826"/>
              </a:xfrm>
              <a:prstGeom prst="donut">
                <a:avLst>
                  <a:gd name="adj" fmla="val 4879"/>
                </a:avLst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200" b="0" i="0" u="none" strike="noStrike" kern="0" cap="none" spc="0" normalizeH="0" baseline="0" noProof="0" dirty="0">
                  <a:solidFill>
                    <a:srgbClr val="1E2E8D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33" name="Group 20"/>
            <p:cNvGrpSpPr/>
            <p:nvPr/>
          </p:nvGrpSpPr>
          <p:grpSpPr>
            <a:xfrm>
              <a:off x="4039521" y="3684622"/>
              <a:ext cx="3322969" cy="530915"/>
              <a:chOff x="1598315" y="5522641"/>
              <a:chExt cx="4430626" cy="707886"/>
            </a:xfrm>
          </p:grpSpPr>
          <p:sp>
            <p:nvSpPr>
              <p:cNvPr id="34" name="TextBox 21"/>
              <p:cNvSpPr txBox="1"/>
              <p:nvPr/>
            </p:nvSpPr>
            <p:spPr>
              <a:xfrm>
                <a:off x="1598315" y="5522641"/>
                <a:ext cx="716863" cy="707886"/>
              </a:xfrm>
              <a:prstGeom prst="rect">
                <a:avLst/>
              </a:prstGeom>
              <a:noFill/>
            </p:spPr>
            <p:txBody>
              <a:bodyPr wrap="none" anchor="ctr">
                <a:normAutofit fontScale="85000" lnSpcReduction="20000"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5335" b="0" i="0" u="none" strike="noStrike" kern="0" cap="none" spc="0" normalizeH="0" baseline="0" noProof="0">
                    <a:solidFill>
                      <a:srgbClr val="1E2E8D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pitchFamily="34" charset="-122"/>
                    <a:cs typeface="+mn-ea"/>
                    <a:sym typeface="+mn-lt"/>
                  </a:rPr>
                  <a:t>04</a:t>
                </a:r>
              </a:p>
            </p:txBody>
          </p:sp>
          <p:grpSp>
            <p:nvGrpSpPr>
              <p:cNvPr id="35" name="Group 22"/>
              <p:cNvGrpSpPr/>
              <p:nvPr/>
            </p:nvGrpSpPr>
            <p:grpSpPr>
              <a:xfrm>
                <a:off x="2066367" y="5633720"/>
                <a:ext cx="3962574" cy="563232"/>
                <a:chOff x="3943834" y="704409"/>
                <a:chExt cx="3962574" cy="563232"/>
              </a:xfrm>
            </p:grpSpPr>
            <p:sp>
              <p:nvSpPr>
                <p:cNvPr id="36" name="TextBox 23"/>
                <p:cNvSpPr txBox="1"/>
                <p:nvPr/>
              </p:nvSpPr>
              <p:spPr>
                <a:xfrm>
                  <a:off x="3943834" y="704409"/>
                  <a:ext cx="3962574" cy="242864"/>
                </a:xfrm>
                <a:prstGeom prst="rect">
                  <a:avLst/>
                </a:prstGeom>
                <a:noFill/>
              </p:spPr>
              <p:txBody>
                <a:bodyPr wrap="none" lIns="480000" tIns="0" rIns="0" bIns="0" anchor="b" anchorCtr="0">
                  <a:normAutofit fontScale="85000" lnSpcReduction="20000"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zh-CN" altLang="en-US" sz="2135" b="1" i="0" u="none" strike="noStrike" kern="0" cap="none" spc="0" normalizeH="0" baseline="0" noProof="0" dirty="0">
                      <a:solidFill>
                        <a:srgbClr val="1E2E8D"/>
                      </a:solidFill>
                      <a:effectLst/>
                      <a:uLnTx/>
                      <a:uFillTx/>
                      <a:latin typeface="Arial" panose="020B0604020202020204"/>
                      <a:ea typeface="微软雅黑" panose="020B0503020204020204" pitchFamily="34" charset="-122"/>
                      <a:cs typeface="+mn-ea"/>
                      <a:sym typeface="+mn-lt"/>
                    </a:rPr>
                    <a:t>请输入您的标题</a:t>
                  </a:r>
                </a:p>
              </p:txBody>
            </p:sp>
            <p:sp>
              <p:nvSpPr>
                <p:cNvPr id="37" name="TextBox 24"/>
                <p:cNvSpPr txBox="1"/>
                <p:nvPr/>
              </p:nvSpPr>
              <p:spPr>
                <a:xfrm>
                  <a:off x="3943834" y="947273"/>
                  <a:ext cx="3962574" cy="320368"/>
                </a:xfrm>
                <a:prstGeom prst="rect">
                  <a:avLst/>
                </a:prstGeom>
              </p:spPr>
              <p:txBody>
                <a:bodyPr vert="horz" wrap="square" lIns="480000" tIns="0" rIns="0" bIns="0" anchor="ctr" anchorCtr="0">
                  <a:normAutofit fontScale="77500" lnSpcReduction="20000"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zh-CN" altLang="en-US" sz="1400" b="0" i="0" u="none" strike="noStrike" kern="0" cap="none" spc="0" normalizeH="0" baseline="0" noProof="0">
                      <a:solidFill>
                        <a:srgbClr val="1E2E8D"/>
                      </a:solidFill>
                      <a:effectLst/>
                      <a:uLnTx/>
                      <a:uFillTx/>
                      <a:latin typeface="Arial" panose="020B0604020202020204"/>
                      <a:ea typeface="微软雅黑" panose="020B0503020204020204" pitchFamily="34" charset="-122"/>
                      <a:cs typeface="+mn-ea"/>
                      <a:sym typeface="+mn-lt"/>
                    </a:rPr>
                    <a:t>此部分内容作为文字排版占位显示 （建议使用主题字体）</a:t>
                  </a:r>
                </a:p>
              </p:txBody>
            </p:sp>
          </p:grpSp>
        </p:grpSp>
      </p:grpSp>
      <p:sp>
        <p:nvSpPr>
          <p:cNvPr id="40" name="矩形 39"/>
          <p:cNvSpPr/>
          <p:nvPr/>
        </p:nvSpPr>
        <p:spPr>
          <a:xfrm>
            <a:off x="2233728" y="2633195"/>
            <a:ext cx="2202931" cy="995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45235">
              <a:defRPr/>
            </a:pPr>
            <a:r>
              <a:rPr lang="zh-CN" altLang="en-US" sz="5865" b="1" kern="0" dirty="0">
                <a:solidFill>
                  <a:srgbClr val="1E2E8D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rPr>
              <a:t>目 录</a:t>
            </a:r>
          </a:p>
        </p:txBody>
      </p:sp>
      <p:sp>
        <p:nvSpPr>
          <p:cNvPr id="41" name="Rectangle 4"/>
          <p:cNvSpPr txBox="1">
            <a:spLocks noChangeArrowheads="1"/>
          </p:cNvSpPr>
          <p:nvPr/>
        </p:nvSpPr>
        <p:spPr bwMode="auto">
          <a:xfrm>
            <a:off x="2233728" y="3629767"/>
            <a:ext cx="1829944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8" tIns="45713" rIns="91428" bIns="45713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pPr>
              <a:defRPr/>
            </a:pPr>
            <a:r>
              <a:rPr lang="en-US" altLang="zh-CN" b="0" kern="0" dirty="0">
                <a:solidFill>
                  <a:srgbClr val="1E2E8D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rPr>
              <a:t>CATALOG</a:t>
            </a:r>
            <a:endParaRPr lang="zh-CN" altLang="en-US" b="0" kern="0" dirty="0">
              <a:solidFill>
                <a:srgbClr val="1E2E8D"/>
              </a:solidFill>
              <a:latin typeface="Arial" panose="020B0604020202020204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5000">
        <p14:doors dir="vert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千图PPT彼岸天：ID 8661124库_组合 93"/>
          <p:cNvGrpSpPr/>
          <p:nvPr>
            <p:custDataLst>
              <p:tags r:id="rId1"/>
            </p:custDataLst>
          </p:nvPr>
        </p:nvGrpSpPr>
        <p:grpSpPr>
          <a:xfrm>
            <a:off x="1544125" y="1712948"/>
            <a:ext cx="4064000" cy="3923046"/>
            <a:chOff x="1544125" y="1712948"/>
            <a:chExt cx="4064000" cy="3923046"/>
          </a:xfrm>
        </p:grpSpPr>
        <p:grpSp>
          <p:nvGrpSpPr>
            <p:cNvPr id="40" name="Group 3"/>
            <p:cNvGrpSpPr/>
            <p:nvPr/>
          </p:nvGrpSpPr>
          <p:grpSpPr>
            <a:xfrm>
              <a:off x="4130979" y="2623012"/>
              <a:ext cx="315809" cy="399615"/>
              <a:chOff x="2943440" y="2191613"/>
              <a:chExt cx="236857" cy="299711"/>
            </a:xfrm>
          </p:grpSpPr>
          <p:sp>
            <p:nvSpPr>
              <p:cNvPr id="73" name="Arrow: Right 4"/>
              <p:cNvSpPr/>
              <p:nvPr/>
            </p:nvSpPr>
            <p:spPr>
              <a:xfrm rot="2160000">
                <a:off x="2943440" y="2191613"/>
                <a:ext cx="236857" cy="299711"/>
              </a:xfrm>
              <a:prstGeom prst="rightArrow">
                <a:avLst>
                  <a:gd name="adj1" fmla="val 60000"/>
                  <a:gd name="adj2" fmla="val 50000"/>
                </a:avLst>
              </a:prstGeom>
              <a:solidFill>
                <a:schemeClr val="accent2"/>
              </a:solidFill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4" name="Rectangle 5"/>
              <p:cNvSpPr/>
              <p:nvPr/>
            </p:nvSpPr>
            <p:spPr>
              <a:xfrm rot="2160000">
                <a:off x="2950225" y="2230672"/>
                <a:ext cx="165800" cy="179827"/>
              </a:xfrm>
              <a:prstGeom prst="rect">
                <a:avLst/>
              </a:prstGeom>
              <a:solidFill>
                <a:schemeClr val="accent2"/>
              </a:solidFill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41" name="Group 6"/>
            <p:cNvGrpSpPr/>
            <p:nvPr/>
          </p:nvGrpSpPr>
          <p:grpSpPr>
            <a:xfrm>
              <a:off x="4544047" y="4031171"/>
              <a:ext cx="399615" cy="315809"/>
              <a:chOff x="3253241" y="3247732"/>
              <a:chExt cx="299711" cy="236857"/>
            </a:xfrm>
          </p:grpSpPr>
          <p:sp>
            <p:nvSpPr>
              <p:cNvPr id="71" name="Arrow: Right 7"/>
              <p:cNvSpPr/>
              <p:nvPr/>
            </p:nvSpPr>
            <p:spPr>
              <a:xfrm rot="6480000">
                <a:off x="3284668" y="3216305"/>
                <a:ext cx="236857" cy="299711"/>
              </a:xfrm>
              <a:prstGeom prst="rightArrow">
                <a:avLst>
                  <a:gd name="adj1" fmla="val 60000"/>
                  <a:gd name="adj2" fmla="val 50000"/>
                </a:avLst>
              </a:prstGeom>
              <a:solidFill>
                <a:schemeClr val="accent3"/>
              </a:solidFill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2" name="Rectangle 8"/>
              <p:cNvSpPr/>
              <p:nvPr/>
            </p:nvSpPr>
            <p:spPr>
              <a:xfrm rot="17280000">
                <a:off x="3331176" y="3242457"/>
                <a:ext cx="165800" cy="179827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42" name="Group 9"/>
            <p:cNvGrpSpPr/>
            <p:nvPr/>
          </p:nvGrpSpPr>
          <p:grpSpPr>
            <a:xfrm>
              <a:off x="3427159" y="4844165"/>
              <a:ext cx="315809" cy="399615"/>
              <a:chOff x="2415575" y="3857478"/>
              <a:chExt cx="236857" cy="299711"/>
            </a:xfrm>
          </p:grpSpPr>
          <p:sp>
            <p:nvSpPr>
              <p:cNvPr id="69" name="Arrow: Right 10"/>
              <p:cNvSpPr/>
              <p:nvPr/>
            </p:nvSpPr>
            <p:spPr>
              <a:xfrm rot="10800000">
                <a:off x="2415575" y="3857478"/>
                <a:ext cx="236857" cy="299711"/>
              </a:xfrm>
              <a:prstGeom prst="rightArrow">
                <a:avLst>
                  <a:gd name="adj1" fmla="val 60000"/>
                  <a:gd name="adj2" fmla="val 50000"/>
                </a:avLst>
              </a:prstGeom>
              <a:solidFill>
                <a:schemeClr val="accent4"/>
              </a:solidFill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0" name="Rectangle 11"/>
              <p:cNvSpPr/>
              <p:nvPr/>
            </p:nvSpPr>
            <p:spPr>
              <a:xfrm>
                <a:off x="2486632" y="3917420"/>
                <a:ext cx="165800" cy="179827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43" name="Group 12"/>
            <p:cNvGrpSpPr/>
            <p:nvPr/>
          </p:nvGrpSpPr>
          <p:grpSpPr>
            <a:xfrm>
              <a:off x="2214113" y="4048171"/>
              <a:ext cx="399615" cy="315809"/>
              <a:chOff x="1505791" y="3260482"/>
              <a:chExt cx="299711" cy="236857"/>
            </a:xfrm>
          </p:grpSpPr>
          <p:sp>
            <p:nvSpPr>
              <p:cNvPr id="67" name="Arrow: Right 13"/>
              <p:cNvSpPr/>
              <p:nvPr/>
            </p:nvSpPr>
            <p:spPr>
              <a:xfrm rot="15120000">
                <a:off x="1537218" y="3229055"/>
                <a:ext cx="236857" cy="299711"/>
              </a:xfrm>
              <a:prstGeom prst="rightArrow">
                <a:avLst>
                  <a:gd name="adj1" fmla="val 60000"/>
                  <a:gd name="adj2" fmla="val 50000"/>
                </a:avLst>
              </a:prstGeom>
              <a:solidFill>
                <a:schemeClr val="accent5"/>
              </a:solidFill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8" name="Rectangle 14"/>
              <p:cNvSpPr/>
              <p:nvPr/>
            </p:nvSpPr>
            <p:spPr>
              <a:xfrm rot="4320000">
                <a:off x="1583726" y="3322787"/>
                <a:ext cx="165800" cy="179827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44" name="Group 15"/>
            <p:cNvGrpSpPr/>
            <p:nvPr/>
          </p:nvGrpSpPr>
          <p:grpSpPr>
            <a:xfrm>
              <a:off x="2691002" y="2633520"/>
              <a:ext cx="315809" cy="399615"/>
              <a:chOff x="1863457" y="2199494"/>
              <a:chExt cx="236857" cy="299711"/>
            </a:xfrm>
          </p:grpSpPr>
          <p:sp>
            <p:nvSpPr>
              <p:cNvPr id="65" name="Arrow: Right 16"/>
              <p:cNvSpPr/>
              <p:nvPr/>
            </p:nvSpPr>
            <p:spPr>
              <a:xfrm rot="19440000">
                <a:off x="1863457" y="2199494"/>
                <a:ext cx="236857" cy="299711"/>
              </a:xfrm>
              <a:prstGeom prst="rightArrow">
                <a:avLst>
                  <a:gd name="adj1" fmla="val 60000"/>
                  <a:gd name="adj2" fmla="val 50000"/>
                </a:avLst>
              </a:prstGeom>
              <a:solidFill>
                <a:schemeClr val="accent1"/>
              </a:solidFill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6" name="Rectangle 17"/>
              <p:cNvSpPr/>
              <p:nvPr/>
            </p:nvSpPr>
            <p:spPr>
              <a:xfrm rot="19440000">
                <a:off x="1870242" y="2280319"/>
                <a:ext cx="165800" cy="179827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45" name="Group 18"/>
            <p:cNvGrpSpPr/>
            <p:nvPr/>
          </p:nvGrpSpPr>
          <p:grpSpPr>
            <a:xfrm>
              <a:off x="2746391" y="2980204"/>
              <a:ext cx="1659467" cy="1659467"/>
              <a:chOff x="1016000" y="1689100"/>
              <a:chExt cx="787400" cy="787400"/>
            </a:xfrm>
          </p:grpSpPr>
          <p:grpSp>
            <p:nvGrpSpPr>
              <p:cNvPr id="61" name="Group 19"/>
              <p:cNvGrpSpPr/>
              <p:nvPr/>
            </p:nvGrpSpPr>
            <p:grpSpPr>
              <a:xfrm>
                <a:off x="1016000" y="1689100"/>
                <a:ext cx="787400" cy="787400"/>
                <a:chOff x="4343400" y="1854885"/>
                <a:chExt cx="457200" cy="457200"/>
              </a:xfrm>
            </p:grpSpPr>
            <p:sp>
              <p:nvSpPr>
                <p:cNvPr id="63" name="Oval 21"/>
                <p:cNvSpPr/>
                <p:nvPr/>
              </p:nvSpPr>
              <p:spPr>
                <a:xfrm>
                  <a:off x="4343400" y="1854885"/>
                  <a:ext cx="457200" cy="4572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64" name="Oval 22"/>
                <p:cNvSpPr/>
                <p:nvPr/>
              </p:nvSpPr>
              <p:spPr>
                <a:xfrm>
                  <a:off x="4408030" y="1919516"/>
                  <a:ext cx="327939" cy="327939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sp>
            <p:nvSpPr>
              <p:cNvPr id="62" name="Freeform: Shape 20"/>
              <p:cNvSpPr/>
              <p:nvPr/>
            </p:nvSpPr>
            <p:spPr bwMode="auto">
              <a:xfrm>
                <a:off x="1267654" y="1960311"/>
                <a:ext cx="284092" cy="244978"/>
              </a:xfrm>
              <a:custGeom>
                <a:avLst/>
                <a:gdLst/>
                <a:ahLst/>
                <a:cxnLst>
                  <a:cxn ang="0">
                    <a:pos x="64" y="51"/>
                  </a:cxn>
                  <a:cxn ang="0">
                    <a:pos x="60" y="55"/>
                  </a:cxn>
                  <a:cxn ang="0">
                    <a:pos x="49" y="55"/>
                  </a:cxn>
                  <a:cxn ang="0">
                    <a:pos x="45" y="51"/>
                  </a:cxn>
                  <a:cxn ang="0">
                    <a:pos x="45" y="40"/>
                  </a:cxn>
                  <a:cxn ang="0">
                    <a:pos x="49" y="36"/>
                  </a:cxn>
                  <a:cxn ang="0">
                    <a:pos x="52" y="36"/>
                  </a:cxn>
                  <a:cxn ang="0">
                    <a:pos x="52" y="30"/>
                  </a:cxn>
                  <a:cxn ang="0">
                    <a:pos x="34" y="30"/>
                  </a:cxn>
                  <a:cxn ang="0">
                    <a:pos x="34" y="36"/>
                  </a:cxn>
                  <a:cxn ang="0">
                    <a:pos x="37" y="36"/>
                  </a:cxn>
                  <a:cxn ang="0">
                    <a:pos x="41" y="40"/>
                  </a:cxn>
                  <a:cxn ang="0">
                    <a:pos x="41" y="51"/>
                  </a:cxn>
                  <a:cxn ang="0">
                    <a:pos x="37" y="55"/>
                  </a:cxn>
                  <a:cxn ang="0">
                    <a:pos x="26" y="55"/>
                  </a:cxn>
                  <a:cxn ang="0">
                    <a:pos x="23" y="51"/>
                  </a:cxn>
                  <a:cxn ang="0">
                    <a:pos x="23" y="40"/>
                  </a:cxn>
                  <a:cxn ang="0">
                    <a:pos x="26" y="36"/>
                  </a:cxn>
                  <a:cxn ang="0">
                    <a:pos x="29" y="36"/>
                  </a:cxn>
                  <a:cxn ang="0">
                    <a:pos x="29" y="30"/>
                  </a:cxn>
                  <a:cxn ang="0">
                    <a:pos x="11" y="30"/>
                  </a:cxn>
                  <a:cxn ang="0">
                    <a:pos x="11" y="36"/>
                  </a:cxn>
                  <a:cxn ang="0">
                    <a:pos x="15" y="36"/>
                  </a:cxn>
                  <a:cxn ang="0">
                    <a:pos x="18" y="40"/>
                  </a:cxn>
                  <a:cxn ang="0">
                    <a:pos x="18" y="51"/>
                  </a:cxn>
                  <a:cxn ang="0">
                    <a:pos x="15" y="55"/>
                  </a:cxn>
                  <a:cxn ang="0">
                    <a:pos x="3" y="55"/>
                  </a:cxn>
                  <a:cxn ang="0">
                    <a:pos x="0" y="51"/>
                  </a:cxn>
                  <a:cxn ang="0">
                    <a:pos x="0" y="40"/>
                  </a:cxn>
                  <a:cxn ang="0">
                    <a:pos x="3" y="36"/>
                  </a:cxn>
                  <a:cxn ang="0">
                    <a:pos x="7" y="36"/>
                  </a:cxn>
                  <a:cxn ang="0">
                    <a:pos x="7" y="30"/>
                  </a:cxn>
                  <a:cxn ang="0">
                    <a:pos x="11" y="25"/>
                  </a:cxn>
                  <a:cxn ang="0">
                    <a:pos x="29" y="25"/>
                  </a:cxn>
                  <a:cxn ang="0">
                    <a:pos x="29" y="18"/>
                  </a:cxn>
                  <a:cxn ang="0">
                    <a:pos x="26" y="18"/>
                  </a:cxn>
                  <a:cxn ang="0">
                    <a:pos x="23" y="15"/>
                  </a:cxn>
                  <a:cxn ang="0">
                    <a:pos x="23" y="3"/>
                  </a:cxn>
                  <a:cxn ang="0">
                    <a:pos x="26" y="0"/>
                  </a:cxn>
                  <a:cxn ang="0">
                    <a:pos x="37" y="0"/>
                  </a:cxn>
                  <a:cxn ang="0">
                    <a:pos x="41" y="3"/>
                  </a:cxn>
                  <a:cxn ang="0">
                    <a:pos x="41" y="15"/>
                  </a:cxn>
                  <a:cxn ang="0">
                    <a:pos x="37" y="18"/>
                  </a:cxn>
                  <a:cxn ang="0">
                    <a:pos x="34" y="18"/>
                  </a:cxn>
                  <a:cxn ang="0">
                    <a:pos x="34" y="25"/>
                  </a:cxn>
                  <a:cxn ang="0">
                    <a:pos x="52" y="25"/>
                  </a:cxn>
                  <a:cxn ang="0">
                    <a:pos x="57" y="30"/>
                  </a:cxn>
                  <a:cxn ang="0">
                    <a:pos x="57" y="36"/>
                  </a:cxn>
                  <a:cxn ang="0">
                    <a:pos x="60" y="36"/>
                  </a:cxn>
                  <a:cxn ang="0">
                    <a:pos x="64" y="40"/>
                  </a:cxn>
                  <a:cxn ang="0">
                    <a:pos x="64" y="51"/>
                  </a:cxn>
                </a:cxnLst>
                <a:rect l="0" t="0" r="r" b="b"/>
                <a:pathLst>
                  <a:path w="64" h="55">
                    <a:moveTo>
                      <a:pt x="64" y="51"/>
                    </a:moveTo>
                    <a:cubicBezTo>
                      <a:pt x="64" y="53"/>
                      <a:pt x="62" y="55"/>
                      <a:pt x="60" y="55"/>
                    </a:cubicBezTo>
                    <a:cubicBezTo>
                      <a:pt x="49" y="55"/>
                      <a:pt x="49" y="55"/>
                      <a:pt x="49" y="55"/>
                    </a:cubicBezTo>
                    <a:cubicBezTo>
                      <a:pt x="47" y="55"/>
                      <a:pt x="45" y="53"/>
                      <a:pt x="45" y="51"/>
                    </a:cubicBezTo>
                    <a:cubicBezTo>
                      <a:pt x="45" y="40"/>
                      <a:pt x="45" y="40"/>
                      <a:pt x="45" y="40"/>
                    </a:cubicBezTo>
                    <a:cubicBezTo>
                      <a:pt x="45" y="38"/>
                      <a:pt x="47" y="36"/>
                      <a:pt x="49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0"/>
                      <a:pt x="52" y="30"/>
                      <a:pt x="52" y="30"/>
                    </a:cubicBezTo>
                    <a:cubicBezTo>
                      <a:pt x="34" y="30"/>
                      <a:pt x="34" y="30"/>
                      <a:pt x="34" y="30"/>
                    </a:cubicBezTo>
                    <a:cubicBezTo>
                      <a:pt x="34" y="36"/>
                      <a:pt x="34" y="36"/>
                      <a:pt x="34" y="36"/>
                    </a:cubicBezTo>
                    <a:cubicBezTo>
                      <a:pt x="37" y="36"/>
                      <a:pt x="37" y="36"/>
                      <a:pt x="37" y="36"/>
                    </a:cubicBezTo>
                    <a:cubicBezTo>
                      <a:pt x="39" y="36"/>
                      <a:pt x="41" y="38"/>
                      <a:pt x="41" y="40"/>
                    </a:cubicBezTo>
                    <a:cubicBezTo>
                      <a:pt x="41" y="51"/>
                      <a:pt x="41" y="51"/>
                      <a:pt x="41" y="51"/>
                    </a:cubicBezTo>
                    <a:cubicBezTo>
                      <a:pt x="41" y="53"/>
                      <a:pt x="39" y="55"/>
                      <a:pt x="37" y="55"/>
                    </a:cubicBezTo>
                    <a:cubicBezTo>
                      <a:pt x="26" y="55"/>
                      <a:pt x="26" y="55"/>
                      <a:pt x="26" y="55"/>
                    </a:cubicBezTo>
                    <a:cubicBezTo>
                      <a:pt x="24" y="55"/>
                      <a:pt x="23" y="53"/>
                      <a:pt x="23" y="51"/>
                    </a:cubicBezTo>
                    <a:cubicBezTo>
                      <a:pt x="23" y="40"/>
                      <a:pt x="23" y="40"/>
                      <a:pt x="23" y="40"/>
                    </a:cubicBezTo>
                    <a:cubicBezTo>
                      <a:pt x="23" y="38"/>
                      <a:pt x="24" y="36"/>
                      <a:pt x="26" y="36"/>
                    </a:cubicBezTo>
                    <a:cubicBezTo>
                      <a:pt x="29" y="36"/>
                      <a:pt x="29" y="36"/>
                      <a:pt x="29" y="36"/>
                    </a:cubicBezTo>
                    <a:cubicBezTo>
                      <a:pt x="29" y="30"/>
                      <a:pt x="29" y="30"/>
                      <a:pt x="29" y="30"/>
                    </a:cubicBezTo>
                    <a:cubicBezTo>
                      <a:pt x="11" y="30"/>
                      <a:pt x="11" y="30"/>
                      <a:pt x="11" y="30"/>
                    </a:cubicBezTo>
                    <a:cubicBezTo>
                      <a:pt x="11" y="36"/>
                      <a:pt x="11" y="36"/>
                      <a:pt x="11" y="36"/>
                    </a:cubicBezTo>
                    <a:cubicBezTo>
                      <a:pt x="15" y="36"/>
                      <a:pt x="15" y="36"/>
                      <a:pt x="15" y="36"/>
                    </a:cubicBezTo>
                    <a:cubicBezTo>
                      <a:pt x="17" y="36"/>
                      <a:pt x="18" y="38"/>
                      <a:pt x="18" y="40"/>
                    </a:cubicBezTo>
                    <a:cubicBezTo>
                      <a:pt x="18" y="51"/>
                      <a:pt x="18" y="51"/>
                      <a:pt x="18" y="51"/>
                    </a:cubicBezTo>
                    <a:cubicBezTo>
                      <a:pt x="18" y="53"/>
                      <a:pt x="17" y="55"/>
                      <a:pt x="15" y="55"/>
                    </a:cubicBezTo>
                    <a:cubicBezTo>
                      <a:pt x="3" y="55"/>
                      <a:pt x="3" y="55"/>
                      <a:pt x="3" y="55"/>
                    </a:cubicBezTo>
                    <a:cubicBezTo>
                      <a:pt x="1" y="55"/>
                      <a:pt x="0" y="53"/>
                      <a:pt x="0" y="51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38"/>
                      <a:pt x="1" y="36"/>
                      <a:pt x="3" y="36"/>
                    </a:cubicBezTo>
                    <a:cubicBezTo>
                      <a:pt x="7" y="36"/>
                      <a:pt x="7" y="36"/>
                      <a:pt x="7" y="36"/>
                    </a:cubicBezTo>
                    <a:cubicBezTo>
                      <a:pt x="7" y="30"/>
                      <a:pt x="7" y="30"/>
                      <a:pt x="7" y="30"/>
                    </a:cubicBezTo>
                    <a:cubicBezTo>
                      <a:pt x="7" y="27"/>
                      <a:pt x="9" y="25"/>
                      <a:pt x="11" y="25"/>
                    </a:cubicBezTo>
                    <a:cubicBezTo>
                      <a:pt x="29" y="25"/>
                      <a:pt x="29" y="25"/>
                      <a:pt x="29" y="25"/>
                    </a:cubicBezTo>
                    <a:cubicBezTo>
                      <a:pt x="29" y="18"/>
                      <a:pt x="29" y="18"/>
                      <a:pt x="29" y="18"/>
                    </a:cubicBezTo>
                    <a:cubicBezTo>
                      <a:pt x="26" y="18"/>
                      <a:pt x="26" y="18"/>
                      <a:pt x="26" y="18"/>
                    </a:cubicBezTo>
                    <a:cubicBezTo>
                      <a:pt x="24" y="18"/>
                      <a:pt x="23" y="17"/>
                      <a:pt x="23" y="15"/>
                    </a:cubicBezTo>
                    <a:cubicBezTo>
                      <a:pt x="23" y="3"/>
                      <a:pt x="23" y="3"/>
                      <a:pt x="23" y="3"/>
                    </a:cubicBezTo>
                    <a:cubicBezTo>
                      <a:pt x="23" y="1"/>
                      <a:pt x="24" y="0"/>
                      <a:pt x="26" y="0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39" y="0"/>
                      <a:pt x="41" y="1"/>
                      <a:pt x="41" y="3"/>
                    </a:cubicBezTo>
                    <a:cubicBezTo>
                      <a:pt x="41" y="15"/>
                      <a:pt x="41" y="15"/>
                      <a:pt x="41" y="15"/>
                    </a:cubicBezTo>
                    <a:cubicBezTo>
                      <a:pt x="41" y="17"/>
                      <a:pt x="39" y="18"/>
                      <a:pt x="37" y="18"/>
                    </a:cubicBezTo>
                    <a:cubicBezTo>
                      <a:pt x="34" y="18"/>
                      <a:pt x="34" y="18"/>
                      <a:pt x="34" y="18"/>
                    </a:cubicBezTo>
                    <a:cubicBezTo>
                      <a:pt x="34" y="25"/>
                      <a:pt x="34" y="25"/>
                      <a:pt x="34" y="25"/>
                    </a:cubicBezTo>
                    <a:cubicBezTo>
                      <a:pt x="52" y="25"/>
                      <a:pt x="52" y="25"/>
                      <a:pt x="52" y="25"/>
                    </a:cubicBezTo>
                    <a:cubicBezTo>
                      <a:pt x="55" y="25"/>
                      <a:pt x="57" y="27"/>
                      <a:pt x="57" y="30"/>
                    </a:cubicBezTo>
                    <a:cubicBezTo>
                      <a:pt x="57" y="36"/>
                      <a:pt x="57" y="36"/>
                      <a:pt x="57" y="36"/>
                    </a:cubicBezTo>
                    <a:cubicBezTo>
                      <a:pt x="60" y="36"/>
                      <a:pt x="60" y="36"/>
                      <a:pt x="60" y="36"/>
                    </a:cubicBezTo>
                    <a:cubicBezTo>
                      <a:pt x="62" y="36"/>
                      <a:pt x="64" y="38"/>
                      <a:pt x="64" y="40"/>
                    </a:cubicBezTo>
                    <a:lnTo>
                      <a:pt x="64" y="5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>
                    <a:lumMod val="50000"/>
                    <a:lumOff val="50000"/>
                  </a:schemeClr>
                </a:solidFill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46" name="Group 23"/>
            <p:cNvGrpSpPr/>
            <p:nvPr/>
          </p:nvGrpSpPr>
          <p:grpSpPr>
            <a:xfrm>
              <a:off x="2984103" y="1712948"/>
              <a:ext cx="1184043" cy="1184043"/>
              <a:chOff x="2083284" y="1636066"/>
              <a:chExt cx="888032" cy="888032"/>
            </a:xfrm>
          </p:grpSpPr>
          <p:sp>
            <p:nvSpPr>
              <p:cNvPr id="59" name="Oval 24"/>
              <p:cNvSpPr/>
              <p:nvPr/>
            </p:nvSpPr>
            <p:spPr>
              <a:xfrm>
                <a:off x="2083284" y="1636066"/>
                <a:ext cx="888032" cy="888032"/>
              </a:xfrm>
              <a:prstGeom prst="ellipse">
                <a:avLst/>
              </a:prstGeom>
              <a:solidFill>
                <a:schemeClr val="accent2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0" name="Freeform: Shape 25"/>
              <p:cNvSpPr/>
              <p:nvPr/>
            </p:nvSpPr>
            <p:spPr bwMode="auto">
              <a:xfrm>
                <a:off x="2357278" y="1910060"/>
                <a:ext cx="340044" cy="340044"/>
              </a:xfrm>
              <a:custGeom>
                <a:avLst/>
                <a:gdLst/>
                <a:ahLst/>
                <a:cxnLst>
                  <a:cxn ang="0">
                    <a:pos x="55" y="31"/>
                  </a:cxn>
                  <a:cxn ang="0">
                    <a:pos x="54" y="33"/>
                  </a:cxn>
                  <a:cxn ang="0">
                    <a:pos x="47" y="34"/>
                  </a:cxn>
                  <a:cxn ang="0">
                    <a:pos x="46" y="37"/>
                  </a:cxn>
                  <a:cxn ang="0">
                    <a:pos x="49" y="42"/>
                  </a:cxn>
                  <a:cxn ang="0">
                    <a:pos x="50" y="43"/>
                  </a:cxn>
                  <a:cxn ang="0">
                    <a:pos x="49" y="44"/>
                  </a:cxn>
                  <a:cxn ang="0">
                    <a:pos x="43" y="50"/>
                  </a:cxn>
                  <a:cxn ang="0">
                    <a:pos x="42" y="50"/>
                  </a:cxn>
                  <a:cxn ang="0">
                    <a:pos x="37" y="46"/>
                  </a:cxn>
                  <a:cxn ang="0">
                    <a:pos x="33" y="47"/>
                  </a:cxn>
                  <a:cxn ang="0">
                    <a:pos x="32" y="54"/>
                  </a:cxn>
                  <a:cxn ang="0">
                    <a:pos x="31" y="55"/>
                  </a:cxn>
                  <a:cxn ang="0">
                    <a:pos x="23" y="55"/>
                  </a:cxn>
                  <a:cxn ang="0">
                    <a:pos x="22" y="54"/>
                  </a:cxn>
                  <a:cxn ang="0">
                    <a:pos x="21" y="47"/>
                  </a:cxn>
                  <a:cxn ang="0">
                    <a:pos x="18" y="46"/>
                  </a:cxn>
                  <a:cxn ang="0">
                    <a:pos x="13" y="50"/>
                  </a:cxn>
                  <a:cxn ang="0">
                    <a:pos x="12" y="50"/>
                  </a:cxn>
                  <a:cxn ang="0">
                    <a:pos x="11" y="50"/>
                  </a:cxn>
                  <a:cxn ang="0">
                    <a:pos x="5" y="44"/>
                  </a:cxn>
                  <a:cxn ang="0">
                    <a:pos x="5" y="43"/>
                  </a:cxn>
                  <a:cxn ang="0">
                    <a:pos x="5" y="42"/>
                  </a:cxn>
                  <a:cxn ang="0">
                    <a:pos x="9" y="37"/>
                  </a:cxn>
                  <a:cxn ang="0">
                    <a:pos x="7" y="33"/>
                  </a:cxn>
                  <a:cxn ang="0">
                    <a:pos x="1" y="33"/>
                  </a:cxn>
                  <a:cxn ang="0">
                    <a:pos x="0" y="31"/>
                  </a:cxn>
                  <a:cxn ang="0">
                    <a:pos x="0" y="23"/>
                  </a:cxn>
                  <a:cxn ang="0">
                    <a:pos x="1" y="22"/>
                  </a:cxn>
                  <a:cxn ang="0">
                    <a:pos x="7" y="21"/>
                  </a:cxn>
                  <a:cxn ang="0">
                    <a:pos x="9" y="18"/>
                  </a:cxn>
                  <a:cxn ang="0">
                    <a:pos x="5" y="13"/>
                  </a:cxn>
                  <a:cxn ang="0">
                    <a:pos x="5" y="12"/>
                  </a:cxn>
                  <a:cxn ang="0">
                    <a:pos x="5" y="11"/>
                  </a:cxn>
                  <a:cxn ang="0">
                    <a:pos x="12" y="5"/>
                  </a:cxn>
                  <a:cxn ang="0">
                    <a:pos x="13" y="5"/>
                  </a:cxn>
                  <a:cxn ang="0">
                    <a:pos x="18" y="9"/>
                  </a:cxn>
                  <a:cxn ang="0">
                    <a:pos x="21" y="8"/>
                  </a:cxn>
                  <a:cxn ang="0">
                    <a:pos x="22" y="1"/>
                  </a:cxn>
                  <a:cxn ang="0">
                    <a:pos x="23" y="0"/>
                  </a:cxn>
                  <a:cxn ang="0">
                    <a:pos x="31" y="0"/>
                  </a:cxn>
                  <a:cxn ang="0">
                    <a:pos x="32" y="1"/>
                  </a:cxn>
                  <a:cxn ang="0">
                    <a:pos x="33" y="8"/>
                  </a:cxn>
                  <a:cxn ang="0">
                    <a:pos x="37" y="9"/>
                  </a:cxn>
                  <a:cxn ang="0">
                    <a:pos x="42" y="5"/>
                  </a:cxn>
                  <a:cxn ang="0">
                    <a:pos x="43" y="5"/>
                  </a:cxn>
                  <a:cxn ang="0">
                    <a:pos x="43" y="5"/>
                  </a:cxn>
                  <a:cxn ang="0">
                    <a:pos x="49" y="11"/>
                  </a:cxn>
                  <a:cxn ang="0">
                    <a:pos x="50" y="12"/>
                  </a:cxn>
                  <a:cxn ang="0">
                    <a:pos x="49" y="13"/>
                  </a:cxn>
                  <a:cxn ang="0">
                    <a:pos x="46" y="18"/>
                  </a:cxn>
                  <a:cxn ang="0">
                    <a:pos x="47" y="21"/>
                  </a:cxn>
                  <a:cxn ang="0">
                    <a:pos x="54" y="22"/>
                  </a:cxn>
                  <a:cxn ang="0">
                    <a:pos x="55" y="23"/>
                  </a:cxn>
                  <a:cxn ang="0">
                    <a:pos x="55" y="31"/>
                  </a:cxn>
                  <a:cxn ang="0">
                    <a:pos x="27" y="18"/>
                  </a:cxn>
                  <a:cxn ang="0">
                    <a:pos x="18" y="27"/>
                  </a:cxn>
                  <a:cxn ang="0">
                    <a:pos x="27" y="36"/>
                  </a:cxn>
                  <a:cxn ang="0">
                    <a:pos x="36" y="27"/>
                  </a:cxn>
                  <a:cxn ang="0">
                    <a:pos x="27" y="18"/>
                  </a:cxn>
                </a:cxnLst>
                <a:rect l="0" t="0" r="r" b="b"/>
                <a:pathLst>
                  <a:path w="55" h="55">
                    <a:moveTo>
                      <a:pt x="55" y="31"/>
                    </a:moveTo>
                    <a:cubicBezTo>
                      <a:pt x="55" y="32"/>
                      <a:pt x="54" y="33"/>
                      <a:pt x="54" y="33"/>
                    </a:cubicBezTo>
                    <a:cubicBezTo>
                      <a:pt x="47" y="34"/>
                      <a:pt x="47" y="34"/>
                      <a:pt x="47" y="34"/>
                    </a:cubicBezTo>
                    <a:cubicBezTo>
                      <a:pt x="47" y="35"/>
                      <a:pt x="46" y="36"/>
                      <a:pt x="46" y="37"/>
                    </a:cubicBezTo>
                    <a:cubicBezTo>
                      <a:pt x="47" y="39"/>
                      <a:pt x="48" y="40"/>
                      <a:pt x="49" y="42"/>
                    </a:cubicBezTo>
                    <a:cubicBezTo>
                      <a:pt x="50" y="42"/>
                      <a:pt x="50" y="42"/>
                      <a:pt x="50" y="43"/>
                    </a:cubicBezTo>
                    <a:cubicBezTo>
                      <a:pt x="50" y="43"/>
                      <a:pt x="50" y="43"/>
                      <a:pt x="49" y="44"/>
                    </a:cubicBezTo>
                    <a:cubicBezTo>
                      <a:pt x="49" y="45"/>
                      <a:pt x="44" y="50"/>
                      <a:pt x="43" y="50"/>
                    </a:cubicBezTo>
                    <a:cubicBezTo>
                      <a:pt x="42" y="50"/>
                      <a:pt x="42" y="50"/>
                      <a:pt x="42" y="50"/>
                    </a:cubicBezTo>
                    <a:cubicBezTo>
                      <a:pt x="37" y="46"/>
                      <a:pt x="37" y="46"/>
                      <a:pt x="37" y="46"/>
                    </a:cubicBezTo>
                    <a:cubicBezTo>
                      <a:pt x="36" y="46"/>
                      <a:pt x="35" y="47"/>
                      <a:pt x="33" y="47"/>
                    </a:cubicBezTo>
                    <a:cubicBezTo>
                      <a:pt x="33" y="49"/>
                      <a:pt x="33" y="52"/>
                      <a:pt x="32" y="54"/>
                    </a:cubicBezTo>
                    <a:cubicBezTo>
                      <a:pt x="32" y="54"/>
                      <a:pt x="32" y="55"/>
                      <a:pt x="31" y="55"/>
                    </a:cubicBezTo>
                    <a:cubicBezTo>
                      <a:pt x="23" y="55"/>
                      <a:pt x="23" y="55"/>
                      <a:pt x="23" y="55"/>
                    </a:cubicBezTo>
                    <a:cubicBezTo>
                      <a:pt x="23" y="55"/>
                      <a:pt x="22" y="54"/>
                      <a:pt x="22" y="54"/>
                    </a:cubicBezTo>
                    <a:cubicBezTo>
                      <a:pt x="21" y="47"/>
                      <a:pt x="21" y="47"/>
                      <a:pt x="21" y="47"/>
                    </a:cubicBezTo>
                    <a:cubicBezTo>
                      <a:pt x="20" y="47"/>
                      <a:pt x="19" y="46"/>
                      <a:pt x="18" y="46"/>
                    </a:cubicBezTo>
                    <a:cubicBezTo>
                      <a:pt x="13" y="50"/>
                      <a:pt x="13" y="50"/>
                      <a:pt x="13" y="50"/>
                    </a:cubicBezTo>
                    <a:cubicBezTo>
                      <a:pt x="12" y="50"/>
                      <a:pt x="12" y="50"/>
                      <a:pt x="12" y="50"/>
                    </a:cubicBezTo>
                    <a:cubicBezTo>
                      <a:pt x="11" y="50"/>
                      <a:pt x="11" y="50"/>
                      <a:pt x="11" y="50"/>
                    </a:cubicBezTo>
                    <a:cubicBezTo>
                      <a:pt x="9" y="48"/>
                      <a:pt x="7" y="46"/>
                      <a:pt x="5" y="44"/>
                    </a:cubicBezTo>
                    <a:cubicBezTo>
                      <a:pt x="5" y="43"/>
                      <a:pt x="5" y="43"/>
                      <a:pt x="5" y="43"/>
                    </a:cubicBezTo>
                    <a:cubicBezTo>
                      <a:pt x="5" y="42"/>
                      <a:pt x="5" y="42"/>
                      <a:pt x="5" y="42"/>
                    </a:cubicBezTo>
                    <a:cubicBezTo>
                      <a:pt x="6" y="40"/>
                      <a:pt x="8" y="39"/>
                      <a:pt x="9" y="37"/>
                    </a:cubicBezTo>
                    <a:cubicBezTo>
                      <a:pt x="8" y="36"/>
                      <a:pt x="8" y="35"/>
                      <a:pt x="7" y="33"/>
                    </a:cubicBezTo>
                    <a:cubicBezTo>
                      <a:pt x="1" y="33"/>
                      <a:pt x="1" y="33"/>
                      <a:pt x="1" y="33"/>
                    </a:cubicBezTo>
                    <a:cubicBezTo>
                      <a:pt x="0" y="32"/>
                      <a:pt x="0" y="32"/>
                      <a:pt x="0" y="31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23"/>
                      <a:pt x="0" y="22"/>
                      <a:pt x="1" y="22"/>
                    </a:cubicBezTo>
                    <a:cubicBezTo>
                      <a:pt x="7" y="21"/>
                      <a:pt x="7" y="21"/>
                      <a:pt x="7" y="21"/>
                    </a:cubicBezTo>
                    <a:cubicBezTo>
                      <a:pt x="8" y="20"/>
                      <a:pt x="8" y="19"/>
                      <a:pt x="9" y="18"/>
                    </a:cubicBezTo>
                    <a:cubicBezTo>
                      <a:pt x="8" y="16"/>
                      <a:pt x="6" y="14"/>
                      <a:pt x="5" y="13"/>
                    </a:cubicBezTo>
                    <a:cubicBezTo>
                      <a:pt x="5" y="13"/>
                      <a:pt x="5" y="12"/>
                      <a:pt x="5" y="12"/>
                    </a:cubicBezTo>
                    <a:cubicBezTo>
                      <a:pt x="5" y="12"/>
                      <a:pt x="5" y="11"/>
                      <a:pt x="5" y="11"/>
                    </a:cubicBezTo>
                    <a:cubicBezTo>
                      <a:pt x="6" y="10"/>
                      <a:pt x="11" y="5"/>
                      <a:pt x="12" y="5"/>
                    </a:cubicBezTo>
                    <a:cubicBezTo>
                      <a:pt x="12" y="5"/>
                      <a:pt x="12" y="5"/>
                      <a:pt x="13" y="5"/>
                    </a:cubicBezTo>
                    <a:cubicBezTo>
                      <a:pt x="18" y="9"/>
                      <a:pt x="18" y="9"/>
                      <a:pt x="18" y="9"/>
                    </a:cubicBezTo>
                    <a:cubicBezTo>
                      <a:pt x="19" y="8"/>
                      <a:pt x="20" y="8"/>
                      <a:pt x="21" y="8"/>
                    </a:cubicBezTo>
                    <a:cubicBezTo>
                      <a:pt x="21" y="5"/>
                      <a:pt x="21" y="3"/>
                      <a:pt x="22" y="1"/>
                    </a:cubicBezTo>
                    <a:cubicBezTo>
                      <a:pt x="22" y="0"/>
                      <a:pt x="23" y="0"/>
                      <a:pt x="23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2" y="0"/>
                      <a:pt x="32" y="0"/>
                      <a:pt x="32" y="1"/>
                    </a:cubicBezTo>
                    <a:cubicBezTo>
                      <a:pt x="33" y="8"/>
                      <a:pt x="33" y="8"/>
                      <a:pt x="33" y="8"/>
                    </a:cubicBezTo>
                    <a:cubicBezTo>
                      <a:pt x="35" y="8"/>
                      <a:pt x="36" y="8"/>
                      <a:pt x="37" y="9"/>
                    </a:cubicBezTo>
                    <a:cubicBezTo>
                      <a:pt x="42" y="5"/>
                      <a:pt x="42" y="5"/>
                      <a:pt x="42" y="5"/>
                    </a:cubicBezTo>
                    <a:cubicBezTo>
                      <a:pt x="42" y="5"/>
                      <a:pt x="42" y="5"/>
                      <a:pt x="43" y="5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5" y="7"/>
                      <a:pt x="48" y="9"/>
                      <a:pt x="49" y="11"/>
                    </a:cubicBezTo>
                    <a:cubicBezTo>
                      <a:pt x="50" y="11"/>
                      <a:pt x="50" y="12"/>
                      <a:pt x="50" y="12"/>
                    </a:cubicBezTo>
                    <a:cubicBezTo>
                      <a:pt x="50" y="12"/>
                      <a:pt x="49" y="13"/>
                      <a:pt x="49" y="13"/>
                    </a:cubicBezTo>
                    <a:cubicBezTo>
                      <a:pt x="48" y="14"/>
                      <a:pt x="47" y="16"/>
                      <a:pt x="46" y="18"/>
                    </a:cubicBezTo>
                    <a:cubicBezTo>
                      <a:pt x="46" y="19"/>
                      <a:pt x="47" y="20"/>
                      <a:pt x="47" y="21"/>
                    </a:cubicBezTo>
                    <a:cubicBezTo>
                      <a:pt x="54" y="22"/>
                      <a:pt x="54" y="22"/>
                      <a:pt x="54" y="22"/>
                    </a:cubicBezTo>
                    <a:cubicBezTo>
                      <a:pt x="54" y="22"/>
                      <a:pt x="55" y="23"/>
                      <a:pt x="55" y="23"/>
                    </a:cubicBezTo>
                    <a:lnTo>
                      <a:pt x="55" y="31"/>
                    </a:lnTo>
                    <a:close/>
                    <a:moveTo>
                      <a:pt x="27" y="18"/>
                    </a:moveTo>
                    <a:cubicBezTo>
                      <a:pt x="22" y="18"/>
                      <a:pt x="18" y="22"/>
                      <a:pt x="18" y="27"/>
                    </a:cubicBezTo>
                    <a:cubicBezTo>
                      <a:pt x="18" y="32"/>
                      <a:pt x="22" y="36"/>
                      <a:pt x="27" y="36"/>
                    </a:cubicBezTo>
                    <a:cubicBezTo>
                      <a:pt x="32" y="36"/>
                      <a:pt x="36" y="32"/>
                      <a:pt x="36" y="27"/>
                    </a:cubicBezTo>
                    <a:cubicBezTo>
                      <a:pt x="36" y="22"/>
                      <a:pt x="32" y="18"/>
                      <a:pt x="27" y="18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47" name="Group 26"/>
            <p:cNvGrpSpPr/>
            <p:nvPr/>
          </p:nvGrpSpPr>
          <p:grpSpPr>
            <a:xfrm>
              <a:off x="4424082" y="2759154"/>
              <a:ext cx="1184043" cy="1184043"/>
              <a:chOff x="3163268" y="2420720"/>
              <a:chExt cx="888032" cy="888032"/>
            </a:xfrm>
          </p:grpSpPr>
          <p:sp>
            <p:nvSpPr>
              <p:cNvPr id="57" name="Oval 27"/>
              <p:cNvSpPr/>
              <p:nvPr/>
            </p:nvSpPr>
            <p:spPr>
              <a:xfrm>
                <a:off x="3163268" y="2420720"/>
                <a:ext cx="888032" cy="888032"/>
              </a:xfrm>
              <a:prstGeom prst="ellipse">
                <a:avLst/>
              </a:prstGeom>
              <a:solidFill>
                <a:schemeClr val="accent3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8" name="Freeform: Shape 28"/>
              <p:cNvSpPr/>
              <p:nvPr/>
            </p:nvSpPr>
            <p:spPr bwMode="auto">
              <a:xfrm>
                <a:off x="3430119" y="2721861"/>
                <a:ext cx="354330" cy="285750"/>
              </a:xfrm>
              <a:custGeom>
                <a:avLst/>
                <a:gdLst/>
                <a:ahLst/>
                <a:cxnLst>
                  <a:cxn ang="0">
                    <a:pos x="55" y="27"/>
                  </a:cxn>
                  <a:cxn ang="0">
                    <a:pos x="54" y="27"/>
                  </a:cxn>
                  <a:cxn ang="0">
                    <a:pos x="54" y="27"/>
                  </a:cxn>
                  <a:cxn ang="0">
                    <a:pos x="53" y="27"/>
                  </a:cxn>
                  <a:cxn ang="0">
                    <a:pos x="28" y="6"/>
                  </a:cxn>
                  <a:cxn ang="0">
                    <a:pos x="4" y="27"/>
                  </a:cxn>
                  <a:cxn ang="0">
                    <a:pos x="3" y="27"/>
                  </a:cxn>
                  <a:cxn ang="0">
                    <a:pos x="2" y="27"/>
                  </a:cxn>
                  <a:cxn ang="0">
                    <a:pos x="0" y="24"/>
                  </a:cxn>
                  <a:cxn ang="0">
                    <a:pos x="0" y="23"/>
                  </a:cxn>
                  <a:cxn ang="0">
                    <a:pos x="26" y="1"/>
                  </a:cxn>
                  <a:cxn ang="0">
                    <a:pos x="31" y="1"/>
                  </a:cxn>
                  <a:cxn ang="0">
                    <a:pos x="40" y="8"/>
                  </a:cxn>
                  <a:cxn ang="0">
                    <a:pos x="40" y="1"/>
                  </a:cxn>
                  <a:cxn ang="0">
                    <a:pos x="41" y="0"/>
                  </a:cxn>
                  <a:cxn ang="0">
                    <a:pos x="48" y="0"/>
                  </a:cxn>
                  <a:cxn ang="0">
                    <a:pos x="49" y="1"/>
                  </a:cxn>
                  <a:cxn ang="0">
                    <a:pos x="49" y="16"/>
                  </a:cxn>
                  <a:cxn ang="0">
                    <a:pos x="57" y="23"/>
                  </a:cxn>
                  <a:cxn ang="0">
                    <a:pos x="57" y="24"/>
                  </a:cxn>
                  <a:cxn ang="0">
                    <a:pos x="55" y="27"/>
                  </a:cxn>
                  <a:cxn ang="0">
                    <a:pos x="49" y="44"/>
                  </a:cxn>
                  <a:cxn ang="0">
                    <a:pos x="47" y="46"/>
                  </a:cxn>
                  <a:cxn ang="0">
                    <a:pos x="33" y="46"/>
                  </a:cxn>
                  <a:cxn ang="0">
                    <a:pos x="33" y="32"/>
                  </a:cxn>
                  <a:cxn ang="0">
                    <a:pos x="24" y="32"/>
                  </a:cxn>
                  <a:cxn ang="0">
                    <a:pos x="24" y="46"/>
                  </a:cxn>
                  <a:cxn ang="0">
                    <a:pos x="10" y="46"/>
                  </a:cxn>
                  <a:cxn ang="0">
                    <a:pos x="8" y="44"/>
                  </a:cxn>
                  <a:cxn ang="0">
                    <a:pos x="8" y="27"/>
                  </a:cxn>
                  <a:cxn ang="0">
                    <a:pos x="8" y="26"/>
                  </a:cxn>
                  <a:cxn ang="0">
                    <a:pos x="28" y="9"/>
                  </a:cxn>
                  <a:cxn ang="0">
                    <a:pos x="49" y="26"/>
                  </a:cxn>
                  <a:cxn ang="0">
                    <a:pos x="49" y="27"/>
                  </a:cxn>
                  <a:cxn ang="0">
                    <a:pos x="49" y="44"/>
                  </a:cxn>
                </a:cxnLst>
                <a:rect l="0" t="0" r="r" b="b"/>
                <a:pathLst>
                  <a:path w="57" h="46">
                    <a:moveTo>
                      <a:pt x="55" y="27"/>
                    </a:moveTo>
                    <a:cubicBezTo>
                      <a:pt x="55" y="27"/>
                      <a:pt x="54" y="27"/>
                      <a:pt x="54" y="27"/>
                    </a:cubicBezTo>
                    <a:cubicBezTo>
                      <a:pt x="54" y="27"/>
                      <a:pt x="54" y="27"/>
                      <a:pt x="54" y="27"/>
                    </a:cubicBezTo>
                    <a:cubicBezTo>
                      <a:pt x="54" y="27"/>
                      <a:pt x="53" y="27"/>
                      <a:pt x="53" y="27"/>
                    </a:cubicBezTo>
                    <a:cubicBezTo>
                      <a:pt x="28" y="6"/>
                      <a:pt x="28" y="6"/>
                      <a:pt x="28" y="6"/>
                    </a:cubicBezTo>
                    <a:cubicBezTo>
                      <a:pt x="4" y="27"/>
                      <a:pt x="4" y="27"/>
                      <a:pt x="4" y="27"/>
                    </a:cubicBezTo>
                    <a:cubicBezTo>
                      <a:pt x="4" y="27"/>
                      <a:pt x="3" y="27"/>
                      <a:pt x="3" y="27"/>
                    </a:cubicBezTo>
                    <a:cubicBezTo>
                      <a:pt x="3" y="27"/>
                      <a:pt x="2" y="27"/>
                      <a:pt x="2" y="27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24"/>
                      <a:pt x="0" y="23"/>
                      <a:pt x="0" y="23"/>
                    </a:cubicBezTo>
                    <a:cubicBezTo>
                      <a:pt x="26" y="1"/>
                      <a:pt x="26" y="1"/>
                      <a:pt x="26" y="1"/>
                    </a:cubicBezTo>
                    <a:cubicBezTo>
                      <a:pt x="27" y="0"/>
                      <a:pt x="30" y="0"/>
                      <a:pt x="31" y="1"/>
                    </a:cubicBezTo>
                    <a:cubicBezTo>
                      <a:pt x="40" y="8"/>
                      <a:pt x="40" y="8"/>
                      <a:pt x="40" y="8"/>
                    </a:cubicBezTo>
                    <a:cubicBezTo>
                      <a:pt x="40" y="1"/>
                      <a:pt x="40" y="1"/>
                      <a:pt x="40" y="1"/>
                    </a:cubicBezTo>
                    <a:cubicBezTo>
                      <a:pt x="40" y="1"/>
                      <a:pt x="40" y="0"/>
                      <a:pt x="41" y="0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49" y="0"/>
                      <a:pt x="49" y="1"/>
                      <a:pt x="49" y="1"/>
                    </a:cubicBezTo>
                    <a:cubicBezTo>
                      <a:pt x="49" y="16"/>
                      <a:pt x="49" y="16"/>
                      <a:pt x="49" y="16"/>
                    </a:cubicBezTo>
                    <a:cubicBezTo>
                      <a:pt x="57" y="23"/>
                      <a:pt x="57" y="23"/>
                      <a:pt x="57" y="23"/>
                    </a:cubicBezTo>
                    <a:cubicBezTo>
                      <a:pt x="57" y="23"/>
                      <a:pt x="57" y="24"/>
                      <a:pt x="57" y="24"/>
                    </a:cubicBezTo>
                    <a:lnTo>
                      <a:pt x="55" y="27"/>
                    </a:lnTo>
                    <a:close/>
                    <a:moveTo>
                      <a:pt x="49" y="44"/>
                    </a:moveTo>
                    <a:cubicBezTo>
                      <a:pt x="49" y="45"/>
                      <a:pt x="48" y="46"/>
                      <a:pt x="47" y="46"/>
                    </a:cubicBezTo>
                    <a:cubicBezTo>
                      <a:pt x="33" y="46"/>
                      <a:pt x="33" y="46"/>
                      <a:pt x="33" y="46"/>
                    </a:cubicBezTo>
                    <a:cubicBezTo>
                      <a:pt x="33" y="32"/>
                      <a:pt x="33" y="32"/>
                      <a:pt x="33" y="32"/>
                    </a:cubicBezTo>
                    <a:cubicBezTo>
                      <a:pt x="24" y="32"/>
                      <a:pt x="24" y="32"/>
                      <a:pt x="24" y="32"/>
                    </a:cubicBezTo>
                    <a:cubicBezTo>
                      <a:pt x="24" y="46"/>
                      <a:pt x="24" y="46"/>
                      <a:pt x="24" y="46"/>
                    </a:cubicBezTo>
                    <a:cubicBezTo>
                      <a:pt x="10" y="46"/>
                      <a:pt x="10" y="46"/>
                      <a:pt x="10" y="46"/>
                    </a:cubicBezTo>
                    <a:cubicBezTo>
                      <a:pt x="9" y="46"/>
                      <a:pt x="8" y="45"/>
                      <a:pt x="8" y="44"/>
                    </a:cubicBezTo>
                    <a:cubicBezTo>
                      <a:pt x="8" y="27"/>
                      <a:pt x="8" y="27"/>
                      <a:pt x="8" y="27"/>
                    </a:cubicBezTo>
                    <a:cubicBezTo>
                      <a:pt x="8" y="27"/>
                      <a:pt x="8" y="26"/>
                      <a:pt x="8" y="26"/>
                    </a:cubicBezTo>
                    <a:cubicBezTo>
                      <a:pt x="28" y="9"/>
                      <a:pt x="28" y="9"/>
                      <a:pt x="28" y="9"/>
                    </a:cubicBezTo>
                    <a:cubicBezTo>
                      <a:pt x="49" y="26"/>
                      <a:pt x="49" y="26"/>
                      <a:pt x="49" y="26"/>
                    </a:cubicBezTo>
                    <a:cubicBezTo>
                      <a:pt x="49" y="26"/>
                      <a:pt x="49" y="27"/>
                      <a:pt x="49" y="27"/>
                    </a:cubicBezTo>
                    <a:lnTo>
                      <a:pt x="49" y="44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48" name="Group 29"/>
            <p:cNvGrpSpPr/>
            <p:nvPr/>
          </p:nvGrpSpPr>
          <p:grpSpPr>
            <a:xfrm>
              <a:off x="3874059" y="4451951"/>
              <a:ext cx="1184043" cy="1184043"/>
              <a:chOff x="2750751" y="3690318"/>
              <a:chExt cx="888032" cy="888032"/>
            </a:xfrm>
          </p:grpSpPr>
          <p:sp>
            <p:nvSpPr>
              <p:cNvPr id="55" name="Oval 30"/>
              <p:cNvSpPr/>
              <p:nvPr/>
            </p:nvSpPr>
            <p:spPr>
              <a:xfrm>
                <a:off x="2750751" y="3690318"/>
                <a:ext cx="888032" cy="888032"/>
              </a:xfrm>
              <a:prstGeom prst="ellipse">
                <a:avLst/>
              </a:prstGeom>
              <a:solidFill>
                <a:schemeClr val="accent4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6" name="Freeform: Shape 31"/>
              <p:cNvSpPr/>
              <p:nvPr/>
            </p:nvSpPr>
            <p:spPr bwMode="auto">
              <a:xfrm>
                <a:off x="2996170" y="3978600"/>
                <a:ext cx="397194" cy="311468"/>
              </a:xfrm>
              <a:custGeom>
                <a:avLst/>
                <a:gdLst/>
                <a:ahLst/>
                <a:cxnLst>
                  <a:cxn ang="0">
                    <a:pos x="45" y="14"/>
                  </a:cxn>
                  <a:cxn ang="0">
                    <a:pos x="32" y="10"/>
                  </a:cxn>
                  <a:cxn ang="0">
                    <a:pos x="18" y="14"/>
                  </a:cxn>
                  <a:cxn ang="0">
                    <a:pos x="0" y="14"/>
                  </a:cxn>
                  <a:cxn ang="0">
                    <a:pos x="64" y="14"/>
                  </a:cxn>
                  <a:cxn ang="0">
                    <a:pos x="0" y="15"/>
                  </a:cxn>
                  <a:cxn ang="0">
                    <a:pos x="18" y="20"/>
                  </a:cxn>
                  <a:cxn ang="0">
                    <a:pos x="2" y="22"/>
                  </a:cxn>
                  <a:cxn ang="0">
                    <a:pos x="9" y="35"/>
                  </a:cxn>
                  <a:cxn ang="0">
                    <a:pos x="1" y="36"/>
                  </a:cxn>
                  <a:cxn ang="0">
                    <a:pos x="0" y="28"/>
                  </a:cxn>
                  <a:cxn ang="0">
                    <a:pos x="8" y="27"/>
                  </a:cxn>
                  <a:cxn ang="0">
                    <a:pos x="9" y="35"/>
                  </a:cxn>
                  <a:cxn ang="0">
                    <a:pos x="15" y="50"/>
                  </a:cxn>
                  <a:cxn ang="0">
                    <a:pos x="7" y="49"/>
                  </a:cxn>
                  <a:cxn ang="0">
                    <a:pos x="8" y="41"/>
                  </a:cxn>
                  <a:cxn ang="0">
                    <a:pos x="16" y="42"/>
                  </a:cxn>
                  <a:cxn ang="0">
                    <a:pos x="23" y="35"/>
                  </a:cxn>
                  <a:cxn ang="0">
                    <a:pos x="15" y="36"/>
                  </a:cxn>
                  <a:cxn ang="0">
                    <a:pos x="13" y="28"/>
                  </a:cxn>
                  <a:cxn ang="0">
                    <a:pos x="21" y="27"/>
                  </a:cxn>
                  <a:cxn ang="0">
                    <a:pos x="23" y="35"/>
                  </a:cxn>
                  <a:cxn ang="0">
                    <a:pos x="28" y="50"/>
                  </a:cxn>
                  <a:cxn ang="0">
                    <a:pos x="20" y="49"/>
                  </a:cxn>
                  <a:cxn ang="0">
                    <a:pos x="21" y="41"/>
                  </a:cxn>
                  <a:cxn ang="0">
                    <a:pos x="29" y="42"/>
                  </a:cxn>
                  <a:cxn ang="0">
                    <a:pos x="36" y="35"/>
                  </a:cxn>
                  <a:cxn ang="0">
                    <a:pos x="28" y="36"/>
                  </a:cxn>
                  <a:cxn ang="0">
                    <a:pos x="27" y="28"/>
                  </a:cxn>
                  <a:cxn ang="0">
                    <a:pos x="35" y="27"/>
                  </a:cxn>
                  <a:cxn ang="0">
                    <a:pos x="36" y="35"/>
                  </a:cxn>
                  <a:cxn ang="0">
                    <a:pos x="42" y="50"/>
                  </a:cxn>
                  <a:cxn ang="0">
                    <a:pos x="34" y="49"/>
                  </a:cxn>
                  <a:cxn ang="0">
                    <a:pos x="35" y="41"/>
                  </a:cxn>
                  <a:cxn ang="0">
                    <a:pos x="43" y="42"/>
                  </a:cxn>
                  <a:cxn ang="0">
                    <a:pos x="50" y="35"/>
                  </a:cxn>
                  <a:cxn ang="0">
                    <a:pos x="42" y="36"/>
                  </a:cxn>
                  <a:cxn ang="0">
                    <a:pos x="41" y="28"/>
                  </a:cxn>
                  <a:cxn ang="0">
                    <a:pos x="49" y="27"/>
                  </a:cxn>
                  <a:cxn ang="0">
                    <a:pos x="50" y="35"/>
                  </a:cxn>
                  <a:cxn ang="0">
                    <a:pos x="61" y="22"/>
                  </a:cxn>
                  <a:cxn ang="0">
                    <a:pos x="45" y="20"/>
                  </a:cxn>
                  <a:cxn ang="0">
                    <a:pos x="64" y="15"/>
                  </a:cxn>
                  <a:cxn ang="0">
                    <a:pos x="57" y="49"/>
                  </a:cxn>
                  <a:cxn ang="0">
                    <a:pos x="49" y="50"/>
                  </a:cxn>
                  <a:cxn ang="0">
                    <a:pos x="48" y="42"/>
                  </a:cxn>
                  <a:cxn ang="0">
                    <a:pos x="56" y="41"/>
                  </a:cxn>
                  <a:cxn ang="0">
                    <a:pos x="57" y="49"/>
                  </a:cxn>
                  <a:cxn ang="0">
                    <a:pos x="63" y="36"/>
                  </a:cxn>
                  <a:cxn ang="0">
                    <a:pos x="55" y="35"/>
                  </a:cxn>
                  <a:cxn ang="0">
                    <a:pos x="56" y="27"/>
                  </a:cxn>
                  <a:cxn ang="0">
                    <a:pos x="64" y="28"/>
                  </a:cxn>
                </a:cxnLst>
                <a:rect l="0" t="0" r="r" b="b"/>
                <a:pathLst>
                  <a:path w="64" h="50">
                    <a:moveTo>
                      <a:pt x="64" y="14"/>
                    </a:moveTo>
                    <a:cubicBezTo>
                      <a:pt x="45" y="14"/>
                      <a:pt x="45" y="14"/>
                      <a:pt x="45" y="14"/>
                    </a:cubicBezTo>
                    <a:cubicBezTo>
                      <a:pt x="45" y="14"/>
                      <a:pt x="45" y="14"/>
                      <a:pt x="45" y="14"/>
                    </a:cubicBezTo>
                    <a:cubicBezTo>
                      <a:pt x="45" y="12"/>
                      <a:pt x="44" y="10"/>
                      <a:pt x="32" y="10"/>
                    </a:cubicBezTo>
                    <a:cubicBezTo>
                      <a:pt x="19" y="10"/>
                      <a:pt x="18" y="12"/>
                      <a:pt x="18" y="14"/>
                    </a:cubicBezTo>
                    <a:cubicBezTo>
                      <a:pt x="18" y="14"/>
                      <a:pt x="18" y="14"/>
                      <a:pt x="18" y="14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11"/>
                      <a:pt x="4" y="0"/>
                      <a:pt x="32" y="0"/>
                    </a:cubicBezTo>
                    <a:cubicBezTo>
                      <a:pt x="59" y="0"/>
                      <a:pt x="64" y="11"/>
                      <a:pt x="64" y="14"/>
                    </a:cubicBezTo>
                    <a:close/>
                    <a:moveTo>
                      <a:pt x="0" y="20"/>
                    </a:moveTo>
                    <a:cubicBezTo>
                      <a:pt x="0" y="15"/>
                      <a:pt x="0" y="15"/>
                      <a:pt x="0" y="15"/>
                    </a:cubicBezTo>
                    <a:cubicBezTo>
                      <a:pt x="18" y="15"/>
                      <a:pt x="18" y="15"/>
                      <a:pt x="18" y="15"/>
                    </a:cubicBezTo>
                    <a:cubicBezTo>
                      <a:pt x="18" y="20"/>
                      <a:pt x="18" y="20"/>
                      <a:pt x="18" y="20"/>
                    </a:cubicBezTo>
                    <a:cubicBezTo>
                      <a:pt x="18" y="21"/>
                      <a:pt x="17" y="22"/>
                      <a:pt x="16" y="22"/>
                    </a:cubicBezTo>
                    <a:cubicBezTo>
                      <a:pt x="2" y="22"/>
                      <a:pt x="2" y="22"/>
                      <a:pt x="2" y="22"/>
                    </a:cubicBezTo>
                    <a:cubicBezTo>
                      <a:pt x="1" y="22"/>
                      <a:pt x="0" y="21"/>
                      <a:pt x="0" y="20"/>
                    </a:cubicBezTo>
                    <a:close/>
                    <a:moveTo>
                      <a:pt x="9" y="35"/>
                    </a:moveTo>
                    <a:cubicBezTo>
                      <a:pt x="9" y="36"/>
                      <a:pt x="8" y="36"/>
                      <a:pt x="8" y="36"/>
                    </a:cubicBezTo>
                    <a:cubicBezTo>
                      <a:pt x="1" y="36"/>
                      <a:pt x="1" y="36"/>
                      <a:pt x="1" y="36"/>
                    </a:cubicBezTo>
                    <a:cubicBezTo>
                      <a:pt x="0" y="36"/>
                      <a:pt x="0" y="36"/>
                      <a:pt x="0" y="35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27"/>
                      <a:pt x="0" y="27"/>
                      <a:pt x="1" y="27"/>
                    </a:cubicBezTo>
                    <a:cubicBezTo>
                      <a:pt x="8" y="27"/>
                      <a:pt x="8" y="27"/>
                      <a:pt x="8" y="27"/>
                    </a:cubicBezTo>
                    <a:cubicBezTo>
                      <a:pt x="8" y="27"/>
                      <a:pt x="9" y="27"/>
                      <a:pt x="9" y="28"/>
                    </a:cubicBezTo>
                    <a:lnTo>
                      <a:pt x="9" y="35"/>
                    </a:lnTo>
                    <a:close/>
                    <a:moveTo>
                      <a:pt x="16" y="49"/>
                    </a:moveTo>
                    <a:cubicBezTo>
                      <a:pt x="16" y="49"/>
                      <a:pt x="15" y="50"/>
                      <a:pt x="15" y="50"/>
                    </a:cubicBezTo>
                    <a:cubicBezTo>
                      <a:pt x="8" y="50"/>
                      <a:pt x="8" y="50"/>
                      <a:pt x="8" y="50"/>
                    </a:cubicBezTo>
                    <a:cubicBezTo>
                      <a:pt x="7" y="50"/>
                      <a:pt x="7" y="49"/>
                      <a:pt x="7" y="49"/>
                    </a:cubicBezTo>
                    <a:cubicBezTo>
                      <a:pt x="7" y="42"/>
                      <a:pt x="7" y="42"/>
                      <a:pt x="7" y="42"/>
                    </a:cubicBezTo>
                    <a:cubicBezTo>
                      <a:pt x="7" y="41"/>
                      <a:pt x="7" y="41"/>
                      <a:pt x="8" y="41"/>
                    </a:cubicBezTo>
                    <a:cubicBezTo>
                      <a:pt x="15" y="41"/>
                      <a:pt x="15" y="41"/>
                      <a:pt x="15" y="41"/>
                    </a:cubicBezTo>
                    <a:cubicBezTo>
                      <a:pt x="15" y="41"/>
                      <a:pt x="16" y="41"/>
                      <a:pt x="16" y="42"/>
                    </a:cubicBezTo>
                    <a:lnTo>
                      <a:pt x="16" y="49"/>
                    </a:lnTo>
                    <a:close/>
                    <a:moveTo>
                      <a:pt x="23" y="35"/>
                    </a:moveTo>
                    <a:cubicBezTo>
                      <a:pt x="23" y="36"/>
                      <a:pt x="22" y="36"/>
                      <a:pt x="21" y="36"/>
                    </a:cubicBezTo>
                    <a:cubicBezTo>
                      <a:pt x="15" y="36"/>
                      <a:pt x="15" y="36"/>
                      <a:pt x="15" y="36"/>
                    </a:cubicBezTo>
                    <a:cubicBezTo>
                      <a:pt x="14" y="36"/>
                      <a:pt x="13" y="36"/>
                      <a:pt x="13" y="35"/>
                    </a:cubicBezTo>
                    <a:cubicBezTo>
                      <a:pt x="13" y="28"/>
                      <a:pt x="13" y="28"/>
                      <a:pt x="13" y="28"/>
                    </a:cubicBezTo>
                    <a:cubicBezTo>
                      <a:pt x="13" y="27"/>
                      <a:pt x="14" y="27"/>
                      <a:pt x="15" y="27"/>
                    </a:cubicBezTo>
                    <a:cubicBezTo>
                      <a:pt x="21" y="27"/>
                      <a:pt x="21" y="27"/>
                      <a:pt x="21" y="27"/>
                    </a:cubicBezTo>
                    <a:cubicBezTo>
                      <a:pt x="22" y="27"/>
                      <a:pt x="23" y="27"/>
                      <a:pt x="23" y="28"/>
                    </a:cubicBezTo>
                    <a:lnTo>
                      <a:pt x="23" y="35"/>
                    </a:lnTo>
                    <a:close/>
                    <a:moveTo>
                      <a:pt x="29" y="49"/>
                    </a:moveTo>
                    <a:cubicBezTo>
                      <a:pt x="29" y="49"/>
                      <a:pt x="29" y="50"/>
                      <a:pt x="28" y="50"/>
                    </a:cubicBezTo>
                    <a:cubicBezTo>
                      <a:pt x="21" y="50"/>
                      <a:pt x="21" y="50"/>
                      <a:pt x="21" y="50"/>
                    </a:cubicBezTo>
                    <a:cubicBezTo>
                      <a:pt x="21" y="50"/>
                      <a:pt x="20" y="49"/>
                      <a:pt x="20" y="49"/>
                    </a:cubicBezTo>
                    <a:cubicBezTo>
                      <a:pt x="20" y="42"/>
                      <a:pt x="20" y="42"/>
                      <a:pt x="20" y="42"/>
                    </a:cubicBezTo>
                    <a:cubicBezTo>
                      <a:pt x="20" y="41"/>
                      <a:pt x="21" y="41"/>
                      <a:pt x="21" y="41"/>
                    </a:cubicBezTo>
                    <a:cubicBezTo>
                      <a:pt x="28" y="41"/>
                      <a:pt x="28" y="41"/>
                      <a:pt x="28" y="41"/>
                    </a:cubicBezTo>
                    <a:cubicBezTo>
                      <a:pt x="29" y="41"/>
                      <a:pt x="29" y="41"/>
                      <a:pt x="29" y="42"/>
                    </a:cubicBezTo>
                    <a:lnTo>
                      <a:pt x="29" y="49"/>
                    </a:lnTo>
                    <a:close/>
                    <a:moveTo>
                      <a:pt x="36" y="35"/>
                    </a:moveTo>
                    <a:cubicBezTo>
                      <a:pt x="36" y="36"/>
                      <a:pt x="36" y="36"/>
                      <a:pt x="35" y="36"/>
                    </a:cubicBezTo>
                    <a:cubicBezTo>
                      <a:pt x="28" y="36"/>
                      <a:pt x="28" y="36"/>
                      <a:pt x="28" y="36"/>
                    </a:cubicBezTo>
                    <a:cubicBezTo>
                      <a:pt x="28" y="36"/>
                      <a:pt x="27" y="36"/>
                      <a:pt x="27" y="35"/>
                    </a:cubicBezTo>
                    <a:cubicBezTo>
                      <a:pt x="27" y="28"/>
                      <a:pt x="27" y="28"/>
                      <a:pt x="27" y="28"/>
                    </a:cubicBezTo>
                    <a:cubicBezTo>
                      <a:pt x="27" y="27"/>
                      <a:pt x="28" y="27"/>
                      <a:pt x="28" y="27"/>
                    </a:cubicBezTo>
                    <a:cubicBezTo>
                      <a:pt x="35" y="27"/>
                      <a:pt x="35" y="27"/>
                      <a:pt x="35" y="27"/>
                    </a:cubicBezTo>
                    <a:cubicBezTo>
                      <a:pt x="36" y="27"/>
                      <a:pt x="36" y="27"/>
                      <a:pt x="36" y="28"/>
                    </a:cubicBezTo>
                    <a:lnTo>
                      <a:pt x="36" y="35"/>
                    </a:lnTo>
                    <a:close/>
                    <a:moveTo>
                      <a:pt x="43" y="49"/>
                    </a:moveTo>
                    <a:cubicBezTo>
                      <a:pt x="43" y="49"/>
                      <a:pt x="43" y="50"/>
                      <a:pt x="42" y="50"/>
                    </a:cubicBezTo>
                    <a:cubicBezTo>
                      <a:pt x="35" y="50"/>
                      <a:pt x="35" y="50"/>
                      <a:pt x="35" y="50"/>
                    </a:cubicBezTo>
                    <a:cubicBezTo>
                      <a:pt x="35" y="50"/>
                      <a:pt x="34" y="49"/>
                      <a:pt x="34" y="49"/>
                    </a:cubicBezTo>
                    <a:cubicBezTo>
                      <a:pt x="34" y="42"/>
                      <a:pt x="34" y="42"/>
                      <a:pt x="34" y="42"/>
                    </a:cubicBezTo>
                    <a:cubicBezTo>
                      <a:pt x="34" y="41"/>
                      <a:pt x="35" y="41"/>
                      <a:pt x="35" y="41"/>
                    </a:cubicBezTo>
                    <a:cubicBezTo>
                      <a:pt x="42" y="41"/>
                      <a:pt x="42" y="41"/>
                      <a:pt x="42" y="41"/>
                    </a:cubicBezTo>
                    <a:cubicBezTo>
                      <a:pt x="43" y="41"/>
                      <a:pt x="43" y="41"/>
                      <a:pt x="43" y="42"/>
                    </a:cubicBezTo>
                    <a:lnTo>
                      <a:pt x="43" y="49"/>
                    </a:lnTo>
                    <a:close/>
                    <a:moveTo>
                      <a:pt x="50" y="35"/>
                    </a:moveTo>
                    <a:cubicBezTo>
                      <a:pt x="50" y="36"/>
                      <a:pt x="50" y="36"/>
                      <a:pt x="49" y="36"/>
                    </a:cubicBezTo>
                    <a:cubicBezTo>
                      <a:pt x="42" y="36"/>
                      <a:pt x="42" y="36"/>
                      <a:pt x="42" y="36"/>
                    </a:cubicBezTo>
                    <a:cubicBezTo>
                      <a:pt x="41" y="36"/>
                      <a:pt x="41" y="36"/>
                      <a:pt x="41" y="35"/>
                    </a:cubicBezTo>
                    <a:cubicBezTo>
                      <a:pt x="41" y="28"/>
                      <a:pt x="41" y="28"/>
                      <a:pt x="41" y="28"/>
                    </a:cubicBezTo>
                    <a:cubicBezTo>
                      <a:pt x="41" y="27"/>
                      <a:pt x="41" y="27"/>
                      <a:pt x="42" y="27"/>
                    </a:cubicBezTo>
                    <a:cubicBezTo>
                      <a:pt x="49" y="27"/>
                      <a:pt x="49" y="27"/>
                      <a:pt x="49" y="27"/>
                    </a:cubicBezTo>
                    <a:cubicBezTo>
                      <a:pt x="50" y="27"/>
                      <a:pt x="50" y="27"/>
                      <a:pt x="50" y="28"/>
                    </a:cubicBezTo>
                    <a:lnTo>
                      <a:pt x="50" y="35"/>
                    </a:lnTo>
                    <a:close/>
                    <a:moveTo>
                      <a:pt x="64" y="20"/>
                    </a:moveTo>
                    <a:cubicBezTo>
                      <a:pt x="64" y="21"/>
                      <a:pt x="63" y="22"/>
                      <a:pt x="61" y="22"/>
                    </a:cubicBezTo>
                    <a:cubicBezTo>
                      <a:pt x="48" y="22"/>
                      <a:pt x="48" y="22"/>
                      <a:pt x="48" y="22"/>
                    </a:cubicBezTo>
                    <a:cubicBezTo>
                      <a:pt x="46" y="22"/>
                      <a:pt x="45" y="21"/>
                      <a:pt x="45" y="20"/>
                    </a:cubicBezTo>
                    <a:cubicBezTo>
                      <a:pt x="45" y="15"/>
                      <a:pt x="45" y="15"/>
                      <a:pt x="45" y="15"/>
                    </a:cubicBezTo>
                    <a:cubicBezTo>
                      <a:pt x="64" y="15"/>
                      <a:pt x="64" y="15"/>
                      <a:pt x="64" y="15"/>
                    </a:cubicBezTo>
                    <a:lnTo>
                      <a:pt x="64" y="20"/>
                    </a:lnTo>
                    <a:close/>
                    <a:moveTo>
                      <a:pt x="57" y="49"/>
                    </a:moveTo>
                    <a:cubicBezTo>
                      <a:pt x="57" y="49"/>
                      <a:pt x="56" y="50"/>
                      <a:pt x="56" y="50"/>
                    </a:cubicBezTo>
                    <a:cubicBezTo>
                      <a:pt x="49" y="50"/>
                      <a:pt x="49" y="50"/>
                      <a:pt x="49" y="50"/>
                    </a:cubicBezTo>
                    <a:cubicBezTo>
                      <a:pt x="48" y="50"/>
                      <a:pt x="48" y="49"/>
                      <a:pt x="48" y="49"/>
                    </a:cubicBezTo>
                    <a:cubicBezTo>
                      <a:pt x="48" y="42"/>
                      <a:pt x="48" y="42"/>
                      <a:pt x="48" y="42"/>
                    </a:cubicBezTo>
                    <a:cubicBezTo>
                      <a:pt x="48" y="41"/>
                      <a:pt x="48" y="41"/>
                      <a:pt x="49" y="41"/>
                    </a:cubicBezTo>
                    <a:cubicBezTo>
                      <a:pt x="56" y="41"/>
                      <a:pt x="56" y="41"/>
                      <a:pt x="56" y="41"/>
                    </a:cubicBezTo>
                    <a:cubicBezTo>
                      <a:pt x="56" y="41"/>
                      <a:pt x="57" y="41"/>
                      <a:pt x="57" y="42"/>
                    </a:cubicBezTo>
                    <a:lnTo>
                      <a:pt x="57" y="49"/>
                    </a:lnTo>
                    <a:close/>
                    <a:moveTo>
                      <a:pt x="64" y="35"/>
                    </a:moveTo>
                    <a:cubicBezTo>
                      <a:pt x="64" y="36"/>
                      <a:pt x="63" y="36"/>
                      <a:pt x="63" y="36"/>
                    </a:cubicBezTo>
                    <a:cubicBezTo>
                      <a:pt x="56" y="36"/>
                      <a:pt x="56" y="36"/>
                      <a:pt x="56" y="36"/>
                    </a:cubicBezTo>
                    <a:cubicBezTo>
                      <a:pt x="55" y="36"/>
                      <a:pt x="55" y="36"/>
                      <a:pt x="55" y="35"/>
                    </a:cubicBezTo>
                    <a:cubicBezTo>
                      <a:pt x="55" y="28"/>
                      <a:pt x="55" y="28"/>
                      <a:pt x="55" y="28"/>
                    </a:cubicBezTo>
                    <a:cubicBezTo>
                      <a:pt x="55" y="27"/>
                      <a:pt x="55" y="27"/>
                      <a:pt x="56" y="27"/>
                    </a:cubicBezTo>
                    <a:cubicBezTo>
                      <a:pt x="63" y="27"/>
                      <a:pt x="63" y="27"/>
                      <a:pt x="63" y="27"/>
                    </a:cubicBezTo>
                    <a:cubicBezTo>
                      <a:pt x="63" y="27"/>
                      <a:pt x="64" y="27"/>
                      <a:pt x="64" y="28"/>
                    </a:cubicBezTo>
                    <a:lnTo>
                      <a:pt x="64" y="35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49" name="Group 32"/>
            <p:cNvGrpSpPr/>
            <p:nvPr/>
          </p:nvGrpSpPr>
          <p:grpSpPr>
            <a:xfrm>
              <a:off x="2094147" y="4451951"/>
              <a:ext cx="1184043" cy="1184043"/>
              <a:chOff x="1415817" y="3690318"/>
              <a:chExt cx="888032" cy="888032"/>
            </a:xfrm>
          </p:grpSpPr>
          <p:sp>
            <p:nvSpPr>
              <p:cNvPr id="53" name="Oval 33"/>
              <p:cNvSpPr/>
              <p:nvPr/>
            </p:nvSpPr>
            <p:spPr>
              <a:xfrm>
                <a:off x="1415817" y="3690318"/>
                <a:ext cx="888032" cy="888032"/>
              </a:xfrm>
              <a:prstGeom prst="ellipse">
                <a:avLst/>
              </a:prstGeom>
              <a:solidFill>
                <a:schemeClr val="accent5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4" name="Freeform: Shape 34"/>
              <p:cNvSpPr/>
              <p:nvPr/>
            </p:nvSpPr>
            <p:spPr bwMode="auto">
              <a:xfrm>
                <a:off x="1662665" y="3991459"/>
                <a:ext cx="394336" cy="285750"/>
              </a:xfrm>
              <a:custGeom>
                <a:avLst/>
                <a:gdLst/>
                <a:ahLst/>
                <a:cxnLst>
                  <a:cxn ang="0">
                    <a:pos x="64" y="42"/>
                  </a:cxn>
                  <a:cxn ang="0">
                    <a:pos x="62" y="44"/>
                  </a:cxn>
                  <a:cxn ang="0">
                    <a:pos x="61" y="45"/>
                  </a:cxn>
                  <a:cxn ang="0">
                    <a:pos x="60" y="44"/>
                  </a:cxn>
                  <a:cxn ang="0">
                    <a:pos x="45" y="30"/>
                  </a:cxn>
                  <a:cxn ang="0">
                    <a:pos x="45" y="36"/>
                  </a:cxn>
                  <a:cxn ang="0">
                    <a:pos x="35" y="46"/>
                  </a:cxn>
                  <a:cxn ang="0">
                    <a:pos x="10" y="46"/>
                  </a:cxn>
                  <a:cxn ang="0">
                    <a:pos x="0" y="36"/>
                  </a:cxn>
                  <a:cxn ang="0">
                    <a:pos x="0" y="10"/>
                  </a:cxn>
                  <a:cxn ang="0">
                    <a:pos x="10" y="0"/>
                  </a:cxn>
                  <a:cxn ang="0">
                    <a:pos x="35" y="0"/>
                  </a:cxn>
                  <a:cxn ang="0">
                    <a:pos x="45" y="10"/>
                  </a:cxn>
                  <a:cxn ang="0">
                    <a:pos x="45" y="16"/>
                  </a:cxn>
                  <a:cxn ang="0">
                    <a:pos x="60" y="2"/>
                  </a:cxn>
                  <a:cxn ang="0">
                    <a:pos x="61" y="1"/>
                  </a:cxn>
                  <a:cxn ang="0">
                    <a:pos x="62" y="1"/>
                  </a:cxn>
                  <a:cxn ang="0">
                    <a:pos x="64" y="4"/>
                  </a:cxn>
                  <a:cxn ang="0">
                    <a:pos x="64" y="42"/>
                  </a:cxn>
                </a:cxnLst>
                <a:rect l="0" t="0" r="r" b="b"/>
                <a:pathLst>
                  <a:path w="64" h="46">
                    <a:moveTo>
                      <a:pt x="64" y="42"/>
                    </a:moveTo>
                    <a:cubicBezTo>
                      <a:pt x="64" y="43"/>
                      <a:pt x="63" y="44"/>
                      <a:pt x="62" y="44"/>
                    </a:cubicBezTo>
                    <a:cubicBezTo>
                      <a:pt x="62" y="45"/>
                      <a:pt x="62" y="45"/>
                      <a:pt x="61" y="45"/>
                    </a:cubicBezTo>
                    <a:cubicBezTo>
                      <a:pt x="61" y="45"/>
                      <a:pt x="60" y="44"/>
                      <a:pt x="60" y="44"/>
                    </a:cubicBezTo>
                    <a:cubicBezTo>
                      <a:pt x="45" y="30"/>
                      <a:pt x="45" y="30"/>
                      <a:pt x="45" y="30"/>
                    </a:cubicBezTo>
                    <a:cubicBezTo>
                      <a:pt x="45" y="36"/>
                      <a:pt x="45" y="36"/>
                      <a:pt x="45" y="36"/>
                    </a:cubicBezTo>
                    <a:cubicBezTo>
                      <a:pt x="45" y="41"/>
                      <a:pt x="41" y="46"/>
                      <a:pt x="35" y="46"/>
                    </a:cubicBezTo>
                    <a:cubicBezTo>
                      <a:pt x="10" y="46"/>
                      <a:pt x="10" y="46"/>
                      <a:pt x="10" y="46"/>
                    </a:cubicBezTo>
                    <a:cubicBezTo>
                      <a:pt x="4" y="46"/>
                      <a:pt x="0" y="41"/>
                      <a:pt x="0" y="36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35" y="0"/>
                      <a:pt x="35" y="0"/>
                      <a:pt x="35" y="0"/>
                    </a:cubicBezTo>
                    <a:cubicBezTo>
                      <a:pt x="41" y="0"/>
                      <a:pt x="45" y="5"/>
                      <a:pt x="45" y="10"/>
                    </a:cubicBezTo>
                    <a:cubicBezTo>
                      <a:pt x="45" y="16"/>
                      <a:pt x="45" y="16"/>
                      <a:pt x="45" y="16"/>
                    </a:cubicBezTo>
                    <a:cubicBezTo>
                      <a:pt x="60" y="2"/>
                      <a:pt x="60" y="2"/>
                      <a:pt x="60" y="2"/>
                    </a:cubicBezTo>
                    <a:cubicBezTo>
                      <a:pt x="60" y="1"/>
                      <a:pt x="61" y="1"/>
                      <a:pt x="61" y="1"/>
                    </a:cubicBezTo>
                    <a:cubicBezTo>
                      <a:pt x="62" y="1"/>
                      <a:pt x="62" y="1"/>
                      <a:pt x="62" y="1"/>
                    </a:cubicBezTo>
                    <a:cubicBezTo>
                      <a:pt x="63" y="2"/>
                      <a:pt x="64" y="3"/>
                      <a:pt x="64" y="4"/>
                    </a:cubicBezTo>
                    <a:lnTo>
                      <a:pt x="64" y="4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50" name="Group 35"/>
            <p:cNvGrpSpPr/>
            <p:nvPr/>
          </p:nvGrpSpPr>
          <p:grpSpPr>
            <a:xfrm>
              <a:off x="1544125" y="2759154"/>
              <a:ext cx="1184043" cy="1184043"/>
              <a:chOff x="1003300" y="2420720"/>
              <a:chExt cx="888032" cy="888032"/>
            </a:xfrm>
          </p:grpSpPr>
          <p:sp>
            <p:nvSpPr>
              <p:cNvPr id="51" name="Oval 36"/>
              <p:cNvSpPr/>
              <p:nvPr/>
            </p:nvSpPr>
            <p:spPr>
              <a:xfrm>
                <a:off x="1003300" y="2420720"/>
                <a:ext cx="888032" cy="888032"/>
              </a:xfrm>
              <a:prstGeom prst="ellipse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2" name="Freeform: Shape 37"/>
              <p:cNvSpPr/>
              <p:nvPr/>
            </p:nvSpPr>
            <p:spPr bwMode="auto">
              <a:xfrm>
                <a:off x="1264437" y="2694714"/>
                <a:ext cx="365758" cy="340044"/>
              </a:xfrm>
              <a:custGeom>
                <a:avLst/>
                <a:gdLst/>
                <a:ahLst/>
                <a:cxnLst>
                  <a:cxn ang="0">
                    <a:pos x="10" y="37"/>
                  </a:cxn>
                  <a:cxn ang="0">
                    <a:pos x="0" y="25"/>
                  </a:cxn>
                  <a:cxn ang="0">
                    <a:pos x="6" y="18"/>
                  </a:cxn>
                  <a:cxn ang="0">
                    <a:pos x="15" y="30"/>
                  </a:cxn>
                  <a:cxn ang="0">
                    <a:pos x="10" y="37"/>
                  </a:cxn>
                  <a:cxn ang="0">
                    <a:pos x="50" y="50"/>
                  </a:cxn>
                  <a:cxn ang="0">
                    <a:pos x="43" y="55"/>
                  </a:cxn>
                  <a:cxn ang="0">
                    <a:pos x="29" y="52"/>
                  </a:cxn>
                  <a:cxn ang="0">
                    <a:pos x="15" y="55"/>
                  </a:cxn>
                  <a:cxn ang="0">
                    <a:pos x="9" y="50"/>
                  </a:cxn>
                  <a:cxn ang="0">
                    <a:pos x="29" y="29"/>
                  </a:cxn>
                  <a:cxn ang="0">
                    <a:pos x="50" y="50"/>
                  </a:cxn>
                  <a:cxn ang="0">
                    <a:pos x="21" y="21"/>
                  </a:cxn>
                  <a:cxn ang="0">
                    <a:pos x="12" y="9"/>
                  </a:cxn>
                  <a:cxn ang="0">
                    <a:pos x="18" y="0"/>
                  </a:cxn>
                  <a:cxn ang="0">
                    <a:pos x="28" y="13"/>
                  </a:cxn>
                  <a:cxn ang="0">
                    <a:pos x="21" y="21"/>
                  </a:cxn>
                  <a:cxn ang="0">
                    <a:pos x="31" y="13"/>
                  </a:cxn>
                  <a:cxn ang="0">
                    <a:pos x="41" y="0"/>
                  </a:cxn>
                  <a:cxn ang="0">
                    <a:pos x="47" y="9"/>
                  </a:cxn>
                  <a:cxn ang="0">
                    <a:pos x="38" y="21"/>
                  </a:cxn>
                  <a:cxn ang="0">
                    <a:pos x="31" y="13"/>
                  </a:cxn>
                  <a:cxn ang="0">
                    <a:pos x="59" y="25"/>
                  </a:cxn>
                  <a:cxn ang="0">
                    <a:pos x="49" y="37"/>
                  </a:cxn>
                  <a:cxn ang="0">
                    <a:pos x="44" y="30"/>
                  </a:cxn>
                  <a:cxn ang="0">
                    <a:pos x="53" y="18"/>
                  </a:cxn>
                  <a:cxn ang="0">
                    <a:pos x="59" y="25"/>
                  </a:cxn>
                </a:cxnLst>
                <a:rect l="0" t="0" r="r" b="b"/>
                <a:pathLst>
                  <a:path w="59" h="55">
                    <a:moveTo>
                      <a:pt x="10" y="37"/>
                    </a:moveTo>
                    <a:cubicBezTo>
                      <a:pt x="4" y="37"/>
                      <a:pt x="0" y="30"/>
                      <a:pt x="0" y="25"/>
                    </a:cubicBezTo>
                    <a:cubicBezTo>
                      <a:pt x="0" y="21"/>
                      <a:pt x="2" y="18"/>
                      <a:pt x="6" y="18"/>
                    </a:cubicBezTo>
                    <a:cubicBezTo>
                      <a:pt x="11" y="18"/>
                      <a:pt x="15" y="25"/>
                      <a:pt x="15" y="30"/>
                    </a:cubicBezTo>
                    <a:cubicBezTo>
                      <a:pt x="15" y="33"/>
                      <a:pt x="14" y="37"/>
                      <a:pt x="10" y="37"/>
                    </a:cubicBezTo>
                    <a:close/>
                    <a:moveTo>
                      <a:pt x="50" y="50"/>
                    </a:moveTo>
                    <a:cubicBezTo>
                      <a:pt x="50" y="54"/>
                      <a:pt x="46" y="55"/>
                      <a:pt x="43" y="55"/>
                    </a:cubicBezTo>
                    <a:cubicBezTo>
                      <a:pt x="38" y="55"/>
                      <a:pt x="34" y="52"/>
                      <a:pt x="29" y="52"/>
                    </a:cubicBezTo>
                    <a:cubicBezTo>
                      <a:pt x="25" y="52"/>
                      <a:pt x="21" y="55"/>
                      <a:pt x="15" y="55"/>
                    </a:cubicBezTo>
                    <a:cubicBezTo>
                      <a:pt x="12" y="55"/>
                      <a:pt x="9" y="54"/>
                      <a:pt x="9" y="50"/>
                    </a:cubicBezTo>
                    <a:cubicBezTo>
                      <a:pt x="9" y="41"/>
                      <a:pt x="21" y="29"/>
                      <a:pt x="29" y="29"/>
                    </a:cubicBezTo>
                    <a:cubicBezTo>
                      <a:pt x="38" y="29"/>
                      <a:pt x="50" y="41"/>
                      <a:pt x="50" y="50"/>
                    </a:cubicBezTo>
                    <a:close/>
                    <a:moveTo>
                      <a:pt x="21" y="21"/>
                    </a:moveTo>
                    <a:cubicBezTo>
                      <a:pt x="15" y="21"/>
                      <a:pt x="12" y="14"/>
                      <a:pt x="12" y="9"/>
                    </a:cubicBezTo>
                    <a:cubicBezTo>
                      <a:pt x="12" y="5"/>
                      <a:pt x="14" y="0"/>
                      <a:pt x="18" y="0"/>
                    </a:cubicBezTo>
                    <a:cubicBezTo>
                      <a:pt x="24" y="0"/>
                      <a:pt x="28" y="8"/>
                      <a:pt x="28" y="13"/>
                    </a:cubicBezTo>
                    <a:cubicBezTo>
                      <a:pt x="28" y="17"/>
                      <a:pt x="26" y="21"/>
                      <a:pt x="21" y="21"/>
                    </a:cubicBezTo>
                    <a:close/>
                    <a:moveTo>
                      <a:pt x="31" y="13"/>
                    </a:moveTo>
                    <a:cubicBezTo>
                      <a:pt x="31" y="8"/>
                      <a:pt x="35" y="0"/>
                      <a:pt x="41" y="0"/>
                    </a:cubicBezTo>
                    <a:cubicBezTo>
                      <a:pt x="45" y="0"/>
                      <a:pt x="47" y="5"/>
                      <a:pt x="47" y="9"/>
                    </a:cubicBezTo>
                    <a:cubicBezTo>
                      <a:pt x="47" y="14"/>
                      <a:pt x="44" y="21"/>
                      <a:pt x="38" y="21"/>
                    </a:cubicBezTo>
                    <a:cubicBezTo>
                      <a:pt x="33" y="21"/>
                      <a:pt x="31" y="17"/>
                      <a:pt x="31" y="13"/>
                    </a:cubicBezTo>
                    <a:close/>
                    <a:moveTo>
                      <a:pt x="59" y="25"/>
                    </a:moveTo>
                    <a:cubicBezTo>
                      <a:pt x="59" y="30"/>
                      <a:pt x="55" y="37"/>
                      <a:pt x="49" y="37"/>
                    </a:cubicBezTo>
                    <a:cubicBezTo>
                      <a:pt x="45" y="37"/>
                      <a:pt x="44" y="33"/>
                      <a:pt x="44" y="30"/>
                    </a:cubicBezTo>
                    <a:cubicBezTo>
                      <a:pt x="44" y="25"/>
                      <a:pt x="48" y="18"/>
                      <a:pt x="53" y="18"/>
                    </a:cubicBezTo>
                    <a:cubicBezTo>
                      <a:pt x="57" y="18"/>
                      <a:pt x="59" y="21"/>
                      <a:pt x="59" y="25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</p:grpSp>
      <p:grpSp>
        <p:nvGrpSpPr>
          <p:cNvPr id="5" name="千图PPT彼岸天：ID 8661124库_组合 89"/>
          <p:cNvGrpSpPr/>
          <p:nvPr>
            <p:custDataLst>
              <p:tags r:id="rId2"/>
            </p:custDataLst>
          </p:nvPr>
        </p:nvGrpSpPr>
        <p:grpSpPr>
          <a:xfrm>
            <a:off x="6100007" y="4259497"/>
            <a:ext cx="4837237" cy="642478"/>
            <a:chOff x="5831273" y="4278292"/>
            <a:chExt cx="4837237" cy="642478"/>
          </a:xfrm>
        </p:grpSpPr>
        <p:grpSp>
          <p:nvGrpSpPr>
            <p:cNvPr id="34" name="Group 67"/>
            <p:cNvGrpSpPr/>
            <p:nvPr/>
          </p:nvGrpSpPr>
          <p:grpSpPr>
            <a:xfrm>
              <a:off x="5831273" y="4294731"/>
              <a:ext cx="609600" cy="609600"/>
              <a:chOff x="5831273" y="5140838"/>
              <a:chExt cx="609600" cy="609600"/>
            </a:xfrm>
          </p:grpSpPr>
          <p:sp>
            <p:nvSpPr>
              <p:cNvPr id="38" name="Oval 68"/>
              <p:cNvSpPr/>
              <p:nvPr/>
            </p:nvSpPr>
            <p:spPr>
              <a:xfrm>
                <a:off x="5831273" y="5140838"/>
                <a:ext cx="609600" cy="609600"/>
              </a:xfrm>
              <a:prstGeom prst="ellipse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accent4">
                    <a:lumMod val="10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9" name="Oval 69"/>
              <p:cNvSpPr/>
              <p:nvPr/>
            </p:nvSpPr>
            <p:spPr>
              <a:xfrm>
                <a:off x="5917446" y="5227013"/>
                <a:ext cx="437252" cy="437252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accent4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35" name="Group 70"/>
            <p:cNvGrpSpPr/>
            <p:nvPr/>
          </p:nvGrpSpPr>
          <p:grpSpPr>
            <a:xfrm>
              <a:off x="6440873" y="4278292"/>
              <a:ext cx="4227637" cy="642478"/>
              <a:chOff x="7284132" y="5074715"/>
              <a:chExt cx="2262955" cy="642478"/>
            </a:xfrm>
          </p:grpSpPr>
          <p:sp>
            <p:nvSpPr>
              <p:cNvPr id="36" name="TextBox 71"/>
              <p:cNvSpPr txBox="1"/>
              <p:nvPr/>
            </p:nvSpPr>
            <p:spPr>
              <a:xfrm>
                <a:off x="7284132" y="5074715"/>
                <a:ext cx="2262955" cy="291403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accent4">
                        <a:lumMod val="100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lIns="360000" tIns="0" rIns="288000" bIns="0" anchor="ctr" anchorCtr="0">
                <a:normAutofit/>
              </a:bodyPr>
              <a:lstStyle/>
              <a:p>
                <a:r>
                  <a:rPr lang="zh-CN" altLang="en-US" sz="1600" b="1" dirty="0">
                    <a:solidFill>
                      <a:schemeClr val="accent4">
                        <a:lumMod val="100000"/>
                      </a:schemeClr>
                    </a:solidFill>
                  </a:rPr>
                  <a:t>输入标题文本</a:t>
                </a:r>
              </a:p>
            </p:txBody>
          </p:sp>
          <p:sp>
            <p:nvSpPr>
              <p:cNvPr id="37" name="TextBox 72"/>
              <p:cNvSpPr txBox="1"/>
              <p:nvPr/>
            </p:nvSpPr>
            <p:spPr>
              <a:xfrm>
                <a:off x="7284132" y="5366119"/>
                <a:ext cx="2262955" cy="351074"/>
              </a:xfrm>
              <a:prstGeom prst="rect">
                <a:avLst/>
              </a:prstGeom>
            </p:spPr>
            <p:txBody>
              <a:bodyPr vert="horz" wrap="square" lIns="360000" tIns="0" rIns="288000" bIns="0" anchor="ctr" anchorCtr="0">
                <a:normAutofit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sz="1050" dirty="0" err="1">
                    <a:solidFill>
                      <a:schemeClr val="dk1">
                        <a:lumMod val="100000"/>
                      </a:schemeClr>
                    </a:solidFill>
                  </a:rPr>
                  <a:t>点击此处更换文本</a:t>
                </a:r>
                <a:r>
                  <a:rPr lang="zh-CN" altLang="en-US" sz="1050" dirty="0">
                    <a:solidFill>
                      <a:schemeClr val="dk1">
                        <a:lumMod val="100000"/>
                      </a:schemeClr>
                    </a:solidFill>
                  </a:rPr>
                  <a:t>点击此处更换文本</a:t>
                </a:r>
                <a:endParaRPr sz="1050" dirty="0">
                  <a:solidFill>
                    <a:schemeClr val="dk1">
                      <a:lumMod val="100000"/>
                    </a:schemeClr>
                  </a:solidFill>
                </a:endParaRPr>
              </a:p>
            </p:txBody>
          </p:sp>
        </p:grpSp>
      </p:grpSp>
      <p:grpSp>
        <p:nvGrpSpPr>
          <p:cNvPr id="6" name="千图PPT彼岸天：ID 8661124库_组合 90"/>
          <p:cNvGrpSpPr/>
          <p:nvPr>
            <p:custDataLst>
              <p:tags r:id="rId3"/>
            </p:custDataLst>
          </p:nvPr>
        </p:nvGrpSpPr>
        <p:grpSpPr>
          <a:xfrm>
            <a:off x="6100007" y="3365117"/>
            <a:ext cx="4837237" cy="642478"/>
            <a:chOff x="5831273" y="3477735"/>
            <a:chExt cx="4837237" cy="642478"/>
          </a:xfrm>
        </p:grpSpPr>
        <p:grpSp>
          <p:nvGrpSpPr>
            <p:cNvPr id="28" name="Group 64"/>
            <p:cNvGrpSpPr/>
            <p:nvPr/>
          </p:nvGrpSpPr>
          <p:grpSpPr>
            <a:xfrm>
              <a:off x="5831273" y="3494174"/>
              <a:ext cx="609600" cy="609600"/>
              <a:chOff x="5831273" y="4138950"/>
              <a:chExt cx="609600" cy="609600"/>
            </a:xfrm>
          </p:grpSpPr>
          <p:sp>
            <p:nvSpPr>
              <p:cNvPr id="32" name="Oval 65"/>
              <p:cNvSpPr/>
              <p:nvPr/>
            </p:nvSpPr>
            <p:spPr>
              <a:xfrm>
                <a:off x="5831273" y="4138950"/>
                <a:ext cx="609600" cy="609600"/>
              </a:xfrm>
              <a:prstGeom prst="ellipse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accent3">
                    <a:lumMod val="10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3" name="Oval 66"/>
              <p:cNvSpPr/>
              <p:nvPr/>
            </p:nvSpPr>
            <p:spPr>
              <a:xfrm>
                <a:off x="5917446" y="4225125"/>
                <a:ext cx="437252" cy="437252"/>
              </a:xfrm>
              <a:prstGeom prst="ellipse">
                <a:avLst/>
              </a:prstGeom>
              <a:solidFill>
                <a:schemeClr val="accent3"/>
              </a:solidFill>
              <a:ln>
                <a:solidFill>
                  <a:schemeClr val="accent3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29" name="Group 73"/>
            <p:cNvGrpSpPr/>
            <p:nvPr/>
          </p:nvGrpSpPr>
          <p:grpSpPr>
            <a:xfrm>
              <a:off x="6440873" y="3477735"/>
              <a:ext cx="4227637" cy="642478"/>
              <a:chOff x="7284132" y="5074715"/>
              <a:chExt cx="2262955" cy="642478"/>
            </a:xfrm>
          </p:grpSpPr>
          <p:sp>
            <p:nvSpPr>
              <p:cNvPr id="30" name="TextBox 74"/>
              <p:cNvSpPr txBox="1"/>
              <p:nvPr/>
            </p:nvSpPr>
            <p:spPr>
              <a:xfrm>
                <a:off x="7284132" y="5074715"/>
                <a:ext cx="2262955" cy="291403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accent4">
                        <a:lumMod val="100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lIns="360000" tIns="0" rIns="288000" bIns="0" anchor="ctr" anchorCtr="0">
                <a:normAutofit/>
              </a:bodyPr>
              <a:lstStyle/>
              <a:p>
                <a:r>
                  <a:rPr lang="zh-CN" altLang="en-US" sz="1600" b="1" dirty="0">
                    <a:solidFill>
                      <a:schemeClr val="accent3">
                        <a:lumMod val="100000"/>
                      </a:schemeClr>
                    </a:solidFill>
                  </a:rPr>
                  <a:t>输入标题文本</a:t>
                </a:r>
              </a:p>
            </p:txBody>
          </p:sp>
          <p:sp>
            <p:nvSpPr>
              <p:cNvPr id="31" name="TextBox 75"/>
              <p:cNvSpPr txBox="1"/>
              <p:nvPr/>
            </p:nvSpPr>
            <p:spPr>
              <a:xfrm>
                <a:off x="7284132" y="5366119"/>
                <a:ext cx="2262955" cy="351074"/>
              </a:xfrm>
              <a:prstGeom prst="rect">
                <a:avLst/>
              </a:prstGeom>
            </p:spPr>
            <p:txBody>
              <a:bodyPr vert="horz" wrap="square" lIns="360000" tIns="0" rIns="288000" bIns="0" anchor="ctr" anchorCtr="0">
                <a:normAutofit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sz="1050" dirty="0" err="1">
                    <a:solidFill>
                      <a:schemeClr val="dk1">
                        <a:lumMod val="100000"/>
                      </a:schemeClr>
                    </a:solidFill>
                  </a:rPr>
                  <a:t>点击此处更换文本</a:t>
                </a:r>
                <a:r>
                  <a:rPr lang="zh-CN" altLang="en-US" sz="1050" dirty="0">
                    <a:solidFill>
                      <a:schemeClr val="dk1">
                        <a:lumMod val="100000"/>
                      </a:schemeClr>
                    </a:solidFill>
                  </a:rPr>
                  <a:t>点击此处更换文本</a:t>
                </a:r>
                <a:endParaRPr sz="1050" dirty="0">
                  <a:solidFill>
                    <a:schemeClr val="dk1">
                      <a:lumMod val="100000"/>
                    </a:schemeClr>
                  </a:solidFill>
                </a:endParaRPr>
              </a:p>
            </p:txBody>
          </p:sp>
        </p:grpSp>
      </p:grpSp>
      <p:grpSp>
        <p:nvGrpSpPr>
          <p:cNvPr id="7" name="千图PPT彼岸天：ID 8661124库_组合 91"/>
          <p:cNvGrpSpPr/>
          <p:nvPr>
            <p:custDataLst>
              <p:tags r:id="rId4"/>
            </p:custDataLst>
          </p:nvPr>
        </p:nvGrpSpPr>
        <p:grpSpPr>
          <a:xfrm>
            <a:off x="6100007" y="2470737"/>
            <a:ext cx="4837237" cy="642478"/>
            <a:chOff x="5831273" y="2307867"/>
            <a:chExt cx="4837237" cy="642478"/>
          </a:xfrm>
        </p:grpSpPr>
        <p:grpSp>
          <p:nvGrpSpPr>
            <p:cNvPr id="22" name="Group 61"/>
            <p:cNvGrpSpPr/>
            <p:nvPr/>
          </p:nvGrpSpPr>
          <p:grpSpPr>
            <a:xfrm>
              <a:off x="5831273" y="2324306"/>
              <a:ext cx="609600" cy="609600"/>
              <a:chOff x="5831273" y="3137061"/>
              <a:chExt cx="609600" cy="609600"/>
            </a:xfrm>
          </p:grpSpPr>
          <p:sp>
            <p:nvSpPr>
              <p:cNvPr id="26" name="Oval 62"/>
              <p:cNvSpPr/>
              <p:nvPr/>
            </p:nvSpPr>
            <p:spPr>
              <a:xfrm>
                <a:off x="5831273" y="3137061"/>
                <a:ext cx="609600" cy="609600"/>
              </a:xfrm>
              <a:prstGeom prst="ellipse">
                <a:avLst/>
              </a:prstGeom>
              <a:noFill/>
              <a:ln w="12700" cap="flat" cmpd="sng" algn="ctr">
                <a:solidFill>
                  <a:schemeClr val="accent2">
                    <a:lumMod val="10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2"/>
                    </a:solidFill>
                  </a14:hiddenFill>
                </a:ext>
              </a:ex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7" name="Oval 63"/>
              <p:cNvSpPr/>
              <p:nvPr/>
            </p:nvSpPr>
            <p:spPr>
              <a:xfrm>
                <a:off x="5917446" y="3223236"/>
                <a:ext cx="437252" cy="437252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23" name="Group 76"/>
            <p:cNvGrpSpPr/>
            <p:nvPr/>
          </p:nvGrpSpPr>
          <p:grpSpPr>
            <a:xfrm>
              <a:off x="6440873" y="2307867"/>
              <a:ext cx="4227637" cy="642478"/>
              <a:chOff x="7284132" y="5074715"/>
              <a:chExt cx="2262955" cy="642478"/>
            </a:xfrm>
          </p:grpSpPr>
          <p:sp>
            <p:nvSpPr>
              <p:cNvPr id="24" name="TextBox 77"/>
              <p:cNvSpPr txBox="1"/>
              <p:nvPr/>
            </p:nvSpPr>
            <p:spPr>
              <a:xfrm>
                <a:off x="7284132" y="5074715"/>
                <a:ext cx="2262955" cy="291403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accent4">
                        <a:lumMod val="100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lIns="360000" tIns="0" rIns="288000" bIns="0" anchor="ctr" anchorCtr="0">
                <a:normAutofit/>
              </a:bodyPr>
              <a:lstStyle/>
              <a:p>
                <a:r>
                  <a:rPr lang="zh-CN" altLang="en-US" sz="1600" b="1" dirty="0">
                    <a:solidFill>
                      <a:schemeClr val="accent2">
                        <a:lumMod val="100000"/>
                      </a:schemeClr>
                    </a:solidFill>
                  </a:rPr>
                  <a:t>输入标题文本</a:t>
                </a:r>
              </a:p>
            </p:txBody>
          </p:sp>
          <p:sp>
            <p:nvSpPr>
              <p:cNvPr id="25" name="TextBox 78"/>
              <p:cNvSpPr txBox="1"/>
              <p:nvPr/>
            </p:nvSpPr>
            <p:spPr>
              <a:xfrm>
                <a:off x="7284132" y="5366119"/>
                <a:ext cx="2262955" cy="351074"/>
              </a:xfrm>
              <a:prstGeom prst="rect">
                <a:avLst/>
              </a:prstGeom>
            </p:spPr>
            <p:txBody>
              <a:bodyPr vert="horz" wrap="square" lIns="360000" tIns="0" rIns="288000" bIns="0" anchor="ctr" anchorCtr="0">
                <a:normAutofit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sz="1050" dirty="0" err="1">
                    <a:solidFill>
                      <a:schemeClr val="dk1">
                        <a:lumMod val="100000"/>
                      </a:schemeClr>
                    </a:solidFill>
                  </a:rPr>
                  <a:t>点击此处更换文本</a:t>
                </a:r>
                <a:r>
                  <a:rPr lang="zh-CN" altLang="en-US" sz="1050" dirty="0">
                    <a:solidFill>
                      <a:schemeClr val="dk1">
                        <a:lumMod val="100000"/>
                      </a:schemeClr>
                    </a:solidFill>
                  </a:rPr>
                  <a:t>点击此处更换文本</a:t>
                </a:r>
                <a:endParaRPr sz="1050" dirty="0">
                  <a:solidFill>
                    <a:schemeClr val="dk1">
                      <a:lumMod val="100000"/>
                    </a:schemeClr>
                  </a:solidFill>
                </a:endParaRPr>
              </a:p>
            </p:txBody>
          </p:sp>
        </p:grpSp>
      </p:grpSp>
      <p:grpSp>
        <p:nvGrpSpPr>
          <p:cNvPr id="8" name="千图PPT彼岸天：ID 8661124库_组合 92"/>
          <p:cNvGrpSpPr/>
          <p:nvPr>
            <p:custDataLst>
              <p:tags r:id="rId5"/>
            </p:custDataLst>
          </p:nvPr>
        </p:nvGrpSpPr>
        <p:grpSpPr>
          <a:xfrm>
            <a:off x="6100007" y="1576357"/>
            <a:ext cx="4837237" cy="642478"/>
            <a:chOff x="5831273" y="1576357"/>
            <a:chExt cx="4837237" cy="642478"/>
          </a:xfrm>
        </p:grpSpPr>
        <p:grpSp>
          <p:nvGrpSpPr>
            <p:cNvPr id="16" name="Group 58"/>
            <p:cNvGrpSpPr/>
            <p:nvPr/>
          </p:nvGrpSpPr>
          <p:grpSpPr>
            <a:xfrm>
              <a:off x="5831273" y="1592796"/>
              <a:ext cx="609600" cy="609600"/>
              <a:chOff x="5831273" y="2135171"/>
              <a:chExt cx="609600" cy="609600"/>
            </a:xfrm>
          </p:grpSpPr>
          <p:sp>
            <p:nvSpPr>
              <p:cNvPr id="20" name="Oval 59"/>
              <p:cNvSpPr/>
              <p:nvPr/>
            </p:nvSpPr>
            <p:spPr>
              <a:xfrm>
                <a:off x="5831273" y="2135171"/>
                <a:ext cx="609600" cy="609600"/>
              </a:xfrm>
              <a:prstGeom prst="ellipse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accent1">
                    <a:lumMod val="10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1" name="Oval 60"/>
              <p:cNvSpPr/>
              <p:nvPr/>
            </p:nvSpPr>
            <p:spPr>
              <a:xfrm>
                <a:off x="5917446" y="2221346"/>
                <a:ext cx="437252" cy="437252"/>
              </a:xfrm>
              <a:prstGeom prst="ellipse">
                <a:avLst/>
              </a:prstGeom>
              <a:solidFill>
                <a:schemeClr val="accent1"/>
              </a:solidFill>
              <a:ln>
                <a:solidFill>
                  <a:schemeClr val="accent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17" name="Group 79"/>
            <p:cNvGrpSpPr/>
            <p:nvPr/>
          </p:nvGrpSpPr>
          <p:grpSpPr>
            <a:xfrm>
              <a:off x="6440873" y="1576357"/>
              <a:ext cx="4227637" cy="642478"/>
              <a:chOff x="7284132" y="5074715"/>
              <a:chExt cx="2262955" cy="642478"/>
            </a:xfrm>
          </p:grpSpPr>
          <p:sp>
            <p:nvSpPr>
              <p:cNvPr id="18" name="TextBox 80"/>
              <p:cNvSpPr txBox="1"/>
              <p:nvPr/>
            </p:nvSpPr>
            <p:spPr>
              <a:xfrm>
                <a:off x="7284132" y="5074715"/>
                <a:ext cx="2262955" cy="291403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accent4">
                        <a:lumMod val="100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lIns="360000" tIns="0" rIns="288000" bIns="0" anchor="ctr" anchorCtr="0">
                <a:normAutofit/>
              </a:bodyPr>
              <a:lstStyle/>
              <a:p>
                <a:r>
                  <a:rPr lang="zh-CN" altLang="en-US" sz="1600" b="1" dirty="0">
                    <a:solidFill>
                      <a:schemeClr val="accent1">
                        <a:lumMod val="100000"/>
                      </a:schemeClr>
                    </a:solidFill>
                  </a:rPr>
                  <a:t>输入标题文本</a:t>
                </a:r>
              </a:p>
            </p:txBody>
          </p:sp>
          <p:sp>
            <p:nvSpPr>
              <p:cNvPr id="19" name="TextBox 81"/>
              <p:cNvSpPr txBox="1"/>
              <p:nvPr/>
            </p:nvSpPr>
            <p:spPr>
              <a:xfrm>
                <a:off x="7284132" y="5366119"/>
                <a:ext cx="2262955" cy="351074"/>
              </a:xfrm>
              <a:prstGeom prst="rect">
                <a:avLst/>
              </a:prstGeom>
            </p:spPr>
            <p:txBody>
              <a:bodyPr vert="horz" wrap="square" lIns="360000" tIns="0" rIns="288000" bIns="0" anchor="ctr" anchorCtr="0">
                <a:normAutofit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sz="1050" dirty="0" err="1">
                    <a:solidFill>
                      <a:schemeClr val="dk1">
                        <a:lumMod val="100000"/>
                      </a:schemeClr>
                    </a:solidFill>
                  </a:rPr>
                  <a:t>点击此处更换文本</a:t>
                </a:r>
                <a:r>
                  <a:rPr lang="zh-CN" altLang="en-US" sz="1050" dirty="0">
                    <a:solidFill>
                      <a:schemeClr val="dk1">
                        <a:lumMod val="100000"/>
                      </a:schemeClr>
                    </a:solidFill>
                  </a:rPr>
                  <a:t>点击此处更换文本</a:t>
                </a:r>
                <a:endParaRPr sz="1050" dirty="0">
                  <a:solidFill>
                    <a:schemeClr val="dk1">
                      <a:lumMod val="100000"/>
                    </a:schemeClr>
                  </a:solidFill>
                </a:endParaRPr>
              </a:p>
            </p:txBody>
          </p:sp>
        </p:grpSp>
      </p:grpSp>
      <p:grpSp>
        <p:nvGrpSpPr>
          <p:cNvPr id="9" name="千图PPT彼岸天：ID 8661124库_组合 88"/>
          <p:cNvGrpSpPr/>
          <p:nvPr>
            <p:custDataLst>
              <p:tags r:id="rId6"/>
            </p:custDataLst>
          </p:nvPr>
        </p:nvGrpSpPr>
        <p:grpSpPr>
          <a:xfrm>
            <a:off x="6100007" y="5153876"/>
            <a:ext cx="4837237" cy="642478"/>
            <a:chOff x="5831273" y="5153876"/>
            <a:chExt cx="4837237" cy="642478"/>
          </a:xfrm>
        </p:grpSpPr>
        <p:grpSp>
          <p:nvGrpSpPr>
            <p:cNvPr id="10" name="Group 82"/>
            <p:cNvGrpSpPr/>
            <p:nvPr/>
          </p:nvGrpSpPr>
          <p:grpSpPr>
            <a:xfrm>
              <a:off x="5831273" y="5170315"/>
              <a:ext cx="609600" cy="609600"/>
              <a:chOff x="5831273" y="5140838"/>
              <a:chExt cx="609600" cy="609600"/>
            </a:xfrm>
          </p:grpSpPr>
          <p:sp>
            <p:nvSpPr>
              <p:cNvPr id="14" name="Oval 83"/>
              <p:cNvSpPr/>
              <p:nvPr/>
            </p:nvSpPr>
            <p:spPr>
              <a:xfrm>
                <a:off x="5831273" y="5140838"/>
                <a:ext cx="609600" cy="609600"/>
              </a:xfrm>
              <a:prstGeom prst="ellipse">
                <a:avLst/>
              </a:prstGeom>
              <a:noFill/>
              <a:ln w="12700" cap="flat" cmpd="sng" algn="ctr">
                <a:solidFill>
                  <a:schemeClr val="accent5">
                    <a:lumMod val="10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5">
                        <a:lumMod val="100000"/>
                      </a:schemeClr>
                    </a:solidFill>
                  </a14:hiddenFill>
                </a:ext>
              </a:ex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" name="Oval 84"/>
              <p:cNvSpPr/>
              <p:nvPr/>
            </p:nvSpPr>
            <p:spPr>
              <a:xfrm>
                <a:off x="5917446" y="5227013"/>
                <a:ext cx="437252" cy="437252"/>
              </a:xfrm>
              <a:prstGeom prst="ellipse">
                <a:avLst/>
              </a:prstGeom>
              <a:solidFill>
                <a:schemeClr val="accent5">
                  <a:lumMod val="100000"/>
                </a:schemeClr>
              </a:solidFill>
              <a:ln w="12700" cap="flat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accent5">
                        <a:lumMod val="10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11" name="Group 85"/>
            <p:cNvGrpSpPr/>
            <p:nvPr/>
          </p:nvGrpSpPr>
          <p:grpSpPr>
            <a:xfrm>
              <a:off x="6440873" y="5153876"/>
              <a:ext cx="4227637" cy="642478"/>
              <a:chOff x="7284132" y="5074715"/>
              <a:chExt cx="2262955" cy="642478"/>
            </a:xfrm>
          </p:grpSpPr>
          <p:sp>
            <p:nvSpPr>
              <p:cNvPr id="12" name="TextBox 86"/>
              <p:cNvSpPr txBox="1"/>
              <p:nvPr/>
            </p:nvSpPr>
            <p:spPr>
              <a:xfrm>
                <a:off x="7284132" y="5074715"/>
                <a:ext cx="2262955" cy="291403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accent4">
                        <a:lumMod val="100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lIns="360000" tIns="0" rIns="288000" bIns="0" anchor="ctr" anchorCtr="0">
                <a:normAutofit/>
              </a:bodyPr>
              <a:lstStyle/>
              <a:p>
                <a:r>
                  <a:rPr lang="zh-CN" altLang="en-US" sz="1600" b="1" dirty="0">
                    <a:solidFill>
                      <a:schemeClr val="accent5">
                        <a:lumMod val="100000"/>
                      </a:schemeClr>
                    </a:solidFill>
                  </a:rPr>
                  <a:t>输入标题文本</a:t>
                </a:r>
              </a:p>
            </p:txBody>
          </p:sp>
          <p:sp>
            <p:nvSpPr>
              <p:cNvPr id="13" name="TextBox 87"/>
              <p:cNvSpPr txBox="1"/>
              <p:nvPr/>
            </p:nvSpPr>
            <p:spPr>
              <a:xfrm>
                <a:off x="7284132" y="5366119"/>
                <a:ext cx="2262955" cy="351074"/>
              </a:xfrm>
              <a:prstGeom prst="rect">
                <a:avLst/>
              </a:prstGeom>
            </p:spPr>
            <p:txBody>
              <a:bodyPr vert="horz" wrap="square" lIns="360000" tIns="0" rIns="288000" bIns="0" anchor="ctr" anchorCtr="0">
                <a:normAutofit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sz="1050" dirty="0" err="1">
                    <a:solidFill>
                      <a:schemeClr val="dk1">
                        <a:lumMod val="100000"/>
                      </a:schemeClr>
                    </a:solidFill>
                  </a:rPr>
                  <a:t>点击此处更换文本</a:t>
                </a:r>
                <a:r>
                  <a:rPr lang="zh-CN" altLang="en-US" sz="1050" dirty="0">
                    <a:solidFill>
                      <a:schemeClr val="dk1">
                        <a:lumMod val="100000"/>
                      </a:schemeClr>
                    </a:solidFill>
                  </a:rPr>
                  <a:t>点击此处更换文本</a:t>
                </a:r>
                <a:endParaRPr sz="1050" dirty="0">
                  <a:solidFill>
                    <a:schemeClr val="dk1">
                      <a:lumMod val="100000"/>
                    </a:schemeClr>
                  </a:solidFill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14:gallery dir="l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千图PPT彼岸天：ID 8661124库_组合 2"/>
          <p:cNvGrpSpPr/>
          <p:nvPr>
            <p:custDataLst>
              <p:tags r:id="rId1"/>
            </p:custDataLst>
          </p:nvPr>
        </p:nvGrpSpPr>
        <p:grpSpPr>
          <a:xfrm>
            <a:off x="5411912" y="1236048"/>
            <a:ext cx="5949148" cy="4964461"/>
            <a:chOff x="722496" y="1236039"/>
            <a:chExt cx="5949170" cy="4964479"/>
          </a:xfrm>
        </p:grpSpPr>
        <p:sp>
          <p:nvSpPr>
            <p:cNvPr id="20" name="Freeform: Shape 35"/>
            <p:cNvSpPr>
              <a:spLocks noChangeAspect="1"/>
            </p:cNvSpPr>
            <p:nvPr/>
          </p:nvSpPr>
          <p:spPr bwMode="auto">
            <a:xfrm>
              <a:off x="1655790" y="4379102"/>
              <a:ext cx="328525" cy="361380"/>
            </a:xfrm>
            <a:custGeom>
              <a:avLst/>
              <a:gdLst>
                <a:gd name="T0" fmla="*/ 347 w 376"/>
                <a:gd name="T1" fmla="*/ 284 h 376"/>
                <a:gd name="T2" fmla="*/ 347 w 376"/>
                <a:gd name="T3" fmla="*/ 238 h 376"/>
                <a:gd name="T4" fmla="*/ 278 w 376"/>
                <a:gd name="T5" fmla="*/ 169 h 376"/>
                <a:gd name="T6" fmla="*/ 238 w 376"/>
                <a:gd name="T7" fmla="*/ 169 h 376"/>
                <a:gd name="T8" fmla="*/ 207 w 376"/>
                <a:gd name="T9" fmla="*/ 148 h 376"/>
                <a:gd name="T10" fmla="*/ 207 w 376"/>
                <a:gd name="T11" fmla="*/ 92 h 376"/>
                <a:gd name="T12" fmla="*/ 236 w 376"/>
                <a:gd name="T13" fmla="*/ 48 h 376"/>
                <a:gd name="T14" fmla="*/ 188 w 376"/>
                <a:gd name="T15" fmla="*/ 0 h 376"/>
                <a:gd name="T16" fmla="*/ 140 w 376"/>
                <a:gd name="T17" fmla="*/ 48 h 376"/>
                <a:gd name="T18" fmla="*/ 169 w 376"/>
                <a:gd name="T19" fmla="*/ 92 h 376"/>
                <a:gd name="T20" fmla="*/ 169 w 376"/>
                <a:gd name="T21" fmla="*/ 148 h 376"/>
                <a:gd name="T22" fmla="*/ 138 w 376"/>
                <a:gd name="T23" fmla="*/ 169 h 376"/>
                <a:gd name="T24" fmla="*/ 98 w 376"/>
                <a:gd name="T25" fmla="*/ 169 h 376"/>
                <a:gd name="T26" fmla="*/ 29 w 376"/>
                <a:gd name="T27" fmla="*/ 238 h 376"/>
                <a:gd name="T28" fmla="*/ 29 w 376"/>
                <a:gd name="T29" fmla="*/ 284 h 376"/>
                <a:gd name="T30" fmla="*/ 0 w 376"/>
                <a:gd name="T31" fmla="*/ 328 h 376"/>
                <a:gd name="T32" fmla="*/ 48 w 376"/>
                <a:gd name="T33" fmla="*/ 376 h 376"/>
                <a:gd name="T34" fmla="*/ 96 w 376"/>
                <a:gd name="T35" fmla="*/ 328 h 376"/>
                <a:gd name="T36" fmla="*/ 67 w 376"/>
                <a:gd name="T37" fmla="*/ 284 h 376"/>
                <a:gd name="T38" fmla="*/ 67 w 376"/>
                <a:gd name="T39" fmla="*/ 238 h 376"/>
                <a:gd name="T40" fmla="*/ 98 w 376"/>
                <a:gd name="T41" fmla="*/ 207 h 376"/>
                <a:gd name="T42" fmla="*/ 138 w 376"/>
                <a:gd name="T43" fmla="*/ 207 h 376"/>
                <a:gd name="T44" fmla="*/ 169 w 376"/>
                <a:gd name="T45" fmla="*/ 202 h 376"/>
                <a:gd name="T46" fmla="*/ 169 w 376"/>
                <a:gd name="T47" fmla="*/ 284 h 376"/>
                <a:gd name="T48" fmla="*/ 140 w 376"/>
                <a:gd name="T49" fmla="*/ 328 h 376"/>
                <a:gd name="T50" fmla="*/ 188 w 376"/>
                <a:gd name="T51" fmla="*/ 376 h 376"/>
                <a:gd name="T52" fmla="*/ 236 w 376"/>
                <a:gd name="T53" fmla="*/ 328 h 376"/>
                <a:gd name="T54" fmla="*/ 207 w 376"/>
                <a:gd name="T55" fmla="*/ 284 h 376"/>
                <a:gd name="T56" fmla="*/ 207 w 376"/>
                <a:gd name="T57" fmla="*/ 202 h 376"/>
                <a:gd name="T58" fmla="*/ 238 w 376"/>
                <a:gd name="T59" fmla="*/ 207 h 376"/>
                <a:gd name="T60" fmla="*/ 278 w 376"/>
                <a:gd name="T61" fmla="*/ 207 h 376"/>
                <a:gd name="T62" fmla="*/ 309 w 376"/>
                <a:gd name="T63" fmla="*/ 238 h 376"/>
                <a:gd name="T64" fmla="*/ 309 w 376"/>
                <a:gd name="T65" fmla="*/ 284 h 376"/>
                <a:gd name="T66" fmla="*/ 280 w 376"/>
                <a:gd name="T67" fmla="*/ 328 h 376"/>
                <a:gd name="T68" fmla="*/ 328 w 376"/>
                <a:gd name="T69" fmla="*/ 376 h 376"/>
                <a:gd name="T70" fmla="*/ 376 w 376"/>
                <a:gd name="T71" fmla="*/ 328 h 376"/>
                <a:gd name="T72" fmla="*/ 347 w 376"/>
                <a:gd name="T73" fmla="*/ 284 h 376"/>
                <a:gd name="T74" fmla="*/ 75 w 376"/>
                <a:gd name="T75" fmla="*/ 328 h 376"/>
                <a:gd name="T76" fmla="*/ 48 w 376"/>
                <a:gd name="T77" fmla="*/ 356 h 376"/>
                <a:gd name="T78" fmla="*/ 20 w 376"/>
                <a:gd name="T79" fmla="*/ 328 h 376"/>
                <a:gd name="T80" fmla="*/ 48 w 376"/>
                <a:gd name="T81" fmla="*/ 300 h 376"/>
                <a:gd name="T82" fmla="*/ 75 w 376"/>
                <a:gd name="T83" fmla="*/ 328 h 376"/>
                <a:gd name="T84" fmla="*/ 160 w 376"/>
                <a:gd name="T85" fmla="*/ 48 h 376"/>
                <a:gd name="T86" fmla="*/ 188 w 376"/>
                <a:gd name="T87" fmla="*/ 20 h 376"/>
                <a:gd name="T88" fmla="*/ 215 w 376"/>
                <a:gd name="T89" fmla="*/ 48 h 376"/>
                <a:gd name="T90" fmla="*/ 188 w 376"/>
                <a:gd name="T91" fmla="*/ 76 h 376"/>
                <a:gd name="T92" fmla="*/ 160 w 376"/>
                <a:gd name="T93" fmla="*/ 48 h 376"/>
                <a:gd name="T94" fmla="*/ 215 w 376"/>
                <a:gd name="T95" fmla="*/ 328 h 376"/>
                <a:gd name="T96" fmla="*/ 188 w 376"/>
                <a:gd name="T97" fmla="*/ 356 h 376"/>
                <a:gd name="T98" fmla="*/ 160 w 376"/>
                <a:gd name="T99" fmla="*/ 328 h 376"/>
                <a:gd name="T100" fmla="*/ 188 w 376"/>
                <a:gd name="T101" fmla="*/ 300 h 376"/>
                <a:gd name="T102" fmla="*/ 215 w 376"/>
                <a:gd name="T103" fmla="*/ 328 h 376"/>
                <a:gd name="T104" fmla="*/ 328 w 376"/>
                <a:gd name="T105" fmla="*/ 356 h 376"/>
                <a:gd name="T106" fmla="*/ 300 w 376"/>
                <a:gd name="T107" fmla="*/ 328 h 376"/>
                <a:gd name="T108" fmla="*/ 328 w 376"/>
                <a:gd name="T109" fmla="*/ 300 h 376"/>
                <a:gd name="T110" fmla="*/ 355 w 376"/>
                <a:gd name="T111" fmla="*/ 328 h 376"/>
                <a:gd name="T112" fmla="*/ 328 w 376"/>
                <a:gd name="T113" fmla="*/ 356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76" h="376">
                  <a:moveTo>
                    <a:pt x="347" y="284"/>
                  </a:moveTo>
                  <a:cubicBezTo>
                    <a:pt x="347" y="238"/>
                    <a:pt x="347" y="238"/>
                    <a:pt x="347" y="238"/>
                  </a:cubicBezTo>
                  <a:cubicBezTo>
                    <a:pt x="347" y="210"/>
                    <a:pt x="328" y="169"/>
                    <a:pt x="278" y="169"/>
                  </a:cubicBezTo>
                  <a:cubicBezTo>
                    <a:pt x="238" y="169"/>
                    <a:pt x="238" y="169"/>
                    <a:pt x="238" y="169"/>
                  </a:cubicBezTo>
                  <a:cubicBezTo>
                    <a:pt x="210" y="169"/>
                    <a:pt x="207" y="155"/>
                    <a:pt x="207" y="148"/>
                  </a:cubicBezTo>
                  <a:cubicBezTo>
                    <a:pt x="207" y="92"/>
                    <a:pt x="207" y="92"/>
                    <a:pt x="207" y="92"/>
                  </a:cubicBezTo>
                  <a:cubicBezTo>
                    <a:pt x="224" y="85"/>
                    <a:pt x="236" y="68"/>
                    <a:pt x="236" y="48"/>
                  </a:cubicBezTo>
                  <a:cubicBezTo>
                    <a:pt x="236" y="21"/>
                    <a:pt x="214" y="0"/>
                    <a:pt x="188" y="0"/>
                  </a:cubicBezTo>
                  <a:cubicBezTo>
                    <a:pt x="161" y="0"/>
                    <a:pt x="140" y="21"/>
                    <a:pt x="140" y="48"/>
                  </a:cubicBezTo>
                  <a:cubicBezTo>
                    <a:pt x="140" y="68"/>
                    <a:pt x="152" y="85"/>
                    <a:pt x="169" y="92"/>
                  </a:cubicBezTo>
                  <a:cubicBezTo>
                    <a:pt x="169" y="148"/>
                    <a:pt x="169" y="148"/>
                    <a:pt x="169" y="148"/>
                  </a:cubicBezTo>
                  <a:cubicBezTo>
                    <a:pt x="169" y="153"/>
                    <a:pt x="167" y="169"/>
                    <a:pt x="138" y="169"/>
                  </a:cubicBezTo>
                  <a:cubicBezTo>
                    <a:pt x="98" y="169"/>
                    <a:pt x="98" y="169"/>
                    <a:pt x="98" y="169"/>
                  </a:cubicBezTo>
                  <a:cubicBezTo>
                    <a:pt x="47" y="169"/>
                    <a:pt x="29" y="210"/>
                    <a:pt x="29" y="238"/>
                  </a:cubicBezTo>
                  <a:cubicBezTo>
                    <a:pt x="29" y="284"/>
                    <a:pt x="29" y="284"/>
                    <a:pt x="29" y="284"/>
                  </a:cubicBezTo>
                  <a:cubicBezTo>
                    <a:pt x="12" y="291"/>
                    <a:pt x="0" y="308"/>
                    <a:pt x="0" y="328"/>
                  </a:cubicBezTo>
                  <a:cubicBezTo>
                    <a:pt x="0" y="354"/>
                    <a:pt x="21" y="376"/>
                    <a:pt x="48" y="376"/>
                  </a:cubicBezTo>
                  <a:cubicBezTo>
                    <a:pt x="74" y="376"/>
                    <a:pt x="96" y="354"/>
                    <a:pt x="96" y="328"/>
                  </a:cubicBezTo>
                  <a:cubicBezTo>
                    <a:pt x="96" y="308"/>
                    <a:pt x="84" y="291"/>
                    <a:pt x="67" y="284"/>
                  </a:cubicBezTo>
                  <a:cubicBezTo>
                    <a:pt x="67" y="238"/>
                    <a:pt x="67" y="238"/>
                    <a:pt x="67" y="238"/>
                  </a:cubicBezTo>
                  <a:cubicBezTo>
                    <a:pt x="67" y="233"/>
                    <a:pt x="68" y="207"/>
                    <a:pt x="98" y="207"/>
                  </a:cubicBezTo>
                  <a:cubicBezTo>
                    <a:pt x="138" y="207"/>
                    <a:pt x="138" y="207"/>
                    <a:pt x="138" y="207"/>
                  </a:cubicBezTo>
                  <a:cubicBezTo>
                    <a:pt x="150" y="207"/>
                    <a:pt x="160" y="205"/>
                    <a:pt x="169" y="202"/>
                  </a:cubicBezTo>
                  <a:cubicBezTo>
                    <a:pt x="169" y="284"/>
                    <a:pt x="169" y="284"/>
                    <a:pt x="169" y="284"/>
                  </a:cubicBezTo>
                  <a:cubicBezTo>
                    <a:pt x="152" y="291"/>
                    <a:pt x="140" y="308"/>
                    <a:pt x="140" y="328"/>
                  </a:cubicBezTo>
                  <a:cubicBezTo>
                    <a:pt x="140" y="354"/>
                    <a:pt x="161" y="376"/>
                    <a:pt x="188" y="376"/>
                  </a:cubicBezTo>
                  <a:cubicBezTo>
                    <a:pt x="214" y="376"/>
                    <a:pt x="236" y="354"/>
                    <a:pt x="236" y="328"/>
                  </a:cubicBezTo>
                  <a:cubicBezTo>
                    <a:pt x="236" y="308"/>
                    <a:pt x="224" y="291"/>
                    <a:pt x="207" y="284"/>
                  </a:cubicBezTo>
                  <a:cubicBezTo>
                    <a:pt x="207" y="202"/>
                    <a:pt x="207" y="202"/>
                    <a:pt x="207" y="202"/>
                  </a:cubicBezTo>
                  <a:cubicBezTo>
                    <a:pt x="215" y="205"/>
                    <a:pt x="226" y="207"/>
                    <a:pt x="238" y="207"/>
                  </a:cubicBezTo>
                  <a:cubicBezTo>
                    <a:pt x="278" y="207"/>
                    <a:pt x="278" y="207"/>
                    <a:pt x="278" y="207"/>
                  </a:cubicBezTo>
                  <a:cubicBezTo>
                    <a:pt x="306" y="207"/>
                    <a:pt x="309" y="231"/>
                    <a:pt x="309" y="238"/>
                  </a:cubicBezTo>
                  <a:cubicBezTo>
                    <a:pt x="309" y="284"/>
                    <a:pt x="309" y="284"/>
                    <a:pt x="309" y="284"/>
                  </a:cubicBezTo>
                  <a:cubicBezTo>
                    <a:pt x="292" y="291"/>
                    <a:pt x="280" y="308"/>
                    <a:pt x="280" y="328"/>
                  </a:cubicBezTo>
                  <a:cubicBezTo>
                    <a:pt x="280" y="354"/>
                    <a:pt x="301" y="376"/>
                    <a:pt x="328" y="376"/>
                  </a:cubicBezTo>
                  <a:cubicBezTo>
                    <a:pt x="354" y="376"/>
                    <a:pt x="376" y="354"/>
                    <a:pt x="376" y="328"/>
                  </a:cubicBezTo>
                  <a:cubicBezTo>
                    <a:pt x="376" y="308"/>
                    <a:pt x="364" y="291"/>
                    <a:pt x="347" y="284"/>
                  </a:cubicBezTo>
                  <a:close/>
                  <a:moveTo>
                    <a:pt x="75" y="328"/>
                  </a:moveTo>
                  <a:cubicBezTo>
                    <a:pt x="75" y="343"/>
                    <a:pt x="63" y="356"/>
                    <a:pt x="48" y="356"/>
                  </a:cubicBezTo>
                  <a:cubicBezTo>
                    <a:pt x="32" y="356"/>
                    <a:pt x="20" y="343"/>
                    <a:pt x="20" y="328"/>
                  </a:cubicBezTo>
                  <a:cubicBezTo>
                    <a:pt x="20" y="313"/>
                    <a:pt x="32" y="300"/>
                    <a:pt x="48" y="300"/>
                  </a:cubicBezTo>
                  <a:cubicBezTo>
                    <a:pt x="63" y="300"/>
                    <a:pt x="75" y="313"/>
                    <a:pt x="75" y="328"/>
                  </a:cubicBezTo>
                  <a:close/>
                  <a:moveTo>
                    <a:pt x="160" y="48"/>
                  </a:moveTo>
                  <a:cubicBezTo>
                    <a:pt x="160" y="33"/>
                    <a:pt x="172" y="20"/>
                    <a:pt x="188" y="20"/>
                  </a:cubicBezTo>
                  <a:cubicBezTo>
                    <a:pt x="203" y="20"/>
                    <a:pt x="215" y="33"/>
                    <a:pt x="215" y="48"/>
                  </a:cubicBezTo>
                  <a:cubicBezTo>
                    <a:pt x="215" y="63"/>
                    <a:pt x="203" y="76"/>
                    <a:pt x="188" y="76"/>
                  </a:cubicBezTo>
                  <a:cubicBezTo>
                    <a:pt x="172" y="76"/>
                    <a:pt x="160" y="63"/>
                    <a:pt x="160" y="48"/>
                  </a:cubicBezTo>
                  <a:close/>
                  <a:moveTo>
                    <a:pt x="215" y="328"/>
                  </a:moveTo>
                  <a:cubicBezTo>
                    <a:pt x="215" y="343"/>
                    <a:pt x="203" y="356"/>
                    <a:pt x="188" y="356"/>
                  </a:cubicBezTo>
                  <a:cubicBezTo>
                    <a:pt x="172" y="356"/>
                    <a:pt x="160" y="343"/>
                    <a:pt x="160" y="328"/>
                  </a:cubicBezTo>
                  <a:cubicBezTo>
                    <a:pt x="160" y="313"/>
                    <a:pt x="172" y="300"/>
                    <a:pt x="188" y="300"/>
                  </a:cubicBezTo>
                  <a:cubicBezTo>
                    <a:pt x="203" y="300"/>
                    <a:pt x="215" y="313"/>
                    <a:pt x="215" y="328"/>
                  </a:cubicBezTo>
                  <a:close/>
                  <a:moveTo>
                    <a:pt x="328" y="356"/>
                  </a:moveTo>
                  <a:cubicBezTo>
                    <a:pt x="312" y="356"/>
                    <a:pt x="300" y="343"/>
                    <a:pt x="300" y="328"/>
                  </a:cubicBezTo>
                  <a:cubicBezTo>
                    <a:pt x="300" y="313"/>
                    <a:pt x="312" y="300"/>
                    <a:pt x="328" y="300"/>
                  </a:cubicBezTo>
                  <a:cubicBezTo>
                    <a:pt x="343" y="300"/>
                    <a:pt x="355" y="313"/>
                    <a:pt x="355" y="328"/>
                  </a:cubicBezTo>
                  <a:cubicBezTo>
                    <a:pt x="355" y="343"/>
                    <a:pt x="343" y="356"/>
                    <a:pt x="328" y="35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" name="Freeform: Shape 37"/>
            <p:cNvSpPr>
              <a:spLocks noChangeAspect="1"/>
            </p:cNvSpPr>
            <p:nvPr/>
          </p:nvSpPr>
          <p:spPr bwMode="auto">
            <a:xfrm>
              <a:off x="4077379" y="5500850"/>
              <a:ext cx="374825" cy="374400"/>
            </a:xfrm>
            <a:custGeom>
              <a:avLst/>
              <a:gdLst>
                <a:gd name="T0" fmla="*/ 183 w 371"/>
                <a:gd name="T1" fmla="*/ 1 h 370"/>
                <a:gd name="T2" fmla="*/ 2 w 371"/>
                <a:gd name="T3" fmla="*/ 187 h 370"/>
                <a:gd name="T4" fmla="*/ 188 w 371"/>
                <a:gd name="T5" fmla="*/ 369 h 370"/>
                <a:gd name="T6" fmla="*/ 370 w 371"/>
                <a:gd name="T7" fmla="*/ 182 h 370"/>
                <a:gd name="T8" fmla="*/ 183 w 371"/>
                <a:gd name="T9" fmla="*/ 1 h 370"/>
                <a:gd name="T10" fmla="*/ 184 w 371"/>
                <a:gd name="T11" fmla="*/ 25 h 370"/>
                <a:gd name="T12" fmla="*/ 260 w 371"/>
                <a:gd name="T13" fmla="*/ 43 h 370"/>
                <a:gd name="T14" fmla="*/ 235 w 371"/>
                <a:gd name="T15" fmla="*/ 84 h 370"/>
                <a:gd name="T16" fmla="*/ 186 w 371"/>
                <a:gd name="T17" fmla="*/ 73 h 370"/>
                <a:gd name="T18" fmla="*/ 137 w 371"/>
                <a:gd name="T19" fmla="*/ 84 h 370"/>
                <a:gd name="T20" fmla="*/ 112 w 371"/>
                <a:gd name="T21" fmla="*/ 43 h 370"/>
                <a:gd name="T22" fmla="*/ 184 w 371"/>
                <a:gd name="T23" fmla="*/ 25 h 370"/>
                <a:gd name="T24" fmla="*/ 85 w 371"/>
                <a:gd name="T25" fmla="*/ 234 h 370"/>
                <a:gd name="T26" fmla="*/ 44 w 371"/>
                <a:gd name="T27" fmla="*/ 259 h 370"/>
                <a:gd name="T28" fmla="*/ 26 w 371"/>
                <a:gd name="T29" fmla="*/ 187 h 370"/>
                <a:gd name="T30" fmla="*/ 44 w 371"/>
                <a:gd name="T31" fmla="*/ 111 h 370"/>
                <a:gd name="T32" fmla="*/ 85 w 371"/>
                <a:gd name="T33" fmla="*/ 136 h 370"/>
                <a:gd name="T34" fmla="*/ 74 w 371"/>
                <a:gd name="T35" fmla="*/ 185 h 370"/>
                <a:gd name="T36" fmla="*/ 85 w 371"/>
                <a:gd name="T37" fmla="*/ 234 h 370"/>
                <a:gd name="T38" fmla="*/ 188 w 371"/>
                <a:gd name="T39" fmla="*/ 345 h 370"/>
                <a:gd name="T40" fmla="*/ 112 w 371"/>
                <a:gd name="T41" fmla="*/ 327 h 370"/>
                <a:gd name="T42" fmla="*/ 137 w 371"/>
                <a:gd name="T43" fmla="*/ 286 h 370"/>
                <a:gd name="T44" fmla="*/ 186 w 371"/>
                <a:gd name="T45" fmla="*/ 297 h 370"/>
                <a:gd name="T46" fmla="*/ 235 w 371"/>
                <a:gd name="T47" fmla="*/ 286 h 370"/>
                <a:gd name="T48" fmla="*/ 260 w 371"/>
                <a:gd name="T49" fmla="*/ 327 h 370"/>
                <a:gd name="T50" fmla="*/ 188 w 371"/>
                <a:gd name="T51" fmla="*/ 345 h 370"/>
                <a:gd name="T52" fmla="*/ 186 w 371"/>
                <a:gd name="T53" fmla="*/ 273 h 370"/>
                <a:gd name="T54" fmla="*/ 98 w 371"/>
                <a:gd name="T55" fmla="*/ 185 h 370"/>
                <a:gd name="T56" fmla="*/ 186 w 371"/>
                <a:gd name="T57" fmla="*/ 97 h 370"/>
                <a:gd name="T58" fmla="*/ 274 w 371"/>
                <a:gd name="T59" fmla="*/ 185 h 370"/>
                <a:gd name="T60" fmla="*/ 186 w 371"/>
                <a:gd name="T61" fmla="*/ 273 h 370"/>
                <a:gd name="T62" fmla="*/ 286 w 371"/>
                <a:gd name="T63" fmla="*/ 234 h 370"/>
                <a:gd name="T64" fmla="*/ 298 w 371"/>
                <a:gd name="T65" fmla="*/ 185 h 370"/>
                <a:gd name="T66" fmla="*/ 286 w 371"/>
                <a:gd name="T67" fmla="*/ 136 h 370"/>
                <a:gd name="T68" fmla="*/ 328 w 371"/>
                <a:gd name="T69" fmla="*/ 111 h 370"/>
                <a:gd name="T70" fmla="*/ 346 w 371"/>
                <a:gd name="T71" fmla="*/ 183 h 370"/>
                <a:gd name="T72" fmla="*/ 328 w 371"/>
                <a:gd name="T73" fmla="*/ 259 h 370"/>
                <a:gd name="T74" fmla="*/ 286 w 371"/>
                <a:gd name="T75" fmla="*/ 234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71" h="370">
                  <a:moveTo>
                    <a:pt x="183" y="1"/>
                  </a:moveTo>
                  <a:cubicBezTo>
                    <a:pt x="82" y="2"/>
                    <a:pt x="0" y="86"/>
                    <a:pt x="2" y="187"/>
                  </a:cubicBezTo>
                  <a:cubicBezTo>
                    <a:pt x="3" y="289"/>
                    <a:pt x="87" y="370"/>
                    <a:pt x="188" y="369"/>
                  </a:cubicBezTo>
                  <a:cubicBezTo>
                    <a:pt x="290" y="368"/>
                    <a:pt x="371" y="284"/>
                    <a:pt x="370" y="182"/>
                  </a:cubicBezTo>
                  <a:cubicBezTo>
                    <a:pt x="368" y="81"/>
                    <a:pt x="285" y="0"/>
                    <a:pt x="183" y="1"/>
                  </a:cubicBezTo>
                  <a:close/>
                  <a:moveTo>
                    <a:pt x="184" y="25"/>
                  </a:moveTo>
                  <a:cubicBezTo>
                    <a:pt x="211" y="25"/>
                    <a:pt x="237" y="31"/>
                    <a:pt x="260" y="43"/>
                  </a:cubicBezTo>
                  <a:cubicBezTo>
                    <a:pt x="235" y="84"/>
                    <a:pt x="235" y="84"/>
                    <a:pt x="235" y="84"/>
                  </a:cubicBezTo>
                  <a:cubicBezTo>
                    <a:pt x="220" y="77"/>
                    <a:pt x="203" y="73"/>
                    <a:pt x="186" y="73"/>
                  </a:cubicBezTo>
                  <a:cubicBezTo>
                    <a:pt x="168" y="73"/>
                    <a:pt x="151" y="77"/>
                    <a:pt x="137" y="84"/>
                  </a:cubicBezTo>
                  <a:cubicBezTo>
                    <a:pt x="112" y="43"/>
                    <a:pt x="112" y="43"/>
                    <a:pt x="112" y="43"/>
                  </a:cubicBezTo>
                  <a:cubicBezTo>
                    <a:pt x="133" y="32"/>
                    <a:pt x="158" y="25"/>
                    <a:pt x="184" y="25"/>
                  </a:cubicBezTo>
                  <a:close/>
                  <a:moveTo>
                    <a:pt x="85" y="234"/>
                  </a:moveTo>
                  <a:cubicBezTo>
                    <a:pt x="44" y="259"/>
                    <a:pt x="44" y="259"/>
                    <a:pt x="44" y="259"/>
                  </a:cubicBezTo>
                  <a:cubicBezTo>
                    <a:pt x="33" y="237"/>
                    <a:pt x="26" y="213"/>
                    <a:pt x="26" y="187"/>
                  </a:cubicBezTo>
                  <a:cubicBezTo>
                    <a:pt x="25" y="160"/>
                    <a:pt x="32" y="134"/>
                    <a:pt x="44" y="111"/>
                  </a:cubicBezTo>
                  <a:cubicBezTo>
                    <a:pt x="85" y="136"/>
                    <a:pt x="85" y="136"/>
                    <a:pt x="85" y="136"/>
                  </a:cubicBezTo>
                  <a:cubicBezTo>
                    <a:pt x="78" y="151"/>
                    <a:pt x="74" y="167"/>
                    <a:pt x="74" y="185"/>
                  </a:cubicBezTo>
                  <a:cubicBezTo>
                    <a:pt x="74" y="203"/>
                    <a:pt x="78" y="219"/>
                    <a:pt x="85" y="234"/>
                  </a:cubicBezTo>
                  <a:close/>
                  <a:moveTo>
                    <a:pt x="188" y="345"/>
                  </a:moveTo>
                  <a:cubicBezTo>
                    <a:pt x="161" y="345"/>
                    <a:pt x="135" y="339"/>
                    <a:pt x="112" y="327"/>
                  </a:cubicBezTo>
                  <a:cubicBezTo>
                    <a:pt x="137" y="286"/>
                    <a:pt x="137" y="286"/>
                    <a:pt x="137" y="286"/>
                  </a:cubicBezTo>
                  <a:cubicBezTo>
                    <a:pt x="151" y="293"/>
                    <a:pt x="168" y="297"/>
                    <a:pt x="186" y="297"/>
                  </a:cubicBezTo>
                  <a:cubicBezTo>
                    <a:pt x="203" y="297"/>
                    <a:pt x="220" y="293"/>
                    <a:pt x="235" y="286"/>
                  </a:cubicBezTo>
                  <a:cubicBezTo>
                    <a:pt x="260" y="327"/>
                    <a:pt x="260" y="327"/>
                    <a:pt x="260" y="327"/>
                  </a:cubicBezTo>
                  <a:cubicBezTo>
                    <a:pt x="238" y="338"/>
                    <a:pt x="214" y="345"/>
                    <a:pt x="188" y="345"/>
                  </a:cubicBezTo>
                  <a:close/>
                  <a:moveTo>
                    <a:pt x="186" y="273"/>
                  </a:moveTo>
                  <a:cubicBezTo>
                    <a:pt x="137" y="273"/>
                    <a:pt x="98" y="233"/>
                    <a:pt x="98" y="185"/>
                  </a:cubicBezTo>
                  <a:cubicBezTo>
                    <a:pt x="98" y="136"/>
                    <a:pt x="137" y="97"/>
                    <a:pt x="186" y="97"/>
                  </a:cubicBezTo>
                  <a:cubicBezTo>
                    <a:pt x="234" y="97"/>
                    <a:pt x="274" y="136"/>
                    <a:pt x="274" y="185"/>
                  </a:cubicBezTo>
                  <a:cubicBezTo>
                    <a:pt x="274" y="233"/>
                    <a:pt x="234" y="273"/>
                    <a:pt x="186" y="273"/>
                  </a:cubicBezTo>
                  <a:close/>
                  <a:moveTo>
                    <a:pt x="286" y="234"/>
                  </a:moveTo>
                  <a:cubicBezTo>
                    <a:pt x="294" y="219"/>
                    <a:pt x="298" y="203"/>
                    <a:pt x="298" y="185"/>
                  </a:cubicBezTo>
                  <a:cubicBezTo>
                    <a:pt x="298" y="167"/>
                    <a:pt x="294" y="151"/>
                    <a:pt x="286" y="136"/>
                  </a:cubicBezTo>
                  <a:cubicBezTo>
                    <a:pt x="328" y="111"/>
                    <a:pt x="328" y="111"/>
                    <a:pt x="328" y="111"/>
                  </a:cubicBezTo>
                  <a:cubicBezTo>
                    <a:pt x="339" y="133"/>
                    <a:pt x="345" y="157"/>
                    <a:pt x="346" y="183"/>
                  </a:cubicBezTo>
                  <a:cubicBezTo>
                    <a:pt x="346" y="210"/>
                    <a:pt x="340" y="236"/>
                    <a:pt x="328" y="259"/>
                  </a:cubicBezTo>
                  <a:lnTo>
                    <a:pt x="286" y="23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" name="TextBox 40"/>
            <p:cNvSpPr txBox="1"/>
            <p:nvPr/>
          </p:nvSpPr>
          <p:spPr>
            <a:xfrm>
              <a:off x="1170127" y="4662894"/>
              <a:ext cx="1299850" cy="466594"/>
            </a:xfrm>
            <a:prstGeom prst="rect">
              <a:avLst/>
            </a:prstGeom>
          </p:spPr>
          <p:txBody>
            <a:bodyPr vert="horz" wrap="none" lIns="91440" tIns="45720" rIns="91440" bIns="45720" anchor="ctr">
              <a:normAutofit/>
            </a:bodyPr>
            <a:lstStyle/>
            <a:p>
              <a:pPr algn="r"/>
              <a:r>
                <a:rPr lang="zh-CN" altLang="en-US" sz="1100" b="1" dirty="0">
                  <a:solidFill>
                    <a:schemeClr val="bg1"/>
                  </a:solidFill>
                </a:rPr>
                <a:t>输入标题文本</a:t>
              </a:r>
            </a:p>
          </p:txBody>
        </p:sp>
        <p:sp>
          <p:nvSpPr>
            <p:cNvPr id="23" name="TextBox 41"/>
            <p:cNvSpPr txBox="1"/>
            <p:nvPr/>
          </p:nvSpPr>
          <p:spPr>
            <a:xfrm>
              <a:off x="3614866" y="5733924"/>
              <a:ext cx="1299850" cy="466594"/>
            </a:xfrm>
            <a:prstGeom prst="rect">
              <a:avLst/>
            </a:prstGeom>
          </p:spPr>
          <p:txBody>
            <a:bodyPr vert="horz" wrap="none" lIns="91440" tIns="45720" rIns="91440" bIns="45720" anchor="ctr">
              <a:normAutofit/>
            </a:bodyPr>
            <a:lstStyle/>
            <a:p>
              <a:pPr lvl="0" algn="r" defTabSz="913765"/>
              <a:r>
                <a:rPr lang="zh-CN" altLang="en-US" sz="1100" b="1" dirty="0">
                  <a:solidFill>
                    <a:srgbClr val="FFFFFF"/>
                  </a:solidFill>
                </a:rPr>
                <a:t>输入标题文本</a:t>
              </a:r>
            </a:p>
          </p:txBody>
        </p:sp>
        <p:grpSp>
          <p:nvGrpSpPr>
            <p:cNvPr id="24" name="Group 171"/>
            <p:cNvGrpSpPr/>
            <p:nvPr/>
          </p:nvGrpSpPr>
          <p:grpSpPr>
            <a:xfrm>
              <a:off x="722496" y="4042859"/>
              <a:ext cx="1194891" cy="2078547"/>
              <a:chOff x="1739900" y="1803400"/>
              <a:chExt cx="1006475" cy="1750786"/>
            </a:xfrm>
            <a:solidFill>
              <a:schemeClr val="accent1"/>
            </a:solidFill>
          </p:grpSpPr>
          <p:sp>
            <p:nvSpPr>
              <p:cNvPr id="73" name="Freeform: Shape 172"/>
              <p:cNvSpPr/>
              <p:nvPr/>
            </p:nvSpPr>
            <p:spPr bwMode="auto">
              <a:xfrm>
                <a:off x="2351088" y="1868488"/>
                <a:ext cx="76200" cy="58738"/>
              </a:xfrm>
              <a:custGeom>
                <a:avLst/>
                <a:gdLst>
                  <a:gd name="T0" fmla="*/ 19 w 48"/>
                  <a:gd name="T1" fmla="*/ 22 h 37"/>
                  <a:gd name="T2" fmla="*/ 48 w 48"/>
                  <a:gd name="T3" fmla="*/ 37 h 37"/>
                  <a:gd name="T4" fmla="*/ 48 w 48"/>
                  <a:gd name="T5" fmla="*/ 28 h 37"/>
                  <a:gd name="T6" fmla="*/ 0 w 48"/>
                  <a:gd name="T7" fmla="*/ 0 h 37"/>
                  <a:gd name="T8" fmla="*/ 0 w 48"/>
                  <a:gd name="T9" fmla="*/ 15 h 37"/>
                  <a:gd name="T10" fmla="*/ 19 w 48"/>
                  <a:gd name="T11" fmla="*/ 26 h 37"/>
                  <a:gd name="T12" fmla="*/ 19 w 48"/>
                  <a:gd name="T13" fmla="*/ 22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" h="37">
                    <a:moveTo>
                      <a:pt x="19" y="22"/>
                    </a:moveTo>
                    <a:lnTo>
                      <a:pt x="48" y="37"/>
                    </a:lnTo>
                    <a:lnTo>
                      <a:pt x="48" y="28"/>
                    </a:lnTo>
                    <a:lnTo>
                      <a:pt x="0" y="0"/>
                    </a:lnTo>
                    <a:lnTo>
                      <a:pt x="0" y="15"/>
                    </a:lnTo>
                    <a:lnTo>
                      <a:pt x="19" y="26"/>
                    </a:lnTo>
                    <a:lnTo>
                      <a:pt x="19" y="2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4" name="Freeform: Shape 173"/>
              <p:cNvSpPr/>
              <p:nvPr/>
            </p:nvSpPr>
            <p:spPr bwMode="auto">
              <a:xfrm>
                <a:off x="2274888" y="1803400"/>
                <a:ext cx="152400" cy="109538"/>
              </a:xfrm>
              <a:custGeom>
                <a:avLst/>
                <a:gdLst>
                  <a:gd name="T0" fmla="*/ 96 w 96"/>
                  <a:gd name="T1" fmla="*/ 69 h 69"/>
                  <a:gd name="T2" fmla="*/ 0 w 96"/>
                  <a:gd name="T3" fmla="*/ 0 h 69"/>
                  <a:gd name="T4" fmla="*/ 48 w 96"/>
                  <a:gd name="T5" fmla="*/ 41 h 69"/>
                  <a:gd name="T6" fmla="*/ 96 w 96"/>
                  <a:gd name="T7" fmla="*/ 69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6" h="69">
                    <a:moveTo>
                      <a:pt x="96" y="69"/>
                    </a:moveTo>
                    <a:lnTo>
                      <a:pt x="0" y="0"/>
                    </a:lnTo>
                    <a:lnTo>
                      <a:pt x="48" y="41"/>
                    </a:lnTo>
                    <a:lnTo>
                      <a:pt x="96" y="6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5" name="Freeform: Shape 174"/>
              <p:cNvSpPr/>
              <p:nvPr/>
            </p:nvSpPr>
            <p:spPr bwMode="auto">
              <a:xfrm>
                <a:off x="2374900" y="1889125"/>
                <a:ext cx="88900" cy="144463"/>
              </a:xfrm>
              <a:custGeom>
                <a:avLst/>
                <a:gdLst>
                  <a:gd name="T0" fmla="*/ 56 w 56"/>
                  <a:gd name="T1" fmla="*/ 33 h 91"/>
                  <a:gd name="T2" fmla="*/ 0 w 56"/>
                  <a:gd name="T3" fmla="*/ 63 h 91"/>
                  <a:gd name="T4" fmla="*/ 46 w 56"/>
                  <a:gd name="T5" fmla="*/ 35 h 91"/>
                  <a:gd name="T6" fmla="*/ 52 w 56"/>
                  <a:gd name="T7" fmla="*/ 54 h 91"/>
                  <a:gd name="T8" fmla="*/ 46 w 56"/>
                  <a:gd name="T9" fmla="*/ 35 h 91"/>
                  <a:gd name="T10" fmla="*/ 46 w 56"/>
                  <a:gd name="T11" fmla="*/ 35 h 91"/>
                  <a:gd name="T12" fmla="*/ 39 w 56"/>
                  <a:gd name="T13" fmla="*/ 46 h 91"/>
                  <a:gd name="T14" fmla="*/ 30 w 56"/>
                  <a:gd name="T15" fmla="*/ 26 h 91"/>
                  <a:gd name="T16" fmla="*/ 37 w 56"/>
                  <a:gd name="T17" fmla="*/ 46 h 91"/>
                  <a:gd name="T18" fmla="*/ 30 w 56"/>
                  <a:gd name="T19" fmla="*/ 26 h 91"/>
                  <a:gd name="T20" fmla="*/ 28 w 56"/>
                  <a:gd name="T21" fmla="*/ 26 h 91"/>
                  <a:gd name="T22" fmla="*/ 22 w 56"/>
                  <a:gd name="T23" fmla="*/ 37 h 91"/>
                  <a:gd name="T24" fmla="*/ 13 w 56"/>
                  <a:gd name="T25" fmla="*/ 18 h 91"/>
                  <a:gd name="T26" fmla="*/ 20 w 56"/>
                  <a:gd name="T27" fmla="*/ 37 h 91"/>
                  <a:gd name="T28" fmla="*/ 13 w 56"/>
                  <a:gd name="T29" fmla="*/ 18 h 91"/>
                  <a:gd name="T30" fmla="*/ 11 w 56"/>
                  <a:gd name="T31" fmla="*/ 15 h 91"/>
                  <a:gd name="T32" fmla="*/ 4 w 56"/>
                  <a:gd name="T33" fmla="*/ 28 h 91"/>
                  <a:gd name="T34" fmla="*/ 46 w 56"/>
                  <a:gd name="T35" fmla="*/ 61 h 91"/>
                  <a:gd name="T36" fmla="*/ 52 w 56"/>
                  <a:gd name="T37" fmla="*/ 78 h 91"/>
                  <a:gd name="T38" fmla="*/ 46 w 56"/>
                  <a:gd name="T39" fmla="*/ 61 h 91"/>
                  <a:gd name="T40" fmla="*/ 46 w 56"/>
                  <a:gd name="T41" fmla="*/ 61 h 91"/>
                  <a:gd name="T42" fmla="*/ 39 w 56"/>
                  <a:gd name="T43" fmla="*/ 72 h 91"/>
                  <a:gd name="T44" fmla="*/ 30 w 56"/>
                  <a:gd name="T45" fmla="*/ 52 h 91"/>
                  <a:gd name="T46" fmla="*/ 37 w 56"/>
                  <a:gd name="T47" fmla="*/ 70 h 91"/>
                  <a:gd name="T48" fmla="*/ 30 w 56"/>
                  <a:gd name="T49" fmla="*/ 52 h 91"/>
                  <a:gd name="T50" fmla="*/ 28 w 56"/>
                  <a:gd name="T51" fmla="*/ 50 h 91"/>
                  <a:gd name="T52" fmla="*/ 22 w 56"/>
                  <a:gd name="T53" fmla="*/ 63 h 91"/>
                  <a:gd name="T54" fmla="*/ 13 w 56"/>
                  <a:gd name="T55" fmla="*/ 44 h 91"/>
                  <a:gd name="T56" fmla="*/ 20 w 56"/>
                  <a:gd name="T57" fmla="*/ 61 h 91"/>
                  <a:gd name="T58" fmla="*/ 13 w 56"/>
                  <a:gd name="T59" fmla="*/ 44 h 91"/>
                  <a:gd name="T60" fmla="*/ 11 w 56"/>
                  <a:gd name="T61" fmla="*/ 41 h 91"/>
                  <a:gd name="T62" fmla="*/ 4 w 56"/>
                  <a:gd name="T63" fmla="*/ 54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56" h="91">
                    <a:moveTo>
                      <a:pt x="56" y="91"/>
                    </a:moveTo>
                    <a:lnTo>
                      <a:pt x="56" y="33"/>
                    </a:lnTo>
                    <a:lnTo>
                      <a:pt x="0" y="0"/>
                    </a:lnTo>
                    <a:lnTo>
                      <a:pt x="0" y="63"/>
                    </a:lnTo>
                    <a:lnTo>
                      <a:pt x="56" y="91"/>
                    </a:lnTo>
                    <a:close/>
                    <a:moveTo>
                      <a:pt x="46" y="35"/>
                    </a:moveTo>
                    <a:lnTo>
                      <a:pt x="52" y="39"/>
                    </a:lnTo>
                    <a:lnTo>
                      <a:pt x="52" y="54"/>
                    </a:lnTo>
                    <a:lnTo>
                      <a:pt x="46" y="50"/>
                    </a:lnTo>
                    <a:lnTo>
                      <a:pt x="46" y="35"/>
                    </a:lnTo>
                    <a:close/>
                    <a:moveTo>
                      <a:pt x="39" y="31"/>
                    </a:moveTo>
                    <a:lnTo>
                      <a:pt x="46" y="35"/>
                    </a:lnTo>
                    <a:lnTo>
                      <a:pt x="46" y="50"/>
                    </a:lnTo>
                    <a:lnTo>
                      <a:pt x="39" y="46"/>
                    </a:lnTo>
                    <a:lnTo>
                      <a:pt x="39" y="31"/>
                    </a:lnTo>
                    <a:close/>
                    <a:moveTo>
                      <a:pt x="30" y="26"/>
                    </a:moveTo>
                    <a:lnTo>
                      <a:pt x="37" y="31"/>
                    </a:lnTo>
                    <a:lnTo>
                      <a:pt x="37" y="46"/>
                    </a:lnTo>
                    <a:lnTo>
                      <a:pt x="30" y="41"/>
                    </a:lnTo>
                    <a:lnTo>
                      <a:pt x="30" y="26"/>
                    </a:lnTo>
                    <a:close/>
                    <a:moveTo>
                      <a:pt x="22" y="22"/>
                    </a:moveTo>
                    <a:lnTo>
                      <a:pt x="28" y="26"/>
                    </a:lnTo>
                    <a:lnTo>
                      <a:pt x="28" y="41"/>
                    </a:lnTo>
                    <a:lnTo>
                      <a:pt x="22" y="37"/>
                    </a:lnTo>
                    <a:lnTo>
                      <a:pt x="22" y="22"/>
                    </a:lnTo>
                    <a:close/>
                    <a:moveTo>
                      <a:pt x="13" y="18"/>
                    </a:moveTo>
                    <a:lnTo>
                      <a:pt x="20" y="20"/>
                    </a:lnTo>
                    <a:lnTo>
                      <a:pt x="20" y="37"/>
                    </a:lnTo>
                    <a:lnTo>
                      <a:pt x="13" y="33"/>
                    </a:lnTo>
                    <a:lnTo>
                      <a:pt x="13" y="18"/>
                    </a:lnTo>
                    <a:close/>
                    <a:moveTo>
                      <a:pt x="4" y="13"/>
                    </a:moveTo>
                    <a:lnTo>
                      <a:pt x="11" y="15"/>
                    </a:lnTo>
                    <a:lnTo>
                      <a:pt x="11" y="31"/>
                    </a:lnTo>
                    <a:lnTo>
                      <a:pt x="4" y="28"/>
                    </a:lnTo>
                    <a:lnTo>
                      <a:pt x="4" y="13"/>
                    </a:lnTo>
                    <a:close/>
                    <a:moveTo>
                      <a:pt x="46" y="61"/>
                    </a:moveTo>
                    <a:lnTo>
                      <a:pt x="52" y="65"/>
                    </a:lnTo>
                    <a:lnTo>
                      <a:pt x="52" y="78"/>
                    </a:lnTo>
                    <a:lnTo>
                      <a:pt x="46" y="76"/>
                    </a:lnTo>
                    <a:lnTo>
                      <a:pt x="46" y="61"/>
                    </a:lnTo>
                    <a:close/>
                    <a:moveTo>
                      <a:pt x="39" y="57"/>
                    </a:moveTo>
                    <a:lnTo>
                      <a:pt x="46" y="61"/>
                    </a:lnTo>
                    <a:lnTo>
                      <a:pt x="46" y="74"/>
                    </a:lnTo>
                    <a:lnTo>
                      <a:pt x="39" y="72"/>
                    </a:lnTo>
                    <a:lnTo>
                      <a:pt x="39" y="57"/>
                    </a:lnTo>
                    <a:close/>
                    <a:moveTo>
                      <a:pt x="30" y="52"/>
                    </a:moveTo>
                    <a:lnTo>
                      <a:pt x="37" y="54"/>
                    </a:lnTo>
                    <a:lnTo>
                      <a:pt x="37" y="70"/>
                    </a:lnTo>
                    <a:lnTo>
                      <a:pt x="30" y="67"/>
                    </a:lnTo>
                    <a:lnTo>
                      <a:pt x="30" y="52"/>
                    </a:lnTo>
                    <a:close/>
                    <a:moveTo>
                      <a:pt x="22" y="48"/>
                    </a:moveTo>
                    <a:lnTo>
                      <a:pt x="28" y="50"/>
                    </a:lnTo>
                    <a:lnTo>
                      <a:pt x="28" y="65"/>
                    </a:lnTo>
                    <a:lnTo>
                      <a:pt x="22" y="63"/>
                    </a:lnTo>
                    <a:lnTo>
                      <a:pt x="22" y="48"/>
                    </a:lnTo>
                    <a:close/>
                    <a:moveTo>
                      <a:pt x="13" y="44"/>
                    </a:moveTo>
                    <a:lnTo>
                      <a:pt x="20" y="46"/>
                    </a:lnTo>
                    <a:lnTo>
                      <a:pt x="20" y="61"/>
                    </a:lnTo>
                    <a:lnTo>
                      <a:pt x="13" y="59"/>
                    </a:lnTo>
                    <a:lnTo>
                      <a:pt x="13" y="44"/>
                    </a:lnTo>
                    <a:close/>
                    <a:moveTo>
                      <a:pt x="4" y="39"/>
                    </a:moveTo>
                    <a:lnTo>
                      <a:pt x="11" y="41"/>
                    </a:lnTo>
                    <a:lnTo>
                      <a:pt x="11" y="59"/>
                    </a:lnTo>
                    <a:lnTo>
                      <a:pt x="4" y="54"/>
                    </a:lnTo>
                    <a:lnTo>
                      <a:pt x="4" y="3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6" name="Freeform: Shape 175"/>
              <p:cNvSpPr/>
              <p:nvPr/>
            </p:nvSpPr>
            <p:spPr bwMode="auto">
              <a:xfrm>
                <a:off x="1982788" y="1985963"/>
                <a:ext cx="406400" cy="696913"/>
              </a:xfrm>
              <a:custGeom>
                <a:avLst/>
                <a:gdLst>
                  <a:gd name="T0" fmla="*/ 42 w 256"/>
                  <a:gd name="T1" fmla="*/ 56 h 439"/>
                  <a:gd name="T2" fmla="*/ 83 w 256"/>
                  <a:gd name="T3" fmla="*/ 52 h 439"/>
                  <a:gd name="T4" fmla="*/ 150 w 256"/>
                  <a:gd name="T5" fmla="*/ 28 h 439"/>
                  <a:gd name="T6" fmla="*/ 241 w 256"/>
                  <a:gd name="T7" fmla="*/ 17 h 439"/>
                  <a:gd name="T8" fmla="*/ 42 w 256"/>
                  <a:gd name="T9" fmla="*/ 67 h 439"/>
                  <a:gd name="T10" fmla="*/ 109 w 256"/>
                  <a:gd name="T11" fmla="*/ 74 h 439"/>
                  <a:gd name="T12" fmla="*/ 150 w 256"/>
                  <a:gd name="T13" fmla="*/ 69 h 439"/>
                  <a:gd name="T14" fmla="*/ 217 w 256"/>
                  <a:gd name="T15" fmla="*/ 48 h 439"/>
                  <a:gd name="T16" fmla="*/ 74 w 256"/>
                  <a:gd name="T17" fmla="*/ 89 h 439"/>
                  <a:gd name="T18" fmla="*/ 109 w 256"/>
                  <a:gd name="T19" fmla="*/ 84 h 439"/>
                  <a:gd name="T20" fmla="*/ 176 w 256"/>
                  <a:gd name="T21" fmla="*/ 93 h 439"/>
                  <a:gd name="T22" fmla="*/ 217 w 256"/>
                  <a:gd name="T23" fmla="*/ 89 h 439"/>
                  <a:gd name="T24" fmla="*/ 50 w 256"/>
                  <a:gd name="T25" fmla="*/ 117 h 439"/>
                  <a:gd name="T26" fmla="*/ 141 w 256"/>
                  <a:gd name="T27" fmla="*/ 108 h 439"/>
                  <a:gd name="T28" fmla="*/ 176 w 256"/>
                  <a:gd name="T29" fmla="*/ 104 h 439"/>
                  <a:gd name="T30" fmla="*/ 241 w 256"/>
                  <a:gd name="T31" fmla="*/ 112 h 439"/>
                  <a:gd name="T32" fmla="*/ 50 w 256"/>
                  <a:gd name="T33" fmla="*/ 156 h 439"/>
                  <a:gd name="T34" fmla="*/ 115 w 256"/>
                  <a:gd name="T35" fmla="*/ 134 h 439"/>
                  <a:gd name="T36" fmla="*/ 208 w 256"/>
                  <a:gd name="T37" fmla="*/ 128 h 439"/>
                  <a:gd name="T38" fmla="*/ 241 w 256"/>
                  <a:gd name="T39" fmla="*/ 123 h 439"/>
                  <a:gd name="T40" fmla="*/ 74 w 256"/>
                  <a:gd name="T41" fmla="*/ 180 h 439"/>
                  <a:gd name="T42" fmla="*/ 115 w 256"/>
                  <a:gd name="T43" fmla="*/ 175 h 439"/>
                  <a:gd name="T44" fmla="*/ 182 w 256"/>
                  <a:gd name="T45" fmla="*/ 156 h 439"/>
                  <a:gd name="T46" fmla="*/ 42 w 256"/>
                  <a:gd name="T47" fmla="*/ 193 h 439"/>
                  <a:gd name="T48" fmla="*/ 74 w 256"/>
                  <a:gd name="T49" fmla="*/ 188 h 439"/>
                  <a:gd name="T50" fmla="*/ 141 w 256"/>
                  <a:gd name="T51" fmla="*/ 199 h 439"/>
                  <a:gd name="T52" fmla="*/ 182 w 256"/>
                  <a:gd name="T53" fmla="*/ 197 h 439"/>
                  <a:gd name="T54" fmla="*/ 16 w 256"/>
                  <a:gd name="T55" fmla="*/ 219 h 439"/>
                  <a:gd name="T56" fmla="*/ 109 w 256"/>
                  <a:gd name="T57" fmla="*/ 212 h 439"/>
                  <a:gd name="T58" fmla="*/ 141 w 256"/>
                  <a:gd name="T59" fmla="*/ 210 h 439"/>
                  <a:gd name="T60" fmla="*/ 208 w 256"/>
                  <a:gd name="T61" fmla="*/ 221 h 439"/>
                  <a:gd name="T62" fmla="*/ 16 w 256"/>
                  <a:gd name="T63" fmla="*/ 257 h 439"/>
                  <a:gd name="T64" fmla="*/ 83 w 256"/>
                  <a:gd name="T65" fmla="*/ 238 h 439"/>
                  <a:gd name="T66" fmla="*/ 176 w 256"/>
                  <a:gd name="T67" fmla="*/ 234 h 439"/>
                  <a:gd name="T68" fmla="*/ 208 w 256"/>
                  <a:gd name="T69" fmla="*/ 232 h 439"/>
                  <a:gd name="T70" fmla="*/ 42 w 256"/>
                  <a:gd name="T71" fmla="*/ 281 h 439"/>
                  <a:gd name="T72" fmla="*/ 83 w 256"/>
                  <a:gd name="T73" fmla="*/ 279 h 439"/>
                  <a:gd name="T74" fmla="*/ 150 w 256"/>
                  <a:gd name="T75" fmla="*/ 262 h 439"/>
                  <a:gd name="T76" fmla="*/ 241 w 256"/>
                  <a:gd name="T77" fmla="*/ 255 h 439"/>
                  <a:gd name="T78" fmla="*/ 42 w 256"/>
                  <a:gd name="T79" fmla="*/ 292 h 439"/>
                  <a:gd name="T80" fmla="*/ 109 w 256"/>
                  <a:gd name="T81" fmla="*/ 303 h 439"/>
                  <a:gd name="T82" fmla="*/ 150 w 256"/>
                  <a:gd name="T83" fmla="*/ 301 h 439"/>
                  <a:gd name="T84" fmla="*/ 217 w 256"/>
                  <a:gd name="T85" fmla="*/ 283 h 439"/>
                  <a:gd name="T86" fmla="*/ 74 w 256"/>
                  <a:gd name="T87" fmla="*/ 316 h 439"/>
                  <a:gd name="T88" fmla="*/ 109 w 256"/>
                  <a:gd name="T89" fmla="*/ 314 h 439"/>
                  <a:gd name="T90" fmla="*/ 176 w 256"/>
                  <a:gd name="T91" fmla="*/ 327 h 439"/>
                  <a:gd name="T92" fmla="*/ 217 w 256"/>
                  <a:gd name="T93" fmla="*/ 325 h 439"/>
                  <a:gd name="T94" fmla="*/ 50 w 256"/>
                  <a:gd name="T95" fmla="*/ 342 h 439"/>
                  <a:gd name="T96" fmla="*/ 141 w 256"/>
                  <a:gd name="T97" fmla="*/ 338 h 439"/>
                  <a:gd name="T98" fmla="*/ 176 w 256"/>
                  <a:gd name="T99" fmla="*/ 338 h 439"/>
                  <a:gd name="T100" fmla="*/ 241 w 256"/>
                  <a:gd name="T101" fmla="*/ 351 h 439"/>
                  <a:gd name="T102" fmla="*/ 50 w 256"/>
                  <a:gd name="T103" fmla="*/ 381 h 439"/>
                  <a:gd name="T104" fmla="*/ 115 w 256"/>
                  <a:gd name="T105" fmla="*/ 364 h 439"/>
                  <a:gd name="T106" fmla="*/ 208 w 256"/>
                  <a:gd name="T107" fmla="*/ 361 h 439"/>
                  <a:gd name="T108" fmla="*/ 241 w 256"/>
                  <a:gd name="T109" fmla="*/ 361 h 439"/>
                  <a:gd name="T110" fmla="*/ 74 w 256"/>
                  <a:gd name="T111" fmla="*/ 405 h 439"/>
                  <a:gd name="T112" fmla="*/ 115 w 256"/>
                  <a:gd name="T113" fmla="*/ 405 h 439"/>
                  <a:gd name="T114" fmla="*/ 182 w 256"/>
                  <a:gd name="T115" fmla="*/ 390 h 4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256" h="439">
                    <a:moveTo>
                      <a:pt x="256" y="0"/>
                    </a:moveTo>
                    <a:lnTo>
                      <a:pt x="256" y="439"/>
                    </a:lnTo>
                    <a:lnTo>
                      <a:pt x="0" y="439"/>
                    </a:lnTo>
                    <a:lnTo>
                      <a:pt x="0" y="32"/>
                    </a:lnTo>
                    <a:lnTo>
                      <a:pt x="256" y="0"/>
                    </a:lnTo>
                    <a:close/>
                    <a:moveTo>
                      <a:pt x="42" y="41"/>
                    </a:moveTo>
                    <a:lnTo>
                      <a:pt x="16" y="45"/>
                    </a:lnTo>
                    <a:lnTo>
                      <a:pt x="16" y="61"/>
                    </a:lnTo>
                    <a:lnTo>
                      <a:pt x="42" y="56"/>
                    </a:lnTo>
                    <a:lnTo>
                      <a:pt x="42" y="41"/>
                    </a:lnTo>
                    <a:close/>
                    <a:moveTo>
                      <a:pt x="74" y="39"/>
                    </a:moveTo>
                    <a:lnTo>
                      <a:pt x="50" y="41"/>
                    </a:lnTo>
                    <a:lnTo>
                      <a:pt x="50" y="56"/>
                    </a:lnTo>
                    <a:lnTo>
                      <a:pt x="74" y="54"/>
                    </a:lnTo>
                    <a:lnTo>
                      <a:pt x="74" y="39"/>
                    </a:lnTo>
                    <a:close/>
                    <a:moveTo>
                      <a:pt x="109" y="35"/>
                    </a:moveTo>
                    <a:lnTo>
                      <a:pt x="83" y="37"/>
                    </a:lnTo>
                    <a:lnTo>
                      <a:pt x="83" y="52"/>
                    </a:lnTo>
                    <a:lnTo>
                      <a:pt x="109" y="50"/>
                    </a:lnTo>
                    <a:lnTo>
                      <a:pt x="109" y="35"/>
                    </a:lnTo>
                    <a:close/>
                    <a:moveTo>
                      <a:pt x="141" y="30"/>
                    </a:moveTo>
                    <a:lnTo>
                      <a:pt x="115" y="32"/>
                    </a:lnTo>
                    <a:lnTo>
                      <a:pt x="115" y="48"/>
                    </a:lnTo>
                    <a:lnTo>
                      <a:pt x="141" y="45"/>
                    </a:lnTo>
                    <a:lnTo>
                      <a:pt x="141" y="30"/>
                    </a:lnTo>
                    <a:close/>
                    <a:moveTo>
                      <a:pt x="176" y="26"/>
                    </a:moveTo>
                    <a:lnTo>
                      <a:pt x="150" y="28"/>
                    </a:lnTo>
                    <a:lnTo>
                      <a:pt x="150" y="45"/>
                    </a:lnTo>
                    <a:lnTo>
                      <a:pt x="176" y="41"/>
                    </a:lnTo>
                    <a:lnTo>
                      <a:pt x="176" y="26"/>
                    </a:lnTo>
                    <a:close/>
                    <a:moveTo>
                      <a:pt x="208" y="22"/>
                    </a:moveTo>
                    <a:lnTo>
                      <a:pt x="182" y="26"/>
                    </a:lnTo>
                    <a:lnTo>
                      <a:pt x="182" y="41"/>
                    </a:lnTo>
                    <a:lnTo>
                      <a:pt x="208" y="37"/>
                    </a:lnTo>
                    <a:lnTo>
                      <a:pt x="208" y="22"/>
                    </a:lnTo>
                    <a:close/>
                    <a:moveTo>
                      <a:pt x="241" y="17"/>
                    </a:moveTo>
                    <a:lnTo>
                      <a:pt x="217" y="22"/>
                    </a:lnTo>
                    <a:lnTo>
                      <a:pt x="217" y="37"/>
                    </a:lnTo>
                    <a:lnTo>
                      <a:pt x="241" y="35"/>
                    </a:lnTo>
                    <a:lnTo>
                      <a:pt x="241" y="17"/>
                    </a:lnTo>
                    <a:close/>
                    <a:moveTo>
                      <a:pt x="42" y="67"/>
                    </a:moveTo>
                    <a:lnTo>
                      <a:pt x="16" y="69"/>
                    </a:lnTo>
                    <a:lnTo>
                      <a:pt x="16" y="84"/>
                    </a:lnTo>
                    <a:lnTo>
                      <a:pt x="42" y="82"/>
                    </a:lnTo>
                    <a:lnTo>
                      <a:pt x="42" y="67"/>
                    </a:lnTo>
                    <a:close/>
                    <a:moveTo>
                      <a:pt x="74" y="63"/>
                    </a:moveTo>
                    <a:lnTo>
                      <a:pt x="50" y="67"/>
                    </a:lnTo>
                    <a:lnTo>
                      <a:pt x="50" y="80"/>
                    </a:lnTo>
                    <a:lnTo>
                      <a:pt x="74" y="78"/>
                    </a:lnTo>
                    <a:lnTo>
                      <a:pt x="74" y="63"/>
                    </a:lnTo>
                    <a:close/>
                    <a:moveTo>
                      <a:pt x="109" y="61"/>
                    </a:moveTo>
                    <a:lnTo>
                      <a:pt x="83" y="63"/>
                    </a:lnTo>
                    <a:lnTo>
                      <a:pt x="83" y="78"/>
                    </a:lnTo>
                    <a:lnTo>
                      <a:pt x="109" y="74"/>
                    </a:lnTo>
                    <a:lnTo>
                      <a:pt x="109" y="61"/>
                    </a:lnTo>
                    <a:close/>
                    <a:moveTo>
                      <a:pt x="141" y="56"/>
                    </a:moveTo>
                    <a:lnTo>
                      <a:pt x="115" y="58"/>
                    </a:lnTo>
                    <a:lnTo>
                      <a:pt x="115" y="74"/>
                    </a:lnTo>
                    <a:lnTo>
                      <a:pt x="141" y="71"/>
                    </a:lnTo>
                    <a:lnTo>
                      <a:pt x="141" y="56"/>
                    </a:lnTo>
                    <a:close/>
                    <a:moveTo>
                      <a:pt x="176" y="52"/>
                    </a:moveTo>
                    <a:lnTo>
                      <a:pt x="150" y="54"/>
                    </a:lnTo>
                    <a:lnTo>
                      <a:pt x="150" y="69"/>
                    </a:lnTo>
                    <a:lnTo>
                      <a:pt x="176" y="67"/>
                    </a:lnTo>
                    <a:lnTo>
                      <a:pt x="176" y="52"/>
                    </a:lnTo>
                    <a:close/>
                    <a:moveTo>
                      <a:pt x="208" y="48"/>
                    </a:moveTo>
                    <a:lnTo>
                      <a:pt x="182" y="52"/>
                    </a:lnTo>
                    <a:lnTo>
                      <a:pt x="182" y="67"/>
                    </a:lnTo>
                    <a:lnTo>
                      <a:pt x="208" y="63"/>
                    </a:lnTo>
                    <a:lnTo>
                      <a:pt x="208" y="48"/>
                    </a:lnTo>
                    <a:close/>
                    <a:moveTo>
                      <a:pt x="241" y="45"/>
                    </a:moveTo>
                    <a:lnTo>
                      <a:pt x="217" y="48"/>
                    </a:lnTo>
                    <a:lnTo>
                      <a:pt x="217" y="63"/>
                    </a:lnTo>
                    <a:lnTo>
                      <a:pt x="241" y="61"/>
                    </a:lnTo>
                    <a:lnTo>
                      <a:pt x="241" y="45"/>
                    </a:lnTo>
                    <a:close/>
                    <a:moveTo>
                      <a:pt x="42" y="93"/>
                    </a:moveTo>
                    <a:lnTo>
                      <a:pt x="16" y="95"/>
                    </a:lnTo>
                    <a:lnTo>
                      <a:pt x="16" y="110"/>
                    </a:lnTo>
                    <a:lnTo>
                      <a:pt x="42" y="106"/>
                    </a:lnTo>
                    <a:lnTo>
                      <a:pt x="42" y="93"/>
                    </a:lnTo>
                    <a:close/>
                    <a:moveTo>
                      <a:pt x="74" y="89"/>
                    </a:moveTo>
                    <a:lnTo>
                      <a:pt x="50" y="91"/>
                    </a:lnTo>
                    <a:lnTo>
                      <a:pt x="50" y="106"/>
                    </a:lnTo>
                    <a:lnTo>
                      <a:pt x="74" y="104"/>
                    </a:lnTo>
                    <a:lnTo>
                      <a:pt x="74" y="89"/>
                    </a:lnTo>
                    <a:close/>
                    <a:moveTo>
                      <a:pt x="109" y="84"/>
                    </a:moveTo>
                    <a:lnTo>
                      <a:pt x="83" y="87"/>
                    </a:lnTo>
                    <a:lnTo>
                      <a:pt x="83" y="102"/>
                    </a:lnTo>
                    <a:lnTo>
                      <a:pt x="109" y="99"/>
                    </a:lnTo>
                    <a:lnTo>
                      <a:pt x="109" y="84"/>
                    </a:lnTo>
                    <a:close/>
                    <a:moveTo>
                      <a:pt x="141" y="82"/>
                    </a:moveTo>
                    <a:lnTo>
                      <a:pt x="115" y="84"/>
                    </a:lnTo>
                    <a:lnTo>
                      <a:pt x="115" y="99"/>
                    </a:lnTo>
                    <a:lnTo>
                      <a:pt x="141" y="97"/>
                    </a:lnTo>
                    <a:lnTo>
                      <a:pt x="141" y="82"/>
                    </a:lnTo>
                    <a:close/>
                    <a:moveTo>
                      <a:pt x="176" y="78"/>
                    </a:moveTo>
                    <a:lnTo>
                      <a:pt x="150" y="80"/>
                    </a:lnTo>
                    <a:lnTo>
                      <a:pt x="150" y="95"/>
                    </a:lnTo>
                    <a:lnTo>
                      <a:pt x="176" y="93"/>
                    </a:lnTo>
                    <a:lnTo>
                      <a:pt x="176" y="78"/>
                    </a:lnTo>
                    <a:close/>
                    <a:moveTo>
                      <a:pt x="208" y="74"/>
                    </a:moveTo>
                    <a:lnTo>
                      <a:pt x="182" y="78"/>
                    </a:lnTo>
                    <a:lnTo>
                      <a:pt x="182" y="93"/>
                    </a:lnTo>
                    <a:lnTo>
                      <a:pt x="208" y="91"/>
                    </a:lnTo>
                    <a:lnTo>
                      <a:pt x="208" y="74"/>
                    </a:lnTo>
                    <a:close/>
                    <a:moveTo>
                      <a:pt x="241" y="71"/>
                    </a:moveTo>
                    <a:lnTo>
                      <a:pt x="217" y="74"/>
                    </a:lnTo>
                    <a:lnTo>
                      <a:pt x="217" y="89"/>
                    </a:lnTo>
                    <a:lnTo>
                      <a:pt x="241" y="87"/>
                    </a:lnTo>
                    <a:lnTo>
                      <a:pt x="241" y="71"/>
                    </a:lnTo>
                    <a:close/>
                    <a:moveTo>
                      <a:pt x="42" y="117"/>
                    </a:moveTo>
                    <a:lnTo>
                      <a:pt x="16" y="119"/>
                    </a:lnTo>
                    <a:lnTo>
                      <a:pt x="16" y="134"/>
                    </a:lnTo>
                    <a:lnTo>
                      <a:pt x="42" y="132"/>
                    </a:lnTo>
                    <a:lnTo>
                      <a:pt x="42" y="117"/>
                    </a:lnTo>
                    <a:close/>
                    <a:moveTo>
                      <a:pt x="74" y="115"/>
                    </a:moveTo>
                    <a:lnTo>
                      <a:pt x="50" y="117"/>
                    </a:lnTo>
                    <a:lnTo>
                      <a:pt x="50" y="132"/>
                    </a:lnTo>
                    <a:lnTo>
                      <a:pt x="74" y="128"/>
                    </a:lnTo>
                    <a:lnTo>
                      <a:pt x="74" y="115"/>
                    </a:lnTo>
                    <a:close/>
                    <a:moveTo>
                      <a:pt x="109" y="110"/>
                    </a:moveTo>
                    <a:lnTo>
                      <a:pt x="83" y="112"/>
                    </a:lnTo>
                    <a:lnTo>
                      <a:pt x="83" y="128"/>
                    </a:lnTo>
                    <a:lnTo>
                      <a:pt x="109" y="125"/>
                    </a:lnTo>
                    <a:lnTo>
                      <a:pt x="109" y="110"/>
                    </a:lnTo>
                    <a:close/>
                    <a:moveTo>
                      <a:pt x="141" y="108"/>
                    </a:moveTo>
                    <a:lnTo>
                      <a:pt x="115" y="110"/>
                    </a:lnTo>
                    <a:lnTo>
                      <a:pt x="115" y="125"/>
                    </a:lnTo>
                    <a:lnTo>
                      <a:pt x="141" y="123"/>
                    </a:lnTo>
                    <a:lnTo>
                      <a:pt x="141" y="108"/>
                    </a:lnTo>
                    <a:close/>
                    <a:moveTo>
                      <a:pt x="176" y="104"/>
                    </a:moveTo>
                    <a:lnTo>
                      <a:pt x="150" y="106"/>
                    </a:lnTo>
                    <a:lnTo>
                      <a:pt x="150" y="121"/>
                    </a:lnTo>
                    <a:lnTo>
                      <a:pt x="176" y="119"/>
                    </a:lnTo>
                    <a:lnTo>
                      <a:pt x="176" y="104"/>
                    </a:lnTo>
                    <a:close/>
                    <a:moveTo>
                      <a:pt x="208" y="99"/>
                    </a:moveTo>
                    <a:lnTo>
                      <a:pt x="182" y="104"/>
                    </a:lnTo>
                    <a:lnTo>
                      <a:pt x="182" y="119"/>
                    </a:lnTo>
                    <a:lnTo>
                      <a:pt x="208" y="117"/>
                    </a:lnTo>
                    <a:lnTo>
                      <a:pt x="208" y="99"/>
                    </a:lnTo>
                    <a:close/>
                    <a:moveTo>
                      <a:pt x="241" y="97"/>
                    </a:moveTo>
                    <a:lnTo>
                      <a:pt x="217" y="99"/>
                    </a:lnTo>
                    <a:lnTo>
                      <a:pt x="217" y="115"/>
                    </a:lnTo>
                    <a:lnTo>
                      <a:pt x="241" y="112"/>
                    </a:lnTo>
                    <a:lnTo>
                      <a:pt x="241" y="97"/>
                    </a:lnTo>
                    <a:close/>
                    <a:moveTo>
                      <a:pt x="42" y="143"/>
                    </a:moveTo>
                    <a:lnTo>
                      <a:pt x="16" y="145"/>
                    </a:lnTo>
                    <a:lnTo>
                      <a:pt x="16" y="158"/>
                    </a:lnTo>
                    <a:lnTo>
                      <a:pt x="42" y="156"/>
                    </a:lnTo>
                    <a:lnTo>
                      <a:pt x="42" y="143"/>
                    </a:lnTo>
                    <a:close/>
                    <a:moveTo>
                      <a:pt x="74" y="138"/>
                    </a:moveTo>
                    <a:lnTo>
                      <a:pt x="50" y="141"/>
                    </a:lnTo>
                    <a:lnTo>
                      <a:pt x="50" y="156"/>
                    </a:lnTo>
                    <a:lnTo>
                      <a:pt x="74" y="154"/>
                    </a:lnTo>
                    <a:lnTo>
                      <a:pt x="74" y="138"/>
                    </a:lnTo>
                    <a:close/>
                    <a:moveTo>
                      <a:pt x="109" y="136"/>
                    </a:moveTo>
                    <a:lnTo>
                      <a:pt x="83" y="138"/>
                    </a:lnTo>
                    <a:lnTo>
                      <a:pt x="83" y="154"/>
                    </a:lnTo>
                    <a:lnTo>
                      <a:pt x="109" y="151"/>
                    </a:lnTo>
                    <a:lnTo>
                      <a:pt x="109" y="136"/>
                    </a:lnTo>
                    <a:close/>
                    <a:moveTo>
                      <a:pt x="141" y="132"/>
                    </a:moveTo>
                    <a:lnTo>
                      <a:pt x="115" y="134"/>
                    </a:lnTo>
                    <a:lnTo>
                      <a:pt x="115" y="149"/>
                    </a:lnTo>
                    <a:lnTo>
                      <a:pt x="141" y="147"/>
                    </a:lnTo>
                    <a:lnTo>
                      <a:pt x="141" y="132"/>
                    </a:lnTo>
                    <a:close/>
                    <a:moveTo>
                      <a:pt x="176" y="130"/>
                    </a:moveTo>
                    <a:lnTo>
                      <a:pt x="150" y="132"/>
                    </a:lnTo>
                    <a:lnTo>
                      <a:pt x="150" y="147"/>
                    </a:lnTo>
                    <a:lnTo>
                      <a:pt x="176" y="145"/>
                    </a:lnTo>
                    <a:lnTo>
                      <a:pt x="176" y="130"/>
                    </a:lnTo>
                    <a:close/>
                    <a:moveTo>
                      <a:pt x="208" y="128"/>
                    </a:moveTo>
                    <a:lnTo>
                      <a:pt x="182" y="130"/>
                    </a:lnTo>
                    <a:lnTo>
                      <a:pt x="182" y="145"/>
                    </a:lnTo>
                    <a:lnTo>
                      <a:pt x="208" y="143"/>
                    </a:lnTo>
                    <a:lnTo>
                      <a:pt x="208" y="128"/>
                    </a:lnTo>
                    <a:close/>
                    <a:moveTo>
                      <a:pt x="241" y="123"/>
                    </a:moveTo>
                    <a:lnTo>
                      <a:pt x="217" y="125"/>
                    </a:lnTo>
                    <a:lnTo>
                      <a:pt x="217" y="141"/>
                    </a:lnTo>
                    <a:lnTo>
                      <a:pt x="241" y="138"/>
                    </a:lnTo>
                    <a:lnTo>
                      <a:pt x="241" y="123"/>
                    </a:lnTo>
                    <a:close/>
                    <a:moveTo>
                      <a:pt x="42" y="167"/>
                    </a:moveTo>
                    <a:lnTo>
                      <a:pt x="16" y="169"/>
                    </a:lnTo>
                    <a:lnTo>
                      <a:pt x="16" y="184"/>
                    </a:lnTo>
                    <a:lnTo>
                      <a:pt x="42" y="182"/>
                    </a:lnTo>
                    <a:lnTo>
                      <a:pt x="42" y="167"/>
                    </a:lnTo>
                    <a:close/>
                    <a:moveTo>
                      <a:pt x="74" y="164"/>
                    </a:moveTo>
                    <a:lnTo>
                      <a:pt x="50" y="167"/>
                    </a:lnTo>
                    <a:lnTo>
                      <a:pt x="50" y="182"/>
                    </a:lnTo>
                    <a:lnTo>
                      <a:pt x="74" y="180"/>
                    </a:lnTo>
                    <a:lnTo>
                      <a:pt x="74" y="164"/>
                    </a:lnTo>
                    <a:close/>
                    <a:moveTo>
                      <a:pt x="109" y="162"/>
                    </a:moveTo>
                    <a:lnTo>
                      <a:pt x="83" y="162"/>
                    </a:lnTo>
                    <a:lnTo>
                      <a:pt x="83" y="177"/>
                    </a:lnTo>
                    <a:lnTo>
                      <a:pt x="109" y="177"/>
                    </a:lnTo>
                    <a:lnTo>
                      <a:pt x="109" y="162"/>
                    </a:lnTo>
                    <a:close/>
                    <a:moveTo>
                      <a:pt x="141" y="158"/>
                    </a:moveTo>
                    <a:lnTo>
                      <a:pt x="115" y="160"/>
                    </a:lnTo>
                    <a:lnTo>
                      <a:pt x="115" y="175"/>
                    </a:lnTo>
                    <a:lnTo>
                      <a:pt x="141" y="173"/>
                    </a:lnTo>
                    <a:lnTo>
                      <a:pt x="141" y="158"/>
                    </a:lnTo>
                    <a:close/>
                    <a:moveTo>
                      <a:pt x="176" y="156"/>
                    </a:moveTo>
                    <a:lnTo>
                      <a:pt x="150" y="158"/>
                    </a:lnTo>
                    <a:lnTo>
                      <a:pt x="150" y="173"/>
                    </a:lnTo>
                    <a:lnTo>
                      <a:pt x="176" y="171"/>
                    </a:lnTo>
                    <a:lnTo>
                      <a:pt x="176" y="156"/>
                    </a:lnTo>
                    <a:close/>
                    <a:moveTo>
                      <a:pt x="208" y="154"/>
                    </a:moveTo>
                    <a:lnTo>
                      <a:pt x="182" y="156"/>
                    </a:lnTo>
                    <a:lnTo>
                      <a:pt x="182" y="171"/>
                    </a:lnTo>
                    <a:lnTo>
                      <a:pt x="208" y="169"/>
                    </a:lnTo>
                    <a:lnTo>
                      <a:pt x="208" y="154"/>
                    </a:lnTo>
                    <a:close/>
                    <a:moveTo>
                      <a:pt x="241" y="149"/>
                    </a:moveTo>
                    <a:lnTo>
                      <a:pt x="217" y="151"/>
                    </a:lnTo>
                    <a:lnTo>
                      <a:pt x="217" y="169"/>
                    </a:lnTo>
                    <a:lnTo>
                      <a:pt x="241" y="167"/>
                    </a:lnTo>
                    <a:lnTo>
                      <a:pt x="241" y="149"/>
                    </a:lnTo>
                    <a:close/>
                    <a:moveTo>
                      <a:pt x="42" y="193"/>
                    </a:moveTo>
                    <a:lnTo>
                      <a:pt x="16" y="193"/>
                    </a:lnTo>
                    <a:lnTo>
                      <a:pt x="16" y="208"/>
                    </a:lnTo>
                    <a:lnTo>
                      <a:pt x="42" y="206"/>
                    </a:lnTo>
                    <a:lnTo>
                      <a:pt x="42" y="193"/>
                    </a:lnTo>
                    <a:close/>
                    <a:moveTo>
                      <a:pt x="74" y="188"/>
                    </a:moveTo>
                    <a:lnTo>
                      <a:pt x="50" y="190"/>
                    </a:lnTo>
                    <a:lnTo>
                      <a:pt x="50" y="206"/>
                    </a:lnTo>
                    <a:lnTo>
                      <a:pt x="74" y="203"/>
                    </a:lnTo>
                    <a:lnTo>
                      <a:pt x="74" y="188"/>
                    </a:lnTo>
                    <a:close/>
                    <a:moveTo>
                      <a:pt x="109" y="186"/>
                    </a:moveTo>
                    <a:lnTo>
                      <a:pt x="83" y="188"/>
                    </a:lnTo>
                    <a:lnTo>
                      <a:pt x="83" y="203"/>
                    </a:lnTo>
                    <a:lnTo>
                      <a:pt x="109" y="201"/>
                    </a:lnTo>
                    <a:lnTo>
                      <a:pt x="109" y="186"/>
                    </a:lnTo>
                    <a:close/>
                    <a:moveTo>
                      <a:pt x="141" y="184"/>
                    </a:moveTo>
                    <a:lnTo>
                      <a:pt x="115" y="186"/>
                    </a:lnTo>
                    <a:lnTo>
                      <a:pt x="115" y="201"/>
                    </a:lnTo>
                    <a:lnTo>
                      <a:pt x="141" y="199"/>
                    </a:lnTo>
                    <a:lnTo>
                      <a:pt x="141" y="184"/>
                    </a:lnTo>
                    <a:close/>
                    <a:moveTo>
                      <a:pt x="176" y="182"/>
                    </a:moveTo>
                    <a:lnTo>
                      <a:pt x="150" y="184"/>
                    </a:lnTo>
                    <a:lnTo>
                      <a:pt x="150" y="199"/>
                    </a:lnTo>
                    <a:lnTo>
                      <a:pt x="176" y="197"/>
                    </a:lnTo>
                    <a:lnTo>
                      <a:pt x="176" y="182"/>
                    </a:lnTo>
                    <a:close/>
                    <a:moveTo>
                      <a:pt x="208" y="180"/>
                    </a:moveTo>
                    <a:lnTo>
                      <a:pt x="182" y="182"/>
                    </a:lnTo>
                    <a:lnTo>
                      <a:pt x="182" y="197"/>
                    </a:lnTo>
                    <a:lnTo>
                      <a:pt x="208" y="195"/>
                    </a:lnTo>
                    <a:lnTo>
                      <a:pt x="208" y="180"/>
                    </a:lnTo>
                    <a:close/>
                    <a:moveTo>
                      <a:pt x="241" y="177"/>
                    </a:moveTo>
                    <a:lnTo>
                      <a:pt x="217" y="180"/>
                    </a:lnTo>
                    <a:lnTo>
                      <a:pt x="217" y="195"/>
                    </a:lnTo>
                    <a:lnTo>
                      <a:pt x="241" y="193"/>
                    </a:lnTo>
                    <a:lnTo>
                      <a:pt x="241" y="177"/>
                    </a:lnTo>
                    <a:close/>
                    <a:moveTo>
                      <a:pt x="42" y="216"/>
                    </a:moveTo>
                    <a:lnTo>
                      <a:pt x="16" y="219"/>
                    </a:lnTo>
                    <a:lnTo>
                      <a:pt x="16" y="234"/>
                    </a:lnTo>
                    <a:lnTo>
                      <a:pt x="42" y="232"/>
                    </a:lnTo>
                    <a:lnTo>
                      <a:pt x="42" y="216"/>
                    </a:lnTo>
                    <a:close/>
                    <a:moveTo>
                      <a:pt x="74" y="214"/>
                    </a:moveTo>
                    <a:lnTo>
                      <a:pt x="50" y="216"/>
                    </a:lnTo>
                    <a:lnTo>
                      <a:pt x="50" y="232"/>
                    </a:lnTo>
                    <a:lnTo>
                      <a:pt x="74" y="229"/>
                    </a:lnTo>
                    <a:lnTo>
                      <a:pt x="74" y="214"/>
                    </a:lnTo>
                    <a:close/>
                    <a:moveTo>
                      <a:pt x="109" y="212"/>
                    </a:moveTo>
                    <a:lnTo>
                      <a:pt x="83" y="214"/>
                    </a:lnTo>
                    <a:lnTo>
                      <a:pt x="83" y="229"/>
                    </a:lnTo>
                    <a:lnTo>
                      <a:pt x="109" y="227"/>
                    </a:lnTo>
                    <a:lnTo>
                      <a:pt x="109" y="212"/>
                    </a:lnTo>
                    <a:close/>
                    <a:moveTo>
                      <a:pt x="141" y="210"/>
                    </a:moveTo>
                    <a:lnTo>
                      <a:pt x="115" y="212"/>
                    </a:lnTo>
                    <a:lnTo>
                      <a:pt x="115" y="227"/>
                    </a:lnTo>
                    <a:lnTo>
                      <a:pt x="141" y="225"/>
                    </a:lnTo>
                    <a:lnTo>
                      <a:pt x="141" y="210"/>
                    </a:lnTo>
                    <a:close/>
                    <a:moveTo>
                      <a:pt x="176" y="208"/>
                    </a:moveTo>
                    <a:lnTo>
                      <a:pt x="150" y="210"/>
                    </a:lnTo>
                    <a:lnTo>
                      <a:pt x="150" y="225"/>
                    </a:lnTo>
                    <a:lnTo>
                      <a:pt x="176" y="223"/>
                    </a:lnTo>
                    <a:lnTo>
                      <a:pt x="176" y="208"/>
                    </a:lnTo>
                    <a:close/>
                    <a:moveTo>
                      <a:pt x="208" y="206"/>
                    </a:moveTo>
                    <a:lnTo>
                      <a:pt x="182" y="208"/>
                    </a:lnTo>
                    <a:lnTo>
                      <a:pt x="182" y="223"/>
                    </a:lnTo>
                    <a:lnTo>
                      <a:pt x="208" y="221"/>
                    </a:lnTo>
                    <a:lnTo>
                      <a:pt x="208" y="206"/>
                    </a:lnTo>
                    <a:close/>
                    <a:moveTo>
                      <a:pt x="241" y="203"/>
                    </a:moveTo>
                    <a:lnTo>
                      <a:pt x="217" y="206"/>
                    </a:lnTo>
                    <a:lnTo>
                      <a:pt x="217" y="221"/>
                    </a:lnTo>
                    <a:lnTo>
                      <a:pt x="241" y="219"/>
                    </a:lnTo>
                    <a:lnTo>
                      <a:pt x="241" y="203"/>
                    </a:lnTo>
                    <a:close/>
                    <a:moveTo>
                      <a:pt x="42" y="242"/>
                    </a:moveTo>
                    <a:lnTo>
                      <a:pt x="16" y="242"/>
                    </a:lnTo>
                    <a:lnTo>
                      <a:pt x="16" y="257"/>
                    </a:lnTo>
                    <a:lnTo>
                      <a:pt x="42" y="255"/>
                    </a:lnTo>
                    <a:lnTo>
                      <a:pt x="42" y="242"/>
                    </a:lnTo>
                    <a:close/>
                    <a:moveTo>
                      <a:pt x="74" y="240"/>
                    </a:moveTo>
                    <a:lnTo>
                      <a:pt x="50" y="240"/>
                    </a:lnTo>
                    <a:lnTo>
                      <a:pt x="50" y="255"/>
                    </a:lnTo>
                    <a:lnTo>
                      <a:pt x="74" y="255"/>
                    </a:lnTo>
                    <a:lnTo>
                      <a:pt x="74" y="240"/>
                    </a:lnTo>
                    <a:close/>
                    <a:moveTo>
                      <a:pt x="109" y="238"/>
                    </a:moveTo>
                    <a:lnTo>
                      <a:pt x="83" y="238"/>
                    </a:lnTo>
                    <a:lnTo>
                      <a:pt x="83" y="253"/>
                    </a:lnTo>
                    <a:lnTo>
                      <a:pt x="109" y="253"/>
                    </a:lnTo>
                    <a:lnTo>
                      <a:pt x="109" y="238"/>
                    </a:lnTo>
                    <a:close/>
                    <a:moveTo>
                      <a:pt x="141" y="236"/>
                    </a:moveTo>
                    <a:lnTo>
                      <a:pt x="115" y="238"/>
                    </a:lnTo>
                    <a:lnTo>
                      <a:pt x="115" y="253"/>
                    </a:lnTo>
                    <a:lnTo>
                      <a:pt x="141" y="251"/>
                    </a:lnTo>
                    <a:lnTo>
                      <a:pt x="141" y="236"/>
                    </a:lnTo>
                    <a:close/>
                    <a:moveTo>
                      <a:pt x="176" y="234"/>
                    </a:moveTo>
                    <a:lnTo>
                      <a:pt x="150" y="236"/>
                    </a:lnTo>
                    <a:lnTo>
                      <a:pt x="150" y="251"/>
                    </a:lnTo>
                    <a:lnTo>
                      <a:pt x="176" y="249"/>
                    </a:lnTo>
                    <a:lnTo>
                      <a:pt x="176" y="234"/>
                    </a:lnTo>
                    <a:close/>
                    <a:moveTo>
                      <a:pt x="208" y="232"/>
                    </a:moveTo>
                    <a:lnTo>
                      <a:pt x="182" y="234"/>
                    </a:lnTo>
                    <a:lnTo>
                      <a:pt x="182" y="249"/>
                    </a:lnTo>
                    <a:lnTo>
                      <a:pt x="208" y="247"/>
                    </a:lnTo>
                    <a:lnTo>
                      <a:pt x="208" y="232"/>
                    </a:lnTo>
                    <a:close/>
                    <a:moveTo>
                      <a:pt x="241" y="229"/>
                    </a:moveTo>
                    <a:lnTo>
                      <a:pt x="217" y="232"/>
                    </a:lnTo>
                    <a:lnTo>
                      <a:pt x="217" y="247"/>
                    </a:lnTo>
                    <a:lnTo>
                      <a:pt x="241" y="245"/>
                    </a:lnTo>
                    <a:lnTo>
                      <a:pt x="241" y="229"/>
                    </a:lnTo>
                    <a:close/>
                    <a:moveTo>
                      <a:pt x="42" y="266"/>
                    </a:moveTo>
                    <a:lnTo>
                      <a:pt x="16" y="268"/>
                    </a:lnTo>
                    <a:lnTo>
                      <a:pt x="16" y="283"/>
                    </a:lnTo>
                    <a:lnTo>
                      <a:pt x="42" y="281"/>
                    </a:lnTo>
                    <a:lnTo>
                      <a:pt x="42" y="266"/>
                    </a:lnTo>
                    <a:close/>
                    <a:moveTo>
                      <a:pt x="74" y="264"/>
                    </a:moveTo>
                    <a:lnTo>
                      <a:pt x="50" y="266"/>
                    </a:lnTo>
                    <a:lnTo>
                      <a:pt x="50" y="281"/>
                    </a:lnTo>
                    <a:lnTo>
                      <a:pt x="74" y="279"/>
                    </a:lnTo>
                    <a:lnTo>
                      <a:pt x="74" y="264"/>
                    </a:lnTo>
                    <a:close/>
                    <a:moveTo>
                      <a:pt x="109" y="264"/>
                    </a:moveTo>
                    <a:lnTo>
                      <a:pt x="83" y="264"/>
                    </a:lnTo>
                    <a:lnTo>
                      <a:pt x="83" y="279"/>
                    </a:lnTo>
                    <a:lnTo>
                      <a:pt x="109" y="277"/>
                    </a:lnTo>
                    <a:lnTo>
                      <a:pt x="109" y="264"/>
                    </a:lnTo>
                    <a:close/>
                    <a:moveTo>
                      <a:pt x="141" y="262"/>
                    </a:moveTo>
                    <a:lnTo>
                      <a:pt x="115" y="262"/>
                    </a:lnTo>
                    <a:lnTo>
                      <a:pt x="115" y="277"/>
                    </a:lnTo>
                    <a:lnTo>
                      <a:pt x="141" y="277"/>
                    </a:lnTo>
                    <a:lnTo>
                      <a:pt x="141" y="262"/>
                    </a:lnTo>
                    <a:close/>
                    <a:moveTo>
                      <a:pt x="176" y="260"/>
                    </a:moveTo>
                    <a:lnTo>
                      <a:pt x="150" y="262"/>
                    </a:lnTo>
                    <a:lnTo>
                      <a:pt x="150" y="277"/>
                    </a:lnTo>
                    <a:lnTo>
                      <a:pt x="176" y="275"/>
                    </a:lnTo>
                    <a:lnTo>
                      <a:pt x="176" y="260"/>
                    </a:lnTo>
                    <a:close/>
                    <a:moveTo>
                      <a:pt x="208" y="257"/>
                    </a:moveTo>
                    <a:lnTo>
                      <a:pt x="182" y="260"/>
                    </a:lnTo>
                    <a:lnTo>
                      <a:pt x="182" y="275"/>
                    </a:lnTo>
                    <a:lnTo>
                      <a:pt x="208" y="273"/>
                    </a:lnTo>
                    <a:lnTo>
                      <a:pt x="208" y="257"/>
                    </a:lnTo>
                    <a:close/>
                    <a:moveTo>
                      <a:pt x="241" y="255"/>
                    </a:moveTo>
                    <a:lnTo>
                      <a:pt x="217" y="257"/>
                    </a:lnTo>
                    <a:lnTo>
                      <a:pt x="217" y="273"/>
                    </a:lnTo>
                    <a:lnTo>
                      <a:pt x="241" y="273"/>
                    </a:lnTo>
                    <a:lnTo>
                      <a:pt x="241" y="255"/>
                    </a:lnTo>
                    <a:close/>
                    <a:moveTo>
                      <a:pt x="42" y="292"/>
                    </a:moveTo>
                    <a:lnTo>
                      <a:pt x="16" y="292"/>
                    </a:lnTo>
                    <a:lnTo>
                      <a:pt x="16" y="307"/>
                    </a:lnTo>
                    <a:lnTo>
                      <a:pt x="42" y="305"/>
                    </a:lnTo>
                    <a:lnTo>
                      <a:pt x="42" y="292"/>
                    </a:lnTo>
                    <a:close/>
                    <a:moveTo>
                      <a:pt x="74" y="290"/>
                    </a:moveTo>
                    <a:lnTo>
                      <a:pt x="50" y="290"/>
                    </a:lnTo>
                    <a:lnTo>
                      <a:pt x="50" y="305"/>
                    </a:lnTo>
                    <a:lnTo>
                      <a:pt x="74" y="305"/>
                    </a:lnTo>
                    <a:lnTo>
                      <a:pt x="74" y="290"/>
                    </a:lnTo>
                    <a:close/>
                    <a:moveTo>
                      <a:pt x="109" y="288"/>
                    </a:moveTo>
                    <a:lnTo>
                      <a:pt x="83" y="290"/>
                    </a:lnTo>
                    <a:lnTo>
                      <a:pt x="83" y="305"/>
                    </a:lnTo>
                    <a:lnTo>
                      <a:pt x="109" y="303"/>
                    </a:lnTo>
                    <a:lnTo>
                      <a:pt x="109" y="288"/>
                    </a:lnTo>
                    <a:close/>
                    <a:moveTo>
                      <a:pt x="141" y="288"/>
                    </a:moveTo>
                    <a:lnTo>
                      <a:pt x="115" y="288"/>
                    </a:lnTo>
                    <a:lnTo>
                      <a:pt x="115" y="303"/>
                    </a:lnTo>
                    <a:lnTo>
                      <a:pt x="141" y="303"/>
                    </a:lnTo>
                    <a:lnTo>
                      <a:pt x="141" y="288"/>
                    </a:lnTo>
                    <a:close/>
                    <a:moveTo>
                      <a:pt x="176" y="286"/>
                    </a:moveTo>
                    <a:lnTo>
                      <a:pt x="150" y="286"/>
                    </a:lnTo>
                    <a:lnTo>
                      <a:pt x="150" y="301"/>
                    </a:lnTo>
                    <a:lnTo>
                      <a:pt x="176" y="301"/>
                    </a:lnTo>
                    <a:lnTo>
                      <a:pt x="176" y="286"/>
                    </a:lnTo>
                    <a:close/>
                    <a:moveTo>
                      <a:pt x="208" y="283"/>
                    </a:moveTo>
                    <a:lnTo>
                      <a:pt x="182" y="286"/>
                    </a:lnTo>
                    <a:lnTo>
                      <a:pt x="182" y="301"/>
                    </a:lnTo>
                    <a:lnTo>
                      <a:pt x="208" y="299"/>
                    </a:lnTo>
                    <a:lnTo>
                      <a:pt x="208" y="283"/>
                    </a:lnTo>
                    <a:close/>
                    <a:moveTo>
                      <a:pt x="241" y="283"/>
                    </a:moveTo>
                    <a:lnTo>
                      <a:pt x="217" y="283"/>
                    </a:lnTo>
                    <a:lnTo>
                      <a:pt x="217" y="299"/>
                    </a:lnTo>
                    <a:lnTo>
                      <a:pt x="241" y="299"/>
                    </a:lnTo>
                    <a:lnTo>
                      <a:pt x="241" y="283"/>
                    </a:lnTo>
                    <a:close/>
                    <a:moveTo>
                      <a:pt x="42" y="316"/>
                    </a:moveTo>
                    <a:lnTo>
                      <a:pt x="16" y="318"/>
                    </a:lnTo>
                    <a:lnTo>
                      <a:pt x="16" y="331"/>
                    </a:lnTo>
                    <a:lnTo>
                      <a:pt x="42" y="331"/>
                    </a:lnTo>
                    <a:lnTo>
                      <a:pt x="42" y="316"/>
                    </a:lnTo>
                    <a:close/>
                    <a:moveTo>
                      <a:pt x="74" y="316"/>
                    </a:moveTo>
                    <a:lnTo>
                      <a:pt x="50" y="316"/>
                    </a:lnTo>
                    <a:lnTo>
                      <a:pt x="50" y="331"/>
                    </a:lnTo>
                    <a:lnTo>
                      <a:pt x="74" y="331"/>
                    </a:lnTo>
                    <a:lnTo>
                      <a:pt x="74" y="316"/>
                    </a:lnTo>
                    <a:close/>
                    <a:moveTo>
                      <a:pt x="109" y="314"/>
                    </a:moveTo>
                    <a:lnTo>
                      <a:pt x="83" y="314"/>
                    </a:lnTo>
                    <a:lnTo>
                      <a:pt x="83" y="329"/>
                    </a:lnTo>
                    <a:lnTo>
                      <a:pt x="109" y="329"/>
                    </a:lnTo>
                    <a:lnTo>
                      <a:pt x="109" y="314"/>
                    </a:lnTo>
                    <a:close/>
                    <a:moveTo>
                      <a:pt x="141" y="312"/>
                    </a:moveTo>
                    <a:lnTo>
                      <a:pt x="115" y="314"/>
                    </a:lnTo>
                    <a:lnTo>
                      <a:pt x="115" y="329"/>
                    </a:lnTo>
                    <a:lnTo>
                      <a:pt x="141" y="327"/>
                    </a:lnTo>
                    <a:lnTo>
                      <a:pt x="141" y="312"/>
                    </a:lnTo>
                    <a:close/>
                    <a:moveTo>
                      <a:pt x="176" y="312"/>
                    </a:moveTo>
                    <a:lnTo>
                      <a:pt x="150" y="312"/>
                    </a:lnTo>
                    <a:lnTo>
                      <a:pt x="150" y="327"/>
                    </a:lnTo>
                    <a:lnTo>
                      <a:pt x="176" y="327"/>
                    </a:lnTo>
                    <a:lnTo>
                      <a:pt x="176" y="312"/>
                    </a:lnTo>
                    <a:close/>
                    <a:moveTo>
                      <a:pt x="208" y="309"/>
                    </a:moveTo>
                    <a:lnTo>
                      <a:pt x="182" y="312"/>
                    </a:lnTo>
                    <a:lnTo>
                      <a:pt x="182" y="327"/>
                    </a:lnTo>
                    <a:lnTo>
                      <a:pt x="208" y="325"/>
                    </a:lnTo>
                    <a:lnTo>
                      <a:pt x="208" y="309"/>
                    </a:lnTo>
                    <a:close/>
                    <a:moveTo>
                      <a:pt x="241" y="309"/>
                    </a:moveTo>
                    <a:lnTo>
                      <a:pt x="217" y="309"/>
                    </a:lnTo>
                    <a:lnTo>
                      <a:pt x="217" y="325"/>
                    </a:lnTo>
                    <a:lnTo>
                      <a:pt x="241" y="325"/>
                    </a:lnTo>
                    <a:lnTo>
                      <a:pt x="241" y="309"/>
                    </a:lnTo>
                    <a:close/>
                    <a:moveTo>
                      <a:pt x="42" y="342"/>
                    </a:moveTo>
                    <a:lnTo>
                      <a:pt x="16" y="342"/>
                    </a:lnTo>
                    <a:lnTo>
                      <a:pt x="16" y="357"/>
                    </a:lnTo>
                    <a:lnTo>
                      <a:pt x="42" y="357"/>
                    </a:lnTo>
                    <a:lnTo>
                      <a:pt x="42" y="342"/>
                    </a:lnTo>
                    <a:close/>
                    <a:moveTo>
                      <a:pt x="74" y="340"/>
                    </a:moveTo>
                    <a:lnTo>
                      <a:pt x="50" y="342"/>
                    </a:lnTo>
                    <a:lnTo>
                      <a:pt x="50" y="355"/>
                    </a:lnTo>
                    <a:lnTo>
                      <a:pt x="74" y="355"/>
                    </a:lnTo>
                    <a:lnTo>
                      <a:pt x="74" y="340"/>
                    </a:lnTo>
                    <a:close/>
                    <a:moveTo>
                      <a:pt x="109" y="340"/>
                    </a:moveTo>
                    <a:lnTo>
                      <a:pt x="83" y="340"/>
                    </a:lnTo>
                    <a:lnTo>
                      <a:pt x="83" y="355"/>
                    </a:lnTo>
                    <a:lnTo>
                      <a:pt x="109" y="355"/>
                    </a:lnTo>
                    <a:lnTo>
                      <a:pt x="109" y="340"/>
                    </a:lnTo>
                    <a:close/>
                    <a:moveTo>
                      <a:pt x="141" y="338"/>
                    </a:moveTo>
                    <a:lnTo>
                      <a:pt x="115" y="340"/>
                    </a:lnTo>
                    <a:lnTo>
                      <a:pt x="115" y="355"/>
                    </a:lnTo>
                    <a:lnTo>
                      <a:pt x="141" y="353"/>
                    </a:lnTo>
                    <a:lnTo>
                      <a:pt x="141" y="338"/>
                    </a:lnTo>
                    <a:close/>
                    <a:moveTo>
                      <a:pt x="176" y="338"/>
                    </a:moveTo>
                    <a:lnTo>
                      <a:pt x="150" y="338"/>
                    </a:lnTo>
                    <a:lnTo>
                      <a:pt x="150" y="353"/>
                    </a:lnTo>
                    <a:lnTo>
                      <a:pt x="176" y="353"/>
                    </a:lnTo>
                    <a:lnTo>
                      <a:pt x="176" y="338"/>
                    </a:lnTo>
                    <a:close/>
                    <a:moveTo>
                      <a:pt x="208" y="335"/>
                    </a:moveTo>
                    <a:lnTo>
                      <a:pt x="182" y="338"/>
                    </a:lnTo>
                    <a:lnTo>
                      <a:pt x="182" y="353"/>
                    </a:lnTo>
                    <a:lnTo>
                      <a:pt x="208" y="353"/>
                    </a:lnTo>
                    <a:lnTo>
                      <a:pt x="208" y="335"/>
                    </a:lnTo>
                    <a:close/>
                    <a:moveTo>
                      <a:pt x="241" y="335"/>
                    </a:moveTo>
                    <a:lnTo>
                      <a:pt x="217" y="335"/>
                    </a:lnTo>
                    <a:lnTo>
                      <a:pt x="217" y="351"/>
                    </a:lnTo>
                    <a:lnTo>
                      <a:pt x="241" y="351"/>
                    </a:lnTo>
                    <a:lnTo>
                      <a:pt x="241" y="335"/>
                    </a:lnTo>
                    <a:close/>
                    <a:moveTo>
                      <a:pt x="42" y="366"/>
                    </a:moveTo>
                    <a:lnTo>
                      <a:pt x="16" y="366"/>
                    </a:lnTo>
                    <a:lnTo>
                      <a:pt x="16" y="381"/>
                    </a:lnTo>
                    <a:lnTo>
                      <a:pt x="42" y="381"/>
                    </a:lnTo>
                    <a:lnTo>
                      <a:pt x="42" y="366"/>
                    </a:lnTo>
                    <a:close/>
                    <a:moveTo>
                      <a:pt x="74" y="366"/>
                    </a:moveTo>
                    <a:lnTo>
                      <a:pt x="50" y="366"/>
                    </a:lnTo>
                    <a:lnTo>
                      <a:pt x="50" y="381"/>
                    </a:lnTo>
                    <a:lnTo>
                      <a:pt x="74" y="381"/>
                    </a:lnTo>
                    <a:lnTo>
                      <a:pt x="74" y="366"/>
                    </a:lnTo>
                    <a:close/>
                    <a:moveTo>
                      <a:pt x="109" y="366"/>
                    </a:moveTo>
                    <a:lnTo>
                      <a:pt x="83" y="366"/>
                    </a:lnTo>
                    <a:lnTo>
                      <a:pt x="83" y="381"/>
                    </a:lnTo>
                    <a:lnTo>
                      <a:pt x="109" y="381"/>
                    </a:lnTo>
                    <a:lnTo>
                      <a:pt x="109" y="366"/>
                    </a:lnTo>
                    <a:close/>
                    <a:moveTo>
                      <a:pt x="141" y="364"/>
                    </a:moveTo>
                    <a:lnTo>
                      <a:pt x="115" y="364"/>
                    </a:lnTo>
                    <a:lnTo>
                      <a:pt x="115" y="379"/>
                    </a:lnTo>
                    <a:lnTo>
                      <a:pt x="141" y="379"/>
                    </a:lnTo>
                    <a:lnTo>
                      <a:pt x="141" y="364"/>
                    </a:lnTo>
                    <a:close/>
                    <a:moveTo>
                      <a:pt x="176" y="364"/>
                    </a:moveTo>
                    <a:lnTo>
                      <a:pt x="150" y="364"/>
                    </a:lnTo>
                    <a:lnTo>
                      <a:pt x="150" y="379"/>
                    </a:lnTo>
                    <a:lnTo>
                      <a:pt x="176" y="379"/>
                    </a:lnTo>
                    <a:lnTo>
                      <a:pt x="176" y="364"/>
                    </a:lnTo>
                    <a:close/>
                    <a:moveTo>
                      <a:pt x="208" y="361"/>
                    </a:moveTo>
                    <a:lnTo>
                      <a:pt x="182" y="364"/>
                    </a:lnTo>
                    <a:lnTo>
                      <a:pt x="182" y="379"/>
                    </a:lnTo>
                    <a:lnTo>
                      <a:pt x="208" y="379"/>
                    </a:lnTo>
                    <a:lnTo>
                      <a:pt x="208" y="361"/>
                    </a:lnTo>
                    <a:close/>
                    <a:moveTo>
                      <a:pt x="241" y="361"/>
                    </a:moveTo>
                    <a:lnTo>
                      <a:pt x="217" y="361"/>
                    </a:lnTo>
                    <a:lnTo>
                      <a:pt x="217" y="379"/>
                    </a:lnTo>
                    <a:lnTo>
                      <a:pt x="241" y="377"/>
                    </a:lnTo>
                    <a:lnTo>
                      <a:pt x="241" y="361"/>
                    </a:lnTo>
                    <a:close/>
                    <a:moveTo>
                      <a:pt x="42" y="392"/>
                    </a:moveTo>
                    <a:lnTo>
                      <a:pt x="16" y="392"/>
                    </a:lnTo>
                    <a:lnTo>
                      <a:pt x="16" y="407"/>
                    </a:lnTo>
                    <a:lnTo>
                      <a:pt x="42" y="407"/>
                    </a:lnTo>
                    <a:lnTo>
                      <a:pt x="42" y="392"/>
                    </a:lnTo>
                    <a:close/>
                    <a:moveTo>
                      <a:pt x="74" y="390"/>
                    </a:moveTo>
                    <a:lnTo>
                      <a:pt x="50" y="392"/>
                    </a:lnTo>
                    <a:lnTo>
                      <a:pt x="50" y="407"/>
                    </a:lnTo>
                    <a:lnTo>
                      <a:pt x="74" y="405"/>
                    </a:lnTo>
                    <a:lnTo>
                      <a:pt x="74" y="390"/>
                    </a:lnTo>
                    <a:close/>
                    <a:moveTo>
                      <a:pt x="109" y="390"/>
                    </a:moveTo>
                    <a:lnTo>
                      <a:pt x="83" y="390"/>
                    </a:lnTo>
                    <a:lnTo>
                      <a:pt x="83" y="405"/>
                    </a:lnTo>
                    <a:lnTo>
                      <a:pt x="109" y="405"/>
                    </a:lnTo>
                    <a:lnTo>
                      <a:pt x="109" y="390"/>
                    </a:lnTo>
                    <a:close/>
                    <a:moveTo>
                      <a:pt x="141" y="390"/>
                    </a:moveTo>
                    <a:lnTo>
                      <a:pt x="115" y="390"/>
                    </a:lnTo>
                    <a:lnTo>
                      <a:pt x="115" y="405"/>
                    </a:lnTo>
                    <a:lnTo>
                      <a:pt x="141" y="405"/>
                    </a:lnTo>
                    <a:lnTo>
                      <a:pt x="141" y="390"/>
                    </a:lnTo>
                    <a:close/>
                    <a:moveTo>
                      <a:pt x="176" y="390"/>
                    </a:moveTo>
                    <a:lnTo>
                      <a:pt x="150" y="390"/>
                    </a:lnTo>
                    <a:lnTo>
                      <a:pt x="150" y="405"/>
                    </a:lnTo>
                    <a:lnTo>
                      <a:pt x="176" y="405"/>
                    </a:lnTo>
                    <a:lnTo>
                      <a:pt x="176" y="390"/>
                    </a:lnTo>
                    <a:close/>
                    <a:moveTo>
                      <a:pt x="208" y="390"/>
                    </a:moveTo>
                    <a:lnTo>
                      <a:pt x="182" y="390"/>
                    </a:lnTo>
                    <a:lnTo>
                      <a:pt x="182" y="405"/>
                    </a:lnTo>
                    <a:lnTo>
                      <a:pt x="208" y="405"/>
                    </a:lnTo>
                    <a:lnTo>
                      <a:pt x="208" y="390"/>
                    </a:lnTo>
                    <a:close/>
                    <a:moveTo>
                      <a:pt x="241" y="387"/>
                    </a:moveTo>
                    <a:lnTo>
                      <a:pt x="217" y="390"/>
                    </a:lnTo>
                    <a:lnTo>
                      <a:pt x="217" y="405"/>
                    </a:lnTo>
                    <a:lnTo>
                      <a:pt x="241" y="405"/>
                    </a:lnTo>
                    <a:lnTo>
                      <a:pt x="241" y="38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7" name="Freeform: Shape 176"/>
              <p:cNvSpPr/>
              <p:nvPr/>
            </p:nvSpPr>
            <p:spPr bwMode="auto">
              <a:xfrm>
                <a:off x="2008188" y="1889125"/>
                <a:ext cx="357188" cy="144463"/>
              </a:xfrm>
              <a:custGeom>
                <a:avLst/>
                <a:gdLst>
                  <a:gd name="T0" fmla="*/ 225 w 225"/>
                  <a:gd name="T1" fmla="*/ 0 h 91"/>
                  <a:gd name="T2" fmla="*/ 0 w 225"/>
                  <a:gd name="T3" fmla="*/ 91 h 91"/>
                  <a:gd name="T4" fmla="*/ 17 w 225"/>
                  <a:gd name="T5" fmla="*/ 28 h 91"/>
                  <a:gd name="T6" fmla="*/ 43 w 225"/>
                  <a:gd name="T7" fmla="*/ 35 h 91"/>
                  <a:gd name="T8" fmla="*/ 17 w 225"/>
                  <a:gd name="T9" fmla="*/ 54 h 91"/>
                  <a:gd name="T10" fmla="*/ 43 w 225"/>
                  <a:gd name="T11" fmla="*/ 35 h 91"/>
                  <a:gd name="T12" fmla="*/ 49 w 225"/>
                  <a:gd name="T13" fmla="*/ 35 h 91"/>
                  <a:gd name="T14" fmla="*/ 75 w 225"/>
                  <a:gd name="T15" fmla="*/ 46 h 91"/>
                  <a:gd name="T16" fmla="*/ 108 w 225"/>
                  <a:gd name="T17" fmla="*/ 26 h 91"/>
                  <a:gd name="T18" fmla="*/ 84 w 225"/>
                  <a:gd name="T19" fmla="*/ 46 h 91"/>
                  <a:gd name="T20" fmla="*/ 108 w 225"/>
                  <a:gd name="T21" fmla="*/ 26 h 91"/>
                  <a:gd name="T22" fmla="*/ 116 w 225"/>
                  <a:gd name="T23" fmla="*/ 26 h 91"/>
                  <a:gd name="T24" fmla="*/ 142 w 225"/>
                  <a:gd name="T25" fmla="*/ 37 h 91"/>
                  <a:gd name="T26" fmla="*/ 175 w 225"/>
                  <a:gd name="T27" fmla="*/ 18 h 91"/>
                  <a:gd name="T28" fmla="*/ 151 w 225"/>
                  <a:gd name="T29" fmla="*/ 37 h 91"/>
                  <a:gd name="T30" fmla="*/ 175 w 225"/>
                  <a:gd name="T31" fmla="*/ 18 h 91"/>
                  <a:gd name="T32" fmla="*/ 183 w 225"/>
                  <a:gd name="T33" fmla="*/ 15 h 91"/>
                  <a:gd name="T34" fmla="*/ 209 w 225"/>
                  <a:gd name="T35" fmla="*/ 28 h 91"/>
                  <a:gd name="T36" fmla="*/ 43 w 225"/>
                  <a:gd name="T37" fmla="*/ 61 h 91"/>
                  <a:gd name="T38" fmla="*/ 17 w 225"/>
                  <a:gd name="T39" fmla="*/ 78 h 91"/>
                  <a:gd name="T40" fmla="*/ 43 w 225"/>
                  <a:gd name="T41" fmla="*/ 61 h 91"/>
                  <a:gd name="T42" fmla="*/ 49 w 225"/>
                  <a:gd name="T43" fmla="*/ 61 h 91"/>
                  <a:gd name="T44" fmla="*/ 75 w 225"/>
                  <a:gd name="T45" fmla="*/ 72 h 91"/>
                  <a:gd name="T46" fmla="*/ 108 w 225"/>
                  <a:gd name="T47" fmla="*/ 52 h 91"/>
                  <a:gd name="T48" fmla="*/ 84 w 225"/>
                  <a:gd name="T49" fmla="*/ 70 h 91"/>
                  <a:gd name="T50" fmla="*/ 108 w 225"/>
                  <a:gd name="T51" fmla="*/ 52 h 91"/>
                  <a:gd name="T52" fmla="*/ 116 w 225"/>
                  <a:gd name="T53" fmla="*/ 50 h 91"/>
                  <a:gd name="T54" fmla="*/ 142 w 225"/>
                  <a:gd name="T55" fmla="*/ 63 h 91"/>
                  <a:gd name="T56" fmla="*/ 175 w 225"/>
                  <a:gd name="T57" fmla="*/ 44 h 91"/>
                  <a:gd name="T58" fmla="*/ 151 w 225"/>
                  <a:gd name="T59" fmla="*/ 61 h 91"/>
                  <a:gd name="T60" fmla="*/ 175 w 225"/>
                  <a:gd name="T61" fmla="*/ 44 h 91"/>
                  <a:gd name="T62" fmla="*/ 183 w 225"/>
                  <a:gd name="T63" fmla="*/ 41 h 91"/>
                  <a:gd name="T64" fmla="*/ 209 w 225"/>
                  <a:gd name="T65" fmla="*/ 54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25" h="91">
                    <a:moveTo>
                      <a:pt x="209" y="2"/>
                    </a:moveTo>
                    <a:lnTo>
                      <a:pt x="225" y="0"/>
                    </a:lnTo>
                    <a:lnTo>
                      <a:pt x="225" y="63"/>
                    </a:lnTo>
                    <a:lnTo>
                      <a:pt x="0" y="91"/>
                    </a:lnTo>
                    <a:lnTo>
                      <a:pt x="0" y="33"/>
                    </a:lnTo>
                    <a:lnTo>
                      <a:pt x="17" y="28"/>
                    </a:lnTo>
                    <a:lnTo>
                      <a:pt x="209" y="2"/>
                    </a:lnTo>
                    <a:close/>
                    <a:moveTo>
                      <a:pt x="43" y="35"/>
                    </a:moveTo>
                    <a:lnTo>
                      <a:pt x="17" y="39"/>
                    </a:lnTo>
                    <a:lnTo>
                      <a:pt x="17" y="54"/>
                    </a:lnTo>
                    <a:lnTo>
                      <a:pt x="43" y="50"/>
                    </a:lnTo>
                    <a:lnTo>
                      <a:pt x="43" y="35"/>
                    </a:lnTo>
                    <a:close/>
                    <a:moveTo>
                      <a:pt x="75" y="31"/>
                    </a:moveTo>
                    <a:lnTo>
                      <a:pt x="49" y="35"/>
                    </a:lnTo>
                    <a:lnTo>
                      <a:pt x="49" y="50"/>
                    </a:lnTo>
                    <a:lnTo>
                      <a:pt x="75" y="46"/>
                    </a:lnTo>
                    <a:lnTo>
                      <a:pt x="75" y="31"/>
                    </a:lnTo>
                    <a:close/>
                    <a:moveTo>
                      <a:pt x="108" y="26"/>
                    </a:moveTo>
                    <a:lnTo>
                      <a:pt x="84" y="31"/>
                    </a:lnTo>
                    <a:lnTo>
                      <a:pt x="84" y="46"/>
                    </a:lnTo>
                    <a:lnTo>
                      <a:pt x="108" y="41"/>
                    </a:lnTo>
                    <a:lnTo>
                      <a:pt x="108" y="26"/>
                    </a:lnTo>
                    <a:close/>
                    <a:moveTo>
                      <a:pt x="142" y="22"/>
                    </a:moveTo>
                    <a:lnTo>
                      <a:pt x="116" y="26"/>
                    </a:lnTo>
                    <a:lnTo>
                      <a:pt x="116" y="41"/>
                    </a:lnTo>
                    <a:lnTo>
                      <a:pt x="142" y="37"/>
                    </a:lnTo>
                    <a:lnTo>
                      <a:pt x="142" y="22"/>
                    </a:lnTo>
                    <a:close/>
                    <a:moveTo>
                      <a:pt x="175" y="18"/>
                    </a:moveTo>
                    <a:lnTo>
                      <a:pt x="151" y="20"/>
                    </a:lnTo>
                    <a:lnTo>
                      <a:pt x="151" y="37"/>
                    </a:lnTo>
                    <a:lnTo>
                      <a:pt x="175" y="33"/>
                    </a:lnTo>
                    <a:lnTo>
                      <a:pt x="175" y="18"/>
                    </a:lnTo>
                    <a:close/>
                    <a:moveTo>
                      <a:pt x="209" y="13"/>
                    </a:moveTo>
                    <a:lnTo>
                      <a:pt x="183" y="15"/>
                    </a:lnTo>
                    <a:lnTo>
                      <a:pt x="183" y="31"/>
                    </a:lnTo>
                    <a:lnTo>
                      <a:pt x="209" y="28"/>
                    </a:lnTo>
                    <a:lnTo>
                      <a:pt x="209" y="13"/>
                    </a:lnTo>
                    <a:close/>
                    <a:moveTo>
                      <a:pt x="43" y="61"/>
                    </a:moveTo>
                    <a:lnTo>
                      <a:pt x="17" y="65"/>
                    </a:lnTo>
                    <a:lnTo>
                      <a:pt x="17" y="78"/>
                    </a:lnTo>
                    <a:lnTo>
                      <a:pt x="43" y="76"/>
                    </a:lnTo>
                    <a:lnTo>
                      <a:pt x="43" y="61"/>
                    </a:lnTo>
                    <a:close/>
                    <a:moveTo>
                      <a:pt x="75" y="57"/>
                    </a:moveTo>
                    <a:lnTo>
                      <a:pt x="49" y="61"/>
                    </a:lnTo>
                    <a:lnTo>
                      <a:pt x="49" y="74"/>
                    </a:lnTo>
                    <a:lnTo>
                      <a:pt x="75" y="72"/>
                    </a:lnTo>
                    <a:lnTo>
                      <a:pt x="75" y="57"/>
                    </a:lnTo>
                    <a:close/>
                    <a:moveTo>
                      <a:pt x="108" y="52"/>
                    </a:moveTo>
                    <a:lnTo>
                      <a:pt x="84" y="54"/>
                    </a:lnTo>
                    <a:lnTo>
                      <a:pt x="84" y="70"/>
                    </a:lnTo>
                    <a:lnTo>
                      <a:pt x="108" y="67"/>
                    </a:lnTo>
                    <a:lnTo>
                      <a:pt x="108" y="52"/>
                    </a:lnTo>
                    <a:close/>
                    <a:moveTo>
                      <a:pt x="142" y="48"/>
                    </a:moveTo>
                    <a:lnTo>
                      <a:pt x="116" y="50"/>
                    </a:lnTo>
                    <a:lnTo>
                      <a:pt x="116" y="65"/>
                    </a:lnTo>
                    <a:lnTo>
                      <a:pt x="142" y="63"/>
                    </a:lnTo>
                    <a:lnTo>
                      <a:pt x="142" y="48"/>
                    </a:lnTo>
                    <a:close/>
                    <a:moveTo>
                      <a:pt x="175" y="44"/>
                    </a:moveTo>
                    <a:lnTo>
                      <a:pt x="151" y="46"/>
                    </a:lnTo>
                    <a:lnTo>
                      <a:pt x="151" y="61"/>
                    </a:lnTo>
                    <a:lnTo>
                      <a:pt x="175" y="59"/>
                    </a:lnTo>
                    <a:lnTo>
                      <a:pt x="175" y="44"/>
                    </a:lnTo>
                    <a:close/>
                    <a:moveTo>
                      <a:pt x="209" y="39"/>
                    </a:moveTo>
                    <a:lnTo>
                      <a:pt x="183" y="41"/>
                    </a:lnTo>
                    <a:lnTo>
                      <a:pt x="183" y="59"/>
                    </a:lnTo>
                    <a:lnTo>
                      <a:pt x="209" y="54"/>
                    </a:lnTo>
                    <a:lnTo>
                      <a:pt x="209" y="3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8" name="Freeform: Shape 177"/>
              <p:cNvSpPr/>
              <p:nvPr/>
            </p:nvSpPr>
            <p:spPr bwMode="auto">
              <a:xfrm>
                <a:off x="2035175" y="1868488"/>
                <a:ext cx="304800" cy="65088"/>
              </a:xfrm>
              <a:custGeom>
                <a:avLst/>
                <a:gdLst>
                  <a:gd name="T0" fmla="*/ 0 w 192"/>
                  <a:gd name="T1" fmla="*/ 41 h 41"/>
                  <a:gd name="T2" fmla="*/ 0 w 192"/>
                  <a:gd name="T3" fmla="*/ 28 h 41"/>
                  <a:gd name="T4" fmla="*/ 192 w 192"/>
                  <a:gd name="T5" fmla="*/ 0 h 41"/>
                  <a:gd name="T6" fmla="*/ 192 w 192"/>
                  <a:gd name="T7" fmla="*/ 15 h 41"/>
                  <a:gd name="T8" fmla="*/ 0 w 192"/>
                  <a:gd name="T9" fmla="*/ 4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2" h="41">
                    <a:moveTo>
                      <a:pt x="0" y="41"/>
                    </a:moveTo>
                    <a:lnTo>
                      <a:pt x="0" y="28"/>
                    </a:lnTo>
                    <a:lnTo>
                      <a:pt x="192" y="0"/>
                    </a:lnTo>
                    <a:lnTo>
                      <a:pt x="192" y="15"/>
                    </a:lnTo>
                    <a:lnTo>
                      <a:pt x="0" y="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9" name="Freeform: Shape 178"/>
              <p:cNvSpPr/>
              <p:nvPr/>
            </p:nvSpPr>
            <p:spPr bwMode="auto">
              <a:xfrm>
                <a:off x="2035175" y="1803400"/>
                <a:ext cx="304800" cy="109538"/>
              </a:xfrm>
              <a:custGeom>
                <a:avLst/>
                <a:gdLst>
                  <a:gd name="T0" fmla="*/ 0 w 192"/>
                  <a:gd name="T1" fmla="*/ 69 h 69"/>
                  <a:gd name="T2" fmla="*/ 145 w 192"/>
                  <a:gd name="T3" fmla="*/ 0 h 69"/>
                  <a:gd name="T4" fmla="*/ 192 w 192"/>
                  <a:gd name="T5" fmla="*/ 41 h 69"/>
                  <a:gd name="T6" fmla="*/ 0 w 192"/>
                  <a:gd name="T7" fmla="*/ 69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2" h="69">
                    <a:moveTo>
                      <a:pt x="0" y="69"/>
                    </a:moveTo>
                    <a:lnTo>
                      <a:pt x="145" y="0"/>
                    </a:lnTo>
                    <a:lnTo>
                      <a:pt x="192" y="41"/>
                    </a:lnTo>
                    <a:lnTo>
                      <a:pt x="0" y="6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0" name="Freeform: Shape 179"/>
              <p:cNvSpPr/>
              <p:nvPr/>
            </p:nvSpPr>
            <p:spPr bwMode="auto">
              <a:xfrm>
                <a:off x="2401888" y="1985963"/>
                <a:ext cx="100013" cy="696913"/>
              </a:xfrm>
              <a:custGeom>
                <a:avLst/>
                <a:gdLst>
                  <a:gd name="T0" fmla="*/ 52 w 63"/>
                  <a:gd name="T1" fmla="*/ 56 h 439"/>
                  <a:gd name="T2" fmla="*/ 42 w 63"/>
                  <a:gd name="T3" fmla="*/ 52 h 439"/>
                  <a:gd name="T4" fmla="*/ 26 w 63"/>
                  <a:gd name="T5" fmla="*/ 28 h 439"/>
                  <a:gd name="T6" fmla="*/ 3 w 63"/>
                  <a:gd name="T7" fmla="*/ 17 h 439"/>
                  <a:gd name="T8" fmla="*/ 52 w 63"/>
                  <a:gd name="T9" fmla="*/ 67 h 439"/>
                  <a:gd name="T10" fmla="*/ 37 w 63"/>
                  <a:gd name="T11" fmla="*/ 74 h 439"/>
                  <a:gd name="T12" fmla="*/ 26 w 63"/>
                  <a:gd name="T13" fmla="*/ 69 h 439"/>
                  <a:gd name="T14" fmla="*/ 9 w 63"/>
                  <a:gd name="T15" fmla="*/ 48 h 439"/>
                  <a:gd name="T16" fmla="*/ 44 w 63"/>
                  <a:gd name="T17" fmla="*/ 89 h 439"/>
                  <a:gd name="T18" fmla="*/ 37 w 63"/>
                  <a:gd name="T19" fmla="*/ 84 h 439"/>
                  <a:gd name="T20" fmla="*/ 20 w 63"/>
                  <a:gd name="T21" fmla="*/ 93 h 439"/>
                  <a:gd name="T22" fmla="*/ 9 w 63"/>
                  <a:gd name="T23" fmla="*/ 89 h 439"/>
                  <a:gd name="T24" fmla="*/ 50 w 63"/>
                  <a:gd name="T25" fmla="*/ 117 h 439"/>
                  <a:gd name="T26" fmla="*/ 29 w 63"/>
                  <a:gd name="T27" fmla="*/ 108 h 439"/>
                  <a:gd name="T28" fmla="*/ 20 w 63"/>
                  <a:gd name="T29" fmla="*/ 104 h 439"/>
                  <a:gd name="T30" fmla="*/ 3 w 63"/>
                  <a:gd name="T31" fmla="*/ 112 h 439"/>
                  <a:gd name="T32" fmla="*/ 50 w 63"/>
                  <a:gd name="T33" fmla="*/ 156 h 439"/>
                  <a:gd name="T34" fmla="*/ 35 w 63"/>
                  <a:gd name="T35" fmla="*/ 134 h 439"/>
                  <a:gd name="T36" fmla="*/ 11 w 63"/>
                  <a:gd name="T37" fmla="*/ 128 h 439"/>
                  <a:gd name="T38" fmla="*/ 3 w 63"/>
                  <a:gd name="T39" fmla="*/ 123 h 439"/>
                  <a:gd name="T40" fmla="*/ 44 w 63"/>
                  <a:gd name="T41" fmla="*/ 180 h 439"/>
                  <a:gd name="T42" fmla="*/ 35 w 63"/>
                  <a:gd name="T43" fmla="*/ 175 h 439"/>
                  <a:gd name="T44" fmla="*/ 18 w 63"/>
                  <a:gd name="T45" fmla="*/ 156 h 439"/>
                  <a:gd name="T46" fmla="*/ 52 w 63"/>
                  <a:gd name="T47" fmla="*/ 193 h 439"/>
                  <a:gd name="T48" fmla="*/ 44 w 63"/>
                  <a:gd name="T49" fmla="*/ 188 h 439"/>
                  <a:gd name="T50" fmla="*/ 29 w 63"/>
                  <a:gd name="T51" fmla="*/ 199 h 439"/>
                  <a:gd name="T52" fmla="*/ 18 w 63"/>
                  <a:gd name="T53" fmla="*/ 197 h 439"/>
                  <a:gd name="T54" fmla="*/ 59 w 63"/>
                  <a:gd name="T55" fmla="*/ 219 h 439"/>
                  <a:gd name="T56" fmla="*/ 37 w 63"/>
                  <a:gd name="T57" fmla="*/ 212 h 439"/>
                  <a:gd name="T58" fmla="*/ 29 w 63"/>
                  <a:gd name="T59" fmla="*/ 210 h 439"/>
                  <a:gd name="T60" fmla="*/ 11 w 63"/>
                  <a:gd name="T61" fmla="*/ 221 h 439"/>
                  <a:gd name="T62" fmla="*/ 59 w 63"/>
                  <a:gd name="T63" fmla="*/ 257 h 439"/>
                  <a:gd name="T64" fmla="*/ 42 w 63"/>
                  <a:gd name="T65" fmla="*/ 238 h 439"/>
                  <a:gd name="T66" fmla="*/ 20 w 63"/>
                  <a:gd name="T67" fmla="*/ 234 h 439"/>
                  <a:gd name="T68" fmla="*/ 11 w 63"/>
                  <a:gd name="T69" fmla="*/ 232 h 439"/>
                  <a:gd name="T70" fmla="*/ 52 w 63"/>
                  <a:gd name="T71" fmla="*/ 281 h 439"/>
                  <a:gd name="T72" fmla="*/ 42 w 63"/>
                  <a:gd name="T73" fmla="*/ 279 h 439"/>
                  <a:gd name="T74" fmla="*/ 26 w 63"/>
                  <a:gd name="T75" fmla="*/ 262 h 439"/>
                  <a:gd name="T76" fmla="*/ 3 w 63"/>
                  <a:gd name="T77" fmla="*/ 255 h 439"/>
                  <a:gd name="T78" fmla="*/ 52 w 63"/>
                  <a:gd name="T79" fmla="*/ 292 h 439"/>
                  <a:gd name="T80" fmla="*/ 37 w 63"/>
                  <a:gd name="T81" fmla="*/ 303 h 439"/>
                  <a:gd name="T82" fmla="*/ 26 w 63"/>
                  <a:gd name="T83" fmla="*/ 301 h 439"/>
                  <a:gd name="T84" fmla="*/ 9 w 63"/>
                  <a:gd name="T85" fmla="*/ 283 h 439"/>
                  <a:gd name="T86" fmla="*/ 44 w 63"/>
                  <a:gd name="T87" fmla="*/ 316 h 439"/>
                  <a:gd name="T88" fmla="*/ 37 w 63"/>
                  <a:gd name="T89" fmla="*/ 314 h 439"/>
                  <a:gd name="T90" fmla="*/ 20 w 63"/>
                  <a:gd name="T91" fmla="*/ 327 h 439"/>
                  <a:gd name="T92" fmla="*/ 9 w 63"/>
                  <a:gd name="T93" fmla="*/ 325 h 439"/>
                  <a:gd name="T94" fmla="*/ 50 w 63"/>
                  <a:gd name="T95" fmla="*/ 342 h 439"/>
                  <a:gd name="T96" fmla="*/ 29 w 63"/>
                  <a:gd name="T97" fmla="*/ 338 h 439"/>
                  <a:gd name="T98" fmla="*/ 20 w 63"/>
                  <a:gd name="T99" fmla="*/ 338 h 439"/>
                  <a:gd name="T100" fmla="*/ 3 w 63"/>
                  <a:gd name="T101" fmla="*/ 351 h 439"/>
                  <a:gd name="T102" fmla="*/ 50 w 63"/>
                  <a:gd name="T103" fmla="*/ 381 h 439"/>
                  <a:gd name="T104" fmla="*/ 35 w 63"/>
                  <a:gd name="T105" fmla="*/ 364 h 439"/>
                  <a:gd name="T106" fmla="*/ 11 w 63"/>
                  <a:gd name="T107" fmla="*/ 361 h 439"/>
                  <a:gd name="T108" fmla="*/ 3 w 63"/>
                  <a:gd name="T109" fmla="*/ 361 h 439"/>
                  <a:gd name="T110" fmla="*/ 44 w 63"/>
                  <a:gd name="T111" fmla="*/ 405 h 439"/>
                  <a:gd name="T112" fmla="*/ 35 w 63"/>
                  <a:gd name="T113" fmla="*/ 405 h 439"/>
                  <a:gd name="T114" fmla="*/ 18 w 63"/>
                  <a:gd name="T115" fmla="*/ 390 h 4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63" h="439">
                    <a:moveTo>
                      <a:pt x="0" y="0"/>
                    </a:moveTo>
                    <a:lnTo>
                      <a:pt x="0" y="439"/>
                    </a:lnTo>
                    <a:lnTo>
                      <a:pt x="63" y="439"/>
                    </a:lnTo>
                    <a:lnTo>
                      <a:pt x="63" y="32"/>
                    </a:lnTo>
                    <a:lnTo>
                      <a:pt x="0" y="0"/>
                    </a:lnTo>
                    <a:close/>
                    <a:moveTo>
                      <a:pt x="52" y="41"/>
                    </a:moveTo>
                    <a:lnTo>
                      <a:pt x="59" y="45"/>
                    </a:lnTo>
                    <a:lnTo>
                      <a:pt x="59" y="61"/>
                    </a:lnTo>
                    <a:lnTo>
                      <a:pt x="52" y="56"/>
                    </a:lnTo>
                    <a:lnTo>
                      <a:pt x="52" y="41"/>
                    </a:lnTo>
                    <a:close/>
                    <a:moveTo>
                      <a:pt x="44" y="39"/>
                    </a:moveTo>
                    <a:lnTo>
                      <a:pt x="50" y="41"/>
                    </a:lnTo>
                    <a:lnTo>
                      <a:pt x="50" y="56"/>
                    </a:lnTo>
                    <a:lnTo>
                      <a:pt x="44" y="54"/>
                    </a:lnTo>
                    <a:lnTo>
                      <a:pt x="44" y="39"/>
                    </a:lnTo>
                    <a:close/>
                    <a:moveTo>
                      <a:pt x="37" y="35"/>
                    </a:moveTo>
                    <a:lnTo>
                      <a:pt x="42" y="37"/>
                    </a:lnTo>
                    <a:lnTo>
                      <a:pt x="42" y="52"/>
                    </a:lnTo>
                    <a:lnTo>
                      <a:pt x="37" y="50"/>
                    </a:lnTo>
                    <a:lnTo>
                      <a:pt x="37" y="35"/>
                    </a:lnTo>
                    <a:close/>
                    <a:moveTo>
                      <a:pt x="29" y="30"/>
                    </a:moveTo>
                    <a:lnTo>
                      <a:pt x="35" y="32"/>
                    </a:lnTo>
                    <a:lnTo>
                      <a:pt x="35" y="48"/>
                    </a:lnTo>
                    <a:lnTo>
                      <a:pt x="29" y="45"/>
                    </a:lnTo>
                    <a:lnTo>
                      <a:pt x="29" y="30"/>
                    </a:lnTo>
                    <a:close/>
                    <a:moveTo>
                      <a:pt x="20" y="26"/>
                    </a:moveTo>
                    <a:lnTo>
                      <a:pt x="26" y="28"/>
                    </a:lnTo>
                    <a:lnTo>
                      <a:pt x="26" y="45"/>
                    </a:lnTo>
                    <a:lnTo>
                      <a:pt x="20" y="41"/>
                    </a:lnTo>
                    <a:lnTo>
                      <a:pt x="20" y="26"/>
                    </a:lnTo>
                    <a:close/>
                    <a:moveTo>
                      <a:pt x="11" y="22"/>
                    </a:moveTo>
                    <a:lnTo>
                      <a:pt x="18" y="26"/>
                    </a:lnTo>
                    <a:lnTo>
                      <a:pt x="18" y="41"/>
                    </a:lnTo>
                    <a:lnTo>
                      <a:pt x="11" y="37"/>
                    </a:lnTo>
                    <a:lnTo>
                      <a:pt x="11" y="22"/>
                    </a:lnTo>
                    <a:close/>
                    <a:moveTo>
                      <a:pt x="3" y="17"/>
                    </a:moveTo>
                    <a:lnTo>
                      <a:pt x="9" y="22"/>
                    </a:lnTo>
                    <a:lnTo>
                      <a:pt x="9" y="37"/>
                    </a:lnTo>
                    <a:lnTo>
                      <a:pt x="3" y="35"/>
                    </a:lnTo>
                    <a:lnTo>
                      <a:pt x="3" y="17"/>
                    </a:lnTo>
                    <a:close/>
                    <a:moveTo>
                      <a:pt x="52" y="67"/>
                    </a:moveTo>
                    <a:lnTo>
                      <a:pt x="59" y="69"/>
                    </a:lnTo>
                    <a:lnTo>
                      <a:pt x="59" y="84"/>
                    </a:lnTo>
                    <a:lnTo>
                      <a:pt x="52" y="82"/>
                    </a:lnTo>
                    <a:lnTo>
                      <a:pt x="52" y="67"/>
                    </a:lnTo>
                    <a:close/>
                    <a:moveTo>
                      <a:pt x="44" y="63"/>
                    </a:moveTo>
                    <a:lnTo>
                      <a:pt x="50" y="67"/>
                    </a:lnTo>
                    <a:lnTo>
                      <a:pt x="50" y="80"/>
                    </a:lnTo>
                    <a:lnTo>
                      <a:pt x="44" y="78"/>
                    </a:lnTo>
                    <a:lnTo>
                      <a:pt x="44" y="63"/>
                    </a:lnTo>
                    <a:close/>
                    <a:moveTo>
                      <a:pt x="37" y="61"/>
                    </a:moveTo>
                    <a:lnTo>
                      <a:pt x="42" y="63"/>
                    </a:lnTo>
                    <a:lnTo>
                      <a:pt x="42" y="78"/>
                    </a:lnTo>
                    <a:lnTo>
                      <a:pt x="37" y="74"/>
                    </a:lnTo>
                    <a:lnTo>
                      <a:pt x="37" y="61"/>
                    </a:lnTo>
                    <a:close/>
                    <a:moveTo>
                      <a:pt x="29" y="56"/>
                    </a:moveTo>
                    <a:lnTo>
                      <a:pt x="35" y="58"/>
                    </a:lnTo>
                    <a:lnTo>
                      <a:pt x="35" y="74"/>
                    </a:lnTo>
                    <a:lnTo>
                      <a:pt x="29" y="71"/>
                    </a:lnTo>
                    <a:lnTo>
                      <a:pt x="29" y="56"/>
                    </a:lnTo>
                    <a:close/>
                    <a:moveTo>
                      <a:pt x="20" y="52"/>
                    </a:moveTo>
                    <a:lnTo>
                      <a:pt x="26" y="54"/>
                    </a:lnTo>
                    <a:lnTo>
                      <a:pt x="26" y="69"/>
                    </a:lnTo>
                    <a:lnTo>
                      <a:pt x="20" y="67"/>
                    </a:lnTo>
                    <a:lnTo>
                      <a:pt x="20" y="52"/>
                    </a:lnTo>
                    <a:close/>
                    <a:moveTo>
                      <a:pt x="11" y="48"/>
                    </a:moveTo>
                    <a:lnTo>
                      <a:pt x="18" y="52"/>
                    </a:lnTo>
                    <a:lnTo>
                      <a:pt x="18" y="67"/>
                    </a:lnTo>
                    <a:lnTo>
                      <a:pt x="11" y="63"/>
                    </a:lnTo>
                    <a:lnTo>
                      <a:pt x="11" y="48"/>
                    </a:lnTo>
                    <a:close/>
                    <a:moveTo>
                      <a:pt x="3" y="45"/>
                    </a:moveTo>
                    <a:lnTo>
                      <a:pt x="9" y="48"/>
                    </a:lnTo>
                    <a:lnTo>
                      <a:pt x="9" y="63"/>
                    </a:lnTo>
                    <a:lnTo>
                      <a:pt x="3" y="61"/>
                    </a:lnTo>
                    <a:lnTo>
                      <a:pt x="3" y="45"/>
                    </a:lnTo>
                    <a:close/>
                    <a:moveTo>
                      <a:pt x="52" y="93"/>
                    </a:moveTo>
                    <a:lnTo>
                      <a:pt x="59" y="95"/>
                    </a:lnTo>
                    <a:lnTo>
                      <a:pt x="59" y="110"/>
                    </a:lnTo>
                    <a:lnTo>
                      <a:pt x="52" y="106"/>
                    </a:lnTo>
                    <a:lnTo>
                      <a:pt x="52" y="93"/>
                    </a:lnTo>
                    <a:close/>
                    <a:moveTo>
                      <a:pt x="44" y="89"/>
                    </a:moveTo>
                    <a:lnTo>
                      <a:pt x="50" y="91"/>
                    </a:lnTo>
                    <a:lnTo>
                      <a:pt x="50" y="106"/>
                    </a:lnTo>
                    <a:lnTo>
                      <a:pt x="44" y="104"/>
                    </a:lnTo>
                    <a:lnTo>
                      <a:pt x="44" y="89"/>
                    </a:lnTo>
                    <a:close/>
                    <a:moveTo>
                      <a:pt x="37" y="84"/>
                    </a:moveTo>
                    <a:lnTo>
                      <a:pt x="42" y="87"/>
                    </a:lnTo>
                    <a:lnTo>
                      <a:pt x="42" y="102"/>
                    </a:lnTo>
                    <a:lnTo>
                      <a:pt x="37" y="99"/>
                    </a:lnTo>
                    <a:lnTo>
                      <a:pt x="37" y="84"/>
                    </a:lnTo>
                    <a:close/>
                    <a:moveTo>
                      <a:pt x="29" y="82"/>
                    </a:moveTo>
                    <a:lnTo>
                      <a:pt x="35" y="84"/>
                    </a:lnTo>
                    <a:lnTo>
                      <a:pt x="35" y="99"/>
                    </a:lnTo>
                    <a:lnTo>
                      <a:pt x="29" y="97"/>
                    </a:lnTo>
                    <a:lnTo>
                      <a:pt x="29" y="82"/>
                    </a:lnTo>
                    <a:close/>
                    <a:moveTo>
                      <a:pt x="20" y="78"/>
                    </a:moveTo>
                    <a:lnTo>
                      <a:pt x="26" y="80"/>
                    </a:lnTo>
                    <a:lnTo>
                      <a:pt x="26" y="95"/>
                    </a:lnTo>
                    <a:lnTo>
                      <a:pt x="20" y="93"/>
                    </a:lnTo>
                    <a:lnTo>
                      <a:pt x="20" y="78"/>
                    </a:lnTo>
                    <a:close/>
                    <a:moveTo>
                      <a:pt x="11" y="74"/>
                    </a:moveTo>
                    <a:lnTo>
                      <a:pt x="18" y="78"/>
                    </a:lnTo>
                    <a:lnTo>
                      <a:pt x="18" y="93"/>
                    </a:lnTo>
                    <a:lnTo>
                      <a:pt x="11" y="91"/>
                    </a:lnTo>
                    <a:lnTo>
                      <a:pt x="11" y="74"/>
                    </a:lnTo>
                    <a:close/>
                    <a:moveTo>
                      <a:pt x="3" y="71"/>
                    </a:moveTo>
                    <a:lnTo>
                      <a:pt x="9" y="74"/>
                    </a:lnTo>
                    <a:lnTo>
                      <a:pt x="9" y="89"/>
                    </a:lnTo>
                    <a:lnTo>
                      <a:pt x="3" y="87"/>
                    </a:lnTo>
                    <a:lnTo>
                      <a:pt x="3" y="71"/>
                    </a:lnTo>
                    <a:close/>
                    <a:moveTo>
                      <a:pt x="52" y="117"/>
                    </a:moveTo>
                    <a:lnTo>
                      <a:pt x="59" y="119"/>
                    </a:lnTo>
                    <a:lnTo>
                      <a:pt x="59" y="134"/>
                    </a:lnTo>
                    <a:lnTo>
                      <a:pt x="52" y="132"/>
                    </a:lnTo>
                    <a:lnTo>
                      <a:pt x="52" y="117"/>
                    </a:lnTo>
                    <a:close/>
                    <a:moveTo>
                      <a:pt x="44" y="115"/>
                    </a:moveTo>
                    <a:lnTo>
                      <a:pt x="50" y="117"/>
                    </a:lnTo>
                    <a:lnTo>
                      <a:pt x="50" y="132"/>
                    </a:lnTo>
                    <a:lnTo>
                      <a:pt x="44" y="128"/>
                    </a:lnTo>
                    <a:lnTo>
                      <a:pt x="44" y="115"/>
                    </a:lnTo>
                    <a:close/>
                    <a:moveTo>
                      <a:pt x="37" y="110"/>
                    </a:moveTo>
                    <a:lnTo>
                      <a:pt x="42" y="112"/>
                    </a:lnTo>
                    <a:lnTo>
                      <a:pt x="42" y="128"/>
                    </a:lnTo>
                    <a:lnTo>
                      <a:pt x="37" y="125"/>
                    </a:lnTo>
                    <a:lnTo>
                      <a:pt x="37" y="110"/>
                    </a:lnTo>
                    <a:close/>
                    <a:moveTo>
                      <a:pt x="29" y="108"/>
                    </a:moveTo>
                    <a:lnTo>
                      <a:pt x="35" y="110"/>
                    </a:lnTo>
                    <a:lnTo>
                      <a:pt x="35" y="125"/>
                    </a:lnTo>
                    <a:lnTo>
                      <a:pt x="29" y="123"/>
                    </a:lnTo>
                    <a:lnTo>
                      <a:pt x="29" y="108"/>
                    </a:lnTo>
                    <a:close/>
                    <a:moveTo>
                      <a:pt x="20" y="104"/>
                    </a:moveTo>
                    <a:lnTo>
                      <a:pt x="26" y="106"/>
                    </a:lnTo>
                    <a:lnTo>
                      <a:pt x="26" y="121"/>
                    </a:lnTo>
                    <a:lnTo>
                      <a:pt x="20" y="119"/>
                    </a:lnTo>
                    <a:lnTo>
                      <a:pt x="20" y="104"/>
                    </a:lnTo>
                    <a:close/>
                    <a:moveTo>
                      <a:pt x="11" y="99"/>
                    </a:moveTo>
                    <a:lnTo>
                      <a:pt x="18" y="104"/>
                    </a:lnTo>
                    <a:lnTo>
                      <a:pt x="18" y="119"/>
                    </a:lnTo>
                    <a:lnTo>
                      <a:pt x="11" y="117"/>
                    </a:lnTo>
                    <a:lnTo>
                      <a:pt x="11" y="99"/>
                    </a:lnTo>
                    <a:close/>
                    <a:moveTo>
                      <a:pt x="3" y="97"/>
                    </a:moveTo>
                    <a:lnTo>
                      <a:pt x="9" y="99"/>
                    </a:lnTo>
                    <a:lnTo>
                      <a:pt x="9" y="115"/>
                    </a:lnTo>
                    <a:lnTo>
                      <a:pt x="3" y="112"/>
                    </a:lnTo>
                    <a:lnTo>
                      <a:pt x="3" y="97"/>
                    </a:lnTo>
                    <a:close/>
                    <a:moveTo>
                      <a:pt x="52" y="143"/>
                    </a:moveTo>
                    <a:lnTo>
                      <a:pt x="59" y="145"/>
                    </a:lnTo>
                    <a:lnTo>
                      <a:pt x="59" y="158"/>
                    </a:lnTo>
                    <a:lnTo>
                      <a:pt x="52" y="156"/>
                    </a:lnTo>
                    <a:lnTo>
                      <a:pt x="52" y="143"/>
                    </a:lnTo>
                    <a:close/>
                    <a:moveTo>
                      <a:pt x="44" y="138"/>
                    </a:moveTo>
                    <a:lnTo>
                      <a:pt x="50" y="141"/>
                    </a:lnTo>
                    <a:lnTo>
                      <a:pt x="50" y="156"/>
                    </a:lnTo>
                    <a:lnTo>
                      <a:pt x="44" y="154"/>
                    </a:lnTo>
                    <a:lnTo>
                      <a:pt x="44" y="138"/>
                    </a:lnTo>
                    <a:close/>
                    <a:moveTo>
                      <a:pt x="37" y="136"/>
                    </a:moveTo>
                    <a:lnTo>
                      <a:pt x="42" y="138"/>
                    </a:lnTo>
                    <a:lnTo>
                      <a:pt x="42" y="154"/>
                    </a:lnTo>
                    <a:lnTo>
                      <a:pt x="37" y="151"/>
                    </a:lnTo>
                    <a:lnTo>
                      <a:pt x="37" y="136"/>
                    </a:lnTo>
                    <a:close/>
                    <a:moveTo>
                      <a:pt x="29" y="132"/>
                    </a:moveTo>
                    <a:lnTo>
                      <a:pt x="35" y="134"/>
                    </a:lnTo>
                    <a:lnTo>
                      <a:pt x="35" y="149"/>
                    </a:lnTo>
                    <a:lnTo>
                      <a:pt x="29" y="147"/>
                    </a:lnTo>
                    <a:lnTo>
                      <a:pt x="29" y="132"/>
                    </a:lnTo>
                    <a:close/>
                    <a:moveTo>
                      <a:pt x="20" y="130"/>
                    </a:moveTo>
                    <a:lnTo>
                      <a:pt x="26" y="132"/>
                    </a:lnTo>
                    <a:lnTo>
                      <a:pt x="26" y="147"/>
                    </a:lnTo>
                    <a:lnTo>
                      <a:pt x="20" y="145"/>
                    </a:lnTo>
                    <a:lnTo>
                      <a:pt x="20" y="130"/>
                    </a:lnTo>
                    <a:close/>
                    <a:moveTo>
                      <a:pt x="11" y="128"/>
                    </a:moveTo>
                    <a:lnTo>
                      <a:pt x="18" y="130"/>
                    </a:lnTo>
                    <a:lnTo>
                      <a:pt x="18" y="145"/>
                    </a:lnTo>
                    <a:lnTo>
                      <a:pt x="11" y="143"/>
                    </a:lnTo>
                    <a:lnTo>
                      <a:pt x="11" y="128"/>
                    </a:lnTo>
                    <a:close/>
                    <a:moveTo>
                      <a:pt x="3" y="123"/>
                    </a:moveTo>
                    <a:lnTo>
                      <a:pt x="9" y="125"/>
                    </a:lnTo>
                    <a:lnTo>
                      <a:pt x="9" y="141"/>
                    </a:lnTo>
                    <a:lnTo>
                      <a:pt x="3" y="138"/>
                    </a:lnTo>
                    <a:lnTo>
                      <a:pt x="3" y="123"/>
                    </a:lnTo>
                    <a:close/>
                    <a:moveTo>
                      <a:pt x="52" y="167"/>
                    </a:moveTo>
                    <a:lnTo>
                      <a:pt x="59" y="169"/>
                    </a:lnTo>
                    <a:lnTo>
                      <a:pt x="59" y="184"/>
                    </a:lnTo>
                    <a:lnTo>
                      <a:pt x="52" y="182"/>
                    </a:lnTo>
                    <a:lnTo>
                      <a:pt x="52" y="167"/>
                    </a:lnTo>
                    <a:close/>
                    <a:moveTo>
                      <a:pt x="44" y="164"/>
                    </a:moveTo>
                    <a:lnTo>
                      <a:pt x="50" y="167"/>
                    </a:lnTo>
                    <a:lnTo>
                      <a:pt x="50" y="182"/>
                    </a:lnTo>
                    <a:lnTo>
                      <a:pt x="44" y="180"/>
                    </a:lnTo>
                    <a:lnTo>
                      <a:pt x="44" y="164"/>
                    </a:lnTo>
                    <a:close/>
                    <a:moveTo>
                      <a:pt x="37" y="162"/>
                    </a:moveTo>
                    <a:lnTo>
                      <a:pt x="42" y="162"/>
                    </a:lnTo>
                    <a:lnTo>
                      <a:pt x="42" y="177"/>
                    </a:lnTo>
                    <a:lnTo>
                      <a:pt x="37" y="177"/>
                    </a:lnTo>
                    <a:lnTo>
                      <a:pt x="37" y="162"/>
                    </a:lnTo>
                    <a:close/>
                    <a:moveTo>
                      <a:pt x="29" y="158"/>
                    </a:moveTo>
                    <a:lnTo>
                      <a:pt x="35" y="160"/>
                    </a:lnTo>
                    <a:lnTo>
                      <a:pt x="35" y="175"/>
                    </a:lnTo>
                    <a:lnTo>
                      <a:pt x="29" y="173"/>
                    </a:lnTo>
                    <a:lnTo>
                      <a:pt x="29" y="158"/>
                    </a:lnTo>
                    <a:close/>
                    <a:moveTo>
                      <a:pt x="20" y="156"/>
                    </a:moveTo>
                    <a:lnTo>
                      <a:pt x="26" y="158"/>
                    </a:lnTo>
                    <a:lnTo>
                      <a:pt x="26" y="173"/>
                    </a:lnTo>
                    <a:lnTo>
                      <a:pt x="20" y="171"/>
                    </a:lnTo>
                    <a:lnTo>
                      <a:pt x="20" y="156"/>
                    </a:lnTo>
                    <a:close/>
                    <a:moveTo>
                      <a:pt x="11" y="154"/>
                    </a:moveTo>
                    <a:lnTo>
                      <a:pt x="18" y="156"/>
                    </a:lnTo>
                    <a:lnTo>
                      <a:pt x="18" y="171"/>
                    </a:lnTo>
                    <a:lnTo>
                      <a:pt x="11" y="169"/>
                    </a:lnTo>
                    <a:lnTo>
                      <a:pt x="11" y="154"/>
                    </a:lnTo>
                    <a:close/>
                    <a:moveTo>
                      <a:pt x="3" y="149"/>
                    </a:moveTo>
                    <a:lnTo>
                      <a:pt x="9" y="151"/>
                    </a:lnTo>
                    <a:lnTo>
                      <a:pt x="9" y="169"/>
                    </a:lnTo>
                    <a:lnTo>
                      <a:pt x="3" y="167"/>
                    </a:lnTo>
                    <a:lnTo>
                      <a:pt x="3" y="149"/>
                    </a:lnTo>
                    <a:close/>
                    <a:moveTo>
                      <a:pt x="52" y="193"/>
                    </a:moveTo>
                    <a:lnTo>
                      <a:pt x="59" y="193"/>
                    </a:lnTo>
                    <a:lnTo>
                      <a:pt x="59" y="208"/>
                    </a:lnTo>
                    <a:lnTo>
                      <a:pt x="52" y="206"/>
                    </a:lnTo>
                    <a:lnTo>
                      <a:pt x="52" y="193"/>
                    </a:lnTo>
                    <a:close/>
                    <a:moveTo>
                      <a:pt x="44" y="188"/>
                    </a:moveTo>
                    <a:lnTo>
                      <a:pt x="50" y="190"/>
                    </a:lnTo>
                    <a:lnTo>
                      <a:pt x="50" y="206"/>
                    </a:lnTo>
                    <a:lnTo>
                      <a:pt x="44" y="203"/>
                    </a:lnTo>
                    <a:lnTo>
                      <a:pt x="44" y="188"/>
                    </a:lnTo>
                    <a:close/>
                    <a:moveTo>
                      <a:pt x="37" y="186"/>
                    </a:moveTo>
                    <a:lnTo>
                      <a:pt x="42" y="188"/>
                    </a:lnTo>
                    <a:lnTo>
                      <a:pt x="42" y="203"/>
                    </a:lnTo>
                    <a:lnTo>
                      <a:pt x="37" y="201"/>
                    </a:lnTo>
                    <a:lnTo>
                      <a:pt x="37" y="186"/>
                    </a:lnTo>
                    <a:close/>
                    <a:moveTo>
                      <a:pt x="29" y="184"/>
                    </a:moveTo>
                    <a:lnTo>
                      <a:pt x="35" y="186"/>
                    </a:lnTo>
                    <a:lnTo>
                      <a:pt x="35" y="201"/>
                    </a:lnTo>
                    <a:lnTo>
                      <a:pt x="29" y="199"/>
                    </a:lnTo>
                    <a:lnTo>
                      <a:pt x="29" y="184"/>
                    </a:lnTo>
                    <a:close/>
                    <a:moveTo>
                      <a:pt x="20" y="182"/>
                    </a:moveTo>
                    <a:lnTo>
                      <a:pt x="26" y="184"/>
                    </a:lnTo>
                    <a:lnTo>
                      <a:pt x="26" y="199"/>
                    </a:lnTo>
                    <a:lnTo>
                      <a:pt x="20" y="197"/>
                    </a:lnTo>
                    <a:lnTo>
                      <a:pt x="20" y="182"/>
                    </a:lnTo>
                    <a:close/>
                    <a:moveTo>
                      <a:pt x="11" y="180"/>
                    </a:moveTo>
                    <a:lnTo>
                      <a:pt x="18" y="182"/>
                    </a:lnTo>
                    <a:lnTo>
                      <a:pt x="18" y="197"/>
                    </a:lnTo>
                    <a:lnTo>
                      <a:pt x="11" y="195"/>
                    </a:lnTo>
                    <a:lnTo>
                      <a:pt x="11" y="180"/>
                    </a:lnTo>
                    <a:close/>
                    <a:moveTo>
                      <a:pt x="3" y="177"/>
                    </a:moveTo>
                    <a:lnTo>
                      <a:pt x="9" y="180"/>
                    </a:lnTo>
                    <a:lnTo>
                      <a:pt x="9" y="195"/>
                    </a:lnTo>
                    <a:lnTo>
                      <a:pt x="3" y="193"/>
                    </a:lnTo>
                    <a:lnTo>
                      <a:pt x="3" y="177"/>
                    </a:lnTo>
                    <a:close/>
                    <a:moveTo>
                      <a:pt x="52" y="216"/>
                    </a:moveTo>
                    <a:lnTo>
                      <a:pt x="59" y="219"/>
                    </a:lnTo>
                    <a:lnTo>
                      <a:pt x="59" y="234"/>
                    </a:lnTo>
                    <a:lnTo>
                      <a:pt x="52" y="232"/>
                    </a:lnTo>
                    <a:lnTo>
                      <a:pt x="52" y="216"/>
                    </a:lnTo>
                    <a:close/>
                    <a:moveTo>
                      <a:pt x="44" y="214"/>
                    </a:moveTo>
                    <a:lnTo>
                      <a:pt x="50" y="216"/>
                    </a:lnTo>
                    <a:lnTo>
                      <a:pt x="50" y="232"/>
                    </a:lnTo>
                    <a:lnTo>
                      <a:pt x="44" y="229"/>
                    </a:lnTo>
                    <a:lnTo>
                      <a:pt x="44" y="214"/>
                    </a:lnTo>
                    <a:close/>
                    <a:moveTo>
                      <a:pt x="37" y="212"/>
                    </a:moveTo>
                    <a:lnTo>
                      <a:pt x="42" y="214"/>
                    </a:lnTo>
                    <a:lnTo>
                      <a:pt x="42" y="229"/>
                    </a:lnTo>
                    <a:lnTo>
                      <a:pt x="37" y="227"/>
                    </a:lnTo>
                    <a:lnTo>
                      <a:pt x="37" y="212"/>
                    </a:lnTo>
                    <a:close/>
                    <a:moveTo>
                      <a:pt x="29" y="210"/>
                    </a:moveTo>
                    <a:lnTo>
                      <a:pt x="35" y="212"/>
                    </a:lnTo>
                    <a:lnTo>
                      <a:pt x="35" y="227"/>
                    </a:lnTo>
                    <a:lnTo>
                      <a:pt x="29" y="225"/>
                    </a:lnTo>
                    <a:lnTo>
                      <a:pt x="29" y="210"/>
                    </a:lnTo>
                    <a:close/>
                    <a:moveTo>
                      <a:pt x="20" y="208"/>
                    </a:moveTo>
                    <a:lnTo>
                      <a:pt x="26" y="210"/>
                    </a:lnTo>
                    <a:lnTo>
                      <a:pt x="26" y="225"/>
                    </a:lnTo>
                    <a:lnTo>
                      <a:pt x="20" y="223"/>
                    </a:lnTo>
                    <a:lnTo>
                      <a:pt x="20" y="208"/>
                    </a:lnTo>
                    <a:close/>
                    <a:moveTo>
                      <a:pt x="11" y="206"/>
                    </a:moveTo>
                    <a:lnTo>
                      <a:pt x="18" y="208"/>
                    </a:lnTo>
                    <a:lnTo>
                      <a:pt x="18" y="223"/>
                    </a:lnTo>
                    <a:lnTo>
                      <a:pt x="11" y="221"/>
                    </a:lnTo>
                    <a:lnTo>
                      <a:pt x="11" y="206"/>
                    </a:lnTo>
                    <a:close/>
                    <a:moveTo>
                      <a:pt x="3" y="203"/>
                    </a:moveTo>
                    <a:lnTo>
                      <a:pt x="9" y="206"/>
                    </a:lnTo>
                    <a:lnTo>
                      <a:pt x="9" y="221"/>
                    </a:lnTo>
                    <a:lnTo>
                      <a:pt x="3" y="219"/>
                    </a:lnTo>
                    <a:lnTo>
                      <a:pt x="3" y="203"/>
                    </a:lnTo>
                    <a:close/>
                    <a:moveTo>
                      <a:pt x="52" y="242"/>
                    </a:moveTo>
                    <a:lnTo>
                      <a:pt x="59" y="242"/>
                    </a:lnTo>
                    <a:lnTo>
                      <a:pt x="59" y="257"/>
                    </a:lnTo>
                    <a:lnTo>
                      <a:pt x="52" y="255"/>
                    </a:lnTo>
                    <a:lnTo>
                      <a:pt x="52" y="242"/>
                    </a:lnTo>
                    <a:close/>
                    <a:moveTo>
                      <a:pt x="44" y="240"/>
                    </a:moveTo>
                    <a:lnTo>
                      <a:pt x="50" y="240"/>
                    </a:lnTo>
                    <a:lnTo>
                      <a:pt x="50" y="255"/>
                    </a:lnTo>
                    <a:lnTo>
                      <a:pt x="44" y="255"/>
                    </a:lnTo>
                    <a:lnTo>
                      <a:pt x="44" y="240"/>
                    </a:lnTo>
                    <a:close/>
                    <a:moveTo>
                      <a:pt x="37" y="238"/>
                    </a:moveTo>
                    <a:lnTo>
                      <a:pt x="42" y="238"/>
                    </a:lnTo>
                    <a:lnTo>
                      <a:pt x="42" y="253"/>
                    </a:lnTo>
                    <a:lnTo>
                      <a:pt x="37" y="253"/>
                    </a:lnTo>
                    <a:lnTo>
                      <a:pt x="37" y="238"/>
                    </a:lnTo>
                    <a:close/>
                    <a:moveTo>
                      <a:pt x="29" y="236"/>
                    </a:moveTo>
                    <a:lnTo>
                      <a:pt x="35" y="238"/>
                    </a:lnTo>
                    <a:lnTo>
                      <a:pt x="35" y="253"/>
                    </a:lnTo>
                    <a:lnTo>
                      <a:pt x="29" y="251"/>
                    </a:lnTo>
                    <a:lnTo>
                      <a:pt x="29" y="236"/>
                    </a:lnTo>
                    <a:close/>
                    <a:moveTo>
                      <a:pt x="20" y="234"/>
                    </a:moveTo>
                    <a:lnTo>
                      <a:pt x="26" y="236"/>
                    </a:lnTo>
                    <a:lnTo>
                      <a:pt x="26" y="251"/>
                    </a:lnTo>
                    <a:lnTo>
                      <a:pt x="20" y="249"/>
                    </a:lnTo>
                    <a:lnTo>
                      <a:pt x="20" y="234"/>
                    </a:lnTo>
                    <a:close/>
                    <a:moveTo>
                      <a:pt x="11" y="232"/>
                    </a:moveTo>
                    <a:lnTo>
                      <a:pt x="18" y="234"/>
                    </a:lnTo>
                    <a:lnTo>
                      <a:pt x="18" y="249"/>
                    </a:lnTo>
                    <a:lnTo>
                      <a:pt x="11" y="247"/>
                    </a:lnTo>
                    <a:lnTo>
                      <a:pt x="11" y="232"/>
                    </a:lnTo>
                    <a:close/>
                    <a:moveTo>
                      <a:pt x="3" y="229"/>
                    </a:moveTo>
                    <a:lnTo>
                      <a:pt x="9" y="232"/>
                    </a:lnTo>
                    <a:lnTo>
                      <a:pt x="9" y="247"/>
                    </a:lnTo>
                    <a:lnTo>
                      <a:pt x="3" y="245"/>
                    </a:lnTo>
                    <a:lnTo>
                      <a:pt x="3" y="229"/>
                    </a:lnTo>
                    <a:close/>
                    <a:moveTo>
                      <a:pt x="52" y="266"/>
                    </a:moveTo>
                    <a:lnTo>
                      <a:pt x="59" y="268"/>
                    </a:lnTo>
                    <a:lnTo>
                      <a:pt x="59" y="283"/>
                    </a:lnTo>
                    <a:lnTo>
                      <a:pt x="52" y="281"/>
                    </a:lnTo>
                    <a:lnTo>
                      <a:pt x="52" y="266"/>
                    </a:lnTo>
                    <a:close/>
                    <a:moveTo>
                      <a:pt x="44" y="264"/>
                    </a:moveTo>
                    <a:lnTo>
                      <a:pt x="50" y="266"/>
                    </a:lnTo>
                    <a:lnTo>
                      <a:pt x="50" y="281"/>
                    </a:lnTo>
                    <a:lnTo>
                      <a:pt x="44" y="279"/>
                    </a:lnTo>
                    <a:lnTo>
                      <a:pt x="44" y="264"/>
                    </a:lnTo>
                    <a:close/>
                    <a:moveTo>
                      <a:pt x="37" y="264"/>
                    </a:moveTo>
                    <a:lnTo>
                      <a:pt x="42" y="264"/>
                    </a:lnTo>
                    <a:lnTo>
                      <a:pt x="42" y="279"/>
                    </a:lnTo>
                    <a:lnTo>
                      <a:pt x="37" y="277"/>
                    </a:lnTo>
                    <a:lnTo>
                      <a:pt x="37" y="264"/>
                    </a:lnTo>
                    <a:close/>
                    <a:moveTo>
                      <a:pt x="29" y="262"/>
                    </a:moveTo>
                    <a:lnTo>
                      <a:pt x="35" y="262"/>
                    </a:lnTo>
                    <a:lnTo>
                      <a:pt x="35" y="277"/>
                    </a:lnTo>
                    <a:lnTo>
                      <a:pt x="29" y="277"/>
                    </a:lnTo>
                    <a:lnTo>
                      <a:pt x="29" y="262"/>
                    </a:lnTo>
                    <a:close/>
                    <a:moveTo>
                      <a:pt x="20" y="260"/>
                    </a:moveTo>
                    <a:lnTo>
                      <a:pt x="26" y="262"/>
                    </a:lnTo>
                    <a:lnTo>
                      <a:pt x="26" y="277"/>
                    </a:lnTo>
                    <a:lnTo>
                      <a:pt x="20" y="275"/>
                    </a:lnTo>
                    <a:lnTo>
                      <a:pt x="20" y="260"/>
                    </a:lnTo>
                    <a:close/>
                    <a:moveTo>
                      <a:pt x="11" y="257"/>
                    </a:moveTo>
                    <a:lnTo>
                      <a:pt x="18" y="260"/>
                    </a:lnTo>
                    <a:lnTo>
                      <a:pt x="18" y="275"/>
                    </a:lnTo>
                    <a:lnTo>
                      <a:pt x="11" y="273"/>
                    </a:lnTo>
                    <a:lnTo>
                      <a:pt x="11" y="257"/>
                    </a:lnTo>
                    <a:close/>
                    <a:moveTo>
                      <a:pt x="3" y="255"/>
                    </a:moveTo>
                    <a:lnTo>
                      <a:pt x="9" y="257"/>
                    </a:lnTo>
                    <a:lnTo>
                      <a:pt x="9" y="273"/>
                    </a:lnTo>
                    <a:lnTo>
                      <a:pt x="3" y="273"/>
                    </a:lnTo>
                    <a:lnTo>
                      <a:pt x="3" y="255"/>
                    </a:lnTo>
                    <a:close/>
                    <a:moveTo>
                      <a:pt x="52" y="292"/>
                    </a:moveTo>
                    <a:lnTo>
                      <a:pt x="59" y="292"/>
                    </a:lnTo>
                    <a:lnTo>
                      <a:pt x="59" y="307"/>
                    </a:lnTo>
                    <a:lnTo>
                      <a:pt x="52" y="305"/>
                    </a:lnTo>
                    <a:lnTo>
                      <a:pt x="52" y="292"/>
                    </a:lnTo>
                    <a:close/>
                    <a:moveTo>
                      <a:pt x="44" y="290"/>
                    </a:moveTo>
                    <a:lnTo>
                      <a:pt x="50" y="290"/>
                    </a:lnTo>
                    <a:lnTo>
                      <a:pt x="50" y="305"/>
                    </a:lnTo>
                    <a:lnTo>
                      <a:pt x="44" y="305"/>
                    </a:lnTo>
                    <a:lnTo>
                      <a:pt x="44" y="290"/>
                    </a:lnTo>
                    <a:close/>
                    <a:moveTo>
                      <a:pt x="37" y="288"/>
                    </a:moveTo>
                    <a:lnTo>
                      <a:pt x="42" y="290"/>
                    </a:lnTo>
                    <a:lnTo>
                      <a:pt x="42" y="305"/>
                    </a:lnTo>
                    <a:lnTo>
                      <a:pt x="37" y="303"/>
                    </a:lnTo>
                    <a:lnTo>
                      <a:pt x="37" y="288"/>
                    </a:lnTo>
                    <a:close/>
                    <a:moveTo>
                      <a:pt x="29" y="288"/>
                    </a:moveTo>
                    <a:lnTo>
                      <a:pt x="35" y="288"/>
                    </a:lnTo>
                    <a:lnTo>
                      <a:pt x="35" y="303"/>
                    </a:lnTo>
                    <a:lnTo>
                      <a:pt x="29" y="303"/>
                    </a:lnTo>
                    <a:lnTo>
                      <a:pt x="29" y="288"/>
                    </a:lnTo>
                    <a:close/>
                    <a:moveTo>
                      <a:pt x="20" y="286"/>
                    </a:moveTo>
                    <a:lnTo>
                      <a:pt x="26" y="286"/>
                    </a:lnTo>
                    <a:lnTo>
                      <a:pt x="26" y="301"/>
                    </a:lnTo>
                    <a:lnTo>
                      <a:pt x="20" y="301"/>
                    </a:lnTo>
                    <a:lnTo>
                      <a:pt x="20" y="286"/>
                    </a:lnTo>
                    <a:close/>
                    <a:moveTo>
                      <a:pt x="11" y="283"/>
                    </a:moveTo>
                    <a:lnTo>
                      <a:pt x="18" y="286"/>
                    </a:lnTo>
                    <a:lnTo>
                      <a:pt x="18" y="301"/>
                    </a:lnTo>
                    <a:lnTo>
                      <a:pt x="11" y="299"/>
                    </a:lnTo>
                    <a:lnTo>
                      <a:pt x="11" y="283"/>
                    </a:lnTo>
                    <a:close/>
                    <a:moveTo>
                      <a:pt x="3" y="283"/>
                    </a:moveTo>
                    <a:lnTo>
                      <a:pt x="9" y="283"/>
                    </a:lnTo>
                    <a:lnTo>
                      <a:pt x="9" y="299"/>
                    </a:lnTo>
                    <a:lnTo>
                      <a:pt x="3" y="299"/>
                    </a:lnTo>
                    <a:lnTo>
                      <a:pt x="3" y="283"/>
                    </a:lnTo>
                    <a:close/>
                    <a:moveTo>
                      <a:pt x="52" y="316"/>
                    </a:moveTo>
                    <a:lnTo>
                      <a:pt x="59" y="318"/>
                    </a:lnTo>
                    <a:lnTo>
                      <a:pt x="59" y="331"/>
                    </a:lnTo>
                    <a:lnTo>
                      <a:pt x="52" y="331"/>
                    </a:lnTo>
                    <a:lnTo>
                      <a:pt x="52" y="316"/>
                    </a:lnTo>
                    <a:close/>
                    <a:moveTo>
                      <a:pt x="44" y="316"/>
                    </a:moveTo>
                    <a:lnTo>
                      <a:pt x="50" y="316"/>
                    </a:lnTo>
                    <a:lnTo>
                      <a:pt x="50" y="331"/>
                    </a:lnTo>
                    <a:lnTo>
                      <a:pt x="44" y="331"/>
                    </a:lnTo>
                    <a:lnTo>
                      <a:pt x="44" y="316"/>
                    </a:lnTo>
                    <a:close/>
                    <a:moveTo>
                      <a:pt x="37" y="314"/>
                    </a:moveTo>
                    <a:lnTo>
                      <a:pt x="42" y="314"/>
                    </a:lnTo>
                    <a:lnTo>
                      <a:pt x="42" y="329"/>
                    </a:lnTo>
                    <a:lnTo>
                      <a:pt x="37" y="329"/>
                    </a:lnTo>
                    <a:lnTo>
                      <a:pt x="37" y="314"/>
                    </a:lnTo>
                    <a:close/>
                    <a:moveTo>
                      <a:pt x="29" y="312"/>
                    </a:moveTo>
                    <a:lnTo>
                      <a:pt x="35" y="314"/>
                    </a:lnTo>
                    <a:lnTo>
                      <a:pt x="35" y="329"/>
                    </a:lnTo>
                    <a:lnTo>
                      <a:pt x="29" y="327"/>
                    </a:lnTo>
                    <a:lnTo>
                      <a:pt x="29" y="312"/>
                    </a:lnTo>
                    <a:close/>
                    <a:moveTo>
                      <a:pt x="20" y="312"/>
                    </a:moveTo>
                    <a:lnTo>
                      <a:pt x="26" y="312"/>
                    </a:lnTo>
                    <a:lnTo>
                      <a:pt x="26" y="327"/>
                    </a:lnTo>
                    <a:lnTo>
                      <a:pt x="20" y="327"/>
                    </a:lnTo>
                    <a:lnTo>
                      <a:pt x="20" y="312"/>
                    </a:lnTo>
                    <a:close/>
                    <a:moveTo>
                      <a:pt x="11" y="309"/>
                    </a:moveTo>
                    <a:lnTo>
                      <a:pt x="18" y="312"/>
                    </a:lnTo>
                    <a:lnTo>
                      <a:pt x="18" y="327"/>
                    </a:lnTo>
                    <a:lnTo>
                      <a:pt x="11" y="325"/>
                    </a:lnTo>
                    <a:lnTo>
                      <a:pt x="11" y="309"/>
                    </a:lnTo>
                    <a:close/>
                    <a:moveTo>
                      <a:pt x="3" y="309"/>
                    </a:moveTo>
                    <a:lnTo>
                      <a:pt x="9" y="309"/>
                    </a:lnTo>
                    <a:lnTo>
                      <a:pt x="9" y="325"/>
                    </a:lnTo>
                    <a:lnTo>
                      <a:pt x="3" y="325"/>
                    </a:lnTo>
                    <a:lnTo>
                      <a:pt x="3" y="309"/>
                    </a:lnTo>
                    <a:close/>
                    <a:moveTo>
                      <a:pt x="52" y="342"/>
                    </a:moveTo>
                    <a:lnTo>
                      <a:pt x="59" y="342"/>
                    </a:lnTo>
                    <a:lnTo>
                      <a:pt x="59" y="357"/>
                    </a:lnTo>
                    <a:lnTo>
                      <a:pt x="52" y="357"/>
                    </a:lnTo>
                    <a:lnTo>
                      <a:pt x="52" y="342"/>
                    </a:lnTo>
                    <a:close/>
                    <a:moveTo>
                      <a:pt x="44" y="340"/>
                    </a:moveTo>
                    <a:lnTo>
                      <a:pt x="50" y="342"/>
                    </a:lnTo>
                    <a:lnTo>
                      <a:pt x="50" y="355"/>
                    </a:lnTo>
                    <a:lnTo>
                      <a:pt x="44" y="355"/>
                    </a:lnTo>
                    <a:lnTo>
                      <a:pt x="44" y="340"/>
                    </a:lnTo>
                    <a:close/>
                    <a:moveTo>
                      <a:pt x="37" y="340"/>
                    </a:moveTo>
                    <a:lnTo>
                      <a:pt x="42" y="340"/>
                    </a:lnTo>
                    <a:lnTo>
                      <a:pt x="42" y="355"/>
                    </a:lnTo>
                    <a:lnTo>
                      <a:pt x="37" y="355"/>
                    </a:lnTo>
                    <a:lnTo>
                      <a:pt x="37" y="340"/>
                    </a:lnTo>
                    <a:close/>
                    <a:moveTo>
                      <a:pt x="29" y="338"/>
                    </a:moveTo>
                    <a:lnTo>
                      <a:pt x="35" y="340"/>
                    </a:lnTo>
                    <a:lnTo>
                      <a:pt x="35" y="355"/>
                    </a:lnTo>
                    <a:lnTo>
                      <a:pt x="29" y="353"/>
                    </a:lnTo>
                    <a:lnTo>
                      <a:pt x="29" y="338"/>
                    </a:lnTo>
                    <a:close/>
                    <a:moveTo>
                      <a:pt x="20" y="338"/>
                    </a:moveTo>
                    <a:lnTo>
                      <a:pt x="26" y="338"/>
                    </a:lnTo>
                    <a:lnTo>
                      <a:pt x="26" y="353"/>
                    </a:lnTo>
                    <a:lnTo>
                      <a:pt x="20" y="353"/>
                    </a:lnTo>
                    <a:lnTo>
                      <a:pt x="20" y="338"/>
                    </a:lnTo>
                    <a:close/>
                    <a:moveTo>
                      <a:pt x="11" y="335"/>
                    </a:moveTo>
                    <a:lnTo>
                      <a:pt x="18" y="338"/>
                    </a:lnTo>
                    <a:lnTo>
                      <a:pt x="18" y="353"/>
                    </a:lnTo>
                    <a:lnTo>
                      <a:pt x="11" y="353"/>
                    </a:lnTo>
                    <a:lnTo>
                      <a:pt x="11" y="335"/>
                    </a:lnTo>
                    <a:close/>
                    <a:moveTo>
                      <a:pt x="3" y="335"/>
                    </a:moveTo>
                    <a:lnTo>
                      <a:pt x="9" y="335"/>
                    </a:lnTo>
                    <a:lnTo>
                      <a:pt x="9" y="351"/>
                    </a:lnTo>
                    <a:lnTo>
                      <a:pt x="3" y="351"/>
                    </a:lnTo>
                    <a:lnTo>
                      <a:pt x="3" y="335"/>
                    </a:lnTo>
                    <a:close/>
                    <a:moveTo>
                      <a:pt x="52" y="366"/>
                    </a:moveTo>
                    <a:lnTo>
                      <a:pt x="59" y="366"/>
                    </a:lnTo>
                    <a:lnTo>
                      <a:pt x="59" y="381"/>
                    </a:lnTo>
                    <a:lnTo>
                      <a:pt x="52" y="381"/>
                    </a:lnTo>
                    <a:lnTo>
                      <a:pt x="52" y="366"/>
                    </a:lnTo>
                    <a:close/>
                    <a:moveTo>
                      <a:pt x="44" y="366"/>
                    </a:moveTo>
                    <a:lnTo>
                      <a:pt x="50" y="366"/>
                    </a:lnTo>
                    <a:lnTo>
                      <a:pt x="50" y="381"/>
                    </a:lnTo>
                    <a:lnTo>
                      <a:pt x="44" y="381"/>
                    </a:lnTo>
                    <a:lnTo>
                      <a:pt x="44" y="366"/>
                    </a:lnTo>
                    <a:close/>
                    <a:moveTo>
                      <a:pt x="37" y="366"/>
                    </a:moveTo>
                    <a:lnTo>
                      <a:pt x="42" y="366"/>
                    </a:lnTo>
                    <a:lnTo>
                      <a:pt x="42" y="381"/>
                    </a:lnTo>
                    <a:lnTo>
                      <a:pt x="37" y="381"/>
                    </a:lnTo>
                    <a:lnTo>
                      <a:pt x="37" y="366"/>
                    </a:lnTo>
                    <a:close/>
                    <a:moveTo>
                      <a:pt x="29" y="364"/>
                    </a:moveTo>
                    <a:lnTo>
                      <a:pt x="35" y="364"/>
                    </a:lnTo>
                    <a:lnTo>
                      <a:pt x="35" y="379"/>
                    </a:lnTo>
                    <a:lnTo>
                      <a:pt x="29" y="379"/>
                    </a:lnTo>
                    <a:lnTo>
                      <a:pt x="29" y="364"/>
                    </a:lnTo>
                    <a:close/>
                    <a:moveTo>
                      <a:pt x="20" y="364"/>
                    </a:moveTo>
                    <a:lnTo>
                      <a:pt x="26" y="364"/>
                    </a:lnTo>
                    <a:lnTo>
                      <a:pt x="26" y="379"/>
                    </a:lnTo>
                    <a:lnTo>
                      <a:pt x="20" y="379"/>
                    </a:lnTo>
                    <a:lnTo>
                      <a:pt x="20" y="364"/>
                    </a:lnTo>
                    <a:close/>
                    <a:moveTo>
                      <a:pt x="11" y="361"/>
                    </a:moveTo>
                    <a:lnTo>
                      <a:pt x="18" y="364"/>
                    </a:lnTo>
                    <a:lnTo>
                      <a:pt x="18" y="379"/>
                    </a:lnTo>
                    <a:lnTo>
                      <a:pt x="11" y="379"/>
                    </a:lnTo>
                    <a:lnTo>
                      <a:pt x="11" y="361"/>
                    </a:lnTo>
                    <a:close/>
                    <a:moveTo>
                      <a:pt x="3" y="361"/>
                    </a:moveTo>
                    <a:lnTo>
                      <a:pt x="9" y="361"/>
                    </a:lnTo>
                    <a:lnTo>
                      <a:pt x="9" y="379"/>
                    </a:lnTo>
                    <a:lnTo>
                      <a:pt x="3" y="377"/>
                    </a:lnTo>
                    <a:lnTo>
                      <a:pt x="3" y="361"/>
                    </a:lnTo>
                    <a:close/>
                    <a:moveTo>
                      <a:pt x="52" y="392"/>
                    </a:moveTo>
                    <a:lnTo>
                      <a:pt x="59" y="392"/>
                    </a:lnTo>
                    <a:lnTo>
                      <a:pt x="59" y="407"/>
                    </a:lnTo>
                    <a:lnTo>
                      <a:pt x="52" y="407"/>
                    </a:lnTo>
                    <a:lnTo>
                      <a:pt x="52" y="392"/>
                    </a:lnTo>
                    <a:close/>
                    <a:moveTo>
                      <a:pt x="44" y="390"/>
                    </a:moveTo>
                    <a:lnTo>
                      <a:pt x="50" y="392"/>
                    </a:lnTo>
                    <a:lnTo>
                      <a:pt x="50" y="407"/>
                    </a:lnTo>
                    <a:lnTo>
                      <a:pt x="44" y="405"/>
                    </a:lnTo>
                    <a:lnTo>
                      <a:pt x="44" y="390"/>
                    </a:lnTo>
                    <a:close/>
                    <a:moveTo>
                      <a:pt x="37" y="390"/>
                    </a:moveTo>
                    <a:lnTo>
                      <a:pt x="42" y="390"/>
                    </a:lnTo>
                    <a:lnTo>
                      <a:pt x="42" y="405"/>
                    </a:lnTo>
                    <a:lnTo>
                      <a:pt x="37" y="405"/>
                    </a:lnTo>
                    <a:lnTo>
                      <a:pt x="37" y="390"/>
                    </a:lnTo>
                    <a:close/>
                    <a:moveTo>
                      <a:pt x="29" y="390"/>
                    </a:moveTo>
                    <a:lnTo>
                      <a:pt x="35" y="390"/>
                    </a:lnTo>
                    <a:lnTo>
                      <a:pt x="35" y="405"/>
                    </a:lnTo>
                    <a:lnTo>
                      <a:pt x="29" y="405"/>
                    </a:lnTo>
                    <a:lnTo>
                      <a:pt x="29" y="390"/>
                    </a:lnTo>
                    <a:close/>
                    <a:moveTo>
                      <a:pt x="20" y="390"/>
                    </a:moveTo>
                    <a:lnTo>
                      <a:pt x="26" y="390"/>
                    </a:lnTo>
                    <a:lnTo>
                      <a:pt x="26" y="405"/>
                    </a:lnTo>
                    <a:lnTo>
                      <a:pt x="20" y="405"/>
                    </a:lnTo>
                    <a:lnTo>
                      <a:pt x="20" y="390"/>
                    </a:lnTo>
                    <a:close/>
                    <a:moveTo>
                      <a:pt x="11" y="390"/>
                    </a:moveTo>
                    <a:lnTo>
                      <a:pt x="18" y="390"/>
                    </a:lnTo>
                    <a:lnTo>
                      <a:pt x="18" y="405"/>
                    </a:lnTo>
                    <a:lnTo>
                      <a:pt x="11" y="405"/>
                    </a:lnTo>
                    <a:lnTo>
                      <a:pt x="11" y="390"/>
                    </a:lnTo>
                    <a:close/>
                    <a:moveTo>
                      <a:pt x="3" y="387"/>
                    </a:moveTo>
                    <a:lnTo>
                      <a:pt x="9" y="390"/>
                    </a:lnTo>
                    <a:lnTo>
                      <a:pt x="9" y="405"/>
                    </a:lnTo>
                    <a:lnTo>
                      <a:pt x="3" y="405"/>
                    </a:lnTo>
                    <a:lnTo>
                      <a:pt x="3" y="38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1" name="Rectangle 180"/>
              <p:cNvSpPr/>
              <p:nvPr/>
            </p:nvSpPr>
            <p:spPr bwMode="auto">
              <a:xfrm>
                <a:off x="1739900" y="2693761"/>
                <a:ext cx="1006475" cy="8604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25" name="Group 181"/>
            <p:cNvGrpSpPr/>
            <p:nvPr/>
          </p:nvGrpSpPr>
          <p:grpSpPr>
            <a:xfrm>
              <a:off x="3103381" y="3198511"/>
              <a:ext cx="1191117" cy="2922877"/>
              <a:chOff x="4071938" y="1092200"/>
              <a:chExt cx="1003300" cy="2461986"/>
            </a:xfrm>
            <a:solidFill>
              <a:schemeClr val="accent3"/>
            </a:solidFill>
          </p:grpSpPr>
          <p:sp>
            <p:nvSpPr>
              <p:cNvPr id="59" name="Freeform: Shape 182"/>
              <p:cNvSpPr/>
              <p:nvPr/>
            </p:nvSpPr>
            <p:spPr bwMode="auto">
              <a:xfrm>
                <a:off x="4641850" y="1092200"/>
                <a:ext cx="158750" cy="93663"/>
              </a:xfrm>
              <a:custGeom>
                <a:avLst/>
                <a:gdLst>
                  <a:gd name="T0" fmla="*/ 100 w 100"/>
                  <a:gd name="T1" fmla="*/ 59 h 59"/>
                  <a:gd name="T2" fmla="*/ 100 w 100"/>
                  <a:gd name="T3" fmla="*/ 33 h 59"/>
                  <a:gd name="T4" fmla="*/ 0 w 100"/>
                  <a:gd name="T5" fmla="*/ 0 h 59"/>
                  <a:gd name="T6" fmla="*/ 0 w 100"/>
                  <a:gd name="T7" fmla="*/ 28 h 59"/>
                  <a:gd name="T8" fmla="*/ 100 w 100"/>
                  <a:gd name="T9" fmla="*/ 59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59">
                    <a:moveTo>
                      <a:pt x="100" y="59"/>
                    </a:moveTo>
                    <a:lnTo>
                      <a:pt x="100" y="33"/>
                    </a:lnTo>
                    <a:lnTo>
                      <a:pt x="0" y="0"/>
                    </a:lnTo>
                    <a:lnTo>
                      <a:pt x="0" y="28"/>
                    </a:lnTo>
                    <a:lnTo>
                      <a:pt x="100" y="5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0" name="Freeform: Shape 183"/>
              <p:cNvSpPr/>
              <p:nvPr/>
            </p:nvSpPr>
            <p:spPr bwMode="auto">
              <a:xfrm>
                <a:off x="4686300" y="1133475"/>
                <a:ext cx="193675" cy="793750"/>
              </a:xfrm>
              <a:custGeom>
                <a:avLst/>
                <a:gdLst>
                  <a:gd name="T0" fmla="*/ 122 w 122"/>
                  <a:gd name="T1" fmla="*/ 35 h 500"/>
                  <a:gd name="T2" fmla="*/ 122 w 122"/>
                  <a:gd name="T3" fmla="*/ 500 h 500"/>
                  <a:gd name="T4" fmla="*/ 0 w 122"/>
                  <a:gd name="T5" fmla="*/ 500 h 500"/>
                  <a:gd name="T6" fmla="*/ 0 w 122"/>
                  <a:gd name="T7" fmla="*/ 0 h 500"/>
                  <a:gd name="T8" fmla="*/ 122 w 122"/>
                  <a:gd name="T9" fmla="*/ 35 h 500"/>
                  <a:gd name="T10" fmla="*/ 16 w 122"/>
                  <a:gd name="T11" fmla="*/ 72 h 500"/>
                  <a:gd name="T12" fmla="*/ 106 w 122"/>
                  <a:gd name="T13" fmla="*/ 95 h 500"/>
                  <a:gd name="T14" fmla="*/ 106 w 122"/>
                  <a:gd name="T15" fmla="*/ 54 h 500"/>
                  <a:gd name="T16" fmla="*/ 16 w 122"/>
                  <a:gd name="T17" fmla="*/ 28 h 500"/>
                  <a:gd name="T18" fmla="*/ 16 w 122"/>
                  <a:gd name="T19" fmla="*/ 72 h 500"/>
                  <a:gd name="T20" fmla="*/ 13 w 122"/>
                  <a:gd name="T21" fmla="*/ 466 h 500"/>
                  <a:gd name="T22" fmla="*/ 106 w 122"/>
                  <a:gd name="T23" fmla="*/ 468 h 500"/>
                  <a:gd name="T24" fmla="*/ 106 w 122"/>
                  <a:gd name="T25" fmla="*/ 379 h 500"/>
                  <a:gd name="T26" fmla="*/ 13 w 122"/>
                  <a:gd name="T27" fmla="*/ 370 h 500"/>
                  <a:gd name="T28" fmla="*/ 13 w 122"/>
                  <a:gd name="T29" fmla="*/ 466 h 500"/>
                  <a:gd name="T30" fmla="*/ 13 w 122"/>
                  <a:gd name="T31" fmla="*/ 333 h 500"/>
                  <a:gd name="T32" fmla="*/ 106 w 122"/>
                  <a:gd name="T33" fmla="*/ 344 h 500"/>
                  <a:gd name="T34" fmla="*/ 106 w 122"/>
                  <a:gd name="T35" fmla="*/ 253 h 500"/>
                  <a:gd name="T36" fmla="*/ 13 w 122"/>
                  <a:gd name="T37" fmla="*/ 240 h 500"/>
                  <a:gd name="T38" fmla="*/ 13 w 122"/>
                  <a:gd name="T39" fmla="*/ 333 h 500"/>
                  <a:gd name="T40" fmla="*/ 13 w 122"/>
                  <a:gd name="T41" fmla="*/ 201 h 500"/>
                  <a:gd name="T42" fmla="*/ 106 w 122"/>
                  <a:gd name="T43" fmla="*/ 219 h 500"/>
                  <a:gd name="T44" fmla="*/ 106 w 122"/>
                  <a:gd name="T45" fmla="*/ 130 h 500"/>
                  <a:gd name="T46" fmla="*/ 13 w 122"/>
                  <a:gd name="T47" fmla="*/ 108 h 500"/>
                  <a:gd name="T48" fmla="*/ 13 w 122"/>
                  <a:gd name="T49" fmla="*/ 201 h 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2" h="500">
                    <a:moveTo>
                      <a:pt x="122" y="35"/>
                    </a:moveTo>
                    <a:lnTo>
                      <a:pt x="122" y="500"/>
                    </a:lnTo>
                    <a:lnTo>
                      <a:pt x="0" y="500"/>
                    </a:lnTo>
                    <a:lnTo>
                      <a:pt x="0" y="0"/>
                    </a:lnTo>
                    <a:lnTo>
                      <a:pt x="122" y="35"/>
                    </a:lnTo>
                    <a:close/>
                    <a:moveTo>
                      <a:pt x="16" y="72"/>
                    </a:moveTo>
                    <a:lnTo>
                      <a:pt x="106" y="95"/>
                    </a:lnTo>
                    <a:lnTo>
                      <a:pt x="106" y="54"/>
                    </a:lnTo>
                    <a:lnTo>
                      <a:pt x="16" y="28"/>
                    </a:lnTo>
                    <a:lnTo>
                      <a:pt x="16" y="72"/>
                    </a:lnTo>
                    <a:close/>
                    <a:moveTo>
                      <a:pt x="13" y="466"/>
                    </a:moveTo>
                    <a:lnTo>
                      <a:pt x="106" y="468"/>
                    </a:lnTo>
                    <a:lnTo>
                      <a:pt x="106" y="379"/>
                    </a:lnTo>
                    <a:lnTo>
                      <a:pt x="13" y="370"/>
                    </a:lnTo>
                    <a:lnTo>
                      <a:pt x="13" y="466"/>
                    </a:lnTo>
                    <a:close/>
                    <a:moveTo>
                      <a:pt x="13" y="333"/>
                    </a:moveTo>
                    <a:lnTo>
                      <a:pt x="106" y="344"/>
                    </a:lnTo>
                    <a:lnTo>
                      <a:pt x="106" y="253"/>
                    </a:lnTo>
                    <a:lnTo>
                      <a:pt x="13" y="240"/>
                    </a:lnTo>
                    <a:lnTo>
                      <a:pt x="13" y="333"/>
                    </a:lnTo>
                    <a:close/>
                    <a:moveTo>
                      <a:pt x="13" y="201"/>
                    </a:moveTo>
                    <a:lnTo>
                      <a:pt x="106" y="219"/>
                    </a:lnTo>
                    <a:lnTo>
                      <a:pt x="106" y="130"/>
                    </a:lnTo>
                    <a:lnTo>
                      <a:pt x="13" y="108"/>
                    </a:lnTo>
                    <a:lnTo>
                      <a:pt x="13" y="2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1" name="Freeform: Shape 184"/>
              <p:cNvSpPr/>
              <p:nvPr/>
            </p:nvSpPr>
            <p:spPr bwMode="auto">
              <a:xfrm>
                <a:off x="4267200" y="1133475"/>
                <a:ext cx="406400" cy="793750"/>
              </a:xfrm>
              <a:custGeom>
                <a:avLst/>
                <a:gdLst>
                  <a:gd name="T0" fmla="*/ 256 w 256"/>
                  <a:gd name="T1" fmla="*/ 0 h 500"/>
                  <a:gd name="T2" fmla="*/ 256 w 256"/>
                  <a:gd name="T3" fmla="*/ 500 h 500"/>
                  <a:gd name="T4" fmla="*/ 0 w 256"/>
                  <a:gd name="T5" fmla="*/ 500 h 500"/>
                  <a:gd name="T6" fmla="*/ 0 w 256"/>
                  <a:gd name="T7" fmla="*/ 35 h 500"/>
                  <a:gd name="T8" fmla="*/ 256 w 256"/>
                  <a:gd name="T9" fmla="*/ 0 h 500"/>
                  <a:gd name="T10" fmla="*/ 243 w 256"/>
                  <a:gd name="T11" fmla="*/ 26 h 500"/>
                  <a:gd name="T12" fmla="*/ 16 w 256"/>
                  <a:gd name="T13" fmla="*/ 56 h 500"/>
                  <a:gd name="T14" fmla="*/ 16 w 256"/>
                  <a:gd name="T15" fmla="*/ 98 h 500"/>
                  <a:gd name="T16" fmla="*/ 243 w 256"/>
                  <a:gd name="T17" fmla="*/ 69 h 500"/>
                  <a:gd name="T18" fmla="*/ 243 w 256"/>
                  <a:gd name="T19" fmla="*/ 26 h 500"/>
                  <a:gd name="T20" fmla="*/ 109 w 256"/>
                  <a:gd name="T21" fmla="*/ 375 h 500"/>
                  <a:gd name="T22" fmla="*/ 16 w 256"/>
                  <a:gd name="T23" fmla="*/ 379 h 500"/>
                  <a:gd name="T24" fmla="*/ 16 w 256"/>
                  <a:gd name="T25" fmla="*/ 468 h 500"/>
                  <a:gd name="T26" fmla="*/ 109 w 256"/>
                  <a:gd name="T27" fmla="*/ 468 h 500"/>
                  <a:gd name="T28" fmla="*/ 109 w 256"/>
                  <a:gd name="T29" fmla="*/ 375 h 500"/>
                  <a:gd name="T30" fmla="*/ 243 w 256"/>
                  <a:gd name="T31" fmla="*/ 370 h 500"/>
                  <a:gd name="T32" fmla="*/ 150 w 256"/>
                  <a:gd name="T33" fmla="*/ 375 h 500"/>
                  <a:gd name="T34" fmla="*/ 150 w 256"/>
                  <a:gd name="T35" fmla="*/ 468 h 500"/>
                  <a:gd name="T36" fmla="*/ 243 w 256"/>
                  <a:gd name="T37" fmla="*/ 466 h 500"/>
                  <a:gd name="T38" fmla="*/ 243 w 256"/>
                  <a:gd name="T39" fmla="*/ 370 h 500"/>
                  <a:gd name="T40" fmla="*/ 109 w 256"/>
                  <a:gd name="T41" fmla="*/ 249 h 500"/>
                  <a:gd name="T42" fmla="*/ 16 w 256"/>
                  <a:gd name="T43" fmla="*/ 256 h 500"/>
                  <a:gd name="T44" fmla="*/ 16 w 256"/>
                  <a:gd name="T45" fmla="*/ 344 h 500"/>
                  <a:gd name="T46" fmla="*/ 109 w 256"/>
                  <a:gd name="T47" fmla="*/ 340 h 500"/>
                  <a:gd name="T48" fmla="*/ 109 w 256"/>
                  <a:gd name="T49" fmla="*/ 249 h 500"/>
                  <a:gd name="T50" fmla="*/ 243 w 256"/>
                  <a:gd name="T51" fmla="*/ 238 h 500"/>
                  <a:gd name="T52" fmla="*/ 150 w 256"/>
                  <a:gd name="T53" fmla="*/ 245 h 500"/>
                  <a:gd name="T54" fmla="*/ 150 w 256"/>
                  <a:gd name="T55" fmla="*/ 338 h 500"/>
                  <a:gd name="T56" fmla="*/ 243 w 256"/>
                  <a:gd name="T57" fmla="*/ 333 h 500"/>
                  <a:gd name="T58" fmla="*/ 243 w 256"/>
                  <a:gd name="T59" fmla="*/ 238 h 500"/>
                  <a:gd name="T60" fmla="*/ 109 w 256"/>
                  <a:gd name="T61" fmla="*/ 121 h 500"/>
                  <a:gd name="T62" fmla="*/ 16 w 256"/>
                  <a:gd name="T63" fmla="*/ 132 h 500"/>
                  <a:gd name="T64" fmla="*/ 16 w 256"/>
                  <a:gd name="T65" fmla="*/ 221 h 500"/>
                  <a:gd name="T66" fmla="*/ 109 w 256"/>
                  <a:gd name="T67" fmla="*/ 212 h 500"/>
                  <a:gd name="T68" fmla="*/ 109 w 256"/>
                  <a:gd name="T69" fmla="*/ 121 h 500"/>
                  <a:gd name="T70" fmla="*/ 243 w 256"/>
                  <a:gd name="T71" fmla="*/ 106 h 500"/>
                  <a:gd name="T72" fmla="*/ 150 w 256"/>
                  <a:gd name="T73" fmla="*/ 117 h 500"/>
                  <a:gd name="T74" fmla="*/ 150 w 256"/>
                  <a:gd name="T75" fmla="*/ 210 h 500"/>
                  <a:gd name="T76" fmla="*/ 243 w 256"/>
                  <a:gd name="T77" fmla="*/ 201 h 500"/>
                  <a:gd name="T78" fmla="*/ 243 w 256"/>
                  <a:gd name="T79" fmla="*/ 106 h 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56" h="500">
                    <a:moveTo>
                      <a:pt x="256" y="0"/>
                    </a:moveTo>
                    <a:lnTo>
                      <a:pt x="256" y="500"/>
                    </a:lnTo>
                    <a:lnTo>
                      <a:pt x="0" y="500"/>
                    </a:lnTo>
                    <a:lnTo>
                      <a:pt x="0" y="35"/>
                    </a:lnTo>
                    <a:lnTo>
                      <a:pt x="256" y="0"/>
                    </a:lnTo>
                    <a:close/>
                    <a:moveTo>
                      <a:pt x="243" y="26"/>
                    </a:moveTo>
                    <a:lnTo>
                      <a:pt x="16" y="56"/>
                    </a:lnTo>
                    <a:lnTo>
                      <a:pt x="16" y="98"/>
                    </a:lnTo>
                    <a:lnTo>
                      <a:pt x="243" y="69"/>
                    </a:lnTo>
                    <a:lnTo>
                      <a:pt x="243" y="26"/>
                    </a:lnTo>
                    <a:close/>
                    <a:moveTo>
                      <a:pt x="109" y="375"/>
                    </a:moveTo>
                    <a:lnTo>
                      <a:pt x="16" y="379"/>
                    </a:lnTo>
                    <a:lnTo>
                      <a:pt x="16" y="468"/>
                    </a:lnTo>
                    <a:lnTo>
                      <a:pt x="109" y="468"/>
                    </a:lnTo>
                    <a:lnTo>
                      <a:pt x="109" y="375"/>
                    </a:lnTo>
                    <a:close/>
                    <a:moveTo>
                      <a:pt x="243" y="370"/>
                    </a:moveTo>
                    <a:lnTo>
                      <a:pt x="150" y="375"/>
                    </a:lnTo>
                    <a:lnTo>
                      <a:pt x="150" y="468"/>
                    </a:lnTo>
                    <a:lnTo>
                      <a:pt x="243" y="466"/>
                    </a:lnTo>
                    <a:lnTo>
                      <a:pt x="243" y="370"/>
                    </a:lnTo>
                    <a:close/>
                    <a:moveTo>
                      <a:pt x="109" y="249"/>
                    </a:moveTo>
                    <a:lnTo>
                      <a:pt x="16" y="256"/>
                    </a:lnTo>
                    <a:lnTo>
                      <a:pt x="16" y="344"/>
                    </a:lnTo>
                    <a:lnTo>
                      <a:pt x="109" y="340"/>
                    </a:lnTo>
                    <a:lnTo>
                      <a:pt x="109" y="249"/>
                    </a:lnTo>
                    <a:close/>
                    <a:moveTo>
                      <a:pt x="243" y="238"/>
                    </a:moveTo>
                    <a:lnTo>
                      <a:pt x="150" y="245"/>
                    </a:lnTo>
                    <a:lnTo>
                      <a:pt x="150" y="338"/>
                    </a:lnTo>
                    <a:lnTo>
                      <a:pt x="243" y="333"/>
                    </a:lnTo>
                    <a:lnTo>
                      <a:pt x="243" y="238"/>
                    </a:lnTo>
                    <a:close/>
                    <a:moveTo>
                      <a:pt x="109" y="121"/>
                    </a:moveTo>
                    <a:lnTo>
                      <a:pt x="16" y="132"/>
                    </a:lnTo>
                    <a:lnTo>
                      <a:pt x="16" y="221"/>
                    </a:lnTo>
                    <a:lnTo>
                      <a:pt x="109" y="212"/>
                    </a:lnTo>
                    <a:lnTo>
                      <a:pt x="109" y="121"/>
                    </a:lnTo>
                    <a:close/>
                    <a:moveTo>
                      <a:pt x="243" y="106"/>
                    </a:moveTo>
                    <a:lnTo>
                      <a:pt x="150" y="117"/>
                    </a:lnTo>
                    <a:lnTo>
                      <a:pt x="150" y="210"/>
                    </a:lnTo>
                    <a:lnTo>
                      <a:pt x="243" y="201"/>
                    </a:lnTo>
                    <a:lnTo>
                      <a:pt x="243" y="10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2" name="Freeform: Shape 185"/>
              <p:cNvSpPr/>
              <p:nvPr/>
            </p:nvSpPr>
            <p:spPr bwMode="auto">
              <a:xfrm>
                <a:off x="4313238" y="1092200"/>
                <a:ext cx="319088" cy="93663"/>
              </a:xfrm>
              <a:custGeom>
                <a:avLst/>
                <a:gdLst>
                  <a:gd name="T0" fmla="*/ 0 w 201"/>
                  <a:gd name="T1" fmla="*/ 59 h 59"/>
                  <a:gd name="T2" fmla="*/ 0 w 201"/>
                  <a:gd name="T3" fmla="*/ 30 h 59"/>
                  <a:gd name="T4" fmla="*/ 201 w 201"/>
                  <a:gd name="T5" fmla="*/ 0 h 59"/>
                  <a:gd name="T6" fmla="*/ 201 w 201"/>
                  <a:gd name="T7" fmla="*/ 28 h 59"/>
                  <a:gd name="T8" fmla="*/ 0 w 201"/>
                  <a:gd name="T9" fmla="*/ 59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1" h="59">
                    <a:moveTo>
                      <a:pt x="0" y="59"/>
                    </a:moveTo>
                    <a:lnTo>
                      <a:pt x="0" y="30"/>
                    </a:lnTo>
                    <a:lnTo>
                      <a:pt x="201" y="0"/>
                    </a:lnTo>
                    <a:lnTo>
                      <a:pt x="201" y="28"/>
                    </a:lnTo>
                    <a:lnTo>
                      <a:pt x="0" y="5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3" name="Freeform: Shape 186"/>
              <p:cNvSpPr/>
              <p:nvPr/>
            </p:nvSpPr>
            <p:spPr bwMode="auto">
              <a:xfrm>
                <a:off x="4292600" y="1260475"/>
                <a:ext cx="360363" cy="65088"/>
              </a:xfrm>
              <a:custGeom>
                <a:avLst/>
                <a:gdLst>
                  <a:gd name="T0" fmla="*/ 227 w 227"/>
                  <a:gd name="T1" fmla="*/ 0 h 41"/>
                  <a:gd name="T2" fmla="*/ 0 w 227"/>
                  <a:gd name="T3" fmla="*/ 26 h 41"/>
                  <a:gd name="T4" fmla="*/ 0 w 227"/>
                  <a:gd name="T5" fmla="*/ 41 h 41"/>
                  <a:gd name="T6" fmla="*/ 227 w 227"/>
                  <a:gd name="T7" fmla="*/ 15 h 41"/>
                  <a:gd name="T8" fmla="*/ 227 w 227"/>
                  <a:gd name="T9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7" h="41">
                    <a:moveTo>
                      <a:pt x="227" y="0"/>
                    </a:moveTo>
                    <a:lnTo>
                      <a:pt x="0" y="26"/>
                    </a:lnTo>
                    <a:lnTo>
                      <a:pt x="0" y="41"/>
                    </a:lnTo>
                    <a:lnTo>
                      <a:pt x="227" y="15"/>
                    </a:lnTo>
                    <a:lnTo>
                      <a:pt x="22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4" name="Freeform: Shape 187"/>
              <p:cNvSpPr/>
              <p:nvPr/>
            </p:nvSpPr>
            <p:spPr bwMode="auto">
              <a:xfrm>
                <a:off x="4452938" y="1319213"/>
                <a:ext cx="38100" cy="150813"/>
              </a:xfrm>
              <a:custGeom>
                <a:avLst/>
                <a:gdLst>
                  <a:gd name="T0" fmla="*/ 24 w 24"/>
                  <a:gd name="T1" fmla="*/ 0 h 95"/>
                  <a:gd name="T2" fmla="*/ 0 w 24"/>
                  <a:gd name="T3" fmla="*/ 4 h 95"/>
                  <a:gd name="T4" fmla="*/ 0 w 24"/>
                  <a:gd name="T5" fmla="*/ 95 h 95"/>
                  <a:gd name="T6" fmla="*/ 24 w 24"/>
                  <a:gd name="T7" fmla="*/ 93 h 95"/>
                  <a:gd name="T8" fmla="*/ 24 w 24"/>
                  <a:gd name="T9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95">
                    <a:moveTo>
                      <a:pt x="24" y="0"/>
                    </a:moveTo>
                    <a:lnTo>
                      <a:pt x="0" y="4"/>
                    </a:lnTo>
                    <a:lnTo>
                      <a:pt x="0" y="95"/>
                    </a:lnTo>
                    <a:lnTo>
                      <a:pt x="24" y="93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5" name="Freeform: Shape 188"/>
              <p:cNvSpPr/>
              <p:nvPr/>
            </p:nvSpPr>
            <p:spPr bwMode="auto">
              <a:xfrm>
                <a:off x="4292600" y="1470025"/>
                <a:ext cx="360363" cy="52388"/>
              </a:xfrm>
              <a:custGeom>
                <a:avLst/>
                <a:gdLst>
                  <a:gd name="T0" fmla="*/ 227 w 227"/>
                  <a:gd name="T1" fmla="*/ 0 h 33"/>
                  <a:gd name="T2" fmla="*/ 0 w 227"/>
                  <a:gd name="T3" fmla="*/ 18 h 33"/>
                  <a:gd name="T4" fmla="*/ 0 w 227"/>
                  <a:gd name="T5" fmla="*/ 33 h 33"/>
                  <a:gd name="T6" fmla="*/ 227 w 227"/>
                  <a:gd name="T7" fmla="*/ 15 h 33"/>
                  <a:gd name="T8" fmla="*/ 227 w 227"/>
                  <a:gd name="T9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7" h="33">
                    <a:moveTo>
                      <a:pt x="227" y="0"/>
                    </a:moveTo>
                    <a:lnTo>
                      <a:pt x="0" y="18"/>
                    </a:lnTo>
                    <a:lnTo>
                      <a:pt x="0" y="33"/>
                    </a:lnTo>
                    <a:lnTo>
                      <a:pt x="227" y="15"/>
                    </a:lnTo>
                    <a:lnTo>
                      <a:pt x="22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6" name="Freeform: Shape 189"/>
              <p:cNvSpPr/>
              <p:nvPr/>
            </p:nvSpPr>
            <p:spPr bwMode="auto">
              <a:xfrm>
                <a:off x="4452938" y="1525588"/>
                <a:ext cx="38100" cy="147638"/>
              </a:xfrm>
              <a:custGeom>
                <a:avLst/>
                <a:gdLst>
                  <a:gd name="T0" fmla="*/ 24 w 24"/>
                  <a:gd name="T1" fmla="*/ 0 h 93"/>
                  <a:gd name="T2" fmla="*/ 0 w 24"/>
                  <a:gd name="T3" fmla="*/ 0 h 93"/>
                  <a:gd name="T4" fmla="*/ 0 w 24"/>
                  <a:gd name="T5" fmla="*/ 93 h 93"/>
                  <a:gd name="T6" fmla="*/ 24 w 24"/>
                  <a:gd name="T7" fmla="*/ 91 h 93"/>
                  <a:gd name="T8" fmla="*/ 24 w 24"/>
                  <a:gd name="T9" fmla="*/ 0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93">
                    <a:moveTo>
                      <a:pt x="24" y="0"/>
                    </a:moveTo>
                    <a:lnTo>
                      <a:pt x="0" y="0"/>
                    </a:lnTo>
                    <a:lnTo>
                      <a:pt x="0" y="93"/>
                    </a:lnTo>
                    <a:lnTo>
                      <a:pt x="24" y="91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7" name="Freeform: Shape 190"/>
              <p:cNvSpPr/>
              <p:nvPr/>
            </p:nvSpPr>
            <p:spPr bwMode="auto">
              <a:xfrm>
                <a:off x="4292600" y="1679575"/>
                <a:ext cx="360363" cy="38100"/>
              </a:xfrm>
              <a:custGeom>
                <a:avLst/>
                <a:gdLst>
                  <a:gd name="T0" fmla="*/ 227 w 227"/>
                  <a:gd name="T1" fmla="*/ 0 h 24"/>
                  <a:gd name="T2" fmla="*/ 0 w 227"/>
                  <a:gd name="T3" fmla="*/ 11 h 24"/>
                  <a:gd name="T4" fmla="*/ 0 w 227"/>
                  <a:gd name="T5" fmla="*/ 24 h 24"/>
                  <a:gd name="T6" fmla="*/ 227 w 227"/>
                  <a:gd name="T7" fmla="*/ 15 h 24"/>
                  <a:gd name="T8" fmla="*/ 227 w 227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7" h="24">
                    <a:moveTo>
                      <a:pt x="227" y="0"/>
                    </a:moveTo>
                    <a:lnTo>
                      <a:pt x="0" y="11"/>
                    </a:lnTo>
                    <a:lnTo>
                      <a:pt x="0" y="24"/>
                    </a:lnTo>
                    <a:lnTo>
                      <a:pt x="227" y="15"/>
                    </a:lnTo>
                    <a:lnTo>
                      <a:pt x="22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8" name="Rectangle 191"/>
              <p:cNvSpPr/>
              <p:nvPr/>
            </p:nvSpPr>
            <p:spPr bwMode="auto">
              <a:xfrm>
                <a:off x="4452938" y="1728788"/>
                <a:ext cx="38100" cy="14763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9" name="Freeform: Shape 192"/>
              <p:cNvSpPr/>
              <p:nvPr/>
            </p:nvSpPr>
            <p:spPr bwMode="auto">
              <a:xfrm>
                <a:off x="4711700" y="1263650"/>
                <a:ext cx="142875" cy="58738"/>
              </a:xfrm>
              <a:custGeom>
                <a:avLst/>
                <a:gdLst>
                  <a:gd name="T0" fmla="*/ 0 w 90"/>
                  <a:gd name="T1" fmla="*/ 0 h 37"/>
                  <a:gd name="T2" fmla="*/ 90 w 90"/>
                  <a:gd name="T3" fmla="*/ 22 h 37"/>
                  <a:gd name="T4" fmla="*/ 90 w 90"/>
                  <a:gd name="T5" fmla="*/ 37 h 37"/>
                  <a:gd name="T6" fmla="*/ 0 w 90"/>
                  <a:gd name="T7" fmla="*/ 16 h 37"/>
                  <a:gd name="T8" fmla="*/ 0 w 90"/>
                  <a:gd name="T9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37">
                    <a:moveTo>
                      <a:pt x="0" y="0"/>
                    </a:moveTo>
                    <a:lnTo>
                      <a:pt x="90" y="22"/>
                    </a:lnTo>
                    <a:lnTo>
                      <a:pt x="90" y="37"/>
                    </a:lnTo>
                    <a:lnTo>
                      <a:pt x="0" y="1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0" name="Freeform: Shape 193"/>
              <p:cNvSpPr/>
              <p:nvPr/>
            </p:nvSpPr>
            <p:spPr bwMode="auto">
              <a:xfrm>
                <a:off x="4711700" y="1470025"/>
                <a:ext cx="142875" cy="52388"/>
              </a:xfrm>
              <a:custGeom>
                <a:avLst/>
                <a:gdLst>
                  <a:gd name="T0" fmla="*/ 0 w 90"/>
                  <a:gd name="T1" fmla="*/ 0 h 33"/>
                  <a:gd name="T2" fmla="*/ 90 w 90"/>
                  <a:gd name="T3" fmla="*/ 18 h 33"/>
                  <a:gd name="T4" fmla="*/ 90 w 90"/>
                  <a:gd name="T5" fmla="*/ 33 h 33"/>
                  <a:gd name="T6" fmla="*/ 0 w 90"/>
                  <a:gd name="T7" fmla="*/ 18 h 33"/>
                  <a:gd name="T8" fmla="*/ 0 w 90"/>
                  <a:gd name="T9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33">
                    <a:moveTo>
                      <a:pt x="0" y="0"/>
                    </a:moveTo>
                    <a:lnTo>
                      <a:pt x="90" y="18"/>
                    </a:lnTo>
                    <a:lnTo>
                      <a:pt x="90" y="33"/>
                    </a:lnTo>
                    <a:lnTo>
                      <a:pt x="0" y="1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1" name="Freeform: Shape 194"/>
              <p:cNvSpPr/>
              <p:nvPr/>
            </p:nvSpPr>
            <p:spPr bwMode="auto">
              <a:xfrm>
                <a:off x="4711700" y="1679575"/>
                <a:ext cx="142875" cy="38100"/>
              </a:xfrm>
              <a:custGeom>
                <a:avLst/>
                <a:gdLst>
                  <a:gd name="T0" fmla="*/ 0 w 90"/>
                  <a:gd name="T1" fmla="*/ 0 h 24"/>
                  <a:gd name="T2" fmla="*/ 90 w 90"/>
                  <a:gd name="T3" fmla="*/ 9 h 24"/>
                  <a:gd name="T4" fmla="*/ 90 w 90"/>
                  <a:gd name="T5" fmla="*/ 24 h 24"/>
                  <a:gd name="T6" fmla="*/ 0 w 90"/>
                  <a:gd name="T7" fmla="*/ 18 h 24"/>
                  <a:gd name="T8" fmla="*/ 0 w 90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24">
                    <a:moveTo>
                      <a:pt x="0" y="0"/>
                    </a:moveTo>
                    <a:lnTo>
                      <a:pt x="90" y="9"/>
                    </a:lnTo>
                    <a:lnTo>
                      <a:pt x="90" y="24"/>
                    </a:lnTo>
                    <a:lnTo>
                      <a:pt x="0" y="1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2" name="Rectangle 195"/>
              <p:cNvSpPr/>
              <p:nvPr/>
            </p:nvSpPr>
            <p:spPr bwMode="auto">
              <a:xfrm>
                <a:off x="4071938" y="1938111"/>
                <a:ext cx="1003300" cy="161607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26" name="Group 196"/>
            <p:cNvGrpSpPr/>
            <p:nvPr/>
          </p:nvGrpSpPr>
          <p:grpSpPr>
            <a:xfrm>
              <a:off x="4292891" y="2688306"/>
              <a:ext cx="1191118" cy="3426615"/>
              <a:chOff x="5237163" y="1827213"/>
              <a:chExt cx="1003300" cy="2886298"/>
            </a:xfrm>
            <a:solidFill>
              <a:schemeClr val="accent4"/>
            </a:solidFill>
          </p:grpSpPr>
          <p:sp>
            <p:nvSpPr>
              <p:cNvPr id="55" name="Freeform: Shape 197"/>
              <p:cNvSpPr/>
              <p:nvPr/>
            </p:nvSpPr>
            <p:spPr bwMode="auto">
              <a:xfrm>
                <a:off x="5446713" y="1838325"/>
                <a:ext cx="404813" cy="769938"/>
              </a:xfrm>
              <a:custGeom>
                <a:avLst/>
                <a:gdLst>
                  <a:gd name="T0" fmla="*/ 39 w 255"/>
                  <a:gd name="T1" fmla="*/ 60 h 485"/>
                  <a:gd name="T2" fmla="*/ 15 w 255"/>
                  <a:gd name="T3" fmla="*/ 73 h 485"/>
                  <a:gd name="T4" fmla="*/ 82 w 255"/>
                  <a:gd name="T5" fmla="*/ 106 h 485"/>
                  <a:gd name="T6" fmla="*/ 39 w 255"/>
                  <a:gd name="T7" fmla="*/ 95 h 485"/>
                  <a:gd name="T8" fmla="*/ 114 w 255"/>
                  <a:gd name="T9" fmla="*/ 112 h 485"/>
                  <a:gd name="T10" fmla="*/ 73 w 255"/>
                  <a:gd name="T11" fmla="*/ 132 h 485"/>
                  <a:gd name="T12" fmla="*/ 147 w 255"/>
                  <a:gd name="T13" fmla="*/ 134 h 485"/>
                  <a:gd name="T14" fmla="*/ 114 w 255"/>
                  <a:gd name="T15" fmla="*/ 154 h 485"/>
                  <a:gd name="T16" fmla="*/ 73 w 255"/>
                  <a:gd name="T17" fmla="*/ 143 h 485"/>
                  <a:gd name="T18" fmla="*/ 15 w 255"/>
                  <a:gd name="T19" fmla="*/ 147 h 485"/>
                  <a:gd name="T20" fmla="*/ 173 w 255"/>
                  <a:gd name="T21" fmla="*/ 173 h 485"/>
                  <a:gd name="T22" fmla="*/ 82 w 255"/>
                  <a:gd name="T23" fmla="*/ 167 h 485"/>
                  <a:gd name="T24" fmla="*/ 47 w 255"/>
                  <a:gd name="T25" fmla="*/ 184 h 485"/>
                  <a:gd name="T26" fmla="*/ 240 w 255"/>
                  <a:gd name="T27" fmla="*/ 177 h 485"/>
                  <a:gd name="T28" fmla="*/ 181 w 255"/>
                  <a:gd name="T29" fmla="*/ 184 h 485"/>
                  <a:gd name="T30" fmla="*/ 140 w 255"/>
                  <a:gd name="T31" fmla="*/ 201 h 485"/>
                  <a:gd name="T32" fmla="*/ 47 w 255"/>
                  <a:gd name="T33" fmla="*/ 195 h 485"/>
                  <a:gd name="T34" fmla="*/ 15 w 255"/>
                  <a:gd name="T35" fmla="*/ 212 h 485"/>
                  <a:gd name="T36" fmla="*/ 207 w 255"/>
                  <a:gd name="T37" fmla="*/ 208 h 485"/>
                  <a:gd name="T38" fmla="*/ 147 w 255"/>
                  <a:gd name="T39" fmla="*/ 212 h 485"/>
                  <a:gd name="T40" fmla="*/ 106 w 255"/>
                  <a:gd name="T41" fmla="*/ 229 h 485"/>
                  <a:gd name="T42" fmla="*/ 15 w 255"/>
                  <a:gd name="T43" fmla="*/ 223 h 485"/>
                  <a:gd name="T44" fmla="*/ 214 w 255"/>
                  <a:gd name="T45" fmla="*/ 249 h 485"/>
                  <a:gd name="T46" fmla="*/ 173 w 255"/>
                  <a:gd name="T47" fmla="*/ 236 h 485"/>
                  <a:gd name="T48" fmla="*/ 114 w 255"/>
                  <a:gd name="T49" fmla="*/ 240 h 485"/>
                  <a:gd name="T50" fmla="*/ 73 w 255"/>
                  <a:gd name="T51" fmla="*/ 257 h 485"/>
                  <a:gd name="T52" fmla="*/ 214 w 255"/>
                  <a:gd name="T53" fmla="*/ 260 h 485"/>
                  <a:gd name="T54" fmla="*/ 181 w 255"/>
                  <a:gd name="T55" fmla="*/ 277 h 485"/>
                  <a:gd name="T56" fmla="*/ 140 w 255"/>
                  <a:gd name="T57" fmla="*/ 264 h 485"/>
                  <a:gd name="T58" fmla="*/ 82 w 255"/>
                  <a:gd name="T59" fmla="*/ 268 h 485"/>
                  <a:gd name="T60" fmla="*/ 39 w 255"/>
                  <a:gd name="T61" fmla="*/ 286 h 485"/>
                  <a:gd name="T62" fmla="*/ 181 w 255"/>
                  <a:gd name="T63" fmla="*/ 288 h 485"/>
                  <a:gd name="T64" fmla="*/ 147 w 255"/>
                  <a:gd name="T65" fmla="*/ 305 h 485"/>
                  <a:gd name="T66" fmla="*/ 106 w 255"/>
                  <a:gd name="T67" fmla="*/ 292 h 485"/>
                  <a:gd name="T68" fmla="*/ 47 w 255"/>
                  <a:gd name="T69" fmla="*/ 294 h 485"/>
                  <a:gd name="T70" fmla="*/ 240 w 255"/>
                  <a:gd name="T71" fmla="*/ 327 h 485"/>
                  <a:gd name="T72" fmla="*/ 147 w 255"/>
                  <a:gd name="T73" fmla="*/ 314 h 485"/>
                  <a:gd name="T74" fmla="*/ 114 w 255"/>
                  <a:gd name="T75" fmla="*/ 331 h 485"/>
                  <a:gd name="T76" fmla="*/ 73 w 255"/>
                  <a:gd name="T77" fmla="*/ 318 h 485"/>
                  <a:gd name="T78" fmla="*/ 15 w 255"/>
                  <a:gd name="T79" fmla="*/ 320 h 485"/>
                  <a:gd name="T80" fmla="*/ 207 w 255"/>
                  <a:gd name="T81" fmla="*/ 353 h 485"/>
                  <a:gd name="T82" fmla="*/ 114 w 255"/>
                  <a:gd name="T83" fmla="*/ 342 h 485"/>
                  <a:gd name="T84" fmla="*/ 82 w 255"/>
                  <a:gd name="T85" fmla="*/ 359 h 485"/>
                  <a:gd name="T86" fmla="*/ 39 w 255"/>
                  <a:gd name="T87" fmla="*/ 344 h 485"/>
                  <a:gd name="T88" fmla="*/ 214 w 255"/>
                  <a:gd name="T89" fmla="*/ 363 h 485"/>
                  <a:gd name="T90" fmla="*/ 173 w 255"/>
                  <a:gd name="T91" fmla="*/ 381 h 485"/>
                  <a:gd name="T92" fmla="*/ 82 w 255"/>
                  <a:gd name="T93" fmla="*/ 368 h 485"/>
                  <a:gd name="T94" fmla="*/ 47 w 255"/>
                  <a:gd name="T95" fmla="*/ 385 h 485"/>
                  <a:gd name="T96" fmla="*/ 240 w 255"/>
                  <a:gd name="T97" fmla="*/ 389 h 485"/>
                  <a:gd name="T98" fmla="*/ 181 w 255"/>
                  <a:gd name="T99" fmla="*/ 392 h 485"/>
                  <a:gd name="T100" fmla="*/ 140 w 255"/>
                  <a:gd name="T101" fmla="*/ 407 h 485"/>
                  <a:gd name="T102" fmla="*/ 47 w 255"/>
                  <a:gd name="T103" fmla="*/ 394 h 485"/>
                  <a:gd name="T104" fmla="*/ 15 w 255"/>
                  <a:gd name="T105" fmla="*/ 411 h 485"/>
                  <a:gd name="T106" fmla="*/ 207 w 255"/>
                  <a:gd name="T107" fmla="*/ 415 h 485"/>
                  <a:gd name="T108" fmla="*/ 147 w 255"/>
                  <a:gd name="T109" fmla="*/ 418 h 485"/>
                  <a:gd name="T110" fmla="*/ 106 w 255"/>
                  <a:gd name="T111" fmla="*/ 433 h 485"/>
                  <a:gd name="T112" fmla="*/ 15 w 255"/>
                  <a:gd name="T113" fmla="*/ 420 h 485"/>
                  <a:gd name="T114" fmla="*/ 214 w 255"/>
                  <a:gd name="T115" fmla="*/ 459 h 485"/>
                  <a:gd name="T116" fmla="*/ 173 w 255"/>
                  <a:gd name="T117" fmla="*/ 444 h 485"/>
                  <a:gd name="T118" fmla="*/ 114 w 255"/>
                  <a:gd name="T119" fmla="*/ 444 h 485"/>
                  <a:gd name="T120" fmla="*/ 73 w 255"/>
                  <a:gd name="T121" fmla="*/ 459 h 4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55" h="485">
                    <a:moveTo>
                      <a:pt x="0" y="485"/>
                    </a:moveTo>
                    <a:lnTo>
                      <a:pt x="255" y="485"/>
                    </a:lnTo>
                    <a:lnTo>
                      <a:pt x="255" y="158"/>
                    </a:lnTo>
                    <a:lnTo>
                      <a:pt x="0" y="0"/>
                    </a:lnTo>
                    <a:lnTo>
                      <a:pt x="0" y="485"/>
                    </a:lnTo>
                    <a:close/>
                    <a:moveTo>
                      <a:pt x="15" y="50"/>
                    </a:moveTo>
                    <a:lnTo>
                      <a:pt x="39" y="45"/>
                    </a:lnTo>
                    <a:lnTo>
                      <a:pt x="39" y="60"/>
                    </a:lnTo>
                    <a:lnTo>
                      <a:pt x="15" y="65"/>
                    </a:lnTo>
                    <a:lnTo>
                      <a:pt x="15" y="50"/>
                    </a:lnTo>
                    <a:close/>
                    <a:moveTo>
                      <a:pt x="47" y="69"/>
                    </a:moveTo>
                    <a:lnTo>
                      <a:pt x="73" y="67"/>
                    </a:lnTo>
                    <a:lnTo>
                      <a:pt x="73" y="82"/>
                    </a:lnTo>
                    <a:lnTo>
                      <a:pt x="47" y="84"/>
                    </a:lnTo>
                    <a:lnTo>
                      <a:pt x="47" y="69"/>
                    </a:lnTo>
                    <a:close/>
                    <a:moveTo>
                      <a:pt x="15" y="73"/>
                    </a:moveTo>
                    <a:lnTo>
                      <a:pt x="39" y="71"/>
                    </a:lnTo>
                    <a:lnTo>
                      <a:pt x="39" y="86"/>
                    </a:lnTo>
                    <a:lnTo>
                      <a:pt x="15" y="89"/>
                    </a:lnTo>
                    <a:lnTo>
                      <a:pt x="15" y="73"/>
                    </a:lnTo>
                    <a:close/>
                    <a:moveTo>
                      <a:pt x="82" y="91"/>
                    </a:moveTo>
                    <a:lnTo>
                      <a:pt x="106" y="89"/>
                    </a:lnTo>
                    <a:lnTo>
                      <a:pt x="106" y="104"/>
                    </a:lnTo>
                    <a:lnTo>
                      <a:pt x="82" y="106"/>
                    </a:lnTo>
                    <a:lnTo>
                      <a:pt x="82" y="91"/>
                    </a:lnTo>
                    <a:close/>
                    <a:moveTo>
                      <a:pt x="47" y="95"/>
                    </a:moveTo>
                    <a:lnTo>
                      <a:pt x="73" y="91"/>
                    </a:lnTo>
                    <a:lnTo>
                      <a:pt x="73" y="106"/>
                    </a:lnTo>
                    <a:lnTo>
                      <a:pt x="47" y="110"/>
                    </a:lnTo>
                    <a:lnTo>
                      <a:pt x="47" y="95"/>
                    </a:lnTo>
                    <a:close/>
                    <a:moveTo>
                      <a:pt x="15" y="99"/>
                    </a:moveTo>
                    <a:lnTo>
                      <a:pt x="39" y="95"/>
                    </a:lnTo>
                    <a:lnTo>
                      <a:pt x="39" y="110"/>
                    </a:lnTo>
                    <a:lnTo>
                      <a:pt x="15" y="112"/>
                    </a:lnTo>
                    <a:lnTo>
                      <a:pt x="15" y="99"/>
                    </a:lnTo>
                    <a:close/>
                    <a:moveTo>
                      <a:pt x="114" y="112"/>
                    </a:moveTo>
                    <a:lnTo>
                      <a:pt x="140" y="110"/>
                    </a:lnTo>
                    <a:lnTo>
                      <a:pt x="140" y="125"/>
                    </a:lnTo>
                    <a:lnTo>
                      <a:pt x="114" y="128"/>
                    </a:lnTo>
                    <a:lnTo>
                      <a:pt x="114" y="112"/>
                    </a:lnTo>
                    <a:close/>
                    <a:moveTo>
                      <a:pt x="82" y="117"/>
                    </a:moveTo>
                    <a:lnTo>
                      <a:pt x="106" y="112"/>
                    </a:lnTo>
                    <a:lnTo>
                      <a:pt x="106" y="128"/>
                    </a:lnTo>
                    <a:lnTo>
                      <a:pt x="82" y="132"/>
                    </a:lnTo>
                    <a:lnTo>
                      <a:pt x="82" y="117"/>
                    </a:lnTo>
                    <a:close/>
                    <a:moveTo>
                      <a:pt x="47" y="119"/>
                    </a:moveTo>
                    <a:lnTo>
                      <a:pt x="73" y="117"/>
                    </a:lnTo>
                    <a:lnTo>
                      <a:pt x="73" y="132"/>
                    </a:lnTo>
                    <a:lnTo>
                      <a:pt x="47" y="134"/>
                    </a:lnTo>
                    <a:lnTo>
                      <a:pt x="47" y="119"/>
                    </a:lnTo>
                    <a:close/>
                    <a:moveTo>
                      <a:pt x="15" y="123"/>
                    </a:moveTo>
                    <a:lnTo>
                      <a:pt x="39" y="121"/>
                    </a:lnTo>
                    <a:lnTo>
                      <a:pt x="39" y="136"/>
                    </a:lnTo>
                    <a:lnTo>
                      <a:pt x="15" y="138"/>
                    </a:lnTo>
                    <a:lnTo>
                      <a:pt x="15" y="123"/>
                    </a:lnTo>
                    <a:close/>
                    <a:moveTo>
                      <a:pt x="147" y="134"/>
                    </a:moveTo>
                    <a:lnTo>
                      <a:pt x="173" y="132"/>
                    </a:lnTo>
                    <a:lnTo>
                      <a:pt x="173" y="147"/>
                    </a:lnTo>
                    <a:lnTo>
                      <a:pt x="147" y="149"/>
                    </a:lnTo>
                    <a:lnTo>
                      <a:pt x="147" y="134"/>
                    </a:lnTo>
                    <a:close/>
                    <a:moveTo>
                      <a:pt x="114" y="138"/>
                    </a:moveTo>
                    <a:lnTo>
                      <a:pt x="140" y="134"/>
                    </a:lnTo>
                    <a:lnTo>
                      <a:pt x="140" y="151"/>
                    </a:lnTo>
                    <a:lnTo>
                      <a:pt x="114" y="154"/>
                    </a:lnTo>
                    <a:lnTo>
                      <a:pt x="114" y="138"/>
                    </a:lnTo>
                    <a:close/>
                    <a:moveTo>
                      <a:pt x="82" y="141"/>
                    </a:moveTo>
                    <a:lnTo>
                      <a:pt x="106" y="138"/>
                    </a:lnTo>
                    <a:lnTo>
                      <a:pt x="106" y="154"/>
                    </a:lnTo>
                    <a:lnTo>
                      <a:pt x="82" y="156"/>
                    </a:lnTo>
                    <a:lnTo>
                      <a:pt x="82" y="141"/>
                    </a:lnTo>
                    <a:close/>
                    <a:moveTo>
                      <a:pt x="47" y="145"/>
                    </a:moveTo>
                    <a:lnTo>
                      <a:pt x="73" y="143"/>
                    </a:lnTo>
                    <a:lnTo>
                      <a:pt x="73" y="158"/>
                    </a:lnTo>
                    <a:lnTo>
                      <a:pt x="47" y="160"/>
                    </a:lnTo>
                    <a:lnTo>
                      <a:pt x="47" y="145"/>
                    </a:lnTo>
                    <a:close/>
                    <a:moveTo>
                      <a:pt x="15" y="147"/>
                    </a:moveTo>
                    <a:lnTo>
                      <a:pt x="39" y="145"/>
                    </a:lnTo>
                    <a:lnTo>
                      <a:pt x="39" y="160"/>
                    </a:lnTo>
                    <a:lnTo>
                      <a:pt x="15" y="162"/>
                    </a:lnTo>
                    <a:lnTo>
                      <a:pt x="15" y="147"/>
                    </a:lnTo>
                    <a:close/>
                    <a:moveTo>
                      <a:pt x="181" y="158"/>
                    </a:moveTo>
                    <a:lnTo>
                      <a:pt x="207" y="154"/>
                    </a:lnTo>
                    <a:lnTo>
                      <a:pt x="207" y="171"/>
                    </a:lnTo>
                    <a:lnTo>
                      <a:pt x="181" y="173"/>
                    </a:lnTo>
                    <a:lnTo>
                      <a:pt x="181" y="158"/>
                    </a:lnTo>
                    <a:close/>
                    <a:moveTo>
                      <a:pt x="147" y="160"/>
                    </a:moveTo>
                    <a:lnTo>
                      <a:pt x="173" y="158"/>
                    </a:lnTo>
                    <a:lnTo>
                      <a:pt x="173" y="173"/>
                    </a:lnTo>
                    <a:lnTo>
                      <a:pt x="147" y="175"/>
                    </a:lnTo>
                    <a:lnTo>
                      <a:pt x="147" y="160"/>
                    </a:lnTo>
                    <a:close/>
                    <a:moveTo>
                      <a:pt x="114" y="162"/>
                    </a:moveTo>
                    <a:lnTo>
                      <a:pt x="140" y="160"/>
                    </a:lnTo>
                    <a:lnTo>
                      <a:pt x="140" y="175"/>
                    </a:lnTo>
                    <a:lnTo>
                      <a:pt x="114" y="177"/>
                    </a:lnTo>
                    <a:lnTo>
                      <a:pt x="114" y="162"/>
                    </a:lnTo>
                    <a:close/>
                    <a:moveTo>
                      <a:pt x="82" y="167"/>
                    </a:moveTo>
                    <a:lnTo>
                      <a:pt x="106" y="164"/>
                    </a:lnTo>
                    <a:lnTo>
                      <a:pt x="106" y="180"/>
                    </a:lnTo>
                    <a:lnTo>
                      <a:pt x="82" y="182"/>
                    </a:lnTo>
                    <a:lnTo>
                      <a:pt x="82" y="167"/>
                    </a:lnTo>
                    <a:close/>
                    <a:moveTo>
                      <a:pt x="47" y="169"/>
                    </a:moveTo>
                    <a:lnTo>
                      <a:pt x="73" y="167"/>
                    </a:lnTo>
                    <a:lnTo>
                      <a:pt x="73" y="182"/>
                    </a:lnTo>
                    <a:lnTo>
                      <a:pt x="47" y="184"/>
                    </a:lnTo>
                    <a:lnTo>
                      <a:pt x="47" y="169"/>
                    </a:lnTo>
                    <a:close/>
                    <a:moveTo>
                      <a:pt x="15" y="173"/>
                    </a:moveTo>
                    <a:lnTo>
                      <a:pt x="39" y="171"/>
                    </a:lnTo>
                    <a:lnTo>
                      <a:pt x="39" y="186"/>
                    </a:lnTo>
                    <a:lnTo>
                      <a:pt x="15" y="188"/>
                    </a:lnTo>
                    <a:lnTo>
                      <a:pt x="15" y="173"/>
                    </a:lnTo>
                    <a:close/>
                    <a:moveTo>
                      <a:pt x="214" y="180"/>
                    </a:moveTo>
                    <a:lnTo>
                      <a:pt x="240" y="177"/>
                    </a:lnTo>
                    <a:lnTo>
                      <a:pt x="240" y="192"/>
                    </a:lnTo>
                    <a:lnTo>
                      <a:pt x="214" y="195"/>
                    </a:lnTo>
                    <a:lnTo>
                      <a:pt x="214" y="180"/>
                    </a:lnTo>
                    <a:close/>
                    <a:moveTo>
                      <a:pt x="181" y="184"/>
                    </a:moveTo>
                    <a:lnTo>
                      <a:pt x="207" y="182"/>
                    </a:lnTo>
                    <a:lnTo>
                      <a:pt x="207" y="197"/>
                    </a:lnTo>
                    <a:lnTo>
                      <a:pt x="181" y="199"/>
                    </a:lnTo>
                    <a:lnTo>
                      <a:pt x="181" y="184"/>
                    </a:lnTo>
                    <a:close/>
                    <a:moveTo>
                      <a:pt x="147" y="186"/>
                    </a:moveTo>
                    <a:lnTo>
                      <a:pt x="173" y="184"/>
                    </a:lnTo>
                    <a:lnTo>
                      <a:pt x="173" y="199"/>
                    </a:lnTo>
                    <a:lnTo>
                      <a:pt x="147" y="201"/>
                    </a:lnTo>
                    <a:lnTo>
                      <a:pt x="147" y="186"/>
                    </a:lnTo>
                    <a:close/>
                    <a:moveTo>
                      <a:pt x="114" y="188"/>
                    </a:moveTo>
                    <a:lnTo>
                      <a:pt x="140" y="186"/>
                    </a:lnTo>
                    <a:lnTo>
                      <a:pt x="140" y="201"/>
                    </a:lnTo>
                    <a:lnTo>
                      <a:pt x="114" y="203"/>
                    </a:lnTo>
                    <a:lnTo>
                      <a:pt x="114" y="188"/>
                    </a:lnTo>
                    <a:close/>
                    <a:moveTo>
                      <a:pt x="82" y="192"/>
                    </a:moveTo>
                    <a:lnTo>
                      <a:pt x="106" y="190"/>
                    </a:lnTo>
                    <a:lnTo>
                      <a:pt x="106" y="205"/>
                    </a:lnTo>
                    <a:lnTo>
                      <a:pt x="82" y="208"/>
                    </a:lnTo>
                    <a:lnTo>
                      <a:pt x="82" y="192"/>
                    </a:lnTo>
                    <a:close/>
                    <a:moveTo>
                      <a:pt x="47" y="195"/>
                    </a:moveTo>
                    <a:lnTo>
                      <a:pt x="73" y="192"/>
                    </a:lnTo>
                    <a:lnTo>
                      <a:pt x="73" y="208"/>
                    </a:lnTo>
                    <a:lnTo>
                      <a:pt x="47" y="210"/>
                    </a:lnTo>
                    <a:lnTo>
                      <a:pt x="47" y="195"/>
                    </a:lnTo>
                    <a:close/>
                    <a:moveTo>
                      <a:pt x="15" y="197"/>
                    </a:moveTo>
                    <a:lnTo>
                      <a:pt x="39" y="195"/>
                    </a:lnTo>
                    <a:lnTo>
                      <a:pt x="39" y="210"/>
                    </a:lnTo>
                    <a:lnTo>
                      <a:pt x="15" y="212"/>
                    </a:lnTo>
                    <a:lnTo>
                      <a:pt x="15" y="197"/>
                    </a:lnTo>
                    <a:close/>
                    <a:moveTo>
                      <a:pt x="214" y="205"/>
                    </a:moveTo>
                    <a:lnTo>
                      <a:pt x="240" y="203"/>
                    </a:lnTo>
                    <a:lnTo>
                      <a:pt x="240" y="221"/>
                    </a:lnTo>
                    <a:lnTo>
                      <a:pt x="214" y="223"/>
                    </a:lnTo>
                    <a:lnTo>
                      <a:pt x="214" y="205"/>
                    </a:lnTo>
                    <a:close/>
                    <a:moveTo>
                      <a:pt x="181" y="210"/>
                    </a:moveTo>
                    <a:lnTo>
                      <a:pt x="207" y="208"/>
                    </a:lnTo>
                    <a:lnTo>
                      <a:pt x="207" y="223"/>
                    </a:lnTo>
                    <a:lnTo>
                      <a:pt x="181" y="225"/>
                    </a:lnTo>
                    <a:lnTo>
                      <a:pt x="181" y="210"/>
                    </a:lnTo>
                    <a:close/>
                    <a:moveTo>
                      <a:pt x="147" y="212"/>
                    </a:moveTo>
                    <a:lnTo>
                      <a:pt x="173" y="210"/>
                    </a:lnTo>
                    <a:lnTo>
                      <a:pt x="173" y="225"/>
                    </a:lnTo>
                    <a:lnTo>
                      <a:pt x="147" y="227"/>
                    </a:lnTo>
                    <a:lnTo>
                      <a:pt x="147" y="212"/>
                    </a:lnTo>
                    <a:close/>
                    <a:moveTo>
                      <a:pt x="114" y="214"/>
                    </a:moveTo>
                    <a:lnTo>
                      <a:pt x="140" y="212"/>
                    </a:lnTo>
                    <a:lnTo>
                      <a:pt x="140" y="227"/>
                    </a:lnTo>
                    <a:lnTo>
                      <a:pt x="114" y="229"/>
                    </a:lnTo>
                    <a:lnTo>
                      <a:pt x="114" y="214"/>
                    </a:lnTo>
                    <a:close/>
                    <a:moveTo>
                      <a:pt x="82" y="216"/>
                    </a:moveTo>
                    <a:lnTo>
                      <a:pt x="106" y="214"/>
                    </a:lnTo>
                    <a:lnTo>
                      <a:pt x="106" y="229"/>
                    </a:lnTo>
                    <a:lnTo>
                      <a:pt x="82" y="231"/>
                    </a:lnTo>
                    <a:lnTo>
                      <a:pt x="82" y="216"/>
                    </a:lnTo>
                    <a:close/>
                    <a:moveTo>
                      <a:pt x="47" y="221"/>
                    </a:moveTo>
                    <a:lnTo>
                      <a:pt x="73" y="218"/>
                    </a:lnTo>
                    <a:lnTo>
                      <a:pt x="73" y="231"/>
                    </a:lnTo>
                    <a:lnTo>
                      <a:pt x="47" y="234"/>
                    </a:lnTo>
                    <a:lnTo>
                      <a:pt x="47" y="221"/>
                    </a:lnTo>
                    <a:close/>
                    <a:moveTo>
                      <a:pt x="15" y="223"/>
                    </a:moveTo>
                    <a:lnTo>
                      <a:pt x="39" y="221"/>
                    </a:lnTo>
                    <a:lnTo>
                      <a:pt x="39" y="236"/>
                    </a:lnTo>
                    <a:lnTo>
                      <a:pt x="15" y="238"/>
                    </a:lnTo>
                    <a:lnTo>
                      <a:pt x="15" y="223"/>
                    </a:lnTo>
                    <a:close/>
                    <a:moveTo>
                      <a:pt x="214" y="231"/>
                    </a:moveTo>
                    <a:lnTo>
                      <a:pt x="240" y="231"/>
                    </a:lnTo>
                    <a:lnTo>
                      <a:pt x="240" y="247"/>
                    </a:lnTo>
                    <a:lnTo>
                      <a:pt x="214" y="249"/>
                    </a:lnTo>
                    <a:lnTo>
                      <a:pt x="214" y="231"/>
                    </a:lnTo>
                    <a:close/>
                    <a:moveTo>
                      <a:pt x="181" y="236"/>
                    </a:moveTo>
                    <a:lnTo>
                      <a:pt x="207" y="234"/>
                    </a:lnTo>
                    <a:lnTo>
                      <a:pt x="207" y="249"/>
                    </a:lnTo>
                    <a:lnTo>
                      <a:pt x="181" y="251"/>
                    </a:lnTo>
                    <a:lnTo>
                      <a:pt x="181" y="236"/>
                    </a:lnTo>
                    <a:close/>
                    <a:moveTo>
                      <a:pt x="147" y="238"/>
                    </a:moveTo>
                    <a:lnTo>
                      <a:pt x="173" y="236"/>
                    </a:lnTo>
                    <a:lnTo>
                      <a:pt x="173" y="251"/>
                    </a:lnTo>
                    <a:lnTo>
                      <a:pt x="147" y="253"/>
                    </a:lnTo>
                    <a:lnTo>
                      <a:pt x="147" y="238"/>
                    </a:lnTo>
                    <a:close/>
                    <a:moveTo>
                      <a:pt x="114" y="240"/>
                    </a:moveTo>
                    <a:lnTo>
                      <a:pt x="140" y="238"/>
                    </a:lnTo>
                    <a:lnTo>
                      <a:pt x="140" y="253"/>
                    </a:lnTo>
                    <a:lnTo>
                      <a:pt x="114" y="255"/>
                    </a:lnTo>
                    <a:lnTo>
                      <a:pt x="114" y="240"/>
                    </a:lnTo>
                    <a:close/>
                    <a:moveTo>
                      <a:pt x="82" y="242"/>
                    </a:moveTo>
                    <a:lnTo>
                      <a:pt x="106" y="240"/>
                    </a:lnTo>
                    <a:lnTo>
                      <a:pt x="106" y="255"/>
                    </a:lnTo>
                    <a:lnTo>
                      <a:pt x="82" y="257"/>
                    </a:lnTo>
                    <a:lnTo>
                      <a:pt x="82" y="242"/>
                    </a:lnTo>
                    <a:close/>
                    <a:moveTo>
                      <a:pt x="47" y="244"/>
                    </a:moveTo>
                    <a:lnTo>
                      <a:pt x="73" y="242"/>
                    </a:lnTo>
                    <a:lnTo>
                      <a:pt x="73" y="257"/>
                    </a:lnTo>
                    <a:lnTo>
                      <a:pt x="47" y="260"/>
                    </a:lnTo>
                    <a:lnTo>
                      <a:pt x="47" y="244"/>
                    </a:lnTo>
                    <a:close/>
                    <a:moveTo>
                      <a:pt x="15" y="247"/>
                    </a:moveTo>
                    <a:lnTo>
                      <a:pt x="39" y="244"/>
                    </a:lnTo>
                    <a:lnTo>
                      <a:pt x="39" y="260"/>
                    </a:lnTo>
                    <a:lnTo>
                      <a:pt x="15" y="262"/>
                    </a:lnTo>
                    <a:lnTo>
                      <a:pt x="15" y="247"/>
                    </a:lnTo>
                    <a:close/>
                    <a:moveTo>
                      <a:pt x="214" y="260"/>
                    </a:moveTo>
                    <a:lnTo>
                      <a:pt x="240" y="257"/>
                    </a:lnTo>
                    <a:lnTo>
                      <a:pt x="240" y="273"/>
                    </a:lnTo>
                    <a:lnTo>
                      <a:pt x="214" y="275"/>
                    </a:lnTo>
                    <a:lnTo>
                      <a:pt x="214" y="260"/>
                    </a:lnTo>
                    <a:close/>
                    <a:moveTo>
                      <a:pt x="181" y="262"/>
                    </a:moveTo>
                    <a:lnTo>
                      <a:pt x="207" y="260"/>
                    </a:lnTo>
                    <a:lnTo>
                      <a:pt x="207" y="275"/>
                    </a:lnTo>
                    <a:lnTo>
                      <a:pt x="181" y="277"/>
                    </a:lnTo>
                    <a:lnTo>
                      <a:pt x="181" y="262"/>
                    </a:lnTo>
                    <a:close/>
                    <a:moveTo>
                      <a:pt x="147" y="264"/>
                    </a:moveTo>
                    <a:lnTo>
                      <a:pt x="173" y="262"/>
                    </a:lnTo>
                    <a:lnTo>
                      <a:pt x="173" y="277"/>
                    </a:lnTo>
                    <a:lnTo>
                      <a:pt x="147" y="279"/>
                    </a:lnTo>
                    <a:lnTo>
                      <a:pt x="147" y="264"/>
                    </a:lnTo>
                    <a:close/>
                    <a:moveTo>
                      <a:pt x="114" y="266"/>
                    </a:moveTo>
                    <a:lnTo>
                      <a:pt x="140" y="264"/>
                    </a:lnTo>
                    <a:lnTo>
                      <a:pt x="140" y="279"/>
                    </a:lnTo>
                    <a:lnTo>
                      <a:pt x="114" y="281"/>
                    </a:lnTo>
                    <a:lnTo>
                      <a:pt x="114" y="266"/>
                    </a:lnTo>
                    <a:close/>
                    <a:moveTo>
                      <a:pt x="82" y="268"/>
                    </a:moveTo>
                    <a:lnTo>
                      <a:pt x="106" y="266"/>
                    </a:lnTo>
                    <a:lnTo>
                      <a:pt x="106" y="281"/>
                    </a:lnTo>
                    <a:lnTo>
                      <a:pt x="82" y="283"/>
                    </a:lnTo>
                    <a:lnTo>
                      <a:pt x="82" y="268"/>
                    </a:lnTo>
                    <a:close/>
                    <a:moveTo>
                      <a:pt x="47" y="270"/>
                    </a:moveTo>
                    <a:lnTo>
                      <a:pt x="73" y="268"/>
                    </a:lnTo>
                    <a:lnTo>
                      <a:pt x="73" y="283"/>
                    </a:lnTo>
                    <a:lnTo>
                      <a:pt x="47" y="283"/>
                    </a:lnTo>
                    <a:lnTo>
                      <a:pt x="47" y="270"/>
                    </a:lnTo>
                    <a:close/>
                    <a:moveTo>
                      <a:pt x="15" y="273"/>
                    </a:moveTo>
                    <a:lnTo>
                      <a:pt x="39" y="270"/>
                    </a:lnTo>
                    <a:lnTo>
                      <a:pt x="39" y="286"/>
                    </a:lnTo>
                    <a:lnTo>
                      <a:pt x="15" y="286"/>
                    </a:lnTo>
                    <a:lnTo>
                      <a:pt x="15" y="273"/>
                    </a:lnTo>
                    <a:close/>
                    <a:moveTo>
                      <a:pt x="214" y="286"/>
                    </a:moveTo>
                    <a:lnTo>
                      <a:pt x="240" y="283"/>
                    </a:lnTo>
                    <a:lnTo>
                      <a:pt x="240" y="299"/>
                    </a:lnTo>
                    <a:lnTo>
                      <a:pt x="214" y="301"/>
                    </a:lnTo>
                    <a:lnTo>
                      <a:pt x="214" y="286"/>
                    </a:lnTo>
                    <a:close/>
                    <a:moveTo>
                      <a:pt x="181" y="288"/>
                    </a:moveTo>
                    <a:lnTo>
                      <a:pt x="207" y="286"/>
                    </a:lnTo>
                    <a:lnTo>
                      <a:pt x="207" y="301"/>
                    </a:lnTo>
                    <a:lnTo>
                      <a:pt x="181" y="303"/>
                    </a:lnTo>
                    <a:lnTo>
                      <a:pt x="181" y="288"/>
                    </a:lnTo>
                    <a:close/>
                    <a:moveTo>
                      <a:pt x="147" y="288"/>
                    </a:moveTo>
                    <a:lnTo>
                      <a:pt x="173" y="288"/>
                    </a:lnTo>
                    <a:lnTo>
                      <a:pt x="173" y="303"/>
                    </a:lnTo>
                    <a:lnTo>
                      <a:pt x="147" y="305"/>
                    </a:lnTo>
                    <a:lnTo>
                      <a:pt x="147" y="288"/>
                    </a:lnTo>
                    <a:close/>
                    <a:moveTo>
                      <a:pt x="114" y="290"/>
                    </a:moveTo>
                    <a:lnTo>
                      <a:pt x="140" y="290"/>
                    </a:lnTo>
                    <a:lnTo>
                      <a:pt x="140" y="305"/>
                    </a:lnTo>
                    <a:lnTo>
                      <a:pt x="114" y="305"/>
                    </a:lnTo>
                    <a:lnTo>
                      <a:pt x="114" y="290"/>
                    </a:lnTo>
                    <a:close/>
                    <a:moveTo>
                      <a:pt x="82" y="292"/>
                    </a:moveTo>
                    <a:lnTo>
                      <a:pt x="106" y="292"/>
                    </a:lnTo>
                    <a:lnTo>
                      <a:pt x="106" y="307"/>
                    </a:lnTo>
                    <a:lnTo>
                      <a:pt x="82" y="307"/>
                    </a:lnTo>
                    <a:lnTo>
                      <a:pt x="82" y="292"/>
                    </a:lnTo>
                    <a:close/>
                    <a:moveTo>
                      <a:pt x="47" y="294"/>
                    </a:moveTo>
                    <a:lnTo>
                      <a:pt x="73" y="292"/>
                    </a:lnTo>
                    <a:lnTo>
                      <a:pt x="73" y="307"/>
                    </a:lnTo>
                    <a:lnTo>
                      <a:pt x="47" y="309"/>
                    </a:lnTo>
                    <a:lnTo>
                      <a:pt x="47" y="294"/>
                    </a:lnTo>
                    <a:close/>
                    <a:moveTo>
                      <a:pt x="15" y="296"/>
                    </a:moveTo>
                    <a:lnTo>
                      <a:pt x="39" y="294"/>
                    </a:lnTo>
                    <a:lnTo>
                      <a:pt x="39" y="309"/>
                    </a:lnTo>
                    <a:lnTo>
                      <a:pt x="15" y="312"/>
                    </a:lnTo>
                    <a:lnTo>
                      <a:pt x="15" y="296"/>
                    </a:lnTo>
                    <a:close/>
                    <a:moveTo>
                      <a:pt x="214" y="312"/>
                    </a:moveTo>
                    <a:lnTo>
                      <a:pt x="240" y="309"/>
                    </a:lnTo>
                    <a:lnTo>
                      <a:pt x="240" y="327"/>
                    </a:lnTo>
                    <a:lnTo>
                      <a:pt x="214" y="327"/>
                    </a:lnTo>
                    <a:lnTo>
                      <a:pt x="214" y="312"/>
                    </a:lnTo>
                    <a:close/>
                    <a:moveTo>
                      <a:pt x="181" y="314"/>
                    </a:moveTo>
                    <a:lnTo>
                      <a:pt x="207" y="312"/>
                    </a:lnTo>
                    <a:lnTo>
                      <a:pt x="207" y="327"/>
                    </a:lnTo>
                    <a:lnTo>
                      <a:pt x="181" y="329"/>
                    </a:lnTo>
                    <a:lnTo>
                      <a:pt x="181" y="314"/>
                    </a:lnTo>
                    <a:close/>
                    <a:moveTo>
                      <a:pt x="147" y="314"/>
                    </a:moveTo>
                    <a:lnTo>
                      <a:pt x="173" y="314"/>
                    </a:lnTo>
                    <a:lnTo>
                      <a:pt x="173" y="329"/>
                    </a:lnTo>
                    <a:lnTo>
                      <a:pt x="147" y="329"/>
                    </a:lnTo>
                    <a:lnTo>
                      <a:pt x="147" y="314"/>
                    </a:lnTo>
                    <a:close/>
                    <a:moveTo>
                      <a:pt x="114" y="316"/>
                    </a:moveTo>
                    <a:lnTo>
                      <a:pt x="140" y="316"/>
                    </a:lnTo>
                    <a:lnTo>
                      <a:pt x="140" y="331"/>
                    </a:lnTo>
                    <a:lnTo>
                      <a:pt x="114" y="331"/>
                    </a:lnTo>
                    <a:lnTo>
                      <a:pt x="114" y="316"/>
                    </a:lnTo>
                    <a:close/>
                    <a:moveTo>
                      <a:pt x="82" y="318"/>
                    </a:moveTo>
                    <a:lnTo>
                      <a:pt x="106" y="316"/>
                    </a:lnTo>
                    <a:lnTo>
                      <a:pt x="106" y="331"/>
                    </a:lnTo>
                    <a:lnTo>
                      <a:pt x="82" y="333"/>
                    </a:lnTo>
                    <a:lnTo>
                      <a:pt x="82" y="318"/>
                    </a:lnTo>
                    <a:close/>
                    <a:moveTo>
                      <a:pt x="47" y="320"/>
                    </a:moveTo>
                    <a:lnTo>
                      <a:pt x="73" y="318"/>
                    </a:lnTo>
                    <a:lnTo>
                      <a:pt x="73" y="333"/>
                    </a:lnTo>
                    <a:lnTo>
                      <a:pt x="47" y="335"/>
                    </a:lnTo>
                    <a:lnTo>
                      <a:pt x="47" y="320"/>
                    </a:lnTo>
                    <a:close/>
                    <a:moveTo>
                      <a:pt x="15" y="320"/>
                    </a:moveTo>
                    <a:lnTo>
                      <a:pt x="39" y="320"/>
                    </a:lnTo>
                    <a:lnTo>
                      <a:pt x="39" y="335"/>
                    </a:lnTo>
                    <a:lnTo>
                      <a:pt x="15" y="335"/>
                    </a:lnTo>
                    <a:lnTo>
                      <a:pt x="15" y="320"/>
                    </a:lnTo>
                    <a:close/>
                    <a:moveTo>
                      <a:pt x="214" y="338"/>
                    </a:moveTo>
                    <a:lnTo>
                      <a:pt x="240" y="335"/>
                    </a:lnTo>
                    <a:lnTo>
                      <a:pt x="240" y="353"/>
                    </a:lnTo>
                    <a:lnTo>
                      <a:pt x="214" y="353"/>
                    </a:lnTo>
                    <a:lnTo>
                      <a:pt x="214" y="338"/>
                    </a:lnTo>
                    <a:close/>
                    <a:moveTo>
                      <a:pt x="181" y="340"/>
                    </a:moveTo>
                    <a:lnTo>
                      <a:pt x="207" y="338"/>
                    </a:lnTo>
                    <a:lnTo>
                      <a:pt x="207" y="353"/>
                    </a:lnTo>
                    <a:lnTo>
                      <a:pt x="181" y="355"/>
                    </a:lnTo>
                    <a:lnTo>
                      <a:pt x="181" y="340"/>
                    </a:lnTo>
                    <a:close/>
                    <a:moveTo>
                      <a:pt x="147" y="340"/>
                    </a:moveTo>
                    <a:lnTo>
                      <a:pt x="173" y="340"/>
                    </a:lnTo>
                    <a:lnTo>
                      <a:pt x="173" y="355"/>
                    </a:lnTo>
                    <a:lnTo>
                      <a:pt x="147" y="355"/>
                    </a:lnTo>
                    <a:lnTo>
                      <a:pt x="147" y="340"/>
                    </a:lnTo>
                    <a:close/>
                    <a:moveTo>
                      <a:pt x="114" y="342"/>
                    </a:moveTo>
                    <a:lnTo>
                      <a:pt x="140" y="340"/>
                    </a:lnTo>
                    <a:lnTo>
                      <a:pt x="140" y="355"/>
                    </a:lnTo>
                    <a:lnTo>
                      <a:pt x="114" y="357"/>
                    </a:lnTo>
                    <a:lnTo>
                      <a:pt x="114" y="342"/>
                    </a:lnTo>
                    <a:close/>
                    <a:moveTo>
                      <a:pt x="82" y="344"/>
                    </a:moveTo>
                    <a:lnTo>
                      <a:pt x="106" y="342"/>
                    </a:lnTo>
                    <a:lnTo>
                      <a:pt x="106" y="357"/>
                    </a:lnTo>
                    <a:lnTo>
                      <a:pt x="82" y="359"/>
                    </a:lnTo>
                    <a:lnTo>
                      <a:pt x="82" y="344"/>
                    </a:lnTo>
                    <a:close/>
                    <a:moveTo>
                      <a:pt x="47" y="344"/>
                    </a:moveTo>
                    <a:lnTo>
                      <a:pt x="73" y="344"/>
                    </a:lnTo>
                    <a:lnTo>
                      <a:pt x="73" y="359"/>
                    </a:lnTo>
                    <a:lnTo>
                      <a:pt x="47" y="359"/>
                    </a:lnTo>
                    <a:lnTo>
                      <a:pt x="47" y="344"/>
                    </a:lnTo>
                    <a:close/>
                    <a:moveTo>
                      <a:pt x="15" y="346"/>
                    </a:moveTo>
                    <a:lnTo>
                      <a:pt x="39" y="344"/>
                    </a:lnTo>
                    <a:lnTo>
                      <a:pt x="39" y="359"/>
                    </a:lnTo>
                    <a:lnTo>
                      <a:pt x="15" y="361"/>
                    </a:lnTo>
                    <a:lnTo>
                      <a:pt x="15" y="346"/>
                    </a:lnTo>
                    <a:close/>
                    <a:moveTo>
                      <a:pt x="214" y="363"/>
                    </a:moveTo>
                    <a:lnTo>
                      <a:pt x="240" y="363"/>
                    </a:lnTo>
                    <a:lnTo>
                      <a:pt x="240" y="379"/>
                    </a:lnTo>
                    <a:lnTo>
                      <a:pt x="214" y="379"/>
                    </a:lnTo>
                    <a:lnTo>
                      <a:pt x="214" y="363"/>
                    </a:lnTo>
                    <a:close/>
                    <a:moveTo>
                      <a:pt x="181" y="366"/>
                    </a:moveTo>
                    <a:lnTo>
                      <a:pt x="207" y="363"/>
                    </a:lnTo>
                    <a:lnTo>
                      <a:pt x="207" y="379"/>
                    </a:lnTo>
                    <a:lnTo>
                      <a:pt x="181" y="381"/>
                    </a:lnTo>
                    <a:lnTo>
                      <a:pt x="181" y="366"/>
                    </a:lnTo>
                    <a:close/>
                    <a:moveTo>
                      <a:pt x="147" y="366"/>
                    </a:moveTo>
                    <a:lnTo>
                      <a:pt x="173" y="366"/>
                    </a:lnTo>
                    <a:lnTo>
                      <a:pt x="173" y="381"/>
                    </a:lnTo>
                    <a:lnTo>
                      <a:pt x="147" y="381"/>
                    </a:lnTo>
                    <a:lnTo>
                      <a:pt x="147" y="366"/>
                    </a:lnTo>
                    <a:close/>
                    <a:moveTo>
                      <a:pt x="114" y="368"/>
                    </a:moveTo>
                    <a:lnTo>
                      <a:pt x="140" y="366"/>
                    </a:lnTo>
                    <a:lnTo>
                      <a:pt x="140" y="381"/>
                    </a:lnTo>
                    <a:lnTo>
                      <a:pt x="114" y="383"/>
                    </a:lnTo>
                    <a:lnTo>
                      <a:pt x="114" y="368"/>
                    </a:lnTo>
                    <a:close/>
                    <a:moveTo>
                      <a:pt x="82" y="368"/>
                    </a:moveTo>
                    <a:lnTo>
                      <a:pt x="106" y="368"/>
                    </a:lnTo>
                    <a:lnTo>
                      <a:pt x="106" y="383"/>
                    </a:lnTo>
                    <a:lnTo>
                      <a:pt x="82" y="383"/>
                    </a:lnTo>
                    <a:lnTo>
                      <a:pt x="82" y="368"/>
                    </a:lnTo>
                    <a:close/>
                    <a:moveTo>
                      <a:pt x="47" y="370"/>
                    </a:moveTo>
                    <a:lnTo>
                      <a:pt x="73" y="368"/>
                    </a:lnTo>
                    <a:lnTo>
                      <a:pt x="73" y="383"/>
                    </a:lnTo>
                    <a:lnTo>
                      <a:pt x="47" y="385"/>
                    </a:lnTo>
                    <a:lnTo>
                      <a:pt x="47" y="370"/>
                    </a:lnTo>
                    <a:close/>
                    <a:moveTo>
                      <a:pt x="15" y="370"/>
                    </a:moveTo>
                    <a:lnTo>
                      <a:pt x="39" y="370"/>
                    </a:lnTo>
                    <a:lnTo>
                      <a:pt x="39" y="385"/>
                    </a:lnTo>
                    <a:lnTo>
                      <a:pt x="15" y="385"/>
                    </a:lnTo>
                    <a:lnTo>
                      <a:pt x="15" y="370"/>
                    </a:lnTo>
                    <a:close/>
                    <a:moveTo>
                      <a:pt x="214" y="389"/>
                    </a:moveTo>
                    <a:lnTo>
                      <a:pt x="240" y="389"/>
                    </a:lnTo>
                    <a:lnTo>
                      <a:pt x="240" y="405"/>
                    </a:lnTo>
                    <a:lnTo>
                      <a:pt x="214" y="405"/>
                    </a:lnTo>
                    <a:lnTo>
                      <a:pt x="214" y="389"/>
                    </a:lnTo>
                    <a:close/>
                    <a:moveTo>
                      <a:pt x="181" y="392"/>
                    </a:moveTo>
                    <a:lnTo>
                      <a:pt x="207" y="389"/>
                    </a:lnTo>
                    <a:lnTo>
                      <a:pt x="207" y="407"/>
                    </a:lnTo>
                    <a:lnTo>
                      <a:pt x="181" y="407"/>
                    </a:lnTo>
                    <a:lnTo>
                      <a:pt x="181" y="392"/>
                    </a:lnTo>
                    <a:close/>
                    <a:moveTo>
                      <a:pt x="147" y="392"/>
                    </a:moveTo>
                    <a:lnTo>
                      <a:pt x="173" y="392"/>
                    </a:lnTo>
                    <a:lnTo>
                      <a:pt x="173" y="407"/>
                    </a:lnTo>
                    <a:lnTo>
                      <a:pt x="147" y="407"/>
                    </a:lnTo>
                    <a:lnTo>
                      <a:pt x="147" y="392"/>
                    </a:lnTo>
                    <a:close/>
                    <a:moveTo>
                      <a:pt x="114" y="392"/>
                    </a:moveTo>
                    <a:lnTo>
                      <a:pt x="140" y="392"/>
                    </a:lnTo>
                    <a:lnTo>
                      <a:pt x="140" y="407"/>
                    </a:lnTo>
                    <a:lnTo>
                      <a:pt x="114" y="407"/>
                    </a:lnTo>
                    <a:lnTo>
                      <a:pt x="114" y="392"/>
                    </a:lnTo>
                    <a:close/>
                    <a:moveTo>
                      <a:pt x="82" y="394"/>
                    </a:moveTo>
                    <a:lnTo>
                      <a:pt x="106" y="394"/>
                    </a:lnTo>
                    <a:lnTo>
                      <a:pt x="106" y="409"/>
                    </a:lnTo>
                    <a:lnTo>
                      <a:pt x="82" y="409"/>
                    </a:lnTo>
                    <a:lnTo>
                      <a:pt x="82" y="394"/>
                    </a:lnTo>
                    <a:close/>
                    <a:moveTo>
                      <a:pt x="47" y="394"/>
                    </a:moveTo>
                    <a:lnTo>
                      <a:pt x="73" y="394"/>
                    </a:lnTo>
                    <a:lnTo>
                      <a:pt x="73" y="409"/>
                    </a:lnTo>
                    <a:lnTo>
                      <a:pt x="47" y="409"/>
                    </a:lnTo>
                    <a:lnTo>
                      <a:pt x="47" y="394"/>
                    </a:lnTo>
                    <a:close/>
                    <a:moveTo>
                      <a:pt x="15" y="396"/>
                    </a:moveTo>
                    <a:lnTo>
                      <a:pt x="39" y="394"/>
                    </a:lnTo>
                    <a:lnTo>
                      <a:pt x="39" y="409"/>
                    </a:lnTo>
                    <a:lnTo>
                      <a:pt x="15" y="411"/>
                    </a:lnTo>
                    <a:lnTo>
                      <a:pt x="15" y="396"/>
                    </a:lnTo>
                    <a:close/>
                    <a:moveTo>
                      <a:pt x="214" y="415"/>
                    </a:moveTo>
                    <a:lnTo>
                      <a:pt x="240" y="415"/>
                    </a:lnTo>
                    <a:lnTo>
                      <a:pt x="240" y="431"/>
                    </a:lnTo>
                    <a:lnTo>
                      <a:pt x="214" y="433"/>
                    </a:lnTo>
                    <a:lnTo>
                      <a:pt x="214" y="415"/>
                    </a:lnTo>
                    <a:close/>
                    <a:moveTo>
                      <a:pt x="181" y="418"/>
                    </a:moveTo>
                    <a:lnTo>
                      <a:pt x="207" y="415"/>
                    </a:lnTo>
                    <a:lnTo>
                      <a:pt x="207" y="433"/>
                    </a:lnTo>
                    <a:lnTo>
                      <a:pt x="181" y="433"/>
                    </a:lnTo>
                    <a:lnTo>
                      <a:pt x="181" y="418"/>
                    </a:lnTo>
                    <a:close/>
                    <a:moveTo>
                      <a:pt x="147" y="418"/>
                    </a:moveTo>
                    <a:lnTo>
                      <a:pt x="173" y="418"/>
                    </a:lnTo>
                    <a:lnTo>
                      <a:pt x="173" y="433"/>
                    </a:lnTo>
                    <a:lnTo>
                      <a:pt x="147" y="433"/>
                    </a:lnTo>
                    <a:lnTo>
                      <a:pt x="147" y="418"/>
                    </a:lnTo>
                    <a:close/>
                    <a:moveTo>
                      <a:pt x="114" y="418"/>
                    </a:moveTo>
                    <a:lnTo>
                      <a:pt x="140" y="418"/>
                    </a:lnTo>
                    <a:lnTo>
                      <a:pt x="140" y="433"/>
                    </a:lnTo>
                    <a:lnTo>
                      <a:pt x="114" y="433"/>
                    </a:lnTo>
                    <a:lnTo>
                      <a:pt x="114" y="418"/>
                    </a:lnTo>
                    <a:close/>
                    <a:moveTo>
                      <a:pt x="82" y="420"/>
                    </a:moveTo>
                    <a:lnTo>
                      <a:pt x="106" y="418"/>
                    </a:lnTo>
                    <a:lnTo>
                      <a:pt x="106" y="433"/>
                    </a:lnTo>
                    <a:lnTo>
                      <a:pt x="82" y="435"/>
                    </a:lnTo>
                    <a:lnTo>
                      <a:pt x="82" y="420"/>
                    </a:lnTo>
                    <a:close/>
                    <a:moveTo>
                      <a:pt x="47" y="420"/>
                    </a:moveTo>
                    <a:lnTo>
                      <a:pt x="73" y="420"/>
                    </a:lnTo>
                    <a:lnTo>
                      <a:pt x="73" y="435"/>
                    </a:lnTo>
                    <a:lnTo>
                      <a:pt x="47" y="435"/>
                    </a:lnTo>
                    <a:lnTo>
                      <a:pt x="47" y="420"/>
                    </a:lnTo>
                    <a:close/>
                    <a:moveTo>
                      <a:pt x="15" y="420"/>
                    </a:moveTo>
                    <a:lnTo>
                      <a:pt x="39" y="420"/>
                    </a:lnTo>
                    <a:lnTo>
                      <a:pt x="39" y="435"/>
                    </a:lnTo>
                    <a:lnTo>
                      <a:pt x="15" y="435"/>
                    </a:lnTo>
                    <a:lnTo>
                      <a:pt x="15" y="420"/>
                    </a:lnTo>
                    <a:close/>
                    <a:moveTo>
                      <a:pt x="214" y="441"/>
                    </a:moveTo>
                    <a:lnTo>
                      <a:pt x="240" y="441"/>
                    </a:lnTo>
                    <a:lnTo>
                      <a:pt x="240" y="459"/>
                    </a:lnTo>
                    <a:lnTo>
                      <a:pt x="214" y="459"/>
                    </a:lnTo>
                    <a:lnTo>
                      <a:pt x="214" y="441"/>
                    </a:lnTo>
                    <a:close/>
                    <a:moveTo>
                      <a:pt x="181" y="444"/>
                    </a:moveTo>
                    <a:lnTo>
                      <a:pt x="207" y="444"/>
                    </a:lnTo>
                    <a:lnTo>
                      <a:pt x="207" y="459"/>
                    </a:lnTo>
                    <a:lnTo>
                      <a:pt x="181" y="459"/>
                    </a:lnTo>
                    <a:lnTo>
                      <a:pt x="181" y="444"/>
                    </a:lnTo>
                    <a:close/>
                    <a:moveTo>
                      <a:pt x="147" y="444"/>
                    </a:moveTo>
                    <a:lnTo>
                      <a:pt x="173" y="444"/>
                    </a:lnTo>
                    <a:lnTo>
                      <a:pt x="173" y="459"/>
                    </a:lnTo>
                    <a:lnTo>
                      <a:pt x="147" y="459"/>
                    </a:lnTo>
                    <a:lnTo>
                      <a:pt x="147" y="444"/>
                    </a:lnTo>
                    <a:close/>
                    <a:moveTo>
                      <a:pt x="114" y="444"/>
                    </a:moveTo>
                    <a:lnTo>
                      <a:pt x="140" y="444"/>
                    </a:lnTo>
                    <a:lnTo>
                      <a:pt x="140" y="459"/>
                    </a:lnTo>
                    <a:lnTo>
                      <a:pt x="114" y="459"/>
                    </a:lnTo>
                    <a:lnTo>
                      <a:pt x="114" y="444"/>
                    </a:lnTo>
                    <a:close/>
                    <a:moveTo>
                      <a:pt x="82" y="444"/>
                    </a:moveTo>
                    <a:lnTo>
                      <a:pt x="106" y="444"/>
                    </a:lnTo>
                    <a:lnTo>
                      <a:pt x="106" y="459"/>
                    </a:lnTo>
                    <a:lnTo>
                      <a:pt x="82" y="459"/>
                    </a:lnTo>
                    <a:lnTo>
                      <a:pt x="82" y="444"/>
                    </a:lnTo>
                    <a:close/>
                    <a:moveTo>
                      <a:pt x="47" y="444"/>
                    </a:moveTo>
                    <a:lnTo>
                      <a:pt x="73" y="444"/>
                    </a:lnTo>
                    <a:lnTo>
                      <a:pt x="73" y="459"/>
                    </a:lnTo>
                    <a:lnTo>
                      <a:pt x="47" y="459"/>
                    </a:lnTo>
                    <a:lnTo>
                      <a:pt x="47" y="444"/>
                    </a:lnTo>
                    <a:close/>
                    <a:moveTo>
                      <a:pt x="15" y="446"/>
                    </a:moveTo>
                    <a:lnTo>
                      <a:pt x="39" y="444"/>
                    </a:lnTo>
                    <a:lnTo>
                      <a:pt x="39" y="459"/>
                    </a:lnTo>
                    <a:lnTo>
                      <a:pt x="15" y="459"/>
                    </a:lnTo>
                    <a:lnTo>
                      <a:pt x="15" y="44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6" name="Freeform: Shape 198"/>
              <p:cNvSpPr/>
              <p:nvPr/>
            </p:nvSpPr>
            <p:spPr bwMode="auto">
              <a:xfrm>
                <a:off x="5862638" y="2089150"/>
                <a:ext cx="171450" cy="519113"/>
              </a:xfrm>
              <a:custGeom>
                <a:avLst/>
                <a:gdLst>
                  <a:gd name="T0" fmla="*/ 6 w 108"/>
                  <a:gd name="T1" fmla="*/ 19 h 327"/>
                  <a:gd name="T2" fmla="*/ 30 w 108"/>
                  <a:gd name="T3" fmla="*/ 41 h 327"/>
                  <a:gd name="T4" fmla="*/ 58 w 108"/>
                  <a:gd name="T5" fmla="*/ 30 h 327"/>
                  <a:gd name="T6" fmla="*/ 62 w 108"/>
                  <a:gd name="T7" fmla="*/ 47 h 327"/>
                  <a:gd name="T8" fmla="*/ 86 w 108"/>
                  <a:gd name="T9" fmla="*/ 37 h 327"/>
                  <a:gd name="T10" fmla="*/ 6 w 108"/>
                  <a:gd name="T11" fmla="*/ 45 h 327"/>
                  <a:gd name="T12" fmla="*/ 30 w 108"/>
                  <a:gd name="T13" fmla="*/ 67 h 327"/>
                  <a:gd name="T14" fmla="*/ 58 w 108"/>
                  <a:gd name="T15" fmla="*/ 56 h 327"/>
                  <a:gd name="T16" fmla="*/ 62 w 108"/>
                  <a:gd name="T17" fmla="*/ 71 h 327"/>
                  <a:gd name="T18" fmla="*/ 86 w 108"/>
                  <a:gd name="T19" fmla="*/ 63 h 327"/>
                  <a:gd name="T20" fmla="*/ 6 w 108"/>
                  <a:gd name="T21" fmla="*/ 73 h 327"/>
                  <a:gd name="T22" fmla="*/ 30 w 108"/>
                  <a:gd name="T23" fmla="*/ 93 h 327"/>
                  <a:gd name="T24" fmla="*/ 58 w 108"/>
                  <a:gd name="T25" fmla="*/ 82 h 327"/>
                  <a:gd name="T26" fmla="*/ 62 w 108"/>
                  <a:gd name="T27" fmla="*/ 97 h 327"/>
                  <a:gd name="T28" fmla="*/ 86 w 108"/>
                  <a:gd name="T29" fmla="*/ 86 h 327"/>
                  <a:gd name="T30" fmla="*/ 6 w 108"/>
                  <a:gd name="T31" fmla="*/ 99 h 327"/>
                  <a:gd name="T32" fmla="*/ 30 w 108"/>
                  <a:gd name="T33" fmla="*/ 119 h 327"/>
                  <a:gd name="T34" fmla="*/ 58 w 108"/>
                  <a:gd name="T35" fmla="*/ 108 h 327"/>
                  <a:gd name="T36" fmla="*/ 62 w 108"/>
                  <a:gd name="T37" fmla="*/ 123 h 327"/>
                  <a:gd name="T38" fmla="*/ 86 w 108"/>
                  <a:gd name="T39" fmla="*/ 112 h 327"/>
                  <a:gd name="T40" fmla="*/ 6 w 108"/>
                  <a:gd name="T41" fmla="*/ 125 h 327"/>
                  <a:gd name="T42" fmla="*/ 30 w 108"/>
                  <a:gd name="T43" fmla="*/ 145 h 327"/>
                  <a:gd name="T44" fmla="*/ 58 w 108"/>
                  <a:gd name="T45" fmla="*/ 132 h 327"/>
                  <a:gd name="T46" fmla="*/ 62 w 108"/>
                  <a:gd name="T47" fmla="*/ 149 h 327"/>
                  <a:gd name="T48" fmla="*/ 86 w 108"/>
                  <a:gd name="T49" fmla="*/ 136 h 327"/>
                  <a:gd name="T50" fmla="*/ 6 w 108"/>
                  <a:gd name="T51" fmla="*/ 151 h 327"/>
                  <a:gd name="T52" fmla="*/ 30 w 108"/>
                  <a:gd name="T53" fmla="*/ 171 h 327"/>
                  <a:gd name="T54" fmla="*/ 58 w 108"/>
                  <a:gd name="T55" fmla="*/ 158 h 327"/>
                  <a:gd name="T56" fmla="*/ 62 w 108"/>
                  <a:gd name="T57" fmla="*/ 173 h 327"/>
                  <a:gd name="T58" fmla="*/ 86 w 108"/>
                  <a:gd name="T59" fmla="*/ 162 h 327"/>
                  <a:gd name="T60" fmla="*/ 6 w 108"/>
                  <a:gd name="T61" fmla="*/ 177 h 327"/>
                  <a:gd name="T62" fmla="*/ 30 w 108"/>
                  <a:gd name="T63" fmla="*/ 197 h 327"/>
                  <a:gd name="T64" fmla="*/ 58 w 108"/>
                  <a:gd name="T65" fmla="*/ 184 h 327"/>
                  <a:gd name="T66" fmla="*/ 62 w 108"/>
                  <a:gd name="T67" fmla="*/ 199 h 327"/>
                  <a:gd name="T68" fmla="*/ 86 w 108"/>
                  <a:gd name="T69" fmla="*/ 186 h 327"/>
                  <a:gd name="T70" fmla="*/ 6 w 108"/>
                  <a:gd name="T71" fmla="*/ 205 h 327"/>
                  <a:gd name="T72" fmla="*/ 30 w 108"/>
                  <a:gd name="T73" fmla="*/ 223 h 327"/>
                  <a:gd name="T74" fmla="*/ 58 w 108"/>
                  <a:gd name="T75" fmla="*/ 210 h 327"/>
                  <a:gd name="T76" fmla="*/ 62 w 108"/>
                  <a:gd name="T77" fmla="*/ 225 h 327"/>
                  <a:gd name="T78" fmla="*/ 86 w 108"/>
                  <a:gd name="T79" fmla="*/ 212 h 327"/>
                  <a:gd name="T80" fmla="*/ 6 w 108"/>
                  <a:gd name="T81" fmla="*/ 231 h 327"/>
                  <a:gd name="T82" fmla="*/ 30 w 108"/>
                  <a:gd name="T83" fmla="*/ 249 h 327"/>
                  <a:gd name="T84" fmla="*/ 58 w 108"/>
                  <a:gd name="T85" fmla="*/ 234 h 327"/>
                  <a:gd name="T86" fmla="*/ 62 w 108"/>
                  <a:gd name="T87" fmla="*/ 251 h 327"/>
                  <a:gd name="T88" fmla="*/ 86 w 108"/>
                  <a:gd name="T89" fmla="*/ 236 h 327"/>
                  <a:gd name="T90" fmla="*/ 6 w 108"/>
                  <a:gd name="T91" fmla="*/ 257 h 327"/>
                  <a:gd name="T92" fmla="*/ 30 w 108"/>
                  <a:gd name="T93" fmla="*/ 275 h 327"/>
                  <a:gd name="T94" fmla="*/ 58 w 108"/>
                  <a:gd name="T95" fmla="*/ 260 h 327"/>
                  <a:gd name="T96" fmla="*/ 62 w 108"/>
                  <a:gd name="T97" fmla="*/ 275 h 327"/>
                  <a:gd name="T98" fmla="*/ 86 w 108"/>
                  <a:gd name="T99" fmla="*/ 262 h 327"/>
                  <a:gd name="T100" fmla="*/ 6 w 108"/>
                  <a:gd name="T101" fmla="*/ 283 h 327"/>
                  <a:gd name="T102" fmla="*/ 30 w 108"/>
                  <a:gd name="T103" fmla="*/ 301 h 327"/>
                  <a:gd name="T104" fmla="*/ 58 w 108"/>
                  <a:gd name="T105" fmla="*/ 286 h 327"/>
                  <a:gd name="T106" fmla="*/ 62 w 108"/>
                  <a:gd name="T107" fmla="*/ 301 h 327"/>
                  <a:gd name="T108" fmla="*/ 86 w 108"/>
                  <a:gd name="T109" fmla="*/ 286 h 3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08" h="327">
                    <a:moveTo>
                      <a:pt x="108" y="327"/>
                    </a:moveTo>
                    <a:lnTo>
                      <a:pt x="0" y="327"/>
                    </a:lnTo>
                    <a:lnTo>
                      <a:pt x="0" y="0"/>
                    </a:lnTo>
                    <a:lnTo>
                      <a:pt x="108" y="26"/>
                    </a:lnTo>
                    <a:lnTo>
                      <a:pt x="108" y="327"/>
                    </a:lnTo>
                    <a:close/>
                    <a:moveTo>
                      <a:pt x="17" y="22"/>
                    </a:moveTo>
                    <a:lnTo>
                      <a:pt x="6" y="19"/>
                    </a:lnTo>
                    <a:lnTo>
                      <a:pt x="6" y="34"/>
                    </a:lnTo>
                    <a:lnTo>
                      <a:pt x="17" y="37"/>
                    </a:lnTo>
                    <a:lnTo>
                      <a:pt x="17" y="22"/>
                    </a:lnTo>
                    <a:close/>
                    <a:moveTo>
                      <a:pt x="30" y="26"/>
                    </a:moveTo>
                    <a:lnTo>
                      <a:pt x="21" y="24"/>
                    </a:lnTo>
                    <a:lnTo>
                      <a:pt x="21" y="39"/>
                    </a:lnTo>
                    <a:lnTo>
                      <a:pt x="30" y="41"/>
                    </a:lnTo>
                    <a:lnTo>
                      <a:pt x="30" y="26"/>
                    </a:lnTo>
                    <a:close/>
                    <a:moveTo>
                      <a:pt x="45" y="28"/>
                    </a:moveTo>
                    <a:lnTo>
                      <a:pt x="34" y="26"/>
                    </a:lnTo>
                    <a:lnTo>
                      <a:pt x="34" y="41"/>
                    </a:lnTo>
                    <a:lnTo>
                      <a:pt x="45" y="43"/>
                    </a:lnTo>
                    <a:lnTo>
                      <a:pt x="45" y="28"/>
                    </a:lnTo>
                    <a:close/>
                    <a:moveTo>
                      <a:pt x="58" y="30"/>
                    </a:moveTo>
                    <a:lnTo>
                      <a:pt x="47" y="28"/>
                    </a:lnTo>
                    <a:lnTo>
                      <a:pt x="47" y="43"/>
                    </a:lnTo>
                    <a:lnTo>
                      <a:pt x="58" y="45"/>
                    </a:lnTo>
                    <a:lnTo>
                      <a:pt x="58" y="30"/>
                    </a:lnTo>
                    <a:close/>
                    <a:moveTo>
                      <a:pt x="73" y="34"/>
                    </a:moveTo>
                    <a:lnTo>
                      <a:pt x="62" y="32"/>
                    </a:lnTo>
                    <a:lnTo>
                      <a:pt x="62" y="47"/>
                    </a:lnTo>
                    <a:lnTo>
                      <a:pt x="73" y="50"/>
                    </a:lnTo>
                    <a:lnTo>
                      <a:pt x="73" y="34"/>
                    </a:lnTo>
                    <a:close/>
                    <a:moveTo>
                      <a:pt x="86" y="37"/>
                    </a:moveTo>
                    <a:lnTo>
                      <a:pt x="75" y="34"/>
                    </a:lnTo>
                    <a:lnTo>
                      <a:pt x="75" y="50"/>
                    </a:lnTo>
                    <a:lnTo>
                      <a:pt x="86" y="52"/>
                    </a:lnTo>
                    <a:lnTo>
                      <a:pt x="86" y="37"/>
                    </a:lnTo>
                    <a:close/>
                    <a:moveTo>
                      <a:pt x="101" y="39"/>
                    </a:moveTo>
                    <a:lnTo>
                      <a:pt x="90" y="37"/>
                    </a:lnTo>
                    <a:lnTo>
                      <a:pt x="90" y="52"/>
                    </a:lnTo>
                    <a:lnTo>
                      <a:pt x="101" y="54"/>
                    </a:lnTo>
                    <a:lnTo>
                      <a:pt x="101" y="39"/>
                    </a:lnTo>
                    <a:close/>
                    <a:moveTo>
                      <a:pt x="17" y="47"/>
                    </a:moveTo>
                    <a:lnTo>
                      <a:pt x="6" y="45"/>
                    </a:lnTo>
                    <a:lnTo>
                      <a:pt x="6" y="63"/>
                    </a:lnTo>
                    <a:lnTo>
                      <a:pt x="17" y="65"/>
                    </a:lnTo>
                    <a:lnTo>
                      <a:pt x="17" y="47"/>
                    </a:lnTo>
                    <a:close/>
                    <a:moveTo>
                      <a:pt x="30" y="52"/>
                    </a:moveTo>
                    <a:lnTo>
                      <a:pt x="21" y="50"/>
                    </a:lnTo>
                    <a:lnTo>
                      <a:pt x="21" y="65"/>
                    </a:lnTo>
                    <a:lnTo>
                      <a:pt x="30" y="67"/>
                    </a:lnTo>
                    <a:lnTo>
                      <a:pt x="30" y="52"/>
                    </a:lnTo>
                    <a:close/>
                    <a:moveTo>
                      <a:pt x="45" y="54"/>
                    </a:moveTo>
                    <a:lnTo>
                      <a:pt x="34" y="52"/>
                    </a:lnTo>
                    <a:lnTo>
                      <a:pt x="34" y="67"/>
                    </a:lnTo>
                    <a:lnTo>
                      <a:pt x="45" y="69"/>
                    </a:lnTo>
                    <a:lnTo>
                      <a:pt x="45" y="54"/>
                    </a:lnTo>
                    <a:close/>
                    <a:moveTo>
                      <a:pt x="58" y="56"/>
                    </a:moveTo>
                    <a:lnTo>
                      <a:pt x="47" y="54"/>
                    </a:lnTo>
                    <a:lnTo>
                      <a:pt x="47" y="69"/>
                    </a:lnTo>
                    <a:lnTo>
                      <a:pt x="58" y="71"/>
                    </a:lnTo>
                    <a:lnTo>
                      <a:pt x="58" y="56"/>
                    </a:lnTo>
                    <a:close/>
                    <a:moveTo>
                      <a:pt x="73" y="58"/>
                    </a:moveTo>
                    <a:lnTo>
                      <a:pt x="62" y="56"/>
                    </a:lnTo>
                    <a:lnTo>
                      <a:pt x="62" y="71"/>
                    </a:lnTo>
                    <a:lnTo>
                      <a:pt x="73" y="73"/>
                    </a:lnTo>
                    <a:lnTo>
                      <a:pt x="73" y="58"/>
                    </a:lnTo>
                    <a:close/>
                    <a:moveTo>
                      <a:pt x="86" y="63"/>
                    </a:moveTo>
                    <a:lnTo>
                      <a:pt x="75" y="60"/>
                    </a:lnTo>
                    <a:lnTo>
                      <a:pt x="75" y="73"/>
                    </a:lnTo>
                    <a:lnTo>
                      <a:pt x="86" y="76"/>
                    </a:lnTo>
                    <a:lnTo>
                      <a:pt x="86" y="63"/>
                    </a:lnTo>
                    <a:close/>
                    <a:moveTo>
                      <a:pt x="101" y="65"/>
                    </a:moveTo>
                    <a:lnTo>
                      <a:pt x="90" y="63"/>
                    </a:lnTo>
                    <a:lnTo>
                      <a:pt x="90" y="78"/>
                    </a:lnTo>
                    <a:lnTo>
                      <a:pt x="101" y="80"/>
                    </a:lnTo>
                    <a:lnTo>
                      <a:pt x="101" y="65"/>
                    </a:lnTo>
                    <a:close/>
                    <a:moveTo>
                      <a:pt x="17" y="73"/>
                    </a:moveTo>
                    <a:lnTo>
                      <a:pt x="6" y="73"/>
                    </a:lnTo>
                    <a:lnTo>
                      <a:pt x="6" y="89"/>
                    </a:lnTo>
                    <a:lnTo>
                      <a:pt x="17" y="91"/>
                    </a:lnTo>
                    <a:lnTo>
                      <a:pt x="17" y="73"/>
                    </a:lnTo>
                    <a:close/>
                    <a:moveTo>
                      <a:pt x="30" y="78"/>
                    </a:moveTo>
                    <a:lnTo>
                      <a:pt x="21" y="76"/>
                    </a:lnTo>
                    <a:lnTo>
                      <a:pt x="21" y="91"/>
                    </a:lnTo>
                    <a:lnTo>
                      <a:pt x="30" y="93"/>
                    </a:lnTo>
                    <a:lnTo>
                      <a:pt x="30" y="78"/>
                    </a:lnTo>
                    <a:close/>
                    <a:moveTo>
                      <a:pt x="45" y="80"/>
                    </a:moveTo>
                    <a:lnTo>
                      <a:pt x="34" y="78"/>
                    </a:lnTo>
                    <a:lnTo>
                      <a:pt x="34" y="93"/>
                    </a:lnTo>
                    <a:lnTo>
                      <a:pt x="45" y="95"/>
                    </a:lnTo>
                    <a:lnTo>
                      <a:pt x="45" y="80"/>
                    </a:lnTo>
                    <a:close/>
                    <a:moveTo>
                      <a:pt x="58" y="82"/>
                    </a:moveTo>
                    <a:lnTo>
                      <a:pt x="47" y="80"/>
                    </a:lnTo>
                    <a:lnTo>
                      <a:pt x="47" y="95"/>
                    </a:lnTo>
                    <a:lnTo>
                      <a:pt x="58" y="97"/>
                    </a:lnTo>
                    <a:lnTo>
                      <a:pt x="58" y="82"/>
                    </a:lnTo>
                    <a:close/>
                    <a:moveTo>
                      <a:pt x="73" y="84"/>
                    </a:moveTo>
                    <a:lnTo>
                      <a:pt x="62" y="82"/>
                    </a:lnTo>
                    <a:lnTo>
                      <a:pt x="62" y="97"/>
                    </a:lnTo>
                    <a:lnTo>
                      <a:pt x="73" y="99"/>
                    </a:lnTo>
                    <a:lnTo>
                      <a:pt x="73" y="84"/>
                    </a:lnTo>
                    <a:close/>
                    <a:moveTo>
                      <a:pt x="86" y="86"/>
                    </a:moveTo>
                    <a:lnTo>
                      <a:pt x="75" y="84"/>
                    </a:lnTo>
                    <a:lnTo>
                      <a:pt x="75" y="99"/>
                    </a:lnTo>
                    <a:lnTo>
                      <a:pt x="86" y="102"/>
                    </a:lnTo>
                    <a:lnTo>
                      <a:pt x="86" y="86"/>
                    </a:lnTo>
                    <a:close/>
                    <a:moveTo>
                      <a:pt x="101" y="89"/>
                    </a:moveTo>
                    <a:lnTo>
                      <a:pt x="90" y="86"/>
                    </a:lnTo>
                    <a:lnTo>
                      <a:pt x="90" y="102"/>
                    </a:lnTo>
                    <a:lnTo>
                      <a:pt x="101" y="104"/>
                    </a:lnTo>
                    <a:lnTo>
                      <a:pt x="101" y="89"/>
                    </a:lnTo>
                    <a:close/>
                    <a:moveTo>
                      <a:pt x="17" y="102"/>
                    </a:moveTo>
                    <a:lnTo>
                      <a:pt x="6" y="99"/>
                    </a:lnTo>
                    <a:lnTo>
                      <a:pt x="6" y="115"/>
                    </a:lnTo>
                    <a:lnTo>
                      <a:pt x="17" y="117"/>
                    </a:lnTo>
                    <a:lnTo>
                      <a:pt x="17" y="102"/>
                    </a:lnTo>
                    <a:close/>
                    <a:moveTo>
                      <a:pt x="30" y="104"/>
                    </a:moveTo>
                    <a:lnTo>
                      <a:pt x="21" y="102"/>
                    </a:lnTo>
                    <a:lnTo>
                      <a:pt x="21" y="117"/>
                    </a:lnTo>
                    <a:lnTo>
                      <a:pt x="30" y="119"/>
                    </a:lnTo>
                    <a:lnTo>
                      <a:pt x="30" y="104"/>
                    </a:lnTo>
                    <a:close/>
                    <a:moveTo>
                      <a:pt x="45" y="106"/>
                    </a:moveTo>
                    <a:lnTo>
                      <a:pt x="34" y="104"/>
                    </a:lnTo>
                    <a:lnTo>
                      <a:pt x="34" y="119"/>
                    </a:lnTo>
                    <a:lnTo>
                      <a:pt x="45" y="121"/>
                    </a:lnTo>
                    <a:lnTo>
                      <a:pt x="45" y="106"/>
                    </a:lnTo>
                    <a:close/>
                    <a:moveTo>
                      <a:pt x="58" y="108"/>
                    </a:moveTo>
                    <a:lnTo>
                      <a:pt x="47" y="106"/>
                    </a:lnTo>
                    <a:lnTo>
                      <a:pt x="47" y="121"/>
                    </a:lnTo>
                    <a:lnTo>
                      <a:pt x="58" y="123"/>
                    </a:lnTo>
                    <a:lnTo>
                      <a:pt x="58" y="108"/>
                    </a:lnTo>
                    <a:close/>
                    <a:moveTo>
                      <a:pt x="73" y="110"/>
                    </a:moveTo>
                    <a:lnTo>
                      <a:pt x="62" y="108"/>
                    </a:lnTo>
                    <a:lnTo>
                      <a:pt x="62" y="123"/>
                    </a:lnTo>
                    <a:lnTo>
                      <a:pt x="73" y="125"/>
                    </a:lnTo>
                    <a:lnTo>
                      <a:pt x="73" y="110"/>
                    </a:lnTo>
                    <a:close/>
                    <a:moveTo>
                      <a:pt x="86" y="112"/>
                    </a:moveTo>
                    <a:lnTo>
                      <a:pt x="75" y="110"/>
                    </a:lnTo>
                    <a:lnTo>
                      <a:pt x="75" y="125"/>
                    </a:lnTo>
                    <a:lnTo>
                      <a:pt x="86" y="125"/>
                    </a:lnTo>
                    <a:lnTo>
                      <a:pt x="86" y="112"/>
                    </a:lnTo>
                    <a:close/>
                    <a:moveTo>
                      <a:pt x="101" y="115"/>
                    </a:moveTo>
                    <a:lnTo>
                      <a:pt x="90" y="112"/>
                    </a:lnTo>
                    <a:lnTo>
                      <a:pt x="90" y="128"/>
                    </a:lnTo>
                    <a:lnTo>
                      <a:pt x="101" y="128"/>
                    </a:lnTo>
                    <a:lnTo>
                      <a:pt x="101" y="115"/>
                    </a:lnTo>
                    <a:close/>
                    <a:moveTo>
                      <a:pt x="17" y="128"/>
                    </a:moveTo>
                    <a:lnTo>
                      <a:pt x="6" y="125"/>
                    </a:lnTo>
                    <a:lnTo>
                      <a:pt x="6" y="141"/>
                    </a:lnTo>
                    <a:lnTo>
                      <a:pt x="17" y="143"/>
                    </a:lnTo>
                    <a:lnTo>
                      <a:pt x="17" y="128"/>
                    </a:lnTo>
                    <a:close/>
                    <a:moveTo>
                      <a:pt x="30" y="130"/>
                    </a:moveTo>
                    <a:lnTo>
                      <a:pt x="21" y="128"/>
                    </a:lnTo>
                    <a:lnTo>
                      <a:pt x="21" y="143"/>
                    </a:lnTo>
                    <a:lnTo>
                      <a:pt x="30" y="145"/>
                    </a:lnTo>
                    <a:lnTo>
                      <a:pt x="30" y="130"/>
                    </a:lnTo>
                    <a:close/>
                    <a:moveTo>
                      <a:pt x="45" y="130"/>
                    </a:moveTo>
                    <a:lnTo>
                      <a:pt x="34" y="130"/>
                    </a:lnTo>
                    <a:lnTo>
                      <a:pt x="34" y="145"/>
                    </a:lnTo>
                    <a:lnTo>
                      <a:pt x="45" y="147"/>
                    </a:lnTo>
                    <a:lnTo>
                      <a:pt x="45" y="130"/>
                    </a:lnTo>
                    <a:close/>
                    <a:moveTo>
                      <a:pt x="58" y="132"/>
                    </a:moveTo>
                    <a:lnTo>
                      <a:pt x="47" y="132"/>
                    </a:lnTo>
                    <a:lnTo>
                      <a:pt x="47" y="147"/>
                    </a:lnTo>
                    <a:lnTo>
                      <a:pt x="58" y="147"/>
                    </a:lnTo>
                    <a:lnTo>
                      <a:pt x="58" y="132"/>
                    </a:lnTo>
                    <a:close/>
                    <a:moveTo>
                      <a:pt x="73" y="134"/>
                    </a:moveTo>
                    <a:lnTo>
                      <a:pt x="62" y="134"/>
                    </a:lnTo>
                    <a:lnTo>
                      <a:pt x="62" y="149"/>
                    </a:lnTo>
                    <a:lnTo>
                      <a:pt x="73" y="149"/>
                    </a:lnTo>
                    <a:lnTo>
                      <a:pt x="73" y="134"/>
                    </a:lnTo>
                    <a:close/>
                    <a:moveTo>
                      <a:pt x="86" y="136"/>
                    </a:moveTo>
                    <a:lnTo>
                      <a:pt x="75" y="134"/>
                    </a:lnTo>
                    <a:lnTo>
                      <a:pt x="75" y="149"/>
                    </a:lnTo>
                    <a:lnTo>
                      <a:pt x="86" y="151"/>
                    </a:lnTo>
                    <a:lnTo>
                      <a:pt x="86" y="136"/>
                    </a:lnTo>
                    <a:close/>
                    <a:moveTo>
                      <a:pt x="101" y="138"/>
                    </a:moveTo>
                    <a:lnTo>
                      <a:pt x="90" y="136"/>
                    </a:lnTo>
                    <a:lnTo>
                      <a:pt x="90" y="151"/>
                    </a:lnTo>
                    <a:lnTo>
                      <a:pt x="101" y="154"/>
                    </a:lnTo>
                    <a:lnTo>
                      <a:pt x="101" y="138"/>
                    </a:lnTo>
                    <a:close/>
                    <a:moveTo>
                      <a:pt x="17" y="154"/>
                    </a:moveTo>
                    <a:lnTo>
                      <a:pt x="6" y="151"/>
                    </a:lnTo>
                    <a:lnTo>
                      <a:pt x="6" y="169"/>
                    </a:lnTo>
                    <a:lnTo>
                      <a:pt x="17" y="169"/>
                    </a:lnTo>
                    <a:lnTo>
                      <a:pt x="17" y="154"/>
                    </a:lnTo>
                    <a:close/>
                    <a:moveTo>
                      <a:pt x="30" y="156"/>
                    </a:moveTo>
                    <a:lnTo>
                      <a:pt x="21" y="154"/>
                    </a:lnTo>
                    <a:lnTo>
                      <a:pt x="21" y="169"/>
                    </a:lnTo>
                    <a:lnTo>
                      <a:pt x="30" y="171"/>
                    </a:lnTo>
                    <a:lnTo>
                      <a:pt x="30" y="156"/>
                    </a:lnTo>
                    <a:close/>
                    <a:moveTo>
                      <a:pt x="45" y="156"/>
                    </a:moveTo>
                    <a:lnTo>
                      <a:pt x="34" y="156"/>
                    </a:lnTo>
                    <a:lnTo>
                      <a:pt x="34" y="171"/>
                    </a:lnTo>
                    <a:lnTo>
                      <a:pt x="45" y="171"/>
                    </a:lnTo>
                    <a:lnTo>
                      <a:pt x="45" y="156"/>
                    </a:lnTo>
                    <a:close/>
                    <a:moveTo>
                      <a:pt x="58" y="158"/>
                    </a:moveTo>
                    <a:lnTo>
                      <a:pt x="47" y="158"/>
                    </a:lnTo>
                    <a:lnTo>
                      <a:pt x="47" y="173"/>
                    </a:lnTo>
                    <a:lnTo>
                      <a:pt x="58" y="173"/>
                    </a:lnTo>
                    <a:lnTo>
                      <a:pt x="58" y="158"/>
                    </a:lnTo>
                    <a:close/>
                    <a:moveTo>
                      <a:pt x="73" y="160"/>
                    </a:moveTo>
                    <a:lnTo>
                      <a:pt x="62" y="158"/>
                    </a:lnTo>
                    <a:lnTo>
                      <a:pt x="62" y="173"/>
                    </a:lnTo>
                    <a:lnTo>
                      <a:pt x="73" y="175"/>
                    </a:lnTo>
                    <a:lnTo>
                      <a:pt x="73" y="160"/>
                    </a:lnTo>
                    <a:close/>
                    <a:moveTo>
                      <a:pt x="86" y="162"/>
                    </a:moveTo>
                    <a:lnTo>
                      <a:pt x="75" y="160"/>
                    </a:lnTo>
                    <a:lnTo>
                      <a:pt x="75" y="175"/>
                    </a:lnTo>
                    <a:lnTo>
                      <a:pt x="86" y="177"/>
                    </a:lnTo>
                    <a:lnTo>
                      <a:pt x="86" y="162"/>
                    </a:lnTo>
                    <a:close/>
                    <a:moveTo>
                      <a:pt x="101" y="162"/>
                    </a:moveTo>
                    <a:lnTo>
                      <a:pt x="90" y="162"/>
                    </a:lnTo>
                    <a:lnTo>
                      <a:pt x="90" y="177"/>
                    </a:lnTo>
                    <a:lnTo>
                      <a:pt x="101" y="177"/>
                    </a:lnTo>
                    <a:lnTo>
                      <a:pt x="101" y="162"/>
                    </a:lnTo>
                    <a:close/>
                    <a:moveTo>
                      <a:pt x="17" y="180"/>
                    </a:moveTo>
                    <a:lnTo>
                      <a:pt x="6" y="177"/>
                    </a:lnTo>
                    <a:lnTo>
                      <a:pt x="6" y="195"/>
                    </a:lnTo>
                    <a:lnTo>
                      <a:pt x="17" y="195"/>
                    </a:lnTo>
                    <a:lnTo>
                      <a:pt x="17" y="180"/>
                    </a:lnTo>
                    <a:close/>
                    <a:moveTo>
                      <a:pt x="30" y="182"/>
                    </a:moveTo>
                    <a:lnTo>
                      <a:pt x="21" y="180"/>
                    </a:lnTo>
                    <a:lnTo>
                      <a:pt x="21" y="195"/>
                    </a:lnTo>
                    <a:lnTo>
                      <a:pt x="30" y="197"/>
                    </a:lnTo>
                    <a:lnTo>
                      <a:pt x="30" y="182"/>
                    </a:lnTo>
                    <a:close/>
                    <a:moveTo>
                      <a:pt x="45" y="182"/>
                    </a:moveTo>
                    <a:lnTo>
                      <a:pt x="34" y="182"/>
                    </a:lnTo>
                    <a:lnTo>
                      <a:pt x="34" y="197"/>
                    </a:lnTo>
                    <a:lnTo>
                      <a:pt x="45" y="197"/>
                    </a:lnTo>
                    <a:lnTo>
                      <a:pt x="45" y="182"/>
                    </a:lnTo>
                    <a:close/>
                    <a:moveTo>
                      <a:pt x="58" y="184"/>
                    </a:moveTo>
                    <a:lnTo>
                      <a:pt x="47" y="182"/>
                    </a:lnTo>
                    <a:lnTo>
                      <a:pt x="47" y="197"/>
                    </a:lnTo>
                    <a:lnTo>
                      <a:pt x="58" y="199"/>
                    </a:lnTo>
                    <a:lnTo>
                      <a:pt x="58" y="184"/>
                    </a:lnTo>
                    <a:close/>
                    <a:moveTo>
                      <a:pt x="73" y="186"/>
                    </a:moveTo>
                    <a:lnTo>
                      <a:pt x="62" y="184"/>
                    </a:lnTo>
                    <a:lnTo>
                      <a:pt x="62" y="199"/>
                    </a:lnTo>
                    <a:lnTo>
                      <a:pt x="73" y="201"/>
                    </a:lnTo>
                    <a:lnTo>
                      <a:pt x="73" y="186"/>
                    </a:lnTo>
                    <a:close/>
                    <a:moveTo>
                      <a:pt x="86" y="186"/>
                    </a:moveTo>
                    <a:lnTo>
                      <a:pt x="75" y="186"/>
                    </a:lnTo>
                    <a:lnTo>
                      <a:pt x="75" y="201"/>
                    </a:lnTo>
                    <a:lnTo>
                      <a:pt x="86" y="201"/>
                    </a:lnTo>
                    <a:lnTo>
                      <a:pt x="86" y="186"/>
                    </a:lnTo>
                    <a:close/>
                    <a:moveTo>
                      <a:pt x="101" y="188"/>
                    </a:moveTo>
                    <a:lnTo>
                      <a:pt x="90" y="186"/>
                    </a:lnTo>
                    <a:lnTo>
                      <a:pt x="90" y="201"/>
                    </a:lnTo>
                    <a:lnTo>
                      <a:pt x="101" y="203"/>
                    </a:lnTo>
                    <a:lnTo>
                      <a:pt x="101" y="188"/>
                    </a:lnTo>
                    <a:close/>
                    <a:moveTo>
                      <a:pt x="17" y="205"/>
                    </a:moveTo>
                    <a:lnTo>
                      <a:pt x="6" y="205"/>
                    </a:lnTo>
                    <a:lnTo>
                      <a:pt x="6" y="221"/>
                    </a:lnTo>
                    <a:lnTo>
                      <a:pt x="17" y="221"/>
                    </a:lnTo>
                    <a:lnTo>
                      <a:pt x="17" y="205"/>
                    </a:lnTo>
                    <a:close/>
                    <a:moveTo>
                      <a:pt x="30" y="208"/>
                    </a:moveTo>
                    <a:lnTo>
                      <a:pt x="21" y="205"/>
                    </a:lnTo>
                    <a:lnTo>
                      <a:pt x="21" y="221"/>
                    </a:lnTo>
                    <a:lnTo>
                      <a:pt x="30" y="223"/>
                    </a:lnTo>
                    <a:lnTo>
                      <a:pt x="30" y="208"/>
                    </a:lnTo>
                    <a:close/>
                    <a:moveTo>
                      <a:pt x="45" y="208"/>
                    </a:moveTo>
                    <a:lnTo>
                      <a:pt x="34" y="208"/>
                    </a:lnTo>
                    <a:lnTo>
                      <a:pt x="34" y="223"/>
                    </a:lnTo>
                    <a:lnTo>
                      <a:pt x="45" y="223"/>
                    </a:lnTo>
                    <a:lnTo>
                      <a:pt x="45" y="208"/>
                    </a:lnTo>
                    <a:close/>
                    <a:moveTo>
                      <a:pt x="58" y="210"/>
                    </a:moveTo>
                    <a:lnTo>
                      <a:pt x="47" y="208"/>
                    </a:lnTo>
                    <a:lnTo>
                      <a:pt x="47" y="223"/>
                    </a:lnTo>
                    <a:lnTo>
                      <a:pt x="58" y="225"/>
                    </a:lnTo>
                    <a:lnTo>
                      <a:pt x="58" y="210"/>
                    </a:lnTo>
                    <a:close/>
                    <a:moveTo>
                      <a:pt x="73" y="210"/>
                    </a:moveTo>
                    <a:lnTo>
                      <a:pt x="62" y="210"/>
                    </a:lnTo>
                    <a:lnTo>
                      <a:pt x="62" y="225"/>
                    </a:lnTo>
                    <a:lnTo>
                      <a:pt x="73" y="225"/>
                    </a:lnTo>
                    <a:lnTo>
                      <a:pt x="73" y="210"/>
                    </a:lnTo>
                    <a:close/>
                    <a:moveTo>
                      <a:pt x="86" y="212"/>
                    </a:moveTo>
                    <a:lnTo>
                      <a:pt x="75" y="210"/>
                    </a:lnTo>
                    <a:lnTo>
                      <a:pt x="75" y="225"/>
                    </a:lnTo>
                    <a:lnTo>
                      <a:pt x="86" y="227"/>
                    </a:lnTo>
                    <a:lnTo>
                      <a:pt x="86" y="212"/>
                    </a:lnTo>
                    <a:close/>
                    <a:moveTo>
                      <a:pt x="101" y="212"/>
                    </a:moveTo>
                    <a:lnTo>
                      <a:pt x="90" y="212"/>
                    </a:lnTo>
                    <a:lnTo>
                      <a:pt x="90" y="227"/>
                    </a:lnTo>
                    <a:lnTo>
                      <a:pt x="101" y="227"/>
                    </a:lnTo>
                    <a:lnTo>
                      <a:pt x="101" y="212"/>
                    </a:lnTo>
                    <a:close/>
                    <a:moveTo>
                      <a:pt x="17" y="231"/>
                    </a:moveTo>
                    <a:lnTo>
                      <a:pt x="6" y="231"/>
                    </a:lnTo>
                    <a:lnTo>
                      <a:pt x="6" y="247"/>
                    </a:lnTo>
                    <a:lnTo>
                      <a:pt x="17" y="247"/>
                    </a:lnTo>
                    <a:lnTo>
                      <a:pt x="17" y="231"/>
                    </a:lnTo>
                    <a:close/>
                    <a:moveTo>
                      <a:pt x="30" y="234"/>
                    </a:moveTo>
                    <a:lnTo>
                      <a:pt x="21" y="231"/>
                    </a:lnTo>
                    <a:lnTo>
                      <a:pt x="21" y="249"/>
                    </a:lnTo>
                    <a:lnTo>
                      <a:pt x="30" y="249"/>
                    </a:lnTo>
                    <a:lnTo>
                      <a:pt x="30" y="234"/>
                    </a:lnTo>
                    <a:close/>
                    <a:moveTo>
                      <a:pt x="45" y="234"/>
                    </a:moveTo>
                    <a:lnTo>
                      <a:pt x="34" y="234"/>
                    </a:lnTo>
                    <a:lnTo>
                      <a:pt x="34" y="249"/>
                    </a:lnTo>
                    <a:lnTo>
                      <a:pt x="45" y="249"/>
                    </a:lnTo>
                    <a:lnTo>
                      <a:pt x="45" y="234"/>
                    </a:lnTo>
                    <a:close/>
                    <a:moveTo>
                      <a:pt x="58" y="234"/>
                    </a:moveTo>
                    <a:lnTo>
                      <a:pt x="47" y="234"/>
                    </a:lnTo>
                    <a:lnTo>
                      <a:pt x="47" y="249"/>
                    </a:lnTo>
                    <a:lnTo>
                      <a:pt x="58" y="249"/>
                    </a:lnTo>
                    <a:lnTo>
                      <a:pt x="58" y="234"/>
                    </a:lnTo>
                    <a:close/>
                    <a:moveTo>
                      <a:pt x="73" y="236"/>
                    </a:moveTo>
                    <a:lnTo>
                      <a:pt x="62" y="236"/>
                    </a:lnTo>
                    <a:lnTo>
                      <a:pt x="62" y="251"/>
                    </a:lnTo>
                    <a:lnTo>
                      <a:pt x="73" y="251"/>
                    </a:lnTo>
                    <a:lnTo>
                      <a:pt x="73" y="236"/>
                    </a:lnTo>
                    <a:close/>
                    <a:moveTo>
                      <a:pt x="86" y="236"/>
                    </a:moveTo>
                    <a:lnTo>
                      <a:pt x="75" y="236"/>
                    </a:lnTo>
                    <a:lnTo>
                      <a:pt x="75" y="251"/>
                    </a:lnTo>
                    <a:lnTo>
                      <a:pt x="86" y="251"/>
                    </a:lnTo>
                    <a:lnTo>
                      <a:pt x="86" y="236"/>
                    </a:lnTo>
                    <a:close/>
                    <a:moveTo>
                      <a:pt x="101" y="238"/>
                    </a:moveTo>
                    <a:lnTo>
                      <a:pt x="90" y="236"/>
                    </a:lnTo>
                    <a:lnTo>
                      <a:pt x="90" y="251"/>
                    </a:lnTo>
                    <a:lnTo>
                      <a:pt x="101" y="253"/>
                    </a:lnTo>
                    <a:lnTo>
                      <a:pt x="101" y="238"/>
                    </a:lnTo>
                    <a:close/>
                    <a:moveTo>
                      <a:pt x="17" y="257"/>
                    </a:moveTo>
                    <a:lnTo>
                      <a:pt x="6" y="257"/>
                    </a:lnTo>
                    <a:lnTo>
                      <a:pt x="6" y="273"/>
                    </a:lnTo>
                    <a:lnTo>
                      <a:pt x="17" y="275"/>
                    </a:lnTo>
                    <a:lnTo>
                      <a:pt x="17" y="257"/>
                    </a:lnTo>
                    <a:close/>
                    <a:moveTo>
                      <a:pt x="30" y="260"/>
                    </a:moveTo>
                    <a:lnTo>
                      <a:pt x="21" y="257"/>
                    </a:lnTo>
                    <a:lnTo>
                      <a:pt x="21" y="275"/>
                    </a:lnTo>
                    <a:lnTo>
                      <a:pt x="30" y="275"/>
                    </a:lnTo>
                    <a:lnTo>
                      <a:pt x="30" y="260"/>
                    </a:lnTo>
                    <a:close/>
                    <a:moveTo>
                      <a:pt x="45" y="260"/>
                    </a:moveTo>
                    <a:lnTo>
                      <a:pt x="34" y="260"/>
                    </a:lnTo>
                    <a:lnTo>
                      <a:pt x="34" y="275"/>
                    </a:lnTo>
                    <a:lnTo>
                      <a:pt x="45" y="275"/>
                    </a:lnTo>
                    <a:lnTo>
                      <a:pt x="45" y="260"/>
                    </a:lnTo>
                    <a:close/>
                    <a:moveTo>
                      <a:pt x="58" y="260"/>
                    </a:moveTo>
                    <a:lnTo>
                      <a:pt x="47" y="260"/>
                    </a:lnTo>
                    <a:lnTo>
                      <a:pt x="47" y="275"/>
                    </a:lnTo>
                    <a:lnTo>
                      <a:pt x="58" y="275"/>
                    </a:lnTo>
                    <a:lnTo>
                      <a:pt x="58" y="260"/>
                    </a:lnTo>
                    <a:close/>
                    <a:moveTo>
                      <a:pt x="73" y="262"/>
                    </a:moveTo>
                    <a:lnTo>
                      <a:pt x="62" y="260"/>
                    </a:lnTo>
                    <a:lnTo>
                      <a:pt x="62" y="275"/>
                    </a:lnTo>
                    <a:lnTo>
                      <a:pt x="73" y="277"/>
                    </a:lnTo>
                    <a:lnTo>
                      <a:pt x="73" y="262"/>
                    </a:lnTo>
                    <a:close/>
                    <a:moveTo>
                      <a:pt x="86" y="262"/>
                    </a:moveTo>
                    <a:lnTo>
                      <a:pt x="75" y="262"/>
                    </a:lnTo>
                    <a:lnTo>
                      <a:pt x="75" y="277"/>
                    </a:lnTo>
                    <a:lnTo>
                      <a:pt x="86" y="277"/>
                    </a:lnTo>
                    <a:lnTo>
                      <a:pt x="86" y="262"/>
                    </a:lnTo>
                    <a:close/>
                    <a:moveTo>
                      <a:pt x="101" y="262"/>
                    </a:moveTo>
                    <a:lnTo>
                      <a:pt x="90" y="262"/>
                    </a:lnTo>
                    <a:lnTo>
                      <a:pt x="90" y="277"/>
                    </a:lnTo>
                    <a:lnTo>
                      <a:pt x="101" y="277"/>
                    </a:lnTo>
                    <a:lnTo>
                      <a:pt x="101" y="262"/>
                    </a:lnTo>
                    <a:close/>
                    <a:moveTo>
                      <a:pt x="17" y="283"/>
                    </a:moveTo>
                    <a:lnTo>
                      <a:pt x="6" y="283"/>
                    </a:lnTo>
                    <a:lnTo>
                      <a:pt x="6" y="301"/>
                    </a:lnTo>
                    <a:lnTo>
                      <a:pt x="17" y="301"/>
                    </a:lnTo>
                    <a:lnTo>
                      <a:pt x="17" y="283"/>
                    </a:lnTo>
                    <a:close/>
                    <a:moveTo>
                      <a:pt x="30" y="286"/>
                    </a:moveTo>
                    <a:lnTo>
                      <a:pt x="21" y="286"/>
                    </a:lnTo>
                    <a:lnTo>
                      <a:pt x="21" y="301"/>
                    </a:lnTo>
                    <a:lnTo>
                      <a:pt x="30" y="301"/>
                    </a:lnTo>
                    <a:lnTo>
                      <a:pt x="30" y="286"/>
                    </a:lnTo>
                    <a:close/>
                    <a:moveTo>
                      <a:pt x="45" y="286"/>
                    </a:moveTo>
                    <a:lnTo>
                      <a:pt x="34" y="286"/>
                    </a:lnTo>
                    <a:lnTo>
                      <a:pt x="34" y="301"/>
                    </a:lnTo>
                    <a:lnTo>
                      <a:pt x="45" y="301"/>
                    </a:lnTo>
                    <a:lnTo>
                      <a:pt x="45" y="286"/>
                    </a:lnTo>
                    <a:close/>
                    <a:moveTo>
                      <a:pt x="58" y="286"/>
                    </a:moveTo>
                    <a:lnTo>
                      <a:pt x="47" y="286"/>
                    </a:lnTo>
                    <a:lnTo>
                      <a:pt x="47" y="301"/>
                    </a:lnTo>
                    <a:lnTo>
                      <a:pt x="58" y="301"/>
                    </a:lnTo>
                    <a:lnTo>
                      <a:pt x="58" y="286"/>
                    </a:lnTo>
                    <a:close/>
                    <a:moveTo>
                      <a:pt x="73" y="286"/>
                    </a:moveTo>
                    <a:lnTo>
                      <a:pt x="62" y="286"/>
                    </a:lnTo>
                    <a:lnTo>
                      <a:pt x="62" y="301"/>
                    </a:lnTo>
                    <a:lnTo>
                      <a:pt x="73" y="301"/>
                    </a:lnTo>
                    <a:lnTo>
                      <a:pt x="73" y="286"/>
                    </a:lnTo>
                    <a:close/>
                    <a:moveTo>
                      <a:pt x="86" y="286"/>
                    </a:moveTo>
                    <a:lnTo>
                      <a:pt x="75" y="286"/>
                    </a:lnTo>
                    <a:lnTo>
                      <a:pt x="75" y="301"/>
                    </a:lnTo>
                    <a:lnTo>
                      <a:pt x="86" y="301"/>
                    </a:lnTo>
                    <a:lnTo>
                      <a:pt x="86" y="286"/>
                    </a:lnTo>
                    <a:close/>
                    <a:moveTo>
                      <a:pt x="101" y="288"/>
                    </a:moveTo>
                    <a:lnTo>
                      <a:pt x="90" y="286"/>
                    </a:lnTo>
                    <a:lnTo>
                      <a:pt x="90" y="301"/>
                    </a:lnTo>
                    <a:lnTo>
                      <a:pt x="101" y="301"/>
                    </a:lnTo>
                    <a:lnTo>
                      <a:pt x="101" y="28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7" name="Freeform: Shape 199"/>
              <p:cNvSpPr/>
              <p:nvPr/>
            </p:nvSpPr>
            <p:spPr bwMode="auto">
              <a:xfrm>
                <a:off x="5446713" y="1827213"/>
                <a:ext cx="587375" cy="288925"/>
              </a:xfrm>
              <a:custGeom>
                <a:avLst/>
                <a:gdLst>
                  <a:gd name="T0" fmla="*/ 0 w 370"/>
                  <a:gd name="T1" fmla="*/ 0 h 182"/>
                  <a:gd name="T2" fmla="*/ 370 w 370"/>
                  <a:gd name="T3" fmla="*/ 182 h 182"/>
                  <a:gd name="T4" fmla="*/ 257 w 370"/>
                  <a:gd name="T5" fmla="*/ 158 h 182"/>
                  <a:gd name="T6" fmla="*/ 0 w 370"/>
                  <a:gd name="T7" fmla="*/ 0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70" h="182">
                    <a:moveTo>
                      <a:pt x="0" y="0"/>
                    </a:moveTo>
                    <a:lnTo>
                      <a:pt x="370" y="182"/>
                    </a:lnTo>
                    <a:lnTo>
                      <a:pt x="257" y="15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8" name="Rectangle 200"/>
              <p:cNvSpPr/>
              <p:nvPr/>
            </p:nvSpPr>
            <p:spPr bwMode="auto">
              <a:xfrm>
                <a:off x="5237163" y="2619150"/>
                <a:ext cx="1003300" cy="2094361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27" name="Group 201"/>
            <p:cNvGrpSpPr/>
            <p:nvPr/>
          </p:nvGrpSpPr>
          <p:grpSpPr>
            <a:xfrm>
              <a:off x="5480543" y="1591685"/>
              <a:ext cx="1191123" cy="4523239"/>
              <a:chOff x="6400800" y="0"/>
              <a:chExt cx="1003300" cy="3810001"/>
            </a:xfrm>
            <a:solidFill>
              <a:schemeClr val="accent5"/>
            </a:solidFill>
          </p:grpSpPr>
          <p:sp>
            <p:nvSpPr>
              <p:cNvPr id="48" name="Freeform: Shape 202"/>
              <p:cNvSpPr/>
              <p:nvPr/>
            </p:nvSpPr>
            <p:spPr bwMode="auto">
              <a:xfrm>
                <a:off x="7159625" y="312738"/>
                <a:ext cx="103188" cy="477838"/>
              </a:xfrm>
              <a:custGeom>
                <a:avLst/>
                <a:gdLst>
                  <a:gd name="T0" fmla="*/ 65 w 65"/>
                  <a:gd name="T1" fmla="*/ 301 h 301"/>
                  <a:gd name="T2" fmla="*/ 0 w 65"/>
                  <a:gd name="T3" fmla="*/ 0 h 301"/>
                  <a:gd name="T4" fmla="*/ 35 w 65"/>
                  <a:gd name="T5" fmla="*/ 34 h 301"/>
                  <a:gd name="T6" fmla="*/ 55 w 65"/>
                  <a:gd name="T7" fmla="*/ 54 h 301"/>
                  <a:gd name="T8" fmla="*/ 35 w 65"/>
                  <a:gd name="T9" fmla="*/ 34 h 301"/>
                  <a:gd name="T10" fmla="*/ 31 w 65"/>
                  <a:gd name="T11" fmla="*/ 32 h 301"/>
                  <a:gd name="T12" fmla="*/ 11 w 65"/>
                  <a:gd name="T13" fmla="*/ 41 h 301"/>
                  <a:gd name="T14" fmla="*/ 35 w 65"/>
                  <a:gd name="T15" fmla="*/ 56 h 301"/>
                  <a:gd name="T16" fmla="*/ 55 w 65"/>
                  <a:gd name="T17" fmla="*/ 76 h 301"/>
                  <a:gd name="T18" fmla="*/ 35 w 65"/>
                  <a:gd name="T19" fmla="*/ 56 h 301"/>
                  <a:gd name="T20" fmla="*/ 31 w 65"/>
                  <a:gd name="T21" fmla="*/ 56 h 301"/>
                  <a:gd name="T22" fmla="*/ 11 w 65"/>
                  <a:gd name="T23" fmla="*/ 65 h 301"/>
                  <a:gd name="T24" fmla="*/ 35 w 65"/>
                  <a:gd name="T25" fmla="*/ 80 h 301"/>
                  <a:gd name="T26" fmla="*/ 55 w 65"/>
                  <a:gd name="T27" fmla="*/ 97 h 301"/>
                  <a:gd name="T28" fmla="*/ 35 w 65"/>
                  <a:gd name="T29" fmla="*/ 80 h 301"/>
                  <a:gd name="T30" fmla="*/ 31 w 65"/>
                  <a:gd name="T31" fmla="*/ 78 h 301"/>
                  <a:gd name="T32" fmla="*/ 11 w 65"/>
                  <a:gd name="T33" fmla="*/ 86 h 301"/>
                  <a:gd name="T34" fmla="*/ 35 w 65"/>
                  <a:gd name="T35" fmla="*/ 102 h 301"/>
                  <a:gd name="T36" fmla="*/ 55 w 65"/>
                  <a:gd name="T37" fmla="*/ 119 h 301"/>
                  <a:gd name="T38" fmla="*/ 35 w 65"/>
                  <a:gd name="T39" fmla="*/ 102 h 301"/>
                  <a:gd name="T40" fmla="*/ 31 w 65"/>
                  <a:gd name="T41" fmla="*/ 99 h 301"/>
                  <a:gd name="T42" fmla="*/ 11 w 65"/>
                  <a:gd name="T43" fmla="*/ 110 h 301"/>
                  <a:gd name="T44" fmla="*/ 35 w 65"/>
                  <a:gd name="T45" fmla="*/ 123 h 301"/>
                  <a:gd name="T46" fmla="*/ 55 w 65"/>
                  <a:gd name="T47" fmla="*/ 141 h 301"/>
                  <a:gd name="T48" fmla="*/ 35 w 65"/>
                  <a:gd name="T49" fmla="*/ 123 h 301"/>
                  <a:gd name="T50" fmla="*/ 31 w 65"/>
                  <a:gd name="T51" fmla="*/ 123 h 301"/>
                  <a:gd name="T52" fmla="*/ 11 w 65"/>
                  <a:gd name="T53" fmla="*/ 132 h 301"/>
                  <a:gd name="T54" fmla="*/ 35 w 65"/>
                  <a:gd name="T55" fmla="*/ 147 h 301"/>
                  <a:gd name="T56" fmla="*/ 55 w 65"/>
                  <a:gd name="T57" fmla="*/ 162 h 301"/>
                  <a:gd name="T58" fmla="*/ 35 w 65"/>
                  <a:gd name="T59" fmla="*/ 147 h 301"/>
                  <a:gd name="T60" fmla="*/ 31 w 65"/>
                  <a:gd name="T61" fmla="*/ 145 h 301"/>
                  <a:gd name="T62" fmla="*/ 11 w 65"/>
                  <a:gd name="T63" fmla="*/ 156 h 301"/>
                  <a:gd name="T64" fmla="*/ 35 w 65"/>
                  <a:gd name="T65" fmla="*/ 169 h 301"/>
                  <a:gd name="T66" fmla="*/ 55 w 65"/>
                  <a:gd name="T67" fmla="*/ 184 h 301"/>
                  <a:gd name="T68" fmla="*/ 35 w 65"/>
                  <a:gd name="T69" fmla="*/ 169 h 301"/>
                  <a:gd name="T70" fmla="*/ 31 w 65"/>
                  <a:gd name="T71" fmla="*/ 169 h 301"/>
                  <a:gd name="T72" fmla="*/ 11 w 65"/>
                  <a:gd name="T73" fmla="*/ 179 h 301"/>
                  <a:gd name="T74" fmla="*/ 35 w 65"/>
                  <a:gd name="T75" fmla="*/ 190 h 301"/>
                  <a:gd name="T76" fmla="*/ 55 w 65"/>
                  <a:gd name="T77" fmla="*/ 205 h 301"/>
                  <a:gd name="T78" fmla="*/ 35 w 65"/>
                  <a:gd name="T79" fmla="*/ 190 h 301"/>
                  <a:gd name="T80" fmla="*/ 31 w 65"/>
                  <a:gd name="T81" fmla="*/ 190 h 301"/>
                  <a:gd name="T82" fmla="*/ 11 w 65"/>
                  <a:gd name="T83" fmla="*/ 201 h 301"/>
                  <a:gd name="T84" fmla="*/ 35 w 65"/>
                  <a:gd name="T85" fmla="*/ 214 h 301"/>
                  <a:gd name="T86" fmla="*/ 55 w 65"/>
                  <a:gd name="T87" fmla="*/ 227 h 301"/>
                  <a:gd name="T88" fmla="*/ 35 w 65"/>
                  <a:gd name="T89" fmla="*/ 214 h 301"/>
                  <a:gd name="T90" fmla="*/ 31 w 65"/>
                  <a:gd name="T91" fmla="*/ 212 h 301"/>
                  <a:gd name="T92" fmla="*/ 11 w 65"/>
                  <a:gd name="T93" fmla="*/ 225 h 301"/>
                  <a:gd name="T94" fmla="*/ 35 w 65"/>
                  <a:gd name="T95" fmla="*/ 236 h 301"/>
                  <a:gd name="T96" fmla="*/ 55 w 65"/>
                  <a:gd name="T97" fmla="*/ 249 h 301"/>
                  <a:gd name="T98" fmla="*/ 35 w 65"/>
                  <a:gd name="T99" fmla="*/ 236 h 301"/>
                  <a:gd name="T100" fmla="*/ 31 w 65"/>
                  <a:gd name="T101" fmla="*/ 236 h 301"/>
                  <a:gd name="T102" fmla="*/ 11 w 65"/>
                  <a:gd name="T103" fmla="*/ 247 h 301"/>
                  <a:gd name="T104" fmla="*/ 35 w 65"/>
                  <a:gd name="T105" fmla="*/ 257 h 301"/>
                  <a:gd name="T106" fmla="*/ 55 w 65"/>
                  <a:gd name="T107" fmla="*/ 273 h 301"/>
                  <a:gd name="T108" fmla="*/ 35 w 65"/>
                  <a:gd name="T109" fmla="*/ 257 h 301"/>
                  <a:gd name="T110" fmla="*/ 31 w 65"/>
                  <a:gd name="T111" fmla="*/ 257 h 301"/>
                  <a:gd name="T112" fmla="*/ 11 w 65"/>
                  <a:gd name="T113" fmla="*/ 270 h 3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65" h="301">
                    <a:moveTo>
                      <a:pt x="0" y="301"/>
                    </a:moveTo>
                    <a:lnTo>
                      <a:pt x="65" y="301"/>
                    </a:lnTo>
                    <a:lnTo>
                      <a:pt x="65" y="21"/>
                    </a:lnTo>
                    <a:lnTo>
                      <a:pt x="0" y="0"/>
                    </a:lnTo>
                    <a:lnTo>
                      <a:pt x="0" y="301"/>
                    </a:lnTo>
                    <a:close/>
                    <a:moveTo>
                      <a:pt x="35" y="34"/>
                    </a:moveTo>
                    <a:lnTo>
                      <a:pt x="55" y="41"/>
                    </a:lnTo>
                    <a:lnTo>
                      <a:pt x="55" y="54"/>
                    </a:lnTo>
                    <a:lnTo>
                      <a:pt x="35" y="47"/>
                    </a:lnTo>
                    <a:lnTo>
                      <a:pt x="35" y="34"/>
                    </a:lnTo>
                    <a:close/>
                    <a:moveTo>
                      <a:pt x="11" y="28"/>
                    </a:moveTo>
                    <a:lnTo>
                      <a:pt x="31" y="32"/>
                    </a:lnTo>
                    <a:lnTo>
                      <a:pt x="31" y="45"/>
                    </a:lnTo>
                    <a:lnTo>
                      <a:pt x="11" y="41"/>
                    </a:lnTo>
                    <a:lnTo>
                      <a:pt x="11" y="28"/>
                    </a:lnTo>
                    <a:close/>
                    <a:moveTo>
                      <a:pt x="35" y="56"/>
                    </a:moveTo>
                    <a:lnTo>
                      <a:pt x="55" y="63"/>
                    </a:lnTo>
                    <a:lnTo>
                      <a:pt x="55" y="76"/>
                    </a:lnTo>
                    <a:lnTo>
                      <a:pt x="35" y="71"/>
                    </a:lnTo>
                    <a:lnTo>
                      <a:pt x="35" y="56"/>
                    </a:lnTo>
                    <a:close/>
                    <a:moveTo>
                      <a:pt x="11" y="50"/>
                    </a:moveTo>
                    <a:lnTo>
                      <a:pt x="31" y="56"/>
                    </a:lnTo>
                    <a:lnTo>
                      <a:pt x="31" y="69"/>
                    </a:lnTo>
                    <a:lnTo>
                      <a:pt x="11" y="65"/>
                    </a:lnTo>
                    <a:lnTo>
                      <a:pt x="11" y="50"/>
                    </a:lnTo>
                    <a:close/>
                    <a:moveTo>
                      <a:pt x="35" y="80"/>
                    </a:moveTo>
                    <a:lnTo>
                      <a:pt x="55" y="84"/>
                    </a:lnTo>
                    <a:lnTo>
                      <a:pt x="55" y="97"/>
                    </a:lnTo>
                    <a:lnTo>
                      <a:pt x="35" y="93"/>
                    </a:lnTo>
                    <a:lnTo>
                      <a:pt x="35" y="80"/>
                    </a:lnTo>
                    <a:close/>
                    <a:moveTo>
                      <a:pt x="11" y="73"/>
                    </a:moveTo>
                    <a:lnTo>
                      <a:pt x="31" y="78"/>
                    </a:lnTo>
                    <a:lnTo>
                      <a:pt x="31" y="91"/>
                    </a:lnTo>
                    <a:lnTo>
                      <a:pt x="11" y="86"/>
                    </a:lnTo>
                    <a:lnTo>
                      <a:pt x="11" y="73"/>
                    </a:lnTo>
                    <a:close/>
                    <a:moveTo>
                      <a:pt x="35" y="102"/>
                    </a:moveTo>
                    <a:lnTo>
                      <a:pt x="55" y="106"/>
                    </a:lnTo>
                    <a:lnTo>
                      <a:pt x="55" y="119"/>
                    </a:lnTo>
                    <a:lnTo>
                      <a:pt x="35" y="115"/>
                    </a:lnTo>
                    <a:lnTo>
                      <a:pt x="35" y="102"/>
                    </a:lnTo>
                    <a:close/>
                    <a:moveTo>
                      <a:pt x="11" y="95"/>
                    </a:moveTo>
                    <a:lnTo>
                      <a:pt x="31" y="99"/>
                    </a:lnTo>
                    <a:lnTo>
                      <a:pt x="31" y="115"/>
                    </a:lnTo>
                    <a:lnTo>
                      <a:pt x="11" y="110"/>
                    </a:lnTo>
                    <a:lnTo>
                      <a:pt x="11" y="95"/>
                    </a:lnTo>
                    <a:close/>
                    <a:moveTo>
                      <a:pt x="35" y="123"/>
                    </a:moveTo>
                    <a:lnTo>
                      <a:pt x="55" y="128"/>
                    </a:lnTo>
                    <a:lnTo>
                      <a:pt x="55" y="141"/>
                    </a:lnTo>
                    <a:lnTo>
                      <a:pt x="35" y="136"/>
                    </a:lnTo>
                    <a:lnTo>
                      <a:pt x="35" y="123"/>
                    </a:lnTo>
                    <a:close/>
                    <a:moveTo>
                      <a:pt x="11" y="119"/>
                    </a:moveTo>
                    <a:lnTo>
                      <a:pt x="31" y="123"/>
                    </a:lnTo>
                    <a:lnTo>
                      <a:pt x="31" y="136"/>
                    </a:lnTo>
                    <a:lnTo>
                      <a:pt x="11" y="132"/>
                    </a:lnTo>
                    <a:lnTo>
                      <a:pt x="11" y="119"/>
                    </a:lnTo>
                    <a:close/>
                    <a:moveTo>
                      <a:pt x="35" y="147"/>
                    </a:moveTo>
                    <a:lnTo>
                      <a:pt x="55" y="149"/>
                    </a:lnTo>
                    <a:lnTo>
                      <a:pt x="55" y="162"/>
                    </a:lnTo>
                    <a:lnTo>
                      <a:pt x="35" y="160"/>
                    </a:lnTo>
                    <a:lnTo>
                      <a:pt x="35" y="147"/>
                    </a:lnTo>
                    <a:close/>
                    <a:moveTo>
                      <a:pt x="11" y="143"/>
                    </a:moveTo>
                    <a:lnTo>
                      <a:pt x="31" y="145"/>
                    </a:lnTo>
                    <a:lnTo>
                      <a:pt x="31" y="158"/>
                    </a:lnTo>
                    <a:lnTo>
                      <a:pt x="11" y="156"/>
                    </a:lnTo>
                    <a:lnTo>
                      <a:pt x="11" y="143"/>
                    </a:lnTo>
                    <a:close/>
                    <a:moveTo>
                      <a:pt x="35" y="169"/>
                    </a:moveTo>
                    <a:lnTo>
                      <a:pt x="55" y="171"/>
                    </a:lnTo>
                    <a:lnTo>
                      <a:pt x="55" y="184"/>
                    </a:lnTo>
                    <a:lnTo>
                      <a:pt x="35" y="182"/>
                    </a:lnTo>
                    <a:lnTo>
                      <a:pt x="35" y="169"/>
                    </a:lnTo>
                    <a:close/>
                    <a:moveTo>
                      <a:pt x="11" y="164"/>
                    </a:moveTo>
                    <a:lnTo>
                      <a:pt x="31" y="169"/>
                    </a:lnTo>
                    <a:lnTo>
                      <a:pt x="31" y="182"/>
                    </a:lnTo>
                    <a:lnTo>
                      <a:pt x="11" y="179"/>
                    </a:lnTo>
                    <a:lnTo>
                      <a:pt x="11" y="164"/>
                    </a:lnTo>
                    <a:close/>
                    <a:moveTo>
                      <a:pt x="35" y="190"/>
                    </a:moveTo>
                    <a:lnTo>
                      <a:pt x="55" y="192"/>
                    </a:lnTo>
                    <a:lnTo>
                      <a:pt x="55" y="205"/>
                    </a:lnTo>
                    <a:lnTo>
                      <a:pt x="35" y="203"/>
                    </a:lnTo>
                    <a:lnTo>
                      <a:pt x="35" y="190"/>
                    </a:lnTo>
                    <a:close/>
                    <a:moveTo>
                      <a:pt x="11" y="188"/>
                    </a:moveTo>
                    <a:lnTo>
                      <a:pt x="31" y="190"/>
                    </a:lnTo>
                    <a:lnTo>
                      <a:pt x="31" y="203"/>
                    </a:lnTo>
                    <a:lnTo>
                      <a:pt x="11" y="201"/>
                    </a:lnTo>
                    <a:lnTo>
                      <a:pt x="11" y="188"/>
                    </a:lnTo>
                    <a:close/>
                    <a:moveTo>
                      <a:pt x="35" y="214"/>
                    </a:moveTo>
                    <a:lnTo>
                      <a:pt x="55" y="214"/>
                    </a:lnTo>
                    <a:lnTo>
                      <a:pt x="55" y="227"/>
                    </a:lnTo>
                    <a:lnTo>
                      <a:pt x="35" y="227"/>
                    </a:lnTo>
                    <a:lnTo>
                      <a:pt x="35" y="214"/>
                    </a:lnTo>
                    <a:close/>
                    <a:moveTo>
                      <a:pt x="11" y="210"/>
                    </a:moveTo>
                    <a:lnTo>
                      <a:pt x="31" y="212"/>
                    </a:lnTo>
                    <a:lnTo>
                      <a:pt x="31" y="225"/>
                    </a:lnTo>
                    <a:lnTo>
                      <a:pt x="11" y="225"/>
                    </a:lnTo>
                    <a:lnTo>
                      <a:pt x="11" y="210"/>
                    </a:lnTo>
                    <a:close/>
                    <a:moveTo>
                      <a:pt x="35" y="236"/>
                    </a:moveTo>
                    <a:lnTo>
                      <a:pt x="55" y="236"/>
                    </a:lnTo>
                    <a:lnTo>
                      <a:pt x="55" y="249"/>
                    </a:lnTo>
                    <a:lnTo>
                      <a:pt x="35" y="249"/>
                    </a:lnTo>
                    <a:lnTo>
                      <a:pt x="35" y="236"/>
                    </a:lnTo>
                    <a:close/>
                    <a:moveTo>
                      <a:pt x="11" y="234"/>
                    </a:moveTo>
                    <a:lnTo>
                      <a:pt x="31" y="236"/>
                    </a:lnTo>
                    <a:lnTo>
                      <a:pt x="31" y="249"/>
                    </a:lnTo>
                    <a:lnTo>
                      <a:pt x="11" y="247"/>
                    </a:lnTo>
                    <a:lnTo>
                      <a:pt x="11" y="234"/>
                    </a:lnTo>
                    <a:close/>
                    <a:moveTo>
                      <a:pt x="35" y="257"/>
                    </a:moveTo>
                    <a:lnTo>
                      <a:pt x="55" y="260"/>
                    </a:lnTo>
                    <a:lnTo>
                      <a:pt x="55" y="273"/>
                    </a:lnTo>
                    <a:lnTo>
                      <a:pt x="35" y="270"/>
                    </a:lnTo>
                    <a:lnTo>
                      <a:pt x="35" y="257"/>
                    </a:lnTo>
                    <a:close/>
                    <a:moveTo>
                      <a:pt x="11" y="257"/>
                    </a:moveTo>
                    <a:lnTo>
                      <a:pt x="31" y="257"/>
                    </a:lnTo>
                    <a:lnTo>
                      <a:pt x="31" y="270"/>
                    </a:lnTo>
                    <a:lnTo>
                      <a:pt x="11" y="270"/>
                    </a:lnTo>
                    <a:lnTo>
                      <a:pt x="11" y="25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9" name="Freeform: Shape 203"/>
              <p:cNvSpPr/>
              <p:nvPr/>
            </p:nvSpPr>
            <p:spPr bwMode="auto">
              <a:xfrm>
                <a:off x="7032625" y="76200"/>
                <a:ext cx="107950" cy="233363"/>
              </a:xfrm>
              <a:custGeom>
                <a:avLst/>
                <a:gdLst>
                  <a:gd name="T0" fmla="*/ 68 w 68"/>
                  <a:gd name="T1" fmla="*/ 145 h 147"/>
                  <a:gd name="T2" fmla="*/ 68 w 68"/>
                  <a:gd name="T3" fmla="*/ 38 h 147"/>
                  <a:gd name="T4" fmla="*/ 0 w 68"/>
                  <a:gd name="T5" fmla="*/ 0 h 147"/>
                  <a:gd name="T6" fmla="*/ 0 w 68"/>
                  <a:gd name="T7" fmla="*/ 147 h 147"/>
                  <a:gd name="T8" fmla="*/ 68 w 68"/>
                  <a:gd name="T9" fmla="*/ 145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8" h="147">
                    <a:moveTo>
                      <a:pt x="68" y="145"/>
                    </a:moveTo>
                    <a:lnTo>
                      <a:pt x="68" y="38"/>
                    </a:lnTo>
                    <a:lnTo>
                      <a:pt x="0" y="0"/>
                    </a:lnTo>
                    <a:lnTo>
                      <a:pt x="0" y="147"/>
                    </a:lnTo>
                    <a:lnTo>
                      <a:pt x="68" y="14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0" name="Freeform: Shape 204"/>
              <p:cNvSpPr/>
              <p:nvPr/>
            </p:nvSpPr>
            <p:spPr bwMode="auto">
              <a:xfrm>
                <a:off x="6981825" y="41275"/>
                <a:ext cx="38100" cy="23813"/>
              </a:xfrm>
              <a:custGeom>
                <a:avLst/>
                <a:gdLst>
                  <a:gd name="T0" fmla="*/ 6 w 11"/>
                  <a:gd name="T1" fmla="*/ 7 h 7"/>
                  <a:gd name="T2" fmla="*/ 11 w 11"/>
                  <a:gd name="T3" fmla="*/ 7 h 7"/>
                  <a:gd name="T4" fmla="*/ 11 w 11"/>
                  <a:gd name="T5" fmla="*/ 6 h 7"/>
                  <a:gd name="T6" fmla="*/ 0 w 11"/>
                  <a:gd name="T7" fmla="*/ 0 h 7"/>
                  <a:gd name="T8" fmla="*/ 6 w 11"/>
                  <a:gd name="T9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7">
                    <a:moveTo>
                      <a:pt x="6" y="7"/>
                    </a:moveTo>
                    <a:cubicBezTo>
                      <a:pt x="11" y="7"/>
                      <a:pt x="11" y="7"/>
                      <a:pt x="11" y="7"/>
                    </a:cubicBezTo>
                    <a:cubicBezTo>
                      <a:pt x="11" y="6"/>
                      <a:pt x="11" y="6"/>
                      <a:pt x="11" y="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2"/>
                      <a:pt x="4" y="5"/>
                      <a:pt x="6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1" name="Freeform: Shape 205"/>
              <p:cNvSpPr/>
              <p:nvPr/>
            </p:nvSpPr>
            <p:spPr bwMode="auto">
              <a:xfrm>
                <a:off x="6669088" y="0"/>
                <a:ext cx="357188" cy="790575"/>
              </a:xfrm>
              <a:custGeom>
                <a:avLst/>
                <a:gdLst>
                  <a:gd name="T0" fmla="*/ 104 w 104"/>
                  <a:gd name="T1" fmla="*/ 230 h 230"/>
                  <a:gd name="T2" fmla="*/ 30 w 104"/>
                  <a:gd name="T3" fmla="*/ 46 h 230"/>
                  <a:gd name="T4" fmla="*/ 57 w 104"/>
                  <a:gd name="T5" fmla="*/ 44 h 230"/>
                  <a:gd name="T6" fmla="*/ 84 w 104"/>
                  <a:gd name="T7" fmla="*/ 42 h 230"/>
                  <a:gd name="T8" fmla="*/ 17 w 104"/>
                  <a:gd name="T9" fmla="*/ 58 h 230"/>
                  <a:gd name="T10" fmla="*/ 44 w 104"/>
                  <a:gd name="T11" fmla="*/ 56 h 230"/>
                  <a:gd name="T12" fmla="*/ 70 w 104"/>
                  <a:gd name="T13" fmla="*/ 54 h 230"/>
                  <a:gd name="T14" fmla="*/ 97 w 104"/>
                  <a:gd name="T15" fmla="*/ 52 h 230"/>
                  <a:gd name="T16" fmla="*/ 30 w 104"/>
                  <a:gd name="T17" fmla="*/ 67 h 230"/>
                  <a:gd name="T18" fmla="*/ 57 w 104"/>
                  <a:gd name="T19" fmla="*/ 65 h 230"/>
                  <a:gd name="T20" fmla="*/ 84 w 104"/>
                  <a:gd name="T21" fmla="*/ 63 h 230"/>
                  <a:gd name="T22" fmla="*/ 17 w 104"/>
                  <a:gd name="T23" fmla="*/ 78 h 230"/>
                  <a:gd name="T24" fmla="*/ 44 w 104"/>
                  <a:gd name="T25" fmla="*/ 76 h 230"/>
                  <a:gd name="T26" fmla="*/ 70 w 104"/>
                  <a:gd name="T27" fmla="*/ 74 h 230"/>
                  <a:gd name="T28" fmla="*/ 97 w 104"/>
                  <a:gd name="T29" fmla="*/ 73 h 230"/>
                  <a:gd name="T30" fmla="*/ 30 w 104"/>
                  <a:gd name="T31" fmla="*/ 87 h 230"/>
                  <a:gd name="T32" fmla="*/ 57 w 104"/>
                  <a:gd name="T33" fmla="*/ 86 h 230"/>
                  <a:gd name="T34" fmla="*/ 84 w 104"/>
                  <a:gd name="T35" fmla="*/ 84 h 230"/>
                  <a:gd name="T36" fmla="*/ 17 w 104"/>
                  <a:gd name="T37" fmla="*/ 98 h 230"/>
                  <a:gd name="T38" fmla="*/ 44 w 104"/>
                  <a:gd name="T39" fmla="*/ 97 h 230"/>
                  <a:gd name="T40" fmla="*/ 70 w 104"/>
                  <a:gd name="T41" fmla="*/ 95 h 230"/>
                  <a:gd name="T42" fmla="*/ 97 w 104"/>
                  <a:gd name="T43" fmla="*/ 94 h 230"/>
                  <a:gd name="T44" fmla="*/ 30 w 104"/>
                  <a:gd name="T45" fmla="*/ 108 h 230"/>
                  <a:gd name="T46" fmla="*/ 57 w 104"/>
                  <a:gd name="T47" fmla="*/ 106 h 230"/>
                  <a:gd name="T48" fmla="*/ 84 w 104"/>
                  <a:gd name="T49" fmla="*/ 105 h 230"/>
                  <a:gd name="T50" fmla="*/ 17 w 104"/>
                  <a:gd name="T51" fmla="*/ 119 h 230"/>
                  <a:gd name="T52" fmla="*/ 44 w 104"/>
                  <a:gd name="T53" fmla="*/ 117 h 230"/>
                  <a:gd name="T54" fmla="*/ 70 w 104"/>
                  <a:gd name="T55" fmla="*/ 116 h 230"/>
                  <a:gd name="T56" fmla="*/ 97 w 104"/>
                  <a:gd name="T57" fmla="*/ 115 h 230"/>
                  <a:gd name="T58" fmla="*/ 30 w 104"/>
                  <a:gd name="T59" fmla="*/ 128 h 230"/>
                  <a:gd name="T60" fmla="*/ 57 w 104"/>
                  <a:gd name="T61" fmla="*/ 127 h 230"/>
                  <a:gd name="T62" fmla="*/ 84 w 104"/>
                  <a:gd name="T63" fmla="*/ 126 h 230"/>
                  <a:gd name="T64" fmla="*/ 17 w 104"/>
                  <a:gd name="T65" fmla="*/ 139 h 230"/>
                  <a:gd name="T66" fmla="*/ 44 w 104"/>
                  <a:gd name="T67" fmla="*/ 138 h 230"/>
                  <a:gd name="T68" fmla="*/ 70 w 104"/>
                  <a:gd name="T69" fmla="*/ 137 h 230"/>
                  <a:gd name="T70" fmla="*/ 97 w 104"/>
                  <a:gd name="T71" fmla="*/ 136 h 230"/>
                  <a:gd name="T72" fmla="*/ 30 w 104"/>
                  <a:gd name="T73" fmla="*/ 149 h 230"/>
                  <a:gd name="T74" fmla="*/ 57 w 104"/>
                  <a:gd name="T75" fmla="*/ 148 h 230"/>
                  <a:gd name="T76" fmla="*/ 84 w 104"/>
                  <a:gd name="T77" fmla="*/ 147 h 230"/>
                  <a:gd name="T78" fmla="*/ 17 w 104"/>
                  <a:gd name="T79" fmla="*/ 159 h 230"/>
                  <a:gd name="T80" fmla="*/ 44 w 104"/>
                  <a:gd name="T81" fmla="*/ 159 h 230"/>
                  <a:gd name="T82" fmla="*/ 70 w 104"/>
                  <a:gd name="T83" fmla="*/ 158 h 230"/>
                  <a:gd name="T84" fmla="*/ 97 w 104"/>
                  <a:gd name="T85" fmla="*/ 157 h 230"/>
                  <a:gd name="T86" fmla="*/ 30 w 104"/>
                  <a:gd name="T87" fmla="*/ 169 h 230"/>
                  <a:gd name="T88" fmla="*/ 57 w 104"/>
                  <a:gd name="T89" fmla="*/ 169 h 230"/>
                  <a:gd name="T90" fmla="*/ 84 w 104"/>
                  <a:gd name="T91" fmla="*/ 168 h 230"/>
                  <a:gd name="T92" fmla="*/ 17 w 104"/>
                  <a:gd name="T93" fmla="*/ 180 h 230"/>
                  <a:gd name="T94" fmla="*/ 44 w 104"/>
                  <a:gd name="T95" fmla="*/ 179 h 230"/>
                  <a:gd name="T96" fmla="*/ 70 w 104"/>
                  <a:gd name="T97" fmla="*/ 179 h 230"/>
                  <a:gd name="T98" fmla="*/ 97 w 104"/>
                  <a:gd name="T99" fmla="*/ 178 h 230"/>
                  <a:gd name="T100" fmla="*/ 30 w 104"/>
                  <a:gd name="T101" fmla="*/ 190 h 230"/>
                  <a:gd name="T102" fmla="*/ 57 w 104"/>
                  <a:gd name="T103" fmla="*/ 189 h 230"/>
                  <a:gd name="T104" fmla="*/ 84 w 104"/>
                  <a:gd name="T105" fmla="*/ 189 h 230"/>
                  <a:gd name="T106" fmla="*/ 17 w 104"/>
                  <a:gd name="T107" fmla="*/ 200 h 230"/>
                  <a:gd name="T108" fmla="*/ 44 w 104"/>
                  <a:gd name="T109" fmla="*/ 200 h 230"/>
                  <a:gd name="T110" fmla="*/ 70 w 104"/>
                  <a:gd name="T111" fmla="*/ 199 h 230"/>
                  <a:gd name="T112" fmla="*/ 97 w 104"/>
                  <a:gd name="T113" fmla="*/ 199 h 230"/>
                  <a:gd name="T114" fmla="*/ 30 w 104"/>
                  <a:gd name="T115" fmla="*/ 210 h 230"/>
                  <a:gd name="T116" fmla="*/ 57 w 104"/>
                  <a:gd name="T117" fmla="*/ 210 h 230"/>
                  <a:gd name="T118" fmla="*/ 84 w 104"/>
                  <a:gd name="T119" fmla="*/ 210 h 2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04" h="230">
                    <a:moveTo>
                      <a:pt x="104" y="230"/>
                    </a:moveTo>
                    <a:cubicBezTo>
                      <a:pt x="0" y="230"/>
                      <a:pt x="0" y="230"/>
                      <a:pt x="0" y="230"/>
                    </a:cubicBezTo>
                    <a:cubicBezTo>
                      <a:pt x="0" y="99"/>
                      <a:pt x="0" y="99"/>
                      <a:pt x="0" y="99"/>
                    </a:cubicBezTo>
                    <a:cubicBezTo>
                      <a:pt x="0" y="31"/>
                      <a:pt x="0" y="31"/>
                      <a:pt x="0" y="31"/>
                    </a:cubicBezTo>
                    <a:cubicBezTo>
                      <a:pt x="8" y="30"/>
                      <a:pt x="8" y="30"/>
                      <a:pt x="8" y="30"/>
                    </a:cubicBezTo>
                    <a:cubicBezTo>
                      <a:pt x="18" y="14"/>
                      <a:pt x="34" y="3"/>
                      <a:pt x="52" y="1"/>
                    </a:cubicBezTo>
                    <a:cubicBezTo>
                      <a:pt x="70" y="0"/>
                      <a:pt x="86" y="8"/>
                      <a:pt x="95" y="22"/>
                    </a:cubicBezTo>
                    <a:cubicBezTo>
                      <a:pt x="104" y="22"/>
                      <a:pt x="104" y="22"/>
                      <a:pt x="104" y="22"/>
                    </a:cubicBezTo>
                    <a:cubicBezTo>
                      <a:pt x="104" y="93"/>
                      <a:pt x="104" y="93"/>
                      <a:pt x="104" y="93"/>
                    </a:cubicBezTo>
                    <a:lnTo>
                      <a:pt x="104" y="230"/>
                    </a:lnTo>
                    <a:close/>
                    <a:moveTo>
                      <a:pt x="17" y="48"/>
                    </a:moveTo>
                    <a:cubicBezTo>
                      <a:pt x="6" y="48"/>
                      <a:pt x="6" y="48"/>
                      <a:pt x="6" y="48"/>
                    </a:cubicBezTo>
                    <a:cubicBezTo>
                      <a:pt x="6" y="54"/>
                      <a:pt x="6" y="54"/>
                      <a:pt x="6" y="54"/>
                    </a:cubicBezTo>
                    <a:cubicBezTo>
                      <a:pt x="17" y="54"/>
                      <a:pt x="17" y="54"/>
                      <a:pt x="17" y="54"/>
                    </a:cubicBezTo>
                    <a:lnTo>
                      <a:pt x="17" y="48"/>
                    </a:lnTo>
                    <a:close/>
                    <a:moveTo>
                      <a:pt x="30" y="46"/>
                    </a:moveTo>
                    <a:cubicBezTo>
                      <a:pt x="20" y="47"/>
                      <a:pt x="20" y="47"/>
                      <a:pt x="20" y="47"/>
                    </a:cubicBezTo>
                    <a:cubicBezTo>
                      <a:pt x="20" y="53"/>
                      <a:pt x="20" y="53"/>
                      <a:pt x="20" y="53"/>
                    </a:cubicBezTo>
                    <a:cubicBezTo>
                      <a:pt x="30" y="53"/>
                      <a:pt x="30" y="53"/>
                      <a:pt x="30" y="53"/>
                    </a:cubicBezTo>
                    <a:lnTo>
                      <a:pt x="30" y="46"/>
                    </a:lnTo>
                    <a:close/>
                    <a:moveTo>
                      <a:pt x="44" y="45"/>
                    </a:moveTo>
                    <a:cubicBezTo>
                      <a:pt x="33" y="46"/>
                      <a:pt x="33" y="46"/>
                      <a:pt x="33" y="46"/>
                    </a:cubicBezTo>
                    <a:cubicBezTo>
                      <a:pt x="33" y="52"/>
                      <a:pt x="33" y="52"/>
                      <a:pt x="33" y="52"/>
                    </a:cubicBezTo>
                    <a:cubicBezTo>
                      <a:pt x="44" y="51"/>
                      <a:pt x="44" y="51"/>
                      <a:pt x="44" y="51"/>
                    </a:cubicBezTo>
                    <a:lnTo>
                      <a:pt x="44" y="45"/>
                    </a:lnTo>
                    <a:close/>
                    <a:moveTo>
                      <a:pt x="57" y="44"/>
                    </a:moveTo>
                    <a:cubicBezTo>
                      <a:pt x="47" y="45"/>
                      <a:pt x="47" y="45"/>
                      <a:pt x="47" y="45"/>
                    </a:cubicBezTo>
                    <a:cubicBezTo>
                      <a:pt x="47" y="51"/>
                      <a:pt x="47" y="51"/>
                      <a:pt x="47" y="51"/>
                    </a:cubicBezTo>
                    <a:cubicBezTo>
                      <a:pt x="57" y="50"/>
                      <a:pt x="57" y="50"/>
                      <a:pt x="57" y="50"/>
                    </a:cubicBezTo>
                    <a:lnTo>
                      <a:pt x="57" y="44"/>
                    </a:lnTo>
                    <a:close/>
                    <a:moveTo>
                      <a:pt x="70" y="43"/>
                    </a:moveTo>
                    <a:cubicBezTo>
                      <a:pt x="60" y="44"/>
                      <a:pt x="60" y="44"/>
                      <a:pt x="60" y="44"/>
                    </a:cubicBezTo>
                    <a:cubicBezTo>
                      <a:pt x="60" y="50"/>
                      <a:pt x="60" y="50"/>
                      <a:pt x="60" y="50"/>
                    </a:cubicBezTo>
                    <a:cubicBezTo>
                      <a:pt x="70" y="49"/>
                      <a:pt x="70" y="49"/>
                      <a:pt x="70" y="49"/>
                    </a:cubicBezTo>
                    <a:lnTo>
                      <a:pt x="70" y="43"/>
                    </a:lnTo>
                    <a:close/>
                    <a:moveTo>
                      <a:pt x="84" y="42"/>
                    </a:moveTo>
                    <a:cubicBezTo>
                      <a:pt x="74" y="43"/>
                      <a:pt x="74" y="43"/>
                      <a:pt x="74" y="43"/>
                    </a:cubicBezTo>
                    <a:cubicBezTo>
                      <a:pt x="74" y="49"/>
                      <a:pt x="74" y="49"/>
                      <a:pt x="74" y="49"/>
                    </a:cubicBezTo>
                    <a:cubicBezTo>
                      <a:pt x="84" y="48"/>
                      <a:pt x="84" y="48"/>
                      <a:pt x="84" y="48"/>
                    </a:cubicBezTo>
                    <a:lnTo>
                      <a:pt x="84" y="42"/>
                    </a:lnTo>
                    <a:close/>
                    <a:moveTo>
                      <a:pt x="97" y="41"/>
                    </a:moveTo>
                    <a:cubicBezTo>
                      <a:pt x="87" y="42"/>
                      <a:pt x="87" y="42"/>
                      <a:pt x="87" y="42"/>
                    </a:cubicBezTo>
                    <a:cubicBezTo>
                      <a:pt x="87" y="48"/>
                      <a:pt x="87" y="48"/>
                      <a:pt x="87" y="48"/>
                    </a:cubicBezTo>
                    <a:cubicBezTo>
                      <a:pt x="97" y="47"/>
                      <a:pt x="97" y="47"/>
                      <a:pt x="97" y="47"/>
                    </a:cubicBezTo>
                    <a:lnTo>
                      <a:pt x="97" y="41"/>
                    </a:lnTo>
                    <a:close/>
                    <a:moveTo>
                      <a:pt x="17" y="58"/>
                    </a:moveTo>
                    <a:cubicBezTo>
                      <a:pt x="6" y="58"/>
                      <a:pt x="6" y="58"/>
                      <a:pt x="6" y="58"/>
                    </a:cubicBezTo>
                    <a:cubicBezTo>
                      <a:pt x="6" y="64"/>
                      <a:pt x="6" y="64"/>
                      <a:pt x="6" y="64"/>
                    </a:cubicBezTo>
                    <a:cubicBezTo>
                      <a:pt x="17" y="64"/>
                      <a:pt x="17" y="64"/>
                      <a:pt x="17" y="64"/>
                    </a:cubicBezTo>
                    <a:lnTo>
                      <a:pt x="17" y="58"/>
                    </a:lnTo>
                    <a:close/>
                    <a:moveTo>
                      <a:pt x="30" y="57"/>
                    </a:moveTo>
                    <a:cubicBezTo>
                      <a:pt x="20" y="57"/>
                      <a:pt x="20" y="57"/>
                      <a:pt x="20" y="57"/>
                    </a:cubicBezTo>
                    <a:cubicBezTo>
                      <a:pt x="20" y="63"/>
                      <a:pt x="20" y="63"/>
                      <a:pt x="20" y="63"/>
                    </a:cubicBezTo>
                    <a:cubicBezTo>
                      <a:pt x="30" y="63"/>
                      <a:pt x="30" y="63"/>
                      <a:pt x="30" y="63"/>
                    </a:cubicBezTo>
                    <a:lnTo>
                      <a:pt x="30" y="57"/>
                    </a:lnTo>
                    <a:close/>
                    <a:moveTo>
                      <a:pt x="44" y="56"/>
                    </a:moveTo>
                    <a:cubicBezTo>
                      <a:pt x="33" y="56"/>
                      <a:pt x="33" y="56"/>
                      <a:pt x="33" y="56"/>
                    </a:cubicBezTo>
                    <a:cubicBezTo>
                      <a:pt x="33" y="63"/>
                      <a:pt x="33" y="63"/>
                      <a:pt x="33" y="63"/>
                    </a:cubicBezTo>
                    <a:cubicBezTo>
                      <a:pt x="44" y="62"/>
                      <a:pt x="44" y="62"/>
                      <a:pt x="44" y="62"/>
                    </a:cubicBezTo>
                    <a:lnTo>
                      <a:pt x="44" y="56"/>
                    </a:lnTo>
                    <a:close/>
                    <a:moveTo>
                      <a:pt x="57" y="55"/>
                    </a:moveTo>
                    <a:cubicBezTo>
                      <a:pt x="47" y="55"/>
                      <a:pt x="47" y="55"/>
                      <a:pt x="47" y="55"/>
                    </a:cubicBezTo>
                    <a:cubicBezTo>
                      <a:pt x="47" y="62"/>
                      <a:pt x="47" y="62"/>
                      <a:pt x="47" y="62"/>
                    </a:cubicBezTo>
                    <a:cubicBezTo>
                      <a:pt x="57" y="61"/>
                      <a:pt x="57" y="61"/>
                      <a:pt x="57" y="61"/>
                    </a:cubicBezTo>
                    <a:lnTo>
                      <a:pt x="57" y="55"/>
                    </a:lnTo>
                    <a:close/>
                    <a:moveTo>
                      <a:pt x="70" y="54"/>
                    </a:moveTo>
                    <a:cubicBezTo>
                      <a:pt x="60" y="54"/>
                      <a:pt x="60" y="54"/>
                      <a:pt x="60" y="54"/>
                    </a:cubicBezTo>
                    <a:cubicBezTo>
                      <a:pt x="60" y="61"/>
                      <a:pt x="60" y="61"/>
                      <a:pt x="60" y="61"/>
                    </a:cubicBezTo>
                    <a:cubicBezTo>
                      <a:pt x="70" y="60"/>
                      <a:pt x="70" y="60"/>
                      <a:pt x="70" y="60"/>
                    </a:cubicBezTo>
                    <a:lnTo>
                      <a:pt x="70" y="54"/>
                    </a:lnTo>
                    <a:close/>
                    <a:moveTo>
                      <a:pt x="84" y="53"/>
                    </a:moveTo>
                    <a:cubicBezTo>
                      <a:pt x="74" y="53"/>
                      <a:pt x="74" y="53"/>
                      <a:pt x="74" y="53"/>
                    </a:cubicBezTo>
                    <a:cubicBezTo>
                      <a:pt x="74" y="60"/>
                      <a:pt x="74" y="60"/>
                      <a:pt x="74" y="60"/>
                    </a:cubicBezTo>
                    <a:cubicBezTo>
                      <a:pt x="84" y="59"/>
                      <a:pt x="84" y="59"/>
                      <a:pt x="84" y="59"/>
                    </a:cubicBezTo>
                    <a:lnTo>
                      <a:pt x="84" y="53"/>
                    </a:lnTo>
                    <a:close/>
                    <a:moveTo>
                      <a:pt x="97" y="52"/>
                    </a:moveTo>
                    <a:cubicBezTo>
                      <a:pt x="87" y="52"/>
                      <a:pt x="87" y="52"/>
                      <a:pt x="87" y="52"/>
                    </a:cubicBezTo>
                    <a:cubicBezTo>
                      <a:pt x="87" y="59"/>
                      <a:pt x="87" y="59"/>
                      <a:pt x="87" y="59"/>
                    </a:cubicBezTo>
                    <a:cubicBezTo>
                      <a:pt x="97" y="58"/>
                      <a:pt x="97" y="58"/>
                      <a:pt x="97" y="58"/>
                    </a:cubicBezTo>
                    <a:lnTo>
                      <a:pt x="97" y="52"/>
                    </a:lnTo>
                    <a:close/>
                    <a:moveTo>
                      <a:pt x="17" y="68"/>
                    </a:moveTo>
                    <a:cubicBezTo>
                      <a:pt x="6" y="69"/>
                      <a:pt x="6" y="69"/>
                      <a:pt x="6" y="69"/>
                    </a:cubicBezTo>
                    <a:cubicBezTo>
                      <a:pt x="6" y="75"/>
                      <a:pt x="6" y="75"/>
                      <a:pt x="6" y="75"/>
                    </a:cubicBezTo>
                    <a:cubicBezTo>
                      <a:pt x="17" y="74"/>
                      <a:pt x="17" y="74"/>
                      <a:pt x="17" y="74"/>
                    </a:cubicBezTo>
                    <a:lnTo>
                      <a:pt x="17" y="68"/>
                    </a:lnTo>
                    <a:close/>
                    <a:moveTo>
                      <a:pt x="30" y="67"/>
                    </a:moveTo>
                    <a:cubicBezTo>
                      <a:pt x="20" y="68"/>
                      <a:pt x="20" y="68"/>
                      <a:pt x="20" y="68"/>
                    </a:cubicBezTo>
                    <a:cubicBezTo>
                      <a:pt x="20" y="74"/>
                      <a:pt x="20" y="74"/>
                      <a:pt x="20" y="74"/>
                    </a:cubicBezTo>
                    <a:cubicBezTo>
                      <a:pt x="30" y="73"/>
                      <a:pt x="30" y="73"/>
                      <a:pt x="30" y="73"/>
                    </a:cubicBezTo>
                    <a:lnTo>
                      <a:pt x="30" y="67"/>
                    </a:lnTo>
                    <a:close/>
                    <a:moveTo>
                      <a:pt x="44" y="66"/>
                    </a:moveTo>
                    <a:cubicBezTo>
                      <a:pt x="33" y="67"/>
                      <a:pt x="33" y="67"/>
                      <a:pt x="33" y="67"/>
                    </a:cubicBezTo>
                    <a:cubicBezTo>
                      <a:pt x="33" y="73"/>
                      <a:pt x="33" y="73"/>
                      <a:pt x="33" y="73"/>
                    </a:cubicBezTo>
                    <a:cubicBezTo>
                      <a:pt x="44" y="72"/>
                      <a:pt x="44" y="72"/>
                      <a:pt x="44" y="72"/>
                    </a:cubicBezTo>
                    <a:lnTo>
                      <a:pt x="44" y="66"/>
                    </a:lnTo>
                    <a:close/>
                    <a:moveTo>
                      <a:pt x="57" y="65"/>
                    </a:moveTo>
                    <a:cubicBezTo>
                      <a:pt x="47" y="66"/>
                      <a:pt x="47" y="66"/>
                      <a:pt x="47" y="66"/>
                    </a:cubicBezTo>
                    <a:cubicBezTo>
                      <a:pt x="47" y="72"/>
                      <a:pt x="47" y="72"/>
                      <a:pt x="47" y="72"/>
                    </a:cubicBezTo>
                    <a:cubicBezTo>
                      <a:pt x="57" y="71"/>
                      <a:pt x="57" y="71"/>
                      <a:pt x="57" y="71"/>
                    </a:cubicBezTo>
                    <a:lnTo>
                      <a:pt x="57" y="65"/>
                    </a:lnTo>
                    <a:close/>
                    <a:moveTo>
                      <a:pt x="70" y="64"/>
                    </a:moveTo>
                    <a:cubicBezTo>
                      <a:pt x="60" y="65"/>
                      <a:pt x="60" y="65"/>
                      <a:pt x="60" y="65"/>
                    </a:cubicBezTo>
                    <a:cubicBezTo>
                      <a:pt x="60" y="71"/>
                      <a:pt x="60" y="71"/>
                      <a:pt x="60" y="71"/>
                    </a:cubicBezTo>
                    <a:cubicBezTo>
                      <a:pt x="70" y="70"/>
                      <a:pt x="70" y="70"/>
                      <a:pt x="70" y="70"/>
                    </a:cubicBezTo>
                    <a:lnTo>
                      <a:pt x="70" y="64"/>
                    </a:lnTo>
                    <a:close/>
                    <a:moveTo>
                      <a:pt x="84" y="63"/>
                    </a:moveTo>
                    <a:cubicBezTo>
                      <a:pt x="74" y="64"/>
                      <a:pt x="74" y="64"/>
                      <a:pt x="74" y="64"/>
                    </a:cubicBezTo>
                    <a:cubicBezTo>
                      <a:pt x="74" y="70"/>
                      <a:pt x="74" y="70"/>
                      <a:pt x="74" y="70"/>
                    </a:cubicBezTo>
                    <a:cubicBezTo>
                      <a:pt x="84" y="69"/>
                      <a:pt x="84" y="69"/>
                      <a:pt x="84" y="69"/>
                    </a:cubicBezTo>
                    <a:lnTo>
                      <a:pt x="84" y="63"/>
                    </a:lnTo>
                    <a:close/>
                    <a:moveTo>
                      <a:pt x="97" y="62"/>
                    </a:moveTo>
                    <a:cubicBezTo>
                      <a:pt x="87" y="63"/>
                      <a:pt x="87" y="63"/>
                      <a:pt x="87" y="63"/>
                    </a:cubicBezTo>
                    <a:cubicBezTo>
                      <a:pt x="87" y="69"/>
                      <a:pt x="87" y="69"/>
                      <a:pt x="87" y="69"/>
                    </a:cubicBezTo>
                    <a:cubicBezTo>
                      <a:pt x="97" y="68"/>
                      <a:pt x="97" y="68"/>
                      <a:pt x="97" y="68"/>
                    </a:cubicBezTo>
                    <a:lnTo>
                      <a:pt x="97" y="62"/>
                    </a:lnTo>
                    <a:close/>
                    <a:moveTo>
                      <a:pt x="17" y="78"/>
                    </a:moveTo>
                    <a:cubicBezTo>
                      <a:pt x="6" y="79"/>
                      <a:pt x="6" y="79"/>
                      <a:pt x="6" y="79"/>
                    </a:cubicBezTo>
                    <a:cubicBezTo>
                      <a:pt x="6" y="85"/>
                      <a:pt x="6" y="85"/>
                      <a:pt x="6" y="85"/>
                    </a:cubicBezTo>
                    <a:cubicBezTo>
                      <a:pt x="17" y="84"/>
                      <a:pt x="17" y="84"/>
                      <a:pt x="17" y="84"/>
                    </a:cubicBezTo>
                    <a:lnTo>
                      <a:pt x="17" y="78"/>
                    </a:lnTo>
                    <a:close/>
                    <a:moveTo>
                      <a:pt x="30" y="77"/>
                    </a:moveTo>
                    <a:cubicBezTo>
                      <a:pt x="20" y="78"/>
                      <a:pt x="20" y="78"/>
                      <a:pt x="20" y="78"/>
                    </a:cubicBezTo>
                    <a:cubicBezTo>
                      <a:pt x="20" y="84"/>
                      <a:pt x="20" y="84"/>
                      <a:pt x="20" y="84"/>
                    </a:cubicBezTo>
                    <a:cubicBezTo>
                      <a:pt x="30" y="83"/>
                      <a:pt x="30" y="83"/>
                      <a:pt x="30" y="83"/>
                    </a:cubicBezTo>
                    <a:lnTo>
                      <a:pt x="30" y="77"/>
                    </a:lnTo>
                    <a:close/>
                    <a:moveTo>
                      <a:pt x="44" y="76"/>
                    </a:moveTo>
                    <a:cubicBezTo>
                      <a:pt x="33" y="77"/>
                      <a:pt x="33" y="77"/>
                      <a:pt x="33" y="77"/>
                    </a:cubicBezTo>
                    <a:cubicBezTo>
                      <a:pt x="33" y="83"/>
                      <a:pt x="33" y="83"/>
                      <a:pt x="33" y="83"/>
                    </a:cubicBezTo>
                    <a:cubicBezTo>
                      <a:pt x="44" y="82"/>
                      <a:pt x="44" y="82"/>
                      <a:pt x="44" y="82"/>
                    </a:cubicBezTo>
                    <a:lnTo>
                      <a:pt x="44" y="76"/>
                    </a:lnTo>
                    <a:close/>
                    <a:moveTo>
                      <a:pt x="57" y="75"/>
                    </a:moveTo>
                    <a:cubicBezTo>
                      <a:pt x="47" y="76"/>
                      <a:pt x="47" y="76"/>
                      <a:pt x="47" y="76"/>
                    </a:cubicBezTo>
                    <a:cubicBezTo>
                      <a:pt x="47" y="82"/>
                      <a:pt x="47" y="82"/>
                      <a:pt x="47" y="82"/>
                    </a:cubicBezTo>
                    <a:cubicBezTo>
                      <a:pt x="57" y="82"/>
                      <a:pt x="57" y="82"/>
                      <a:pt x="57" y="82"/>
                    </a:cubicBezTo>
                    <a:lnTo>
                      <a:pt x="57" y="75"/>
                    </a:lnTo>
                    <a:close/>
                    <a:moveTo>
                      <a:pt x="70" y="74"/>
                    </a:moveTo>
                    <a:cubicBezTo>
                      <a:pt x="60" y="75"/>
                      <a:pt x="60" y="75"/>
                      <a:pt x="60" y="75"/>
                    </a:cubicBezTo>
                    <a:cubicBezTo>
                      <a:pt x="60" y="81"/>
                      <a:pt x="60" y="81"/>
                      <a:pt x="60" y="81"/>
                    </a:cubicBezTo>
                    <a:cubicBezTo>
                      <a:pt x="70" y="81"/>
                      <a:pt x="70" y="81"/>
                      <a:pt x="70" y="81"/>
                    </a:cubicBezTo>
                    <a:lnTo>
                      <a:pt x="70" y="74"/>
                    </a:lnTo>
                    <a:close/>
                    <a:moveTo>
                      <a:pt x="84" y="74"/>
                    </a:moveTo>
                    <a:cubicBezTo>
                      <a:pt x="74" y="74"/>
                      <a:pt x="74" y="74"/>
                      <a:pt x="74" y="74"/>
                    </a:cubicBezTo>
                    <a:cubicBezTo>
                      <a:pt x="74" y="80"/>
                      <a:pt x="74" y="80"/>
                      <a:pt x="74" y="80"/>
                    </a:cubicBezTo>
                    <a:cubicBezTo>
                      <a:pt x="84" y="80"/>
                      <a:pt x="84" y="80"/>
                      <a:pt x="84" y="80"/>
                    </a:cubicBezTo>
                    <a:lnTo>
                      <a:pt x="84" y="74"/>
                    </a:lnTo>
                    <a:close/>
                    <a:moveTo>
                      <a:pt x="97" y="73"/>
                    </a:moveTo>
                    <a:cubicBezTo>
                      <a:pt x="87" y="73"/>
                      <a:pt x="87" y="73"/>
                      <a:pt x="87" y="73"/>
                    </a:cubicBezTo>
                    <a:cubicBezTo>
                      <a:pt x="87" y="80"/>
                      <a:pt x="87" y="80"/>
                      <a:pt x="87" y="80"/>
                    </a:cubicBezTo>
                    <a:cubicBezTo>
                      <a:pt x="97" y="79"/>
                      <a:pt x="97" y="79"/>
                      <a:pt x="97" y="79"/>
                    </a:cubicBezTo>
                    <a:lnTo>
                      <a:pt x="97" y="73"/>
                    </a:lnTo>
                    <a:close/>
                    <a:moveTo>
                      <a:pt x="17" y="88"/>
                    </a:moveTo>
                    <a:cubicBezTo>
                      <a:pt x="6" y="89"/>
                      <a:pt x="6" y="89"/>
                      <a:pt x="6" y="89"/>
                    </a:cubicBezTo>
                    <a:cubicBezTo>
                      <a:pt x="6" y="95"/>
                      <a:pt x="6" y="95"/>
                      <a:pt x="6" y="95"/>
                    </a:cubicBezTo>
                    <a:cubicBezTo>
                      <a:pt x="17" y="94"/>
                      <a:pt x="17" y="94"/>
                      <a:pt x="17" y="94"/>
                    </a:cubicBezTo>
                    <a:lnTo>
                      <a:pt x="17" y="88"/>
                    </a:lnTo>
                    <a:close/>
                    <a:moveTo>
                      <a:pt x="30" y="87"/>
                    </a:moveTo>
                    <a:cubicBezTo>
                      <a:pt x="20" y="88"/>
                      <a:pt x="20" y="88"/>
                      <a:pt x="20" y="88"/>
                    </a:cubicBezTo>
                    <a:cubicBezTo>
                      <a:pt x="20" y="94"/>
                      <a:pt x="20" y="94"/>
                      <a:pt x="20" y="94"/>
                    </a:cubicBezTo>
                    <a:cubicBezTo>
                      <a:pt x="30" y="93"/>
                      <a:pt x="30" y="93"/>
                      <a:pt x="30" y="93"/>
                    </a:cubicBezTo>
                    <a:lnTo>
                      <a:pt x="30" y="87"/>
                    </a:lnTo>
                    <a:close/>
                    <a:moveTo>
                      <a:pt x="44" y="87"/>
                    </a:moveTo>
                    <a:cubicBezTo>
                      <a:pt x="33" y="87"/>
                      <a:pt x="33" y="87"/>
                      <a:pt x="33" y="87"/>
                    </a:cubicBezTo>
                    <a:cubicBezTo>
                      <a:pt x="33" y="93"/>
                      <a:pt x="33" y="93"/>
                      <a:pt x="33" y="93"/>
                    </a:cubicBezTo>
                    <a:cubicBezTo>
                      <a:pt x="44" y="93"/>
                      <a:pt x="44" y="93"/>
                      <a:pt x="44" y="93"/>
                    </a:cubicBezTo>
                    <a:lnTo>
                      <a:pt x="44" y="87"/>
                    </a:lnTo>
                    <a:close/>
                    <a:moveTo>
                      <a:pt x="57" y="86"/>
                    </a:moveTo>
                    <a:cubicBezTo>
                      <a:pt x="47" y="86"/>
                      <a:pt x="47" y="86"/>
                      <a:pt x="47" y="86"/>
                    </a:cubicBezTo>
                    <a:cubicBezTo>
                      <a:pt x="47" y="92"/>
                      <a:pt x="47" y="92"/>
                      <a:pt x="47" y="92"/>
                    </a:cubicBezTo>
                    <a:cubicBezTo>
                      <a:pt x="57" y="92"/>
                      <a:pt x="57" y="92"/>
                      <a:pt x="57" y="92"/>
                    </a:cubicBezTo>
                    <a:lnTo>
                      <a:pt x="57" y="86"/>
                    </a:lnTo>
                    <a:close/>
                    <a:moveTo>
                      <a:pt x="70" y="85"/>
                    </a:moveTo>
                    <a:cubicBezTo>
                      <a:pt x="60" y="86"/>
                      <a:pt x="60" y="86"/>
                      <a:pt x="60" y="86"/>
                    </a:cubicBezTo>
                    <a:cubicBezTo>
                      <a:pt x="60" y="92"/>
                      <a:pt x="60" y="92"/>
                      <a:pt x="60" y="92"/>
                    </a:cubicBezTo>
                    <a:cubicBezTo>
                      <a:pt x="70" y="91"/>
                      <a:pt x="70" y="91"/>
                      <a:pt x="70" y="91"/>
                    </a:cubicBezTo>
                    <a:lnTo>
                      <a:pt x="70" y="85"/>
                    </a:lnTo>
                    <a:close/>
                    <a:moveTo>
                      <a:pt x="84" y="84"/>
                    </a:moveTo>
                    <a:cubicBezTo>
                      <a:pt x="74" y="85"/>
                      <a:pt x="74" y="85"/>
                      <a:pt x="74" y="85"/>
                    </a:cubicBezTo>
                    <a:cubicBezTo>
                      <a:pt x="74" y="91"/>
                      <a:pt x="74" y="91"/>
                      <a:pt x="74" y="91"/>
                    </a:cubicBezTo>
                    <a:cubicBezTo>
                      <a:pt x="84" y="90"/>
                      <a:pt x="84" y="90"/>
                      <a:pt x="84" y="90"/>
                    </a:cubicBezTo>
                    <a:lnTo>
                      <a:pt x="84" y="84"/>
                    </a:lnTo>
                    <a:close/>
                    <a:moveTo>
                      <a:pt x="97" y="83"/>
                    </a:moveTo>
                    <a:cubicBezTo>
                      <a:pt x="87" y="84"/>
                      <a:pt x="87" y="84"/>
                      <a:pt x="87" y="84"/>
                    </a:cubicBezTo>
                    <a:cubicBezTo>
                      <a:pt x="87" y="90"/>
                      <a:pt x="87" y="90"/>
                      <a:pt x="87" y="90"/>
                    </a:cubicBezTo>
                    <a:cubicBezTo>
                      <a:pt x="97" y="89"/>
                      <a:pt x="97" y="89"/>
                      <a:pt x="97" y="89"/>
                    </a:cubicBezTo>
                    <a:lnTo>
                      <a:pt x="97" y="83"/>
                    </a:lnTo>
                    <a:close/>
                    <a:moveTo>
                      <a:pt x="17" y="98"/>
                    </a:moveTo>
                    <a:cubicBezTo>
                      <a:pt x="6" y="99"/>
                      <a:pt x="6" y="99"/>
                      <a:pt x="6" y="99"/>
                    </a:cubicBezTo>
                    <a:cubicBezTo>
                      <a:pt x="6" y="105"/>
                      <a:pt x="6" y="105"/>
                      <a:pt x="6" y="105"/>
                    </a:cubicBezTo>
                    <a:cubicBezTo>
                      <a:pt x="17" y="104"/>
                      <a:pt x="17" y="104"/>
                      <a:pt x="17" y="104"/>
                    </a:cubicBezTo>
                    <a:lnTo>
                      <a:pt x="17" y="98"/>
                    </a:lnTo>
                    <a:close/>
                    <a:moveTo>
                      <a:pt x="30" y="98"/>
                    </a:moveTo>
                    <a:cubicBezTo>
                      <a:pt x="20" y="98"/>
                      <a:pt x="20" y="98"/>
                      <a:pt x="20" y="98"/>
                    </a:cubicBezTo>
                    <a:cubicBezTo>
                      <a:pt x="20" y="104"/>
                      <a:pt x="20" y="104"/>
                      <a:pt x="20" y="104"/>
                    </a:cubicBezTo>
                    <a:cubicBezTo>
                      <a:pt x="30" y="104"/>
                      <a:pt x="30" y="104"/>
                      <a:pt x="30" y="104"/>
                    </a:cubicBezTo>
                    <a:lnTo>
                      <a:pt x="30" y="98"/>
                    </a:lnTo>
                    <a:close/>
                    <a:moveTo>
                      <a:pt x="44" y="97"/>
                    </a:moveTo>
                    <a:cubicBezTo>
                      <a:pt x="33" y="97"/>
                      <a:pt x="33" y="97"/>
                      <a:pt x="33" y="97"/>
                    </a:cubicBezTo>
                    <a:cubicBezTo>
                      <a:pt x="33" y="104"/>
                      <a:pt x="33" y="104"/>
                      <a:pt x="33" y="104"/>
                    </a:cubicBezTo>
                    <a:cubicBezTo>
                      <a:pt x="44" y="103"/>
                      <a:pt x="44" y="103"/>
                      <a:pt x="44" y="103"/>
                    </a:cubicBezTo>
                    <a:lnTo>
                      <a:pt x="44" y="97"/>
                    </a:lnTo>
                    <a:close/>
                    <a:moveTo>
                      <a:pt x="57" y="96"/>
                    </a:moveTo>
                    <a:cubicBezTo>
                      <a:pt x="47" y="97"/>
                      <a:pt x="47" y="97"/>
                      <a:pt x="47" y="97"/>
                    </a:cubicBezTo>
                    <a:cubicBezTo>
                      <a:pt x="47" y="103"/>
                      <a:pt x="47" y="103"/>
                      <a:pt x="47" y="103"/>
                    </a:cubicBezTo>
                    <a:cubicBezTo>
                      <a:pt x="57" y="102"/>
                      <a:pt x="57" y="102"/>
                      <a:pt x="57" y="102"/>
                    </a:cubicBezTo>
                    <a:lnTo>
                      <a:pt x="57" y="96"/>
                    </a:lnTo>
                    <a:close/>
                    <a:moveTo>
                      <a:pt x="70" y="95"/>
                    </a:moveTo>
                    <a:cubicBezTo>
                      <a:pt x="60" y="96"/>
                      <a:pt x="60" y="96"/>
                      <a:pt x="60" y="96"/>
                    </a:cubicBezTo>
                    <a:cubicBezTo>
                      <a:pt x="60" y="102"/>
                      <a:pt x="60" y="102"/>
                      <a:pt x="60" y="102"/>
                    </a:cubicBezTo>
                    <a:cubicBezTo>
                      <a:pt x="70" y="101"/>
                      <a:pt x="70" y="101"/>
                      <a:pt x="70" y="101"/>
                    </a:cubicBezTo>
                    <a:lnTo>
                      <a:pt x="70" y="95"/>
                    </a:lnTo>
                    <a:close/>
                    <a:moveTo>
                      <a:pt x="84" y="95"/>
                    </a:moveTo>
                    <a:cubicBezTo>
                      <a:pt x="74" y="95"/>
                      <a:pt x="74" y="95"/>
                      <a:pt x="74" y="95"/>
                    </a:cubicBezTo>
                    <a:cubicBezTo>
                      <a:pt x="74" y="101"/>
                      <a:pt x="74" y="101"/>
                      <a:pt x="74" y="101"/>
                    </a:cubicBezTo>
                    <a:cubicBezTo>
                      <a:pt x="84" y="101"/>
                      <a:pt x="84" y="101"/>
                      <a:pt x="84" y="101"/>
                    </a:cubicBezTo>
                    <a:lnTo>
                      <a:pt x="84" y="95"/>
                    </a:lnTo>
                    <a:close/>
                    <a:moveTo>
                      <a:pt x="97" y="94"/>
                    </a:moveTo>
                    <a:cubicBezTo>
                      <a:pt x="87" y="94"/>
                      <a:pt x="87" y="94"/>
                      <a:pt x="87" y="94"/>
                    </a:cubicBezTo>
                    <a:cubicBezTo>
                      <a:pt x="87" y="101"/>
                      <a:pt x="87" y="101"/>
                      <a:pt x="87" y="101"/>
                    </a:cubicBezTo>
                    <a:cubicBezTo>
                      <a:pt x="97" y="100"/>
                      <a:pt x="97" y="100"/>
                      <a:pt x="97" y="100"/>
                    </a:cubicBezTo>
                    <a:lnTo>
                      <a:pt x="97" y="94"/>
                    </a:lnTo>
                    <a:close/>
                    <a:moveTo>
                      <a:pt x="17" y="109"/>
                    </a:moveTo>
                    <a:cubicBezTo>
                      <a:pt x="6" y="109"/>
                      <a:pt x="6" y="109"/>
                      <a:pt x="6" y="109"/>
                    </a:cubicBezTo>
                    <a:cubicBezTo>
                      <a:pt x="6" y="115"/>
                      <a:pt x="6" y="115"/>
                      <a:pt x="6" y="115"/>
                    </a:cubicBezTo>
                    <a:cubicBezTo>
                      <a:pt x="17" y="115"/>
                      <a:pt x="17" y="115"/>
                      <a:pt x="17" y="115"/>
                    </a:cubicBezTo>
                    <a:lnTo>
                      <a:pt x="17" y="109"/>
                    </a:lnTo>
                    <a:close/>
                    <a:moveTo>
                      <a:pt x="30" y="108"/>
                    </a:moveTo>
                    <a:cubicBezTo>
                      <a:pt x="20" y="108"/>
                      <a:pt x="20" y="108"/>
                      <a:pt x="20" y="108"/>
                    </a:cubicBezTo>
                    <a:cubicBezTo>
                      <a:pt x="20" y="114"/>
                      <a:pt x="20" y="114"/>
                      <a:pt x="20" y="114"/>
                    </a:cubicBezTo>
                    <a:cubicBezTo>
                      <a:pt x="30" y="114"/>
                      <a:pt x="30" y="114"/>
                      <a:pt x="30" y="114"/>
                    </a:cubicBezTo>
                    <a:lnTo>
                      <a:pt x="30" y="108"/>
                    </a:lnTo>
                    <a:close/>
                    <a:moveTo>
                      <a:pt x="44" y="107"/>
                    </a:moveTo>
                    <a:cubicBezTo>
                      <a:pt x="33" y="108"/>
                      <a:pt x="33" y="108"/>
                      <a:pt x="33" y="108"/>
                    </a:cubicBezTo>
                    <a:cubicBezTo>
                      <a:pt x="33" y="114"/>
                      <a:pt x="33" y="114"/>
                      <a:pt x="33" y="114"/>
                    </a:cubicBezTo>
                    <a:cubicBezTo>
                      <a:pt x="44" y="113"/>
                      <a:pt x="44" y="113"/>
                      <a:pt x="44" y="113"/>
                    </a:cubicBezTo>
                    <a:lnTo>
                      <a:pt x="44" y="107"/>
                    </a:lnTo>
                    <a:close/>
                    <a:moveTo>
                      <a:pt x="57" y="106"/>
                    </a:moveTo>
                    <a:cubicBezTo>
                      <a:pt x="47" y="107"/>
                      <a:pt x="47" y="107"/>
                      <a:pt x="47" y="107"/>
                    </a:cubicBezTo>
                    <a:cubicBezTo>
                      <a:pt x="47" y="113"/>
                      <a:pt x="47" y="113"/>
                      <a:pt x="47" y="113"/>
                    </a:cubicBezTo>
                    <a:cubicBezTo>
                      <a:pt x="57" y="113"/>
                      <a:pt x="57" y="113"/>
                      <a:pt x="57" y="113"/>
                    </a:cubicBezTo>
                    <a:lnTo>
                      <a:pt x="57" y="106"/>
                    </a:lnTo>
                    <a:close/>
                    <a:moveTo>
                      <a:pt x="70" y="106"/>
                    </a:moveTo>
                    <a:cubicBezTo>
                      <a:pt x="60" y="106"/>
                      <a:pt x="60" y="106"/>
                      <a:pt x="60" y="106"/>
                    </a:cubicBezTo>
                    <a:cubicBezTo>
                      <a:pt x="60" y="112"/>
                      <a:pt x="60" y="112"/>
                      <a:pt x="60" y="112"/>
                    </a:cubicBezTo>
                    <a:cubicBezTo>
                      <a:pt x="70" y="112"/>
                      <a:pt x="70" y="112"/>
                      <a:pt x="70" y="112"/>
                    </a:cubicBezTo>
                    <a:lnTo>
                      <a:pt x="70" y="106"/>
                    </a:lnTo>
                    <a:close/>
                    <a:moveTo>
                      <a:pt x="84" y="105"/>
                    </a:moveTo>
                    <a:cubicBezTo>
                      <a:pt x="74" y="106"/>
                      <a:pt x="74" y="106"/>
                      <a:pt x="74" y="106"/>
                    </a:cubicBezTo>
                    <a:cubicBezTo>
                      <a:pt x="74" y="112"/>
                      <a:pt x="74" y="112"/>
                      <a:pt x="74" y="112"/>
                    </a:cubicBezTo>
                    <a:cubicBezTo>
                      <a:pt x="84" y="111"/>
                      <a:pt x="84" y="111"/>
                      <a:pt x="84" y="111"/>
                    </a:cubicBezTo>
                    <a:lnTo>
                      <a:pt x="84" y="105"/>
                    </a:lnTo>
                    <a:close/>
                    <a:moveTo>
                      <a:pt x="97" y="104"/>
                    </a:moveTo>
                    <a:cubicBezTo>
                      <a:pt x="87" y="105"/>
                      <a:pt x="87" y="105"/>
                      <a:pt x="87" y="105"/>
                    </a:cubicBezTo>
                    <a:cubicBezTo>
                      <a:pt x="87" y="111"/>
                      <a:pt x="87" y="111"/>
                      <a:pt x="87" y="111"/>
                    </a:cubicBezTo>
                    <a:cubicBezTo>
                      <a:pt x="97" y="111"/>
                      <a:pt x="97" y="111"/>
                      <a:pt x="97" y="111"/>
                    </a:cubicBezTo>
                    <a:lnTo>
                      <a:pt x="97" y="104"/>
                    </a:lnTo>
                    <a:close/>
                    <a:moveTo>
                      <a:pt x="17" y="119"/>
                    </a:moveTo>
                    <a:cubicBezTo>
                      <a:pt x="6" y="119"/>
                      <a:pt x="6" y="119"/>
                      <a:pt x="6" y="119"/>
                    </a:cubicBezTo>
                    <a:cubicBezTo>
                      <a:pt x="6" y="125"/>
                      <a:pt x="6" y="125"/>
                      <a:pt x="6" y="125"/>
                    </a:cubicBezTo>
                    <a:cubicBezTo>
                      <a:pt x="17" y="125"/>
                      <a:pt x="17" y="125"/>
                      <a:pt x="17" y="125"/>
                    </a:cubicBezTo>
                    <a:lnTo>
                      <a:pt x="17" y="119"/>
                    </a:lnTo>
                    <a:close/>
                    <a:moveTo>
                      <a:pt x="30" y="118"/>
                    </a:moveTo>
                    <a:cubicBezTo>
                      <a:pt x="20" y="119"/>
                      <a:pt x="20" y="119"/>
                      <a:pt x="20" y="119"/>
                    </a:cubicBezTo>
                    <a:cubicBezTo>
                      <a:pt x="20" y="125"/>
                      <a:pt x="20" y="125"/>
                      <a:pt x="20" y="125"/>
                    </a:cubicBezTo>
                    <a:cubicBezTo>
                      <a:pt x="30" y="124"/>
                      <a:pt x="30" y="124"/>
                      <a:pt x="30" y="124"/>
                    </a:cubicBezTo>
                    <a:lnTo>
                      <a:pt x="30" y="118"/>
                    </a:lnTo>
                    <a:close/>
                    <a:moveTo>
                      <a:pt x="44" y="117"/>
                    </a:moveTo>
                    <a:cubicBezTo>
                      <a:pt x="33" y="118"/>
                      <a:pt x="33" y="118"/>
                      <a:pt x="33" y="118"/>
                    </a:cubicBezTo>
                    <a:cubicBezTo>
                      <a:pt x="33" y="124"/>
                      <a:pt x="33" y="124"/>
                      <a:pt x="33" y="124"/>
                    </a:cubicBezTo>
                    <a:cubicBezTo>
                      <a:pt x="44" y="124"/>
                      <a:pt x="44" y="124"/>
                      <a:pt x="44" y="124"/>
                    </a:cubicBezTo>
                    <a:lnTo>
                      <a:pt x="44" y="117"/>
                    </a:lnTo>
                    <a:close/>
                    <a:moveTo>
                      <a:pt x="57" y="117"/>
                    </a:moveTo>
                    <a:cubicBezTo>
                      <a:pt x="47" y="117"/>
                      <a:pt x="47" y="117"/>
                      <a:pt x="47" y="117"/>
                    </a:cubicBezTo>
                    <a:cubicBezTo>
                      <a:pt x="47" y="123"/>
                      <a:pt x="47" y="123"/>
                      <a:pt x="47" y="123"/>
                    </a:cubicBezTo>
                    <a:cubicBezTo>
                      <a:pt x="57" y="123"/>
                      <a:pt x="57" y="123"/>
                      <a:pt x="57" y="123"/>
                    </a:cubicBezTo>
                    <a:lnTo>
                      <a:pt x="57" y="117"/>
                    </a:lnTo>
                    <a:close/>
                    <a:moveTo>
                      <a:pt x="70" y="116"/>
                    </a:moveTo>
                    <a:cubicBezTo>
                      <a:pt x="60" y="117"/>
                      <a:pt x="60" y="117"/>
                      <a:pt x="60" y="117"/>
                    </a:cubicBezTo>
                    <a:cubicBezTo>
                      <a:pt x="60" y="123"/>
                      <a:pt x="60" y="123"/>
                      <a:pt x="60" y="123"/>
                    </a:cubicBezTo>
                    <a:cubicBezTo>
                      <a:pt x="70" y="122"/>
                      <a:pt x="70" y="122"/>
                      <a:pt x="70" y="122"/>
                    </a:cubicBezTo>
                    <a:lnTo>
                      <a:pt x="70" y="116"/>
                    </a:lnTo>
                    <a:close/>
                    <a:moveTo>
                      <a:pt x="84" y="115"/>
                    </a:moveTo>
                    <a:cubicBezTo>
                      <a:pt x="74" y="116"/>
                      <a:pt x="74" y="116"/>
                      <a:pt x="74" y="116"/>
                    </a:cubicBezTo>
                    <a:cubicBezTo>
                      <a:pt x="74" y="122"/>
                      <a:pt x="74" y="122"/>
                      <a:pt x="74" y="122"/>
                    </a:cubicBezTo>
                    <a:cubicBezTo>
                      <a:pt x="84" y="122"/>
                      <a:pt x="84" y="122"/>
                      <a:pt x="84" y="122"/>
                    </a:cubicBezTo>
                    <a:lnTo>
                      <a:pt x="84" y="115"/>
                    </a:lnTo>
                    <a:close/>
                    <a:moveTo>
                      <a:pt x="97" y="115"/>
                    </a:moveTo>
                    <a:cubicBezTo>
                      <a:pt x="87" y="115"/>
                      <a:pt x="87" y="115"/>
                      <a:pt x="87" y="115"/>
                    </a:cubicBezTo>
                    <a:cubicBezTo>
                      <a:pt x="87" y="122"/>
                      <a:pt x="87" y="122"/>
                      <a:pt x="87" y="122"/>
                    </a:cubicBezTo>
                    <a:cubicBezTo>
                      <a:pt x="97" y="121"/>
                      <a:pt x="97" y="121"/>
                      <a:pt x="97" y="121"/>
                    </a:cubicBezTo>
                    <a:lnTo>
                      <a:pt x="97" y="115"/>
                    </a:lnTo>
                    <a:close/>
                    <a:moveTo>
                      <a:pt x="17" y="129"/>
                    </a:moveTo>
                    <a:cubicBezTo>
                      <a:pt x="6" y="129"/>
                      <a:pt x="6" y="129"/>
                      <a:pt x="6" y="129"/>
                    </a:cubicBezTo>
                    <a:cubicBezTo>
                      <a:pt x="6" y="135"/>
                      <a:pt x="6" y="135"/>
                      <a:pt x="6" y="135"/>
                    </a:cubicBezTo>
                    <a:cubicBezTo>
                      <a:pt x="17" y="135"/>
                      <a:pt x="17" y="135"/>
                      <a:pt x="17" y="135"/>
                    </a:cubicBezTo>
                    <a:lnTo>
                      <a:pt x="17" y="129"/>
                    </a:lnTo>
                    <a:close/>
                    <a:moveTo>
                      <a:pt x="30" y="128"/>
                    </a:moveTo>
                    <a:cubicBezTo>
                      <a:pt x="20" y="129"/>
                      <a:pt x="20" y="129"/>
                      <a:pt x="20" y="129"/>
                    </a:cubicBezTo>
                    <a:cubicBezTo>
                      <a:pt x="20" y="135"/>
                      <a:pt x="20" y="135"/>
                      <a:pt x="20" y="135"/>
                    </a:cubicBezTo>
                    <a:cubicBezTo>
                      <a:pt x="30" y="134"/>
                      <a:pt x="30" y="134"/>
                      <a:pt x="30" y="134"/>
                    </a:cubicBezTo>
                    <a:lnTo>
                      <a:pt x="30" y="128"/>
                    </a:lnTo>
                    <a:close/>
                    <a:moveTo>
                      <a:pt x="44" y="128"/>
                    </a:moveTo>
                    <a:cubicBezTo>
                      <a:pt x="33" y="128"/>
                      <a:pt x="33" y="128"/>
                      <a:pt x="33" y="128"/>
                    </a:cubicBezTo>
                    <a:cubicBezTo>
                      <a:pt x="33" y="134"/>
                      <a:pt x="33" y="134"/>
                      <a:pt x="33" y="134"/>
                    </a:cubicBezTo>
                    <a:cubicBezTo>
                      <a:pt x="44" y="134"/>
                      <a:pt x="44" y="134"/>
                      <a:pt x="44" y="134"/>
                    </a:cubicBezTo>
                    <a:lnTo>
                      <a:pt x="44" y="128"/>
                    </a:lnTo>
                    <a:close/>
                    <a:moveTo>
                      <a:pt x="57" y="127"/>
                    </a:moveTo>
                    <a:cubicBezTo>
                      <a:pt x="47" y="128"/>
                      <a:pt x="47" y="128"/>
                      <a:pt x="47" y="128"/>
                    </a:cubicBezTo>
                    <a:cubicBezTo>
                      <a:pt x="47" y="134"/>
                      <a:pt x="47" y="134"/>
                      <a:pt x="47" y="134"/>
                    </a:cubicBezTo>
                    <a:cubicBezTo>
                      <a:pt x="57" y="133"/>
                      <a:pt x="57" y="133"/>
                      <a:pt x="57" y="133"/>
                    </a:cubicBezTo>
                    <a:lnTo>
                      <a:pt x="57" y="127"/>
                    </a:lnTo>
                    <a:close/>
                    <a:moveTo>
                      <a:pt x="70" y="127"/>
                    </a:moveTo>
                    <a:cubicBezTo>
                      <a:pt x="60" y="127"/>
                      <a:pt x="60" y="127"/>
                      <a:pt x="60" y="127"/>
                    </a:cubicBezTo>
                    <a:cubicBezTo>
                      <a:pt x="60" y="133"/>
                      <a:pt x="60" y="133"/>
                      <a:pt x="60" y="133"/>
                    </a:cubicBezTo>
                    <a:cubicBezTo>
                      <a:pt x="70" y="133"/>
                      <a:pt x="70" y="133"/>
                      <a:pt x="70" y="133"/>
                    </a:cubicBezTo>
                    <a:lnTo>
                      <a:pt x="70" y="127"/>
                    </a:lnTo>
                    <a:close/>
                    <a:moveTo>
                      <a:pt x="84" y="126"/>
                    </a:moveTo>
                    <a:cubicBezTo>
                      <a:pt x="74" y="126"/>
                      <a:pt x="74" y="126"/>
                      <a:pt x="74" y="126"/>
                    </a:cubicBezTo>
                    <a:cubicBezTo>
                      <a:pt x="74" y="133"/>
                      <a:pt x="74" y="133"/>
                      <a:pt x="74" y="133"/>
                    </a:cubicBezTo>
                    <a:cubicBezTo>
                      <a:pt x="84" y="132"/>
                      <a:pt x="84" y="132"/>
                      <a:pt x="84" y="132"/>
                    </a:cubicBezTo>
                    <a:lnTo>
                      <a:pt x="84" y="126"/>
                    </a:lnTo>
                    <a:close/>
                    <a:moveTo>
                      <a:pt x="97" y="125"/>
                    </a:moveTo>
                    <a:cubicBezTo>
                      <a:pt x="87" y="126"/>
                      <a:pt x="87" y="126"/>
                      <a:pt x="87" y="126"/>
                    </a:cubicBezTo>
                    <a:cubicBezTo>
                      <a:pt x="87" y="132"/>
                      <a:pt x="87" y="132"/>
                      <a:pt x="87" y="132"/>
                    </a:cubicBezTo>
                    <a:cubicBezTo>
                      <a:pt x="97" y="132"/>
                      <a:pt x="97" y="132"/>
                      <a:pt x="97" y="132"/>
                    </a:cubicBezTo>
                    <a:lnTo>
                      <a:pt x="97" y="125"/>
                    </a:lnTo>
                    <a:close/>
                    <a:moveTo>
                      <a:pt x="17" y="139"/>
                    </a:moveTo>
                    <a:cubicBezTo>
                      <a:pt x="6" y="139"/>
                      <a:pt x="6" y="139"/>
                      <a:pt x="6" y="139"/>
                    </a:cubicBezTo>
                    <a:cubicBezTo>
                      <a:pt x="6" y="146"/>
                      <a:pt x="6" y="146"/>
                      <a:pt x="6" y="146"/>
                    </a:cubicBezTo>
                    <a:cubicBezTo>
                      <a:pt x="17" y="145"/>
                      <a:pt x="17" y="145"/>
                      <a:pt x="17" y="145"/>
                    </a:cubicBezTo>
                    <a:lnTo>
                      <a:pt x="17" y="139"/>
                    </a:lnTo>
                    <a:close/>
                    <a:moveTo>
                      <a:pt x="30" y="139"/>
                    </a:moveTo>
                    <a:cubicBezTo>
                      <a:pt x="20" y="139"/>
                      <a:pt x="20" y="139"/>
                      <a:pt x="20" y="139"/>
                    </a:cubicBezTo>
                    <a:cubicBezTo>
                      <a:pt x="20" y="145"/>
                      <a:pt x="20" y="145"/>
                      <a:pt x="20" y="145"/>
                    </a:cubicBezTo>
                    <a:cubicBezTo>
                      <a:pt x="30" y="145"/>
                      <a:pt x="30" y="145"/>
                      <a:pt x="30" y="145"/>
                    </a:cubicBezTo>
                    <a:lnTo>
                      <a:pt x="30" y="139"/>
                    </a:lnTo>
                    <a:close/>
                    <a:moveTo>
                      <a:pt x="44" y="138"/>
                    </a:moveTo>
                    <a:cubicBezTo>
                      <a:pt x="33" y="138"/>
                      <a:pt x="33" y="138"/>
                      <a:pt x="33" y="138"/>
                    </a:cubicBezTo>
                    <a:cubicBezTo>
                      <a:pt x="33" y="145"/>
                      <a:pt x="33" y="145"/>
                      <a:pt x="33" y="145"/>
                    </a:cubicBezTo>
                    <a:cubicBezTo>
                      <a:pt x="44" y="144"/>
                      <a:pt x="44" y="144"/>
                      <a:pt x="44" y="144"/>
                    </a:cubicBezTo>
                    <a:lnTo>
                      <a:pt x="44" y="138"/>
                    </a:lnTo>
                    <a:close/>
                    <a:moveTo>
                      <a:pt x="57" y="137"/>
                    </a:moveTo>
                    <a:cubicBezTo>
                      <a:pt x="47" y="138"/>
                      <a:pt x="47" y="138"/>
                      <a:pt x="47" y="138"/>
                    </a:cubicBezTo>
                    <a:cubicBezTo>
                      <a:pt x="47" y="144"/>
                      <a:pt x="47" y="144"/>
                      <a:pt x="47" y="144"/>
                    </a:cubicBezTo>
                    <a:cubicBezTo>
                      <a:pt x="57" y="144"/>
                      <a:pt x="57" y="144"/>
                      <a:pt x="57" y="144"/>
                    </a:cubicBezTo>
                    <a:lnTo>
                      <a:pt x="57" y="137"/>
                    </a:lnTo>
                    <a:close/>
                    <a:moveTo>
                      <a:pt x="70" y="137"/>
                    </a:moveTo>
                    <a:cubicBezTo>
                      <a:pt x="60" y="137"/>
                      <a:pt x="60" y="137"/>
                      <a:pt x="60" y="137"/>
                    </a:cubicBezTo>
                    <a:cubicBezTo>
                      <a:pt x="60" y="144"/>
                      <a:pt x="60" y="144"/>
                      <a:pt x="60" y="144"/>
                    </a:cubicBezTo>
                    <a:cubicBezTo>
                      <a:pt x="70" y="143"/>
                      <a:pt x="70" y="143"/>
                      <a:pt x="70" y="143"/>
                    </a:cubicBezTo>
                    <a:lnTo>
                      <a:pt x="70" y="137"/>
                    </a:lnTo>
                    <a:close/>
                    <a:moveTo>
                      <a:pt x="84" y="136"/>
                    </a:moveTo>
                    <a:cubicBezTo>
                      <a:pt x="74" y="137"/>
                      <a:pt x="74" y="137"/>
                      <a:pt x="74" y="137"/>
                    </a:cubicBezTo>
                    <a:cubicBezTo>
                      <a:pt x="74" y="143"/>
                      <a:pt x="74" y="143"/>
                      <a:pt x="74" y="143"/>
                    </a:cubicBezTo>
                    <a:cubicBezTo>
                      <a:pt x="84" y="143"/>
                      <a:pt x="84" y="143"/>
                      <a:pt x="84" y="143"/>
                    </a:cubicBezTo>
                    <a:lnTo>
                      <a:pt x="84" y="136"/>
                    </a:lnTo>
                    <a:close/>
                    <a:moveTo>
                      <a:pt x="97" y="136"/>
                    </a:moveTo>
                    <a:cubicBezTo>
                      <a:pt x="87" y="136"/>
                      <a:pt x="87" y="136"/>
                      <a:pt x="87" y="136"/>
                    </a:cubicBezTo>
                    <a:cubicBezTo>
                      <a:pt x="87" y="143"/>
                      <a:pt x="87" y="143"/>
                      <a:pt x="87" y="143"/>
                    </a:cubicBezTo>
                    <a:cubicBezTo>
                      <a:pt x="97" y="142"/>
                      <a:pt x="97" y="142"/>
                      <a:pt x="97" y="142"/>
                    </a:cubicBezTo>
                    <a:lnTo>
                      <a:pt x="97" y="136"/>
                    </a:lnTo>
                    <a:close/>
                    <a:moveTo>
                      <a:pt x="17" y="149"/>
                    </a:moveTo>
                    <a:cubicBezTo>
                      <a:pt x="6" y="150"/>
                      <a:pt x="6" y="150"/>
                      <a:pt x="6" y="150"/>
                    </a:cubicBezTo>
                    <a:cubicBezTo>
                      <a:pt x="6" y="156"/>
                      <a:pt x="6" y="156"/>
                      <a:pt x="6" y="156"/>
                    </a:cubicBezTo>
                    <a:cubicBezTo>
                      <a:pt x="17" y="155"/>
                      <a:pt x="17" y="155"/>
                      <a:pt x="17" y="155"/>
                    </a:cubicBezTo>
                    <a:lnTo>
                      <a:pt x="17" y="149"/>
                    </a:lnTo>
                    <a:close/>
                    <a:moveTo>
                      <a:pt x="30" y="149"/>
                    </a:moveTo>
                    <a:cubicBezTo>
                      <a:pt x="20" y="149"/>
                      <a:pt x="20" y="149"/>
                      <a:pt x="20" y="149"/>
                    </a:cubicBezTo>
                    <a:cubicBezTo>
                      <a:pt x="20" y="155"/>
                      <a:pt x="20" y="155"/>
                      <a:pt x="20" y="155"/>
                    </a:cubicBezTo>
                    <a:cubicBezTo>
                      <a:pt x="30" y="155"/>
                      <a:pt x="30" y="155"/>
                      <a:pt x="30" y="155"/>
                    </a:cubicBezTo>
                    <a:lnTo>
                      <a:pt x="30" y="149"/>
                    </a:lnTo>
                    <a:close/>
                    <a:moveTo>
                      <a:pt x="44" y="148"/>
                    </a:moveTo>
                    <a:cubicBezTo>
                      <a:pt x="33" y="149"/>
                      <a:pt x="33" y="149"/>
                      <a:pt x="33" y="149"/>
                    </a:cubicBezTo>
                    <a:cubicBezTo>
                      <a:pt x="33" y="155"/>
                      <a:pt x="33" y="155"/>
                      <a:pt x="33" y="155"/>
                    </a:cubicBezTo>
                    <a:cubicBezTo>
                      <a:pt x="44" y="154"/>
                      <a:pt x="44" y="154"/>
                      <a:pt x="44" y="154"/>
                    </a:cubicBezTo>
                    <a:lnTo>
                      <a:pt x="44" y="148"/>
                    </a:lnTo>
                    <a:close/>
                    <a:moveTo>
                      <a:pt x="57" y="148"/>
                    </a:moveTo>
                    <a:cubicBezTo>
                      <a:pt x="47" y="148"/>
                      <a:pt x="47" y="148"/>
                      <a:pt x="47" y="148"/>
                    </a:cubicBezTo>
                    <a:cubicBezTo>
                      <a:pt x="47" y="154"/>
                      <a:pt x="47" y="154"/>
                      <a:pt x="47" y="154"/>
                    </a:cubicBezTo>
                    <a:cubicBezTo>
                      <a:pt x="57" y="154"/>
                      <a:pt x="57" y="154"/>
                      <a:pt x="57" y="154"/>
                    </a:cubicBezTo>
                    <a:lnTo>
                      <a:pt x="57" y="148"/>
                    </a:lnTo>
                    <a:close/>
                    <a:moveTo>
                      <a:pt x="70" y="147"/>
                    </a:moveTo>
                    <a:cubicBezTo>
                      <a:pt x="60" y="148"/>
                      <a:pt x="60" y="148"/>
                      <a:pt x="60" y="148"/>
                    </a:cubicBezTo>
                    <a:cubicBezTo>
                      <a:pt x="60" y="154"/>
                      <a:pt x="60" y="154"/>
                      <a:pt x="60" y="154"/>
                    </a:cubicBezTo>
                    <a:cubicBezTo>
                      <a:pt x="70" y="154"/>
                      <a:pt x="70" y="154"/>
                      <a:pt x="70" y="154"/>
                    </a:cubicBezTo>
                    <a:lnTo>
                      <a:pt x="70" y="147"/>
                    </a:lnTo>
                    <a:close/>
                    <a:moveTo>
                      <a:pt x="84" y="147"/>
                    </a:moveTo>
                    <a:cubicBezTo>
                      <a:pt x="74" y="147"/>
                      <a:pt x="74" y="147"/>
                      <a:pt x="74" y="147"/>
                    </a:cubicBezTo>
                    <a:cubicBezTo>
                      <a:pt x="74" y="153"/>
                      <a:pt x="74" y="153"/>
                      <a:pt x="74" y="153"/>
                    </a:cubicBezTo>
                    <a:cubicBezTo>
                      <a:pt x="84" y="153"/>
                      <a:pt x="84" y="153"/>
                      <a:pt x="84" y="153"/>
                    </a:cubicBezTo>
                    <a:lnTo>
                      <a:pt x="84" y="147"/>
                    </a:lnTo>
                    <a:close/>
                    <a:moveTo>
                      <a:pt x="97" y="146"/>
                    </a:moveTo>
                    <a:cubicBezTo>
                      <a:pt x="87" y="147"/>
                      <a:pt x="87" y="147"/>
                      <a:pt x="87" y="147"/>
                    </a:cubicBezTo>
                    <a:cubicBezTo>
                      <a:pt x="87" y="153"/>
                      <a:pt x="87" y="153"/>
                      <a:pt x="87" y="153"/>
                    </a:cubicBezTo>
                    <a:cubicBezTo>
                      <a:pt x="97" y="153"/>
                      <a:pt x="97" y="153"/>
                      <a:pt x="97" y="153"/>
                    </a:cubicBezTo>
                    <a:lnTo>
                      <a:pt x="97" y="146"/>
                    </a:lnTo>
                    <a:close/>
                    <a:moveTo>
                      <a:pt x="17" y="159"/>
                    </a:moveTo>
                    <a:cubicBezTo>
                      <a:pt x="6" y="160"/>
                      <a:pt x="6" y="160"/>
                      <a:pt x="6" y="160"/>
                    </a:cubicBezTo>
                    <a:cubicBezTo>
                      <a:pt x="6" y="166"/>
                      <a:pt x="6" y="166"/>
                      <a:pt x="6" y="166"/>
                    </a:cubicBezTo>
                    <a:cubicBezTo>
                      <a:pt x="17" y="165"/>
                      <a:pt x="17" y="165"/>
                      <a:pt x="17" y="165"/>
                    </a:cubicBezTo>
                    <a:lnTo>
                      <a:pt x="17" y="159"/>
                    </a:lnTo>
                    <a:close/>
                    <a:moveTo>
                      <a:pt x="30" y="159"/>
                    </a:moveTo>
                    <a:cubicBezTo>
                      <a:pt x="20" y="159"/>
                      <a:pt x="20" y="159"/>
                      <a:pt x="20" y="159"/>
                    </a:cubicBezTo>
                    <a:cubicBezTo>
                      <a:pt x="20" y="165"/>
                      <a:pt x="20" y="165"/>
                      <a:pt x="20" y="165"/>
                    </a:cubicBezTo>
                    <a:cubicBezTo>
                      <a:pt x="30" y="165"/>
                      <a:pt x="30" y="165"/>
                      <a:pt x="30" y="165"/>
                    </a:cubicBezTo>
                    <a:lnTo>
                      <a:pt x="30" y="159"/>
                    </a:lnTo>
                    <a:close/>
                    <a:moveTo>
                      <a:pt x="44" y="159"/>
                    </a:moveTo>
                    <a:cubicBezTo>
                      <a:pt x="33" y="159"/>
                      <a:pt x="33" y="159"/>
                      <a:pt x="33" y="159"/>
                    </a:cubicBezTo>
                    <a:cubicBezTo>
                      <a:pt x="33" y="165"/>
                      <a:pt x="33" y="165"/>
                      <a:pt x="33" y="165"/>
                    </a:cubicBezTo>
                    <a:cubicBezTo>
                      <a:pt x="44" y="165"/>
                      <a:pt x="44" y="165"/>
                      <a:pt x="44" y="165"/>
                    </a:cubicBezTo>
                    <a:lnTo>
                      <a:pt x="44" y="159"/>
                    </a:lnTo>
                    <a:close/>
                    <a:moveTo>
                      <a:pt x="57" y="158"/>
                    </a:moveTo>
                    <a:cubicBezTo>
                      <a:pt x="47" y="159"/>
                      <a:pt x="47" y="159"/>
                      <a:pt x="47" y="159"/>
                    </a:cubicBezTo>
                    <a:cubicBezTo>
                      <a:pt x="47" y="165"/>
                      <a:pt x="47" y="165"/>
                      <a:pt x="47" y="165"/>
                    </a:cubicBezTo>
                    <a:cubicBezTo>
                      <a:pt x="57" y="164"/>
                      <a:pt x="57" y="164"/>
                      <a:pt x="57" y="164"/>
                    </a:cubicBezTo>
                    <a:lnTo>
                      <a:pt x="57" y="158"/>
                    </a:lnTo>
                    <a:close/>
                    <a:moveTo>
                      <a:pt x="70" y="158"/>
                    </a:moveTo>
                    <a:cubicBezTo>
                      <a:pt x="60" y="158"/>
                      <a:pt x="60" y="158"/>
                      <a:pt x="60" y="158"/>
                    </a:cubicBezTo>
                    <a:cubicBezTo>
                      <a:pt x="60" y="164"/>
                      <a:pt x="60" y="164"/>
                      <a:pt x="60" y="164"/>
                    </a:cubicBezTo>
                    <a:cubicBezTo>
                      <a:pt x="70" y="164"/>
                      <a:pt x="70" y="164"/>
                      <a:pt x="70" y="164"/>
                    </a:cubicBezTo>
                    <a:lnTo>
                      <a:pt x="70" y="158"/>
                    </a:lnTo>
                    <a:close/>
                    <a:moveTo>
                      <a:pt x="84" y="157"/>
                    </a:moveTo>
                    <a:cubicBezTo>
                      <a:pt x="74" y="158"/>
                      <a:pt x="74" y="158"/>
                      <a:pt x="74" y="158"/>
                    </a:cubicBezTo>
                    <a:cubicBezTo>
                      <a:pt x="74" y="164"/>
                      <a:pt x="74" y="164"/>
                      <a:pt x="74" y="164"/>
                    </a:cubicBezTo>
                    <a:cubicBezTo>
                      <a:pt x="84" y="164"/>
                      <a:pt x="84" y="164"/>
                      <a:pt x="84" y="164"/>
                    </a:cubicBezTo>
                    <a:lnTo>
                      <a:pt x="84" y="157"/>
                    </a:lnTo>
                    <a:close/>
                    <a:moveTo>
                      <a:pt x="97" y="157"/>
                    </a:moveTo>
                    <a:cubicBezTo>
                      <a:pt x="87" y="157"/>
                      <a:pt x="87" y="157"/>
                      <a:pt x="87" y="157"/>
                    </a:cubicBezTo>
                    <a:cubicBezTo>
                      <a:pt x="87" y="164"/>
                      <a:pt x="87" y="164"/>
                      <a:pt x="87" y="164"/>
                    </a:cubicBezTo>
                    <a:cubicBezTo>
                      <a:pt x="97" y="163"/>
                      <a:pt x="97" y="163"/>
                      <a:pt x="97" y="163"/>
                    </a:cubicBezTo>
                    <a:lnTo>
                      <a:pt x="97" y="157"/>
                    </a:lnTo>
                    <a:close/>
                    <a:moveTo>
                      <a:pt x="17" y="170"/>
                    </a:moveTo>
                    <a:cubicBezTo>
                      <a:pt x="6" y="170"/>
                      <a:pt x="6" y="170"/>
                      <a:pt x="6" y="170"/>
                    </a:cubicBezTo>
                    <a:cubicBezTo>
                      <a:pt x="6" y="176"/>
                      <a:pt x="6" y="176"/>
                      <a:pt x="6" y="176"/>
                    </a:cubicBezTo>
                    <a:cubicBezTo>
                      <a:pt x="17" y="176"/>
                      <a:pt x="17" y="176"/>
                      <a:pt x="17" y="176"/>
                    </a:cubicBezTo>
                    <a:lnTo>
                      <a:pt x="17" y="170"/>
                    </a:lnTo>
                    <a:close/>
                    <a:moveTo>
                      <a:pt x="30" y="169"/>
                    </a:moveTo>
                    <a:cubicBezTo>
                      <a:pt x="20" y="170"/>
                      <a:pt x="20" y="170"/>
                      <a:pt x="20" y="170"/>
                    </a:cubicBezTo>
                    <a:cubicBezTo>
                      <a:pt x="20" y="176"/>
                      <a:pt x="20" y="176"/>
                      <a:pt x="20" y="176"/>
                    </a:cubicBezTo>
                    <a:cubicBezTo>
                      <a:pt x="30" y="175"/>
                      <a:pt x="30" y="175"/>
                      <a:pt x="30" y="175"/>
                    </a:cubicBezTo>
                    <a:lnTo>
                      <a:pt x="30" y="169"/>
                    </a:lnTo>
                    <a:close/>
                    <a:moveTo>
                      <a:pt x="44" y="169"/>
                    </a:moveTo>
                    <a:cubicBezTo>
                      <a:pt x="33" y="169"/>
                      <a:pt x="33" y="169"/>
                      <a:pt x="33" y="169"/>
                    </a:cubicBezTo>
                    <a:cubicBezTo>
                      <a:pt x="33" y="175"/>
                      <a:pt x="33" y="175"/>
                      <a:pt x="33" y="175"/>
                    </a:cubicBezTo>
                    <a:cubicBezTo>
                      <a:pt x="44" y="175"/>
                      <a:pt x="44" y="175"/>
                      <a:pt x="44" y="175"/>
                    </a:cubicBezTo>
                    <a:lnTo>
                      <a:pt x="44" y="169"/>
                    </a:lnTo>
                    <a:close/>
                    <a:moveTo>
                      <a:pt x="57" y="169"/>
                    </a:moveTo>
                    <a:cubicBezTo>
                      <a:pt x="47" y="169"/>
                      <a:pt x="47" y="169"/>
                      <a:pt x="47" y="169"/>
                    </a:cubicBezTo>
                    <a:cubicBezTo>
                      <a:pt x="47" y="175"/>
                      <a:pt x="47" y="175"/>
                      <a:pt x="47" y="175"/>
                    </a:cubicBezTo>
                    <a:cubicBezTo>
                      <a:pt x="57" y="175"/>
                      <a:pt x="57" y="175"/>
                      <a:pt x="57" y="175"/>
                    </a:cubicBezTo>
                    <a:lnTo>
                      <a:pt x="57" y="169"/>
                    </a:lnTo>
                    <a:close/>
                    <a:moveTo>
                      <a:pt x="70" y="168"/>
                    </a:moveTo>
                    <a:cubicBezTo>
                      <a:pt x="60" y="168"/>
                      <a:pt x="60" y="168"/>
                      <a:pt x="60" y="168"/>
                    </a:cubicBezTo>
                    <a:cubicBezTo>
                      <a:pt x="60" y="175"/>
                      <a:pt x="60" y="175"/>
                      <a:pt x="60" y="175"/>
                    </a:cubicBezTo>
                    <a:cubicBezTo>
                      <a:pt x="70" y="174"/>
                      <a:pt x="70" y="174"/>
                      <a:pt x="70" y="174"/>
                    </a:cubicBezTo>
                    <a:lnTo>
                      <a:pt x="70" y="168"/>
                    </a:lnTo>
                    <a:close/>
                    <a:moveTo>
                      <a:pt x="84" y="168"/>
                    </a:moveTo>
                    <a:cubicBezTo>
                      <a:pt x="74" y="168"/>
                      <a:pt x="74" y="168"/>
                      <a:pt x="74" y="168"/>
                    </a:cubicBezTo>
                    <a:cubicBezTo>
                      <a:pt x="74" y="174"/>
                      <a:pt x="74" y="174"/>
                      <a:pt x="74" y="174"/>
                    </a:cubicBezTo>
                    <a:cubicBezTo>
                      <a:pt x="84" y="174"/>
                      <a:pt x="84" y="174"/>
                      <a:pt x="84" y="174"/>
                    </a:cubicBezTo>
                    <a:lnTo>
                      <a:pt x="84" y="168"/>
                    </a:lnTo>
                    <a:close/>
                    <a:moveTo>
                      <a:pt x="97" y="167"/>
                    </a:moveTo>
                    <a:cubicBezTo>
                      <a:pt x="87" y="168"/>
                      <a:pt x="87" y="168"/>
                      <a:pt x="87" y="168"/>
                    </a:cubicBezTo>
                    <a:cubicBezTo>
                      <a:pt x="87" y="174"/>
                      <a:pt x="87" y="174"/>
                      <a:pt x="87" y="174"/>
                    </a:cubicBezTo>
                    <a:cubicBezTo>
                      <a:pt x="97" y="174"/>
                      <a:pt x="97" y="174"/>
                      <a:pt x="97" y="174"/>
                    </a:cubicBezTo>
                    <a:lnTo>
                      <a:pt x="97" y="167"/>
                    </a:lnTo>
                    <a:close/>
                    <a:moveTo>
                      <a:pt x="17" y="180"/>
                    </a:moveTo>
                    <a:cubicBezTo>
                      <a:pt x="6" y="180"/>
                      <a:pt x="6" y="180"/>
                      <a:pt x="6" y="180"/>
                    </a:cubicBezTo>
                    <a:cubicBezTo>
                      <a:pt x="6" y="186"/>
                      <a:pt x="6" y="186"/>
                      <a:pt x="6" y="186"/>
                    </a:cubicBezTo>
                    <a:cubicBezTo>
                      <a:pt x="17" y="186"/>
                      <a:pt x="17" y="186"/>
                      <a:pt x="17" y="186"/>
                    </a:cubicBezTo>
                    <a:lnTo>
                      <a:pt x="17" y="180"/>
                    </a:lnTo>
                    <a:close/>
                    <a:moveTo>
                      <a:pt x="30" y="180"/>
                    </a:moveTo>
                    <a:cubicBezTo>
                      <a:pt x="20" y="180"/>
                      <a:pt x="20" y="180"/>
                      <a:pt x="20" y="180"/>
                    </a:cubicBezTo>
                    <a:cubicBezTo>
                      <a:pt x="20" y="186"/>
                      <a:pt x="20" y="186"/>
                      <a:pt x="20" y="186"/>
                    </a:cubicBezTo>
                    <a:cubicBezTo>
                      <a:pt x="30" y="186"/>
                      <a:pt x="30" y="186"/>
                      <a:pt x="30" y="186"/>
                    </a:cubicBezTo>
                    <a:lnTo>
                      <a:pt x="30" y="180"/>
                    </a:lnTo>
                    <a:close/>
                    <a:moveTo>
                      <a:pt x="44" y="179"/>
                    </a:moveTo>
                    <a:cubicBezTo>
                      <a:pt x="33" y="179"/>
                      <a:pt x="33" y="179"/>
                      <a:pt x="33" y="179"/>
                    </a:cubicBezTo>
                    <a:cubicBezTo>
                      <a:pt x="33" y="186"/>
                      <a:pt x="33" y="186"/>
                      <a:pt x="33" y="186"/>
                    </a:cubicBezTo>
                    <a:cubicBezTo>
                      <a:pt x="44" y="185"/>
                      <a:pt x="44" y="185"/>
                      <a:pt x="44" y="185"/>
                    </a:cubicBezTo>
                    <a:lnTo>
                      <a:pt x="44" y="179"/>
                    </a:lnTo>
                    <a:close/>
                    <a:moveTo>
                      <a:pt x="57" y="179"/>
                    </a:moveTo>
                    <a:cubicBezTo>
                      <a:pt x="47" y="179"/>
                      <a:pt x="47" y="179"/>
                      <a:pt x="47" y="179"/>
                    </a:cubicBezTo>
                    <a:cubicBezTo>
                      <a:pt x="47" y="185"/>
                      <a:pt x="47" y="185"/>
                      <a:pt x="47" y="185"/>
                    </a:cubicBezTo>
                    <a:cubicBezTo>
                      <a:pt x="57" y="185"/>
                      <a:pt x="57" y="185"/>
                      <a:pt x="57" y="185"/>
                    </a:cubicBezTo>
                    <a:lnTo>
                      <a:pt x="57" y="179"/>
                    </a:lnTo>
                    <a:close/>
                    <a:moveTo>
                      <a:pt x="70" y="179"/>
                    </a:moveTo>
                    <a:cubicBezTo>
                      <a:pt x="60" y="179"/>
                      <a:pt x="60" y="179"/>
                      <a:pt x="60" y="179"/>
                    </a:cubicBezTo>
                    <a:cubicBezTo>
                      <a:pt x="60" y="185"/>
                      <a:pt x="60" y="185"/>
                      <a:pt x="60" y="185"/>
                    </a:cubicBezTo>
                    <a:cubicBezTo>
                      <a:pt x="70" y="185"/>
                      <a:pt x="70" y="185"/>
                      <a:pt x="70" y="185"/>
                    </a:cubicBezTo>
                    <a:lnTo>
                      <a:pt x="70" y="179"/>
                    </a:lnTo>
                    <a:close/>
                    <a:moveTo>
                      <a:pt x="84" y="178"/>
                    </a:moveTo>
                    <a:cubicBezTo>
                      <a:pt x="74" y="179"/>
                      <a:pt x="74" y="179"/>
                      <a:pt x="74" y="179"/>
                    </a:cubicBezTo>
                    <a:cubicBezTo>
                      <a:pt x="74" y="185"/>
                      <a:pt x="74" y="185"/>
                      <a:pt x="74" y="185"/>
                    </a:cubicBezTo>
                    <a:cubicBezTo>
                      <a:pt x="84" y="185"/>
                      <a:pt x="84" y="185"/>
                      <a:pt x="84" y="185"/>
                    </a:cubicBezTo>
                    <a:lnTo>
                      <a:pt x="84" y="178"/>
                    </a:lnTo>
                    <a:close/>
                    <a:moveTo>
                      <a:pt x="97" y="178"/>
                    </a:moveTo>
                    <a:cubicBezTo>
                      <a:pt x="87" y="178"/>
                      <a:pt x="87" y="178"/>
                      <a:pt x="87" y="178"/>
                    </a:cubicBezTo>
                    <a:cubicBezTo>
                      <a:pt x="87" y="184"/>
                      <a:pt x="87" y="184"/>
                      <a:pt x="87" y="184"/>
                    </a:cubicBezTo>
                    <a:cubicBezTo>
                      <a:pt x="97" y="184"/>
                      <a:pt x="97" y="184"/>
                      <a:pt x="97" y="184"/>
                    </a:cubicBezTo>
                    <a:lnTo>
                      <a:pt x="97" y="178"/>
                    </a:lnTo>
                    <a:close/>
                    <a:moveTo>
                      <a:pt x="17" y="190"/>
                    </a:moveTo>
                    <a:cubicBezTo>
                      <a:pt x="6" y="190"/>
                      <a:pt x="6" y="190"/>
                      <a:pt x="6" y="190"/>
                    </a:cubicBezTo>
                    <a:cubicBezTo>
                      <a:pt x="6" y="196"/>
                      <a:pt x="6" y="196"/>
                      <a:pt x="6" y="196"/>
                    </a:cubicBezTo>
                    <a:cubicBezTo>
                      <a:pt x="17" y="196"/>
                      <a:pt x="17" y="196"/>
                      <a:pt x="17" y="196"/>
                    </a:cubicBezTo>
                    <a:lnTo>
                      <a:pt x="17" y="190"/>
                    </a:lnTo>
                    <a:close/>
                    <a:moveTo>
                      <a:pt x="30" y="190"/>
                    </a:moveTo>
                    <a:cubicBezTo>
                      <a:pt x="20" y="190"/>
                      <a:pt x="20" y="190"/>
                      <a:pt x="20" y="190"/>
                    </a:cubicBezTo>
                    <a:cubicBezTo>
                      <a:pt x="20" y="196"/>
                      <a:pt x="20" y="196"/>
                      <a:pt x="20" y="196"/>
                    </a:cubicBezTo>
                    <a:cubicBezTo>
                      <a:pt x="30" y="196"/>
                      <a:pt x="30" y="196"/>
                      <a:pt x="30" y="196"/>
                    </a:cubicBezTo>
                    <a:lnTo>
                      <a:pt x="30" y="190"/>
                    </a:lnTo>
                    <a:close/>
                    <a:moveTo>
                      <a:pt x="44" y="189"/>
                    </a:moveTo>
                    <a:cubicBezTo>
                      <a:pt x="33" y="190"/>
                      <a:pt x="33" y="190"/>
                      <a:pt x="33" y="190"/>
                    </a:cubicBezTo>
                    <a:cubicBezTo>
                      <a:pt x="33" y="196"/>
                      <a:pt x="33" y="196"/>
                      <a:pt x="33" y="196"/>
                    </a:cubicBezTo>
                    <a:cubicBezTo>
                      <a:pt x="44" y="196"/>
                      <a:pt x="44" y="196"/>
                      <a:pt x="44" y="196"/>
                    </a:cubicBezTo>
                    <a:lnTo>
                      <a:pt x="44" y="189"/>
                    </a:lnTo>
                    <a:close/>
                    <a:moveTo>
                      <a:pt x="57" y="189"/>
                    </a:moveTo>
                    <a:cubicBezTo>
                      <a:pt x="47" y="189"/>
                      <a:pt x="47" y="189"/>
                      <a:pt x="47" y="189"/>
                    </a:cubicBezTo>
                    <a:cubicBezTo>
                      <a:pt x="47" y="196"/>
                      <a:pt x="47" y="196"/>
                      <a:pt x="47" y="196"/>
                    </a:cubicBezTo>
                    <a:cubicBezTo>
                      <a:pt x="57" y="195"/>
                      <a:pt x="57" y="195"/>
                      <a:pt x="57" y="195"/>
                    </a:cubicBezTo>
                    <a:lnTo>
                      <a:pt x="57" y="189"/>
                    </a:lnTo>
                    <a:close/>
                    <a:moveTo>
                      <a:pt x="70" y="189"/>
                    </a:moveTo>
                    <a:cubicBezTo>
                      <a:pt x="60" y="189"/>
                      <a:pt x="60" y="189"/>
                      <a:pt x="60" y="189"/>
                    </a:cubicBezTo>
                    <a:cubicBezTo>
                      <a:pt x="60" y="195"/>
                      <a:pt x="60" y="195"/>
                      <a:pt x="60" y="195"/>
                    </a:cubicBezTo>
                    <a:cubicBezTo>
                      <a:pt x="70" y="195"/>
                      <a:pt x="70" y="195"/>
                      <a:pt x="70" y="195"/>
                    </a:cubicBezTo>
                    <a:lnTo>
                      <a:pt x="70" y="189"/>
                    </a:lnTo>
                    <a:close/>
                    <a:moveTo>
                      <a:pt x="84" y="189"/>
                    </a:moveTo>
                    <a:cubicBezTo>
                      <a:pt x="74" y="189"/>
                      <a:pt x="74" y="189"/>
                      <a:pt x="74" y="189"/>
                    </a:cubicBezTo>
                    <a:cubicBezTo>
                      <a:pt x="74" y="195"/>
                      <a:pt x="74" y="195"/>
                      <a:pt x="74" y="195"/>
                    </a:cubicBezTo>
                    <a:cubicBezTo>
                      <a:pt x="84" y="195"/>
                      <a:pt x="84" y="195"/>
                      <a:pt x="84" y="195"/>
                    </a:cubicBezTo>
                    <a:lnTo>
                      <a:pt x="84" y="189"/>
                    </a:lnTo>
                    <a:close/>
                    <a:moveTo>
                      <a:pt x="97" y="189"/>
                    </a:moveTo>
                    <a:cubicBezTo>
                      <a:pt x="87" y="189"/>
                      <a:pt x="87" y="189"/>
                      <a:pt x="87" y="189"/>
                    </a:cubicBezTo>
                    <a:cubicBezTo>
                      <a:pt x="87" y="195"/>
                      <a:pt x="87" y="195"/>
                      <a:pt x="87" y="195"/>
                    </a:cubicBezTo>
                    <a:cubicBezTo>
                      <a:pt x="97" y="195"/>
                      <a:pt x="97" y="195"/>
                      <a:pt x="97" y="195"/>
                    </a:cubicBezTo>
                    <a:lnTo>
                      <a:pt x="97" y="189"/>
                    </a:lnTo>
                    <a:close/>
                    <a:moveTo>
                      <a:pt x="17" y="200"/>
                    </a:moveTo>
                    <a:cubicBezTo>
                      <a:pt x="6" y="200"/>
                      <a:pt x="6" y="200"/>
                      <a:pt x="6" y="200"/>
                    </a:cubicBezTo>
                    <a:cubicBezTo>
                      <a:pt x="6" y="206"/>
                      <a:pt x="6" y="206"/>
                      <a:pt x="6" y="206"/>
                    </a:cubicBezTo>
                    <a:cubicBezTo>
                      <a:pt x="17" y="206"/>
                      <a:pt x="17" y="206"/>
                      <a:pt x="17" y="206"/>
                    </a:cubicBezTo>
                    <a:lnTo>
                      <a:pt x="17" y="200"/>
                    </a:lnTo>
                    <a:close/>
                    <a:moveTo>
                      <a:pt x="30" y="200"/>
                    </a:moveTo>
                    <a:cubicBezTo>
                      <a:pt x="20" y="200"/>
                      <a:pt x="20" y="200"/>
                      <a:pt x="20" y="200"/>
                    </a:cubicBezTo>
                    <a:cubicBezTo>
                      <a:pt x="20" y="206"/>
                      <a:pt x="20" y="206"/>
                      <a:pt x="20" y="206"/>
                    </a:cubicBezTo>
                    <a:cubicBezTo>
                      <a:pt x="30" y="206"/>
                      <a:pt x="30" y="206"/>
                      <a:pt x="30" y="206"/>
                    </a:cubicBezTo>
                    <a:lnTo>
                      <a:pt x="30" y="200"/>
                    </a:lnTo>
                    <a:close/>
                    <a:moveTo>
                      <a:pt x="44" y="200"/>
                    </a:moveTo>
                    <a:cubicBezTo>
                      <a:pt x="33" y="200"/>
                      <a:pt x="33" y="200"/>
                      <a:pt x="33" y="200"/>
                    </a:cubicBezTo>
                    <a:cubicBezTo>
                      <a:pt x="33" y="206"/>
                      <a:pt x="33" y="206"/>
                      <a:pt x="33" y="206"/>
                    </a:cubicBezTo>
                    <a:cubicBezTo>
                      <a:pt x="44" y="206"/>
                      <a:pt x="44" y="206"/>
                      <a:pt x="44" y="206"/>
                    </a:cubicBezTo>
                    <a:lnTo>
                      <a:pt x="44" y="200"/>
                    </a:lnTo>
                    <a:close/>
                    <a:moveTo>
                      <a:pt x="57" y="200"/>
                    </a:moveTo>
                    <a:cubicBezTo>
                      <a:pt x="47" y="200"/>
                      <a:pt x="47" y="200"/>
                      <a:pt x="47" y="200"/>
                    </a:cubicBezTo>
                    <a:cubicBezTo>
                      <a:pt x="47" y="206"/>
                      <a:pt x="47" y="206"/>
                      <a:pt x="47" y="206"/>
                    </a:cubicBezTo>
                    <a:cubicBezTo>
                      <a:pt x="57" y="206"/>
                      <a:pt x="57" y="206"/>
                      <a:pt x="57" y="206"/>
                    </a:cubicBezTo>
                    <a:lnTo>
                      <a:pt x="57" y="200"/>
                    </a:lnTo>
                    <a:close/>
                    <a:moveTo>
                      <a:pt x="70" y="199"/>
                    </a:moveTo>
                    <a:cubicBezTo>
                      <a:pt x="60" y="200"/>
                      <a:pt x="60" y="200"/>
                      <a:pt x="60" y="200"/>
                    </a:cubicBezTo>
                    <a:cubicBezTo>
                      <a:pt x="60" y="206"/>
                      <a:pt x="60" y="206"/>
                      <a:pt x="60" y="206"/>
                    </a:cubicBezTo>
                    <a:cubicBezTo>
                      <a:pt x="70" y="206"/>
                      <a:pt x="70" y="206"/>
                      <a:pt x="70" y="206"/>
                    </a:cubicBezTo>
                    <a:lnTo>
                      <a:pt x="70" y="199"/>
                    </a:lnTo>
                    <a:close/>
                    <a:moveTo>
                      <a:pt x="84" y="199"/>
                    </a:moveTo>
                    <a:cubicBezTo>
                      <a:pt x="74" y="199"/>
                      <a:pt x="74" y="199"/>
                      <a:pt x="74" y="199"/>
                    </a:cubicBezTo>
                    <a:cubicBezTo>
                      <a:pt x="74" y="206"/>
                      <a:pt x="74" y="206"/>
                      <a:pt x="74" y="206"/>
                    </a:cubicBezTo>
                    <a:cubicBezTo>
                      <a:pt x="84" y="206"/>
                      <a:pt x="84" y="206"/>
                      <a:pt x="84" y="206"/>
                    </a:cubicBezTo>
                    <a:lnTo>
                      <a:pt x="84" y="199"/>
                    </a:lnTo>
                    <a:close/>
                    <a:moveTo>
                      <a:pt x="97" y="199"/>
                    </a:moveTo>
                    <a:cubicBezTo>
                      <a:pt x="87" y="199"/>
                      <a:pt x="87" y="199"/>
                      <a:pt x="87" y="199"/>
                    </a:cubicBezTo>
                    <a:cubicBezTo>
                      <a:pt x="87" y="205"/>
                      <a:pt x="87" y="205"/>
                      <a:pt x="87" y="205"/>
                    </a:cubicBezTo>
                    <a:cubicBezTo>
                      <a:pt x="97" y="205"/>
                      <a:pt x="97" y="205"/>
                      <a:pt x="97" y="205"/>
                    </a:cubicBezTo>
                    <a:lnTo>
                      <a:pt x="97" y="199"/>
                    </a:lnTo>
                    <a:close/>
                    <a:moveTo>
                      <a:pt x="17" y="210"/>
                    </a:moveTo>
                    <a:cubicBezTo>
                      <a:pt x="6" y="210"/>
                      <a:pt x="6" y="210"/>
                      <a:pt x="6" y="210"/>
                    </a:cubicBezTo>
                    <a:cubicBezTo>
                      <a:pt x="6" y="216"/>
                      <a:pt x="6" y="216"/>
                      <a:pt x="6" y="216"/>
                    </a:cubicBezTo>
                    <a:cubicBezTo>
                      <a:pt x="17" y="216"/>
                      <a:pt x="17" y="216"/>
                      <a:pt x="17" y="216"/>
                    </a:cubicBezTo>
                    <a:lnTo>
                      <a:pt x="17" y="210"/>
                    </a:lnTo>
                    <a:close/>
                    <a:moveTo>
                      <a:pt x="30" y="210"/>
                    </a:moveTo>
                    <a:cubicBezTo>
                      <a:pt x="20" y="210"/>
                      <a:pt x="20" y="210"/>
                      <a:pt x="20" y="210"/>
                    </a:cubicBezTo>
                    <a:cubicBezTo>
                      <a:pt x="20" y="216"/>
                      <a:pt x="20" y="216"/>
                      <a:pt x="20" y="216"/>
                    </a:cubicBezTo>
                    <a:cubicBezTo>
                      <a:pt x="30" y="216"/>
                      <a:pt x="30" y="216"/>
                      <a:pt x="30" y="216"/>
                    </a:cubicBezTo>
                    <a:lnTo>
                      <a:pt x="30" y="210"/>
                    </a:lnTo>
                    <a:close/>
                    <a:moveTo>
                      <a:pt x="44" y="210"/>
                    </a:moveTo>
                    <a:cubicBezTo>
                      <a:pt x="33" y="210"/>
                      <a:pt x="33" y="210"/>
                      <a:pt x="33" y="210"/>
                    </a:cubicBezTo>
                    <a:cubicBezTo>
                      <a:pt x="33" y="216"/>
                      <a:pt x="33" y="216"/>
                      <a:pt x="33" y="216"/>
                    </a:cubicBezTo>
                    <a:cubicBezTo>
                      <a:pt x="44" y="216"/>
                      <a:pt x="44" y="216"/>
                      <a:pt x="44" y="216"/>
                    </a:cubicBezTo>
                    <a:lnTo>
                      <a:pt x="44" y="210"/>
                    </a:lnTo>
                    <a:close/>
                    <a:moveTo>
                      <a:pt x="57" y="210"/>
                    </a:moveTo>
                    <a:cubicBezTo>
                      <a:pt x="47" y="210"/>
                      <a:pt x="47" y="210"/>
                      <a:pt x="47" y="210"/>
                    </a:cubicBezTo>
                    <a:cubicBezTo>
                      <a:pt x="47" y="216"/>
                      <a:pt x="47" y="216"/>
                      <a:pt x="47" y="216"/>
                    </a:cubicBezTo>
                    <a:cubicBezTo>
                      <a:pt x="57" y="216"/>
                      <a:pt x="57" y="216"/>
                      <a:pt x="57" y="216"/>
                    </a:cubicBezTo>
                    <a:lnTo>
                      <a:pt x="57" y="210"/>
                    </a:lnTo>
                    <a:close/>
                    <a:moveTo>
                      <a:pt x="70" y="210"/>
                    </a:moveTo>
                    <a:cubicBezTo>
                      <a:pt x="60" y="210"/>
                      <a:pt x="60" y="210"/>
                      <a:pt x="60" y="210"/>
                    </a:cubicBezTo>
                    <a:cubicBezTo>
                      <a:pt x="60" y="216"/>
                      <a:pt x="60" y="216"/>
                      <a:pt x="60" y="216"/>
                    </a:cubicBezTo>
                    <a:cubicBezTo>
                      <a:pt x="70" y="216"/>
                      <a:pt x="70" y="216"/>
                      <a:pt x="70" y="216"/>
                    </a:cubicBezTo>
                    <a:lnTo>
                      <a:pt x="70" y="210"/>
                    </a:lnTo>
                    <a:close/>
                    <a:moveTo>
                      <a:pt x="84" y="210"/>
                    </a:moveTo>
                    <a:cubicBezTo>
                      <a:pt x="74" y="210"/>
                      <a:pt x="74" y="210"/>
                      <a:pt x="74" y="210"/>
                    </a:cubicBezTo>
                    <a:cubicBezTo>
                      <a:pt x="74" y="216"/>
                      <a:pt x="74" y="216"/>
                      <a:pt x="74" y="216"/>
                    </a:cubicBezTo>
                    <a:cubicBezTo>
                      <a:pt x="84" y="216"/>
                      <a:pt x="84" y="216"/>
                      <a:pt x="84" y="216"/>
                    </a:cubicBezTo>
                    <a:lnTo>
                      <a:pt x="84" y="210"/>
                    </a:lnTo>
                    <a:close/>
                    <a:moveTo>
                      <a:pt x="97" y="210"/>
                    </a:moveTo>
                    <a:cubicBezTo>
                      <a:pt x="87" y="210"/>
                      <a:pt x="87" y="210"/>
                      <a:pt x="87" y="210"/>
                    </a:cubicBezTo>
                    <a:cubicBezTo>
                      <a:pt x="87" y="216"/>
                      <a:pt x="87" y="216"/>
                      <a:pt x="87" y="216"/>
                    </a:cubicBezTo>
                    <a:cubicBezTo>
                      <a:pt x="97" y="216"/>
                      <a:pt x="97" y="216"/>
                      <a:pt x="97" y="216"/>
                    </a:cubicBezTo>
                    <a:lnTo>
                      <a:pt x="97" y="21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2" name="Freeform: Shape 206"/>
              <p:cNvSpPr/>
              <p:nvPr/>
            </p:nvSpPr>
            <p:spPr bwMode="auto">
              <a:xfrm>
                <a:off x="7026275" y="312738"/>
                <a:ext cx="123825" cy="477838"/>
              </a:xfrm>
              <a:custGeom>
                <a:avLst/>
                <a:gdLst>
                  <a:gd name="T0" fmla="*/ 78 w 78"/>
                  <a:gd name="T1" fmla="*/ 301 h 301"/>
                  <a:gd name="T2" fmla="*/ 0 w 78"/>
                  <a:gd name="T3" fmla="*/ 4 h 301"/>
                  <a:gd name="T4" fmla="*/ 35 w 78"/>
                  <a:gd name="T5" fmla="*/ 26 h 301"/>
                  <a:gd name="T6" fmla="*/ 13 w 78"/>
                  <a:gd name="T7" fmla="*/ 41 h 301"/>
                  <a:gd name="T8" fmla="*/ 35 w 78"/>
                  <a:gd name="T9" fmla="*/ 26 h 301"/>
                  <a:gd name="T10" fmla="*/ 41 w 78"/>
                  <a:gd name="T11" fmla="*/ 26 h 301"/>
                  <a:gd name="T12" fmla="*/ 63 w 78"/>
                  <a:gd name="T13" fmla="*/ 39 h 301"/>
                  <a:gd name="T14" fmla="*/ 35 w 78"/>
                  <a:gd name="T15" fmla="*/ 50 h 301"/>
                  <a:gd name="T16" fmla="*/ 13 w 78"/>
                  <a:gd name="T17" fmla="*/ 65 h 301"/>
                  <a:gd name="T18" fmla="*/ 35 w 78"/>
                  <a:gd name="T19" fmla="*/ 50 h 301"/>
                  <a:gd name="T20" fmla="*/ 41 w 78"/>
                  <a:gd name="T21" fmla="*/ 50 h 301"/>
                  <a:gd name="T22" fmla="*/ 63 w 78"/>
                  <a:gd name="T23" fmla="*/ 60 h 301"/>
                  <a:gd name="T24" fmla="*/ 35 w 78"/>
                  <a:gd name="T25" fmla="*/ 71 h 301"/>
                  <a:gd name="T26" fmla="*/ 13 w 78"/>
                  <a:gd name="T27" fmla="*/ 86 h 301"/>
                  <a:gd name="T28" fmla="*/ 35 w 78"/>
                  <a:gd name="T29" fmla="*/ 71 h 301"/>
                  <a:gd name="T30" fmla="*/ 41 w 78"/>
                  <a:gd name="T31" fmla="*/ 71 h 301"/>
                  <a:gd name="T32" fmla="*/ 63 w 78"/>
                  <a:gd name="T33" fmla="*/ 84 h 301"/>
                  <a:gd name="T34" fmla="*/ 35 w 78"/>
                  <a:gd name="T35" fmla="*/ 95 h 301"/>
                  <a:gd name="T36" fmla="*/ 13 w 78"/>
                  <a:gd name="T37" fmla="*/ 110 h 301"/>
                  <a:gd name="T38" fmla="*/ 35 w 78"/>
                  <a:gd name="T39" fmla="*/ 95 h 301"/>
                  <a:gd name="T40" fmla="*/ 41 w 78"/>
                  <a:gd name="T41" fmla="*/ 95 h 301"/>
                  <a:gd name="T42" fmla="*/ 63 w 78"/>
                  <a:gd name="T43" fmla="*/ 108 h 301"/>
                  <a:gd name="T44" fmla="*/ 35 w 78"/>
                  <a:gd name="T45" fmla="*/ 119 h 301"/>
                  <a:gd name="T46" fmla="*/ 13 w 78"/>
                  <a:gd name="T47" fmla="*/ 132 h 301"/>
                  <a:gd name="T48" fmla="*/ 35 w 78"/>
                  <a:gd name="T49" fmla="*/ 119 h 301"/>
                  <a:gd name="T50" fmla="*/ 41 w 78"/>
                  <a:gd name="T51" fmla="*/ 119 h 301"/>
                  <a:gd name="T52" fmla="*/ 63 w 78"/>
                  <a:gd name="T53" fmla="*/ 132 h 301"/>
                  <a:gd name="T54" fmla="*/ 35 w 78"/>
                  <a:gd name="T55" fmla="*/ 141 h 301"/>
                  <a:gd name="T56" fmla="*/ 13 w 78"/>
                  <a:gd name="T57" fmla="*/ 156 h 301"/>
                  <a:gd name="T58" fmla="*/ 35 w 78"/>
                  <a:gd name="T59" fmla="*/ 141 h 301"/>
                  <a:gd name="T60" fmla="*/ 41 w 78"/>
                  <a:gd name="T61" fmla="*/ 141 h 301"/>
                  <a:gd name="T62" fmla="*/ 63 w 78"/>
                  <a:gd name="T63" fmla="*/ 154 h 301"/>
                  <a:gd name="T64" fmla="*/ 35 w 78"/>
                  <a:gd name="T65" fmla="*/ 164 h 301"/>
                  <a:gd name="T66" fmla="*/ 13 w 78"/>
                  <a:gd name="T67" fmla="*/ 177 h 301"/>
                  <a:gd name="T68" fmla="*/ 35 w 78"/>
                  <a:gd name="T69" fmla="*/ 164 h 301"/>
                  <a:gd name="T70" fmla="*/ 41 w 78"/>
                  <a:gd name="T71" fmla="*/ 164 h 301"/>
                  <a:gd name="T72" fmla="*/ 63 w 78"/>
                  <a:gd name="T73" fmla="*/ 177 h 301"/>
                  <a:gd name="T74" fmla="*/ 35 w 78"/>
                  <a:gd name="T75" fmla="*/ 188 h 301"/>
                  <a:gd name="T76" fmla="*/ 13 w 78"/>
                  <a:gd name="T77" fmla="*/ 201 h 301"/>
                  <a:gd name="T78" fmla="*/ 35 w 78"/>
                  <a:gd name="T79" fmla="*/ 188 h 301"/>
                  <a:gd name="T80" fmla="*/ 41 w 78"/>
                  <a:gd name="T81" fmla="*/ 186 h 301"/>
                  <a:gd name="T82" fmla="*/ 63 w 78"/>
                  <a:gd name="T83" fmla="*/ 201 h 301"/>
                  <a:gd name="T84" fmla="*/ 35 w 78"/>
                  <a:gd name="T85" fmla="*/ 210 h 301"/>
                  <a:gd name="T86" fmla="*/ 13 w 78"/>
                  <a:gd name="T87" fmla="*/ 225 h 301"/>
                  <a:gd name="T88" fmla="*/ 35 w 78"/>
                  <a:gd name="T89" fmla="*/ 210 h 301"/>
                  <a:gd name="T90" fmla="*/ 41 w 78"/>
                  <a:gd name="T91" fmla="*/ 210 h 301"/>
                  <a:gd name="T92" fmla="*/ 63 w 78"/>
                  <a:gd name="T93" fmla="*/ 223 h 301"/>
                  <a:gd name="T94" fmla="*/ 35 w 78"/>
                  <a:gd name="T95" fmla="*/ 234 h 301"/>
                  <a:gd name="T96" fmla="*/ 13 w 78"/>
                  <a:gd name="T97" fmla="*/ 247 h 301"/>
                  <a:gd name="T98" fmla="*/ 35 w 78"/>
                  <a:gd name="T99" fmla="*/ 234 h 301"/>
                  <a:gd name="T100" fmla="*/ 41 w 78"/>
                  <a:gd name="T101" fmla="*/ 234 h 301"/>
                  <a:gd name="T102" fmla="*/ 63 w 78"/>
                  <a:gd name="T103" fmla="*/ 247 h 301"/>
                  <a:gd name="T104" fmla="*/ 35 w 78"/>
                  <a:gd name="T105" fmla="*/ 255 h 301"/>
                  <a:gd name="T106" fmla="*/ 13 w 78"/>
                  <a:gd name="T107" fmla="*/ 270 h 301"/>
                  <a:gd name="T108" fmla="*/ 35 w 78"/>
                  <a:gd name="T109" fmla="*/ 255 h 301"/>
                  <a:gd name="T110" fmla="*/ 41 w 78"/>
                  <a:gd name="T111" fmla="*/ 255 h 301"/>
                  <a:gd name="T112" fmla="*/ 63 w 78"/>
                  <a:gd name="T113" fmla="*/ 270 h 3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78" h="301">
                    <a:moveTo>
                      <a:pt x="78" y="0"/>
                    </a:moveTo>
                    <a:lnTo>
                      <a:pt x="78" y="301"/>
                    </a:lnTo>
                    <a:lnTo>
                      <a:pt x="0" y="301"/>
                    </a:lnTo>
                    <a:lnTo>
                      <a:pt x="0" y="4"/>
                    </a:lnTo>
                    <a:lnTo>
                      <a:pt x="78" y="0"/>
                    </a:lnTo>
                    <a:close/>
                    <a:moveTo>
                      <a:pt x="35" y="26"/>
                    </a:moveTo>
                    <a:lnTo>
                      <a:pt x="13" y="28"/>
                    </a:lnTo>
                    <a:lnTo>
                      <a:pt x="13" y="41"/>
                    </a:lnTo>
                    <a:lnTo>
                      <a:pt x="35" y="39"/>
                    </a:lnTo>
                    <a:lnTo>
                      <a:pt x="35" y="26"/>
                    </a:lnTo>
                    <a:close/>
                    <a:moveTo>
                      <a:pt x="63" y="24"/>
                    </a:moveTo>
                    <a:lnTo>
                      <a:pt x="41" y="26"/>
                    </a:lnTo>
                    <a:lnTo>
                      <a:pt x="41" y="39"/>
                    </a:lnTo>
                    <a:lnTo>
                      <a:pt x="63" y="39"/>
                    </a:lnTo>
                    <a:lnTo>
                      <a:pt x="63" y="24"/>
                    </a:lnTo>
                    <a:close/>
                    <a:moveTo>
                      <a:pt x="35" y="50"/>
                    </a:moveTo>
                    <a:lnTo>
                      <a:pt x="13" y="50"/>
                    </a:lnTo>
                    <a:lnTo>
                      <a:pt x="13" y="65"/>
                    </a:lnTo>
                    <a:lnTo>
                      <a:pt x="35" y="63"/>
                    </a:lnTo>
                    <a:lnTo>
                      <a:pt x="35" y="50"/>
                    </a:lnTo>
                    <a:close/>
                    <a:moveTo>
                      <a:pt x="63" y="47"/>
                    </a:moveTo>
                    <a:lnTo>
                      <a:pt x="41" y="50"/>
                    </a:lnTo>
                    <a:lnTo>
                      <a:pt x="41" y="63"/>
                    </a:lnTo>
                    <a:lnTo>
                      <a:pt x="63" y="60"/>
                    </a:lnTo>
                    <a:lnTo>
                      <a:pt x="63" y="47"/>
                    </a:lnTo>
                    <a:close/>
                    <a:moveTo>
                      <a:pt x="35" y="71"/>
                    </a:moveTo>
                    <a:lnTo>
                      <a:pt x="13" y="73"/>
                    </a:lnTo>
                    <a:lnTo>
                      <a:pt x="13" y="86"/>
                    </a:lnTo>
                    <a:lnTo>
                      <a:pt x="35" y="86"/>
                    </a:lnTo>
                    <a:lnTo>
                      <a:pt x="35" y="71"/>
                    </a:lnTo>
                    <a:close/>
                    <a:moveTo>
                      <a:pt x="63" y="71"/>
                    </a:moveTo>
                    <a:lnTo>
                      <a:pt x="41" y="71"/>
                    </a:lnTo>
                    <a:lnTo>
                      <a:pt x="41" y="86"/>
                    </a:lnTo>
                    <a:lnTo>
                      <a:pt x="63" y="84"/>
                    </a:lnTo>
                    <a:lnTo>
                      <a:pt x="63" y="71"/>
                    </a:lnTo>
                    <a:close/>
                    <a:moveTo>
                      <a:pt x="35" y="95"/>
                    </a:moveTo>
                    <a:lnTo>
                      <a:pt x="13" y="95"/>
                    </a:lnTo>
                    <a:lnTo>
                      <a:pt x="13" y="110"/>
                    </a:lnTo>
                    <a:lnTo>
                      <a:pt x="35" y="108"/>
                    </a:lnTo>
                    <a:lnTo>
                      <a:pt x="35" y="95"/>
                    </a:lnTo>
                    <a:close/>
                    <a:moveTo>
                      <a:pt x="63" y="93"/>
                    </a:moveTo>
                    <a:lnTo>
                      <a:pt x="41" y="95"/>
                    </a:lnTo>
                    <a:lnTo>
                      <a:pt x="41" y="108"/>
                    </a:lnTo>
                    <a:lnTo>
                      <a:pt x="63" y="108"/>
                    </a:lnTo>
                    <a:lnTo>
                      <a:pt x="63" y="93"/>
                    </a:lnTo>
                    <a:close/>
                    <a:moveTo>
                      <a:pt x="35" y="119"/>
                    </a:moveTo>
                    <a:lnTo>
                      <a:pt x="13" y="119"/>
                    </a:lnTo>
                    <a:lnTo>
                      <a:pt x="13" y="132"/>
                    </a:lnTo>
                    <a:lnTo>
                      <a:pt x="35" y="132"/>
                    </a:lnTo>
                    <a:lnTo>
                      <a:pt x="35" y="119"/>
                    </a:lnTo>
                    <a:close/>
                    <a:moveTo>
                      <a:pt x="63" y="117"/>
                    </a:moveTo>
                    <a:lnTo>
                      <a:pt x="41" y="119"/>
                    </a:lnTo>
                    <a:lnTo>
                      <a:pt x="41" y="132"/>
                    </a:lnTo>
                    <a:lnTo>
                      <a:pt x="63" y="132"/>
                    </a:lnTo>
                    <a:lnTo>
                      <a:pt x="63" y="117"/>
                    </a:lnTo>
                    <a:close/>
                    <a:moveTo>
                      <a:pt x="35" y="141"/>
                    </a:moveTo>
                    <a:lnTo>
                      <a:pt x="13" y="143"/>
                    </a:lnTo>
                    <a:lnTo>
                      <a:pt x="13" y="156"/>
                    </a:lnTo>
                    <a:lnTo>
                      <a:pt x="35" y="156"/>
                    </a:lnTo>
                    <a:lnTo>
                      <a:pt x="35" y="141"/>
                    </a:lnTo>
                    <a:close/>
                    <a:moveTo>
                      <a:pt x="63" y="141"/>
                    </a:moveTo>
                    <a:lnTo>
                      <a:pt x="41" y="141"/>
                    </a:lnTo>
                    <a:lnTo>
                      <a:pt x="41" y="154"/>
                    </a:lnTo>
                    <a:lnTo>
                      <a:pt x="63" y="154"/>
                    </a:lnTo>
                    <a:lnTo>
                      <a:pt x="63" y="141"/>
                    </a:lnTo>
                    <a:close/>
                    <a:moveTo>
                      <a:pt x="35" y="164"/>
                    </a:moveTo>
                    <a:lnTo>
                      <a:pt x="13" y="164"/>
                    </a:lnTo>
                    <a:lnTo>
                      <a:pt x="13" y="177"/>
                    </a:lnTo>
                    <a:lnTo>
                      <a:pt x="35" y="177"/>
                    </a:lnTo>
                    <a:lnTo>
                      <a:pt x="35" y="164"/>
                    </a:lnTo>
                    <a:close/>
                    <a:moveTo>
                      <a:pt x="63" y="164"/>
                    </a:moveTo>
                    <a:lnTo>
                      <a:pt x="41" y="164"/>
                    </a:lnTo>
                    <a:lnTo>
                      <a:pt x="41" y="177"/>
                    </a:lnTo>
                    <a:lnTo>
                      <a:pt x="63" y="177"/>
                    </a:lnTo>
                    <a:lnTo>
                      <a:pt x="63" y="164"/>
                    </a:lnTo>
                    <a:close/>
                    <a:moveTo>
                      <a:pt x="35" y="188"/>
                    </a:moveTo>
                    <a:lnTo>
                      <a:pt x="13" y="188"/>
                    </a:lnTo>
                    <a:lnTo>
                      <a:pt x="13" y="201"/>
                    </a:lnTo>
                    <a:lnTo>
                      <a:pt x="35" y="201"/>
                    </a:lnTo>
                    <a:lnTo>
                      <a:pt x="35" y="188"/>
                    </a:lnTo>
                    <a:close/>
                    <a:moveTo>
                      <a:pt x="63" y="186"/>
                    </a:moveTo>
                    <a:lnTo>
                      <a:pt x="41" y="186"/>
                    </a:lnTo>
                    <a:lnTo>
                      <a:pt x="41" y="201"/>
                    </a:lnTo>
                    <a:lnTo>
                      <a:pt x="63" y="201"/>
                    </a:lnTo>
                    <a:lnTo>
                      <a:pt x="63" y="186"/>
                    </a:lnTo>
                    <a:close/>
                    <a:moveTo>
                      <a:pt x="35" y="210"/>
                    </a:moveTo>
                    <a:lnTo>
                      <a:pt x="13" y="210"/>
                    </a:lnTo>
                    <a:lnTo>
                      <a:pt x="13" y="225"/>
                    </a:lnTo>
                    <a:lnTo>
                      <a:pt x="35" y="223"/>
                    </a:lnTo>
                    <a:lnTo>
                      <a:pt x="35" y="210"/>
                    </a:lnTo>
                    <a:close/>
                    <a:moveTo>
                      <a:pt x="63" y="210"/>
                    </a:moveTo>
                    <a:lnTo>
                      <a:pt x="41" y="210"/>
                    </a:lnTo>
                    <a:lnTo>
                      <a:pt x="41" y="223"/>
                    </a:lnTo>
                    <a:lnTo>
                      <a:pt x="63" y="223"/>
                    </a:lnTo>
                    <a:lnTo>
                      <a:pt x="63" y="210"/>
                    </a:lnTo>
                    <a:close/>
                    <a:moveTo>
                      <a:pt x="35" y="234"/>
                    </a:moveTo>
                    <a:lnTo>
                      <a:pt x="13" y="234"/>
                    </a:lnTo>
                    <a:lnTo>
                      <a:pt x="13" y="247"/>
                    </a:lnTo>
                    <a:lnTo>
                      <a:pt x="35" y="247"/>
                    </a:lnTo>
                    <a:lnTo>
                      <a:pt x="35" y="234"/>
                    </a:lnTo>
                    <a:close/>
                    <a:moveTo>
                      <a:pt x="63" y="234"/>
                    </a:moveTo>
                    <a:lnTo>
                      <a:pt x="41" y="234"/>
                    </a:lnTo>
                    <a:lnTo>
                      <a:pt x="41" y="247"/>
                    </a:lnTo>
                    <a:lnTo>
                      <a:pt x="63" y="247"/>
                    </a:lnTo>
                    <a:lnTo>
                      <a:pt x="63" y="234"/>
                    </a:lnTo>
                    <a:close/>
                    <a:moveTo>
                      <a:pt x="35" y="255"/>
                    </a:moveTo>
                    <a:lnTo>
                      <a:pt x="13" y="257"/>
                    </a:lnTo>
                    <a:lnTo>
                      <a:pt x="13" y="270"/>
                    </a:lnTo>
                    <a:lnTo>
                      <a:pt x="35" y="270"/>
                    </a:lnTo>
                    <a:lnTo>
                      <a:pt x="35" y="255"/>
                    </a:lnTo>
                    <a:close/>
                    <a:moveTo>
                      <a:pt x="63" y="255"/>
                    </a:moveTo>
                    <a:lnTo>
                      <a:pt x="41" y="255"/>
                    </a:lnTo>
                    <a:lnTo>
                      <a:pt x="41" y="270"/>
                    </a:lnTo>
                    <a:lnTo>
                      <a:pt x="63" y="270"/>
                    </a:lnTo>
                    <a:lnTo>
                      <a:pt x="63" y="25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3" name="Freeform: Shape 207"/>
              <p:cNvSpPr/>
              <p:nvPr/>
            </p:nvSpPr>
            <p:spPr bwMode="auto">
              <a:xfrm>
                <a:off x="6545263" y="339725"/>
                <a:ext cx="123825" cy="450850"/>
              </a:xfrm>
              <a:custGeom>
                <a:avLst/>
                <a:gdLst>
                  <a:gd name="T0" fmla="*/ 0 w 78"/>
                  <a:gd name="T1" fmla="*/ 284 h 284"/>
                  <a:gd name="T2" fmla="*/ 78 w 78"/>
                  <a:gd name="T3" fmla="*/ 0 h 284"/>
                  <a:gd name="T4" fmla="*/ 35 w 78"/>
                  <a:gd name="T5" fmla="*/ 24 h 284"/>
                  <a:gd name="T6" fmla="*/ 13 w 78"/>
                  <a:gd name="T7" fmla="*/ 39 h 284"/>
                  <a:gd name="T8" fmla="*/ 35 w 78"/>
                  <a:gd name="T9" fmla="*/ 24 h 284"/>
                  <a:gd name="T10" fmla="*/ 41 w 78"/>
                  <a:gd name="T11" fmla="*/ 24 h 284"/>
                  <a:gd name="T12" fmla="*/ 65 w 78"/>
                  <a:gd name="T13" fmla="*/ 37 h 284"/>
                  <a:gd name="T14" fmla="*/ 35 w 78"/>
                  <a:gd name="T15" fmla="*/ 46 h 284"/>
                  <a:gd name="T16" fmla="*/ 13 w 78"/>
                  <a:gd name="T17" fmla="*/ 61 h 284"/>
                  <a:gd name="T18" fmla="*/ 35 w 78"/>
                  <a:gd name="T19" fmla="*/ 46 h 284"/>
                  <a:gd name="T20" fmla="*/ 41 w 78"/>
                  <a:gd name="T21" fmla="*/ 46 h 284"/>
                  <a:gd name="T22" fmla="*/ 65 w 78"/>
                  <a:gd name="T23" fmla="*/ 59 h 284"/>
                  <a:gd name="T24" fmla="*/ 35 w 78"/>
                  <a:gd name="T25" fmla="*/ 69 h 284"/>
                  <a:gd name="T26" fmla="*/ 13 w 78"/>
                  <a:gd name="T27" fmla="*/ 82 h 284"/>
                  <a:gd name="T28" fmla="*/ 35 w 78"/>
                  <a:gd name="T29" fmla="*/ 69 h 284"/>
                  <a:gd name="T30" fmla="*/ 41 w 78"/>
                  <a:gd name="T31" fmla="*/ 67 h 284"/>
                  <a:gd name="T32" fmla="*/ 65 w 78"/>
                  <a:gd name="T33" fmla="*/ 80 h 284"/>
                  <a:gd name="T34" fmla="*/ 35 w 78"/>
                  <a:gd name="T35" fmla="*/ 91 h 284"/>
                  <a:gd name="T36" fmla="*/ 13 w 78"/>
                  <a:gd name="T37" fmla="*/ 104 h 284"/>
                  <a:gd name="T38" fmla="*/ 35 w 78"/>
                  <a:gd name="T39" fmla="*/ 91 h 284"/>
                  <a:gd name="T40" fmla="*/ 41 w 78"/>
                  <a:gd name="T41" fmla="*/ 89 h 284"/>
                  <a:gd name="T42" fmla="*/ 65 w 78"/>
                  <a:gd name="T43" fmla="*/ 102 h 284"/>
                  <a:gd name="T44" fmla="*/ 35 w 78"/>
                  <a:gd name="T45" fmla="*/ 113 h 284"/>
                  <a:gd name="T46" fmla="*/ 13 w 78"/>
                  <a:gd name="T47" fmla="*/ 126 h 284"/>
                  <a:gd name="T48" fmla="*/ 35 w 78"/>
                  <a:gd name="T49" fmla="*/ 113 h 284"/>
                  <a:gd name="T50" fmla="*/ 41 w 78"/>
                  <a:gd name="T51" fmla="*/ 111 h 284"/>
                  <a:gd name="T52" fmla="*/ 65 w 78"/>
                  <a:gd name="T53" fmla="*/ 124 h 284"/>
                  <a:gd name="T54" fmla="*/ 35 w 78"/>
                  <a:gd name="T55" fmla="*/ 134 h 284"/>
                  <a:gd name="T56" fmla="*/ 13 w 78"/>
                  <a:gd name="T57" fmla="*/ 147 h 284"/>
                  <a:gd name="T58" fmla="*/ 35 w 78"/>
                  <a:gd name="T59" fmla="*/ 134 h 284"/>
                  <a:gd name="T60" fmla="*/ 41 w 78"/>
                  <a:gd name="T61" fmla="*/ 132 h 284"/>
                  <a:gd name="T62" fmla="*/ 65 w 78"/>
                  <a:gd name="T63" fmla="*/ 145 h 284"/>
                  <a:gd name="T64" fmla="*/ 35 w 78"/>
                  <a:gd name="T65" fmla="*/ 156 h 284"/>
                  <a:gd name="T66" fmla="*/ 13 w 78"/>
                  <a:gd name="T67" fmla="*/ 169 h 284"/>
                  <a:gd name="T68" fmla="*/ 35 w 78"/>
                  <a:gd name="T69" fmla="*/ 156 h 284"/>
                  <a:gd name="T70" fmla="*/ 41 w 78"/>
                  <a:gd name="T71" fmla="*/ 154 h 284"/>
                  <a:gd name="T72" fmla="*/ 65 w 78"/>
                  <a:gd name="T73" fmla="*/ 167 h 284"/>
                  <a:gd name="T74" fmla="*/ 35 w 78"/>
                  <a:gd name="T75" fmla="*/ 178 h 284"/>
                  <a:gd name="T76" fmla="*/ 13 w 78"/>
                  <a:gd name="T77" fmla="*/ 191 h 284"/>
                  <a:gd name="T78" fmla="*/ 35 w 78"/>
                  <a:gd name="T79" fmla="*/ 178 h 284"/>
                  <a:gd name="T80" fmla="*/ 41 w 78"/>
                  <a:gd name="T81" fmla="*/ 178 h 284"/>
                  <a:gd name="T82" fmla="*/ 65 w 78"/>
                  <a:gd name="T83" fmla="*/ 188 h 284"/>
                  <a:gd name="T84" fmla="*/ 35 w 78"/>
                  <a:gd name="T85" fmla="*/ 199 h 284"/>
                  <a:gd name="T86" fmla="*/ 13 w 78"/>
                  <a:gd name="T87" fmla="*/ 212 h 284"/>
                  <a:gd name="T88" fmla="*/ 35 w 78"/>
                  <a:gd name="T89" fmla="*/ 199 h 284"/>
                  <a:gd name="T90" fmla="*/ 41 w 78"/>
                  <a:gd name="T91" fmla="*/ 199 h 284"/>
                  <a:gd name="T92" fmla="*/ 65 w 78"/>
                  <a:gd name="T93" fmla="*/ 210 h 284"/>
                  <a:gd name="T94" fmla="*/ 35 w 78"/>
                  <a:gd name="T95" fmla="*/ 221 h 284"/>
                  <a:gd name="T96" fmla="*/ 13 w 78"/>
                  <a:gd name="T97" fmla="*/ 234 h 284"/>
                  <a:gd name="T98" fmla="*/ 35 w 78"/>
                  <a:gd name="T99" fmla="*/ 221 h 284"/>
                  <a:gd name="T100" fmla="*/ 41 w 78"/>
                  <a:gd name="T101" fmla="*/ 221 h 284"/>
                  <a:gd name="T102" fmla="*/ 65 w 78"/>
                  <a:gd name="T103" fmla="*/ 232 h 284"/>
                  <a:gd name="T104" fmla="*/ 35 w 78"/>
                  <a:gd name="T105" fmla="*/ 243 h 284"/>
                  <a:gd name="T106" fmla="*/ 13 w 78"/>
                  <a:gd name="T107" fmla="*/ 256 h 284"/>
                  <a:gd name="T108" fmla="*/ 35 w 78"/>
                  <a:gd name="T109" fmla="*/ 243 h 284"/>
                  <a:gd name="T110" fmla="*/ 41 w 78"/>
                  <a:gd name="T111" fmla="*/ 243 h 284"/>
                  <a:gd name="T112" fmla="*/ 65 w 78"/>
                  <a:gd name="T113" fmla="*/ 256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78" h="284">
                    <a:moveTo>
                      <a:pt x="78" y="284"/>
                    </a:moveTo>
                    <a:lnTo>
                      <a:pt x="0" y="284"/>
                    </a:lnTo>
                    <a:lnTo>
                      <a:pt x="0" y="4"/>
                    </a:lnTo>
                    <a:lnTo>
                      <a:pt x="78" y="0"/>
                    </a:lnTo>
                    <a:lnTo>
                      <a:pt x="78" y="284"/>
                    </a:lnTo>
                    <a:close/>
                    <a:moveTo>
                      <a:pt x="35" y="24"/>
                    </a:moveTo>
                    <a:lnTo>
                      <a:pt x="13" y="26"/>
                    </a:lnTo>
                    <a:lnTo>
                      <a:pt x="13" y="39"/>
                    </a:lnTo>
                    <a:lnTo>
                      <a:pt x="35" y="37"/>
                    </a:lnTo>
                    <a:lnTo>
                      <a:pt x="35" y="24"/>
                    </a:lnTo>
                    <a:close/>
                    <a:moveTo>
                      <a:pt x="65" y="24"/>
                    </a:moveTo>
                    <a:lnTo>
                      <a:pt x="41" y="24"/>
                    </a:lnTo>
                    <a:lnTo>
                      <a:pt x="41" y="37"/>
                    </a:lnTo>
                    <a:lnTo>
                      <a:pt x="65" y="37"/>
                    </a:lnTo>
                    <a:lnTo>
                      <a:pt x="65" y="24"/>
                    </a:lnTo>
                    <a:close/>
                    <a:moveTo>
                      <a:pt x="35" y="46"/>
                    </a:moveTo>
                    <a:lnTo>
                      <a:pt x="13" y="48"/>
                    </a:lnTo>
                    <a:lnTo>
                      <a:pt x="13" y="61"/>
                    </a:lnTo>
                    <a:lnTo>
                      <a:pt x="35" y="59"/>
                    </a:lnTo>
                    <a:lnTo>
                      <a:pt x="35" y="46"/>
                    </a:lnTo>
                    <a:close/>
                    <a:moveTo>
                      <a:pt x="65" y="46"/>
                    </a:moveTo>
                    <a:lnTo>
                      <a:pt x="41" y="46"/>
                    </a:lnTo>
                    <a:lnTo>
                      <a:pt x="41" y="59"/>
                    </a:lnTo>
                    <a:lnTo>
                      <a:pt x="65" y="59"/>
                    </a:lnTo>
                    <a:lnTo>
                      <a:pt x="65" y="46"/>
                    </a:lnTo>
                    <a:close/>
                    <a:moveTo>
                      <a:pt x="35" y="69"/>
                    </a:moveTo>
                    <a:lnTo>
                      <a:pt x="13" y="69"/>
                    </a:lnTo>
                    <a:lnTo>
                      <a:pt x="13" y="82"/>
                    </a:lnTo>
                    <a:lnTo>
                      <a:pt x="35" y="80"/>
                    </a:lnTo>
                    <a:lnTo>
                      <a:pt x="35" y="69"/>
                    </a:lnTo>
                    <a:close/>
                    <a:moveTo>
                      <a:pt x="65" y="67"/>
                    </a:moveTo>
                    <a:lnTo>
                      <a:pt x="41" y="67"/>
                    </a:lnTo>
                    <a:lnTo>
                      <a:pt x="41" y="80"/>
                    </a:lnTo>
                    <a:lnTo>
                      <a:pt x="65" y="80"/>
                    </a:lnTo>
                    <a:lnTo>
                      <a:pt x="65" y="67"/>
                    </a:lnTo>
                    <a:close/>
                    <a:moveTo>
                      <a:pt x="35" y="91"/>
                    </a:moveTo>
                    <a:lnTo>
                      <a:pt x="13" y="91"/>
                    </a:lnTo>
                    <a:lnTo>
                      <a:pt x="13" y="104"/>
                    </a:lnTo>
                    <a:lnTo>
                      <a:pt x="35" y="102"/>
                    </a:lnTo>
                    <a:lnTo>
                      <a:pt x="35" y="91"/>
                    </a:lnTo>
                    <a:close/>
                    <a:moveTo>
                      <a:pt x="65" y="89"/>
                    </a:moveTo>
                    <a:lnTo>
                      <a:pt x="41" y="89"/>
                    </a:lnTo>
                    <a:lnTo>
                      <a:pt x="41" y="102"/>
                    </a:lnTo>
                    <a:lnTo>
                      <a:pt x="65" y="102"/>
                    </a:lnTo>
                    <a:lnTo>
                      <a:pt x="65" y="89"/>
                    </a:lnTo>
                    <a:close/>
                    <a:moveTo>
                      <a:pt x="35" y="113"/>
                    </a:moveTo>
                    <a:lnTo>
                      <a:pt x="13" y="113"/>
                    </a:lnTo>
                    <a:lnTo>
                      <a:pt x="13" y="126"/>
                    </a:lnTo>
                    <a:lnTo>
                      <a:pt x="35" y="124"/>
                    </a:lnTo>
                    <a:lnTo>
                      <a:pt x="35" y="113"/>
                    </a:lnTo>
                    <a:close/>
                    <a:moveTo>
                      <a:pt x="65" y="111"/>
                    </a:moveTo>
                    <a:lnTo>
                      <a:pt x="41" y="111"/>
                    </a:lnTo>
                    <a:lnTo>
                      <a:pt x="41" y="124"/>
                    </a:lnTo>
                    <a:lnTo>
                      <a:pt x="65" y="124"/>
                    </a:lnTo>
                    <a:lnTo>
                      <a:pt x="65" y="111"/>
                    </a:lnTo>
                    <a:close/>
                    <a:moveTo>
                      <a:pt x="35" y="134"/>
                    </a:moveTo>
                    <a:lnTo>
                      <a:pt x="13" y="134"/>
                    </a:lnTo>
                    <a:lnTo>
                      <a:pt x="13" y="147"/>
                    </a:lnTo>
                    <a:lnTo>
                      <a:pt x="35" y="147"/>
                    </a:lnTo>
                    <a:lnTo>
                      <a:pt x="35" y="134"/>
                    </a:lnTo>
                    <a:close/>
                    <a:moveTo>
                      <a:pt x="65" y="132"/>
                    </a:moveTo>
                    <a:lnTo>
                      <a:pt x="41" y="132"/>
                    </a:lnTo>
                    <a:lnTo>
                      <a:pt x="41" y="145"/>
                    </a:lnTo>
                    <a:lnTo>
                      <a:pt x="65" y="145"/>
                    </a:lnTo>
                    <a:lnTo>
                      <a:pt x="65" y="132"/>
                    </a:lnTo>
                    <a:close/>
                    <a:moveTo>
                      <a:pt x="35" y="156"/>
                    </a:moveTo>
                    <a:lnTo>
                      <a:pt x="13" y="156"/>
                    </a:lnTo>
                    <a:lnTo>
                      <a:pt x="13" y="169"/>
                    </a:lnTo>
                    <a:lnTo>
                      <a:pt x="35" y="169"/>
                    </a:lnTo>
                    <a:lnTo>
                      <a:pt x="35" y="156"/>
                    </a:lnTo>
                    <a:close/>
                    <a:moveTo>
                      <a:pt x="65" y="154"/>
                    </a:moveTo>
                    <a:lnTo>
                      <a:pt x="41" y="154"/>
                    </a:lnTo>
                    <a:lnTo>
                      <a:pt x="41" y="167"/>
                    </a:lnTo>
                    <a:lnTo>
                      <a:pt x="65" y="167"/>
                    </a:lnTo>
                    <a:lnTo>
                      <a:pt x="65" y="154"/>
                    </a:lnTo>
                    <a:close/>
                    <a:moveTo>
                      <a:pt x="35" y="178"/>
                    </a:moveTo>
                    <a:lnTo>
                      <a:pt x="13" y="178"/>
                    </a:lnTo>
                    <a:lnTo>
                      <a:pt x="13" y="191"/>
                    </a:lnTo>
                    <a:lnTo>
                      <a:pt x="35" y="191"/>
                    </a:lnTo>
                    <a:lnTo>
                      <a:pt x="35" y="178"/>
                    </a:lnTo>
                    <a:close/>
                    <a:moveTo>
                      <a:pt x="65" y="175"/>
                    </a:moveTo>
                    <a:lnTo>
                      <a:pt x="41" y="178"/>
                    </a:lnTo>
                    <a:lnTo>
                      <a:pt x="41" y="188"/>
                    </a:lnTo>
                    <a:lnTo>
                      <a:pt x="65" y="188"/>
                    </a:lnTo>
                    <a:lnTo>
                      <a:pt x="65" y="175"/>
                    </a:lnTo>
                    <a:close/>
                    <a:moveTo>
                      <a:pt x="35" y="199"/>
                    </a:moveTo>
                    <a:lnTo>
                      <a:pt x="13" y="199"/>
                    </a:lnTo>
                    <a:lnTo>
                      <a:pt x="13" y="212"/>
                    </a:lnTo>
                    <a:lnTo>
                      <a:pt x="35" y="212"/>
                    </a:lnTo>
                    <a:lnTo>
                      <a:pt x="35" y="199"/>
                    </a:lnTo>
                    <a:close/>
                    <a:moveTo>
                      <a:pt x="65" y="197"/>
                    </a:moveTo>
                    <a:lnTo>
                      <a:pt x="41" y="199"/>
                    </a:lnTo>
                    <a:lnTo>
                      <a:pt x="41" y="212"/>
                    </a:lnTo>
                    <a:lnTo>
                      <a:pt x="65" y="210"/>
                    </a:lnTo>
                    <a:lnTo>
                      <a:pt x="65" y="197"/>
                    </a:lnTo>
                    <a:close/>
                    <a:moveTo>
                      <a:pt x="35" y="221"/>
                    </a:moveTo>
                    <a:lnTo>
                      <a:pt x="13" y="221"/>
                    </a:lnTo>
                    <a:lnTo>
                      <a:pt x="13" y="234"/>
                    </a:lnTo>
                    <a:lnTo>
                      <a:pt x="35" y="234"/>
                    </a:lnTo>
                    <a:lnTo>
                      <a:pt x="35" y="221"/>
                    </a:lnTo>
                    <a:close/>
                    <a:moveTo>
                      <a:pt x="65" y="219"/>
                    </a:moveTo>
                    <a:lnTo>
                      <a:pt x="41" y="221"/>
                    </a:lnTo>
                    <a:lnTo>
                      <a:pt x="41" y="234"/>
                    </a:lnTo>
                    <a:lnTo>
                      <a:pt x="65" y="232"/>
                    </a:lnTo>
                    <a:lnTo>
                      <a:pt x="65" y="219"/>
                    </a:lnTo>
                    <a:close/>
                    <a:moveTo>
                      <a:pt x="35" y="243"/>
                    </a:moveTo>
                    <a:lnTo>
                      <a:pt x="13" y="243"/>
                    </a:lnTo>
                    <a:lnTo>
                      <a:pt x="13" y="256"/>
                    </a:lnTo>
                    <a:lnTo>
                      <a:pt x="35" y="256"/>
                    </a:lnTo>
                    <a:lnTo>
                      <a:pt x="35" y="243"/>
                    </a:lnTo>
                    <a:close/>
                    <a:moveTo>
                      <a:pt x="65" y="243"/>
                    </a:moveTo>
                    <a:lnTo>
                      <a:pt x="41" y="243"/>
                    </a:lnTo>
                    <a:lnTo>
                      <a:pt x="41" y="256"/>
                    </a:lnTo>
                    <a:lnTo>
                      <a:pt x="65" y="256"/>
                    </a:lnTo>
                    <a:lnTo>
                      <a:pt x="65" y="24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4" name="Rectangle 208"/>
              <p:cNvSpPr/>
              <p:nvPr/>
            </p:nvSpPr>
            <p:spPr bwMode="auto">
              <a:xfrm>
                <a:off x="6400800" y="801461"/>
                <a:ext cx="1003300" cy="300854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28" name="Group 209"/>
            <p:cNvGrpSpPr/>
            <p:nvPr/>
          </p:nvGrpSpPr>
          <p:grpSpPr>
            <a:xfrm>
              <a:off x="1913882" y="2917693"/>
              <a:ext cx="1191118" cy="3203689"/>
              <a:chOff x="2906713" y="855663"/>
              <a:chExt cx="1003300" cy="2698523"/>
            </a:xfrm>
            <a:solidFill>
              <a:schemeClr val="accent2"/>
            </a:solidFill>
          </p:grpSpPr>
          <p:sp>
            <p:nvSpPr>
              <p:cNvPr id="39" name="Rectangle 210"/>
              <p:cNvSpPr/>
              <p:nvPr/>
            </p:nvSpPr>
            <p:spPr bwMode="auto">
              <a:xfrm>
                <a:off x="2906713" y="1680935"/>
                <a:ext cx="1003300" cy="1873251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0" name="Freeform: Shape 211"/>
              <p:cNvSpPr/>
              <p:nvPr/>
            </p:nvSpPr>
            <p:spPr bwMode="auto">
              <a:xfrm>
                <a:off x="3009900" y="1109663"/>
                <a:ext cx="261938" cy="560388"/>
              </a:xfrm>
              <a:custGeom>
                <a:avLst/>
                <a:gdLst>
                  <a:gd name="T0" fmla="*/ 165 w 165"/>
                  <a:gd name="T1" fmla="*/ 353 h 353"/>
                  <a:gd name="T2" fmla="*/ 126 w 165"/>
                  <a:gd name="T3" fmla="*/ 41 h 353"/>
                  <a:gd name="T4" fmla="*/ 126 w 165"/>
                  <a:gd name="T5" fmla="*/ 41 h 353"/>
                  <a:gd name="T6" fmla="*/ 91 w 165"/>
                  <a:gd name="T7" fmla="*/ 28 h 353"/>
                  <a:gd name="T8" fmla="*/ 74 w 165"/>
                  <a:gd name="T9" fmla="*/ 30 h 353"/>
                  <a:gd name="T10" fmla="*/ 42 w 165"/>
                  <a:gd name="T11" fmla="*/ 48 h 353"/>
                  <a:gd name="T12" fmla="*/ 126 w 165"/>
                  <a:gd name="T13" fmla="*/ 67 h 353"/>
                  <a:gd name="T14" fmla="*/ 126 w 165"/>
                  <a:gd name="T15" fmla="*/ 67 h 353"/>
                  <a:gd name="T16" fmla="*/ 91 w 165"/>
                  <a:gd name="T17" fmla="*/ 54 h 353"/>
                  <a:gd name="T18" fmla="*/ 74 w 165"/>
                  <a:gd name="T19" fmla="*/ 54 h 353"/>
                  <a:gd name="T20" fmla="*/ 42 w 165"/>
                  <a:gd name="T21" fmla="*/ 71 h 353"/>
                  <a:gd name="T22" fmla="*/ 126 w 165"/>
                  <a:gd name="T23" fmla="*/ 93 h 353"/>
                  <a:gd name="T24" fmla="*/ 126 w 165"/>
                  <a:gd name="T25" fmla="*/ 93 h 353"/>
                  <a:gd name="T26" fmla="*/ 91 w 165"/>
                  <a:gd name="T27" fmla="*/ 80 h 353"/>
                  <a:gd name="T28" fmla="*/ 74 w 165"/>
                  <a:gd name="T29" fmla="*/ 80 h 353"/>
                  <a:gd name="T30" fmla="*/ 42 w 165"/>
                  <a:gd name="T31" fmla="*/ 97 h 353"/>
                  <a:gd name="T32" fmla="*/ 126 w 165"/>
                  <a:gd name="T33" fmla="*/ 117 h 353"/>
                  <a:gd name="T34" fmla="*/ 126 w 165"/>
                  <a:gd name="T35" fmla="*/ 117 h 353"/>
                  <a:gd name="T36" fmla="*/ 91 w 165"/>
                  <a:gd name="T37" fmla="*/ 104 h 353"/>
                  <a:gd name="T38" fmla="*/ 74 w 165"/>
                  <a:gd name="T39" fmla="*/ 106 h 353"/>
                  <a:gd name="T40" fmla="*/ 42 w 165"/>
                  <a:gd name="T41" fmla="*/ 121 h 353"/>
                  <a:gd name="T42" fmla="*/ 126 w 165"/>
                  <a:gd name="T43" fmla="*/ 143 h 353"/>
                  <a:gd name="T44" fmla="*/ 126 w 165"/>
                  <a:gd name="T45" fmla="*/ 143 h 353"/>
                  <a:gd name="T46" fmla="*/ 91 w 165"/>
                  <a:gd name="T47" fmla="*/ 130 h 353"/>
                  <a:gd name="T48" fmla="*/ 74 w 165"/>
                  <a:gd name="T49" fmla="*/ 130 h 353"/>
                  <a:gd name="T50" fmla="*/ 42 w 165"/>
                  <a:gd name="T51" fmla="*/ 145 h 353"/>
                  <a:gd name="T52" fmla="*/ 126 w 165"/>
                  <a:gd name="T53" fmla="*/ 169 h 353"/>
                  <a:gd name="T54" fmla="*/ 126 w 165"/>
                  <a:gd name="T55" fmla="*/ 169 h 353"/>
                  <a:gd name="T56" fmla="*/ 91 w 165"/>
                  <a:gd name="T57" fmla="*/ 154 h 353"/>
                  <a:gd name="T58" fmla="*/ 74 w 165"/>
                  <a:gd name="T59" fmla="*/ 156 h 353"/>
                  <a:gd name="T60" fmla="*/ 42 w 165"/>
                  <a:gd name="T61" fmla="*/ 171 h 353"/>
                  <a:gd name="T62" fmla="*/ 126 w 165"/>
                  <a:gd name="T63" fmla="*/ 193 h 353"/>
                  <a:gd name="T64" fmla="*/ 126 w 165"/>
                  <a:gd name="T65" fmla="*/ 193 h 353"/>
                  <a:gd name="T66" fmla="*/ 91 w 165"/>
                  <a:gd name="T67" fmla="*/ 180 h 353"/>
                  <a:gd name="T68" fmla="*/ 74 w 165"/>
                  <a:gd name="T69" fmla="*/ 180 h 353"/>
                  <a:gd name="T70" fmla="*/ 42 w 165"/>
                  <a:gd name="T71" fmla="*/ 195 h 353"/>
                  <a:gd name="T72" fmla="*/ 126 w 165"/>
                  <a:gd name="T73" fmla="*/ 219 h 353"/>
                  <a:gd name="T74" fmla="*/ 126 w 165"/>
                  <a:gd name="T75" fmla="*/ 219 h 353"/>
                  <a:gd name="T76" fmla="*/ 91 w 165"/>
                  <a:gd name="T77" fmla="*/ 203 h 353"/>
                  <a:gd name="T78" fmla="*/ 74 w 165"/>
                  <a:gd name="T79" fmla="*/ 206 h 353"/>
                  <a:gd name="T80" fmla="*/ 42 w 165"/>
                  <a:gd name="T81" fmla="*/ 221 h 353"/>
                  <a:gd name="T82" fmla="*/ 126 w 165"/>
                  <a:gd name="T83" fmla="*/ 245 h 353"/>
                  <a:gd name="T84" fmla="*/ 126 w 165"/>
                  <a:gd name="T85" fmla="*/ 245 h 353"/>
                  <a:gd name="T86" fmla="*/ 91 w 165"/>
                  <a:gd name="T87" fmla="*/ 229 h 353"/>
                  <a:gd name="T88" fmla="*/ 74 w 165"/>
                  <a:gd name="T89" fmla="*/ 229 h 353"/>
                  <a:gd name="T90" fmla="*/ 42 w 165"/>
                  <a:gd name="T91" fmla="*/ 245 h 353"/>
                  <a:gd name="T92" fmla="*/ 126 w 165"/>
                  <a:gd name="T93" fmla="*/ 268 h 353"/>
                  <a:gd name="T94" fmla="*/ 126 w 165"/>
                  <a:gd name="T95" fmla="*/ 268 h 353"/>
                  <a:gd name="T96" fmla="*/ 91 w 165"/>
                  <a:gd name="T97" fmla="*/ 255 h 353"/>
                  <a:gd name="T98" fmla="*/ 74 w 165"/>
                  <a:gd name="T99" fmla="*/ 255 h 353"/>
                  <a:gd name="T100" fmla="*/ 42 w 165"/>
                  <a:gd name="T101" fmla="*/ 271 h 3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65" h="353">
                    <a:moveTo>
                      <a:pt x="26" y="9"/>
                    </a:moveTo>
                    <a:lnTo>
                      <a:pt x="161" y="0"/>
                    </a:lnTo>
                    <a:lnTo>
                      <a:pt x="165" y="15"/>
                    </a:lnTo>
                    <a:lnTo>
                      <a:pt x="165" y="353"/>
                    </a:lnTo>
                    <a:lnTo>
                      <a:pt x="0" y="353"/>
                    </a:lnTo>
                    <a:lnTo>
                      <a:pt x="0" y="26"/>
                    </a:lnTo>
                    <a:lnTo>
                      <a:pt x="26" y="9"/>
                    </a:lnTo>
                    <a:close/>
                    <a:moveTo>
                      <a:pt x="126" y="41"/>
                    </a:moveTo>
                    <a:lnTo>
                      <a:pt x="150" y="41"/>
                    </a:lnTo>
                    <a:lnTo>
                      <a:pt x="150" y="26"/>
                    </a:lnTo>
                    <a:lnTo>
                      <a:pt x="126" y="28"/>
                    </a:lnTo>
                    <a:lnTo>
                      <a:pt x="126" y="41"/>
                    </a:lnTo>
                    <a:close/>
                    <a:moveTo>
                      <a:pt x="91" y="43"/>
                    </a:moveTo>
                    <a:lnTo>
                      <a:pt x="117" y="43"/>
                    </a:lnTo>
                    <a:lnTo>
                      <a:pt x="117" y="28"/>
                    </a:lnTo>
                    <a:lnTo>
                      <a:pt x="91" y="28"/>
                    </a:lnTo>
                    <a:lnTo>
                      <a:pt x="91" y="43"/>
                    </a:lnTo>
                    <a:close/>
                    <a:moveTo>
                      <a:pt x="50" y="45"/>
                    </a:moveTo>
                    <a:lnTo>
                      <a:pt x="74" y="45"/>
                    </a:lnTo>
                    <a:lnTo>
                      <a:pt x="74" y="30"/>
                    </a:lnTo>
                    <a:lnTo>
                      <a:pt x="50" y="32"/>
                    </a:lnTo>
                    <a:lnTo>
                      <a:pt x="50" y="45"/>
                    </a:lnTo>
                    <a:close/>
                    <a:moveTo>
                      <a:pt x="16" y="48"/>
                    </a:moveTo>
                    <a:lnTo>
                      <a:pt x="42" y="48"/>
                    </a:lnTo>
                    <a:lnTo>
                      <a:pt x="42" y="32"/>
                    </a:lnTo>
                    <a:lnTo>
                      <a:pt x="16" y="35"/>
                    </a:lnTo>
                    <a:lnTo>
                      <a:pt x="16" y="48"/>
                    </a:lnTo>
                    <a:close/>
                    <a:moveTo>
                      <a:pt x="126" y="67"/>
                    </a:moveTo>
                    <a:lnTo>
                      <a:pt x="150" y="65"/>
                    </a:lnTo>
                    <a:lnTo>
                      <a:pt x="150" y="52"/>
                    </a:lnTo>
                    <a:lnTo>
                      <a:pt x="126" y="52"/>
                    </a:lnTo>
                    <a:lnTo>
                      <a:pt x="126" y="67"/>
                    </a:lnTo>
                    <a:close/>
                    <a:moveTo>
                      <a:pt x="91" y="69"/>
                    </a:moveTo>
                    <a:lnTo>
                      <a:pt x="117" y="67"/>
                    </a:lnTo>
                    <a:lnTo>
                      <a:pt x="117" y="52"/>
                    </a:lnTo>
                    <a:lnTo>
                      <a:pt x="91" y="54"/>
                    </a:lnTo>
                    <a:lnTo>
                      <a:pt x="91" y="69"/>
                    </a:lnTo>
                    <a:close/>
                    <a:moveTo>
                      <a:pt x="50" y="71"/>
                    </a:moveTo>
                    <a:lnTo>
                      <a:pt x="74" y="69"/>
                    </a:lnTo>
                    <a:lnTo>
                      <a:pt x="74" y="54"/>
                    </a:lnTo>
                    <a:lnTo>
                      <a:pt x="50" y="56"/>
                    </a:lnTo>
                    <a:lnTo>
                      <a:pt x="50" y="71"/>
                    </a:lnTo>
                    <a:close/>
                    <a:moveTo>
                      <a:pt x="16" y="74"/>
                    </a:moveTo>
                    <a:lnTo>
                      <a:pt x="42" y="71"/>
                    </a:lnTo>
                    <a:lnTo>
                      <a:pt x="42" y="56"/>
                    </a:lnTo>
                    <a:lnTo>
                      <a:pt x="16" y="58"/>
                    </a:lnTo>
                    <a:lnTo>
                      <a:pt x="16" y="74"/>
                    </a:lnTo>
                    <a:close/>
                    <a:moveTo>
                      <a:pt x="126" y="93"/>
                    </a:moveTo>
                    <a:lnTo>
                      <a:pt x="150" y="91"/>
                    </a:lnTo>
                    <a:lnTo>
                      <a:pt x="150" y="76"/>
                    </a:lnTo>
                    <a:lnTo>
                      <a:pt x="126" y="78"/>
                    </a:lnTo>
                    <a:lnTo>
                      <a:pt x="126" y="93"/>
                    </a:lnTo>
                    <a:close/>
                    <a:moveTo>
                      <a:pt x="91" y="93"/>
                    </a:moveTo>
                    <a:lnTo>
                      <a:pt x="117" y="93"/>
                    </a:lnTo>
                    <a:lnTo>
                      <a:pt x="117" y="78"/>
                    </a:lnTo>
                    <a:lnTo>
                      <a:pt x="91" y="80"/>
                    </a:lnTo>
                    <a:lnTo>
                      <a:pt x="91" y="93"/>
                    </a:lnTo>
                    <a:close/>
                    <a:moveTo>
                      <a:pt x="50" y="95"/>
                    </a:moveTo>
                    <a:lnTo>
                      <a:pt x="74" y="95"/>
                    </a:lnTo>
                    <a:lnTo>
                      <a:pt x="74" y="80"/>
                    </a:lnTo>
                    <a:lnTo>
                      <a:pt x="50" y="82"/>
                    </a:lnTo>
                    <a:lnTo>
                      <a:pt x="50" y="95"/>
                    </a:lnTo>
                    <a:close/>
                    <a:moveTo>
                      <a:pt x="16" y="97"/>
                    </a:moveTo>
                    <a:lnTo>
                      <a:pt x="42" y="97"/>
                    </a:lnTo>
                    <a:lnTo>
                      <a:pt x="42" y="82"/>
                    </a:lnTo>
                    <a:lnTo>
                      <a:pt x="16" y="82"/>
                    </a:lnTo>
                    <a:lnTo>
                      <a:pt x="16" y="97"/>
                    </a:lnTo>
                    <a:close/>
                    <a:moveTo>
                      <a:pt x="126" y="117"/>
                    </a:moveTo>
                    <a:lnTo>
                      <a:pt x="150" y="117"/>
                    </a:lnTo>
                    <a:lnTo>
                      <a:pt x="150" y="102"/>
                    </a:lnTo>
                    <a:lnTo>
                      <a:pt x="126" y="102"/>
                    </a:lnTo>
                    <a:lnTo>
                      <a:pt x="126" y="117"/>
                    </a:lnTo>
                    <a:close/>
                    <a:moveTo>
                      <a:pt x="91" y="119"/>
                    </a:moveTo>
                    <a:lnTo>
                      <a:pt x="117" y="119"/>
                    </a:lnTo>
                    <a:lnTo>
                      <a:pt x="117" y="104"/>
                    </a:lnTo>
                    <a:lnTo>
                      <a:pt x="91" y="104"/>
                    </a:lnTo>
                    <a:lnTo>
                      <a:pt x="91" y="119"/>
                    </a:lnTo>
                    <a:close/>
                    <a:moveTo>
                      <a:pt x="50" y="121"/>
                    </a:moveTo>
                    <a:lnTo>
                      <a:pt x="74" y="119"/>
                    </a:lnTo>
                    <a:lnTo>
                      <a:pt x="74" y="106"/>
                    </a:lnTo>
                    <a:lnTo>
                      <a:pt x="50" y="106"/>
                    </a:lnTo>
                    <a:lnTo>
                      <a:pt x="50" y="121"/>
                    </a:lnTo>
                    <a:close/>
                    <a:moveTo>
                      <a:pt x="16" y="123"/>
                    </a:moveTo>
                    <a:lnTo>
                      <a:pt x="42" y="121"/>
                    </a:lnTo>
                    <a:lnTo>
                      <a:pt x="42" y="106"/>
                    </a:lnTo>
                    <a:lnTo>
                      <a:pt x="16" y="108"/>
                    </a:lnTo>
                    <a:lnTo>
                      <a:pt x="16" y="123"/>
                    </a:lnTo>
                    <a:close/>
                    <a:moveTo>
                      <a:pt x="126" y="143"/>
                    </a:moveTo>
                    <a:lnTo>
                      <a:pt x="150" y="143"/>
                    </a:lnTo>
                    <a:lnTo>
                      <a:pt x="150" y="128"/>
                    </a:lnTo>
                    <a:lnTo>
                      <a:pt x="126" y="128"/>
                    </a:lnTo>
                    <a:lnTo>
                      <a:pt x="126" y="143"/>
                    </a:lnTo>
                    <a:close/>
                    <a:moveTo>
                      <a:pt x="91" y="145"/>
                    </a:moveTo>
                    <a:lnTo>
                      <a:pt x="117" y="143"/>
                    </a:lnTo>
                    <a:lnTo>
                      <a:pt x="117" y="128"/>
                    </a:lnTo>
                    <a:lnTo>
                      <a:pt x="91" y="130"/>
                    </a:lnTo>
                    <a:lnTo>
                      <a:pt x="91" y="145"/>
                    </a:lnTo>
                    <a:close/>
                    <a:moveTo>
                      <a:pt x="50" y="145"/>
                    </a:moveTo>
                    <a:lnTo>
                      <a:pt x="74" y="145"/>
                    </a:lnTo>
                    <a:lnTo>
                      <a:pt x="74" y="130"/>
                    </a:lnTo>
                    <a:lnTo>
                      <a:pt x="50" y="132"/>
                    </a:lnTo>
                    <a:lnTo>
                      <a:pt x="50" y="145"/>
                    </a:lnTo>
                    <a:close/>
                    <a:moveTo>
                      <a:pt x="16" y="147"/>
                    </a:moveTo>
                    <a:lnTo>
                      <a:pt x="42" y="145"/>
                    </a:lnTo>
                    <a:lnTo>
                      <a:pt x="42" y="132"/>
                    </a:lnTo>
                    <a:lnTo>
                      <a:pt x="16" y="132"/>
                    </a:lnTo>
                    <a:lnTo>
                      <a:pt x="16" y="147"/>
                    </a:lnTo>
                    <a:close/>
                    <a:moveTo>
                      <a:pt x="126" y="169"/>
                    </a:moveTo>
                    <a:lnTo>
                      <a:pt x="150" y="167"/>
                    </a:lnTo>
                    <a:lnTo>
                      <a:pt x="150" y="152"/>
                    </a:lnTo>
                    <a:lnTo>
                      <a:pt x="126" y="154"/>
                    </a:lnTo>
                    <a:lnTo>
                      <a:pt x="126" y="169"/>
                    </a:lnTo>
                    <a:close/>
                    <a:moveTo>
                      <a:pt x="91" y="169"/>
                    </a:moveTo>
                    <a:lnTo>
                      <a:pt x="117" y="169"/>
                    </a:lnTo>
                    <a:lnTo>
                      <a:pt x="117" y="154"/>
                    </a:lnTo>
                    <a:lnTo>
                      <a:pt x="91" y="154"/>
                    </a:lnTo>
                    <a:lnTo>
                      <a:pt x="91" y="169"/>
                    </a:lnTo>
                    <a:close/>
                    <a:moveTo>
                      <a:pt x="50" y="171"/>
                    </a:moveTo>
                    <a:lnTo>
                      <a:pt x="74" y="169"/>
                    </a:lnTo>
                    <a:lnTo>
                      <a:pt x="74" y="156"/>
                    </a:lnTo>
                    <a:lnTo>
                      <a:pt x="50" y="156"/>
                    </a:lnTo>
                    <a:lnTo>
                      <a:pt x="50" y="171"/>
                    </a:lnTo>
                    <a:close/>
                    <a:moveTo>
                      <a:pt x="16" y="171"/>
                    </a:moveTo>
                    <a:lnTo>
                      <a:pt x="42" y="171"/>
                    </a:lnTo>
                    <a:lnTo>
                      <a:pt x="42" y="156"/>
                    </a:lnTo>
                    <a:lnTo>
                      <a:pt x="16" y="158"/>
                    </a:lnTo>
                    <a:lnTo>
                      <a:pt x="16" y="171"/>
                    </a:lnTo>
                    <a:close/>
                    <a:moveTo>
                      <a:pt x="126" y="193"/>
                    </a:moveTo>
                    <a:lnTo>
                      <a:pt x="150" y="193"/>
                    </a:lnTo>
                    <a:lnTo>
                      <a:pt x="150" y="177"/>
                    </a:lnTo>
                    <a:lnTo>
                      <a:pt x="126" y="177"/>
                    </a:lnTo>
                    <a:lnTo>
                      <a:pt x="126" y="193"/>
                    </a:lnTo>
                    <a:close/>
                    <a:moveTo>
                      <a:pt x="91" y="195"/>
                    </a:moveTo>
                    <a:lnTo>
                      <a:pt x="117" y="193"/>
                    </a:lnTo>
                    <a:lnTo>
                      <a:pt x="117" y="177"/>
                    </a:lnTo>
                    <a:lnTo>
                      <a:pt x="91" y="180"/>
                    </a:lnTo>
                    <a:lnTo>
                      <a:pt x="91" y="195"/>
                    </a:lnTo>
                    <a:close/>
                    <a:moveTo>
                      <a:pt x="50" y="195"/>
                    </a:moveTo>
                    <a:lnTo>
                      <a:pt x="74" y="195"/>
                    </a:lnTo>
                    <a:lnTo>
                      <a:pt x="74" y="180"/>
                    </a:lnTo>
                    <a:lnTo>
                      <a:pt x="50" y="180"/>
                    </a:lnTo>
                    <a:lnTo>
                      <a:pt x="50" y="195"/>
                    </a:lnTo>
                    <a:close/>
                    <a:moveTo>
                      <a:pt x="16" y="197"/>
                    </a:moveTo>
                    <a:lnTo>
                      <a:pt x="42" y="195"/>
                    </a:lnTo>
                    <a:lnTo>
                      <a:pt x="42" y="182"/>
                    </a:lnTo>
                    <a:lnTo>
                      <a:pt x="16" y="182"/>
                    </a:lnTo>
                    <a:lnTo>
                      <a:pt x="16" y="197"/>
                    </a:lnTo>
                    <a:close/>
                    <a:moveTo>
                      <a:pt x="126" y="219"/>
                    </a:moveTo>
                    <a:lnTo>
                      <a:pt x="150" y="219"/>
                    </a:lnTo>
                    <a:lnTo>
                      <a:pt x="150" y="203"/>
                    </a:lnTo>
                    <a:lnTo>
                      <a:pt x="126" y="203"/>
                    </a:lnTo>
                    <a:lnTo>
                      <a:pt x="126" y="219"/>
                    </a:lnTo>
                    <a:close/>
                    <a:moveTo>
                      <a:pt x="91" y="219"/>
                    </a:moveTo>
                    <a:lnTo>
                      <a:pt x="117" y="219"/>
                    </a:lnTo>
                    <a:lnTo>
                      <a:pt x="117" y="203"/>
                    </a:lnTo>
                    <a:lnTo>
                      <a:pt x="91" y="203"/>
                    </a:lnTo>
                    <a:lnTo>
                      <a:pt x="91" y="219"/>
                    </a:lnTo>
                    <a:close/>
                    <a:moveTo>
                      <a:pt x="50" y="221"/>
                    </a:moveTo>
                    <a:lnTo>
                      <a:pt x="74" y="219"/>
                    </a:lnTo>
                    <a:lnTo>
                      <a:pt x="74" y="206"/>
                    </a:lnTo>
                    <a:lnTo>
                      <a:pt x="50" y="206"/>
                    </a:lnTo>
                    <a:lnTo>
                      <a:pt x="50" y="221"/>
                    </a:lnTo>
                    <a:close/>
                    <a:moveTo>
                      <a:pt x="16" y="221"/>
                    </a:moveTo>
                    <a:lnTo>
                      <a:pt x="42" y="221"/>
                    </a:lnTo>
                    <a:lnTo>
                      <a:pt x="42" y="206"/>
                    </a:lnTo>
                    <a:lnTo>
                      <a:pt x="16" y="206"/>
                    </a:lnTo>
                    <a:lnTo>
                      <a:pt x="16" y="221"/>
                    </a:lnTo>
                    <a:close/>
                    <a:moveTo>
                      <a:pt x="126" y="245"/>
                    </a:moveTo>
                    <a:lnTo>
                      <a:pt x="150" y="242"/>
                    </a:lnTo>
                    <a:lnTo>
                      <a:pt x="150" y="227"/>
                    </a:lnTo>
                    <a:lnTo>
                      <a:pt x="126" y="229"/>
                    </a:lnTo>
                    <a:lnTo>
                      <a:pt x="126" y="245"/>
                    </a:lnTo>
                    <a:close/>
                    <a:moveTo>
                      <a:pt x="91" y="245"/>
                    </a:moveTo>
                    <a:lnTo>
                      <a:pt x="117" y="245"/>
                    </a:lnTo>
                    <a:lnTo>
                      <a:pt x="117" y="229"/>
                    </a:lnTo>
                    <a:lnTo>
                      <a:pt x="91" y="229"/>
                    </a:lnTo>
                    <a:lnTo>
                      <a:pt x="91" y="245"/>
                    </a:lnTo>
                    <a:close/>
                    <a:moveTo>
                      <a:pt x="50" y="245"/>
                    </a:moveTo>
                    <a:lnTo>
                      <a:pt x="74" y="245"/>
                    </a:lnTo>
                    <a:lnTo>
                      <a:pt x="74" y="229"/>
                    </a:lnTo>
                    <a:lnTo>
                      <a:pt x="50" y="229"/>
                    </a:lnTo>
                    <a:lnTo>
                      <a:pt x="50" y="245"/>
                    </a:lnTo>
                    <a:close/>
                    <a:moveTo>
                      <a:pt x="16" y="247"/>
                    </a:moveTo>
                    <a:lnTo>
                      <a:pt x="42" y="245"/>
                    </a:lnTo>
                    <a:lnTo>
                      <a:pt x="42" y="232"/>
                    </a:lnTo>
                    <a:lnTo>
                      <a:pt x="16" y="232"/>
                    </a:lnTo>
                    <a:lnTo>
                      <a:pt x="16" y="247"/>
                    </a:lnTo>
                    <a:close/>
                    <a:moveTo>
                      <a:pt x="126" y="268"/>
                    </a:moveTo>
                    <a:lnTo>
                      <a:pt x="150" y="268"/>
                    </a:lnTo>
                    <a:lnTo>
                      <a:pt x="150" y="253"/>
                    </a:lnTo>
                    <a:lnTo>
                      <a:pt x="126" y="253"/>
                    </a:lnTo>
                    <a:lnTo>
                      <a:pt x="126" y="268"/>
                    </a:lnTo>
                    <a:close/>
                    <a:moveTo>
                      <a:pt x="91" y="268"/>
                    </a:moveTo>
                    <a:lnTo>
                      <a:pt x="117" y="268"/>
                    </a:lnTo>
                    <a:lnTo>
                      <a:pt x="117" y="253"/>
                    </a:lnTo>
                    <a:lnTo>
                      <a:pt x="91" y="255"/>
                    </a:lnTo>
                    <a:lnTo>
                      <a:pt x="91" y="268"/>
                    </a:lnTo>
                    <a:close/>
                    <a:moveTo>
                      <a:pt x="50" y="271"/>
                    </a:moveTo>
                    <a:lnTo>
                      <a:pt x="74" y="271"/>
                    </a:lnTo>
                    <a:lnTo>
                      <a:pt x="74" y="255"/>
                    </a:lnTo>
                    <a:lnTo>
                      <a:pt x="50" y="255"/>
                    </a:lnTo>
                    <a:lnTo>
                      <a:pt x="50" y="271"/>
                    </a:lnTo>
                    <a:close/>
                    <a:moveTo>
                      <a:pt x="16" y="271"/>
                    </a:moveTo>
                    <a:lnTo>
                      <a:pt x="42" y="271"/>
                    </a:lnTo>
                    <a:lnTo>
                      <a:pt x="42" y="255"/>
                    </a:lnTo>
                    <a:lnTo>
                      <a:pt x="16" y="255"/>
                    </a:lnTo>
                    <a:lnTo>
                      <a:pt x="16" y="27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1" name="Freeform: Shape 212"/>
              <p:cNvSpPr/>
              <p:nvPr/>
            </p:nvSpPr>
            <p:spPr bwMode="auto">
              <a:xfrm>
                <a:off x="3035300" y="1552575"/>
                <a:ext cx="212725" cy="65088"/>
              </a:xfrm>
              <a:custGeom>
                <a:avLst/>
                <a:gdLst>
                  <a:gd name="T0" fmla="*/ 0 w 134"/>
                  <a:gd name="T1" fmla="*/ 2 h 41"/>
                  <a:gd name="T2" fmla="*/ 134 w 134"/>
                  <a:gd name="T3" fmla="*/ 0 h 41"/>
                  <a:gd name="T4" fmla="*/ 134 w 134"/>
                  <a:gd name="T5" fmla="*/ 39 h 41"/>
                  <a:gd name="T6" fmla="*/ 0 w 134"/>
                  <a:gd name="T7" fmla="*/ 41 h 41"/>
                  <a:gd name="T8" fmla="*/ 0 w 134"/>
                  <a:gd name="T9" fmla="*/ 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4" h="41">
                    <a:moveTo>
                      <a:pt x="0" y="2"/>
                    </a:moveTo>
                    <a:lnTo>
                      <a:pt x="134" y="0"/>
                    </a:lnTo>
                    <a:lnTo>
                      <a:pt x="134" y="39"/>
                    </a:lnTo>
                    <a:lnTo>
                      <a:pt x="0" y="41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2" name="Freeform: Shape 213"/>
              <p:cNvSpPr/>
              <p:nvPr/>
            </p:nvSpPr>
            <p:spPr bwMode="auto">
              <a:xfrm>
                <a:off x="3271838" y="855663"/>
                <a:ext cx="404813" cy="814388"/>
              </a:xfrm>
              <a:custGeom>
                <a:avLst/>
                <a:gdLst>
                  <a:gd name="T0" fmla="*/ 216 w 255"/>
                  <a:gd name="T1" fmla="*/ 41 h 513"/>
                  <a:gd name="T2" fmla="*/ 182 w 255"/>
                  <a:gd name="T3" fmla="*/ 58 h 513"/>
                  <a:gd name="T4" fmla="*/ 141 w 255"/>
                  <a:gd name="T5" fmla="*/ 45 h 513"/>
                  <a:gd name="T6" fmla="*/ 82 w 255"/>
                  <a:gd name="T7" fmla="*/ 52 h 513"/>
                  <a:gd name="T8" fmla="*/ 41 w 255"/>
                  <a:gd name="T9" fmla="*/ 69 h 513"/>
                  <a:gd name="T10" fmla="*/ 182 w 255"/>
                  <a:gd name="T11" fmla="*/ 69 h 513"/>
                  <a:gd name="T12" fmla="*/ 149 w 255"/>
                  <a:gd name="T13" fmla="*/ 86 h 513"/>
                  <a:gd name="T14" fmla="*/ 108 w 255"/>
                  <a:gd name="T15" fmla="*/ 76 h 513"/>
                  <a:gd name="T16" fmla="*/ 50 w 255"/>
                  <a:gd name="T17" fmla="*/ 80 h 513"/>
                  <a:gd name="T18" fmla="*/ 240 w 255"/>
                  <a:gd name="T19" fmla="*/ 106 h 513"/>
                  <a:gd name="T20" fmla="*/ 149 w 255"/>
                  <a:gd name="T21" fmla="*/ 97 h 513"/>
                  <a:gd name="T22" fmla="*/ 82 w 255"/>
                  <a:gd name="T23" fmla="*/ 119 h 513"/>
                  <a:gd name="T24" fmla="*/ 41 w 255"/>
                  <a:gd name="T25" fmla="*/ 106 h 513"/>
                  <a:gd name="T26" fmla="*/ 216 w 255"/>
                  <a:gd name="T27" fmla="*/ 119 h 513"/>
                  <a:gd name="T28" fmla="*/ 175 w 255"/>
                  <a:gd name="T29" fmla="*/ 138 h 513"/>
                  <a:gd name="T30" fmla="*/ 50 w 255"/>
                  <a:gd name="T31" fmla="*/ 130 h 513"/>
                  <a:gd name="T32" fmla="*/ 15 w 255"/>
                  <a:gd name="T33" fmla="*/ 147 h 513"/>
                  <a:gd name="T34" fmla="*/ 208 w 255"/>
                  <a:gd name="T35" fmla="*/ 147 h 513"/>
                  <a:gd name="T36" fmla="*/ 149 w 255"/>
                  <a:gd name="T37" fmla="*/ 149 h 513"/>
                  <a:gd name="T38" fmla="*/ 73 w 255"/>
                  <a:gd name="T39" fmla="*/ 171 h 513"/>
                  <a:gd name="T40" fmla="*/ 216 w 255"/>
                  <a:gd name="T41" fmla="*/ 171 h 513"/>
                  <a:gd name="T42" fmla="*/ 182 w 255"/>
                  <a:gd name="T43" fmla="*/ 190 h 513"/>
                  <a:gd name="T44" fmla="*/ 108 w 255"/>
                  <a:gd name="T45" fmla="*/ 177 h 513"/>
                  <a:gd name="T46" fmla="*/ 50 w 255"/>
                  <a:gd name="T47" fmla="*/ 182 h 513"/>
                  <a:gd name="T48" fmla="*/ 240 w 255"/>
                  <a:gd name="T49" fmla="*/ 212 h 513"/>
                  <a:gd name="T50" fmla="*/ 149 w 255"/>
                  <a:gd name="T51" fmla="*/ 201 h 513"/>
                  <a:gd name="T52" fmla="*/ 82 w 255"/>
                  <a:gd name="T53" fmla="*/ 221 h 513"/>
                  <a:gd name="T54" fmla="*/ 41 w 255"/>
                  <a:gd name="T55" fmla="*/ 208 h 513"/>
                  <a:gd name="T56" fmla="*/ 216 w 255"/>
                  <a:gd name="T57" fmla="*/ 225 h 513"/>
                  <a:gd name="T58" fmla="*/ 175 w 255"/>
                  <a:gd name="T59" fmla="*/ 242 h 513"/>
                  <a:gd name="T60" fmla="*/ 50 w 255"/>
                  <a:gd name="T61" fmla="*/ 234 h 513"/>
                  <a:gd name="T62" fmla="*/ 15 w 255"/>
                  <a:gd name="T63" fmla="*/ 251 h 513"/>
                  <a:gd name="T64" fmla="*/ 208 w 255"/>
                  <a:gd name="T65" fmla="*/ 251 h 513"/>
                  <a:gd name="T66" fmla="*/ 149 w 255"/>
                  <a:gd name="T67" fmla="*/ 253 h 513"/>
                  <a:gd name="T68" fmla="*/ 73 w 255"/>
                  <a:gd name="T69" fmla="*/ 273 h 513"/>
                  <a:gd name="T70" fmla="*/ 216 w 255"/>
                  <a:gd name="T71" fmla="*/ 277 h 513"/>
                  <a:gd name="T72" fmla="*/ 182 w 255"/>
                  <a:gd name="T73" fmla="*/ 294 h 513"/>
                  <a:gd name="T74" fmla="*/ 108 w 255"/>
                  <a:gd name="T75" fmla="*/ 281 h 513"/>
                  <a:gd name="T76" fmla="*/ 50 w 255"/>
                  <a:gd name="T77" fmla="*/ 283 h 513"/>
                  <a:gd name="T78" fmla="*/ 240 w 255"/>
                  <a:gd name="T79" fmla="*/ 318 h 513"/>
                  <a:gd name="T80" fmla="*/ 149 w 255"/>
                  <a:gd name="T81" fmla="*/ 307 h 513"/>
                  <a:gd name="T82" fmla="*/ 82 w 255"/>
                  <a:gd name="T83" fmla="*/ 324 h 513"/>
                  <a:gd name="T84" fmla="*/ 41 w 255"/>
                  <a:gd name="T85" fmla="*/ 309 h 513"/>
                  <a:gd name="T86" fmla="*/ 216 w 255"/>
                  <a:gd name="T87" fmla="*/ 331 h 513"/>
                  <a:gd name="T88" fmla="*/ 175 w 255"/>
                  <a:gd name="T89" fmla="*/ 346 h 513"/>
                  <a:gd name="T90" fmla="*/ 50 w 255"/>
                  <a:gd name="T91" fmla="*/ 335 h 513"/>
                  <a:gd name="T92" fmla="*/ 15 w 255"/>
                  <a:gd name="T93" fmla="*/ 353 h 513"/>
                  <a:gd name="T94" fmla="*/ 208 w 255"/>
                  <a:gd name="T95" fmla="*/ 357 h 513"/>
                  <a:gd name="T96" fmla="*/ 149 w 255"/>
                  <a:gd name="T97" fmla="*/ 359 h 513"/>
                  <a:gd name="T98" fmla="*/ 73 w 255"/>
                  <a:gd name="T99" fmla="*/ 376 h 513"/>
                  <a:gd name="T100" fmla="*/ 216 w 255"/>
                  <a:gd name="T101" fmla="*/ 383 h 513"/>
                  <a:gd name="T102" fmla="*/ 182 w 255"/>
                  <a:gd name="T103" fmla="*/ 400 h 513"/>
                  <a:gd name="T104" fmla="*/ 108 w 255"/>
                  <a:gd name="T105" fmla="*/ 385 h 513"/>
                  <a:gd name="T106" fmla="*/ 50 w 255"/>
                  <a:gd name="T107" fmla="*/ 387 h 513"/>
                  <a:gd name="T108" fmla="*/ 240 w 255"/>
                  <a:gd name="T109" fmla="*/ 424 h 513"/>
                  <a:gd name="T110" fmla="*/ 149 w 255"/>
                  <a:gd name="T111" fmla="*/ 411 h 513"/>
                  <a:gd name="T112" fmla="*/ 82 w 255"/>
                  <a:gd name="T113" fmla="*/ 426 h 513"/>
                  <a:gd name="T114" fmla="*/ 41 w 255"/>
                  <a:gd name="T115" fmla="*/ 413 h 5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255" h="513">
                    <a:moveTo>
                      <a:pt x="0" y="513"/>
                    </a:moveTo>
                    <a:lnTo>
                      <a:pt x="255" y="513"/>
                    </a:lnTo>
                    <a:lnTo>
                      <a:pt x="255" y="17"/>
                    </a:lnTo>
                    <a:lnTo>
                      <a:pt x="251" y="0"/>
                    </a:lnTo>
                    <a:lnTo>
                      <a:pt x="26" y="21"/>
                    </a:lnTo>
                    <a:lnTo>
                      <a:pt x="0" y="39"/>
                    </a:lnTo>
                    <a:lnTo>
                      <a:pt x="0" y="513"/>
                    </a:lnTo>
                    <a:close/>
                    <a:moveTo>
                      <a:pt x="216" y="41"/>
                    </a:moveTo>
                    <a:lnTo>
                      <a:pt x="240" y="39"/>
                    </a:lnTo>
                    <a:lnTo>
                      <a:pt x="240" y="54"/>
                    </a:lnTo>
                    <a:lnTo>
                      <a:pt x="216" y="56"/>
                    </a:lnTo>
                    <a:lnTo>
                      <a:pt x="216" y="41"/>
                    </a:lnTo>
                    <a:close/>
                    <a:moveTo>
                      <a:pt x="182" y="43"/>
                    </a:moveTo>
                    <a:lnTo>
                      <a:pt x="208" y="41"/>
                    </a:lnTo>
                    <a:lnTo>
                      <a:pt x="208" y="56"/>
                    </a:lnTo>
                    <a:lnTo>
                      <a:pt x="182" y="58"/>
                    </a:lnTo>
                    <a:lnTo>
                      <a:pt x="182" y="43"/>
                    </a:lnTo>
                    <a:close/>
                    <a:moveTo>
                      <a:pt x="149" y="45"/>
                    </a:moveTo>
                    <a:lnTo>
                      <a:pt x="175" y="43"/>
                    </a:lnTo>
                    <a:lnTo>
                      <a:pt x="175" y="58"/>
                    </a:lnTo>
                    <a:lnTo>
                      <a:pt x="149" y="60"/>
                    </a:lnTo>
                    <a:lnTo>
                      <a:pt x="149" y="45"/>
                    </a:lnTo>
                    <a:close/>
                    <a:moveTo>
                      <a:pt x="115" y="47"/>
                    </a:moveTo>
                    <a:lnTo>
                      <a:pt x="141" y="45"/>
                    </a:lnTo>
                    <a:lnTo>
                      <a:pt x="141" y="63"/>
                    </a:lnTo>
                    <a:lnTo>
                      <a:pt x="115" y="63"/>
                    </a:lnTo>
                    <a:lnTo>
                      <a:pt x="115" y="47"/>
                    </a:lnTo>
                    <a:close/>
                    <a:moveTo>
                      <a:pt x="82" y="52"/>
                    </a:moveTo>
                    <a:lnTo>
                      <a:pt x="108" y="50"/>
                    </a:lnTo>
                    <a:lnTo>
                      <a:pt x="108" y="65"/>
                    </a:lnTo>
                    <a:lnTo>
                      <a:pt x="82" y="67"/>
                    </a:lnTo>
                    <a:lnTo>
                      <a:pt x="82" y="52"/>
                    </a:lnTo>
                    <a:close/>
                    <a:moveTo>
                      <a:pt x="50" y="54"/>
                    </a:moveTo>
                    <a:lnTo>
                      <a:pt x="73" y="52"/>
                    </a:lnTo>
                    <a:lnTo>
                      <a:pt x="73" y="67"/>
                    </a:lnTo>
                    <a:lnTo>
                      <a:pt x="50" y="69"/>
                    </a:lnTo>
                    <a:lnTo>
                      <a:pt x="50" y="54"/>
                    </a:lnTo>
                    <a:close/>
                    <a:moveTo>
                      <a:pt x="15" y="56"/>
                    </a:moveTo>
                    <a:lnTo>
                      <a:pt x="41" y="54"/>
                    </a:lnTo>
                    <a:lnTo>
                      <a:pt x="41" y="69"/>
                    </a:lnTo>
                    <a:lnTo>
                      <a:pt x="15" y="71"/>
                    </a:lnTo>
                    <a:lnTo>
                      <a:pt x="15" y="56"/>
                    </a:lnTo>
                    <a:close/>
                    <a:moveTo>
                      <a:pt x="216" y="67"/>
                    </a:moveTo>
                    <a:lnTo>
                      <a:pt x="240" y="65"/>
                    </a:lnTo>
                    <a:lnTo>
                      <a:pt x="240" y="80"/>
                    </a:lnTo>
                    <a:lnTo>
                      <a:pt x="216" y="82"/>
                    </a:lnTo>
                    <a:lnTo>
                      <a:pt x="216" y="67"/>
                    </a:lnTo>
                    <a:close/>
                    <a:moveTo>
                      <a:pt x="182" y="69"/>
                    </a:moveTo>
                    <a:lnTo>
                      <a:pt x="208" y="67"/>
                    </a:lnTo>
                    <a:lnTo>
                      <a:pt x="208" y="82"/>
                    </a:lnTo>
                    <a:lnTo>
                      <a:pt x="182" y="84"/>
                    </a:lnTo>
                    <a:lnTo>
                      <a:pt x="182" y="69"/>
                    </a:lnTo>
                    <a:close/>
                    <a:moveTo>
                      <a:pt x="149" y="71"/>
                    </a:moveTo>
                    <a:lnTo>
                      <a:pt x="175" y="69"/>
                    </a:lnTo>
                    <a:lnTo>
                      <a:pt x="175" y="84"/>
                    </a:lnTo>
                    <a:lnTo>
                      <a:pt x="149" y="86"/>
                    </a:lnTo>
                    <a:lnTo>
                      <a:pt x="149" y="71"/>
                    </a:lnTo>
                    <a:close/>
                    <a:moveTo>
                      <a:pt x="115" y="73"/>
                    </a:moveTo>
                    <a:lnTo>
                      <a:pt x="141" y="71"/>
                    </a:lnTo>
                    <a:lnTo>
                      <a:pt x="141" y="89"/>
                    </a:lnTo>
                    <a:lnTo>
                      <a:pt x="115" y="89"/>
                    </a:lnTo>
                    <a:lnTo>
                      <a:pt x="115" y="73"/>
                    </a:lnTo>
                    <a:close/>
                    <a:moveTo>
                      <a:pt x="82" y="78"/>
                    </a:moveTo>
                    <a:lnTo>
                      <a:pt x="108" y="76"/>
                    </a:lnTo>
                    <a:lnTo>
                      <a:pt x="108" y="91"/>
                    </a:lnTo>
                    <a:lnTo>
                      <a:pt x="82" y="93"/>
                    </a:lnTo>
                    <a:lnTo>
                      <a:pt x="82" y="78"/>
                    </a:lnTo>
                    <a:close/>
                    <a:moveTo>
                      <a:pt x="50" y="80"/>
                    </a:moveTo>
                    <a:lnTo>
                      <a:pt x="73" y="78"/>
                    </a:lnTo>
                    <a:lnTo>
                      <a:pt x="73" y="93"/>
                    </a:lnTo>
                    <a:lnTo>
                      <a:pt x="50" y="95"/>
                    </a:lnTo>
                    <a:lnTo>
                      <a:pt x="50" y="80"/>
                    </a:lnTo>
                    <a:close/>
                    <a:moveTo>
                      <a:pt x="15" y="82"/>
                    </a:moveTo>
                    <a:lnTo>
                      <a:pt x="41" y="80"/>
                    </a:lnTo>
                    <a:lnTo>
                      <a:pt x="41" y="95"/>
                    </a:lnTo>
                    <a:lnTo>
                      <a:pt x="15" y="97"/>
                    </a:lnTo>
                    <a:lnTo>
                      <a:pt x="15" y="82"/>
                    </a:lnTo>
                    <a:close/>
                    <a:moveTo>
                      <a:pt x="216" y="93"/>
                    </a:moveTo>
                    <a:lnTo>
                      <a:pt x="240" y="91"/>
                    </a:lnTo>
                    <a:lnTo>
                      <a:pt x="240" y="106"/>
                    </a:lnTo>
                    <a:lnTo>
                      <a:pt x="216" y="108"/>
                    </a:lnTo>
                    <a:lnTo>
                      <a:pt x="216" y="93"/>
                    </a:lnTo>
                    <a:close/>
                    <a:moveTo>
                      <a:pt x="182" y="95"/>
                    </a:moveTo>
                    <a:lnTo>
                      <a:pt x="208" y="93"/>
                    </a:lnTo>
                    <a:lnTo>
                      <a:pt x="208" y="108"/>
                    </a:lnTo>
                    <a:lnTo>
                      <a:pt x="182" y="110"/>
                    </a:lnTo>
                    <a:lnTo>
                      <a:pt x="182" y="95"/>
                    </a:lnTo>
                    <a:close/>
                    <a:moveTo>
                      <a:pt x="149" y="97"/>
                    </a:moveTo>
                    <a:lnTo>
                      <a:pt x="175" y="95"/>
                    </a:lnTo>
                    <a:lnTo>
                      <a:pt x="175" y="112"/>
                    </a:lnTo>
                    <a:lnTo>
                      <a:pt x="149" y="112"/>
                    </a:lnTo>
                    <a:lnTo>
                      <a:pt x="149" y="97"/>
                    </a:lnTo>
                    <a:close/>
                    <a:moveTo>
                      <a:pt x="82" y="102"/>
                    </a:moveTo>
                    <a:lnTo>
                      <a:pt x="108" y="102"/>
                    </a:lnTo>
                    <a:lnTo>
                      <a:pt x="108" y="117"/>
                    </a:lnTo>
                    <a:lnTo>
                      <a:pt x="82" y="119"/>
                    </a:lnTo>
                    <a:lnTo>
                      <a:pt x="82" y="102"/>
                    </a:lnTo>
                    <a:close/>
                    <a:moveTo>
                      <a:pt x="50" y="106"/>
                    </a:moveTo>
                    <a:lnTo>
                      <a:pt x="73" y="104"/>
                    </a:lnTo>
                    <a:lnTo>
                      <a:pt x="73" y="119"/>
                    </a:lnTo>
                    <a:lnTo>
                      <a:pt x="50" y="121"/>
                    </a:lnTo>
                    <a:lnTo>
                      <a:pt x="50" y="106"/>
                    </a:lnTo>
                    <a:close/>
                    <a:moveTo>
                      <a:pt x="15" y="108"/>
                    </a:moveTo>
                    <a:lnTo>
                      <a:pt x="41" y="106"/>
                    </a:lnTo>
                    <a:lnTo>
                      <a:pt x="41" y="121"/>
                    </a:lnTo>
                    <a:lnTo>
                      <a:pt x="15" y="123"/>
                    </a:lnTo>
                    <a:lnTo>
                      <a:pt x="15" y="108"/>
                    </a:lnTo>
                    <a:close/>
                    <a:moveTo>
                      <a:pt x="216" y="119"/>
                    </a:moveTo>
                    <a:lnTo>
                      <a:pt x="240" y="117"/>
                    </a:lnTo>
                    <a:lnTo>
                      <a:pt x="240" y="134"/>
                    </a:lnTo>
                    <a:lnTo>
                      <a:pt x="216" y="134"/>
                    </a:lnTo>
                    <a:lnTo>
                      <a:pt x="216" y="119"/>
                    </a:lnTo>
                    <a:close/>
                    <a:moveTo>
                      <a:pt x="182" y="121"/>
                    </a:moveTo>
                    <a:lnTo>
                      <a:pt x="208" y="119"/>
                    </a:lnTo>
                    <a:lnTo>
                      <a:pt x="208" y="136"/>
                    </a:lnTo>
                    <a:lnTo>
                      <a:pt x="182" y="136"/>
                    </a:lnTo>
                    <a:lnTo>
                      <a:pt x="182" y="121"/>
                    </a:lnTo>
                    <a:close/>
                    <a:moveTo>
                      <a:pt x="149" y="123"/>
                    </a:moveTo>
                    <a:lnTo>
                      <a:pt x="175" y="121"/>
                    </a:lnTo>
                    <a:lnTo>
                      <a:pt x="175" y="138"/>
                    </a:lnTo>
                    <a:lnTo>
                      <a:pt x="149" y="138"/>
                    </a:lnTo>
                    <a:lnTo>
                      <a:pt x="149" y="123"/>
                    </a:lnTo>
                    <a:close/>
                    <a:moveTo>
                      <a:pt x="82" y="128"/>
                    </a:moveTo>
                    <a:lnTo>
                      <a:pt x="108" y="128"/>
                    </a:lnTo>
                    <a:lnTo>
                      <a:pt x="108" y="143"/>
                    </a:lnTo>
                    <a:lnTo>
                      <a:pt x="82" y="143"/>
                    </a:lnTo>
                    <a:lnTo>
                      <a:pt x="82" y="128"/>
                    </a:lnTo>
                    <a:close/>
                    <a:moveTo>
                      <a:pt x="50" y="130"/>
                    </a:moveTo>
                    <a:lnTo>
                      <a:pt x="73" y="130"/>
                    </a:lnTo>
                    <a:lnTo>
                      <a:pt x="73" y="145"/>
                    </a:lnTo>
                    <a:lnTo>
                      <a:pt x="50" y="145"/>
                    </a:lnTo>
                    <a:lnTo>
                      <a:pt x="50" y="130"/>
                    </a:lnTo>
                    <a:close/>
                    <a:moveTo>
                      <a:pt x="15" y="132"/>
                    </a:moveTo>
                    <a:lnTo>
                      <a:pt x="41" y="132"/>
                    </a:lnTo>
                    <a:lnTo>
                      <a:pt x="41" y="147"/>
                    </a:lnTo>
                    <a:lnTo>
                      <a:pt x="15" y="147"/>
                    </a:lnTo>
                    <a:lnTo>
                      <a:pt x="15" y="132"/>
                    </a:lnTo>
                    <a:close/>
                    <a:moveTo>
                      <a:pt x="216" y="145"/>
                    </a:moveTo>
                    <a:lnTo>
                      <a:pt x="240" y="145"/>
                    </a:lnTo>
                    <a:lnTo>
                      <a:pt x="240" y="160"/>
                    </a:lnTo>
                    <a:lnTo>
                      <a:pt x="216" y="162"/>
                    </a:lnTo>
                    <a:lnTo>
                      <a:pt x="216" y="145"/>
                    </a:lnTo>
                    <a:close/>
                    <a:moveTo>
                      <a:pt x="182" y="147"/>
                    </a:moveTo>
                    <a:lnTo>
                      <a:pt x="208" y="147"/>
                    </a:lnTo>
                    <a:lnTo>
                      <a:pt x="208" y="162"/>
                    </a:lnTo>
                    <a:lnTo>
                      <a:pt x="182" y="164"/>
                    </a:lnTo>
                    <a:lnTo>
                      <a:pt x="182" y="147"/>
                    </a:lnTo>
                    <a:close/>
                    <a:moveTo>
                      <a:pt x="149" y="149"/>
                    </a:moveTo>
                    <a:lnTo>
                      <a:pt x="175" y="149"/>
                    </a:lnTo>
                    <a:lnTo>
                      <a:pt x="175" y="164"/>
                    </a:lnTo>
                    <a:lnTo>
                      <a:pt x="149" y="164"/>
                    </a:lnTo>
                    <a:lnTo>
                      <a:pt x="149" y="149"/>
                    </a:lnTo>
                    <a:close/>
                    <a:moveTo>
                      <a:pt x="82" y="154"/>
                    </a:moveTo>
                    <a:lnTo>
                      <a:pt x="108" y="154"/>
                    </a:lnTo>
                    <a:lnTo>
                      <a:pt x="108" y="169"/>
                    </a:lnTo>
                    <a:lnTo>
                      <a:pt x="82" y="169"/>
                    </a:lnTo>
                    <a:lnTo>
                      <a:pt x="82" y="154"/>
                    </a:lnTo>
                    <a:close/>
                    <a:moveTo>
                      <a:pt x="50" y="156"/>
                    </a:moveTo>
                    <a:lnTo>
                      <a:pt x="73" y="154"/>
                    </a:lnTo>
                    <a:lnTo>
                      <a:pt x="73" y="171"/>
                    </a:lnTo>
                    <a:lnTo>
                      <a:pt x="50" y="171"/>
                    </a:lnTo>
                    <a:lnTo>
                      <a:pt x="50" y="156"/>
                    </a:lnTo>
                    <a:close/>
                    <a:moveTo>
                      <a:pt x="15" y="158"/>
                    </a:moveTo>
                    <a:lnTo>
                      <a:pt x="41" y="156"/>
                    </a:lnTo>
                    <a:lnTo>
                      <a:pt x="41" y="173"/>
                    </a:lnTo>
                    <a:lnTo>
                      <a:pt x="15" y="173"/>
                    </a:lnTo>
                    <a:lnTo>
                      <a:pt x="15" y="158"/>
                    </a:lnTo>
                    <a:close/>
                    <a:moveTo>
                      <a:pt x="216" y="171"/>
                    </a:moveTo>
                    <a:lnTo>
                      <a:pt x="240" y="171"/>
                    </a:lnTo>
                    <a:lnTo>
                      <a:pt x="240" y="186"/>
                    </a:lnTo>
                    <a:lnTo>
                      <a:pt x="216" y="188"/>
                    </a:lnTo>
                    <a:lnTo>
                      <a:pt x="216" y="171"/>
                    </a:lnTo>
                    <a:close/>
                    <a:moveTo>
                      <a:pt x="182" y="173"/>
                    </a:moveTo>
                    <a:lnTo>
                      <a:pt x="208" y="173"/>
                    </a:lnTo>
                    <a:lnTo>
                      <a:pt x="208" y="188"/>
                    </a:lnTo>
                    <a:lnTo>
                      <a:pt x="182" y="190"/>
                    </a:lnTo>
                    <a:lnTo>
                      <a:pt x="182" y="173"/>
                    </a:lnTo>
                    <a:close/>
                    <a:moveTo>
                      <a:pt x="149" y="175"/>
                    </a:moveTo>
                    <a:lnTo>
                      <a:pt x="175" y="175"/>
                    </a:lnTo>
                    <a:lnTo>
                      <a:pt x="175" y="190"/>
                    </a:lnTo>
                    <a:lnTo>
                      <a:pt x="149" y="190"/>
                    </a:lnTo>
                    <a:lnTo>
                      <a:pt x="149" y="175"/>
                    </a:lnTo>
                    <a:close/>
                    <a:moveTo>
                      <a:pt x="82" y="179"/>
                    </a:moveTo>
                    <a:lnTo>
                      <a:pt x="108" y="177"/>
                    </a:lnTo>
                    <a:lnTo>
                      <a:pt x="108" y="195"/>
                    </a:lnTo>
                    <a:lnTo>
                      <a:pt x="82" y="195"/>
                    </a:lnTo>
                    <a:lnTo>
                      <a:pt x="82" y="179"/>
                    </a:lnTo>
                    <a:close/>
                    <a:moveTo>
                      <a:pt x="50" y="182"/>
                    </a:moveTo>
                    <a:lnTo>
                      <a:pt x="73" y="179"/>
                    </a:lnTo>
                    <a:lnTo>
                      <a:pt x="73" y="195"/>
                    </a:lnTo>
                    <a:lnTo>
                      <a:pt x="50" y="197"/>
                    </a:lnTo>
                    <a:lnTo>
                      <a:pt x="50" y="182"/>
                    </a:lnTo>
                    <a:close/>
                    <a:moveTo>
                      <a:pt x="15" y="184"/>
                    </a:moveTo>
                    <a:lnTo>
                      <a:pt x="41" y="182"/>
                    </a:lnTo>
                    <a:lnTo>
                      <a:pt x="41" y="197"/>
                    </a:lnTo>
                    <a:lnTo>
                      <a:pt x="15" y="199"/>
                    </a:lnTo>
                    <a:lnTo>
                      <a:pt x="15" y="184"/>
                    </a:lnTo>
                    <a:close/>
                    <a:moveTo>
                      <a:pt x="216" y="199"/>
                    </a:moveTo>
                    <a:lnTo>
                      <a:pt x="240" y="197"/>
                    </a:lnTo>
                    <a:lnTo>
                      <a:pt x="240" y="212"/>
                    </a:lnTo>
                    <a:lnTo>
                      <a:pt x="216" y="214"/>
                    </a:lnTo>
                    <a:lnTo>
                      <a:pt x="216" y="199"/>
                    </a:lnTo>
                    <a:close/>
                    <a:moveTo>
                      <a:pt x="182" y="201"/>
                    </a:moveTo>
                    <a:lnTo>
                      <a:pt x="208" y="199"/>
                    </a:lnTo>
                    <a:lnTo>
                      <a:pt x="208" y="214"/>
                    </a:lnTo>
                    <a:lnTo>
                      <a:pt x="182" y="216"/>
                    </a:lnTo>
                    <a:lnTo>
                      <a:pt x="182" y="201"/>
                    </a:lnTo>
                    <a:close/>
                    <a:moveTo>
                      <a:pt x="149" y="201"/>
                    </a:moveTo>
                    <a:lnTo>
                      <a:pt x="175" y="201"/>
                    </a:lnTo>
                    <a:lnTo>
                      <a:pt x="175" y="216"/>
                    </a:lnTo>
                    <a:lnTo>
                      <a:pt x="149" y="218"/>
                    </a:lnTo>
                    <a:lnTo>
                      <a:pt x="149" y="201"/>
                    </a:lnTo>
                    <a:close/>
                    <a:moveTo>
                      <a:pt x="82" y="205"/>
                    </a:moveTo>
                    <a:lnTo>
                      <a:pt x="108" y="203"/>
                    </a:lnTo>
                    <a:lnTo>
                      <a:pt x="108" y="221"/>
                    </a:lnTo>
                    <a:lnTo>
                      <a:pt x="82" y="221"/>
                    </a:lnTo>
                    <a:lnTo>
                      <a:pt x="82" y="205"/>
                    </a:lnTo>
                    <a:close/>
                    <a:moveTo>
                      <a:pt x="50" y="208"/>
                    </a:moveTo>
                    <a:lnTo>
                      <a:pt x="73" y="205"/>
                    </a:lnTo>
                    <a:lnTo>
                      <a:pt x="73" y="221"/>
                    </a:lnTo>
                    <a:lnTo>
                      <a:pt x="50" y="223"/>
                    </a:lnTo>
                    <a:lnTo>
                      <a:pt x="50" y="208"/>
                    </a:lnTo>
                    <a:close/>
                    <a:moveTo>
                      <a:pt x="15" y="210"/>
                    </a:moveTo>
                    <a:lnTo>
                      <a:pt x="41" y="208"/>
                    </a:lnTo>
                    <a:lnTo>
                      <a:pt x="41" y="223"/>
                    </a:lnTo>
                    <a:lnTo>
                      <a:pt x="15" y="225"/>
                    </a:lnTo>
                    <a:lnTo>
                      <a:pt x="15" y="210"/>
                    </a:lnTo>
                    <a:close/>
                    <a:moveTo>
                      <a:pt x="216" y="225"/>
                    </a:moveTo>
                    <a:lnTo>
                      <a:pt x="240" y="223"/>
                    </a:lnTo>
                    <a:lnTo>
                      <a:pt x="240" y="240"/>
                    </a:lnTo>
                    <a:lnTo>
                      <a:pt x="216" y="240"/>
                    </a:lnTo>
                    <a:lnTo>
                      <a:pt x="216" y="225"/>
                    </a:lnTo>
                    <a:close/>
                    <a:moveTo>
                      <a:pt x="182" y="227"/>
                    </a:moveTo>
                    <a:lnTo>
                      <a:pt x="208" y="225"/>
                    </a:lnTo>
                    <a:lnTo>
                      <a:pt x="208" y="240"/>
                    </a:lnTo>
                    <a:lnTo>
                      <a:pt x="182" y="242"/>
                    </a:lnTo>
                    <a:lnTo>
                      <a:pt x="182" y="227"/>
                    </a:lnTo>
                    <a:close/>
                    <a:moveTo>
                      <a:pt x="149" y="227"/>
                    </a:moveTo>
                    <a:lnTo>
                      <a:pt x="175" y="227"/>
                    </a:lnTo>
                    <a:lnTo>
                      <a:pt x="175" y="242"/>
                    </a:lnTo>
                    <a:lnTo>
                      <a:pt x="149" y="244"/>
                    </a:lnTo>
                    <a:lnTo>
                      <a:pt x="149" y="227"/>
                    </a:lnTo>
                    <a:close/>
                    <a:moveTo>
                      <a:pt x="82" y="231"/>
                    </a:moveTo>
                    <a:lnTo>
                      <a:pt x="108" y="229"/>
                    </a:lnTo>
                    <a:lnTo>
                      <a:pt x="108" y="244"/>
                    </a:lnTo>
                    <a:lnTo>
                      <a:pt x="82" y="247"/>
                    </a:lnTo>
                    <a:lnTo>
                      <a:pt x="82" y="231"/>
                    </a:lnTo>
                    <a:close/>
                    <a:moveTo>
                      <a:pt x="50" y="234"/>
                    </a:moveTo>
                    <a:lnTo>
                      <a:pt x="73" y="231"/>
                    </a:lnTo>
                    <a:lnTo>
                      <a:pt x="73" y="247"/>
                    </a:lnTo>
                    <a:lnTo>
                      <a:pt x="50" y="249"/>
                    </a:lnTo>
                    <a:lnTo>
                      <a:pt x="50" y="234"/>
                    </a:lnTo>
                    <a:close/>
                    <a:moveTo>
                      <a:pt x="15" y="236"/>
                    </a:moveTo>
                    <a:lnTo>
                      <a:pt x="41" y="234"/>
                    </a:lnTo>
                    <a:lnTo>
                      <a:pt x="41" y="249"/>
                    </a:lnTo>
                    <a:lnTo>
                      <a:pt x="15" y="251"/>
                    </a:lnTo>
                    <a:lnTo>
                      <a:pt x="15" y="236"/>
                    </a:lnTo>
                    <a:close/>
                    <a:moveTo>
                      <a:pt x="216" y="251"/>
                    </a:moveTo>
                    <a:lnTo>
                      <a:pt x="240" y="251"/>
                    </a:lnTo>
                    <a:lnTo>
                      <a:pt x="240" y="266"/>
                    </a:lnTo>
                    <a:lnTo>
                      <a:pt x="216" y="266"/>
                    </a:lnTo>
                    <a:lnTo>
                      <a:pt x="216" y="251"/>
                    </a:lnTo>
                    <a:close/>
                    <a:moveTo>
                      <a:pt x="182" y="253"/>
                    </a:moveTo>
                    <a:lnTo>
                      <a:pt x="208" y="251"/>
                    </a:lnTo>
                    <a:lnTo>
                      <a:pt x="208" y="266"/>
                    </a:lnTo>
                    <a:lnTo>
                      <a:pt x="182" y="268"/>
                    </a:lnTo>
                    <a:lnTo>
                      <a:pt x="182" y="253"/>
                    </a:lnTo>
                    <a:close/>
                    <a:moveTo>
                      <a:pt x="149" y="253"/>
                    </a:moveTo>
                    <a:lnTo>
                      <a:pt x="175" y="253"/>
                    </a:lnTo>
                    <a:lnTo>
                      <a:pt x="175" y="268"/>
                    </a:lnTo>
                    <a:lnTo>
                      <a:pt x="149" y="270"/>
                    </a:lnTo>
                    <a:lnTo>
                      <a:pt x="149" y="253"/>
                    </a:lnTo>
                    <a:close/>
                    <a:moveTo>
                      <a:pt x="82" y="257"/>
                    </a:moveTo>
                    <a:lnTo>
                      <a:pt x="108" y="255"/>
                    </a:lnTo>
                    <a:lnTo>
                      <a:pt x="108" y="270"/>
                    </a:lnTo>
                    <a:lnTo>
                      <a:pt x="82" y="273"/>
                    </a:lnTo>
                    <a:lnTo>
                      <a:pt x="82" y="257"/>
                    </a:lnTo>
                    <a:close/>
                    <a:moveTo>
                      <a:pt x="50" y="260"/>
                    </a:moveTo>
                    <a:lnTo>
                      <a:pt x="73" y="257"/>
                    </a:lnTo>
                    <a:lnTo>
                      <a:pt x="73" y="273"/>
                    </a:lnTo>
                    <a:lnTo>
                      <a:pt x="50" y="275"/>
                    </a:lnTo>
                    <a:lnTo>
                      <a:pt x="50" y="260"/>
                    </a:lnTo>
                    <a:close/>
                    <a:moveTo>
                      <a:pt x="15" y="260"/>
                    </a:moveTo>
                    <a:lnTo>
                      <a:pt x="41" y="260"/>
                    </a:lnTo>
                    <a:lnTo>
                      <a:pt x="41" y="275"/>
                    </a:lnTo>
                    <a:lnTo>
                      <a:pt x="15" y="275"/>
                    </a:lnTo>
                    <a:lnTo>
                      <a:pt x="15" y="260"/>
                    </a:lnTo>
                    <a:close/>
                    <a:moveTo>
                      <a:pt x="216" y="277"/>
                    </a:moveTo>
                    <a:lnTo>
                      <a:pt x="240" y="277"/>
                    </a:lnTo>
                    <a:lnTo>
                      <a:pt x="240" y="292"/>
                    </a:lnTo>
                    <a:lnTo>
                      <a:pt x="216" y="292"/>
                    </a:lnTo>
                    <a:lnTo>
                      <a:pt x="216" y="277"/>
                    </a:lnTo>
                    <a:close/>
                    <a:moveTo>
                      <a:pt x="182" y="279"/>
                    </a:moveTo>
                    <a:lnTo>
                      <a:pt x="208" y="277"/>
                    </a:lnTo>
                    <a:lnTo>
                      <a:pt x="208" y="294"/>
                    </a:lnTo>
                    <a:lnTo>
                      <a:pt x="182" y="294"/>
                    </a:lnTo>
                    <a:lnTo>
                      <a:pt x="182" y="279"/>
                    </a:lnTo>
                    <a:close/>
                    <a:moveTo>
                      <a:pt x="149" y="279"/>
                    </a:moveTo>
                    <a:lnTo>
                      <a:pt x="175" y="279"/>
                    </a:lnTo>
                    <a:lnTo>
                      <a:pt x="175" y="294"/>
                    </a:lnTo>
                    <a:lnTo>
                      <a:pt x="149" y="296"/>
                    </a:lnTo>
                    <a:lnTo>
                      <a:pt x="149" y="279"/>
                    </a:lnTo>
                    <a:close/>
                    <a:moveTo>
                      <a:pt x="82" y="283"/>
                    </a:moveTo>
                    <a:lnTo>
                      <a:pt x="108" y="281"/>
                    </a:lnTo>
                    <a:lnTo>
                      <a:pt x="108" y="296"/>
                    </a:lnTo>
                    <a:lnTo>
                      <a:pt x="82" y="299"/>
                    </a:lnTo>
                    <a:lnTo>
                      <a:pt x="82" y="283"/>
                    </a:lnTo>
                    <a:close/>
                    <a:moveTo>
                      <a:pt x="50" y="283"/>
                    </a:moveTo>
                    <a:lnTo>
                      <a:pt x="73" y="283"/>
                    </a:lnTo>
                    <a:lnTo>
                      <a:pt x="73" y="299"/>
                    </a:lnTo>
                    <a:lnTo>
                      <a:pt x="50" y="299"/>
                    </a:lnTo>
                    <a:lnTo>
                      <a:pt x="50" y="283"/>
                    </a:lnTo>
                    <a:close/>
                    <a:moveTo>
                      <a:pt x="15" y="286"/>
                    </a:moveTo>
                    <a:lnTo>
                      <a:pt x="41" y="286"/>
                    </a:lnTo>
                    <a:lnTo>
                      <a:pt x="41" y="301"/>
                    </a:lnTo>
                    <a:lnTo>
                      <a:pt x="15" y="301"/>
                    </a:lnTo>
                    <a:lnTo>
                      <a:pt x="15" y="286"/>
                    </a:lnTo>
                    <a:close/>
                    <a:moveTo>
                      <a:pt x="216" y="303"/>
                    </a:moveTo>
                    <a:lnTo>
                      <a:pt x="240" y="303"/>
                    </a:lnTo>
                    <a:lnTo>
                      <a:pt x="240" y="318"/>
                    </a:lnTo>
                    <a:lnTo>
                      <a:pt x="216" y="320"/>
                    </a:lnTo>
                    <a:lnTo>
                      <a:pt x="216" y="303"/>
                    </a:lnTo>
                    <a:close/>
                    <a:moveTo>
                      <a:pt x="182" y="305"/>
                    </a:moveTo>
                    <a:lnTo>
                      <a:pt x="208" y="305"/>
                    </a:lnTo>
                    <a:lnTo>
                      <a:pt x="208" y="320"/>
                    </a:lnTo>
                    <a:lnTo>
                      <a:pt x="182" y="320"/>
                    </a:lnTo>
                    <a:lnTo>
                      <a:pt x="182" y="305"/>
                    </a:lnTo>
                    <a:close/>
                    <a:moveTo>
                      <a:pt x="149" y="307"/>
                    </a:moveTo>
                    <a:lnTo>
                      <a:pt x="175" y="305"/>
                    </a:lnTo>
                    <a:lnTo>
                      <a:pt x="175" y="320"/>
                    </a:lnTo>
                    <a:lnTo>
                      <a:pt x="149" y="322"/>
                    </a:lnTo>
                    <a:lnTo>
                      <a:pt x="149" y="307"/>
                    </a:lnTo>
                    <a:close/>
                    <a:moveTo>
                      <a:pt x="82" y="309"/>
                    </a:moveTo>
                    <a:lnTo>
                      <a:pt x="108" y="307"/>
                    </a:lnTo>
                    <a:lnTo>
                      <a:pt x="108" y="322"/>
                    </a:lnTo>
                    <a:lnTo>
                      <a:pt x="82" y="324"/>
                    </a:lnTo>
                    <a:lnTo>
                      <a:pt x="82" y="309"/>
                    </a:lnTo>
                    <a:close/>
                    <a:moveTo>
                      <a:pt x="50" y="309"/>
                    </a:moveTo>
                    <a:lnTo>
                      <a:pt x="73" y="309"/>
                    </a:lnTo>
                    <a:lnTo>
                      <a:pt x="73" y="324"/>
                    </a:lnTo>
                    <a:lnTo>
                      <a:pt x="50" y="324"/>
                    </a:lnTo>
                    <a:lnTo>
                      <a:pt x="50" y="309"/>
                    </a:lnTo>
                    <a:close/>
                    <a:moveTo>
                      <a:pt x="15" y="312"/>
                    </a:moveTo>
                    <a:lnTo>
                      <a:pt x="41" y="309"/>
                    </a:lnTo>
                    <a:lnTo>
                      <a:pt x="41" y="324"/>
                    </a:lnTo>
                    <a:lnTo>
                      <a:pt x="15" y="327"/>
                    </a:lnTo>
                    <a:lnTo>
                      <a:pt x="15" y="312"/>
                    </a:lnTo>
                    <a:close/>
                    <a:moveTo>
                      <a:pt x="216" y="331"/>
                    </a:moveTo>
                    <a:lnTo>
                      <a:pt x="240" y="329"/>
                    </a:lnTo>
                    <a:lnTo>
                      <a:pt x="240" y="346"/>
                    </a:lnTo>
                    <a:lnTo>
                      <a:pt x="216" y="346"/>
                    </a:lnTo>
                    <a:lnTo>
                      <a:pt x="216" y="331"/>
                    </a:lnTo>
                    <a:close/>
                    <a:moveTo>
                      <a:pt x="182" y="331"/>
                    </a:moveTo>
                    <a:lnTo>
                      <a:pt x="208" y="331"/>
                    </a:lnTo>
                    <a:lnTo>
                      <a:pt x="208" y="346"/>
                    </a:lnTo>
                    <a:lnTo>
                      <a:pt x="182" y="346"/>
                    </a:lnTo>
                    <a:lnTo>
                      <a:pt x="182" y="331"/>
                    </a:lnTo>
                    <a:close/>
                    <a:moveTo>
                      <a:pt x="149" y="333"/>
                    </a:moveTo>
                    <a:lnTo>
                      <a:pt x="175" y="331"/>
                    </a:lnTo>
                    <a:lnTo>
                      <a:pt x="175" y="346"/>
                    </a:lnTo>
                    <a:lnTo>
                      <a:pt x="149" y="348"/>
                    </a:lnTo>
                    <a:lnTo>
                      <a:pt x="149" y="333"/>
                    </a:lnTo>
                    <a:close/>
                    <a:moveTo>
                      <a:pt x="82" y="335"/>
                    </a:moveTo>
                    <a:lnTo>
                      <a:pt x="108" y="333"/>
                    </a:lnTo>
                    <a:lnTo>
                      <a:pt x="108" y="348"/>
                    </a:lnTo>
                    <a:lnTo>
                      <a:pt x="82" y="350"/>
                    </a:lnTo>
                    <a:lnTo>
                      <a:pt x="82" y="335"/>
                    </a:lnTo>
                    <a:close/>
                    <a:moveTo>
                      <a:pt x="50" y="335"/>
                    </a:moveTo>
                    <a:lnTo>
                      <a:pt x="73" y="335"/>
                    </a:lnTo>
                    <a:lnTo>
                      <a:pt x="73" y="350"/>
                    </a:lnTo>
                    <a:lnTo>
                      <a:pt x="50" y="350"/>
                    </a:lnTo>
                    <a:lnTo>
                      <a:pt x="50" y="335"/>
                    </a:lnTo>
                    <a:close/>
                    <a:moveTo>
                      <a:pt x="15" y="337"/>
                    </a:moveTo>
                    <a:lnTo>
                      <a:pt x="41" y="335"/>
                    </a:lnTo>
                    <a:lnTo>
                      <a:pt x="41" y="350"/>
                    </a:lnTo>
                    <a:lnTo>
                      <a:pt x="15" y="353"/>
                    </a:lnTo>
                    <a:lnTo>
                      <a:pt x="15" y="337"/>
                    </a:lnTo>
                    <a:close/>
                    <a:moveTo>
                      <a:pt x="216" y="357"/>
                    </a:moveTo>
                    <a:lnTo>
                      <a:pt x="240" y="355"/>
                    </a:lnTo>
                    <a:lnTo>
                      <a:pt x="240" y="372"/>
                    </a:lnTo>
                    <a:lnTo>
                      <a:pt x="216" y="372"/>
                    </a:lnTo>
                    <a:lnTo>
                      <a:pt x="216" y="357"/>
                    </a:lnTo>
                    <a:close/>
                    <a:moveTo>
                      <a:pt x="182" y="357"/>
                    </a:moveTo>
                    <a:lnTo>
                      <a:pt x="208" y="357"/>
                    </a:lnTo>
                    <a:lnTo>
                      <a:pt x="208" y="372"/>
                    </a:lnTo>
                    <a:lnTo>
                      <a:pt x="182" y="372"/>
                    </a:lnTo>
                    <a:lnTo>
                      <a:pt x="182" y="357"/>
                    </a:lnTo>
                    <a:close/>
                    <a:moveTo>
                      <a:pt x="149" y="359"/>
                    </a:moveTo>
                    <a:lnTo>
                      <a:pt x="175" y="357"/>
                    </a:lnTo>
                    <a:lnTo>
                      <a:pt x="175" y="372"/>
                    </a:lnTo>
                    <a:lnTo>
                      <a:pt x="149" y="374"/>
                    </a:lnTo>
                    <a:lnTo>
                      <a:pt x="149" y="359"/>
                    </a:lnTo>
                    <a:close/>
                    <a:moveTo>
                      <a:pt x="82" y="359"/>
                    </a:moveTo>
                    <a:lnTo>
                      <a:pt x="108" y="359"/>
                    </a:lnTo>
                    <a:lnTo>
                      <a:pt x="108" y="374"/>
                    </a:lnTo>
                    <a:lnTo>
                      <a:pt x="82" y="376"/>
                    </a:lnTo>
                    <a:lnTo>
                      <a:pt x="82" y="359"/>
                    </a:lnTo>
                    <a:close/>
                    <a:moveTo>
                      <a:pt x="50" y="361"/>
                    </a:moveTo>
                    <a:lnTo>
                      <a:pt x="73" y="361"/>
                    </a:lnTo>
                    <a:lnTo>
                      <a:pt x="73" y="376"/>
                    </a:lnTo>
                    <a:lnTo>
                      <a:pt x="50" y="376"/>
                    </a:lnTo>
                    <a:lnTo>
                      <a:pt x="50" y="361"/>
                    </a:lnTo>
                    <a:close/>
                    <a:moveTo>
                      <a:pt x="15" y="361"/>
                    </a:moveTo>
                    <a:lnTo>
                      <a:pt x="41" y="361"/>
                    </a:lnTo>
                    <a:lnTo>
                      <a:pt x="41" y="376"/>
                    </a:lnTo>
                    <a:lnTo>
                      <a:pt x="15" y="376"/>
                    </a:lnTo>
                    <a:lnTo>
                      <a:pt x="15" y="361"/>
                    </a:lnTo>
                    <a:close/>
                    <a:moveTo>
                      <a:pt x="216" y="383"/>
                    </a:moveTo>
                    <a:lnTo>
                      <a:pt x="240" y="383"/>
                    </a:lnTo>
                    <a:lnTo>
                      <a:pt x="240" y="398"/>
                    </a:lnTo>
                    <a:lnTo>
                      <a:pt x="216" y="398"/>
                    </a:lnTo>
                    <a:lnTo>
                      <a:pt x="216" y="383"/>
                    </a:lnTo>
                    <a:close/>
                    <a:moveTo>
                      <a:pt x="182" y="383"/>
                    </a:moveTo>
                    <a:lnTo>
                      <a:pt x="208" y="383"/>
                    </a:lnTo>
                    <a:lnTo>
                      <a:pt x="208" y="398"/>
                    </a:lnTo>
                    <a:lnTo>
                      <a:pt x="182" y="400"/>
                    </a:lnTo>
                    <a:lnTo>
                      <a:pt x="182" y="383"/>
                    </a:lnTo>
                    <a:close/>
                    <a:moveTo>
                      <a:pt x="149" y="385"/>
                    </a:moveTo>
                    <a:lnTo>
                      <a:pt x="175" y="383"/>
                    </a:lnTo>
                    <a:lnTo>
                      <a:pt x="175" y="400"/>
                    </a:lnTo>
                    <a:lnTo>
                      <a:pt x="149" y="400"/>
                    </a:lnTo>
                    <a:lnTo>
                      <a:pt x="149" y="385"/>
                    </a:lnTo>
                    <a:close/>
                    <a:moveTo>
                      <a:pt x="82" y="385"/>
                    </a:moveTo>
                    <a:lnTo>
                      <a:pt x="108" y="385"/>
                    </a:lnTo>
                    <a:lnTo>
                      <a:pt x="108" y="400"/>
                    </a:lnTo>
                    <a:lnTo>
                      <a:pt x="82" y="400"/>
                    </a:lnTo>
                    <a:lnTo>
                      <a:pt x="82" y="385"/>
                    </a:lnTo>
                    <a:close/>
                    <a:moveTo>
                      <a:pt x="50" y="387"/>
                    </a:moveTo>
                    <a:lnTo>
                      <a:pt x="73" y="385"/>
                    </a:lnTo>
                    <a:lnTo>
                      <a:pt x="73" y="402"/>
                    </a:lnTo>
                    <a:lnTo>
                      <a:pt x="50" y="402"/>
                    </a:lnTo>
                    <a:lnTo>
                      <a:pt x="50" y="387"/>
                    </a:lnTo>
                    <a:close/>
                    <a:moveTo>
                      <a:pt x="15" y="387"/>
                    </a:moveTo>
                    <a:lnTo>
                      <a:pt x="41" y="387"/>
                    </a:lnTo>
                    <a:lnTo>
                      <a:pt x="41" y="402"/>
                    </a:lnTo>
                    <a:lnTo>
                      <a:pt x="15" y="402"/>
                    </a:lnTo>
                    <a:lnTo>
                      <a:pt x="15" y="387"/>
                    </a:lnTo>
                    <a:close/>
                    <a:moveTo>
                      <a:pt x="216" y="409"/>
                    </a:moveTo>
                    <a:lnTo>
                      <a:pt x="240" y="409"/>
                    </a:lnTo>
                    <a:lnTo>
                      <a:pt x="240" y="424"/>
                    </a:lnTo>
                    <a:lnTo>
                      <a:pt x="216" y="424"/>
                    </a:lnTo>
                    <a:lnTo>
                      <a:pt x="216" y="409"/>
                    </a:lnTo>
                    <a:close/>
                    <a:moveTo>
                      <a:pt x="182" y="409"/>
                    </a:moveTo>
                    <a:lnTo>
                      <a:pt x="208" y="409"/>
                    </a:lnTo>
                    <a:lnTo>
                      <a:pt x="208" y="424"/>
                    </a:lnTo>
                    <a:lnTo>
                      <a:pt x="182" y="426"/>
                    </a:lnTo>
                    <a:lnTo>
                      <a:pt x="182" y="409"/>
                    </a:lnTo>
                    <a:close/>
                    <a:moveTo>
                      <a:pt x="149" y="411"/>
                    </a:moveTo>
                    <a:lnTo>
                      <a:pt x="175" y="409"/>
                    </a:lnTo>
                    <a:lnTo>
                      <a:pt x="175" y="426"/>
                    </a:lnTo>
                    <a:lnTo>
                      <a:pt x="149" y="426"/>
                    </a:lnTo>
                    <a:lnTo>
                      <a:pt x="149" y="411"/>
                    </a:lnTo>
                    <a:close/>
                    <a:moveTo>
                      <a:pt x="82" y="411"/>
                    </a:moveTo>
                    <a:lnTo>
                      <a:pt x="108" y="411"/>
                    </a:lnTo>
                    <a:lnTo>
                      <a:pt x="108" y="426"/>
                    </a:lnTo>
                    <a:lnTo>
                      <a:pt x="82" y="426"/>
                    </a:lnTo>
                    <a:lnTo>
                      <a:pt x="82" y="411"/>
                    </a:lnTo>
                    <a:close/>
                    <a:moveTo>
                      <a:pt x="50" y="413"/>
                    </a:moveTo>
                    <a:lnTo>
                      <a:pt x="73" y="411"/>
                    </a:lnTo>
                    <a:lnTo>
                      <a:pt x="73" y="426"/>
                    </a:lnTo>
                    <a:lnTo>
                      <a:pt x="50" y="428"/>
                    </a:lnTo>
                    <a:lnTo>
                      <a:pt x="50" y="413"/>
                    </a:lnTo>
                    <a:close/>
                    <a:moveTo>
                      <a:pt x="15" y="413"/>
                    </a:moveTo>
                    <a:lnTo>
                      <a:pt x="41" y="413"/>
                    </a:lnTo>
                    <a:lnTo>
                      <a:pt x="41" y="428"/>
                    </a:lnTo>
                    <a:lnTo>
                      <a:pt x="15" y="428"/>
                    </a:lnTo>
                    <a:lnTo>
                      <a:pt x="15" y="41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3" name="Freeform: Shape 214"/>
              <p:cNvSpPr/>
              <p:nvPr/>
            </p:nvSpPr>
            <p:spPr bwMode="auto">
              <a:xfrm>
                <a:off x="3295650" y="1546225"/>
                <a:ext cx="357188" cy="68263"/>
              </a:xfrm>
              <a:custGeom>
                <a:avLst/>
                <a:gdLst>
                  <a:gd name="T0" fmla="*/ 0 w 225"/>
                  <a:gd name="T1" fmla="*/ 4 h 43"/>
                  <a:gd name="T2" fmla="*/ 225 w 225"/>
                  <a:gd name="T3" fmla="*/ 0 h 43"/>
                  <a:gd name="T4" fmla="*/ 225 w 225"/>
                  <a:gd name="T5" fmla="*/ 43 h 43"/>
                  <a:gd name="T6" fmla="*/ 0 w 225"/>
                  <a:gd name="T7" fmla="*/ 43 h 43"/>
                  <a:gd name="T8" fmla="*/ 0 w 225"/>
                  <a:gd name="T9" fmla="*/ 4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5" h="43">
                    <a:moveTo>
                      <a:pt x="0" y="4"/>
                    </a:moveTo>
                    <a:lnTo>
                      <a:pt x="225" y="0"/>
                    </a:lnTo>
                    <a:lnTo>
                      <a:pt x="225" y="43"/>
                    </a:lnTo>
                    <a:lnTo>
                      <a:pt x="0" y="43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4" name="Freeform: Shape 215"/>
              <p:cNvSpPr/>
              <p:nvPr/>
            </p:nvSpPr>
            <p:spPr bwMode="auto">
              <a:xfrm>
                <a:off x="3679825" y="855663"/>
                <a:ext cx="123825" cy="814388"/>
              </a:xfrm>
              <a:custGeom>
                <a:avLst/>
                <a:gdLst>
                  <a:gd name="T0" fmla="*/ 57 w 78"/>
                  <a:gd name="T1" fmla="*/ 28 h 513"/>
                  <a:gd name="T2" fmla="*/ 54 w 78"/>
                  <a:gd name="T3" fmla="*/ 60 h 513"/>
                  <a:gd name="T4" fmla="*/ 54 w 78"/>
                  <a:gd name="T5" fmla="*/ 60 h 513"/>
                  <a:gd name="T6" fmla="*/ 35 w 78"/>
                  <a:gd name="T7" fmla="*/ 65 h 513"/>
                  <a:gd name="T8" fmla="*/ 31 w 78"/>
                  <a:gd name="T9" fmla="*/ 63 h 513"/>
                  <a:gd name="T10" fmla="*/ 70 w 78"/>
                  <a:gd name="T11" fmla="*/ 93 h 513"/>
                  <a:gd name="T12" fmla="*/ 35 w 78"/>
                  <a:gd name="T13" fmla="*/ 76 h 513"/>
                  <a:gd name="T14" fmla="*/ 35 w 78"/>
                  <a:gd name="T15" fmla="*/ 76 h 513"/>
                  <a:gd name="T16" fmla="*/ 16 w 78"/>
                  <a:gd name="T17" fmla="*/ 82 h 513"/>
                  <a:gd name="T18" fmla="*/ 70 w 78"/>
                  <a:gd name="T19" fmla="*/ 132 h 513"/>
                  <a:gd name="T20" fmla="*/ 50 w 78"/>
                  <a:gd name="T21" fmla="*/ 108 h 513"/>
                  <a:gd name="T22" fmla="*/ 16 w 78"/>
                  <a:gd name="T23" fmla="*/ 93 h 513"/>
                  <a:gd name="T24" fmla="*/ 16 w 78"/>
                  <a:gd name="T25" fmla="*/ 93 h 513"/>
                  <a:gd name="T26" fmla="*/ 54 w 78"/>
                  <a:gd name="T27" fmla="*/ 151 h 513"/>
                  <a:gd name="T28" fmla="*/ 50 w 78"/>
                  <a:gd name="T29" fmla="*/ 149 h 513"/>
                  <a:gd name="T30" fmla="*/ 31 w 78"/>
                  <a:gd name="T31" fmla="*/ 125 h 513"/>
                  <a:gd name="T32" fmla="*/ 54 w 78"/>
                  <a:gd name="T33" fmla="*/ 160 h 513"/>
                  <a:gd name="T34" fmla="*/ 54 w 78"/>
                  <a:gd name="T35" fmla="*/ 160 h 513"/>
                  <a:gd name="T36" fmla="*/ 35 w 78"/>
                  <a:gd name="T37" fmla="*/ 169 h 513"/>
                  <a:gd name="T38" fmla="*/ 31 w 78"/>
                  <a:gd name="T39" fmla="*/ 166 h 513"/>
                  <a:gd name="T40" fmla="*/ 70 w 78"/>
                  <a:gd name="T41" fmla="*/ 192 h 513"/>
                  <a:gd name="T42" fmla="*/ 35 w 78"/>
                  <a:gd name="T43" fmla="*/ 179 h 513"/>
                  <a:gd name="T44" fmla="*/ 35 w 78"/>
                  <a:gd name="T45" fmla="*/ 179 h 513"/>
                  <a:gd name="T46" fmla="*/ 16 w 78"/>
                  <a:gd name="T47" fmla="*/ 188 h 513"/>
                  <a:gd name="T48" fmla="*/ 70 w 78"/>
                  <a:gd name="T49" fmla="*/ 231 h 513"/>
                  <a:gd name="T50" fmla="*/ 50 w 78"/>
                  <a:gd name="T51" fmla="*/ 210 h 513"/>
                  <a:gd name="T52" fmla="*/ 16 w 78"/>
                  <a:gd name="T53" fmla="*/ 199 h 513"/>
                  <a:gd name="T54" fmla="*/ 16 w 78"/>
                  <a:gd name="T55" fmla="*/ 199 h 513"/>
                  <a:gd name="T56" fmla="*/ 54 w 78"/>
                  <a:gd name="T57" fmla="*/ 251 h 513"/>
                  <a:gd name="T58" fmla="*/ 50 w 78"/>
                  <a:gd name="T59" fmla="*/ 251 h 513"/>
                  <a:gd name="T60" fmla="*/ 31 w 78"/>
                  <a:gd name="T61" fmla="*/ 229 h 513"/>
                  <a:gd name="T62" fmla="*/ 54 w 78"/>
                  <a:gd name="T63" fmla="*/ 262 h 513"/>
                  <a:gd name="T64" fmla="*/ 54 w 78"/>
                  <a:gd name="T65" fmla="*/ 262 h 513"/>
                  <a:gd name="T66" fmla="*/ 35 w 78"/>
                  <a:gd name="T67" fmla="*/ 273 h 513"/>
                  <a:gd name="T68" fmla="*/ 31 w 78"/>
                  <a:gd name="T69" fmla="*/ 270 h 513"/>
                  <a:gd name="T70" fmla="*/ 70 w 78"/>
                  <a:gd name="T71" fmla="*/ 290 h 513"/>
                  <a:gd name="T72" fmla="*/ 35 w 78"/>
                  <a:gd name="T73" fmla="*/ 283 h 513"/>
                  <a:gd name="T74" fmla="*/ 35 w 78"/>
                  <a:gd name="T75" fmla="*/ 283 h 513"/>
                  <a:gd name="T76" fmla="*/ 16 w 78"/>
                  <a:gd name="T77" fmla="*/ 294 h 513"/>
                  <a:gd name="T78" fmla="*/ 70 w 78"/>
                  <a:gd name="T79" fmla="*/ 331 h 513"/>
                  <a:gd name="T80" fmla="*/ 50 w 78"/>
                  <a:gd name="T81" fmla="*/ 312 h 513"/>
                  <a:gd name="T82" fmla="*/ 16 w 78"/>
                  <a:gd name="T83" fmla="*/ 305 h 513"/>
                  <a:gd name="T84" fmla="*/ 16 w 78"/>
                  <a:gd name="T85" fmla="*/ 305 h 513"/>
                  <a:gd name="T86" fmla="*/ 54 w 78"/>
                  <a:gd name="T87" fmla="*/ 353 h 513"/>
                  <a:gd name="T88" fmla="*/ 50 w 78"/>
                  <a:gd name="T89" fmla="*/ 353 h 513"/>
                  <a:gd name="T90" fmla="*/ 31 w 78"/>
                  <a:gd name="T91" fmla="*/ 333 h 513"/>
                  <a:gd name="T92" fmla="*/ 54 w 78"/>
                  <a:gd name="T93" fmla="*/ 363 h 513"/>
                  <a:gd name="T94" fmla="*/ 54 w 78"/>
                  <a:gd name="T95" fmla="*/ 363 h 513"/>
                  <a:gd name="T96" fmla="*/ 35 w 78"/>
                  <a:gd name="T97" fmla="*/ 374 h 513"/>
                  <a:gd name="T98" fmla="*/ 31 w 78"/>
                  <a:gd name="T99" fmla="*/ 374 h 513"/>
                  <a:gd name="T100" fmla="*/ 70 w 78"/>
                  <a:gd name="T101" fmla="*/ 389 h 513"/>
                  <a:gd name="T102" fmla="*/ 35 w 78"/>
                  <a:gd name="T103" fmla="*/ 385 h 513"/>
                  <a:gd name="T104" fmla="*/ 35 w 78"/>
                  <a:gd name="T105" fmla="*/ 385 h 513"/>
                  <a:gd name="T106" fmla="*/ 16 w 78"/>
                  <a:gd name="T107" fmla="*/ 398 h 513"/>
                  <a:gd name="T108" fmla="*/ 70 w 78"/>
                  <a:gd name="T109" fmla="*/ 431 h 513"/>
                  <a:gd name="T110" fmla="*/ 50 w 78"/>
                  <a:gd name="T111" fmla="*/ 413 h 513"/>
                  <a:gd name="T112" fmla="*/ 16 w 78"/>
                  <a:gd name="T113" fmla="*/ 409 h 513"/>
                  <a:gd name="T114" fmla="*/ 16 w 78"/>
                  <a:gd name="T115" fmla="*/ 409 h 5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78" h="513">
                    <a:moveTo>
                      <a:pt x="7" y="513"/>
                    </a:moveTo>
                    <a:lnTo>
                      <a:pt x="78" y="513"/>
                    </a:lnTo>
                    <a:lnTo>
                      <a:pt x="78" y="52"/>
                    </a:lnTo>
                    <a:lnTo>
                      <a:pt x="57" y="28"/>
                    </a:lnTo>
                    <a:lnTo>
                      <a:pt x="0" y="0"/>
                    </a:lnTo>
                    <a:lnTo>
                      <a:pt x="7" y="17"/>
                    </a:lnTo>
                    <a:lnTo>
                      <a:pt x="7" y="513"/>
                    </a:lnTo>
                    <a:close/>
                    <a:moveTo>
                      <a:pt x="54" y="60"/>
                    </a:moveTo>
                    <a:lnTo>
                      <a:pt x="70" y="67"/>
                    </a:lnTo>
                    <a:lnTo>
                      <a:pt x="70" y="82"/>
                    </a:lnTo>
                    <a:lnTo>
                      <a:pt x="54" y="76"/>
                    </a:lnTo>
                    <a:lnTo>
                      <a:pt x="54" y="60"/>
                    </a:lnTo>
                    <a:close/>
                    <a:moveTo>
                      <a:pt x="35" y="50"/>
                    </a:moveTo>
                    <a:lnTo>
                      <a:pt x="50" y="58"/>
                    </a:lnTo>
                    <a:lnTo>
                      <a:pt x="50" y="73"/>
                    </a:lnTo>
                    <a:lnTo>
                      <a:pt x="35" y="65"/>
                    </a:lnTo>
                    <a:lnTo>
                      <a:pt x="35" y="50"/>
                    </a:lnTo>
                    <a:close/>
                    <a:moveTo>
                      <a:pt x="16" y="41"/>
                    </a:moveTo>
                    <a:lnTo>
                      <a:pt x="31" y="47"/>
                    </a:lnTo>
                    <a:lnTo>
                      <a:pt x="31" y="63"/>
                    </a:lnTo>
                    <a:lnTo>
                      <a:pt x="16" y="56"/>
                    </a:lnTo>
                    <a:lnTo>
                      <a:pt x="16" y="41"/>
                    </a:lnTo>
                    <a:close/>
                    <a:moveTo>
                      <a:pt x="54" y="84"/>
                    </a:moveTo>
                    <a:lnTo>
                      <a:pt x="70" y="93"/>
                    </a:lnTo>
                    <a:lnTo>
                      <a:pt x="70" y="106"/>
                    </a:lnTo>
                    <a:lnTo>
                      <a:pt x="54" y="99"/>
                    </a:lnTo>
                    <a:lnTo>
                      <a:pt x="54" y="84"/>
                    </a:lnTo>
                    <a:close/>
                    <a:moveTo>
                      <a:pt x="35" y="76"/>
                    </a:moveTo>
                    <a:lnTo>
                      <a:pt x="50" y="82"/>
                    </a:lnTo>
                    <a:lnTo>
                      <a:pt x="50" y="97"/>
                    </a:lnTo>
                    <a:lnTo>
                      <a:pt x="35" y="91"/>
                    </a:lnTo>
                    <a:lnTo>
                      <a:pt x="35" y="76"/>
                    </a:lnTo>
                    <a:close/>
                    <a:moveTo>
                      <a:pt x="16" y="67"/>
                    </a:moveTo>
                    <a:lnTo>
                      <a:pt x="31" y="73"/>
                    </a:lnTo>
                    <a:lnTo>
                      <a:pt x="31" y="89"/>
                    </a:lnTo>
                    <a:lnTo>
                      <a:pt x="16" y="82"/>
                    </a:lnTo>
                    <a:lnTo>
                      <a:pt x="16" y="67"/>
                    </a:lnTo>
                    <a:close/>
                    <a:moveTo>
                      <a:pt x="54" y="110"/>
                    </a:moveTo>
                    <a:lnTo>
                      <a:pt x="70" y="117"/>
                    </a:lnTo>
                    <a:lnTo>
                      <a:pt x="70" y="132"/>
                    </a:lnTo>
                    <a:lnTo>
                      <a:pt x="54" y="125"/>
                    </a:lnTo>
                    <a:lnTo>
                      <a:pt x="54" y="110"/>
                    </a:lnTo>
                    <a:close/>
                    <a:moveTo>
                      <a:pt x="35" y="102"/>
                    </a:moveTo>
                    <a:lnTo>
                      <a:pt x="50" y="108"/>
                    </a:lnTo>
                    <a:lnTo>
                      <a:pt x="50" y="123"/>
                    </a:lnTo>
                    <a:lnTo>
                      <a:pt x="35" y="117"/>
                    </a:lnTo>
                    <a:lnTo>
                      <a:pt x="35" y="102"/>
                    </a:lnTo>
                    <a:close/>
                    <a:moveTo>
                      <a:pt x="16" y="93"/>
                    </a:moveTo>
                    <a:lnTo>
                      <a:pt x="31" y="99"/>
                    </a:lnTo>
                    <a:lnTo>
                      <a:pt x="31" y="115"/>
                    </a:lnTo>
                    <a:lnTo>
                      <a:pt x="16" y="108"/>
                    </a:lnTo>
                    <a:lnTo>
                      <a:pt x="16" y="93"/>
                    </a:lnTo>
                    <a:close/>
                    <a:moveTo>
                      <a:pt x="54" y="136"/>
                    </a:moveTo>
                    <a:lnTo>
                      <a:pt x="70" y="143"/>
                    </a:lnTo>
                    <a:lnTo>
                      <a:pt x="70" y="156"/>
                    </a:lnTo>
                    <a:lnTo>
                      <a:pt x="54" y="151"/>
                    </a:lnTo>
                    <a:lnTo>
                      <a:pt x="54" y="136"/>
                    </a:lnTo>
                    <a:close/>
                    <a:moveTo>
                      <a:pt x="35" y="128"/>
                    </a:moveTo>
                    <a:lnTo>
                      <a:pt x="50" y="134"/>
                    </a:lnTo>
                    <a:lnTo>
                      <a:pt x="50" y="149"/>
                    </a:lnTo>
                    <a:lnTo>
                      <a:pt x="35" y="143"/>
                    </a:lnTo>
                    <a:lnTo>
                      <a:pt x="35" y="128"/>
                    </a:lnTo>
                    <a:close/>
                    <a:moveTo>
                      <a:pt x="16" y="119"/>
                    </a:moveTo>
                    <a:lnTo>
                      <a:pt x="31" y="125"/>
                    </a:lnTo>
                    <a:lnTo>
                      <a:pt x="31" y="141"/>
                    </a:lnTo>
                    <a:lnTo>
                      <a:pt x="16" y="136"/>
                    </a:lnTo>
                    <a:lnTo>
                      <a:pt x="16" y="119"/>
                    </a:lnTo>
                    <a:close/>
                    <a:moveTo>
                      <a:pt x="54" y="160"/>
                    </a:moveTo>
                    <a:lnTo>
                      <a:pt x="70" y="166"/>
                    </a:lnTo>
                    <a:lnTo>
                      <a:pt x="70" y="182"/>
                    </a:lnTo>
                    <a:lnTo>
                      <a:pt x="54" y="175"/>
                    </a:lnTo>
                    <a:lnTo>
                      <a:pt x="54" y="160"/>
                    </a:lnTo>
                    <a:close/>
                    <a:moveTo>
                      <a:pt x="35" y="154"/>
                    </a:moveTo>
                    <a:lnTo>
                      <a:pt x="50" y="160"/>
                    </a:lnTo>
                    <a:lnTo>
                      <a:pt x="50" y="175"/>
                    </a:lnTo>
                    <a:lnTo>
                      <a:pt x="35" y="169"/>
                    </a:lnTo>
                    <a:lnTo>
                      <a:pt x="35" y="154"/>
                    </a:lnTo>
                    <a:close/>
                    <a:moveTo>
                      <a:pt x="16" y="147"/>
                    </a:moveTo>
                    <a:lnTo>
                      <a:pt x="31" y="151"/>
                    </a:lnTo>
                    <a:lnTo>
                      <a:pt x="31" y="166"/>
                    </a:lnTo>
                    <a:lnTo>
                      <a:pt x="16" y="162"/>
                    </a:lnTo>
                    <a:lnTo>
                      <a:pt x="16" y="147"/>
                    </a:lnTo>
                    <a:close/>
                    <a:moveTo>
                      <a:pt x="54" y="186"/>
                    </a:moveTo>
                    <a:lnTo>
                      <a:pt x="70" y="192"/>
                    </a:lnTo>
                    <a:lnTo>
                      <a:pt x="70" y="205"/>
                    </a:lnTo>
                    <a:lnTo>
                      <a:pt x="54" y="201"/>
                    </a:lnTo>
                    <a:lnTo>
                      <a:pt x="54" y="186"/>
                    </a:lnTo>
                    <a:close/>
                    <a:moveTo>
                      <a:pt x="35" y="179"/>
                    </a:moveTo>
                    <a:lnTo>
                      <a:pt x="50" y="184"/>
                    </a:lnTo>
                    <a:lnTo>
                      <a:pt x="50" y="199"/>
                    </a:lnTo>
                    <a:lnTo>
                      <a:pt x="35" y="195"/>
                    </a:lnTo>
                    <a:lnTo>
                      <a:pt x="35" y="179"/>
                    </a:lnTo>
                    <a:close/>
                    <a:moveTo>
                      <a:pt x="16" y="173"/>
                    </a:moveTo>
                    <a:lnTo>
                      <a:pt x="31" y="177"/>
                    </a:lnTo>
                    <a:lnTo>
                      <a:pt x="31" y="192"/>
                    </a:lnTo>
                    <a:lnTo>
                      <a:pt x="16" y="188"/>
                    </a:lnTo>
                    <a:lnTo>
                      <a:pt x="16" y="173"/>
                    </a:lnTo>
                    <a:close/>
                    <a:moveTo>
                      <a:pt x="54" y="212"/>
                    </a:moveTo>
                    <a:lnTo>
                      <a:pt x="70" y="216"/>
                    </a:lnTo>
                    <a:lnTo>
                      <a:pt x="70" y="231"/>
                    </a:lnTo>
                    <a:lnTo>
                      <a:pt x="54" y="227"/>
                    </a:lnTo>
                    <a:lnTo>
                      <a:pt x="54" y="212"/>
                    </a:lnTo>
                    <a:close/>
                    <a:moveTo>
                      <a:pt x="35" y="205"/>
                    </a:moveTo>
                    <a:lnTo>
                      <a:pt x="50" y="210"/>
                    </a:lnTo>
                    <a:lnTo>
                      <a:pt x="50" y="225"/>
                    </a:lnTo>
                    <a:lnTo>
                      <a:pt x="35" y="221"/>
                    </a:lnTo>
                    <a:lnTo>
                      <a:pt x="35" y="205"/>
                    </a:lnTo>
                    <a:close/>
                    <a:moveTo>
                      <a:pt x="16" y="199"/>
                    </a:moveTo>
                    <a:lnTo>
                      <a:pt x="31" y="203"/>
                    </a:lnTo>
                    <a:lnTo>
                      <a:pt x="31" y="218"/>
                    </a:lnTo>
                    <a:lnTo>
                      <a:pt x="16" y="214"/>
                    </a:lnTo>
                    <a:lnTo>
                      <a:pt x="16" y="199"/>
                    </a:lnTo>
                    <a:close/>
                    <a:moveTo>
                      <a:pt x="54" y="236"/>
                    </a:moveTo>
                    <a:lnTo>
                      <a:pt x="70" y="240"/>
                    </a:lnTo>
                    <a:lnTo>
                      <a:pt x="70" y="255"/>
                    </a:lnTo>
                    <a:lnTo>
                      <a:pt x="54" y="251"/>
                    </a:lnTo>
                    <a:lnTo>
                      <a:pt x="54" y="236"/>
                    </a:lnTo>
                    <a:close/>
                    <a:moveTo>
                      <a:pt x="35" y="231"/>
                    </a:moveTo>
                    <a:lnTo>
                      <a:pt x="50" y="236"/>
                    </a:lnTo>
                    <a:lnTo>
                      <a:pt x="50" y="251"/>
                    </a:lnTo>
                    <a:lnTo>
                      <a:pt x="35" y="247"/>
                    </a:lnTo>
                    <a:lnTo>
                      <a:pt x="35" y="231"/>
                    </a:lnTo>
                    <a:close/>
                    <a:moveTo>
                      <a:pt x="16" y="225"/>
                    </a:moveTo>
                    <a:lnTo>
                      <a:pt x="31" y="229"/>
                    </a:lnTo>
                    <a:lnTo>
                      <a:pt x="31" y="244"/>
                    </a:lnTo>
                    <a:lnTo>
                      <a:pt x="16" y="240"/>
                    </a:lnTo>
                    <a:lnTo>
                      <a:pt x="16" y="225"/>
                    </a:lnTo>
                    <a:close/>
                    <a:moveTo>
                      <a:pt x="54" y="262"/>
                    </a:moveTo>
                    <a:lnTo>
                      <a:pt x="70" y="266"/>
                    </a:lnTo>
                    <a:lnTo>
                      <a:pt x="70" y="281"/>
                    </a:lnTo>
                    <a:lnTo>
                      <a:pt x="54" y="277"/>
                    </a:lnTo>
                    <a:lnTo>
                      <a:pt x="54" y="262"/>
                    </a:lnTo>
                    <a:close/>
                    <a:moveTo>
                      <a:pt x="35" y="257"/>
                    </a:moveTo>
                    <a:lnTo>
                      <a:pt x="50" y="262"/>
                    </a:lnTo>
                    <a:lnTo>
                      <a:pt x="50" y="277"/>
                    </a:lnTo>
                    <a:lnTo>
                      <a:pt x="35" y="273"/>
                    </a:lnTo>
                    <a:lnTo>
                      <a:pt x="35" y="257"/>
                    </a:lnTo>
                    <a:close/>
                    <a:moveTo>
                      <a:pt x="16" y="251"/>
                    </a:moveTo>
                    <a:lnTo>
                      <a:pt x="31" y="255"/>
                    </a:lnTo>
                    <a:lnTo>
                      <a:pt x="31" y="270"/>
                    </a:lnTo>
                    <a:lnTo>
                      <a:pt x="16" y="266"/>
                    </a:lnTo>
                    <a:lnTo>
                      <a:pt x="16" y="251"/>
                    </a:lnTo>
                    <a:close/>
                    <a:moveTo>
                      <a:pt x="54" y="288"/>
                    </a:moveTo>
                    <a:lnTo>
                      <a:pt x="70" y="290"/>
                    </a:lnTo>
                    <a:lnTo>
                      <a:pt x="70" y="305"/>
                    </a:lnTo>
                    <a:lnTo>
                      <a:pt x="54" y="303"/>
                    </a:lnTo>
                    <a:lnTo>
                      <a:pt x="54" y="288"/>
                    </a:lnTo>
                    <a:close/>
                    <a:moveTo>
                      <a:pt x="35" y="283"/>
                    </a:moveTo>
                    <a:lnTo>
                      <a:pt x="50" y="286"/>
                    </a:lnTo>
                    <a:lnTo>
                      <a:pt x="50" y="301"/>
                    </a:lnTo>
                    <a:lnTo>
                      <a:pt x="35" y="299"/>
                    </a:lnTo>
                    <a:lnTo>
                      <a:pt x="35" y="283"/>
                    </a:lnTo>
                    <a:close/>
                    <a:moveTo>
                      <a:pt x="16" y="277"/>
                    </a:moveTo>
                    <a:lnTo>
                      <a:pt x="31" y="281"/>
                    </a:lnTo>
                    <a:lnTo>
                      <a:pt x="31" y="296"/>
                    </a:lnTo>
                    <a:lnTo>
                      <a:pt x="16" y="294"/>
                    </a:lnTo>
                    <a:lnTo>
                      <a:pt x="16" y="277"/>
                    </a:lnTo>
                    <a:close/>
                    <a:moveTo>
                      <a:pt x="54" y="312"/>
                    </a:moveTo>
                    <a:lnTo>
                      <a:pt x="70" y="316"/>
                    </a:lnTo>
                    <a:lnTo>
                      <a:pt x="70" y="331"/>
                    </a:lnTo>
                    <a:lnTo>
                      <a:pt x="54" y="327"/>
                    </a:lnTo>
                    <a:lnTo>
                      <a:pt x="54" y="312"/>
                    </a:lnTo>
                    <a:close/>
                    <a:moveTo>
                      <a:pt x="35" y="309"/>
                    </a:moveTo>
                    <a:lnTo>
                      <a:pt x="50" y="312"/>
                    </a:lnTo>
                    <a:lnTo>
                      <a:pt x="50" y="327"/>
                    </a:lnTo>
                    <a:lnTo>
                      <a:pt x="35" y="324"/>
                    </a:lnTo>
                    <a:lnTo>
                      <a:pt x="35" y="309"/>
                    </a:lnTo>
                    <a:close/>
                    <a:moveTo>
                      <a:pt x="16" y="305"/>
                    </a:moveTo>
                    <a:lnTo>
                      <a:pt x="31" y="307"/>
                    </a:lnTo>
                    <a:lnTo>
                      <a:pt x="31" y="322"/>
                    </a:lnTo>
                    <a:lnTo>
                      <a:pt x="16" y="320"/>
                    </a:lnTo>
                    <a:lnTo>
                      <a:pt x="16" y="305"/>
                    </a:lnTo>
                    <a:close/>
                    <a:moveTo>
                      <a:pt x="54" y="337"/>
                    </a:moveTo>
                    <a:lnTo>
                      <a:pt x="70" y="340"/>
                    </a:lnTo>
                    <a:lnTo>
                      <a:pt x="70" y="355"/>
                    </a:lnTo>
                    <a:lnTo>
                      <a:pt x="54" y="353"/>
                    </a:lnTo>
                    <a:lnTo>
                      <a:pt x="54" y="337"/>
                    </a:lnTo>
                    <a:close/>
                    <a:moveTo>
                      <a:pt x="35" y="333"/>
                    </a:moveTo>
                    <a:lnTo>
                      <a:pt x="50" y="337"/>
                    </a:lnTo>
                    <a:lnTo>
                      <a:pt x="50" y="353"/>
                    </a:lnTo>
                    <a:lnTo>
                      <a:pt x="35" y="350"/>
                    </a:lnTo>
                    <a:lnTo>
                      <a:pt x="35" y="333"/>
                    </a:lnTo>
                    <a:close/>
                    <a:moveTo>
                      <a:pt x="16" y="331"/>
                    </a:moveTo>
                    <a:lnTo>
                      <a:pt x="31" y="333"/>
                    </a:lnTo>
                    <a:lnTo>
                      <a:pt x="31" y="348"/>
                    </a:lnTo>
                    <a:lnTo>
                      <a:pt x="16" y="346"/>
                    </a:lnTo>
                    <a:lnTo>
                      <a:pt x="16" y="331"/>
                    </a:lnTo>
                    <a:close/>
                    <a:moveTo>
                      <a:pt x="54" y="363"/>
                    </a:moveTo>
                    <a:lnTo>
                      <a:pt x="70" y="366"/>
                    </a:lnTo>
                    <a:lnTo>
                      <a:pt x="70" y="381"/>
                    </a:lnTo>
                    <a:lnTo>
                      <a:pt x="54" y="379"/>
                    </a:lnTo>
                    <a:lnTo>
                      <a:pt x="54" y="363"/>
                    </a:lnTo>
                    <a:close/>
                    <a:moveTo>
                      <a:pt x="35" y="359"/>
                    </a:moveTo>
                    <a:lnTo>
                      <a:pt x="50" y="361"/>
                    </a:lnTo>
                    <a:lnTo>
                      <a:pt x="50" y="376"/>
                    </a:lnTo>
                    <a:lnTo>
                      <a:pt x="35" y="374"/>
                    </a:lnTo>
                    <a:lnTo>
                      <a:pt x="35" y="359"/>
                    </a:lnTo>
                    <a:close/>
                    <a:moveTo>
                      <a:pt x="16" y="357"/>
                    </a:moveTo>
                    <a:lnTo>
                      <a:pt x="31" y="359"/>
                    </a:lnTo>
                    <a:lnTo>
                      <a:pt x="31" y="374"/>
                    </a:lnTo>
                    <a:lnTo>
                      <a:pt x="16" y="372"/>
                    </a:lnTo>
                    <a:lnTo>
                      <a:pt x="16" y="357"/>
                    </a:lnTo>
                    <a:close/>
                    <a:moveTo>
                      <a:pt x="54" y="387"/>
                    </a:moveTo>
                    <a:lnTo>
                      <a:pt x="70" y="389"/>
                    </a:lnTo>
                    <a:lnTo>
                      <a:pt x="70" y="405"/>
                    </a:lnTo>
                    <a:lnTo>
                      <a:pt x="54" y="402"/>
                    </a:lnTo>
                    <a:lnTo>
                      <a:pt x="54" y="387"/>
                    </a:lnTo>
                    <a:close/>
                    <a:moveTo>
                      <a:pt x="35" y="385"/>
                    </a:moveTo>
                    <a:lnTo>
                      <a:pt x="50" y="387"/>
                    </a:lnTo>
                    <a:lnTo>
                      <a:pt x="50" y="402"/>
                    </a:lnTo>
                    <a:lnTo>
                      <a:pt x="35" y="400"/>
                    </a:lnTo>
                    <a:lnTo>
                      <a:pt x="35" y="385"/>
                    </a:lnTo>
                    <a:close/>
                    <a:moveTo>
                      <a:pt x="16" y="383"/>
                    </a:moveTo>
                    <a:lnTo>
                      <a:pt x="31" y="385"/>
                    </a:lnTo>
                    <a:lnTo>
                      <a:pt x="31" y="400"/>
                    </a:lnTo>
                    <a:lnTo>
                      <a:pt x="16" y="398"/>
                    </a:lnTo>
                    <a:lnTo>
                      <a:pt x="16" y="383"/>
                    </a:lnTo>
                    <a:close/>
                    <a:moveTo>
                      <a:pt x="54" y="413"/>
                    </a:moveTo>
                    <a:lnTo>
                      <a:pt x="70" y="415"/>
                    </a:lnTo>
                    <a:lnTo>
                      <a:pt x="70" y="431"/>
                    </a:lnTo>
                    <a:lnTo>
                      <a:pt x="54" y="428"/>
                    </a:lnTo>
                    <a:lnTo>
                      <a:pt x="54" y="413"/>
                    </a:lnTo>
                    <a:close/>
                    <a:moveTo>
                      <a:pt x="35" y="411"/>
                    </a:moveTo>
                    <a:lnTo>
                      <a:pt x="50" y="413"/>
                    </a:lnTo>
                    <a:lnTo>
                      <a:pt x="50" y="428"/>
                    </a:lnTo>
                    <a:lnTo>
                      <a:pt x="35" y="426"/>
                    </a:lnTo>
                    <a:lnTo>
                      <a:pt x="35" y="411"/>
                    </a:lnTo>
                    <a:close/>
                    <a:moveTo>
                      <a:pt x="16" y="409"/>
                    </a:moveTo>
                    <a:lnTo>
                      <a:pt x="31" y="411"/>
                    </a:lnTo>
                    <a:lnTo>
                      <a:pt x="31" y="426"/>
                    </a:lnTo>
                    <a:lnTo>
                      <a:pt x="16" y="424"/>
                    </a:lnTo>
                    <a:lnTo>
                      <a:pt x="16" y="40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5" name="Freeform: Shape 216"/>
              <p:cNvSpPr/>
              <p:nvPr/>
            </p:nvSpPr>
            <p:spPr bwMode="auto">
              <a:xfrm>
                <a:off x="3705225" y="1546225"/>
                <a:ext cx="85725" cy="71438"/>
              </a:xfrm>
              <a:custGeom>
                <a:avLst/>
                <a:gdLst>
                  <a:gd name="T0" fmla="*/ 0 w 54"/>
                  <a:gd name="T1" fmla="*/ 0 h 45"/>
                  <a:gd name="T2" fmla="*/ 54 w 54"/>
                  <a:gd name="T3" fmla="*/ 4 h 45"/>
                  <a:gd name="T4" fmla="*/ 54 w 54"/>
                  <a:gd name="T5" fmla="*/ 45 h 45"/>
                  <a:gd name="T6" fmla="*/ 0 w 54"/>
                  <a:gd name="T7" fmla="*/ 43 h 45"/>
                  <a:gd name="T8" fmla="*/ 0 w 54"/>
                  <a:gd name="T9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5">
                    <a:moveTo>
                      <a:pt x="0" y="0"/>
                    </a:moveTo>
                    <a:lnTo>
                      <a:pt x="54" y="4"/>
                    </a:lnTo>
                    <a:lnTo>
                      <a:pt x="54" y="45"/>
                    </a:lnTo>
                    <a:lnTo>
                      <a:pt x="0" y="43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6" name="Rectangle 217"/>
              <p:cNvSpPr/>
              <p:nvPr/>
            </p:nvSpPr>
            <p:spPr bwMode="auto">
              <a:xfrm>
                <a:off x="3454400" y="1012825"/>
                <a:ext cx="41275" cy="5191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7" name="Freeform: Shape 218"/>
              <p:cNvSpPr/>
              <p:nvPr/>
            </p:nvSpPr>
            <p:spPr bwMode="auto">
              <a:xfrm>
                <a:off x="3127375" y="1236663"/>
                <a:ext cx="26988" cy="303213"/>
              </a:xfrm>
              <a:custGeom>
                <a:avLst/>
                <a:gdLst>
                  <a:gd name="T0" fmla="*/ 17 w 17"/>
                  <a:gd name="T1" fmla="*/ 188 h 191"/>
                  <a:gd name="T2" fmla="*/ 0 w 17"/>
                  <a:gd name="T3" fmla="*/ 191 h 191"/>
                  <a:gd name="T4" fmla="*/ 0 w 17"/>
                  <a:gd name="T5" fmla="*/ 0 h 191"/>
                  <a:gd name="T6" fmla="*/ 17 w 17"/>
                  <a:gd name="T7" fmla="*/ 0 h 191"/>
                  <a:gd name="T8" fmla="*/ 17 w 17"/>
                  <a:gd name="T9" fmla="*/ 188 h 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91">
                    <a:moveTo>
                      <a:pt x="17" y="188"/>
                    </a:moveTo>
                    <a:lnTo>
                      <a:pt x="0" y="191"/>
                    </a:lnTo>
                    <a:lnTo>
                      <a:pt x="0" y="0"/>
                    </a:lnTo>
                    <a:lnTo>
                      <a:pt x="17" y="0"/>
                    </a:lnTo>
                    <a:lnTo>
                      <a:pt x="17" y="18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29" name="TextBox 223"/>
            <p:cNvSpPr txBox="1"/>
            <p:nvPr/>
          </p:nvSpPr>
          <p:spPr>
            <a:xfrm>
              <a:off x="876174" y="3685152"/>
              <a:ext cx="941813" cy="299999"/>
            </a:xfrm>
            <a:prstGeom prst="rect">
              <a:avLst/>
            </a:prstGeom>
            <a:ln>
              <a:noFill/>
            </a:ln>
          </p:spPr>
          <p:txBody>
            <a:bodyPr vert="horz" wrap="none" lIns="91440" tIns="45720" rIns="91440" bIns="45720" anchor="t">
              <a:normAutofit lnSpcReduction="10000"/>
            </a:bodyPr>
            <a:lstStyle/>
            <a:p>
              <a:pPr algn="ctr">
                <a:spcBef>
                  <a:spcPct val="0"/>
                </a:spcBef>
              </a:pPr>
              <a:r>
                <a:rPr lang="id-ID" sz="1400" b="1" dirty="0"/>
                <a:t>20</a:t>
              </a:r>
              <a:r>
                <a:rPr lang="en-US" sz="1400" b="1" dirty="0"/>
                <a:t>15</a:t>
              </a:r>
              <a:endParaRPr lang="id-ID" sz="1400" b="1" dirty="0"/>
            </a:p>
          </p:txBody>
        </p:sp>
        <p:sp>
          <p:nvSpPr>
            <p:cNvPr id="30" name="TextBox 224"/>
            <p:cNvSpPr txBox="1"/>
            <p:nvPr/>
          </p:nvSpPr>
          <p:spPr>
            <a:xfrm>
              <a:off x="862920" y="5399842"/>
              <a:ext cx="914033" cy="387798"/>
            </a:xfrm>
            <a:prstGeom prst="rect">
              <a:avLst/>
            </a:prstGeom>
            <a:noFill/>
          </p:spPr>
          <p:txBody>
            <a:bodyPr wrap="none">
              <a:normAutofit fontScale="70000" lnSpcReduction="20000"/>
            </a:bodyPr>
            <a:lstStyle/>
            <a:p>
              <a:pPr algn="ctr"/>
              <a:r>
                <a:rPr lang="id-ID" sz="3200" b="1">
                  <a:solidFill>
                    <a:schemeClr val="bg1"/>
                  </a:solidFill>
                </a:rPr>
                <a:t>15%</a:t>
              </a:r>
            </a:p>
          </p:txBody>
        </p:sp>
        <p:sp>
          <p:nvSpPr>
            <p:cNvPr id="31" name="TextBox 225"/>
            <p:cNvSpPr txBox="1"/>
            <p:nvPr/>
          </p:nvSpPr>
          <p:spPr>
            <a:xfrm>
              <a:off x="2060700" y="2581669"/>
              <a:ext cx="941813" cy="299999"/>
            </a:xfrm>
            <a:prstGeom prst="rect">
              <a:avLst/>
            </a:prstGeom>
            <a:ln>
              <a:noFill/>
            </a:ln>
          </p:spPr>
          <p:txBody>
            <a:bodyPr vert="horz" wrap="none" lIns="91440" tIns="45720" rIns="91440" bIns="45720" anchor="t">
              <a:normAutofit lnSpcReduction="10000"/>
            </a:bodyPr>
            <a:lstStyle/>
            <a:p>
              <a:pPr algn="ctr">
                <a:spcBef>
                  <a:spcPct val="0"/>
                </a:spcBef>
              </a:pPr>
              <a:r>
                <a:rPr lang="id-ID" sz="1400" b="1" dirty="0"/>
                <a:t>201</a:t>
              </a:r>
              <a:r>
                <a:rPr lang="en-US" sz="1400" b="1" dirty="0"/>
                <a:t>6</a:t>
              </a:r>
              <a:endParaRPr lang="id-ID" sz="1400" b="1" dirty="0"/>
            </a:p>
          </p:txBody>
        </p:sp>
        <p:sp>
          <p:nvSpPr>
            <p:cNvPr id="32" name="TextBox 226"/>
            <p:cNvSpPr txBox="1"/>
            <p:nvPr/>
          </p:nvSpPr>
          <p:spPr>
            <a:xfrm>
              <a:off x="2047446" y="5394858"/>
              <a:ext cx="914033" cy="387798"/>
            </a:xfrm>
            <a:prstGeom prst="rect">
              <a:avLst/>
            </a:prstGeom>
            <a:noFill/>
          </p:spPr>
          <p:txBody>
            <a:bodyPr wrap="none">
              <a:normAutofit fontScale="70000" lnSpcReduction="20000"/>
            </a:bodyPr>
            <a:lstStyle/>
            <a:p>
              <a:pPr algn="ctr"/>
              <a:r>
                <a:rPr lang="id-ID" sz="3200" b="1">
                  <a:solidFill>
                    <a:schemeClr val="bg1"/>
                  </a:solidFill>
                </a:rPr>
                <a:t>30%</a:t>
              </a:r>
            </a:p>
          </p:txBody>
        </p:sp>
        <p:sp>
          <p:nvSpPr>
            <p:cNvPr id="33" name="TextBox 227"/>
            <p:cNvSpPr txBox="1"/>
            <p:nvPr/>
          </p:nvSpPr>
          <p:spPr>
            <a:xfrm>
              <a:off x="3246705" y="2827218"/>
              <a:ext cx="941813" cy="299999"/>
            </a:xfrm>
            <a:prstGeom prst="rect">
              <a:avLst/>
            </a:prstGeom>
            <a:ln>
              <a:noFill/>
            </a:ln>
          </p:spPr>
          <p:txBody>
            <a:bodyPr vert="horz" wrap="none" lIns="91440" tIns="45720" rIns="91440" bIns="45720" anchor="t">
              <a:normAutofit lnSpcReduction="10000"/>
            </a:bodyPr>
            <a:lstStyle/>
            <a:p>
              <a:pPr algn="ctr">
                <a:spcBef>
                  <a:spcPct val="0"/>
                </a:spcBef>
              </a:pPr>
              <a:r>
                <a:rPr lang="id-ID" sz="1400" b="1" dirty="0"/>
                <a:t>201</a:t>
              </a:r>
              <a:r>
                <a:rPr lang="en-US" sz="1400" b="1" dirty="0"/>
                <a:t>7</a:t>
              </a:r>
              <a:endParaRPr lang="id-ID" sz="1400" b="1" dirty="0"/>
            </a:p>
          </p:txBody>
        </p:sp>
        <p:sp>
          <p:nvSpPr>
            <p:cNvPr id="34" name="TextBox 228"/>
            <p:cNvSpPr txBox="1"/>
            <p:nvPr/>
          </p:nvSpPr>
          <p:spPr>
            <a:xfrm>
              <a:off x="3233450" y="5394858"/>
              <a:ext cx="914033" cy="387798"/>
            </a:xfrm>
            <a:prstGeom prst="rect">
              <a:avLst/>
            </a:prstGeom>
            <a:noFill/>
          </p:spPr>
          <p:txBody>
            <a:bodyPr wrap="none">
              <a:normAutofit fontScale="70000" lnSpcReduction="20000"/>
            </a:bodyPr>
            <a:lstStyle/>
            <a:p>
              <a:pPr algn="ctr"/>
              <a:r>
                <a:rPr lang="id-ID" sz="3200" b="1">
                  <a:solidFill>
                    <a:schemeClr val="bg1"/>
                  </a:solidFill>
                </a:rPr>
                <a:t>25%</a:t>
              </a:r>
            </a:p>
          </p:txBody>
        </p:sp>
        <p:sp>
          <p:nvSpPr>
            <p:cNvPr id="35" name="TextBox 229"/>
            <p:cNvSpPr txBox="1"/>
            <p:nvPr/>
          </p:nvSpPr>
          <p:spPr>
            <a:xfrm>
              <a:off x="4436739" y="2368389"/>
              <a:ext cx="941813" cy="299999"/>
            </a:xfrm>
            <a:prstGeom prst="rect">
              <a:avLst/>
            </a:prstGeom>
            <a:ln>
              <a:noFill/>
            </a:ln>
          </p:spPr>
          <p:txBody>
            <a:bodyPr vert="horz" wrap="none" lIns="91440" tIns="45720" rIns="91440" bIns="45720" anchor="t">
              <a:normAutofit lnSpcReduction="10000"/>
            </a:bodyPr>
            <a:lstStyle/>
            <a:p>
              <a:pPr algn="ctr">
                <a:spcBef>
                  <a:spcPct val="0"/>
                </a:spcBef>
              </a:pPr>
              <a:r>
                <a:rPr lang="id-ID" sz="1400" b="1" dirty="0"/>
                <a:t>201</a:t>
              </a:r>
              <a:r>
                <a:rPr lang="en-US" sz="1400" b="1" dirty="0"/>
                <a:t>8</a:t>
              </a:r>
              <a:endParaRPr lang="id-ID" sz="1400" b="1" dirty="0"/>
            </a:p>
          </p:txBody>
        </p:sp>
        <p:sp>
          <p:nvSpPr>
            <p:cNvPr id="36" name="TextBox 230"/>
            <p:cNvSpPr txBox="1"/>
            <p:nvPr/>
          </p:nvSpPr>
          <p:spPr>
            <a:xfrm>
              <a:off x="4436408" y="5401274"/>
              <a:ext cx="914033" cy="387798"/>
            </a:xfrm>
            <a:prstGeom prst="rect">
              <a:avLst/>
            </a:prstGeom>
            <a:noFill/>
          </p:spPr>
          <p:txBody>
            <a:bodyPr wrap="none">
              <a:normAutofit fontScale="70000" lnSpcReduction="20000"/>
            </a:bodyPr>
            <a:lstStyle/>
            <a:p>
              <a:pPr algn="ctr"/>
              <a:r>
                <a:rPr lang="id-ID" sz="3200" b="1">
                  <a:solidFill>
                    <a:schemeClr val="bg1"/>
                  </a:solidFill>
                </a:rPr>
                <a:t>35%</a:t>
              </a:r>
            </a:p>
          </p:txBody>
        </p:sp>
        <p:sp>
          <p:nvSpPr>
            <p:cNvPr id="37" name="TextBox 231"/>
            <p:cNvSpPr txBox="1"/>
            <p:nvPr/>
          </p:nvSpPr>
          <p:spPr>
            <a:xfrm>
              <a:off x="5611090" y="1236039"/>
              <a:ext cx="941813" cy="299999"/>
            </a:xfrm>
            <a:prstGeom prst="rect">
              <a:avLst/>
            </a:prstGeom>
            <a:ln>
              <a:noFill/>
            </a:ln>
          </p:spPr>
          <p:txBody>
            <a:bodyPr vert="horz" wrap="none" lIns="91440" tIns="45720" rIns="91440" bIns="45720" anchor="t">
              <a:normAutofit lnSpcReduction="10000"/>
            </a:bodyPr>
            <a:lstStyle/>
            <a:p>
              <a:pPr algn="ctr">
                <a:spcBef>
                  <a:spcPct val="0"/>
                </a:spcBef>
              </a:pPr>
              <a:r>
                <a:rPr lang="id-ID" sz="1400" b="1" dirty="0"/>
                <a:t>201</a:t>
              </a:r>
              <a:r>
                <a:rPr lang="en-US" sz="1400" b="1" dirty="0"/>
                <a:t>9</a:t>
              </a:r>
              <a:endParaRPr lang="id-ID" sz="1400" b="1" dirty="0"/>
            </a:p>
          </p:txBody>
        </p:sp>
        <p:sp>
          <p:nvSpPr>
            <p:cNvPr id="38" name="TextBox 232"/>
            <p:cNvSpPr txBox="1"/>
            <p:nvPr/>
          </p:nvSpPr>
          <p:spPr>
            <a:xfrm>
              <a:off x="5636605" y="5393270"/>
              <a:ext cx="914033" cy="387798"/>
            </a:xfrm>
            <a:prstGeom prst="rect">
              <a:avLst/>
            </a:prstGeom>
            <a:noFill/>
          </p:spPr>
          <p:txBody>
            <a:bodyPr wrap="none">
              <a:normAutofit fontScale="70000" lnSpcReduction="20000"/>
            </a:bodyPr>
            <a:lstStyle/>
            <a:p>
              <a:pPr algn="ctr"/>
              <a:r>
                <a:rPr lang="id-ID" sz="3200" b="1">
                  <a:solidFill>
                    <a:schemeClr val="bg1"/>
                  </a:solidFill>
                </a:rPr>
                <a:t>45%</a:t>
              </a:r>
            </a:p>
          </p:txBody>
        </p:sp>
      </p:grpSp>
      <p:grpSp>
        <p:nvGrpSpPr>
          <p:cNvPr id="5" name="千图PPT彼岸天：ID 8661124库_组合 70"/>
          <p:cNvGrpSpPr/>
          <p:nvPr>
            <p:custDataLst>
              <p:tags r:id="rId2"/>
            </p:custDataLst>
          </p:nvPr>
        </p:nvGrpSpPr>
        <p:grpSpPr>
          <a:xfrm>
            <a:off x="1158267" y="1421331"/>
            <a:ext cx="4375008" cy="718568"/>
            <a:chOff x="6180981" y="1462457"/>
            <a:chExt cx="2519081" cy="800375"/>
          </a:xfrm>
        </p:grpSpPr>
        <p:sp>
          <p:nvSpPr>
            <p:cNvPr id="18" name="TextBox 71"/>
            <p:cNvSpPr txBox="1"/>
            <p:nvPr/>
          </p:nvSpPr>
          <p:spPr bwMode="auto">
            <a:xfrm>
              <a:off x="6180981" y="1462457"/>
              <a:ext cx="2519081" cy="309958"/>
            </a:xfrm>
            <a:prstGeom prst="rect">
              <a:avLst/>
            </a:prstGeom>
            <a:noFill/>
          </p:spPr>
          <p:txBody>
            <a:bodyPr wrap="none" lIns="360000" tIns="0" rIns="360000" bIns="0" anchor="ctr" anchorCtr="0">
              <a:normAutofit/>
            </a:bodyPr>
            <a:lstStyle/>
            <a:p>
              <a:pPr algn="l" latinLnBrk="0"/>
              <a:r>
                <a:rPr lang="zh-CN" altLang="en-US" sz="1400" dirty="0">
                  <a:solidFill>
                    <a:schemeClr val="accent5">
                      <a:lumMod val="100000"/>
                    </a:schemeClr>
                  </a:solidFill>
                  <a:effectLst/>
                </a:rPr>
                <a:t>输入标题文本</a:t>
              </a:r>
            </a:p>
          </p:txBody>
        </p:sp>
        <p:sp>
          <p:nvSpPr>
            <p:cNvPr id="19" name="TextBox 72"/>
            <p:cNvSpPr txBox="1"/>
            <p:nvPr/>
          </p:nvSpPr>
          <p:spPr bwMode="auto">
            <a:xfrm>
              <a:off x="6180981" y="1772415"/>
              <a:ext cx="2519081" cy="490417"/>
            </a:xfrm>
            <a:prstGeom prst="rect">
              <a:avLst/>
            </a:prstGeom>
            <a:noFill/>
          </p:spPr>
          <p:txBody>
            <a:bodyPr wrap="square" lIns="360000" tIns="0" rIns="360000" bIns="0" anchor="ctr" anchorCtr="0">
              <a:normAutofit/>
            </a:bodyPr>
            <a:lstStyle/>
            <a:p>
              <a:pPr algn="l" latinLnBrk="0">
                <a:lnSpc>
                  <a:spcPct val="120000"/>
                </a:lnSpc>
              </a:pPr>
              <a:r>
                <a:rPr sz="900" b="0" dirty="0" err="1">
                  <a:solidFill>
                    <a:schemeClr val="tx1"/>
                  </a:solidFill>
                  <a:effectLst/>
                </a:rPr>
                <a:t>点击此处更换文本</a:t>
              </a:r>
              <a:r>
                <a:rPr lang="zh-CN" altLang="en-US" sz="900" b="0" dirty="0">
                  <a:solidFill>
                    <a:schemeClr val="tx1"/>
                  </a:solidFill>
                  <a:effectLst/>
                </a:rPr>
                <a:t>点击此处更换文本</a:t>
              </a:r>
              <a:endParaRPr sz="900" b="0" dirty="0">
                <a:solidFill>
                  <a:schemeClr val="tx1"/>
                </a:solidFill>
                <a:effectLst/>
              </a:endParaRPr>
            </a:p>
          </p:txBody>
        </p:sp>
      </p:grpSp>
      <p:grpSp>
        <p:nvGrpSpPr>
          <p:cNvPr id="6" name="千图PPT彼岸天：ID 8661124库_组合 73"/>
          <p:cNvGrpSpPr/>
          <p:nvPr>
            <p:custDataLst>
              <p:tags r:id="rId3"/>
            </p:custDataLst>
          </p:nvPr>
        </p:nvGrpSpPr>
        <p:grpSpPr>
          <a:xfrm>
            <a:off x="1158267" y="2385706"/>
            <a:ext cx="4375008" cy="718568"/>
            <a:chOff x="6180981" y="1462457"/>
            <a:chExt cx="2519081" cy="800375"/>
          </a:xfrm>
        </p:grpSpPr>
        <p:sp>
          <p:nvSpPr>
            <p:cNvPr id="16" name="TextBox 74"/>
            <p:cNvSpPr txBox="1"/>
            <p:nvPr/>
          </p:nvSpPr>
          <p:spPr bwMode="auto">
            <a:xfrm>
              <a:off x="6180981" y="1462457"/>
              <a:ext cx="2519081" cy="309958"/>
            </a:xfrm>
            <a:prstGeom prst="rect">
              <a:avLst/>
            </a:prstGeom>
            <a:noFill/>
          </p:spPr>
          <p:txBody>
            <a:bodyPr wrap="none" lIns="360000" tIns="0" rIns="360000" bIns="0" anchor="ctr" anchorCtr="0">
              <a:normAutofit/>
            </a:bodyPr>
            <a:lstStyle/>
            <a:p>
              <a:pPr algn="l" latinLnBrk="0"/>
              <a:r>
                <a:rPr lang="zh-CN" altLang="en-US" sz="1400" dirty="0">
                  <a:solidFill>
                    <a:schemeClr val="accent4">
                      <a:lumMod val="100000"/>
                    </a:schemeClr>
                  </a:solidFill>
                  <a:effectLst/>
                </a:rPr>
                <a:t>输入标题文本</a:t>
              </a:r>
            </a:p>
          </p:txBody>
        </p:sp>
        <p:sp>
          <p:nvSpPr>
            <p:cNvPr id="17" name="TextBox 75"/>
            <p:cNvSpPr txBox="1"/>
            <p:nvPr/>
          </p:nvSpPr>
          <p:spPr bwMode="auto">
            <a:xfrm>
              <a:off x="6180981" y="1772415"/>
              <a:ext cx="2519081" cy="490417"/>
            </a:xfrm>
            <a:prstGeom prst="rect">
              <a:avLst/>
            </a:prstGeom>
            <a:noFill/>
          </p:spPr>
          <p:txBody>
            <a:bodyPr wrap="square" lIns="360000" tIns="0" rIns="360000" bIns="0" anchor="ctr" anchorCtr="0">
              <a:normAutofit/>
            </a:bodyPr>
            <a:lstStyle/>
            <a:p>
              <a:pPr algn="l" latinLnBrk="0">
                <a:lnSpc>
                  <a:spcPct val="120000"/>
                </a:lnSpc>
              </a:pPr>
              <a:r>
                <a:rPr sz="900" b="0" dirty="0" err="1">
                  <a:solidFill>
                    <a:schemeClr val="tx1"/>
                  </a:solidFill>
                  <a:effectLst/>
                </a:rPr>
                <a:t>点击此处更换文本</a:t>
              </a:r>
              <a:r>
                <a:rPr lang="zh-CN" altLang="en-US" sz="900" b="0" dirty="0">
                  <a:solidFill>
                    <a:schemeClr val="tx1"/>
                  </a:solidFill>
                  <a:effectLst/>
                </a:rPr>
                <a:t>点击此处更换文本</a:t>
              </a:r>
              <a:endParaRPr sz="900" b="0" dirty="0">
                <a:solidFill>
                  <a:schemeClr val="tx1"/>
                </a:solidFill>
                <a:effectLst/>
              </a:endParaRPr>
            </a:p>
          </p:txBody>
        </p:sp>
      </p:grpSp>
      <p:grpSp>
        <p:nvGrpSpPr>
          <p:cNvPr id="7" name="千图PPT彼岸天：ID 8661124库_组合 76"/>
          <p:cNvGrpSpPr/>
          <p:nvPr>
            <p:custDataLst>
              <p:tags r:id="rId4"/>
            </p:custDataLst>
          </p:nvPr>
        </p:nvGrpSpPr>
        <p:grpSpPr>
          <a:xfrm>
            <a:off x="1158267" y="3350080"/>
            <a:ext cx="4375008" cy="718568"/>
            <a:chOff x="6180981" y="1462457"/>
            <a:chExt cx="2519081" cy="800375"/>
          </a:xfrm>
        </p:grpSpPr>
        <p:sp>
          <p:nvSpPr>
            <p:cNvPr id="14" name="TextBox 77"/>
            <p:cNvSpPr txBox="1"/>
            <p:nvPr/>
          </p:nvSpPr>
          <p:spPr bwMode="auto">
            <a:xfrm>
              <a:off x="6180981" y="1462457"/>
              <a:ext cx="2519081" cy="309958"/>
            </a:xfrm>
            <a:prstGeom prst="rect">
              <a:avLst/>
            </a:prstGeom>
            <a:noFill/>
          </p:spPr>
          <p:txBody>
            <a:bodyPr wrap="none" lIns="360000" tIns="0" rIns="360000" bIns="0" anchor="ctr" anchorCtr="0">
              <a:normAutofit/>
            </a:bodyPr>
            <a:lstStyle/>
            <a:p>
              <a:pPr algn="l" latinLnBrk="0"/>
              <a:r>
                <a:rPr lang="zh-CN" altLang="en-US" sz="1400" dirty="0">
                  <a:solidFill>
                    <a:schemeClr val="accent3">
                      <a:lumMod val="100000"/>
                    </a:schemeClr>
                  </a:solidFill>
                  <a:effectLst/>
                </a:rPr>
                <a:t>输入标题文本</a:t>
              </a:r>
            </a:p>
          </p:txBody>
        </p:sp>
        <p:sp>
          <p:nvSpPr>
            <p:cNvPr id="15" name="TextBox 78"/>
            <p:cNvSpPr txBox="1"/>
            <p:nvPr/>
          </p:nvSpPr>
          <p:spPr bwMode="auto">
            <a:xfrm>
              <a:off x="6180981" y="1772415"/>
              <a:ext cx="2519081" cy="490417"/>
            </a:xfrm>
            <a:prstGeom prst="rect">
              <a:avLst/>
            </a:prstGeom>
            <a:noFill/>
          </p:spPr>
          <p:txBody>
            <a:bodyPr wrap="square" lIns="360000" tIns="0" rIns="360000" bIns="0" anchor="ctr" anchorCtr="0">
              <a:normAutofit/>
            </a:bodyPr>
            <a:lstStyle/>
            <a:p>
              <a:pPr algn="l" latinLnBrk="0">
                <a:lnSpc>
                  <a:spcPct val="120000"/>
                </a:lnSpc>
              </a:pPr>
              <a:r>
                <a:rPr sz="900" b="0" dirty="0" err="1">
                  <a:solidFill>
                    <a:schemeClr val="tx1"/>
                  </a:solidFill>
                  <a:effectLst/>
                </a:rPr>
                <a:t>点击此处更换文本</a:t>
              </a:r>
              <a:r>
                <a:rPr lang="zh-CN" altLang="en-US" sz="900" b="0" dirty="0">
                  <a:solidFill>
                    <a:schemeClr val="tx1"/>
                  </a:solidFill>
                  <a:effectLst/>
                </a:rPr>
                <a:t>点击此处更换文本</a:t>
              </a:r>
              <a:endParaRPr sz="900" b="0" dirty="0">
                <a:solidFill>
                  <a:schemeClr val="tx1"/>
                </a:solidFill>
                <a:effectLst/>
              </a:endParaRPr>
            </a:p>
          </p:txBody>
        </p:sp>
      </p:grpSp>
      <p:grpSp>
        <p:nvGrpSpPr>
          <p:cNvPr id="8" name="千图PPT彼岸天：ID 8661124库_组合 79"/>
          <p:cNvGrpSpPr/>
          <p:nvPr>
            <p:custDataLst>
              <p:tags r:id="rId5"/>
            </p:custDataLst>
          </p:nvPr>
        </p:nvGrpSpPr>
        <p:grpSpPr>
          <a:xfrm>
            <a:off x="1158267" y="4314455"/>
            <a:ext cx="4375008" cy="718568"/>
            <a:chOff x="6180981" y="1462457"/>
            <a:chExt cx="2519081" cy="800375"/>
          </a:xfrm>
        </p:grpSpPr>
        <p:sp>
          <p:nvSpPr>
            <p:cNvPr id="12" name="TextBox 80"/>
            <p:cNvSpPr txBox="1"/>
            <p:nvPr/>
          </p:nvSpPr>
          <p:spPr bwMode="auto">
            <a:xfrm>
              <a:off x="6180981" y="1462457"/>
              <a:ext cx="2519081" cy="309958"/>
            </a:xfrm>
            <a:prstGeom prst="rect">
              <a:avLst/>
            </a:prstGeom>
            <a:noFill/>
          </p:spPr>
          <p:txBody>
            <a:bodyPr wrap="none" lIns="360000" tIns="0" rIns="360000" bIns="0" anchor="ctr" anchorCtr="0">
              <a:normAutofit/>
            </a:bodyPr>
            <a:lstStyle/>
            <a:p>
              <a:pPr algn="l" latinLnBrk="0"/>
              <a:r>
                <a:rPr lang="zh-CN" altLang="en-US" sz="1400" dirty="0">
                  <a:solidFill>
                    <a:schemeClr val="accent2">
                      <a:lumMod val="100000"/>
                    </a:schemeClr>
                  </a:solidFill>
                  <a:effectLst/>
                </a:rPr>
                <a:t>输入标题文本</a:t>
              </a:r>
            </a:p>
          </p:txBody>
        </p:sp>
        <p:sp>
          <p:nvSpPr>
            <p:cNvPr id="13" name="TextBox 81"/>
            <p:cNvSpPr txBox="1"/>
            <p:nvPr/>
          </p:nvSpPr>
          <p:spPr bwMode="auto">
            <a:xfrm>
              <a:off x="6180981" y="1772415"/>
              <a:ext cx="2519081" cy="490417"/>
            </a:xfrm>
            <a:prstGeom prst="rect">
              <a:avLst/>
            </a:prstGeom>
            <a:noFill/>
          </p:spPr>
          <p:txBody>
            <a:bodyPr wrap="square" lIns="360000" tIns="0" rIns="360000" bIns="0" anchor="ctr" anchorCtr="0">
              <a:normAutofit/>
            </a:bodyPr>
            <a:lstStyle/>
            <a:p>
              <a:pPr algn="l" latinLnBrk="0">
                <a:lnSpc>
                  <a:spcPct val="120000"/>
                </a:lnSpc>
              </a:pPr>
              <a:r>
                <a:rPr sz="900" b="0" dirty="0" err="1">
                  <a:solidFill>
                    <a:schemeClr val="tx1"/>
                  </a:solidFill>
                  <a:effectLst/>
                </a:rPr>
                <a:t>点击此处更换文本</a:t>
              </a:r>
              <a:r>
                <a:rPr lang="zh-CN" altLang="en-US" sz="900" b="0" dirty="0">
                  <a:solidFill>
                    <a:schemeClr val="tx1"/>
                  </a:solidFill>
                  <a:effectLst/>
                </a:rPr>
                <a:t>点击此处更换文本</a:t>
              </a:r>
              <a:endParaRPr sz="900" b="0" dirty="0">
                <a:solidFill>
                  <a:schemeClr val="tx1"/>
                </a:solidFill>
                <a:effectLst/>
              </a:endParaRPr>
            </a:p>
          </p:txBody>
        </p:sp>
      </p:grpSp>
      <p:grpSp>
        <p:nvGrpSpPr>
          <p:cNvPr id="9" name="千图PPT彼岸天：ID 8661124库_组合 82"/>
          <p:cNvGrpSpPr/>
          <p:nvPr>
            <p:custDataLst>
              <p:tags r:id="rId6"/>
            </p:custDataLst>
          </p:nvPr>
        </p:nvGrpSpPr>
        <p:grpSpPr>
          <a:xfrm>
            <a:off x="1158267" y="5278828"/>
            <a:ext cx="4375008" cy="718568"/>
            <a:chOff x="6180981" y="1462457"/>
            <a:chExt cx="2519081" cy="800375"/>
          </a:xfrm>
        </p:grpSpPr>
        <p:sp>
          <p:nvSpPr>
            <p:cNvPr id="10" name="TextBox 83"/>
            <p:cNvSpPr txBox="1"/>
            <p:nvPr/>
          </p:nvSpPr>
          <p:spPr bwMode="auto">
            <a:xfrm>
              <a:off x="6180981" y="1462457"/>
              <a:ext cx="2519081" cy="309958"/>
            </a:xfrm>
            <a:prstGeom prst="rect">
              <a:avLst/>
            </a:prstGeom>
            <a:noFill/>
          </p:spPr>
          <p:txBody>
            <a:bodyPr wrap="none" lIns="360000" tIns="0" rIns="360000" bIns="0" anchor="ctr" anchorCtr="0">
              <a:normAutofit/>
            </a:bodyPr>
            <a:lstStyle/>
            <a:p>
              <a:pPr algn="l" latinLnBrk="0"/>
              <a:r>
                <a:rPr lang="zh-CN" altLang="en-US" sz="1400" dirty="0">
                  <a:solidFill>
                    <a:schemeClr val="accent1">
                      <a:lumMod val="100000"/>
                    </a:schemeClr>
                  </a:solidFill>
                  <a:effectLst/>
                </a:rPr>
                <a:t>输入标题文本</a:t>
              </a:r>
            </a:p>
          </p:txBody>
        </p:sp>
        <p:sp>
          <p:nvSpPr>
            <p:cNvPr id="11" name="TextBox 84"/>
            <p:cNvSpPr txBox="1"/>
            <p:nvPr/>
          </p:nvSpPr>
          <p:spPr bwMode="auto">
            <a:xfrm>
              <a:off x="6180981" y="1772415"/>
              <a:ext cx="2519081" cy="490417"/>
            </a:xfrm>
            <a:prstGeom prst="rect">
              <a:avLst/>
            </a:prstGeom>
            <a:noFill/>
          </p:spPr>
          <p:txBody>
            <a:bodyPr wrap="square" lIns="360000" tIns="0" rIns="360000" bIns="0" anchor="ctr" anchorCtr="0">
              <a:normAutofit/>
            </a:bodyPr>
            <a:lstStyle/>
            <a:p>
              <a:pPr algn="l" latinLnBrk="0">
                <a:lnSpc>
                  <a:spcPct val="120000"/>
                </a:lnSpc>
              </a:pPr>
              <a:r>
                <a:rPr sz="900" b="0" dirty="0" err="1">
                  <a:solidFill>
                    <a:schemeClr val="tx1"/>
                  </a:solidFill>
                  <a:effectLst/>
                </a:rPr>
                <a:t>点击此处更换文本</a:t>
              </a:r>
              <a:r>
                <a:rPr lang="zh-CN" altLang="en-US" sz="900" b="0" dirty="0">
                  <a:solidFill>
                    <a:schemeClr val="tx1"/>
                  </a:solidFill>
                  <a:effectLst/>
                </a:rPr>
                <a:t>点击此处更换文本</a:t>
              </a:r>
              <a:endParaRPr sz="900" b="0" dirty="0">
                <a:solidFill>
                  <a:schemeClr val="tx1"/>
                </a:solidFill>
                <a:effectLst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14:gallery dir="l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千图PPT彼岸天：ID 8661124库_组合 33"/>
          <p:cNvGrpSpPr/>
          <p:nvPr>
            <p:custDataLst>
              <p:tags r:id="rId1"/>
            </p:custDataLst>
          </p:nvPr>
        </p:nvGrpSpPr>
        <p:grpSpPr>
          <a:xfrm>
            <a:off x="966548" y="2476501"/>
            <a:ext cx="2673561" cy="4024184"/>
            <a:chOff x="966548" y="2476501"/>
            <a:chExt cx="2673561" cy="4024184"/>
          </a:xfrm>
        </p:grpSpPr>
        <p:sp>
          <p:nvSpPr>
            <p:cNvPr id="13" name="Freeform: Shape 11"/>
            <p:cNvSpPr/>
            <p:nvPr/>
          </p:nvSpPr>
          <p:spPr bwMode="auto">
            <a:xfrm>
              <a:off x="966548" y="2476501"/>
              <a:ext cx="2673561" cy="402418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599"/>
                  </a:moveTo>
                  <a:lnTo>
                    <a:pt x="0" y="21599"/>
                  </a:lnTo>
                  <a:lnTo>
                    <a:pt x="0" y="0"/>
                  </a:lnTo>
                </a:path>
              </a:pathLst>
            </a:custGeom>
            <a:noFill/>
            <a:ln w="6350" cap="rnd" cmpd="sng">
              <a:solidFill>
                <a:srgbClr val="53585F"/>
              </a:solidFill>
              <a:prstDash val="sysDot"/>
              <a:round/>
              <a:headEnd type="diamond" w="med" len="med"/>
              <a:tailEnd type="diamond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" name="Freeform: Shape 21"/>
            <p:cNvSpPr/>
            <p:nvPr/>
          </p:nvSpPr>
          <p:spPr bwMode="auto">
            <a:xfrm>
              <a:off x="1183448" y="2945681"/>
              <a:ext cx="1146031" cy="27074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normAutofit/>
            </a:bodyPr>
            <a:lstStyle/>
            <a:p>
              <a:pPr marL="0" indent="0" algn="l">
                <a:buSzTx/>
                <a:buFontTx/>
                <a:buNone/>
              </a:pPr>
              <a:r>
                <a:rPr lang="id-ID" sz="1400" b="1">
                  <a:solidFill>
                    <a:srgbClr val="53585F"/>
                  </a:solidFill>
                </a:rPr>
                <a:t>Add title here</a:t>
              </a:r>
            </a:p>
          </p:txBody>
        </p:sp>
        <p:sp>
          <p:nvSpPr>
            <p:cNvPr id="24" name="Freeform: Shape 22"/>
            <p:cNvSpPr/>
            <p:nvPr/>
          </p:nvSpPr>
          <p:spPr bwMode="auto">
            <a:xfrm>
              <a:off x="1183448" y="3351792"/>
              <a:ext cx="1658284" cy="67685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rmAutofit/>
            </a:bodyPr>
            <a:lstStyle/>
            <a:p>
              <a:pPr marL="0" indent="0" algn="l">
                <a:lnSpc>
                  <a:spcPct val="120000"/>
                </a:lnSpc>
                <a:buSzTx/>
                <a:buFontTx/>
                <a:buNone/>
              </a:pPr>
              <a:r>
                <a:rPr sz="1100" dirty="0" err="1">
                  <a:solidFill>
                    <a:srgbClr val="53585F"/>
                  </a:solidFill>
                </a:rPr>
                <a:t>点击此处更换文本</a:t>
              </a:r>
              <a:r>
                <a:rPr lang="zh-CN" altLang="en-US" sz="1100" dirty="0">
                  <a:solidFill>
                    <a:srgbClr val="53585F"/>
                  </a:solidFill>
                </a:rPr>
                <a:t>点击此处更换文本</a:t>
              </a:r>
              <a:endParaRPr sz="1100" dirty="0">
                <a:solidFill>
                  <a:srgbClr val="53585F"/>
                </a:solidFill>
              </a:endParaRPr>
            </a:p>
          </p:txBody>
        </p:sp>
      </p:grpSp>
      <p:grpSp>
        <p:nvGrpSpPr>
          <p:cNvPr id="35" name="千图PPT彼岸天：ID 8661124库_组合 34"/>
          <p:cNvGrpSpPr/>
          <p:nvPr>
            <p:custDataLst>
              <p:tags r:id="rId2"/>
            </p:custDataLst>
          </p:nvPr>
        </p:nvGrpSpPr>
        <p:grpSpPr>
          <a:xfrm>
            <a:off x="3036327" y="2476501"/>
            <a:ext cx="1852109" cy="2656638"/>
            <a:chOff x="3036327" y="2476501"/>
            <a:chExt cx="1852109" cy="2656638"/>
          </a:xfrm>
        </p:grpSpPr>
        <p:sp>
          <p:nvSpPr>
            <p:cNvPr id="14" name="Freeform: Shape 12"/>
            <p:cNvSpPr/>
            <p:nvPr/>
          </p:nvSpPr>
          <p:spPr bwMode="auto">
            <a:xfrm>
              <a:off x="3036327" y="2476501"/>
              <a:ext cx="1439846" cy="265663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599" y="21599"/>
                  </a:moveTo>
                  <a:lnTo>
                    <a:pt x="0" y="21599"/>
                  </a:lnTo>
                  <a:lnTo>
                    <a:pt x="0" y="0"/>
                  </a:lnTo>
                </a:path>
              </a:pathLst>
            </a:custGeom>
            <a:noFill/>
            <a:ln w="6350" cap="rnd" cmpd="sng">
              <a:solidFill>
                <a:srgbClr val="53585F"/>
              </a:solidFill>
              <a:prstDash val="sysDot"/>
              <a:round/>
              <a:headEnd type="diamond" w="med" len="med"/>
              <a:tailEnd type="diamond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" name="Freeform: Shape 23"/>
            <p:cNvSpPr/>
            <p:nvPr/>
          </p:nvSpPr>
          <p:spPr bwMode="auto">
            <a:xfrm>
              <a:off x="3230152" y="2945681"/>
              <a:ext cx="1146031" cy="27074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normAutofit/>
            </a:bodyPr>
            <a:lstStyle/>
            <a:p>
              <a:pPr marL="0" indent="0" algn="l">
                <a:buSzTx/>
                <a:buFontTx/>
                <a:buNone/>
              </a:pPr>
              <a:r>
                <a:rPr lang="id-ID" sz="1400" b="1">
                  <a:solidFill>
                    <a:srgbClr val="53585F"/>
                  </a:solidFill>
                </a:rPr>
                <a:t>Add title here</a:t>
              </a:r>
            </a:p>
          </p:txBody>
        </p:sp>
        <p:sp>
          <p:nvSpPr>
            <p:cNvPr id="26" name="Freeform: Shape 24"/>
            <p:cNvSpPr/>
            <p:nvPr/>
          </p:nvSpPr>
          <p:spPr bwMode="auto">
            <a:xfrm>
              <a:off x="3230152" y="3351792"/>
              <a:ext cx="1658284" cy="67685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rmAutofit/>
            </a:bodyPr>
            <a:lstStyle/>
            <a:p>
              <a:pPr marL="0" indent="0" algn="l">
                <a:lnSpc>
                  <a:spcPct val="120000"/>
                </a:lnSpc>
                <a:buSzTx/>
                <a:buFontTx/>
                <a:buNone/>
              </a:pPr>
              <a:r>
                <a:rPr sz="1100" dirty="0" err="1">
                  <a:solidFill>
                    <a:srgbClr val="53585F"/>
                  </a:solidFill>
                </a:rPr>
                <a:t>点击此处更换文本</a:t>
              </a:r>
              <a:r>
                <a:rPr lang="zh-CN" altLang="en-US" sz="1100" dirty="0">
                  <a:solidFill>
                    <a:srgbClr val="53585F"/>
                  </a:solidFill>
                </a:rPr>
                <a:t>点击此处更换文本</a:t>
              </a:r>
              <a:endParaRPr sz="1100" dirty="0">
                <a:solidFill>
                  <a:srgbClr val="53585F"/>
                </a:solidFill>
              </a:endParaRPr>
            </a:p>
          </p:txBody>
        </p:sp>
      </p:grpSp>
      <p:grpSp>
        <p:nvGrpSpPr>
          <p:cNvPr id="36" name="千图PPT彼岸天：ID 8661124库_组合 35"/>
          <p:cNvGrpSpPr/>
          <p:nvPr>
            <p:custDataLst>
              <p:tags r:id="rId3"/>
            </p:custDataLst>
          </p:nvPr>
        </p:nvGrpSpPr>
        <p:grpSpPr>
          <a:xfrm>
            <a:off x="5059957" y="2476501"/>
            <a:ext cx="1875184" cy="2656638"/>
            <a:chOff x="5059957" y="2476501"/>
            <a:chExt cx="1875184" cy="2656638"/>
          </a:xfrm>
        </p:grpSpPr>
        <p:sp>
          <p:nvSpPr>
            <p:cNvPr id="15" name="Freeform: Shape 13"/>
            <p:cNvSpPr/>
            <p:nvPr/>
          </p:nvSpPr>
          <p:spPr bwMode="auto">
            <a:xfrm>
              <a:off x="5059957" y="2476501"/>
              <a:ext cx="459951" cy="265663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599" y="21599"/>
                  </a:moveTo>
                  <a:lnTo>
                    <a:pt x="0" y="21599"/>
                  </a:lnTo>
                  <a:lnTo>
                    <a:pt x="0" y="0"/>
                  </a:lnTo>
                </a:path>
              </a:pathLst>
            </a:custGeom>
            <a:noFill/>
            <a:ln w="6350" cap="rnd" cmpd="sng">
              <a:solidFill>
                <a:srgbClr val="53585F"/>
              </a:solidFill>
              <a:prstDash val="sysDot"/>
              <a:round/>
              <a:headEnd type="diamond" w="med" len="med"/>
              <a:tailEnd type="diamond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7" name="Freeform: Shape 25"/>
            <p:cNvSpPr/>
            <p:nvPr/>
          </p:nvSpPr>
          <p:spPr bwMode="auto">
            <a:xfrm>
              <a:off x="5276857" y="2945681"/>
              <a:ext cx="1146031" cy="27074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normAutofit/>
            </a:bodyPr>
            <a:lstStyle/>
            <a:p>
              <a:pPr marL="0" indent="0" algn="l">
                <a:buSzTx/>
                <a:buFontTx/>
                <a:buNone/>
              </a:pPr>
              <a:r>
                <a:rPr lang="id-ID" sz="1400" b="1">
                  <a:solidFill>
                    <a:srgbClr val="53585F"/>
                  </a:solidFill>
                </a:rPr>
                <a:t>Add title here</a:t>
              </a:r>
            </a:p>
          </p:txBody>
        </p:sp>
        <p:sp>
          <p:nvSpPr>
            <p:cNvPr id="28" name="Freeform: Shape 26"/>
            <p:cNvSpPr/>
            <p:nvPr/>
          </p:nvSpPr>
          <p:spPr bwMode="auto">
            <a:xfrm>
              <a:off x="5276857" y="3351792"/>
              <a:ext cx="1658284" cy="67685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rmAutofit/>
            </a:bodyPr>
            <a:lstStyle/>
            <a:p>
              <a:pPr marL="0" indent="0" algn="l">
                <a:lnSpc>
                  <a:spcPct val="120000"/>
                </a:lnSpc>
                <a:buSzTx/>
                <a:buFontTx/>
                <a:buNone/>
              </a:pPr>
              <a:r>
                <a:rPr sz="1100" dirty="0" err="1">
                  <a:solidFill>
                    <a:srgbClr val="53585F"/>
                  </a:solidFill>
                </a:rPr>
                <a:t>点击此处更换文本</a:t>
              </a:r>
              <a:r>
                <a:rPr lang="zh-CN" altLang="en-US" sz="1100" dirty="0">
                  <a:solidFill>
                    <a:srgbClr val="53585F"/>
                  </a:solidFill>
                </a:rPr>
                <a:t>点击此处更换文本</a:t>
              </a:r>
              <a:endParaRPr sz="1100" dirty="0">
                <a:solidFill>
                  <a:srgbClr val="53585F"/>
                </a:solidFill>
              </a:endParaRPr>
            </a:p>
          </p:txBody>
        </p:sp>
      </p:grpSp>
      <p:grpSp>
        <p:nvGrpSpPr>
          <p:cNvPr id="37" name="千图PPT彼岸天：ID 8661124库_组合 36"/>
          <p:cNvGrpSpPr/>
          <p:nvPr>
            <p:custDataLst>
              <p:tags r:id="rId4"/>
            </p:custDataLst>
          </p:nvPr>
        </p:nvGrpSpPr>
        <p:grpSpPr>
          <a:xfrm>
            <a:off x="7138196" y="2476501"/>
            <a:ext cx="1942100" cy="2522037"/>
            <a:chOff x="7138196" y="2476501"/>
            <a:chExt cx="1942100" cy="2522037"/>
          </a:xfrm>
        </p:grpSpPr>
        <p:sp>
          <p:nvSpPr>
            <p:cNvPr id="16" name="Freeform: Shape 14"/>
            <p:cNvSpPr/>
            <p:nvPr/>
          </p:nvSpPr>
          <p:spPr bwMode="auto">
            <a:xfrm>
              <a:off x="7138196" y="2476501"/>
              <a:ext cx="266894" cy="252203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599" y="21600"/>
                  </a:moveTo>
                  <a:lnTo>
                    <a:pt x="0" y="21600"/>
                  </a:lnTo>
                  <a:lnTo>
                    <a:pt x="0" y="0"/>
                  </a:lnTo>
                </a:path>
              </a:pathLst>
            </a:custGeom>
            <a:noFill/>
            <a:ln w="6350" cap="rnd" cmpd="sng">
              <a:solidFill>
                <a:srgbClr val="53585F"/>
              </a:solidFill>
              <a:prstDash val="sysDot"/>
              <a:round/>
              <a:headEnd type="diamond" w="med" len="med"/>
              <a:tailEnd type="diamond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9" name="Freeform: Shape 27"/>
            <p:cNvSpPr/>
            <p:nvPr/>
          </p:nvSpPr>
          <p:spPr bwMode="auto">
            <a:xfrm>
              <a:off x="7422012" y="2945681"/>
              <a:ext cx="1146031" cy="27074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normAutofit/>
            </a:bodyPr>
            <a:lstStyle/>
            <a:p>
              <a:pPr marL="0" indent="0" algn="l">
                <a:buSzTx/>
                <a:buFontTx/>
                <a:buNone/>
              </a:pPr>
              <a:r>
                <a:rPr lang="id-ID" sz="1400" b="1">
                  <a:solidFill>
                    <a:srgbClr val="53585F"/>
                  </a:solidFill>
                </a:rPr>
                <a:t>Add title here</a:t>
              </a:r>
            </a:p>
          </p:txBody>
        </p:sp>
        <p:sp>
          <p:nvSpPr>
            <p:cNvPr id="30" name="Freeform: Shape 28"/>
            <p:cNvSpPr/>
            <p:nvPr/>
          </p:nvSpPr>
          <p:spPr bwMode="auto">
            <a:xfrm>
              <a:off x="7422012" y="3351792"/>
              <a:ext cx="1658284" cy="67685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rmAutofit/>
            </a:bodyPr>
            <a:lstStyle/>
            <a:p>
              <a:pPr marL="0" indent="0" algn="l">
                <a:lnSpc>
                  <a:spcPct val="120000"/>
                </a:lnSpc>
                <a:buSzTx/>
                <a:buFontTx/>
                <a:buNone/>
              </a:pPr>
              <a:r>
                <a:rPr sz="1100" dirty="0" err="1">
                  <a:solidFill>
                    <a:srgbClr val="53585F"/>
                  </a:solidFill>
                </a:rPr>
                <a:t>点击此处更换文本</a:t>
              </a:r>
              <a:r>
                <a:rPr lang="zh-CN" altLang="en-US" sz="1100" dirty="0">
                  <a:solidFill>
                    <a:srgbClr val="53585F"/>
                  </a:solidFill>
                </a:rPr>
                <a:t>点击此处更换文本</a:t>
              </a:r>
              <a:endParaRPr sz="1100" dirty="0">
                <a:solidFill>
                  <a:srgbClr val="53585F"/>
                </a:solidFill>
              </a:endParaRPr>
            </a:p>
          </p:txBody>
        </p:sp>
      </p:grpSp>
      <p:grpSp>
        <p:nvGrpSpPr>
          <p:cNvPr id="38" name="千图PPT彼岸天：ID 8661124库_组合 37"/>
          <p:cNvGrpSpPr/>
          <p:nvPr>
            <p:custDataLst>
              <p:tags r:id="rId5"/>
            </p:custDataLst>
          </p:nvPr>
        </p:nvGrpSpPr>
        <p:grpSpPr>
          <a:xfrm>
            <a:off x="7885809" y="2476501"/>
            <a:ext cx="3339643" cy="3081208"/>
            <a:chOff x="7885809" y="2476501"/>
            <a:chExt cx="3339643" cy="3081208"/>
          </a:xfrm>
        </p:grpSpPr>
        <p:sp>
          <p:nvSpPr>
            <p:cNvPr id="17" name="Freeform: Shape 15"/>
            <p:cNvSpPr/>
            <p:nvPr/>
          </p:nvSpPr>
          <p:spPr bwMode="auto">
            <a:xfrm flipH="1">
              <a:off x="7885809" y="2476501"/>
              <a:ext cx="1428309" cy="308120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599" y="21599"/>
                  </a:moveTo>
                  <a:lnTo>
                    <a:pt x="0" y="21599"/>
                  </a:lnTo>
                  <a:lnTo>
                    <a:pt x="0" y="0"/>
                  </a:lnTo>
                </a:path>
              </a:pathLst>
            </a:custGeom>
            <a:noFill/>
            <a:ln w="6350" cap="rnd" cmpd="sng">
              <a:solidFill>
                <a:srgbClr val="53585F"/>
              </a:solidFill>
              <a:prstDash val="sysDot"/>
              <a:round/>
              <a:headEnd type="diamond" w="med" len="med"/>
              <a:tailEnd type="diamond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1" name="Freeform: Shape 29"/>
            <p:cNvSpPr/>
            <p:nvPr/>
          </p:nvSpPr>
          <p:spPr bwMode="auto">
            <a:xfrm>
              <a:off x="9567168" y="2945681"/>
              <a:ext cx="1146031" cy="27074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normAutofit/>
            </a:bodyPr>
            <a:lstStyle/>
            <a:p>
              <a:pPr marL="0" indent="0" algn="l">
                <a:buSzTx/>
                <a:buFontTx/>
                <a:buNone/>
              </a:pPr>
              <a:r>
                <a:rPr lang="id-ID" sz="1400" b="1">
                  <a:solidFill>
                    <a:srgbClr val="53585F"/>
                  </a:solidFill>
                </a:rPr>
                <a:t>Add title here</a:t>
              </a:r>
            </a:p>
          </p:txBody>
        </p:sp>
        <p:sp>
          <p:nvSpPr>
            <p:cNvPr id="32" name="Freeform: Shape 30"/>
            <p:cNvSpPr/>
            <p:nvPr/>
          </p:nvSpPr>
          <p:spPr bwMode="auto">
            <a:xfrm>
              <a:off x="9567168" y="3351792"/>
              <a:ext cx="1658284" cy="67685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rmAutofit/>
            </a:bodyPr>
            <a:lstStyle/>
            <a:p>
              <a:pPr marL="0" indent="0" algn="l">
                <a:lnSpc>
                  <a:spcPct val="120000"/>
                </a:lnSpc>
                <a:buSzTx/>
                <a:buFontTx/>
                <a:buNone/>
              </a:pPr>
              <a:r>
                <a:rPr sz="1100" dirty="0" err="1">
                  <a:solidFill>
                    <a:srgbClr val="53585F"/>
                  </a:solidFill>
                </a:rPr>
                <a:t>点击此处更换文本</a:t>
              </a:r>
              <a:r>
                <a:rPr lang="zh-CN" altLang="en-US" sz="1100" dirty="0">
                  <a:solidFill>
                    <a:srgbClr val="53585F"/>
                  </a:solidFill>
                </a:rPr>
                <a:t>点击此处更换文本</a:t>
              </a:r>
              <a:endParaRPr sz="1100" dirty="0">
                <a:solidFill>
                  <a:srgbClr val="53585F"/>
                </a:solidFill>
              </a:endParaRPr>
            </a:p>
          </p:txBody>
        </p:sp>
      </p:grpSp>
      <p:grpSp>
        <p:nvGrpSpPr>
          <p:cNvPr id="2" name="千图PPT彼岸天：ID 8661124库_组合 1"/>
          <p:cNvGrpSpPr/>
          <p:nvPr>
            <p:custDataLst>
              <p:tags r:id="rId6"/>
            </p:custDataLst>
          </p:nvPr>
        </p:nvGrpSpPr>
        <p:grpSpPr>
          <a:xfrm>
            <a:off x="3363215" y="4411678"/>
            <a:ext cx="5261745" cy="2634333"/>
            <a:chOff x="3363215" y="4411678"/>
            <a:chExt cx="5261745" cy="2634333"/>
          </a:xfrm>
        </p:grpSpPr>
        <p:sp>
          <p:nvSpPr>
            <p:cNvPr id="4" name="Freeform: Shape 2"/>
            <p:cNvSpPr/>
            <p:nvPr/>
          </p:nvSpPr>
          <p:spPr bwMode="auto">
            <a:xfrm rot="10800000" flipH="1">
              <a:off x="3563963" y="5166212"/>
              <a:ext cx="2426664" cy="186364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11705"/>
                  </a:moveTo>
                  <a:lnTo>
                    <a:pt x="21599" y="0"/>
                  </a:lnTo>
                  <a:lnTo>
                    <a:pt x="21553" y="147"/>
                  </a:lnTo>
                  <a:lnTo>
                    <a:pt x="5073" y="21599"/>
                  </a:lnTo>
                  <a:cubicBezTo>
                    <a:pt x="2969" y="18861"/>
                    <a:pt x="1230" y="15556"/>
                    <a:pt x="16" y="11759"/>
                  </a:cubicBezTo>
                  <a:cubicBezTo>
                    <a:pt x="10" y="11741"/>
                    <a:pt x="5" y="11724"/>
                    <a:pt x="0" y="117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" name="Freeform: Shape 3"/>
            <p:cNvSpPr/>
            <p:nvPr/>
          </p:nvSpPr>
          <p:spPr bwMode="auto">
            <a:xfrm rot="10800000" flipH="1">
              <a:off x="4133902" y="4611657"/>
              <a:ext cx="1863647" cy="242666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9894" y="21599"/>
                  </a:moveTo>
                  <a:lnTo>
                    <a:pt x="21599" y="0"/>
                  </a:lnTo>
                  <a:lnTo>
                    <a:pt x="21452" y="46"/>
                  </a:lnTo>
                  <a:lnTo>
                    <a:pt x="0" y="16526"/>
                  </a:lnTo>
                  <a:cubicBezTo>
                    <a:pt x="2738" y="18630"/>
                    <a:pt x="6043" y="20369"/>
                    <a:pt x="9840" y="21583"/>
                  </a:cubicBezTo>
                  <a:cubicBezTo>
                    <a:pt x="9858" y="21589"/>
                    <a:pt x="9875" y="21594"/>
                    <a:pt x="9894" y="2159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" name="Freeform: Shape 4"/>
            <p:cNvSpPr/>
            <p:nvPr/>
          </p:nvSpPr>
          <p:spPr bwMode="auto">
            <a:xfrm rot="10800000" flipH="1">
              <a:off x="5997549" y="5181595"/>
              <a:ext cx="2426664" cy="186441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599" y="11705"/>
                  </a:moveTo>
                  <a:lnTo>
                    <a:pt x="0" y="0"/>
                  </a:lnTo>
                  <a:lnTo>
                    <a:pt x="46" y="147"/>
                  </a:lnTo>
                  <a:lnTo>
                    <a:pt x="16526" y="21599"/>
                  </a:lnTo>
                  <a:cubicBezTo>
                    <a:pt x="18630" y="18861"/>
                    <a:pt x="20369" y="15556"/>
                    <a:pt x="21583" y="11759"/>
                  </a:cubicBezTo>
                  <a:cubicBezTo>
                    <a:pt x="21589" y="11741"/>
                    <a:pt x="21594" y="11724"/>
                    <a:pt x="21599" y="1170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" name="Freeform: Shape 5"/>
            <p:cNvSpPr/>
            <p:nvPr/>
          </p:nvSpPr>
          <p:spPr bwMode="auto">
            <a:xfrm rot="10800000" flipH="1">
              <a:off x="5990627" y="4611657"/>
              <a:ext cx="1863647" cy="242666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1705" y="21599"/>
                  </a:moveTo>
                  <a:lnTo>
                    <a:pt x="0" y="0"/>
                  </a:lnTo>
                  <a:lnTo>
                    <a:pt x="147" y="46"/>
                  </a:lnTo>
                  <a:lnTo>
                    <a:pt x="21599" y="16526"/>
                  </a:lnTo>
                  <a:cubicBezTo>
                    <a:pt x="18861" y="18630"/>
                    <a:pt x="15556" y="20369"/>
                    <a:pt x="11759" y="21583"/>
                  </a:cubicBezTo>
                  <a:cubicBezTo>
                    <a:pt x="11741" y="21589"/>
                    <a:pt x="11724" y="21594"/>
                    <a:pt x="11705" y="2159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" name="Freeform: Shape 6"/>
            <p:cNvSpPr/>
            <p:nvPr/>
          </p:nvSpPr>
          <p:spPr bwMode="auto">
            <a:xfrm rot="10800000" flipH="1">
              <a:off x="5994472" y="6035350"/>
              <a:ext cx="2630488" cy="100681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951" y="21599"/>
                  </a:moveTo>
                  <a:lnTo>
                    <a:pt x="0" y="112"/>
                  </a:lnTo>
                  <a:lnTo>
                    <a:pt x="104" y="0"/>
                  </a:lnTo>
                  <a:lnTo>
                    <a:pt x="21599" y="0"/>
                  </a:lnTo>
                  <a:cubicBezTo>
                    <a:pt x="21600" y="7170"/>
                    <a:pt x="21078" y="14460"/>
                    <a:pt x="19968" y="21501"/>
                  </a:cubicBezTo>
                  <a:cubicBezTo>
                    <a:pt x="19962" y="21535"/>
                    <a:pt x="19957" y="21566"/>
                    <a:pt x="19951" y="2159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" name="Freeform: Shape 7"/>
            <p:cNvSpPr/>
            <p:nvPr/>
          </p:nvSpPr>
          <p:spPr bwMode="auto">
            <a:xfrm rot="10800000" flipH="1">
              <a:off x="3363215" y="6019967"/>
              <a:ext cx="2630488" cy="100681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48" y="21599"/>
                  </a:moveTo>
                  <a:lnTo>
                    <a:pt x="21600" y="112"/>
                  </a:lnTo>
                  <a:lnTo>
                    <a:pt x="21495" y="0"/>
                  </a:lnTo>
                  <a:lnTo>
                    <a:pt x="0" y="0"/>
                  </a:lnTo>
                  <a:cubicBezTo>
                    <a:pt x="0" y="7170"/>
                    <a:pt x="521" y="14460"/>
                    <a:pt x="1631" y="21501"/>
                  </a:cubicBezTo>
                  <a:cubicBezTo>
                    <a:pt x="1637" y="21535"/>
                    <a:pt x="1642" y="21566"/>
                    <a:pt x="1648" y="2159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" name="Freeform: Shape 8"/>
            <p:cNvSpPr/>
            <p:nvPr/>
          </p:nvSpPr>
          <p:spPr bwMode="auto">
            <a:xfrm rot="10800000" flipH="1">
              <a:off x="5994472" y="4411678"/>
              <a:ext cx="1006046" cy="263048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599" y="19951"/>
                  </a:moveTo>
                  <a:lnTo>
                    <a:pt x="112" y="0"/>
                  </a:lnTo>
                  <a:lnTo>
                    <a:pt x="0" y="104"/>
                  </a:lnTo>
                  <a:lnTo>
                    <a:pt x="0" y="21599"/>
                  </a:lnTo>
                  <a:cubicBezTo>
                    <a:pt x="7170" y="21600"/>
                    <a:pt x="14460" y="21078"/>
                    <a:pt x="21501" y="19968"/>
                  </a:cubicBezTo>
                  <a:cubicBezTo>
                    <a:pt x="21535" y="19962"/>
                    <a:pt x="21566" y="19957"/>
                    <a:pt x="21599" y="1995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" name="Freeform: Shape 9"/>
            <p:cNvSpPr/>
            <p:nvPr/>
          </p:nvSpPr>
          <p:spPr bwMode="auto">
            <a:xfrm rot="10800000" flipH="1">
              <a:off x="4987657" y="4411678"/>
              <a:ext cx="1006815" cy="263048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19951"/>
                  </a:moveTo>
                  <a:lnTo>
                    <a:pt x="21487" y="0"/>
                  </a:lnTo>
                  <a:lnTo>
                    <a:pt x="21599" y="104"/>
                  </a:lnTo>
                  <a:lnTo>
                    <a:pt x="21599" y="21599"/>
                  </a:lnTo>
                  <a:cubicBezTo>
                    <a:pt x="14429" y="21600"/>
                    <a:pt x="7139" y="21078"/>
                    <a:pt x="98" y="19968"/>
                  </a:cubicBezTo>
                  <a:cubicBezTo>
                    <a:pt x="64" y="19962"/>
                    <a:pt x="33" y="19957"/>
                    <a:pt x="0" y="1995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" name="Freeform: Shape 10"/>
            <p:cNvSpPr/>
            <p:nvPr/>
          </p:nvSpPr>
          <p:spPr bwMode="auto">
            <a:xfrm>
              <a:off x="5073802" y="6197641"/>
              <a:ext cx="1695972" cy="84837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cubicBezTo>
                    <a:pt x="8036" y="0"/>
                    <a:pt x="5272" y="2108"/>
                    <a:pt x="3163" y="6326"/>
                  </a:cubicBezTo>
                  <a:cubicBezTo>
                    <a:pt x="1054" y="10544"/>
                    <a:pt x="0" y="16072"/>
                    <a:pt x="0" y="21600"/>
                  </a:cubicBezTo>
                  <a:lnTo>
                    <a:pt x="21600" y="21600"/>
                  </a:lnTo>
                  <a:cubicBezTo>
                    <a:pt x="21600" y="16072"/>
                    <a:pt x="20545" y="10544"/>
                    <a:pt x="18436" y="6326"/>
                  </a:cubicBezTo>
                  <a:cubicBezTo>
                    <a:pt x="16327" y="2108"/>
                    <a:pt x="13563" y="0"/>
                    <a:pt x="108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" name="Freeform: Shape 16"/>
            <p:cNvSpPr/>
            <p:nvPr/>
          </p:nvSpPr>
          <p:spPr bwMode="auto">
            <a:xfrm>
              <a:off x="3849317" y="6447614"/>
              <a:ext cx="458413" cy="30150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normAutofit/>
            </a:bodyPr>
            <a:lstStyle/>
            <a:p>
              <a:pPr marL="0" indent="0">
                <a:buSzTx/>
                <a:buFontTx/>
                <a:buNone/>
              </a:pPr>
              <a:r>
                <a:rPr lang="id-ID" sz="1800" b="1">
                  <a:solidFill>
                    <a:srgbClr val="FFFFFF"/>
                  </a:solidFill>
                </a:rPr>
                <a:t>15%</a:t>
              </a:r>
            </a:p>
          </p:txBody>
        </p:sp>
        <p:sp>
          <p:nvSpPr>
            <p:cNvPr id="19" name="Freeform: Shape 17"/>
            <p:cNvSpPr/>
            <p:nvPr/>
          </p:nvSpPr>
          <p:spPr bwMode="auto">
            <a:xfrm>
              <a:off x="4430024" y="5576169"/>
              <a:ext cx="458413" cy="30150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normAutofit/>
            </a:bodyPr>
            <a:lstStyle/>
            <a:p>
              <a:pPr marL="0" indent="0">
                <a:buSzTx/>
                <a:buFontTx/>
                <a:buNone/>
              </a:pPr>
              <a:r>
                <a:rPr lang="id-ID" sz="1800" b="1">
                  <a:solidFill>
                    <a:srgbClr val="FFFFFF"/>
                  </a:solidFill>
                </a:rPr>
                <a:t>32%</a:t>
              </a:r>
            </a:p>
          </p:txBody>
        </p:sp>
        <p:sp>
          <p:nvSpPr>
            <p:cNvPr id="20" name="Freeform: Shape 18"/>
            <p:cNvSpPr/>
            <p:nvPr/>
          </p:nvSpPr>
          <p:spPr bwMode="auto">
            <a:xfrm>
              <a:off x="5849872" y="5015459"/>
              <a:ext cx="458413" cy="30150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normAutofit/>
            </a:bodyPr>
            <a:lstStyle/>
            <a:p>
              <a:pPr marL="0" indent="0">
                <a:buSzTx/>
                <a:buFontTx/>
                <a:buNone/>
              </a:pPr>
              <a:r>
                <a:rPr lang="id-ID" sz="1800" b="1">
                  <a:solidFill>
                    <a:srgbClr val="FFFFFF"/>
                  </a:solidFill>
                </a:rPr>
                <a:t>50%</a:t>
              </a:r>
            </a:p>
          </p:txBody>
        </p:sp>
        <p:sp>
          <p:nvSpPr>
            <p:cNvPr id="21" name="Freeform: Shape 19"/>
            <p:cNvSpPr/>
            <p:nvPr/>
          </p:nvSpPr>
          <p:spPr bwMode="auto">
            <a:xfrm>
              <a:off x="6850535" y="5316966"/>
              <a:ext cx="459181" cy="30150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normAutofit/>
            </a:bodyPr>
            <a:lstStyle/>
            <a:p>
              <a:pPr marL="0" indent="0">
                <a:buSzTx/>
                <a:buFontTx/>
                <a:buNone/>
              </a:pPr>
              <a:r>
                <a:rPr lang="id-ID" sz="1800" b="1">
                  <a:solidFill>
                    <a:srgbClr val="FFFFFF"/>
                  </a:solidFill>
                </a:rPr>
                <a:t>60%</a:t>
              </a:r>
            </a:p>
          </p:txBody>
        </p:sp>
        <p:sp>
          <p:nvSpPr>
            <p:cNvPr id="22" name="Freeform: Shape 20"/>
            <p:cNvSpPr/>
            <p:nvPr/>
          </p:nvSpPr>
          <p:spPr bwMode="auto">
            <a:xfrm>
              <a:off x="7395861" y="5896134"/>
              <a:ext cx="458413" cy="30150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normAutofit/>
            </a:bodyPr>
            <a:lstStyle/>
            <a:p>
              <a:pPr marL="0" indent="0">
                <a:buSzTx/>
                <a:buFontTx/>
                <a:buNone/>
              </a:pPr>
              <a:r>
                <a:rPr lang="id-ID" sz="1800" b="1">
                  <a:solidFill>
                    <a:srgbClr val="FFFFFF"/>
                  </a:solidFill>
                </a:rPr>
                <a:t>76%</a:t>
              </a:r>
            </a:p>
          </p:txBody>
        </p:sp>
        <p:sp>
          <p:nvSpPr>
            <p:cNvPr id="33" name="Freeform: Shape 31"/>
            <p:cNvSpPr/>
            <p:nvPr/>
          </p:nvSpPr>
          <p:spPr bwMode="auto">
            <a:xfrm>
              <a:off x="7765822" y="6522990"/>
              <a:ext cx="458413" cy="30150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normAutofit/>
            </a:bodyPr>
            <a:lstStyle/>
            <a:p>
              <a:pPr marL="0" indent="0">
                <a:buSzTx/>
                <a:buFontTx/>
                <a:buNone/>
              </a:pPr>
              <a:r>
                <a:rPr lang="id-ID" sz="1800" b="1">
                  <a:solidFill>
                    <a:srgbClr val="FFFFFF"/>
                  </a:solidFill>
                </a:rPr>
                <a:t>80%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14:gallery dir="l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千图PPT彼岸天：ID 8661124库_组合 3"/>
          <p:cNvGrpSpPr/>
          <p:nvPr>
            <p:custDataLst>
              <p:tags r:id="rId1"/>
            </p:custDataLst>
          </p:nvPr>
        </p:nvGrpSpPr>
        <p:grpSpPr>
          <a:xfrm>
            <a:off x="1269760" y="1016732"/>
            <a:ext cx="4146657" cy="5467848"/>
            <a:chOff x="4022126" y="836871"/>
            <a:chExt cx="4146657" cy="5467848"/>
          </a:xfrm>
        </p:grpSpPr>
        <p:grpSp>
          <p:nvGrpSpPr>
            <p:cNvPr id="26" name="组合 25"/>
            <p:cNvGrpSpPr/>
            <p:nvPr/>
          </p:nvGrpSpPr>
          <p:grpSpPr>
            <a:xfrm>
              <a:off x="4042693" y="1596203"/>
              <a:ext cx="4106614" cy="4708516"/>
              <a:chOff x="4041602" y="1074747"/>
              <a:chExt cx="4106614" cy="4708516"/>
            </a:xfrm>
          </p:grpSpPr>
          <p:sp>
            <p:nvSpPr>
              <p:cNvPr id="32" name="任意多边形: 形状 31"/>
              <p:cNvSpPr/>
              <p:nvPr/>
            </p:nvSpPr>
            <p:spPr bwMode="auto">
              <a:xfrm>
                <a:off x="4041602" y="1381584"/>
                <a:ext cx="492275" cy="678992"/>
              </a:xfrm>
              <a:custGeom>
                <a:avLst/>
                <a:gdLst>
                  <a:gd name="connsiteX0" fmla="*/ 133524 w 492275"/>
                  <a:gd name="connsiteY0" fmla="*/ 645654 h 678992"/>
                  <a:gd name="connsiteX1" fmla="*/ 358949 w 492275"/>
                  <a:gd name="connsiteY1" fmla="*/ 645654 h 678992"/>
                  <a:gd name="connsiteX2" fmla="*/ 358949 w 492275"/>
                  <a:gd name="connsiteY2" fmla="*/ 678992 h 678992"/>
                  <a:gd name="connsiteX3" fmla="*/ 133524 w 492275"/>
                  <a:gd name="connsiteY3" fmla="*/ 678992 h 678992"/>
                  <a:gd name="connsiteX4" fmla="*/ 236702 w 492275"/>
                  <a:gd name="connsiteY4" fmla="*/ 287 h 678992"/>
                  <a:gd name="connsiteX5" fmla="*/ 384984 w 492275"/>
                  <a:gd name="connsiteY5" fmla="*/ 47769 h 678992"/>
                  <a:gd name="connsiteX6" fmla="*/ 481128 w 492275"/>
                  <a:gd name="connsiteY6" fmla="*/ 334175 h 678992"/>
                  <a:gd name="connsiteX7" fmla="*/ 424495 w 492275"/>
                  <a:gd name="connsiteY7" fmla="*/ 452417 h 678992"/>
                  <a:gd name="connsiteX8" fmla="*/ 386301 w 492275"/>
                  <a:gd name="connsiteY8" fmla="*/ 549638 h 678992"/>
                  <a:gd name="connsiteX9" fmla="*/ 363912 w 492275"/>
                  <a:gd name="connsiteY9" fmla="*/ 629779 h 678992"/>
                  <a:gd name="connsiteX10" fmla="*/ 134747 w 492275"/>
                  <a:gd name="connsiteY10" fmla="*/ 629779 h 678992"/>
                  <a:gd name="connsiteX11" fmla="*/ 126845 w 492275"/>
                  <a:gd name="connsiteY11" fmla="*/ 620582 h 678992"/>
                  <a:gd name="connsiteX12" fmla="*/ 105772 w 492275"/>
                  <a:gd name="connsiteY12" fmla="*/ 537813 h 678992"/>
                  <a:gd name="connsiteX13" fmla="*/ 89968 w 492275"/>
                  <a:gd name="connsiteY13" fmla="*/ 487889 h 678992"/>
                  <a:gd name="connsiteX14" fmla="*/ 68895 w 492275"/>
                  <a:gd name="connsiteY14" fmla="*/ 447162 h 678992"/>
                  <a:gd name="connsiteX15" fmla="*/ 409 w 492275"/>
                  <a:gd name="connsiteY15" fmla="*/ 233013 h 678992"/>
                  <a:gd name="connsiteX16" fmla="*/ 101821 w 492275"/>
                  <a:gd name="connsiteY16" fmla="*/ 51710 h 678992"/>
                  <a:gd name="connsiteX17" fmla="*/ 236702 w 492275"/>
                  <a:gd name="connsiteY17" fmla="*/ 287 h 6789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92275" h="678992">
                    <a:moveTo>
                      <a:pt x="133524" y="645654"/>
                    </a:moveTo>
                    <a:lnTo>
                      <a:pt x="358949" y="645654"/>
                    </a:lnTo>
                    <a:lnTo>
                      <a:pt x="358949" y="678992"/>
                    </a:lnTo>
                    <a:lnTo>
                      <a:pt x="133524" y="678992"/>
                    </a:lnTo>
                    <a:close/>
                    <a:moveTo>
                      <a:pt x="236702" y="287"/>
                    </a:moveTo>
                    <a:cubicBezTo>
                      <a:pt x="280527" y="-1991"/>
                      <a:pt x="331644" y="8847"/>
                      <a:pt x="384984" y="47769"/>
                    </a:cubicBezTo>
                    <a:cubicBezTo>
                      <a:pt x="527224" y="150244"/>
                      <a:pt x="490347" y="309213"/>
                      <a:pt x="481128" y="334175"/>
                    </a:cubicBezTo>
                    <a:cubicBezTo>
                      <a:pt x="471909" y="359138"/>
                      <a:pt x="429763" y="443220"/>
                      <a:pt x="424495" y="452417"/>
                    </a:cubicBezTo>
                    <a:cubicBezTo>
                      <a:pt x="407374" y="482634"/>
                      <a:pt x="391569" y="515479"/>
                      <a:pt x="386301" y="549638"/>
                    </a:cubicBezTo>
                    <a:cubicBezTo>
                      <a:pt x="381033" y="579855"/>
                      <a:pt x="382350" y="604817"/>
                      <a:pt x="363912" y="629779"/>
                    </a:cubicBezTo>
                    <a:cubicBezTo>
                      <a:pt x="363912" y="629779"/>
                      <a:pt x="363912" y="629779"/>
                      <a:pt x="134747" y="629779"/>
                    </a:cubicBezTo>
                    <a:cubicBezTo>
                      <a:pt x="132113" y="627151"/>
                      <a:pt x="129479" y="624524"/>
                      <a:pt x="126845" y="620582"/>
                    </a:cubicBezTo>
                    <a:cubicBezTo>
                      <a:pt x="112357" y="596934"/>
                      <a:pt x="111040" y="565403"/>
                      <a:pt x="105772" y="537813"/>
                    </a:cubicBezTo>
                    <a:cubicBezTo>
                      <a:pt x="101821" y="520734"/>
                      <a:pt x="97870" y="502341"/>
                      <a:pt x="89968" y="487889"/>
                    </a:cubicBezTo>
                    <a:cubicBezTo>
                      <a:pt x="89968" y="487889"/>
                      <a:pt x="89968" y="487889"/>
                      <a:pt x="68895" y="447162"/>
                    </a:cubicBezTo>
                    <a:cubicBezTo>
                      <a:pt x="68895" y="447162"/>
                      <a:pt x="-6176" y="342058"/>
                      <a:pt x="409" y="233013"/>
                    </a:cubicBezTo>
                    <a:cubicBezTo>
                      <a:pt x="8311" y="125282"/>
                      <a:pt x="87334" y="62220"/>
                      <a:pt x="101821" y="51710"/>
                    </a:cubicBezTo>
                    <a:cubicBezTo>
                      <a:pt x="110876" y="44320"/>
                      <a:pt x="163660" y="4085"/>
                      <a:pt x="236702" y="287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3" name="任意多边形: 形状 32"/>
              <p:cNvSpPr/>
              <p:nvPr/>
            </p:nvSpPr>
            <p:spPr bwMode="auto">
              <a:xfrm>
                <a:off x="6143626" y="1966913"/>
                <a:ext cx="914400" cy="1333500"/>
              </a:xfrm>
              <a:custGeom>
                <a:avLst/>
                <a:gdLst>
                  <a:gd name="T0" fmla="*/ 173 w 695"/>
                  <a:gd name="T1" fmla="*/ 1015 h 1015"/>
                  <a:gd name="T2" fmla="*/ 0 w 695"/>
                  <a:gd name="T3" fmla="*/ 1015 h 1015"/>
                  <a:gd name="T4" fmla="*/ 0 w 695"/>
                  <a:gd name="T5" fmla="*/ 624 h 1015"/>
                  <a:gd name="T6" fmla="*/ 144 w 695"/>
                  <a:gd name="T7" fmla="*/ 480 h 1015"/>
                  <a:gd name="T8" fmla="*/ 523 w 695"/>
                  <a:gd name="T9" fmla="*/ 480 h 1015"/>
                  <a:gd name="T10" fmla="*/ 520 w 695"/>
                  <a:gd name="T11" fmla="*/ 0 h 1015"/>
                  <a:gd name="T12" fmla="*/ 693 w 695"/>
                  <a:gd name="T13" fmla="*/ 0 h 1015"/>
                  <a:gd name="T14" fmla="*/ 695 w 695"/>
                  <a:gd name="T15" fmla="*/ 509 h 1015"/>
                  <a:gd name="T16" fmla="*/ 653 w 695"/>
                  <a:gd name="T17" fmla="*/ 610 h 1015"/>
                  <a:gd name="T18" fmla="*/ 552 w 695"/>
                  <a:gd name="T19" fmla="*/ 653 h 1015"/>
                  <a:gd name="T20" fmla="*/ 173 w 695"/>
                  <a:gd name="T21" fmla="*/ 653 h 1015"/>
                  <a:gd name="T22" fmla="*/ 173 w 695"/>
                  <a:gd name="T23" fmla="*/ 1015 h 10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95" h="1015">
                    <a:moveTo>
                      <a:pt x="173" y="1015"/>
                    </a:moveTo>
                    <a:cubicBezTo>
                      <a:pt x="0" y="1015"/>
                      <a:pt x="0" y="1015"/>
                      <a:pt x="0" y="1015"/>
                    </a:cubicBezTo>
                    <a:cubicBezTo>
                      <a:pt x="0" y="624"/>
                      <a:pt x="0" y="624"/>
                      <a:pt x="0" y="624"/>
                    </a:cubicBezTo>
                    <a:cubicBezTo>
                      <a:pt x="0" y="545"/>
                      <a:pt x="65" y="480"/>
                      <a:pt x="144" y="480"/>
                    </a:cubicBezTo>
                    <a:cubicBezTo>
                      <a:pt x="523" y="480"/>
                      <a:pt x="523" y="480"/>
                      <a:pt x="523" y="480"/>
                    </a:cubicBezTo>
                    <a:cubicBezTo>
                      <a:pt x="520" y="0"/>
                      <a:pt x="520" y="0"/>
                      <a:pt x="520" y="0"/>
                    </a:cubicBezTo>
                    <a:cubicBezTo>
                      <a:pt x="693" y="0"/>
                      <a:pt x="693" y="0"/>
                      <a:pt x="693" y="0"/>
                    </a:cubicBezTo>
                    <a:cubicBezTo>
                      <a:pt x="695" y="509"/>
                      <a:pt x="695" y="509"/>
                      <a:pt x="695" y="509"/>
                    </a:cubicBezTo>
                    <a:cubicBezTo>
                      <a:pt x="695" y="547"/>
                      <a:pt x="680" y="583"/>
                      <a:pt x="653" y="610"/>
                    </a:cubicBezTo>
                    <a:cubicBezTo>
                      <a:pt x="626" y="638"/>
                      <a:pt x="590" y="653"/>
                      <a:pt x="552" y="653"/>
                    </a:cubicBezTo>
                    <a:cubicBezTo>
                      <a:pt x="173" y="653"/>
                      <a:pt x="173" y="653"/>
                      <a:pt x="173" y="653"/>
                    </a:cubicBezTo>
                    <a:lnTo>
                      <a:pt x="173" y="1015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4" name="任意多边形: 形状 33"/>
              <p:cNvSpPr/>
              <p:nvPr/>
            </p:nvSpPr>
            <p:spPr bwMode="auto">
              <a:xfrm>
                <a:off x="6698610" y="1276254"/>
                <a:ext cx="489671" cy="677959"/>
              </a:xfrm>
              <a:custGeom>
                <a:avLst/>
                <a:gdLst>
                  <a:gd name="connsiteX0" fmla="*/ 130816 w 489671"/>
                  <a:gd name="connsiteY0" fmla="*/ 644621 h 677959"/>
                  <a:gd name="connsiteX1" fmla="*/ 357829 w 489671"/>
                  <a:gd name="connsiteY1" fmla="*/ 644621 h 677959"/>
                  <a:gd name="connsiteX2" fmla="*/ 357829 w 489671"/>
                  <a:gd name="connsiteY2" fmla="*/ 677959 h 677959"/>
                  <a:gd name="connsiteX3" fmla="*/ 130816 w 489671"/>
                  <a:gd name="connsiteY3" fmla="*/ 677959 h 677959"/>
                  <a:gd name="connsiteX4" fmla="*/ 234858 w 489671"/>
                  <a:gd name="connsiteY4" fmla="*/ 323 h 677959"/>
                  <a:gd name="connsiteX5" fmla="*/ 382699 w 489671"/>
                  <a:gd name="connsiteY5" fmla="*/ 46773 h 677959"/>
                  <a:gd name="connsiteX6" fmla="*/ 478557 w 489671"/>
                  <a:gd name="connsiteY6" fmla="*/ 333828 h 677959"/>
                  <a:gd name="connsiteX7" fmla="*/ 422093 w 489671"/>
                  <a:gd name="connsiteY7" fmla="*/ 451795 h 677959"/>
                  <a:gd name="connsiteX8" fmla="*/ 384013 w 489671"/>
                  <a:gd name="connsiteY8" fmla="*/ 548791 h 677959"/>
                  <a:gd name="connsiteX9" fmla="*/ 361690 w 489671"/>
                  <a:gd name="connsiteY9" fmla="*/ 628747 h 677959"/>
                  <a:gd name="connsiteX10" fmla="*/ 133207 w 489671"/>
                  <a:gd name="connsiteY10" fmla="*/ 628747 h 677959"/>
                  <a:gd name="connsiteX11" fmla="*/ 125328 w 489671"/>
                  <a:gd name="connsiteY11" fmla="*/ 619572 h 677959"/>
                  <a:gd name="connsiteX12" fmla="*/ 104318 w 489671"/>
                  <a:gd name="connsiteY12" fmla="*/ 535684 h 677959"/>
                  <a:gd name="connsiteX13" fmla="*/ 88561 w 489671"/>
                  <a:gd name="connsiteY13" fmla="*/ 485875 h 677959"/>
                  <a:gd name="connsiteX14" fmla="*/ 67551 w 489671"/>
                  <a:gd name="connsiteY14" fmla="*/ 446552 h 677959"/>
                  <a:gd name="connsiteX15" fmla="*/ 582 w 489671"/>
                  <a:gd name="connsiteY15" fmla="*/ 232900 h 677959"/>
                  <a:gd name="connsiteX16" fmla="*/ 100379 w 489671"/>
                  <a:gd name="connsiteY16" fmla="*/ 50705 h 677959"/>
                  <a:gd name="connsiteX17" fmla="*/ 234858 w 489671"/>
                  <a:gd name="connsiteY17" fmla="*/ 323 h 6779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89671" h="677959">
                    <a:moveTo>
                      <a:pt x="130816" y="644621"/>
                    </a:moveTo>
                    <a:lnTo>
                      <a:pt x="357829" y="644621"/>
                    </a:lnTo>
                    <a:lnTo>
                      <a:pt x="357829" y="677959"/>
                    </a:lnTo>
                    <a:lnTo>
                      <a:pt x="130816" y="677959"/>
                    </a:lnTo>
                    <a:close/>
                    <a:moveTo>
                      <a:pt x="234858" y="323"/>
                    </a:moveTo>
                    <a:cubicBezTo>
                      <a:pt x="278553" y="-2073"/>
                      <a:pt x="329518" y="8433"/>
                      <a:pt x="382699" y="46773"/>
                    </a:cubicBezTo>
                    <a:cubicBezTo>
                      <a:pt x="524516" y="150322"/>
                      <a:pt x="487749" y="307613"/>
                      <a:pt x="478557" y="333828"/>
                    </a:cubicBezTo>
                    <a:cubicBezTo>
                      <a:pt x="469365" y="358732"/>
                      <a:pt x="427345" y="442620"/>
                      <a:pt x="422093" y="451795"/>
                    </a:cubicBezTo>
                    <a:cubicBezTo>
                      <a:pt x="405022" y="481943"/>
                      <a:pt x="389265" y="513401"/>
                      <a:pt x="384013" y="548791"/>
                    </a:cubicBezTo>
                    <a:cubicBezTo>
                      <a:pt x="378760" y="578938"/>
                      <a:pt x="380073" y="603843"/>
                      <a:pt x="361690" y="628747"/>
                    </a:cubicBezTo>
                    <a:cubicBezTo>
                      <a:pt x="361690" y="628747"/>
                      <a:pt x="361690" y="628747"/>
                      <a:pt x="133207" y="628747"/>
                    </a:cubicBezTo>
                    <a:cubicBezTo>
                      <a:pt x="130581" y="626126"/>
                      <a:pt x="127954" y="622193"/>
                      <a:pt x="125328" y="619572"/>
                    </a:cubicBezTo>
                    <a:cubicBezTo>
                      <a:pt x="110884" y="594668"/>
                      <a:pt x="110884" y="563209"/>
                      <a:pt x="104318" y="535684"/>
                    </a:cubicBezTo>
                    <a:cubicBezTo>
                      <a:pt x="100379" y="519955"/>
                      <a:pt x="96440" y="501604"/>
                      <a:pt x="88561" y="485875"/>
                    </a:cubicBezTo>
                    <a:cubicBezTo>
                      <a:pt x="88561" y="485875"/>
                      <a:pt x="88561" y="485875"/>
                      <a:pt x="67551" y="446552"/>
                    </a:cubicBezTo>
                    <a:cubicBezTo>
                      <a:pt x="67551" y="446552"/>
                      <a:pt x="-7297" y="340381"/>
                      <a:pt x="582" y="232900"/>
                    </a:cubicBezTo>
                    <a:cubicBezTo>
                      <a:pt x="7148" y="124107"/>
                      <a:pt x="85935" y="62502"/>
                      <a:pt x="100379" y="50705"/>
                    </a:cubicBezTo>
                    <a:cubicBezTo>
                      <a:pt x="109407" y="44151"/>
                      <a:pt x="162034" y="4317"/>
                      <a:pt x="234858" y="323"/>
                    </a:cubicBez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5" name="任意多边形: 形状 34"/>
              <p:cNvSpPr/>
              <p:nvPr/>
            </p:nvSpPr>
            <p:spPr bwMode="auto">
              <a:xfrm>
                <a:off x="6851651" y="1533525"/>
                <a:ext cx="184150" cy="371475"/>
              </a:xfrm>
              <a:custGeom>
                <a:avLst/>
                <a:gdLst>
                  <a:gd name="T0" fmla="*/ 26 w 140"/>
                  <a:gd name="T1" fmla="*/ 282 h 283"/>
                  <a:gd name="T2" fmla="*/ 11 w 140"/>
                  <a:gd name="T3" fmla="*/ 29 h 283"/>
                  <a:gd name="T4" fmla="*/ 27 w 140"/>
                  <a:gd name="T5" fmla="*/ 58 h 283"/>
                  <a:gd name="T6" fmla="*/ 31 w 140"/>
                  <a:gd name="T7" fmla="*/ 60 h 283"/>
                  <a:gd name="T8" fmla="*/ 35 w 140"/>
                  <a:gd name="T9" fmla="*/ 57 h 283"/>
                  <a:gd name="T10" fmla="*/ 51 w 140"/>
                  <a:gd name="T11" fmla="*/ 20 h 283"/>
                  <a:gd name="T12" fmla="*/ 68 w 140"/>
                  <a:gd name="T13" fmla="*/ 59 h 283"/>
                  <a:gd name="T14" fmla="*/ 73 w 140"/>
                  <a:gd name="T15" fmla="*/ 62 h 283"/>
                  <a:gd name="T16" fmla="*/ 77 w 140"/>
                  <a:gd name="T17" fmla="*/ 59 h 283"/>
                  <a:gd name="T18" fmla="*/ 94 w 140"/>
                  <a:gd name="T19" fmla="*/ 21 h 283"/>
                  <a:gd name="T20" fmla="*/ 106 w 140"/>
                  <a:gd name="T21" fmla="*/ 56 h 283"/>
                  <a:gd name="T22" fmla="*/ 110 w 140"/>
                  <a:gd name="T23" fmla="*/ 60 h 283"/>
                  <a:gd name="T24" fmla="*/ 115 w 140"/>
                  <a:gd name="T25" fmla="*/ 57 h 283"/>
                  <a:gd name="T26" fmla="*/ 129 w 140"/>
                  <a:gd name="T27" fmla="*/ 31 h 283"/>
                  <a:gd name="T28" fmla="*/ 112 w 140"/>
                  <a:gd name="T29" fmla="*/ 283 h 283"/>
                  <a:gd name="T30" fmla="*/ 122 w 140"/>
                  <a:gd name="T31" fmla="*/ 283 h 283"/>
                  <a:gd name="T32" fmla="*/ 140 w 140"/>
                  <a:gd name="T33" fmla="*/ 8 h 283"/>
                  <a:gd name="T34" fmla="*/ 137 w 140"/>
                  <a:gd name="T35" fmla="*/ 1 h 283"/>
                  <a:gd name="T36" fmla="*/ 131 w 140"/>
                  <a:gd name="T37" fmla="*/ 4 h 283"/>
                  <a:gd name="T38" fmla="*/ 111 w 140"/>
                  <a:gd name="T39" fmla="*/ 41 h 283"/>
                  <a:gd name="T40" fmla="*/ 99 w 140"/>
                  <a:gd name="T41" fmla="*/ 5 h 283"/>
                  <a:gd name="T42" fmla="*/ 95 w 140"/>
                  <a:gd name="T43" fmla="*/ 1 h 283"/>
                  <a:gd name="T44" fmla="*/ 90 w 140"/>
                  <a:gd name="T45" fmla="*/ 4 h 283"/>
                  <a:gd name="T46" fmla="*/ 73 w 140"/>
                  <a:gd name="T47" fmla="*/ 43 h 283"/>
                  <a:gd name="T48" fmla="*/ 56 w 140"/>
                  <a:gd name="T49" fmla="*/ 4 h 283"/>
                  <a:gd name="T50" fmla="*/ 51 w 140"/>
                  <a:gd name="T51" fmla="*/ 1 h 283"/>
                  <a:gd name="T52" fmla="*/ 47 w 140"/>
                  <a:gd name="T53" fmla="*/ 4 h 283"/>
                  <a:gd name="T54" fmla="*/ 30 w 140"/>
                  <a:gd name="T55" fmla="*/ 42 h 283"/>
                  <a:gd name="T56" fmla="*/ 9 w 140"/>
                  <a:gd name="T57" fmla="*/ 3 h 283"/>
                  <a:gd name="T58" fmla="*/ 3 w 140"/>
                  <a:gd name="T59" fmla="*/ 1 h 283"/>
                  <a:gd name="T60" fmla="*/ 0 w 140"/>
                  <a:gd name="T61" fmla="*/ 8 h 283"/>
                  <a:gd name="T62" fmla="*/ 16 w 140"/>
                  <a:gd name="T63" fmla="*/ 282 h 283"/>
                  <a:gd name="T64" fmla="*/ 26 w 140"/>
                  <a:gd name="T65" fmla="*/ 282 h 2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40" h="283">
                    <a:moveTo>
                      <a:pt x="26" y="282"/>
                    </a:moveTo>
                    <a:cubicBezTo>
                      <a:pt x="11" y="29"/>
                      <a:pt x="11" y="29"/>
                      <a:pt x="11" y="29"/>
                    </a:cubicBezTo>
                    <a:cubicBezTo>
                      <a:pt x="27" y="58"/>
                      <a:pt x="27" y="58"/>
                      <a:pt x="27" y="58"/>
                    </a:cubicBezTo>
                    <a:cubicBezTo>
                      <a:pt x="28" y="59"/>
                      <a:pt x="29" y="60"/>
                      <a:pt x="31" y="60"/>
                    </a:cubicBezTo>
                    <a:cubicBezTo>
                      <a:pt x="32" y="60"/>
                      <a:pt x="34" y="59"/>
                      <a:pt x="35" y="57"/>
                    </a:cubicBezTo>
                    <a:cubicBezTo>
                      <a:pt x="51" y="20"/>
                      <a:pt x="51" y="20"/>
                      <a:pt x="51" y="20"/>
                    </a:cubicBezTo>
                    <a:cubicBezTo>
                      <a:pt x="68" y="59"/>
                      <a:pt x="68" y="59"/>
                      <a:pt x="68" y="59"/>
                    </a:cubicBezTo>
                    <a:cubicBezTo>
                      <a:pt x="69" y="61"/>
                      <a:pt x="71" y="62"/>
                      <a:pt x="73" y="62"/>
                    </a:cubicBezTo>
                    <a:cubicBezTo>
                      <a:pt x="74" y="62"/>
                      <a:pt x="76" y="61"/>
                      <a:pt x="77" y="59"/>
                    </a:cubicBezTo>
                    <a:cubicBezTo>
                      <a:pt x="94" y="21"/>
                      <a:pt x="94" y="21"/>
                      <a:pt x="94" y="21"/>
                    </a:cubicBezTo>
                    <a:cubicBezTo>
                      <a:pt x="106" y="56"/>
                      <a:pt x="106" y="56"/>
                      <a:pt x="106" y="56"/>
                    </a:cubicBezTo>
                    <a:cubicBezTo>
                      <a:pt x="107" y="58"/>
                      <a:pt x="108" y="60"/>
                      <a:pt x="110" y="60"/>
                    </a:cubicBezTo>
                    <a:cubicBezTo>
                      <a:pt x="112" y="60"/>
                      <a:pt x="114" y="59"/>
                      <a:pt x="115" y="57"/>
                    </a:cubicBezTo>
                    <a:cubicBezTo>
                      <a:pt x="129" y="31"/>
                      <a:pt x="129" y="31"/>
                      <a:pt x="129" y="31"/>
                    </a:cubicBezTo>
                    <a:cubicBezTo>
                      <a:pt x="112" y="283"/>
                      <a:pt x="112" y="283"/>
                      <a:pt x="112" y="283"/>
                    </a:cubicBezTo>
                    <a:cubicBezTo>
                      <a:pt x="122" y="283"/>
                      <a:pt x="122" y="283"/>
                      <a:pt x="122" y="283"/>
                    </a:cubicBezTo>
                    <a:cubicBezTo>
                      <a:pt x="140" y="8"/>
                      <a:pt x="140" y="8"/>
                      <a:pt x="140" y="8"/>
                    </a:cubicBezTo>
                    <a:cubicBezTo>
                      <a:pt x="140" y="5"/>
                      <a:pt x="139" y="2"/>
                      <a:pt x="137" y="1"/>
                    </a:cubicBezTo>
                    <a:cubicBezTo>
                      <a:pt x="135" y="0"/>
                      <a:pt x="132" y="1"/>
                      <a:pt x="131" y="4"/>
                    </a:cubicBezTo>
                    <a:cubicBezTo>
                      <a:pt x="111" y="41"/>
                      <a:pt x="111" y="41"/>
                      <a:pt x="111" y="41"/>
                    </a:cubicBezTo>
                    <a:cubicBezTo>
                      <a:pt x="99" y="5"/>
                      <a:pt x="99" y="5"/>
                      <a:pt x="99" y="5"/>
                    </a:cubicBezTo>
                    <a:cubicBezTo>
                      <a:pt x="98" y="2"/>
                      <a:pt x="97" y="1"/>
                      <a:pt x="95" y="1"/>
                    </a:cubicBezTo>
                    <a:cubicBezTo>
                      <a:pt x="93" y="1"/>
                      <a:pt x="91" y="2"/>
                      <a:pt x="90" y="4"/>
                    </a:cubicBezTo>
                    <a:cubicBezTo>
                      <a:pt x="73" y="43"/>
                      <a:pt x="73" y="43"/>
                      <a:pt x="73" y="43"/>
                    </a:cubicBezTo>
                    <a:cubicBezTo>
                      <a:pt x="56" y="4"/>
                      <a:pt x="56" y="4"/>
                      <a:pt x="56" y="4"/>
                    </a:cubicBezTo>
                    <a:cubicBezTo>
                      <a:pt x="55" y="2"/>
                      <a:pt x="53" y="1"/>
                      <a:pt x="51" y="1"/>
                    </a:cubicBezTo>
                    <a:cubicBezTo>
                      <a:pt x="49" y="1"/>
                      <a:pt x="48" y="2"/>
                      <a:pt x="47" y="4"/>
                    </a:cubicBezTo>
                    <a:cubicBezTo>
                      <a:pt x="30" y="42"/>
                      <a:pt x="30" y="42"/>
                      <a:pt x="30" y="42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8" y="1"/>
                      <a:pt x="5" y="0"/>
                      <a:pt x="3" y="1"/>
                    </a:cubicBezTo>
                    <a:cubicBezTo>
                      <a:pt x="1" y="2"/>
                      <a:pt x="0" y="5"/>
                      <a:pt x="0" y="8"/>
                    </a:cubicBezTo>
                    <a:cubicBezTo>
                      <a:pt x="16" y="282"/>
                      <a:pt x="16" y="282"/>
                      <a:pt x="16" y="282"/>
                    </a:cubicBezTo>
                    <a:lnTo>
                      <a:pt x="26" y="282"/>
                    </a:ln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6" name="任意多边形: 形状 35"/>
              <p:cNvSpPr/>
              <p:nvPr/>
            </p:nvSpPr>
            <p:spPr bwMode="auto">
              <a:xfrm>
                <a:off x="4175126" y="2074863"/>
                <a:ext cx="1647825" cy="1225550"/>
              </a:xfrm>
              <a:custGeom>
                <a:avLst/>
                <a:gdLst>
                  <a:gd name="T0" fmla="*/ 1252 w 1252"/>
                  <a:gd name="T1" fmla="*/ 933 h 933"/>
                  <a:gd name="T2" fmla="*/ 1080 w 1252"/>
                  <a:gd name="T3" fmla="*/ 933 h 933"/>
                  <a:gd name="T4" fmla="*/ 1080 w 1252"/>
                  <a:gd name="T5" fmla="*/ 494 h 933"/>
                  <a:gd name="T6" fmla="*/ 143 w 1252"/>
                  <a:gd name="T7" fmla="*/ 489 h 933"/>
                  <a:gd name="T8" fmla="*/ 0 w 1252"/>
                  <a:gd name="T9" fmla="*/ 346 h 933"/>
                  <a:gd name="T10" fmla="*/ 0 w 1252"/>
                  <a:gd name="T11" fmla="*/ 0 h 933"/>
                  <a:gd name="T12" fmla="*/ 172 w 1252"/>
                  <a:gd name="T13" fmla="*/ 0 h 933"/>
                  <a:gd name="T14" fmla="*/ 172 w 1252"/>
                  <a:gd name="T15" fmla="*/ 317 h 933"/>
                  <a:gd name="T16" fmla="*/ 1109 w 1252"/>
                  <a:gd name="T17" fmla="*/ 322 h 933"/>
                  <a:gd name="T18" fmla="*/ 1252 w 1252"/>
                  <a:gd name="T19" fmla="*/ 466 h 933"/>
                  <a:gd name="T20" fmla="*/ 1252 w 1252"/>
                  <a:gd name="T21" fmla="*/ 933 h 9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52" h="933">
                    <a:moveTo>
                      <a:pt x="1252" y="933"/>
                    </a:moveTo>
                    <a:cubicBezTo>
                      <a:pt x="1080" y="933"/>
                      <a:pt x="1080" y="933"/>
                      <a:pt x="1080" y="933"/>
                    </a:cubicBezTo>
                    <a:cubicBezTo>
                      <a:pt x="1080" y="494"/>
                      <a:pt x="1080" y="494"/>
                      <a:pt x="1080" y="494"/>
                    </a:cubicBezTo>
                    <a:cubicBezTo>
                      <a:pt x="143" y="489"/>
                      <a:pt x="143" y="489"/>
                      <a:pt x="143" y="489"/>
                    </a:cubicBezTo>
                    <a:cubicBezTo>
                      <a:pt x="64" y="489"/>
                      <a:pt x="0" y="425"/>
                      <a:pt x="0" y="34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72" y="0"/>
                      <a:pt x="172" y="0"/>
                      <a:pt x="172" y="0"/>
                    </a:cubicBezTo>
                    <a:cubicBezTo>
                      <a:pt x="172" y="317"/>
                      <a:pt x="172" y="317"/>
                      <a:pt x="172" y="317"/>
                    </a:cubicBezTo>
                    <a:cubicBezTo>
                      <a:pt x="1109" y="322"/>
                      <a:pt x="1109" y="322"/>
                      <a:pt x="1109" y="322"/>
                    </a:cubicBezTo>
                    <a:cubicBezTo>
                      <a:pt x="1188" y="323"/>
                      <a:pt x="1252" y="387"/>
                      <a:pt x="1252" y="466"/>
                    </a:cubicBezTo>
                    <a:lnTo>
                      <a:pt x="1252" y="933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7" name="任意多边形: 形状 36"/>
              <p:cNvSpPr/>
              <p:nvPr/>
            </p:nvSpPr>
            <p:spPr bwMode="auto">
              <a:xfrm>
                <a:off x="4195763" y="1639888"/>
                <a:ext cx="184150" cy="371475"/>
              </a:xfrm>
              <a:custGeom>
                <a:avLst/>
                <a:gdLst>
                  <a:gd name="T0" fmla="*/ 26 w 140"/>
                  <a:gd name="T1" fmla="*/ 282 h 282"/>
                  <a:gd name="T2" fmla="*/ 11 w 140"/>
                  <a:gd name="T3" fmla="*/ 29 h 282"/>
                  <a:gd name="T4" fmla="*/ 26 w 140"/>
                  <a:gd name="T5" fmla="*/ 57 h 282"/>
                  <a:gd name="T6" fmla="*/ 31 w 140"/>
                  <a:gd name="T7" fmla="*/ 60 h 282"/>
                  <a:gd name="T8" fmla="*/ 35 w 140"/>
                  <a:gd name="T9" fmla="*/ 56 h 282"/>
                  <a:gd name="T10" fmla="*/ 51 w 140"/>
                  <a:gd name="T11" fmla="*/ 19 h 282"/>
                  <a:gd name="T12" fmla="*/ 68 w 140"/>
                  <a:gd name="T13" fmla="*/ 59 h 282"/>
                  <a:gd name="T14" fmla="*/ 72 w 140"/>
                  <a:gd name="T15" fmla="*/ 62 h 282"/>
                  <a:gd name="T16" fmla="*/ 77 w 140"/>
                  <a:gd name="T17" fmla="*/ 59 h 282"/>
                  <a:gd name="T18" fmla="*/ 94 w 140"/>
                  <a:gd name="T19" fmla="*/ 21 h 282"/>
                  <a:gd name="T20" fmla="*/ 106 w 140"/>
                  <a:gd name="T21" fmla="*/ 55 h 282"/>
                  <a:gd name="T22" fmla="*/ 110 w 140"/>
                  <a:gd name="T23" fmla="*/ 59 h 282"/>
                  <a:gd name="T24" fmla="*/ 114 w 140"/>
                  <a:gd name="T25" fmla="*/ 57 h 282"/>
                  <a:gd name="T26" fmla="*/ 129 w 140"/>
                  <a:gd name="T27" fmla="*/ 30 h 282"/>
                  <a:gd name="T28" fmla="*/ 112 w 140"/>
                  <a:gd name="T29" fmla="*/ 282 h 282"/>
                  <a:gd name="T30" fmla="*/ 122 w 140"/>
                  <a:gd name="T31" fmla="*/ 282 h 282"/>
                  <a:gd name="T32" fmla="*/ 140 w 140"/>
                  <a:gd name="T33" fmla="*/ 7 h 282"/>
                  <a:gd name="T34" fmla="*/ 137 w 140"/>
                  <a:gd name="T35" fmla="*/ 1 h 282"/>
                  <a:gd name="T36" fmla="*/ 131 w 140"/>
                  <a:gd name="T37" fmla="*/ 3 h 282"/>
                  <a:gd name="T38" fmla="*/ 111 w 140"/>
                  <a:gd name="T39" fmla="*/ 40 h 282"/>
                  <a:gd name="T40" fmla="*/ 99 w 140"/>
                  <a:gd name="T41" fmla="*/ 4 h 282"/>
                  <a:gd name="T42" fmla="*/ 95 w 140"/>
                  <a:gd name="T43" fmla="*/ 0 h 282"/>
                  <a:gd name="T44" fmla="*/ 90 w 140"/>
                  <a:gd name="T45" fmla="*/ 3 h 282"/>
                  <a:gd name="T46" fmla="*/ 73 w 140"/>
                  <a:gd name="T47" fmla="*/ 43 h 282"/>
                  <a:gd name="T48" fmla="*/ 55 w 140"/>
                  <a:gd name="T49" fmla="*/ 3 h 282"/>
                  <a:gd name="T50" fmla="*/ 51 w 140"/>
                  <a:gd name="T51" fmla="*/ 0 h 282"/>
                  <a:gd name="T52" fmla="*/ 47 w 140"/>
                  <a:gd name="T53" fmla="*/ 3 h 282"/>
                  <a:gd name="T54" fmla="*/ 30 w 140"/>
                  <a:gd name="T55" fmla="*/ 42 h 282"/>
                  <a:gd name="T56" fmla="*/ 9 w 140"/>
                  <a:gd name="T57" fmla="*/ 3 h 282"/>
                  <a:gd name="T58" fmla="*/ 3 w 140"/>
                  <a:gd name="T59" fmla="*/ 0 h 282"/>
                  <a:gd name="T60" fmla="*/ 0 w 140"/>
                  <a:gd name="T61" fmla="*/ 7 h 282"/>
                  <a:gd name="T62" fmla="*/ 16 w 140"/>
                  <a:gd name="T63" fmla="*/ 282 h 282"/>
                  <a:gd name="T64" fmla="*/ 26 w 140"/>
                  <a:gd name="T65" fmla="*/ 282 h 2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40" h="282">
                    <a:moveTo>
                      <a:pt x="26" y="282"/>
                    </a:moveTo>
                    <a:cubicBezTo>
                      <a:pt x="11" y="29"/>
                      <a:pt x="11" y="29"/>
                      <a:pt x="11" y="29"/>
                    </a:cubicBezTo>
                    <a:cubicBezTo>
                      <a:pt x="26" y="57"/>
                      <a:pt x="26" y="57"/>
                      <a:pt x="26" y="57"/>
                    </a:cubicBezTo>
                    <a:cubicBezTo>
                      <a:pt x="27" y="59"/>
                      <a:pt x="29" y="60"/>
                      <a:pt x="31" y="60"/>
                    </a:cubicBezTo>
                    <a:cubicBezTo>
                      <a:pt x="32" y="60"/>
                      <a:pt x="34" y="58"/>
                      <a:pt x="35" y="56"/>
                    </a:cubicBezTo>
                    <a:cubicBezTo>
                      <a:pt x="51" y="19"/>
                      <a:pt x="51" y="19"/>
                      <a:pt x="51" y="19"/>
                    </a:cubicBezTo>
                    <a:cubicBezTo>
                      <a:pt x="68" y="59"/>
                      <a:pt x="68" y="59"/>
                      <a:pt x="68" y="59"/>
                    </a:cubicBezTo>
                    <a:cubicBezTo>
                      <a:pt x="69" y="61"/>
                      <a:pt x="71" y="62"/>
                      <a:pt x="72" y="62"/>
                    </a:cubicBezTo>
                    <a:cubicBezTo>
                      <a:pt x="74" y="62"/>
                      <a:pt x="76" y="61"/>
                      <a:pt x="77" y="59"/>
                    </a:cubicBezTo>
                    <a:cubicBezTo>
                      <a:pt x="94" y="21"/>
                      <a:pt x="94" y="21"/>
                      <a:pt x="94" y="21"/>
                    </a:cubicBezTo>
                    <a:cubicBezTo>
                      <a:pt x="106" y="55"/>
                      <a:pt x="106" y="55"/>
                      <a:pt x="106" y="55"/>
                    </a:cubicBezTo>
                    <a:cubicBezTo>
                      <a:pt x="107" y="58"/>
                      <a:pt x="108" y="59"/>
                      <a:pt x="110" y="59"/>
                    </a:cubicBezTo>
                    <a:cubicBezTo>
                      <a:pt x="112" y="59"/>
                      <a:pt x="113" y="58"/>
                      <a:pt x="114" y="57"/>
                    </a:cubicBezTo>
                    <a:cubicBezTo>
                      <a:pt x="129" y="30"/>
                      <a:pt x="129" y="30"/>
                      <a:pt x="129" y="30"/>
                    </a:cubicBezTo>
                    <a:cubicBezTo>
                      <a:pt x="112" y="282"/>
                      <a:pt x="112" y="282"/>
                      <a:pt x="112" y="282"/>
                    </a:cubicBezTo>
                    <a:cubicBezTo>
                      <a:pt x="122" y="282"/>
                      <a:pt x="122" y="282"/>
                      <a:pt x="122" y="282"/>
                    </a:cubicBezTo>
                    <a:cubicBezTo>
                      <a:pt x="140" y="7"/>
                      <a:pt x="140" y="7"/>
                      <a:pt x="140" y="7"/>
                    </a:cubicBezTo>
                    <a:cubicBezTo>
                      <a:pt x="140" y="4"/>
                      <a:pt x="139" y="2"/>
                      <a:pt x="137" y="1"/>
                    </a:cubicBezTo>
                    <a:cubicBezTo>
                      <a:pt x="135" y="0"/>
                      <a:pt x="132" y="1"/>
                      <a:pt x="131" y="3"/>
                    </a:cubicBezTo>
                    <a:cubicBezTo>
                      <a:pt x="111" y="40"/>
                      <a:pt x="111" y="40"/>
                      <a:pt x="111" y="40"/>
                    </a:cubicBezTo>
                    <a:cubicBezTo>
                      <a:pt x="99" y="4"/>
                      <a:pt x="99" y="4"/>
                      <a:pt x="99" y="4"/>
                    </a:cubicBezTo>
                    <a:cubicBezTo>
                      <a:pt x="98" y="2"/>
                      <a:pt x="97" y="0"/>
                      <a:pt x="95" y="0"/>
                    </a:cubicBezTo>
                    <a:cubicBezTo>
                      <a:pt x="93" y="0"/>
                      <a:pt x="91" y="1"/>
                      <a:pt x="90" y="3"/>
                    </a:cubicBezTo>
                    <a:cubicBezTo>
                      <a:pt x="73" y="43"/>
                      <a:pt x="73" y="43"/>
                      <a:pt x="73" y="43"/>
                    </a:cubicBezTo>
                    <a:cubicBezTo>
                      <a:pt x="55" y="3"/>
                      <a:pt x="55" y="3"/>
                      <a:pt x="55" y="3"/>
                    </a:cubicBezTo>
                    <a:cubicBezTo>
                      <a:pt x="55" y="1"/>
                      <a:pt x="53" y="0"/>
                      <a:pt x="51" y="0"/>
                    </a:cubicBezTo>
                    <a:cubicBezTo>
                      <a:pt x="49" y="0"/>
                      <a:pt x="48" y="1"/>
                      <a:pt x="47" y="3"/>
                    </a:cubicBezTo>
                    <a:cubicBezTo>
                      <a:pt x="30" y="42"/>
                      <a:pt x="30" y="42"/>
                      <a:pt x="30" y="42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7" y="0"/>
                      <a:pt x="5" y="0"/>
                      <a:pt x="3" y="0"/>
                    </a:cubicBezTo>
                    <a:cubicBezTo>
                      <a:pt x="1" y="1"/>
                      <a:pt x="0" y="4"/>
                      <a:pt x="0" y="7"/>
                    </a:cubicBezTo>
                    <a:cubicBezTo>
                      <a:pt x="16" y="282"/>
                      <a:pt x="16" y="282"/>
                      <a:pt x="16" y="282"/>
                    </a:cubicBezTo>
                    <a:lnTo>
                      <a:pt x="26" y="282"/>
                    </a:ln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8" name="任意多边形: 形状 37"/>
              <p:cNvSpPr/>
              <p:nvPr/>
            </p:nvSpPr>
            <p:spPr bwMode="auto">
              <a:xfrm>
                <a:off x="4949826" y="1966913"/>
                <a:ext cx="1054100" cy="1333500"/>
              </a:xfrm>
              <a:custGeom>
                <a:avLst/>
                <a:gdLst>
                  <a:gd name="T0" fmla="*/ 801 w 801"/>
                  <a:gd name="T1" fmla="*/ 1015 h 1015"/>
                  <a:gd name="T2" fmla="*/ 629 w 801"/>
                  <a:gd name="T3" fmla="*/ 1015 h 1015"/>
                  <a:gd name="T4" fmla="*/ 629 w 801"/>
                  <a:gd name="T5" fmla="*/ 785 h 1015"/>
                  <a:gd name="T6" fmla="*/ 143 w 801"/>
                  <a:gd name="T7" fmla="*/ 785 h 1015"/>
                  <a:gd name="T8" fmla="*/ 0 w 801"/>
                  <a:gd name="T9" fmla="*/ 642 h 1015"/>
                  <a:gd name="T10" fmla="*/ 0 w 801"/>
                  <a:gd name="T11" fmla="*/ 0 h 1015"/>
                  <a:gd name="T12" fmla="*/ 172 w 801"/>
                  <a:gd name="T13" fmla="*/ 0 h 1015"/>
                  <a:gd name="T14" fmla="*/ 172 w 801"/>
                  <a:gd name="T15" fmla="*/ 613 h 1015"/>
                  <a:gd name="T16" fmla="*/ 658 w 801"/>
                  <a:gd name="T17" fmla="*/ 613 h 1015"/>
                  <a:gd name="T18" fmla="*/ 801 w 801"/>
                  <a:gd name="T19" fmla="*/ 757 h 1015"/>
                  <a:gd name="T20" fmla="*/ 801 w 801"/>
                  <a:gd name="T21" fmla="*/ 1015 h 10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01" h="1015">
                    <a:moveTo>
                      <a:pt x="801" y="1015"/>
                    </a:moveTo>
                    <a:cubicBezTo>
                      <a:pt x="629" y="1015"/>
                      <a:pt x="629" y="1015"/>
                      <a:pt x="629" y="1015"/>
                    </a:cubicBezTo>
                    <a:cubicBezTo>
                      <a:pt x="629" y="785"/>
                      <a:pt x="629" y="785"/>
                      <a:pt x="629" y="785"/>
                    </a:cubicBezTo>
                    <a:cubicBezTo>
                      <a:pt x="143" y="785"/>
                      <a:pt x="143" y="785"/>
                      <a:pt x="143" y="785"/>
                    </a:cubicBezTo>
                    <a:cubicBezTo>
                      <a:pt x="64" y="785"/>
                      <a:pt x="0" y="721"/>
                      <a:pt x="0" y="64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72" y="0"/>
                      <a:pt x="172" y="0"/>
                      <a:pt x="172" y="0"/>
                    </a:cubicBezTo>
                    <a:cubicBezTo>
                      <a:pt x="172" y="613"/>
                      <a:pt x="172" y="613"/>
                      <a:pt x="172" y="613"/>
                    </a:cubicBezTo>
                    <a:cubicBezTo>
                      <a:pt x="658" y="613"/>
                      <a:pt x="658" y="613"/>
                      <a:pt x="658" y="613"/>
                    </a:cubicBezTo>
                    <a:cubicBezTo>
                      <a:pt x="737" y="613"/>
                      <a:pt x="801" y="677"/>
                      <a:pt x="801" y="757"/>
                    </a:cubicBezTo>
                    <a:lnTo>
                      <a:pt x="801" y="1015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9" name="任意多边形: 形状 38"/>
              <p:cNvSpPr/>
              <p:nvPr/>
            </p:nvSpPr>
            <p:spPr bwMode="auto">
              <a:xfrm>
                <a:off x="4815861" y="1276254"/>
                <a:ext cx="492699" cy="677959"/>
              </a:xfrm>
              <a:custGeom>
                <a:avLst/>
                <a:gdLst>
                  <a:gd name="connsiteX0" fmla="*/ 132378 w 492699"/>
                  <a:gd name="connsiteY0" fmla="*/ 644621 h 677959"/>
                  <a:gd name="connsiteX1" fmla="*/ 360978 w 492699"/>
                  <a:gd name="connsiteY1" fmla="*/ 644621 h 677959"/>
                  <a:gd name="connsiteX2" fmla="*/ 360978 w 492699"/>
                  <a:gd name="connsiteY2" fmla="*/ 677959 h 677959"/>
                  <a:gd name="connsiteX3" fmla="*/ 132378 w 492699"/>
                  <a:gd name="connsiteY3" fmla="*/ 677959 h 677959"/>
                  <a:gd name="connsiteX4" fmla="*/ 236580 w 492699"/>
                  <a:gd name="connsiteY4" fmla="*/ 323 h 677959"/>
                  <a:gd name="connsiteX5" fmla="*/ 385354 w 492699"/>
                  <a:gd name="connsiteY5" fmla="*/ 46773 h 677959"/>
                  <a:gd name="connsiteX6" fmla="*/ 481547 w 492699"/>
                  <a:gd name="connsiteY6" fmla="*/ 333828 h 677959"/>
                  <a:gd name="connsiteX7" fmla="*/ 424885 w 492699"/>
                  <a:gd name="connsiteY7" fmla="*/ 451795 h 677959"/>
                  <a:gd name="connsiteX8" fmla="*/ 385354 w 492699"/>
                  <a:gd name="connsiteY8" fmla="*/ 548791 h 677959"/>
                  <a:gd name="connsiteX9" fmla="*/ 364271 w 492699"/>
                  <a:gd name="connsiteY9" fmla="*/ 628747 h 677959"/>
                  <a:gd name="connsiteX10" fmla="*/ 133673 w 492699"/>
                  <a:gd name="connsiteY10" fmla="*/ 628747 h 677959"/>
                  <a:gd name="connsiteX11" fmla="*/ 127084 w 492699"/>
                  <a:gd name="connsiteY11" fmla="*/ 619572 h 677959"/>
                  <a:gd name="connsiteX12" fmla="*/ 104683 w 492699"/>
                  <a:gd name="connsiteY12" fmla="*/ 535684 h 677959"/>
                  <a:gd name="connsiteX13" fmla="*/ 88871 w 492699"/>
                  <a:gd name="connsiteY13" fmla="*/ 485875 h 677959"/>
                  <a:gd name="connsiteX14" fmla="*/ 67787 w 492699"/>
                  <a:gd name="connsiteY14" fmla="*/ 446552 h 677959"/>
                  <a:gd name="connsiteX15" fmla="*/ 584 w 492699"/>
                  <a:gd name="connsiteY15" fmla="*/ 232900 h 677959"/>
                  <a:gd name="connsiteX16" fmla="*/ 100730 w 492699"/>
                  <a:gd name="connsiteY16" fmla="*/ 50705 h 677959"/>
                  <a:gd name="connsiteX17" fmla="*/ 236580 w 492699"/>
                  <a:gd name="connsiteY17" fmla="*/ 323 h 6779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92699" h="677959">
                    <a:moveTo>
                      <a:pt x="132378" y="644621"/>
                    </a:moveTo>
                    <a:lnTo>
                      <a:pt x="360978" y="644621"/>
                    </a:lnTo>
                    <a:lnTo>
                      <a:pt x="360978" y="677959"/>
                    </a:lnTo>
                    <a:lnTo>
                      <a:pt x="132378" y="677959"/>
                    </a:lnTo>
                    <a:close/>
                    <a:moveTo>
                      <a:pt x="236580" y="323"/>
                    </a:moveTo>
                    <a:cubicBezTo>
                      <a:pt x="280659" y="-2073"/>
                      <a:pt x="331987" y="8433"/>
                      <a:pt x="385354" y="46773"/>
                    </a:cubicBezTo>
                    <a:cubicBezTo>
                      <a:pt x="527666" y="150322"/>
                      <a:pt x="490771" y="307613"/>
                      <a:pt x="481547" y="333828"/>
                    </a:cubicBezTo>
                    <a:cubicBezTo>
                      <a:pt x="472323" y="358732"/>
                      <a:pt x="428838" y="442620"/>
                      <a:pt x="424885" y="451795"/>
                    </a:cubicBezTo>
                    <a:cubicBezTo>
                      <a:pt x="407755" y="481943"/>
                      <a:pt x="391943" y="513401"/>
                      <a:pt x="385354" y="548791"/>
                    </a:cubicBezTo>
                    <a:cubicBezTo>
                      <a:pt x="381401" y="578938"/>
                      <a:pt x="382719" y="603843"/>
                      <a:pt x="364271" y="628747"/>
                    </a:cubicBezTo>
                    <a:cubicBezTo>
                      <a:pt x="364271" y="628747"/>
                      <a:pt x="364271" y="628747"/>
                      <a:pt x="133673" y="628747"/>
                    </a:cubicBezTo>
                    <a:cubicBezTo>
                      <a:pt x="131037" y="626126"/>
                      <a:pt x="129720" y="622193"/>
                      <a:pt x="127084" y="619572"/>
                    </a:cubicBezTo>
                    <a:cubicBezTo>
                      <a:pt x="111272" y="594668"/>
                      <a:pt x="111272" y="563209"/>
                      <a:pt x="104683" y="535684"/>
                    </a:cubicBezTo>
                    <a:cubicBezTo>
                      <a:pt x="102048" y="519955"/>
                      <a:pt x="96777" y="501604"/>
                      <a:pt x="88871" y="485875"/>
                    </a:cubicBezTo>
                    <a:cubicBezTo>
                      <a:pt x="88871" y="485875"/>
                      <a:pt x="88871" y="485875"/>
                      <a:pt x="67787" y="446552"/>
                    </a:cubicBezTo>
                    <a:cubicBezTo>
                      <a:pt x="67787" y="446552"/>
                      <a:pt x="-7322" y="340381"/>
                      <a:pt x="584" y="232900"/>
                    </a:cubicBezTo>
                    <a:cubicBezTo>
                      <a:pt x="8491" y="124107"/>
                      <a:pt x="86235" y="62502"/>
                      <a:pt x="100730" y="50705"/>
                    </a:cubicBezTo>
                    <a:cubicBezTo>
                      <a:pt x="109789" y="44151"/>
                      <a:pt x="163115" y="4317"/>
                      <a:pt x="236580" y="323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0" name="任意多边形: 形状 39"/>
              <p:cNvSpPr/>
              <p:nvPr/>
            </p:nvSpPr>
            <p:spPr bwMode="auto">
              <a:xfrm>
                <a:off x="4968876" y="1533525"/>
                <a:ext cx="185738" cy="371475"/>
              </a:xfrm>
              <a:custGeom>
                <a:avLst/>
                <a:gdLst>
                  <a:gd name="T0" fmla="*/ 26 w 141"/>
                  <a:gd name="T1" fmla="*/ 282 h 283"/>
                  <a:gd name="T2" fmla="*/ 12 w 141"/>
                  <a:gd name="T3" fmla="*/ 29 h 283"/>
                  <a:gd name="T4" fmla="*/ 27 w 141"/>
                  <a:gd name="T5" fmla="*/ 58 h 283"/>
                  <a:gd name="T6" fmla="*/ 31 w 141"/>
                  <a:gd name="T7" fmla="*/ 60 h 283"/>
                  <a:gd name="T8" fmla="*/ 35 w 141"/>
                  <a:gd name="T9" fmla="*/ 57 h 283"/>
                  <a:gd name="T10" fmla="*/ 52 w 141"/>
                  <a:gd name="T11" fmla="*/ 20 h 283"/>
                  <a:gd name="T12" fmla="*/ 69 w 141"/>
                  <a:gd name="T13" fmla="*/ 59 h 283"/>
                  <a:gd name="T14" fmla="*/ 73 w 141"/>
                  <a:gd name="T15" fmla="*/ 62 h 283"/>
                  <a:gd name="T16" fmla="*/ 77 w 141"/>
                  <a:gd name="T17" fmla="*/ 59 h 283"/>
                  <a:gd name="T18" fmla="*/ 95 w 141"/>
                  <a:gd name="T19" fmla="*/ 21 h 283"/>
                  <a:gd name="T20" fmla="*/ 107 w 141"/>
                  <a:gd name="T21" fmla="*/ 56 h 283"/>
                  <a:gd name="T22" fmla="*/ 111 w 141"/>
                  <a:gd name="T23" fmla="*/ 60 h 283"/>
                  <a:gd name="T24" fmla="*/ 115 w 141"/>
                  <a:gd name="T25" fmla="*/ 57 h 283"/>
                  <a:gd name="T26" fmla="*/ 129 w 141"/>
                  <a:gd name="T27" fmla="*/ 31 h 283"/>
                  <a:gd name="T28" fmla="*/ 113 w 141"/>
                  <a:gd name="T29" fmla="*/ 283 h 283"/>
                  <a:gd name="T30" fmla="*/ 123 w 141"/>
                  <a:gd name="T31" fmla="*/ 283 h 283"/>
                  <a:gd name="T32" fmla="*/ 141 w 141"/>
                  <a:gd name="T33" fmla="*/ 8 h 283"/>
                  <a:gd name="T34" fmla="*/ 137 w 141"/>
                  <a:gd name="T35" fmla="*/ 1 h 283"/>
                  <a:gd name="T36" fmla="*/ 132 w 141"/>
                  <a:gd name="T37" fmla="*/ 4 h 283"/>
                  <a:gd name="T38" fmla="*/ 112 w 141"/>
                  <a:gd name="T39" fmla="*/ 41 h 283"/>
                  <a:gd name="T40" fmla="*/ 100 w 141"/>
                  <a:gd name="T41" fmla="*/ 5 h 283"/>
                  <a:gd name="T42" fmla="*/ 96 w 141"/>
                  <a:gd name="T43" fmla="*/ 1 h 283"/>
                  <a:gd name="T44" fmla="*/ 91 w 141"/>
                  <a:gd name="T45" fmla="*/ 4 h 283"/>
                  <a:gd name="T46" fmla="*/ 73 w 141"/>
                  <a:gd name="T47" fmla="*/ 43 h 283"/>
                  <a:gd name="T48" fmla="*/ 56 w 141"/>
                  <a:gd name="T49" fmla="*/ 4 h 283"/>
                  <a:gd name="T50" fmla="*/ 52 w 141"/>
                  <a:gd name="T51" fmla="*/ 1 h 283"/>
                  <a:gd name="T52" fmla="*/ 48 w 141"/>
                  <a:gd name="T53" fmla="*/ 4 h 283"/>
                  <a:gd name="T54" fmla="*/ 31 w 141"/>
                  <a:gd name="T55" fmla="*/ 42 h 283"/>
                  <a:gd name="T56" fmla="*/ 9 w 141"/>
                  <a:gd name="T57" fmla="*/ 3 h 283"/>
                  <a:gd name="T58" fmla="*/ 4 w 141"/>
                  <a:gd name="T59" fmla="*/ 1 h 283"/>
                  <a:gd name="T60" fmla="*/ 1 w 141"/>
                  <a:gd name="T61" fmla="*/ 8 h 283"/>
                  <a:gd name="T62" fmla="*/ 17 w 141"/>
                  <a:gd name="T63" fmla="*/ 282 h 283"/>
                  <a:gd name="T64" fmla="*/ 26 w 141"/>
                  <a:gd name="T65" fmla="*/ 282 h 2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41" h="283">
                    <a:moveTo>
                      <a:pt x="26" y="282"/>
                    </a:moveTo>
                    <a:cubicBezTo>
                      <a:pt x="12" y="29"/>
                      <a:pt x="12" y="29"/>
                      <a:pt x="12" y="29"/>
                    </a:cubicBezTo>
                    <a:cubicBezTo>
                      <a:pt x="27" y="58"/>
                      <a:pt x="27" y="58"/>
                      <a:pt x="27" y="58"/>
                    </a:cubicBezTo>
                    <a:cubicBezTo>
                      <a:pt x="28" y="59"/>
                      <a:pt x="30" y="60"/>
                      <a:pt x="31" y="60"/>
                    </a:cubicBezTo>
                    <a:cubicBezTo>
                      <a:pt x="33" y="60"/>
                      <a:pt x="35" y="59"/>
                      <a:pt x="35" y="57"/>
                    </a:cubicBezTo>
                    <a:cubicBezTo>
                      <a:pt x="52" y="20"/>
                      <a:pt x="52" y="20"/>
                      <a:pt x="52" y="20"/>
                    </a:cubicBezTo>
                    <a:cubicBezTo>
                      <a:pt x="69" y="59"/>
                      <a:pt x="69" y="59"/>
                      <a:pt x="69" y="59"/>
                    </a:cubicBezTo>
                    <a:cubicBezTo>
                      <a:pt x="70" y="61"/>
                      <a:pt x="71" y="62"/>
                      <a:pt x="73" y="62"/>
                    </a:cubicBezTo>
                    <a:cubicBezTo>
                      <a:pt x="75" y="62"/>
                      <a:pt x="77" y="61"/>
                      <a:pt x="77" y="59"/>
                    </a:cubicBezTo>
                    <a:cubicBezTo>
                      <a:pt x="95" y="21"/>
                      <a:pt x="95" y="21"/>
                      <a:pt x="95" y="21"/>
                    </a:cubicBezTo>
                    <a:cubicBezTo>
                      <a:pt x="107" y="56"/>
                      <a:pt x="107" y="56"/>
                      <a:pt x="107" y="56"/>
                    </a:cubicBezTo>
                    <a:cubicBezTo>
                      <a:pt x="107" y="58"/>
                      <a:pt x="109" y="60"/>
                      <a:pt x="111" y="60"/>
                    </a:cubicBezTo>
                    <a:cubicBezTo>
                      <a:pt x="112" y="60"/>
                      <a:pt x="114" y="59"/>
                      <a:pt x="115" y="57"/>
                    </a:cubicBezTo>
                    <a:cubicBezTo>
                      <a:pt x="129" y="31"/>
                      <a:pt x="129" y="31"/>
                      <a:pt x="129" y="31"/>
                    </a:cubicBezTo>
                    <a:cubicBezTo>
                      <a:pt x="113" y="283"/>
                      <a:pt x="113" y="283"/>
                      <a:pt x="113" y="283"/>
                    </a:cubicBezTo>
                    <a:cubicBezTo>
                      <a:pt x="123" y="283"/>
                      <a:pt x="123" y="283"/>
                      <a:pt x="123" y="283"/>
                    </a:cubicBezTo>
                    <a:cubicBezTo>
                      <a:pt x="141" y="8"/>
                      <a:pt x="141" y="8"/>
                      <a:pt x="141" y="8"/>
                    </a:cubicBezTo>
                    <a:cubicBezTo>
                      <a:pt x="141" y="5"/>
                      <a:pt x="140" y="2"/>
                      <a:pt x="137" y="1"/>
                    </a:cubicBezTo>
                    <a:cubicBezTo>
                      <a:pt x="135" y="0"/>
                      <a:pt x="133" y="1"/>
                      <a:pt x="132" y="4"/>
                    </a:cubicBezTo>
                    <a:cubicBezTo>
                      <a:pt x="112" y="41"/>
                      <a:pt x="112" y="41"/>
                      <a:pt x="112" y="41"/>
                    </a:cubicBezTo>
                    <a:cubicBezTo>
                      <a:pt x="100" y="5"/>
                      <a:pt x="100" y="5"/>
                      <a:pt x="100" y="5"/>
                    </a:cubicBezTo>
                    <a:cubicBezTo>
                      <a:pt x="99" y="2"/>
                      <a:pt x="97" y="1"/>
                      <a:pt x="96" y="1"/>
                    </a:cubicBezTo>
                    <a:cubicBezTo>
                      <a:pt x="94" y="1"/>
                      <a:pt x="92" y="2"/>
                      <a:pt x="91" y="4"/>
                    </a:cubicBezTo>
                    <a:cubicBezTo>
                      <a:pt x="73" y="43"/>
                      <a:pt x="73" y="43"/>
                      <a:pt x="73" y="43"/>
                    </a:cubicBezTo>
                    <a:cubicBezTo>
                      <a:pt x="56" y="4"/>
                      <a:pt x="56" y="4"/>
                      <a:pt x="56" y="4"/>
                    </a:cubicBezTo>
                    <a:cubicBezTo>
                      <a:pt x="55" y="2"/>
                      <a:pt x="54" y="1"/>
                      <a:pt x="52" y="1"/>
                    </a:cubicBezTo>
                    <a:cubicBezTo>
                      <a:pt x="50" y="1"/>
                      <a:pt x="49" y="2"/>
                      <a:pt x="48" y="4"/>
                    </a:cubicBezTo>
                    <a:cubicBezTo>
                      <a:pt x="31" y="42"/>
                      <a:pt x="31" y="42"/>
                      <a:pt x="31" y="42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8" y="1"/>
                      <a:pt x="6" y="0"/>
                      <a:pt x="4" y="1"/>
                    </a:cubicBezTo>
                    <a:cubicBezTo>
                      <a:pt x="2" y="2"/>
                      <a:pt x="0" y="5"/>
                      <a:pt x="1" y="8"/>
                    </a:cubicBezTo>
                    <a:cubicBezTo>
                      <a:pt x="17" y="282"/>
                      <a:pt x="17" y="282"/>
                      <a:pt x="17" y="282"/>
                    </a:cubicBezTo>
                    <a:lnTo>
                      <a:pt x="26" y="282"/>
                    </a:ln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1" name="任意多边形: 形状 40"/>
              <p:cNvSpPr/>
              <p:nvPr/>
            </p:nvSpPr>
            <p:spPr bwMode="auto">
              <a:xfrm>
                <a:off x="5784851" y="1768475"/>
                <a:ext cx="773113" cy="1531938"/>
              </a:xfrm>
              <a:custGeom>
                <a:avLst/>
                <a:gdLst>
                  <a:gd name="T0" fmla="*/ 587 w 587"/>
                  <a:gd name="T1" fmla="*/ 1166 h 1166"/>
                  <a:gd name="T2" fmla="*/ 414 w 587"/>
                  <a:gd name="T3" fmla="*/ 1166 h 1166"/>
                  <a:gd name="T4" fmla="*/ 414 w 587"/>
                  <a:gd name="T5" fmla="*/ 675 h 1166"/>
                  <a:gd name="T6" fmla="*/ 144 w 587"/>
                  <a:gd name="T7" fmla="*/ 675 h 1166"/>
                  <a:gd name="T8" fmla="*/ 1 w 587"/>
                  <a:gd name="T9" fmla="*/ 532 h 1166"/>
                  <a:gd name="T10" fmla="*/ 0 w 587"/>
                  <a:gd name="T11" fmla="*/ 0 h 1166"/>
                  <a:gd name="T12" fmla="*/ 173 w 587"/>
                  <a:gd name="T13" fmla="*/ 0 h 1166"/>
                  <a:gd name="T14" fmla="*/ 173 w 587"/>
                  <a:gd name="T15" fmla="*/ 503 h 1166"/>
                  <a:gd name="T16" fmla="*/ 443 w 587"/>
                  <a:gd name="T17" fmla="*/ 503 h 1166"/>
                  <a:gd name="T18" fmla="*/ 587 w 587"/>
                  <a:gd name="T19" fmla="*/ 647 h 1166"/>
                  <a:gd name="T20" fmla="*/ 587 w 587"/>
                  <a:gd name="T21" fmla="*/ 1166 h 1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87" h="1166">
                    <a:moveTo>
                      <a:pt x="587" y="1166"/>
                    </a:moveTo>
                    <a:cubicBezTo>
                      <a:pt x="414" y="1166"/>
                      <a:pt x="414" y="1166"/>
                      <a:pt x="414" y="1166"/>
                    </a:cubicBezTo>
                    <a:cubicBezTo>
                      <a:pt x="414" y="675"/>
                      <a:pt x="414" y="675"/>
                      <a:pt x="414" y="675"/>
                    </a:cubicBezTo>
                    <a:cubicBezTo>
                      <a:pt x="144" y="675"/>
                      <a:pt x="144" y="675"/>
                      <a:pt x="144" y="675"/>
                    </a:cubicBezTo>
                    <a:cubicBezTo>
                      <a:pt x="65" y="675"/>
                      <a:pt x="1" y="611"/>
                      <a:pt x="1" y="53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73" y="0"/>
                      <a:pt x="173" y="0"/>
                      <a:pt x="173" y="0"/>
                    </a:cubicBezTo>
                    <a:cubicBezTo>
                      <a:pt x="173" y="503"/>
                      <a:pt x="173" y="503"/>
                      <a:pt x="173" y="503"/>
                    </a:cubicBezTo>
                    <a:cubicBezTo>
                      <a:pt x="443" y="503"/>
                      <a:pt x="443" y="503"/>
                      <a:pt x="443" y="503"/>
                    </a:cubicBezTo>
                    <a:cubicBezTo>
                      <a:pt x="522" y="503"/>
                      <a:pt x="587" y="567"/>
                      <a:pt x="587" y="647"/>
                    </a:cubicBezTo>
                    <a:lnTo>
                      <a:pt x="587" y="1166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2" name="任意多边形: 形状 41"/>
              <p:cNvSpPr/>
              <p:nvPr/>
            </p:nvSpPr>
            <p:spPr bwMode="auto">
              <a:xfrm>
                <a:off x="5652452" y="1074747"/>
                <a:ext cx="491236" cy="679441"/>
              </a:xfrm>
              <a:custGeom>
                <a:avLst/>
                <a:gdLst>
                  <a:gd name="connsiteX0" fmla="*/ 132399 w 491236"/>
                  <a:gd name="connsiteY0" fmla="*/ 646103 h 679441"/>
                  <a:gd name="connsiteX1" fmla="*/ 359412 w 491236"/>
                  <a:gd name="connsiteY1" fmla="*/ 646103 h 679441"/>
                  <a:gd name="connsiteX2" fmla="*/ 359412 w 491236"/>
                  <a:gd name="connsiteY2" fmla="*/ 679441 h 679441"/>
                  <a:gd name="connsiteX3" fmla="*/ 132399 w 491236"/>
                  <a:gd name="connsiteY3" fmla="*/ 679441 h 679441"/>
                  <a:gd name="connsiteX4" fmla="*/ 235877 w 491236"/>
                  <a:gd name="connsiteY4" fmla="*/ 324 h 679441"/>
                  <a:gd name="connsiteX5" fmla="*/ 384210 w 491236"/>
                  <a:gd name="connsiteY5" fmla="*/ 46863 h 679441"/>
                  <a:gd name="connsiteX6" fmla="*/ 480116 w 491236"/>
                  <a:gd name="connsiteY6" fmla="*/ 334469 h 679441"/>
                  <a:gd name="connsiteX7" fmla="*/ 423623 w 491236"/>
                  <a:gd name="connsiteY7" fmla="*/ 452663 h 679441"/>
                  <a:gd name="connsiteX8" fmla="*/ 384210 w 491236"/>
                  <a:gd name="connsiteY8" fmla="*/ 549845 h 679441"/>
                  <a:gd name="connsiteX9" fmla="*/ 363189 w 491236"/>
                  <a:gd name="connsiteY9" fmla="*/ 628641 h 679441"/>
                  <a:gd name="connsiteX10" fmla="*/ 133275 w 491236"/>
                  <a:gd name="connsiteY10" fmla="*/ 628641 h 679441"/>
                  <a:gd name="connsiteX11" fmla="*/ 126706 w 491236"/>
                  <a:gd name="connsiteY11" fmla="*/ 620761 h 679441"/>
                  <a:gd name="connsiteX12" fmla="*/ 104372 w 491236"/>
                  <a:gd name="connsiteY12" fmla="*/ 536712 h 679441"/>
                  <a:gd name="connsiteX13" fmla="*/ 88606 w 491236"/>
                  <a:gd name="connsiteY13" fmla="*/ 486808 h 679441"/>
                  <a:gd name="connsiteX14" fmla="*/ 67585 w 491236"/>
                  <a:gd name="connsiteY14" fmla="*/ 447410 h 679441"/>
                  <a:gd name="connsiteX15" fmla="*/ 582 w 491236"/>
                  <a:gd name="connsiteY15" fmla="*/ 233347 h 679441"/>
                  <a:gd name="connsiteX16" fmla="*/ 100430 w 491236"/>
                  <a:gd name="connsiteY16" fmla="*/ 50803 h 679441"/>
                  <a:gd name="connsiteX17" fmla="*/ 235877 w 491236"/>
                  <a:gd name="connsiteY17" fmla="*/ 324 h 6794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91236" h="679441">
                    <a:moveTo>
                      <a:pt x="132399" y="646103"/>
                    </a:moveTo>
                    <a:lnTo>
                      <a:pt x="359412" y="646103"/>
                    </a:lnTo>
                    <a:lnTo>
                      <a:pt x="359412" y="679441"/>
                    </a:lnTo>
                    <a:lnTo>
                      <a:pt x="132399" y="679441"/>
                    </a:lnTo>
                    <a:close/>
                    <a:moveTo>
                      <a:pt x="235877" y="324"/>
                    </a:moveTo>
                    <a:cubicBezTo>
                      <a:pt x="279825" y="-2077"/>
                      <a:pt x="331001" y="8450"/>
                      <a:pt x="384210" y="46863"/>
                    </a:cubicBezTo>
                    <a:cubicBezTo>
                      <a:pt x="526099" y="150611"/>
                      <a:pt x="489313" y="308204"/>
                      <a:pt x="480116" y="334469"/>
                    </a:cubicBezTo>
                    <a:cubicBezTo>
                      <a:pt x="470920" y="359421"/>
                      <a:pt x="427565" y="443470"/>
                      <a:pt x="423623" y="452663"/>
                    </a:cubicBezTo>
                    <a:cubicBezTo>
                      <a:pt x="406544" y="482868"/>
                      <a:pt x="389465" y="514387"/>
                      <a:pt x="384210" y="549845"/>
                    </a:cubicBezTo>
                    <a:cubicBezTo>
                      <a:pt x="380268" y="580050"/>
                      <a:pt x="381582" y="605002"/>
                      <a:pt x="363189" y="628641"/>
                    </a:cubicBezTo>
                    <a:cubicBezTo>
                      <a:pt x="363189" y="628641"/>
                      <a:pt x="363189" y="628641"/>
                      <a:pt x="133275" y="628641"/>
                    </a:cubicBezTo>
                    <a:cubicBezTo>
                      <a:pt x="130648" y="627328"/>
                      <a:pt x="129334" y="623388"/>
                      <a:pt x="126706" y="620761"/>
                    </a:cubicBezTo>
                    <a:cubicBezTo>
                      <a:pt x="110941" y="595809"/>
                      <a:pt x="110941" y="564291"/>
                      <a:pt x="104372" y="536712"/>
                    </a:cubicBezTo>
                    <a:cubicBezTo>
                      <a:pt x="101744" y="520953"/>
                      <a:pt x="96489" y="501254"/>
                      <a:pt x="88606" y="486808"/>
                    </a:cubicBezTo>
                    <a:cubicBezTo>
                      <a:pt x="88606" y="486808"/>
                      <a:pt x="88606" y="486808"/>
                      <a:pt x="67585" y="447410"/>
                    </a:cubicBezTo>
                    <a:cubicBezTo>
                      <a:pt x="67585" y="447410"/>
                      <a:pt x="-7301" y="341035"/>
                      <a:pt x="582" y="233347"/>
                    </a:cubicBezTo>
                    <a:cubicBezTo>
                      <a:pt x="8465" y="124346"/>
                      <a:pt x="85979" y="62622"/>
                      <a:pt x="100430" y="50803"/>
                    </a:cubicBezTo>
                    <a:cubicBezTo>
                      <a:pt x="109463" y="44236"/>
                      <a:pt x="162630" y="4325"/>
                      <a:pt x="235877" y="324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3" name="任意多边形: 形状 42"/>
              <p:cNvSpPr/>
              <p:nvPr/>
            </p:nvSpPr>
            <p:spPr bwMode="auto">
              <a:xfrm>
                <a:off x="5805488" y="1333500"/>
                <a:ext cx="185738" cy="371475"/>
              </a:xfrm>
              <a:custGeom>
                <a:avLst/>
                <a:gdLst>
                  <a:gd name="T0" fmla="*/ 26 w 141"/>
                  <a:gd name="T1" fmla="*/ 282 h 283"/>
                  <a:gd name="T2" fmla="*/ 12 w 141"/>
                  <a:gd name="T3" fmla="*/ 29 h 283"/>
                  <a:gd name="T4" fmla="*/ 27 w 141"/>
                  <a:gd name="T5" fmla="*/ 58 h 283"/>
                  <a:gd name="T6" fmla="*/ 31 w 141"/>
                  <a:gd name="T7" fmla="*/ 60 h 283"/>
                  <a:gd name="T8" fmla="*/ 35 w 141"/>
                  <a:gd name="T9" fmla="*/ 57 h 283"/>
                  <a:gd name="T10" fmla="*/ 52 w 141"/>
                  <a:gd name="T11" fmla="*/ 20 h 283"/>
                  <a:gd name="T12" fmla="*/ 69 w 141"/>
                  <a:gd name="T13" fmla="*/ 59 h 283"/>
                  <a:gd name="T14" fmla="*/ 73 w 141"/>
                  <a:gd name="T15" fmla="*/ 62 h 283"/>
                  <a:gd name="T16" fmla="*/ 77 w 141"/>
                  <a:gd name="T17" fmla="*/ 59 h 283"/>
                  <a:gd name="T18" fmla="*/ 95 w 141"/>
                  <a:gd name="T19" fmla="*/ 21 h 283"/>
                  <a:gd name="T20" fmla="*/ 107 w 141"/>
                  <a:gd name="T21" fmla="*/ 56 h 283"/>
                  <a:gd name="T22" fmla="*/ 111 w 141"/>
                  <a:gd name="T23" fmla="*/ 60 h 283"/>
                  <a:gd name="T24" fmla="*/ 115 w 141"/>
                  <a:gd name="T25" fmla="*/ 57 h 283"/>
                  <a:gd name="T26" fmla="*/ 129 w 141"/>
                  <a:gd name="T27" fmla="*/ 31 h 283"/>
                  <a:gd name="T28" fmla="*/ 113 w 141"/>
                  <a:gd name="T29" fmla="*/ 283 h 283"/>
                  <a:gd name="T30" fmla="*/ 123 w 141"/>
                  <a:gd name="T31" fmla="*/ 283 h 283"/>
                  <a:gd name="T32" fmla="*/ 141 w 141"/>
                  <a:gd name="T33" fmla="*/ 8 h 283"/>
                  <a:gd name="T34" fmla="*/ 137 w 141"/>
                  <a:gd name="T35" fmla="*/ 1 h 283"/>
                  <a:gd name="T36" fmla="*/ 132 w 141"/>
                  <a:gd name="T37" fmla="*/ 4 h 283"/>
                  <a:gd name="T38" fmla="*/ 112 w 141"/>
                  <a:gd name="T39" fmla="*/ 40 h 283"/>
                  <a:gd name="T40" fmla="*/ 100 w 141"/>
                  <a:gd name="T41" fmla="*/ 5 h 283"/>
                  <a:gd name="T42" fmla="*/ 96 w 141"/>
                  <a:gd name="T43" fmla="*/ 1 h 283"/>
                  <a:gd name="T44" fmla="*/ 91 w 141"/>
                  <a:gd name="T45" fmla="*/ 4 h 283"/>
                  <a:gd name="T46" fmla="*/ 73 w 141"/>
                  <a:gd name="T47" fmla="*/ 43 h 283"/>
                  <a:gd name="T48" fmla="*/ 56 w 141"/>
                  <a:gd name="T49" fmla="*/ 4 h 283"/>
                  <a:gd name="T50" fmla="*/ 52 w 141"/>
                  <a:gd name="T51" fmla="*/ 1 h 283"/>
                  <a:gd name="T52" fmla="*/ 48 w 141"/>
                  <a:gd name="T53" fmla="*/ 4 h 283"/>
                  <a:gd name="T54" fmla="*/ 31 w 141"/>
                  <a:gd name="T55" fmla="*/ 42 h 283"/>
                  <a:gd name="T56" fmla="*/ 9 w 141"/>
                  <a:gd name="T57" fmla="*/ 3 h 283"/>
                  <a:gd name="T58" fmla="*/ 4 w 141"/>
                  <a:gd name="T59" fmla="*/ 1 h 283"/>
                  <a:gd name="T60" fmla="*/ 1 w 141"/>
                  <a:gd name="T61" fmla="*/ 7 h 283"/>
                  <a:gd name="T62" fmla="*/ 16 w 141"/>
                  <a:gd name="T63" fmla="*/ 282 h 283"/>
                  <a:gd name="T64" fmla="*/ 26 w 141"/>
                  <a:gd name="T65" fmla="*/ 282 h 2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41" h="283">
                    <a:moveTo>
                      <a:pt x="26" y="282"/>
                    </a:moveTo>
                    <a:cubicBezTo>
                      <a:pt x="12" y="29"/>
                      <a:pt x="12" y="29"/>
                      <a:pt x="12" y="29"/>
                    </a:cubicBezTo>
                    <a:cubicBezTo>
                      <a:pt x="27" y="58"/>
                      <a:pt x="27" y="58"/>
                      <a:pt x="27" y="58"/>
                    </a:cubicBezTo>
                    <a:cubicBezTo>
                      <a:pt x="28" y="59"/>
                      <a:pt x="30" y="60"/>
                      <a:pt x="31" y="60"/>
                    </a:cubicBezTo>
                    <a:cubicBezTo>
                      <a:pt x="33" y="60"/>
                      <a:pt x="35" y="59"/>
                      <a:pt x="35" y="57"/>
                    </a:cubicBezTo>
                    <a:cubicBezTo>
                      <a:pt x="52" y="20"/>
                      <a:pt x="52" y="20"/>
                      <a:pt x="52" y="20"/>
                    </a:cubicBezTo>
                    <a:cubicBezTo>
                      <a:pt x="69" y="59"/>
                      <a:pt x="69" y="59"/>
                      <a:pt x="69" y="59"/>
                    </a:cubicBezTo>
                    <a:cubicBezTo>
                      <a:pt x="70" y="61"/>
                      <a:pt x="71" y="62"/>
                      <a:pt x="73" y="62"/>
                    </a:cubicBezTo>
                    <a:cubicBezTo>
                      <a:pt x="75" y="62"/>
                      <a:pt x="77" y="61"/>
                      <a:pt x="77" y="59"/>
                    </a:cubicBezTo>
                    <a:cubicBezTo>
                      <a:pt x="95" y="21"/>
                      <a:pt x="95" y="21"/>
                      <a:pt x="95" y="21"/>
                    </a:cubicBezTo>
                    <a:cubicBezTo>
                      <a:pt x="107" y="56"/>
                      <a:pt x="107" y="56"/>
                      <a:pt x="107" y="56"/>
                    </a:cubicBezTo>
                    <a:cubicBezTo>
                      <a:pt x="107" y="58"/>
                      <a:pt x="109" y="59"/>
                      <a:pt x="111" y="60"/>
                    </a:cubicBezTo>
                    <a:cubicBezTo>
                      <a:pt x="112" y="60"/>
                      <a:pt x="114" y="59"/>
                      <a:pt x="115" y="57"/>
                    </a:cubicBezTo>
                    <a:cubicBezTo>
                      <a:pt x="129" y="31"/>
                      <a:pt x="129" y="31"/>
                      <a:pt x="129" y="31"/>
                    </a:cubicBezTo>
                    <a:cubicBezTo>
                      <a:pt x="113" y="283"/>
                      <a:pt x="113" y="283"/>
                      <a:pt x="113" y="283"/>
                    </a:cubicBezTo>
                    <a:cubicBezTo>
                      <a:pt x="123" y="283"/>
                      <a:pt x="123" y="283"/>
                      <a:pt x="123" y="283"/>
                    </a:cubicBezTo>
                    <a:cubicBezTo>
                      <a:pt x="141" y="8"/>
                      <a:pt x="141" y="8"/>
                      <a:pt x="141" y="8"/>
                    </a:cubicBezTo>
                    <a:cubicBezTo>
                      <a:pt x="141" y="5"/>
                      <a:pt x="140" y="2"/>
                      <a:pt x="137" y="1"/>
                    </a:cubicBezTo>
                    <a:cubicBezTo>
                      <a:pt x="135" y="0"/>
                      <a:pt x="133" y="1"/>
                      <a:pt x="132" y="4"/>
                    </a:cubicBezTo>
                    <a:cubicBezTo>
                      <a:pt x="112" y="40"/>
                      <a:pt x="112" y="40"/>
                      <a:pt x="112" y="40"/>
                    </a:cubicBezTo>
                    <a:cubicBezTo>
                      <a:pt x="100" y="5"/>
                      <a:pt x="100" y="5"/>
                      <a:pt x="100" y="5"/>
                    </a:cubicBezTo>
                    <a:cubicBezTo>
                      <a:pt x="99" y="2"/>
                      <a:pt x="97" y="1"/>
                      <a:pt x="96" y="1"/>
                    </a:cubicBezTo>
                    <a:cubicBezTo>
                      <a:pt x="94" y="1"/>
                      <a:pt x="92" y="2"/>
                      <a:pt x="91" y="4"/>
                    </a:cubicBezTo>
                    <a:cubicBezTo>
                      <a:pt x="73" y="43"/>
                      <a:pt x="73" y="43"/>
                      <a:pt x="73" y="43"/>
                    </a:cubicBezTo>
                    <a:cubicBezTo>
                      <a:pt x="56" y="4"/>
                      <a:pt x="56" y="4"/>
                      <a:pt x="56" y="4"/>
                    </a:cubicBezTo>
                    <a:cubicBezTo>
                      <a:pt x="55" y="2"/>
                      <a:pt x="54" y="1"/>
                      <a:pt x="52" y="1"/>
                    </a:cubicBezTo>
                    <a:cubicBezTo>
                      <a:pt x="50" y="1"/>
                      <a:pt x="49" y="2"/>
                      <a:pt x="48" y="4"/>
                    </a:cubicBezTo>
                    <a:cubicBezTo>
                      <a:pt x="31" y="42"/>
                      <a:pt x="31" y="42"/>
                      <a:pt x="31" y="42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8" y="1"/>
                      <a:pt x="6" y="0"/>
                      <a:pt x="4" y="1"/>
                    </a:cubicBezTo>
                    <a:cubicBezTo>
                      <a:pt x="2" y="2"/>
                      <a:pt x="0" y="5"/>
                      <a:pt x="1" y="7"/>
                    </a:cubicBezTo>
                    <a:cubicBezTo>
                      <a:pt x="16" y="282"/>
                      <a:pt x="16" y="282"/>
                      <a:pt x="16" y="282"/>
                    </a:cubicBezTo>
                    <a:lnTo>
                      <a:pt x="26" y="282"/>
                    </a:ln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4" name="任意多边形: 形状 43"/>
              <p:cNvSpPr/>
              <p:nvPr/>
            </p:nvSpPr>
            <p:spPr bwMode="auto">
              <a:xfrm>
                <a:off x="5964238" y="1993900"/>
                <a:ext cx="2049463" cy="1306513"/>
              </a:xfrm>
              <a:custGeom>
                <a:avLst/>
                <a:gdLst>
                  <a:gd name="T0" fmla="*/ 173 w 1558"/>
                  <a:gd name="T1" fmla="*/ 995 h 995"/>
                  <a:gd name="T2" fmla="*/ 0 w 1558"/>
                  <a:gd name="T3" fmla="*/ 995 h 995"/>
                  <a:gd name="T4" fmla="*/ 0 w 1558"/>
                  <a:gd name="T5" fmla="*/ 372 h 995"/>
                  <a:gd name="T6" fmla="*/ 144 w 1558"/>
                  <a:gd name="T7" fmla="*/ 228 h 995"/>
                  <a:gd name="T8" fmla="*/ 1386 w 1558"/>
                  <a:gd name="T9" fmla="*/ 228 h 995"/>
                  <a:gd name="T10" fmla="*/ 1386 w 1558"/>
                  <a:gd name="T11" fmla="*/ 0 h 995"/>
                  <a:gd name="T12" fmla="*/ 1558 w 1558"/>
                  <a:gd name="T13" fmla="*/ 0 h 995"/>
                  <a:gd name="T14" fmla="*/ 1558 w 1558"/>
                  <a:gd name="T15" fmla="*/ 257 h 995"/>
                  <a:gd name="T16" fmla="*/ 1415 w 1558"/>
                  <a:gd name="T17" fmla="*/ 401 h 995"/>
                  <a:gd name="T18" fmla="*/ 173 w 1558"/>
                  <a:gd name="T19" fmla="*/ 401 h 995"/>
                  <a:gd name="T20" fmla="*/ 173 w 1558"/>
                  <a:gd name="T21" fmla="*/ 995 h 9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558" h="995">
                    <a:moveTo>
                      <a:pt x="173" y="995"/>
                    </a:moveTo>
                    <a:cubicBezTo>
                      <a:pt x="0" y="995"/>
                      <a:pt x="0" y="995"/>
                      <a:pt x="0" y="995"/>
                    </a:cubicBezTo>
                    <a:cubicBezTo>
                      <a:pt x="0" y="372"/>
                      <a:pt x="0" y="372"/>
                      <a:pt x="0" y="372"/>
                    </a:cubicBezTo>
                    <a:cubicBezTo>
                      <a:pt x="0" y="293"/>
                      <a:pt x="65" y="228"/>
                      <a:pt x="144" y="228"/>
                    </a:cubicBezTo>
                    <a:cubicBezTo>
                      <a:pt x="1386" y="228"/>
                      <a:pt x="1386" y="228"/>
                      <a:pt x="1386" y="228"/>
                    </a:cubicBezTo>
                    <a:cubicBezTo>
                      <a:pt x="1386" y="0"/>
                      <a:pt x="1386" y="0"/>
                      <a:pt x="1386" y="0"/>
                    </a:cubicBezTo>
                    <a:cubicBezTo>
                      <a:pt x="1558" y="0"/>
                      <a:pt x="1558" y="0"/>
                      <a:pt x="1558" y="0"/>
                    </a:cubicBezTo>
                    <a:cubicBezTo>
                      <a:pt x="1558" y="257"/>
                      <a:pt x="1558" y="257"/>
                      <a:pt x="1558" y="257"/>
                    </a:cubicBezTo>
                    <a:cubicBezTo>
                      <a:pt x="1558" y="336"/>
                      <a:pt x="1494" y="401"/>
                      <a:pt x="1415" y="401"/>
                    </a:cubicBezTo>
                    <a:cubicBezTo>
                      <a:pt x="173" y="401"/>
                      <a:pt x="173" y="401"/>
                      <a:pt x="173" y="401"/>
                    </a:cubicBezTo>
                    <a:lnTo>
                      <a:pt x="173" y="995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5" name="任意多边形: 形状 44"/>
              <p:cNvSpPr/>
              <p:nvPr/>
            </p:nvSpPr>
            <p:spPr bwMode="auto">
              <a:xfrm>
                <a:off x="7655898" y="1299033"/>
                <a:ext cx="492318" cy="678992"/>
              </a:xfrm>
              <a:custGeom>
                <a:avLst/>
                <a:gdLst>
                  <a:gd name="connsiteX0" fmla="*/ 132378 w 492318"/>
                  <a:gd name="connsiteY0" fmla="*/ 644067 h 678992"/>
                  <a:gd name="connsiteX1" fmla="*/ 357803 w 492318"/>
                  <a:gd name="connsiteY1" fmla="*/ 644067 h 678992"/>
                  <a:gd name="connsiteX2" fmla="*/ 357803 w 492318"/>
                  <a:gd name="connsiteY2" fmla="*/ 678992 h 678992"/>
                  <a:gd name="connsiteX3" fmla="*/ 132378 w 492318"/>
                  <a:gd name="connsiteY3" fmla="*/ 678992 h 678992"/>
                  <a:gd name="connsiteX4" fmla="*/ 235679 w 492318"/>
                  <a:gd name="connsiteY4" fmla="*/ 288 h 678992"/>
                  <a:gd name="connsiteX5" fmla="*/ 384036 w 492318"/>
                  <a:gd name="connsiteY5" fmla="*/ 47770 h 678992"/>
                  <a:gd name="connsiteX6" fmla="*/ 480229 w 492318"/>
                  <a:gd name="connsiteY6" fmla="*/ 334177 h 678992"/>
                  <a:gd name="connsiteX7" fmla="*/ 423568 w 492318"/>
                  <a:gd name="connsiteY7" fmla="*/ 452418 h 678992"/>
                  <a:gd name="connsiteX8" fmla="*/ 385354 w 492318"/>
                  <a:gd name="connsiteY8" fmla="*/ 549639 h 678992"/>
                  <a:gd name="connsiteX9" fmla="*/ 364271 w 492318"/>
                  <a:gd name="connsiteY9" fmla="*/ 629780 h 678992"/>
                  <a:gd name="connsiteX10" fmla="*/ 133673 w 492318"/>
                  <a:gd name="connsiteY10" fmla="*/ 629780 h 678992"/>
                  <a:gd name="connsiteX11" fmla="*/ 125766 w 492318"/>
                  <a:gd name="connsiteY11" fmla="*/ 620584 h 678992"/>
                  <a:gd name="connsiteX12" fmla="*/ 104683 w 492318"/>
                  <a:gd name="connsiteY12" fmla="*/ 537815 h 678992"/>
                  <a:gd name="connsiteX13" fmla="*/ 88871 w 492318"/>
                  <a:gd name="connsiteY13" fmla="*/ 487890 h 678992"/>
                  <a:gd name="connsiteX14" fmla="*/ 67787 w 492318"/>
                  <a:gd name="connsiteY14" fmla="*/ 447163 h 678992"/>
                  <a:gd name="connsiteX15" fmla="*/ 584 w 492318"/>
                  <a:gd name="connsiteY15" fmla="*/ 233015 h 678992"/>
                  <a:gd name="connsiteX16" fmla="*/ 100730 w 492318"/>
                  <a:gd name="connsiteY16" fmla="*/ 51711 h 678992"/>
                  <a:gd name="connsiteX17" fmla="*/ 235679 w 492318"/>
                  <a:gd name="connsiteY17" fmla="*/ 288 h 6789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92318" h="678992">
                    <a:moveTo>
                      <a:pt x="132378" y="644067"/>
                    </a:moveTo>
                    <a:lnTo>
                      <a:pt x="357803" y="644067"/>
                    </a:lnTo>
                    <a:lnTo>
                      <a:pt x="357803" y="678992"/>
                    </a:lnTo>
                    <a:lnTo>
                      <a:pt x="132378" y="678992"/>
                    </a:lnTo>
                    <a:close/>
                    <a:moveTo>
                      <a:pt x="235679" y="288"/>
                    </a:moveTo>
                    <a:cubicBezTo>
                      <a:pt x="279526" y="-1990"/>
                      <a:pt x="330669" y="8849"/>
                      <a:pt x="384036" y="47770"/>
                    </a:cubicBezTo>
                    <a:cubicBezTo>
                      <a:pt x="527666" y="150246"/>
                      <a:pt x="490771" y="309215"/>
                      <a:pt x="480229" y="334177"/>
                    </a:cubicBezTo>
                    <a:cubicBezTo>
                      <a:pt x="471005" y="359139"/>
                      <a:pt x="428838" y="443221"/>
                      <a:pt x="423568" y="452418"/>
                    </a:cubicBezTo>
                    <a:cubicBezTo>
                      <a:pt x="406437" y="482635"/>
                      <a:pt x="390625" y="514166"/>
                      <a:pt x="385354" y="549639"/>
                    </a:cubicBezTo>
                    <a:cubicBezTo>
                      <a:pt x="380083" y="579856"/>
                      <a:pt x="381401" y="604818"/>
                      <a:pt x="364271" y="629780"/>
                    </a:cubicBezTo>
                    <a:cubicBezTo>
                      <a:pt x="364271" y="629780"/>
                      <a:pt x="364271" y="629780"/>
                      <a:pt x="133673" y="629780"/>
                    </a:cubicBezTo>
                    <a:cubicBezTo>
                      <a:pt x="131037" y="627153"/>
                      <a:pt x="128402" y="624525"/>
                      <a:pt x="125766" y="620584"/>
                    </a:cubicBezTo>
                    <a:cubicBezTo>
                      <a:pt x="111272" y="596935"/>
                      <a:pt x="111272" y="564090"/>
                      <a:pt x="104683" y="537815"/>
                    </a:cubicBezTo>
                    <a:cubicBezTo>
                      <a:pt x="100730" y="520735"/>
                      <a:pt x="96777" y="502342"/>
                      <a:pt x="88871" y="487890"/>
                    </a:cubicBezTo>
                    <a:cubicBezTo>
                      <a:pt x="88871" y="487890"/>
                      <a:pt x="88871" y="487890"/>
                      <a:pt x="67787" y="447163"/>
                    </a:cubicBezTo>
                    <a:cubicBezTo>
                      <a:pt x="67787" y="447163"/>
                      <a:pt x="-7322" y="340746"/>
                      <a:pt x="584" y="233015"/>
                    </a:cubicBezTo>
                    <a:cubicBezTo>
                      <a:pt x="7173" y="125284"/>
                      <a:pt x="86235" y="62221"/>
                      <a:pt x="100730" y="51711"/>
                    </a:cubicBezTo>
                    <a:cubicBezTo>
                      <a:pt x="109789" y="44321"/>
                      <a:pt x="162600" y="4086"/>
                      <a:pt x="235679" y="288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6" name="任意多边形: 形状 45"/>
              <p:cNvSpPr/>
              <p:nvPr/>
            </p:nvSpPr>
            <p:spPr bwMode="auto">
              <a:xfrm>
                <a:off x="7808913" y="1555750"/>
                <a:ext cx="184150" cy="373063"/>
              </a:xfrm>
              <a:custGeom>
                <a:avLst/>
                <a:gdLst>
                  <a:gd name="T0" fmla="*/ 26 w 140"/>
                  <a:gd name="T1" fmla="*/ 283 h 283"/>
                  <a:gd name="T2" fmla="*/ 11 w 140"/>
                  <a:gd name="T3" fmla="*/ 30 h 283"/>
                  <a:gd name="T4" fmla="*/ 27 w 140"/>
                  <a:gd name="T5" fmla="*/ 58 h 283"/>
                  <a:gd name="T6" fmla="*/ 31 w 140"/>
                  <a:gd name="T7" fmla="*/ 60 h 283"/>
                  <a:gd name="T8" fmla="*/ 35 w 140"/>
                  <a:gd name="T9" fmla="*/ 57 h 283"/>
                  <a:gd name="T10" fmla="*/ 51 w 140"/>
                  <a:gd name="T11" fmla="*/ 20 h 283"/>
                  <a:gd name="T12" fmla="*/ 68 w 140"/>
                  <a:gd name="T13" fmla="*/ 59 h 283"/>
                  <a:gd name="T14" fmla="*/ 73 w 140"/>
                  <a:gd name="T15" fmla="*/ 63 h 283"/>
                  <a:gd name="T16" fmla="*/ 77 w 140"/>
                  <a:gd name="T17" fmla="*/ 60 h 283"/>
                  <a:gd name="T18" fmla="*/ 94 w 140"/>
                  <a:gd name="T19" fmla="*/ 21 h 283"/>
                  <a:gd name="T20" fmla="*/ 106 w 140"/>
                  <a:gd name="T21" fmla="*/ 56 h 283"/>
                  <a:gd name="T22" fmla="*/ 110 w 140"/>
                  <a:gd name="T23" fmla="*/ 60 h 283"/>
                  <a:gd name="T24" fmla="*/ 115 w 140"/>
                  <a:gd name="T25" fmla="*/ 57 h 283"/>
                  <a:gd name="T26" fmla="*/ 129 w 140"/>
                  <a:gd name="T27" fmla="*/ 31 h 283"/>
                  <a:gd name="T28" fmla="*/ 112 w 140"/>
                  <a:gd name="T29" fmla="*/ 283 h 283"/>
                  <a:gd name="T30" fmla="*/ 122 w 140"/>
                  <a:gd name="T31" fmla="*/ 283 h 283"/>
                  <a:gd name="T32" fmla="*/ 140 w 140"/>
                  <a:gd name="T33" fmla="*/ 8 h 283"/>
                  <a:gd name="T34" fmla="*/ 137 w 140"/>
                  <a:gd name="T35" fmla="*/ 2 h 283"/>
                  <a:gd name="T36" fmla="*/ 131 w 140"/>
                  <a:gd name="T37" fmla="*/ 4 h 283"/>
                  <a:gd name="T38" fmla="*/ 112 w 140"/>
                  <a:gd name="T39" fmla="*/ 41 h 283"/>
                  <a:gd name="T40" fmla="*/ 99 w 140"/>
                  <a:gd name="T41" fmla="*/ 5 h 283"/>
                  <a:gd name="T42" fmla="*/ 95 w 140"/>
                  <a:gd name="T43" fmla="*/ 1 h 283"/>
                  <a:gd name="T44" fmla="*/ 91 w 140"/>
                  <a:gd name="T45" fmla="*/ 4 h 283"/>
                  <a:gd name="T46" fmla="*/ 73 w 140"/>
                  <a:gd name="T47" fmla="*/ 44 h 283"/>
                  <a:gd name="T48" fmla="*/ 56 w 140"/>
                  <a:gd name="T49" fmla="*/ 4 h 283"/>
                  <a:gd name="T50" fmla="*/ 51 w 140"/>
                  <a:gd name="T51" fmla="*/ 1 h 283"/>
                  <a:gd name="T52" fmla="*/ 47 w 140"/>
                  <a:gd name="T53" fmla="*/ 4 h 283"/>
                  <a:gd name="T54" fmla="*/ 30 w 140"/>
                  <a:gd name="T55" fmla="*/ 42 h 283"/>
                  <a:gd name="T56" fmla="*/ 9 w 140"/>
                  <a:gd name="T57" fmla="*/ 4 h 283"/>
                  <a:gd name="T58" fmla="*/ 3 w 140"/>
                  <a:gd name="T59" fmla="*/ 1 h 283"/>
                  <a:gd name="T60" fmla="*/ 0 w 140"/>
                  <a:gd name="T61" fmla="*/ 8 h 283"/>
                  <a:gd name="T62" fmla="*/ 16 w 140"/>
                  <a:gd name="T63" fmla="*/ 283 h 283"/>
                  <a:gd name="T64" fmla="*/ 26 w 140"/>
                  <a:gd name="T65" fmla="*/ 283 h 2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40" h="283">
                    <a:moveTo>
                      <a:pt x="26" y="283"/>
                    </a:moveTo>
                    <a:cubicBezTo>
                      <a:pt x="11" y="30"/>
                      <a:pt x="11" y="30"/>
                      <a:pt x="11" y="30"/>
                    </a:cubicBezTo>
                    <a:cubicBezTo>
                      <a:pt x="27" y="58"/>
                      <a:pt x="27" y="58"/>
                      <a:pt x="27" y="58"/>
                    </a:cubicBezTo>
                    <a:cubicBezTo>
                      <a:pt x="28" y="60"/>
                      <a:pt x="29" y="61"/>
                      <a:pt x="31" y="60"/>
                    </a:cubicBezTo>
                    <a:cubicBezTo>
                      <a:pt x="33" y="60"/>
                      <a:pt x="34" y="59"/>
                      <a:pt x="35" y="57"/>
                    </a:cubicBezTo>
                    <a:cubicBezTo>
                      <a:pt x="51" y="20"/>
                      <a:pt x="51" y="20"/>
                      <a:pt x="51" y="20"/>
                    </a:cubicBezTo>
                    <a:cubicBezTo>
                      <a:pt x="68" y="59"/>
                      <a:pt x="68" y="59"/>
                      <a:pt x="68" y="59"/>
                    </a:cubicBezTo>
                    <a:cubicBezTo>
                      <a:pt x="69" y="61"/>
                      <a:pt x="71" y="63"/>
                      <a:pt x="73" y="63"/>
                    </a:cubicBezTo>
                    <a:cubicBezTo>
                      <a:pt x="74" y="63"/>
                      <a:pt x="76" y="62"/>
                      <a:pt x="77" y="60"/>
                    </a:cubicBezTo>
                    <a:cubicBezTo>
                      <a:pt x="94" y="21"/>
                      <a:pt x="94" y="21"/>
                      <a:pt x="94" y="21"/>
                    </a:cubicBezTo>
                    <a:cubicBezTo>
                      <a:pt x="106" y="56"/>
                      <a:pt x="106" y="56"/>
                      <a:pt x="106" y="56"/>
                    </a:cubicBezTo>
                    <a:cubicBezTo>
                      <a:pt x="107" y="58"/>
                      <a:pt x="108" y="60"/>
                      <a:pt x="110" y="60"/>
                    </a:cubicBezTo>
                    <a:cubicBezTo>
                      <a:pt x="112" y="60"/>
                      <a:pt x="114" y="59"/>
                      <a:pt x="115" y="57"/>
                    </a:cubicBezTo>
                    <a:cubicBezTo>
                      <a:pt x="129" y="31"/>
                      <a:pt x="129" y="31"/>
                      <a:pt x="129" y="31"/>
                    </a:cubicBezTo>
                    <a:cubicBezTo>
                      <a:pt x="112" y="283"/>
                      <a:pt x="112" y="283"/>
                      <a:pt x="112" y="283"/>
                    </a:cubicBezTo>
                    <a:cubicBezTo>
                      <a:pt x="122" y="283"/>
                      <a:pt x="122" y="283"/>
                      <a:pt x="122" y="283"/>
                    </a:cubicBezTo>
                    <a:cubicBezTo>
                      <a:pt x="140" y="8"/>
                      <a:pt x="140" y="8"/>
                      <a:pt x="140" y="8"/>
                    </a:cubicBezTo>
                    <a:cubicBezTo>
                      <a:pt x="140" y="5"/>
                      <a:pt x="139" y="3"/>
                      <a:pt x="137" y="2"/>
                    </a:cubicBezTo>
                    <a:cubicBezTo>
                      <a:pt x="135" y="1"/>
                      <a:pt x="133" y="2"/>
                      <a:pt x="131" y="4"/>
                    </a:cubicBezTo>
                    <a:cubicBezTo>
                      <a:pt x="112" y="41"/>
                      <a:pt x="112" y="41"/>
                      <a:pt x="112" y="41"/>
                    </a:cubicBezTo>
                    <a:cubicBezTo>
                      <a:pt x="99" y="5"/>
                      <a:pt x="99" y="5"/>
                      <a:pt x="99" y="5"/>
                    </a:cubicBezTo>
                    <a:cubicBezTo>
                      <a:pt x="99" y="3"/>
                      <a:pt x="97" y="1"/>
                      <a:pt x="95" y="1"/>
                    </a:cubicBezTo>
                    <a:cubicBezTo>
                      <a:pt x="93" y="1"/>
                      <a:pt x="91" y="2"/>
                      <a:pt x="91" y="4"/>
                    </a:cubicBezTo>
                    <a:cubicBezTo>
                      <a:pt x="73" y="44"/>
                      <a:pt x="73" y="44"/>
                      <a:pt x="73" y="44"/>
                    </a:cubicBezTo>
                    <a:cubicBezTo>
                      <a:pt x="56" y="4"/>
                      <a:pt x="56" y="4"/>
                      <a:pt x="56" y="4"/>
                    </a:cubicBezTo>
                    <a:cubicBezTo>
                      <a:pt x="55" y="2"/>
                      <a:pt x="53" y="1"/>
                      <a:pt x="51" y="1"/>
                    </a:cubicBezTo>
                    <a:cubicBezTo>
                      <a:pt x="50" y="1"/>
                      <a:pt x="48" y="2"/>
                      <a:pt x="47" y="4"/>
                    </a:cubicBezTo>
                    <a:cubicBezTo>
                      <a:pt x="30" y="42"/>
                      <a:pt x="30" y="42"/>
                      <a:pt x="30" y="42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8" y="1"/>
                      <a:pt x="5" y="0"/>
                      <a:pt x="3" y="1"/>
                    </a:cubicBezTo>
                    <a:cubicBezTo>
                      <a:pt x="1" y="2"/>
                      <a:pt x="0" y="5"/>
                      <a:pt x="0" y="8"/>
                    </a:cubicBezTo>
                    <a:cubicBezTo>
                      <a:pt x="16" y="283"/>
                      <a:pt x="16" y="283"/>
                      <a:pt x="16" y="283"/>
                    </a:cubicBezTo>
                    <a:lnTo>
                      <a:pt x="26" y="283"/>
                    </a:ln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7" name="矩形 46"/>
              <p:cNvSpPr/>
              <p:nvPr/>
            </p:nvSpPr>
            <p:spPr bwMode="auto">
              <a:xfrm>
                <a:off x="5594351" y="3568700"/>
                <a:ext cx="963613" cy="1370013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8" name="矩形 47"/>
              <p:cNvSpPr/>
              <p:nvPr/>
            </p:nvSpPr>
            <p:spPr bwMode="auto">
              <a:xfrm>
                <a:off x="5884863" y="3568700"/>
                <a:ext cx="381000" cy="1370013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9" name="任意多边形: 形状 48"/>
              <p:cNvSpPr/>
              <p:nvPr/>
            </p:nvSpPr>
            <p:spPr bwMode="auto">
              <a:xfrm>
                <a:off x="5594351" y="4938713"/>
                <a:ext cx="963613" cy="844550"/>
              </a:xfrm>
              <a:custGeom>
                <a:avLst/>
                <a:gdLst>
                  <a:gd name="T0" fmla="*/ 304 w 607"/>
                  <a:gd name="T1" fmla="*/ 532 h 532"/>
                  <a:gd name="T2" fmla="*/ 152 w 607"/>
                  <a:gd name="T3" fmla="*/ 266 h 532"/>
                  <a:gd name="T4" fmla="*/ 0 w 607"/>
                  <a:gd name="T5" fmla="*/ 0 h 532"/>
                  <a:gd name="T6" fmla="*/ 304 w 607"/>
                  <a:gd name="T7" fmla="*/ 0 h 532"/>
                  <a:gd name="T8" fmla="*/ 607 w 607"/>
                  <a:gd name="T9" fmla="*/ 0 h 532"/>
                  <a:gd name="T10" fmla="*/ 455 w 607"/>
                  <a:gd name="T11" fmla="*/ 266 h 532"/>
                  <a:gd name="T12" fmla="*/ 304 w 607"/>
                  <a:gd name="T13" fmla="*/ 532 h 5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07" h="532">
                    <a:moveTo>
                      <a:pt x="304" y="532"/>
                    </a:moveTo>
                    <a:lnTo>
                      <a:pt x="152" y="266"/>
                    </a:lnTo>
                    <a:lnTo>
                      <a:pt x="0" y="0"/>
                    </a:lnTo>
                    <a:lnTo>
                      <a:pt x="304" y="0"/>
                    </a:lnTo>
                    <a:lnTo>
                      <a:pt x="607" y="0"/>
                    </a:lnTo>
                    <a:lnTo>
                      <a:pt x="455" y="266"/>
                    </a:lnTo>
                    <a:lnTo>
                      <a:pt x="304" y="532"/>
                    </a:lnTo>
                    <a:close/>
                  </a:path>
                </a:pathLst>
              </a:cu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0" name="任意多边形: 形状 49"/>
              <p:cNvSpPr/>
              <p:nvPr/>
            </p:nvSpPr>
            <p:spPr bwMode="auto">
              <a:xfrm>
                <a:off x="5915026" y="5502275"/>
                <a:ext cx="320675" cy="280988"/>
              </a:xfrm>
              <a:custGeom>
                <a:avLst/>
                <a:gdLst>
                  <a:gd name="T0" fmla="*/ 202 w 202"/>
                  <a:gd name="T1" fmla="*/ 0 h 177"/>
                  <a:gd name="T2" fmla="*/ 102 w 202"/>
                  <a:gd name="T3" fmla="*/ 0 h 177"/>
                  <a:gd name="T4" fmla="*/ 0 w 202"/>
                  <a:gd name="T5" fmla="*/ 0 h 177"/>
                  <a:gd name="T6" fmla="*/ 102 w 202"/>
                  <a:gd name="T7" fmla="*/ 177 h 177"/>
                  <a:gd name="T8" fmla="*/ 202 w 202"/>
                  <a:gd name="T9" fmla="*/ 0 h 1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2" h="177">
                    <a:moveTo>
                      <a:pt x="202" y="0"/>
                    </a:moveTo>
                    <a:lnTo>
                      <a:pt x="102" y="0"/>
                    </a:lnTo>
                    <a:lnTo>
                      <a:pt x="0" y="0"/>
                    </a:lnTo>
                    <a:lnTo>
                      <a:pt x="102" y="177"/>
                    </a:lnTo>
                    <a:lnTo>
                      <a:pt x="202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1" name="矩形 50"/>
              <p:cNvSpPr/>
              <p:nvPr/>
            </p:nvSpPr>
            <p:spPr bwMode="auto">
              <a:xfrm>
                <a:off x="5594351" y="3397250"/>
                <a:ext cx="963613" cy="171450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2" name="矩形 51"/>
              <p:cNvSpPr/>
              <p:nvPr/>
            </p:nvSpPr>
            <p:spPr bwMode="auto">
              <a:xfrm>
                <a:off x="5594351" y="3192463"/>
                <a:ext cx="963613" cy="204788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27" name="任意多边形: 形状 26"/>
            <p:cNvSpPr/>
            <p:nvPr/>
          </p:nvSpPr>
          <p:spPr bwMode="auto">
            <a:xfrm>
              <a:off x="4022126" y="1188378"/>
              <a:ext cx="533408" cy="643882"/>
            </a:xfrm>
            <a:custGeom>
              <a:avLst/>
              <a:gdLst>
                <a:gd name="connsiteX0" fmla="*/ 347408 w 693960"/>
                <a:gd name="connsiteY0" fmla="*/ 1 h 837685"/>
                <a:gd name="connsiteX1" fmla="*/ 592635 w 693960"/>
                <a:gd name="connsiteY1" fmla="*/ 101932 h 837685"/>
                <a:gd name="connsiteX2" fmla="*/ 592029 w 693960"/>
                <a:gd name="connsiteY2" fmla="*/ 592636 h 837685"/>
                <a:gd name="connsiteX3" fmla="*/ 346374 w 693960"/>
                <a:gd name="connsiteY3" fmla="*/ 837685 h 837685"/>
                <a:gd name="connsiteX4" fmla="*/ 101326 w 693960"/>
                <a:gd name="connsiteY4" fmla="*/ 592030 h 837685"/>
                <a:gd name="connsiteX5" fmla="*/ 101931 w 693960"/>
                <a:gd name="connsiteY5" fmla="*/ 101327 h 837685"/>
                <a:gd name="connsiteX6" fmla="*/ 347408 w 693960"/>
                <a:gd name="connsiteY6" fmla="*/ 1 h 837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93960" h="837685">
                  <a:moveTo>
                    <a:pt x="347408" y="1"/>
                  </a:moveTo>
                  <a:cubicBezTo>
                    <a:pt x="436208" y="111"/>
                    <a:pt x="524966" y="34097"/>
                    <a:pt x="592635" y="101932"/>
                  </a:cubicBezTo>
                  <a:cubicBezTo>
                    <a:pt x="727972" y="237604"/>
                    <a:pt x="727700" y="457299"/>
                    <a:pt x="592029" y="592636"/>
                  </a:cubicBezTo>
                  <a:lnTo>
                    <a:pt x="346374" y="837685"/>
                  </a:lnTo>
                  <a:lnTo>
                    <a:pt x="101326" y="592030"/>
                  </a:lnTo>
                  <a:cubicBezTo>
                    <a:pt x="-34011" y="456359"/>
                    <a:pt x="-33740" y="236664"/>
                    <a:pt x="101931" y="101327"/>
                  </a:cubicBezTo>
                  <a:cubicBezTo>
                    <a:pt x="169767" y="33658"/>
                    <a:pt x="258609" y="-108"/>
                    <a:pt x="347408" y="1"/>
                  </a:cubicBezTo>
                  <a:close/>
                </a:path>
              </a:pathLst>
            </a:custGeom>
            <a:solidFill>
              <a:schemeClr val="accent1">
                <a:lumMod val="100000"/>
              </a:schemeClr>
            </a:solidFill>
            <a:ln w="19050">
              <a:noFill/>
              <a:round/>
            </a:ln>
          </p:spPr>
          <p:txBody>
            <a:bodyPr rot="0" spcFirstLastPara="0" vert="horz" wrap="square" lIns="91440" tIns="45720" rIns="91440" bIns="45720" anchor="ctr" anchorCtr="1" forceAA="0" compatLnSpc="1">
              <a:normAutofit/>
            </a:bodyPr>
            <a:lstStyle/>
            <a:p>
              <a:pPr algn="ctr"/>
              <a:r>
                <a:rPr lang="en-US" altLang="zh-CN" sz="1600">
                  <a:solidFill>
                    <a:schemeClr val="bg1"/>
                  </a:solidFill>
                  <a:latin typeface="Impact" panose="020B0806030902050204" pitchFamily="34" charset="0"/>
                </a:rPr>
                <a:t>01</a:t>
              </a:r>
            </a:p>
          </p:txBody>
        </p:sp>
        <p:sp>
          <p:nvSpPr>
            <p:cNvPr id="28" name="任意多边形: 形状 27"/>
            <p:cNvSpPr/>
            <p:nvPr/>
          </p:nvSpPr>
          <p:spPr bwMode="auto">
            <a:xfrm>
              <a:off x="4796132" y="1075954"/>
              <a:ext cx="533408" cy="643882"/>
            </a:xfrm>
            <a:custGeom>
              <a:avLst/>
              <a:gdLst>
                <a:gd name="connsiteX0" fmla="*/ 347408 w 693960"/>
                <a:gd name="connsiteY0" fmla="*/ 1 h 837685"/>
                <a:gd name="connsiteX1" fmla="*/ 592635 w 693960"/>
                <a:gd name="connsiteY1" fmla="*/ 101932 h 837685"/>
                <a:gd name="connsiteX2" fmla="*/ 592029 w 693960"/>
                <a:gd name="connsiteY2" fmla="*/ 592636 h 837685"/>
                <a:gd name="connsiteX3" fmla="*/ 346374 w 693960"/>
                <a:gd name="connsiteY3" fmla="*/ 837685 h 837685"/>
                <a:gd name="connsiteX4" fmla="*/ 101326 w 693960"/>
                <a:gd name="connsiteY4" fmla="*/ 592030 h 837685"/>
                <a:gd name="connsiteX5" fmla="*/ 101931 w 693960"/>
                <a:gd name="connsiteY5" fmla="*/ 101327 h 837685"/>
                <a:gd name="connsiteX6" fmla="*/ 347408 w 693960"/>
                <a:gd name="connsiteY6" fmla="*/ 1 h 837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93960" h="837685">
                  <a:moveTo>
                    <a:pt x="347408" y="1"/>
                  </a:moveTo>
                  <a:cubicBezTo>
                    <a:pt x="436208" y="111"/>
                    <a:pt x="524966" y="34097"/>
                    <a:pt x="592635" y="101932"/>
                  </a:cubicBezTo>
                  <a:cubicBezTo>
                    <a:pt x="727972" y="237604"/>
                    <a:pt x="727700" y="457299"/>
                    <a:pt x="592029" y="592636"/>
                  </a:cubicBezTo>
                  <a:lnTo>
                    <a:pt x="346374" y="837685"/>
                  </a:lnTo>
                  <a:lnTo>
                    <a:pt x="101326" y="592030"/>
                  </a:lnTo>
                  <a:cubicBezTo>
                    <a:pt x="-34011" y="456359"/>
                    <a:pt x="-33740" y="236664"/>
                    <a:pt x="101931" y="101327"/>
                  </a:cubicBezTo>
                  <a:cubicBezTo>
                    <a:pt x="169767" y="33658"/>
                    <a:pt x="258609" y="-108"/>
                    <a:pt x="347408" y="1"/>
                  </a:cubicBezTo>
                  <a:close/>
                </a:path>
              </a:pathLst>
            </a:custGeom>
            <a:solidFill>
              <a:schemeClr val="accent2">
                <a:lumMod val="100000"/>
              </a:schemeClr>
            </a:solidFill>
            <a:ln w="19050">
              <a:noFill/>
              <a:round/>
            </a:ln>
          </p:spPr>
          <p:txBody>
            <a:bodyPr rot="0" spcFirstLastPara="0" vert="horz" wrap="square" lIns="91440" tIns="45720" rIns="91440" bIns="45720" anchor="ctr" anchorCtr="1" forceAA="0" compatLnSpc="1">
              <a:normAutofit/>
            </a:bodyPr>
            <a:lstStyle/>
            <a:p>
              <a:pPr algn="ctr"/>
              <a:r>
                <a:rPr lang="en-US" altLang="zh-CN" sz="1600">
                  <a:solidFill>
                    <a:schemeClr val="bg1"/>
                  </a:solidFill>
                  <a:latin typeface="Impact" panose="020B0806030902050204" pitchFamily="34" charset="0"/>
                </a:rPr>
                <a:t>02</a:t>
              </a:r>
            </a:p>
          </p:txBody>
        </p:sp>
        <p:sp>
          <p:nvSpPr>
            <p:cNvPr id="29" name="任意多边形: 形状 28"/>
            <p:cNvSpPr/>
            <p:nvPr/>
          </p:nvSpPr>
          <p:spPr bwMode="auto">
            <a:xfrm>
              <a:off x="5632457" y="836871"/>
              <a:ext cx="533408" cy="643882"/>
            </a:xfrm>
            <a:custGeom>
              <a:avLst/>
              <a:gdLst>
                <a:gd name="connsiteX0" fmla="*/ 347408 w 693960"/>
                <a:gd name="connsiteY0" fmla="*/ 1 h 837685"/>
                <a:gd name="connsiteX1" fmla="*/ 592635 w 693960"/>
                <a:gd name="connsiteY1" fmla="*/ 101932 h 837685"/>
                <a:gd name="connsiteX2" fmla="*/ 592029 w 693960"/>
                <a:gd name="connsiteY2" fmla="*/ 592636 h 837685"/>
                <a:gd name="connsiteX3" fmla="*/ 346374 w 693960"/>
                <a:gd name="connsiteY3" fmla="*/ 837685 h 837685"/>
                <a:gd name="connsiteX4" fmla="*/ 101326 w 693960"/>
                <a:gd name="connsiteY4" fmla="*/ 592030 h 837685"/>
                <a:gd name="connsiteX5" fmla="*/ 101931 w 693960"/>
                <a:gd name="connsiteY5" fmla="*/ 101327 h 837685"/>
                <a:gd name="connsiteX6" fmla="*/ 347408 w 693960"/>
                <a:gd name="connsiteY6" fmla="*/ 1 h 837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93960" h="837685">
                  <a:moveTo>
                    <a:pt x="347408" y="1"/>
                  </a:moveTo>
                  <a:cubicBezTo>
                    <a:pt x="436208" y="111"/>
                    <a:pt x="524966" y="34097"/>
                    <a:pt x="592635" y="101932"/>
                  </a:cubicBezTo>
                  <a:cubicBezTo>
                    <a:pt x="727972" y="237604"/>
                    <a:pt x="727700" y="457299"/>
                    <a:pt x="592029" y="592636"/>
                  </a:cubicBezTo>
                  <a:lnTo>
                    <a:pt x="346374" y="837685"/>
                  </a:lnTo>
                  <a:lnTo>
                    <a:pt x="101326" y="592030"/>
                  </a:lnTo>
                  <a:cubicBezTo>
                    <a:pt x="-34011" y="456359"/>
                    <a:pt x="-33740" y="236664"/>
                    <a:pt x="101931" y="101327"/>
                  </a:cubicBezTo>
                  <a:cubicBezTo>
                    <a:pt x="169767" y="33658"/>
                    <a:pt x="258609" y="-108"/>
                    <a:pt x="347408" y="1"/>
                  </a:cubicBezTo>
                  <a:close/>
                </a:path>
              </a:pathLst>
            </a:custGeom>
            <a:solidFill>
              <a:schemeClr val="accent3">
                <a:lumMod val="100000"/>
              </a:schemeClr>
            </a:solidFill>
            <a:ln w="19050">
              <a:noFill/>
              <a:round/>
            </a:ln>
          </p:spPr>
          <p:txBody>
            <a:bodyPr rot="0" spcFirstLastPara="0" vert="horz" wrap="square" lIns="91440" tIns="45720" rIns="91440" bIns="45720" anchor="ctr" anchorCtr="1" forceAA="0" compatLnSpc="1">
              <a:normAutofit/>
            </a:bodyPr>
            <a:lstStyle/>
            <a:p>
              <a:pPr algn="ctr"/>
              <a:r>
                <a:rPr lang="en-US" altLang="zh-CN" sz="1600">
                  <a:solidFill>
                    <a:schemeClr val="bg1"/>
                  </a:solidFill>
                  <a:latin typeface="Impact" panose="020B0806030902050204" pitchFamily="34" charset="0"/>
                </a:rPr>
                <a:t>03</a:t>
              </a:r>
            </a:p>
          </p:txBody>
        </p:sp>
        <p:sp>
          <p:nvSpPr>
            <p:cNvPr id="30" name="任意多边形: 形状 29"/>
            <p:cNvSpPr/>
            <p:nvPr/>
          </p:nvSpPr>
          <p:spPr bwMode="auto">
            <a:xfrm>
              <a:off x="6677832" y="1089084"/>
              <a:ext cx="533408" cy="643882"/>
            </a:xfrm>
            <a:custGeom>
              <a:avLst/>
              <a:gdLst>
                <a:gd name="connsiteX0" fmla="*/ 347408 w 693960"/>
                <a:gd name="connsiteY0" fmla="*/ 1 h 837685"/>
                <a:gd name="connsiteX1" fmla="*/ 592635 w 693960"/>
                <a:gd name="connsiteY1" fmla="*/ 101932 h 837685"/>
                <a:gd name="connsiteX2" fmla="*/ 592029 w 693960"/>
                <a:gd name="connsiteY2" fmla="*/ 592636 h 837685"/>
                <a:gd name="connsiteX3" fmla="*/ 346374 w 693960"/>
                <a:gd name="connsiteY3" fmla="*/ 837685 h 837685"/>
                <a:gd name="connsiteX4" fmla="*/ 101326 w 693960"/>
                <a:gd name="connsiteY4" fmla="*/ 592030 h 837685"/>
                <a:gd name="connsiteX5" fmla="*/ 101931 w 693960"/>
                <a:gd name="connsiteY5" fmla="*/ 101327 h 837685"/>
                <a:gd name="connsiteX6" fmla="*/ 347408 w 693960"/>
                <a:gd name="connsiteY6" fmla="*/ 1 h 837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93960" h="837685">
                  <a:moveTo>
                    <a:pt x="347408" y="1"/>
                  </a:moveTo>
                  <a:cubicBezTo>
                    <a:pt x="436208" y="111"/>
                    <a:pt x="524966" y="34097"/>
                    <a:pt x="592635" y="101932"/>
                  </a:cubicBezTo>
                  <a:cubicBezTo>
                    <a:pt x="727972" y="237604"/>
                    <a:pt x="727700" y="457299"/>
                    <a:pt x="592029" y="592636"/>
                  </a:cubicBezTo>
                  <a:lnTo>
                    <a:pt x="346374" y="837685"/>
                  </a:lnTo>
                  <a:lnTo>
                    <a:pt x="101326" y="592030"/>
                  </a:lnTo>
                  <a:cubicBezTo>
                    <a:pt x="-34011" y="456359"/>
                    <a:pt x="-33740" y="236664"/>
                    <a:pt x="101931" y="101327"/>
                  </a:cubicBezTo>
                  <a:cubicBezTo>
                    <a:pt x="169767" y="33658"/>
                    <a:pt x="258609" y="-108"/>
                    <a:pt x="347408" y="1"/>
                  </a:cubicBezTo>
                  <a:close/>
                </a:path>
              </a:pathLst>
            </a:custGeom>
            <a:solidFill>
              <a:schemeClr val="accent4">
                <a:lumMod val="100000"/>
              </a:schemeClr>
            </a:solidFill>
            <a:ln w="19050">
              <a:noFill/>
              <a:round/>
            </a:ln>
          </p:spPr>
          <p:txBody>
            <a:bodyPr rot="0" spcFirstLastPara="0" vert="horz" wrap="square" lIns="91440" tIns="45720" rIns="91440" bIns="45720" anchor="ctr" anchorCtr="1" forceAA="0" compatLnSpc="1">
              <a:normAutofit/>
            </a:bodyPr>
            <a:lstStyle/>
            <a:p>
              <a:pPr algn="ctr"/>
              <a:r>
                <a:rPr lang="en-US" altLang="zh-CN" sz="1600">
                  <a:solidFill>
                    <a:schemeClr val="bg1"/>
                  </a:solidFill>
                  <a:latin typeface="Impact" panose="020B0806030902050204" pitchFamily="34" charset="0"/>
                </a:rPr>
                <a:t>04</a:t>
              </a:r>
            </a:p>
          </p:txBody>
        </p:sp>
        <p:sp>
          <p:nvSpPr>
            <p:cNvPr id="31" name="任意多边形: 形状 30"/>
            <p:cNvSpPr/>
            <p:nvPr/>
          </p:nvSpPr>
          <p:spPr bwMode="auto">
            <a:xfrm>
              <a:off x="7635375" y="1089084"/>
              <a:ext cx="533408" cy="643882"/>
            </a:xfrm>
            <a:custGeom>
              <a:avLst/>
              <a:gdLst>
                <a:gd name="connsiteX0" fmla="*/ 347408 w 693960"/>
                <a:gd name="connsiteY0" fmla="*/ 1 h 837685"/>
                <a:gd name="connsiteX1" fmla="*/ 592635 w 693960"/>
                <a:gd name="connsiteY1" fmla="*/ 101932 h 837685"/>
                <a:gd name="connsiteX2" fmla="*/ 592029 w 693960"/>
                <a:gd name="connsiteY2" fmla="*/ 592636 h 837685"/>
                <a:gd name="connsiteX3" fmla="*/ 346374 w 693960"/>
                <a:gd name="connsiteY3" fmla="*/ 837685 h 837685"/>
                <a:gd name="connsiteX4" fmla="*/ 101326 w 693960"/>
                <a:gd name="connsiteY4" fmla="*/ 592030 h 837685"/>
                <a:gd name="connsiteX5" fmla="*/ 101931 w 693960"/>
                <a:gd name="connsiteY5" fmla="*/ 101327 h 837685"/>
                <a:gd name="connsiteX6" fmla="*/ 347408 w 693960"/>
                <a:gd name="connsiteY6" fmla="*/ 1 h 837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93960" h="837685">
                  <a:moveTo>
                    <a:pt x="347408" y="1"/>
                  </a:moveTo>
                  <a:cubicBezTo>
                    <a:pt x="436208" y="111"/>
                    <a:pt x="524966" y="34097"/>
                    <a:pt x="592635" y="101932"/>
                  </a:cubicBezTo>
                  <a:cubicBezTo>
                    <a:pt x="727972" y="237604"/>
                    <a:pt x="727700" y="457299"/>
                    <a:pt x="592029" y="592636"/>
                  </a:cubicBezTo>
                  <a:lnTo>
                    <a:pt x="346374" y="837685"/>
                  </a:lnTo>
                  <a:lnTo>
                    <a:pt x="101326" y="592030"/>
                  </a:lnTo>
                  <a:cubicBezTo>
                    <a:pt x="-34011" y="456359"/>
                    <a:pt x="-33740" y="236664"/>
                    <a:pt x="101931" y="101327"/>
                  </a:cubicBezTo>
                  <a:cubicBezTo>
                    <a:pt x="169767" y="33658"/>
                    <a:pt x="258609" y="-108"/>
                    <a:pt x="347408" y="1"/>
                  </a:cubicBezTo>
                  <a:close/>
                </a:path>
              </a:pathLst>
            </a:custGeom>
            <a:solidFill>
              <a:schemeClr val="accent5">
                <a:lumMod val="100000"/>
              </a:schemeClr>
            </a:solidFill>
            <a:ln w="19050">
              <a:noFill/>
              <a:round/>
            </a:ln>
          </p:spPr>
          <p:txBody>
            <a:bodyPr rot="0" spcFirstLastPara="0" vert="horz" wrap="square" lIns="91440" tIns="45720" rIns="91440" bIns="45720" anchor="ctr" anchorCtr="1" forceAA="0" compatLnSpc="1">
              <a:normAutofit/>
            </a:bodyPr>
            <a:lstStyle/>
            <a:p>
              <a:pPr algn="ctr"/>
              <a:r>
                <a:rPr lang="en-US" altLang="zh-CN" sz="1600">
                  <a:solidFill>
                    <a:schemeClr val="bg1"/>
                  </a:solidFill>
                  <a:latin typeface="Impact" panose="020B0806030902050204" pitchFamily="34" charset="0"/>
                </a:rPr>
                <a:t>05</a:t>
              </a:r>
            </a:p>
          </p:txBody>
        </p:sp>
      </p:grpSp>
      <p:grpSp>
        <p:nvGrpSpPr>
          <p:cNvPr id="56" name="千图PPT彼岸天：ID 8661124库_组合 55"/>
          <p:cNvGrpSpPr/>
          <p:nvPr>
            <p:custDataLst>
              <p:tags r:id="rId2"/>
            </p:custDataLst>
          </p:nvPr>
        </p:nvGrpSpPr>
        <p:grpSpPr>
          <a:xfrm>
            <a:off x="6486702" y="5195634"/>
            <a:ext cx="4435538" cy="624349"/>
            <a:chOff x="6486702" y="5195634"/>
            <a:chExt cx="4435538" cy="624349"/>
          </a:xfrm>
        </p:grpSpPr>
        <p:sp>
          <p:nvSpPr>
            <p:cNvPr id="6" name="菱形 5"/>
            <p:cNvSpPr/>
            <p:nvPr/>
          </p:nvSpPr>
          <p:spPr>
            <a:xfrm>
              <a:off x="6486702" y="5195634"/>
              <a:ext cx="624349" cy="624349"/>
            </a:xfrm>
            <a:prstGeom prst="diamond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rmAutofit/>
            </a:bodyPr>
            <a:lstStyle/>
            <a:p>
              <a:pPr algn="ctr"/>
              <a:r>
                <a:rPr lang="en-US" altLang="zh-CN">
                  <a:solidFill>
                    <a:schemeClr val="bg1"/>
                  </a:solidFill>
                  <a:latin typeface="Impact" panose="020B0806030902050204" pitchFamily="34" charset="0"/>
                </a:rPr>
                <a:t>05</a:t>
              </a:r>
            </a:p>
          </p:txBody>
        </p:sp>
        <p:grpSp>
          <p:nvGrpSpPr>
            <p:cNvPr id="7" name="组合 6"/>
            <p:cNvGrpSpPr/>
            <p:nvPr/>
          </p:nvGrpSpPr>
          <p:grpSpPr>
            <a:xfrm>
              <a:off x="6959666" y="5226192"/>
              <a:ext cx="3962574" cy="563232"/>
              <a:chOff x="6444107" y="1469392"/>
              <a:chExt cx="4232109" cy="563232"/>
            </a:xfrm>
          </p:grpSpPr>
          <p:sp>
            <p:nvSpPr>
              <p:cNvPr id="24" name="文本框 86"/>
              <p:cNvSpPr txBox="1"/>
              <p:nvPr/>
            </p:nvSpPr>
            <p:spPr>
              <a:xfrm>
                <a:off x="6444107" y="1469392"/>
                <a:ext cx="4232109" cy="242864"/>
              </a:xfrm>
              <a:prstGeom prst="rect">
                <a:avLst/>
              </a:prstGeom>
              <a:noFill/>
            </p:spPr>
            <p:txBody>
              <a:bodyPr wrap="none" lIns="360000" tIns="0" rIns="0" bIns="0" anchor="b" anchorCtr="0">
                <a:normAutofit lnSpcReduction="10000"/>
              </a:bodyPr>
              <a:lstStyle/>
              <a:p>
                <a:r>
                  <a:rPr lang="zh-CN" altLang="en-US" sz="1600" b="1" dirty="0">
                    <a:solidFill>
                      <a:schemeClr val="accent5">
                        <a:lumMod val="100000"/>
                      </a:schemeClr>
                    </a:solidFill>
                  </a:rPr>
                  <a:t>输入标题文本</a:t>
                </a:r>
              </a:p>
            </p:txBody>
          </p:sp>
          <p:sp>
            <p:nvSpPr>
              <p:cNvPr id="25" name="文本框 87"/>
              <p:cNvSpPr txBox="1"/>
              <p:nvPr/>
            </p:nvSpPr>
            <p:spPr>
              <a:xfrm>
                <a:off x="6444107" y="1712256"/>
                <a:ext cx="4232109" cy="320368"/>
              </a:xfrm>
              <a:prstGeom prst="rect">
                <a:avLst/>
              </a:prstGeom>
            </p:spPr>
            <p:txBody>
              <a:bodyPr vert="horz" wrap="square" lIns="360000" tIns="0" rIns="0" bIns="0" anchor="ctr" anchorCtr="0">
                <a:normAutofit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sz="1050" dirty="0" err="1">
                    <a:solidFill>
                      <a:schemeClr val="dk1">
                        <a:lumMod val="100000"/>
                      </a:schemeClr>
                    </a:solidFill>
                  </a:rPr>
                  <a:t>点击此处更换文本</a:t>
                </a:r>
                <a:r>
                  <a:rPr lang="zh-CN" altLang="en-US" sz="1050" dirty="0">
                    <a:solidFill>
                      <a:schemeClr val="dk1">
                        <a:lumMod val="100000"/>
                      </a:schemeClr>
                    </a:solidFill>
                  </a:rPr>
                  <a:t>点击此处更换文本</a:t>
                </a:r>
                <a:endParaRPr sz="1050" dirty="0">
                  <a:solidFill>
                    <a:schemeClr val="dk1">
                      <a:lumMod val="100000"/>
                    </a:schemeClr>
                  </a:solidFill>
                </a:endParaRPr>
              </a:p>
            </p:txBody>
          </p:sp>
        </p:grpSp>
      </p:grpSp>
      <p:grpSp>
        <p:nvGrpSpPr>
          <p:cNvPr id="55" name="千图PPT彼岸天：ID 8661124库_组合 54"/>
          <p:cNvGrpSpPr/>
          <p:nvPr>
            <p:custDataLst>
              <p:tags r:id="rId3"/>
            </p:custDataLst>
          </p:nvPr>
        </p:nvGrpSpPr>
        <p:grpSpPr>
          <a:xfrm>
            <a:off x="6492141" y="4317058"/>
            <a:ext cx="4430099" cy="624349"/>
            <a:chOff x="6492141" y="4317058"/>
            <a:chExt cx="4430099" cy="624349"/>
          </a:xfrm>
        </p:grpSpPr>
        <p:sp>
          <p:nvSpPr>
            <p:cNvPr id="8" name="菱形 7"/>
            <p:cNvSpPr/>
            <p:nvPr/>
          </p:nvSpPr>
          <p:spPr>
            <a:xfrm>
              <a:off x="6492141" y="4317058"/>
              <a:ext cx="624349" cy="624349"/>
            </a:xfrm>
            <a:prstGeom prst="diamond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anchor="ctr">
              <a:normAutofit/>
            </a:bodyPr>
            <a:lstStyle/>
            <a:p>
              <a:pPr algn="ctr"/>
              <a:r>
                <a:rPr lang="en-US" altLang="zh-CN">
                  <a:solidFill>
                    <a:schemeClr val="bg1"/>
                  </a:solidFill>
                  <a:latin typeface="Impact" panose="020B0806030902050204" pitchFamily="34" charset="0"/>
                </a:rPr>
                <a:t>04</a:t>
              </a:r>
            </a:p>
          </p:txBody>
        </p:sp>
        <p:grpSp>
          <p:nvGrpSpPr>
            <p:cNvPr id="9" name="组合 8"/>
            <p:cNvGrpSpPr/>
            <p:nvPr/>
          </p:nvGrpSpPr>
          <p:grpSpPr>
            <a:xfrm>
              <a:off x="6959666" y="4347616"/>
              <a:ext cx="3962574" cy="563232"/>
              <a:chOff x="6444107" y="1469392"/>
              <a:chExt cx="4232109" cy="563232"/>
            </a:xfrm>
          </p:grpSpPr>
          <p:sp>
            <p:nvSpPr>
              <p:cNvPr id="22" name="文本框 84"/>
              <p:cNvSpPr txBox="1"/>
              <p:nvPr/>
            </p:nvSpPr>
            <p:spPr>
              <a:xfrm>
                <a:off x="6444107" y="1469392"/>
                <a:ext cx="4232109" cy="242864"/>
              </a:xfrm>
              <a:prstGeom prst="rect">
                <a:avLst/>
              </a:prstGeom>
              <a:noFill/>
            </p:spPr>
            <p:txBody>
              <a:bodyPr wrap="none" lIns="360000" tIns="0" rIns="0" bIns="0" anchor="b" anchorCtr="0">
                <a:normAutofit lnSpcReduction="10000"/>
              </a:bodyPr>
              <a:lstStyle/>
              <a:p>
                <a:r>
                  <a:rPr lang="zh-CN" altLang="en-US" sz="1600" b="1" dirty="0">
                    <a:solidFill>
                      <a:schemeClr val="accent4">
                        <a:lumMod val="100000"/>
                      </a:schemeClr>
                    </a:solidFill>
                  </a:rPr>
                  <a:t>输入标题文本</a:t>
                </a:r>
              </a:p>
            </p:txBody>
          </p:sp>
          <p:sp>
            <p:nvSpPr>
              <p:cNvPr id="23" name="文本框 85"/>
              <p:cNvSpPr txBox="1"/>
              <p:nvPr/>
            </p:nvSpPr>
            <p:spPr>
              <a:xfrm>
                <a:off x="6444107" y="1712256"/>
                <a:ext cx="4232109" cy="320368"/>
              </a:xfrm>
              <a:prstGeom prst="rect">
                <a:avLst/>
              </a:prstGeom>
            </p:spPr>
            <p:txBody>
              <a:bodyPr vert="horz" wrap="square" lIns="360000" tIns="0" rIns="0" bIns="0" anchor="ctr" anchorCtr="0">
                <a:normAutofit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sz="1050" dirty="0" err="1">
                    <a:solidFill>
                      <a:schemeClr val="dk1">
                        <a:lumMod val="100000"/>
                      </a:schemeClr>
                    </a:solidFill>
                  </a:rPr>
                  <a:t>点击此处更换文本</a:t>
                </a:r>
                <a:r>
                  <a:rPr lang="zh-CN" altLang="en-US" sz="1050" dirty="0">
                    <a:solidFill>
                      <a:schemeClr val="dk1">
                        <a:lumMod val="100000"/>
                      </a:schemeClr>
                    </a:solidFill>
                  </a:rPr>
                  <a:t>点击此处更换文本</a:t>
                </a:r>
                <a:endParaRPr sz="1050" dirty="0">
                  <a:solidFill>
                    <a:schemeClr val="dk1">
                      <a:lumMod val="100000"/>
                    </a:schemeClr>
                  </a:solidFill>
                </a:endParaRPr>
              </a:p>
            </p:txBody>
          </p:sp>
        </p:grpSp>
      </p:grpSp>
      <p:grpSp>
        <p:nvGrpSpPr>
          <p:cNvPr id="54" name="千图PPT彼岸天：ID 8661124库_组合 53"/>
          <p:cNvGrpSpPr/>
          <p:nvPr>
            <p:custDataLst>
              <p:tags r:id="rId4"/>
            </p:custDataLst>
          </p:nvPr>
        </p:nvGrpSpPr>
        <p:grpSpPr>
          <a:xfrm>
            <a:off x="6492141" y="3438482"/>
            <a:ext cx="4430099" cy="624349"/>
            <a:chOff x="6492141" y="3438482"/>
            <a:chExt cx="4430099" cy="624349"/>
          </a:xfrm>
        </p:grpSpPr>
        <p:sp>
          <p:nvSpPr>
            <p:cNvPr id="10" name="菱形 9"/>
            <p:cNvSpPr/>
            <p:nvPr/>
          </p:nvSpPr>
          <p:spPr>
            <a:xfrm>
              <a:off x="6492141" y="3438482"/>
              <a:ext cx="624349" cy="624349"/>
            </a:xfrm>
            <a:prstGeom prst="diamond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anchor="ctr">
              <a:normAutofit/>
            </a:bodyPr>
            <a:lstStyle/>
            <a:p>
              <a:pPr algn="ctr"/>
              <a:r>
                <a:rPr lang="en-US" altLang="zh-CN">
                  <a:solidFill>
                    <a:schemeClr val="bg1"/>
                  </a:solidFill>
                  <a:latin typeface="Impact" panose="020B0806030902050204" pitchFamily="34" charset="0"/>
                </a:rPr>
                <a:t>03</a:t>
              </a:r>
            </a:p>
          </p:txBody>
        </p:sp>
        <p:grpSp>
          <p:nvGrpSpPr>
            <p:cNvPr id="11" name="组合 10"/>
            <p:cNvGrpSpPr/>
            <p:nvPr/>
          </p:nvGrpSpPr>
          <p:grpSpPr>
            <a:xfrm>
              <a:off x="6959666" y="3469040"/>
              <a:ext cx="3962574" cy="563232"/>
              <a:chOff x="6444107" y="1469392"/>
              <a:chExt cx="4232109" cy="563232"/>
            </a:xfrm>
          </p:grpSpPr>
          <p:sp>
            <p:nvSpPr>
              <p:cNvPr id="20" name="文本框 82"/>
              <p:cNvSpPr txBox="1"/>
              <p:nvPr/>
            </p:nvSpPr>
            <p:spPr>
              <a:xfrm>
                <a:off x="6444107" y="1469392"/>
                <a:ext cx="4232109" cy="242864"/>
              </a:xfrm>
              <a:prstGeom prst="rect">
                <a:avLst/>
              </a:prstGeom>
              <a:noFill/>
            </p:spPr>
            <p:txBody>
              <a:bodyPr wrap="none" lIns="360000" tIns="0" rIns="0" bIns="0" anchor="b" anchorCtr="0">
                <a:normAutofit lnSpcReduction="10000"/>
              </a:bodyPr>
              <a:lstStyle/>
              <a:p>
                <a:r>
                  <a:rPr lang="zh-CN" altLang="en-US" sz="1600" b="1" dirty="0">
                    <a:solidFill>
                      <a:schemeClr val="accent3">
                        <a:lumMod val="100000"/>
                      </a:schemeClr>
                    </a:solidFill>
                  </a:rPr>
                  <a:t>输入标题文本</a:t>
                </a:r>
              </a:p>
            </p:txBody>
          </p:sp>
          <p:sp>
            <p:nvSpPr>
              <p:cNvPr id="21" name="文本框 83"/>
              <p:cNvSpPr txBox="1"/>
              <p:nvPr/>
            </p:nvSpPr>
            <p:spPr>
              <a:xfrm>
                <a:off x="6444107" y="1712256"/>
                <a:ext cx="4232109" cy="320368"/>
              </a:xfrm>
              <a:prstGeom prst="rect">
                <a:avLst/>
              </a:prstGeom>
            </p:spPr>
            <p:txBody>
              <a:bodyPr vert="horz" wrap="square" lIns="360000" tIns="0" rIns="0" bIns="0" anchor="ctr" anchorCtr="0">
                <a:normAutofit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sz="1050" dirty="0" err="1">
                    <a:solidFill>
                      <a:schemeClr val="dk1">
                        <a:lumMod val="100000"/>
                      </a:schemeClr>
                    </a:solidFill>
                  </a:rPr>
                  <a:t>点击此处更换文本</a:t>
                </a:r>
                <a:r>
                  <a:rPr lang="zh-CN" altLang="en-US" sz="1050" dirty="0">
                    <a:solidFill>
                      <a:schemeClr val="dk1">
                        <a:lumMod val="100000"/>
                      </a:schemeClr>
                    </a:solidFill>
                  </a:rPr>
                  <a:t>点击此处更换文本</a:t>
                </a:r>
                <a:endParaRPr sz="1050" dirty="0">
                  <a:solidFill>
                    <a:schemeClr val="dk1">
                      <a:lumMod val="100000"/>
                    </a:schemeClr>
                  </a:solidFill>
                </a:endParaRPr>
              </a:p>
            </p:txBody>
          </p:sp>
        </p:grpSp>
      </p:grpSp>
      <p:grpSp>
        <p:nvGrpSpPr>
          <p:cNvPr id="53" name="千图PPT彼岸天：ID 8661124库_组合 52"/>
          <p:cNvGrpSpPr/>
          <p:nvPr>
            <p:custDataLst>
              <p:tags r:id="rId5"/>
            </p:custDataLst>
          </p:nvPr>
        </p:nvGrpSpPr>
        <p:grpSpPr>
          <a:xfrm>
            <a:off x="6492141" y="2559906"/>
            <a:ext cx="4430099" cy="624349"/>
            <a:chOff x="6492141" y="2559906"/>
            <a:chExt cx="4430099" cy="624349"/>
          </a:xfrm>
        </p:grpSpPr>
        <p:sp>
          <p:nvSpPr>
            <p:cNvPr id="12" name="菱形 11"/>
            <p:cNvSpPr/>
            <p:nvPr/>
          </p:nvSpPr>
          <p:spPr>
            <a:xfrm>
              <a:off x="6492141" y="2559906"/>
              <a:ext cx="624349" cy="624349"/>
            </a:xfrm>
            <a:prstGeom prst="diamond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rmAutofit/>
            </a:bodyPr>
            <a:lstStyle/>
            <a:p>
              <a:pPr algn="ctr"/>
              <a:r>
                <a:rPr lang="en-US" altLang="zh-CN">
                  <a:solidFill>
                    <a:schemeClr val="bg1"/>
                  </a:solidFill>
                  <a:latin typeface="Impact" panose="020B0806030902050204" pitchFamily="34" charset="0"/>
                </a:rPr>
                <a:t>02</a:t>
              </a:r>
            </a:p>
          </p:txBody>
        </p:sp>
        <p:grpSp>
          <p:nvGrpSpPr>
            <p:cNvPr id="13" name="组合 12"/>
            <p:cNvGrpSpPr/>
            <p:nvPr/>
          </p:nvGrpSpPr>
          <p:grpSpPr>
            <a:xfrm>
              <a:off x="6959666" y="2590464"/>
              <a:ext cx="3962574" cy="563232"/>
              <a:chOff x="6444107" y="1469392"/>
              <a:chExt cx="4232109" cy="563232"/>
            </a:xfrm>
          </p:grpSpPr>
          <p:sp>
            <p:nvSpPr>
              <p:cNvPr id="18" name="文本框 80"/>
              <p:cNvSpPr txBox="1"/>
              <p:nvPr/>
            </p:nvSpPr>
            <p:spPr>
              <a:xfrm>
                <a:off x="6444107" y="1469392"/>
                <a:ext cx="4232109" cy="242864"/>
              </a:xfrm>
              <a:prstGeom prst="rect">
                <a:avLst/>
              </a:prstGeom>
              <a:noFill/>
            </p:spPr>
            <p:txBody>
              <a:bodyPr wrap="none" lIns="360000" tIns="0" rIns="0" bIns="0" anchor="b" anchorCtr="0">
                <a:normAutofit lnSpcReduction="10000"/>
              </a:bodyPr>
              <a:lstStyle/>
              <a:p>
                <a:r>
                  <a:rPr lang="zh-CN" altLang="en-US" sz="1600" b="1" dirty="0">
                    <a:solidFill>
                      <a:schemeClr val="accent2">
                        <a:lumMod val="100000"/>
                      </a:schemeClr>
                    </a:solidFill>
                  </a:rPr>
                  <a:t>输入标题文本</a:t>
                </a:r>
              </a:p>
            </p:txBody>
          </p:sp>
          <p:sp>
            <p:nvSpPr>
              <p:cNvPr id="19" name="文本框 81"/>
              <p:cNvSpPr txBox="1"/>
              <p:nvPr/>
            </p:nvSpPr>
            <p:spPr>
              <a:xfrm>
                <a:off x="6444107" y="1712256"/>
                <a:ext cx="4232109" cy="320368"/>
              </a:xfrm>
              <a:prstGeom prst="rect">
                <a:avLst/>
              </a:prstGeom>
            </p:spPr>
            <p:txBody>
              <a:bodyPr vert="horz" wrap="square" lIns="360000" tIns="0" rIns="0" bIns="0" anchor="ctr" anchorCtr="0">
                <a:normAutofit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sz="1050" dirty="0" err="1">
                    <a:solidFill>
                      <a:schemeClr val="dk1">
                        <a:lumMod val="100000"/>
                      </a:schemeClr>
                    </a:solidFill>
                  </a:rPr>
                  <a:t>点击此处更换文本</a:t>
                </a:r>
                <a:r>
                  <a:rPr lang="zh-CN" altLang="en-US" sz="1050" dirty="0">
                    <a:solidFill>
                      <a:schemeClr val="dk1">
                        <a:lumMod val="100000"/>
                      </a:schemeClr>
                    </a:solidFill>
                  </a:rPr>
                  <a:t>点击此处更换文本</a:t>
                </a:r>
                <a:endParaRPr sz="1050" dirty="0">
                  <a:solidFill>
                    <a:schemeClr val="dk1">
                      <a:lumMod val="100000"/>
                    </a:schemeClr>
                  </a:solidFill>
                </a:endParaRPr>
              </a:p>
            </p:txBody>
          </p:sp>
        </p:grpSp>
      </p:grpSp>
      <p:grpSp>
        <p:nvGrpSpPr>
          <p:cNvPr id="2" name="千图PPT彼岸天：ID 8661124库_组合 1"/>
          <p:cNvGrpSpPr/>
          <p:nvPr>
            <p:custDataLst>
              <p:tags r:id="rId6"/>
            </p:custDataLst>
          </p:nvPr>
        </p:nvGrpSpPr>
        <p:grpSpPr>
          <a:xfrm>
            <a:off x="6492143" y="1681330"/>
            <a:ext cx="4430097" cy="624349"/>
            <a:chOff x="6492143" y="1681330"/>
            <a:chExt cx="4430097" cy="624349"/>
          </a:xfrm>
        </p:grpSpPr>
        <p:sp>
          <p:nvSpPr>
            <p:cNvPr id="14" name="菱形 13"/>
            <p:cNvSpPr/>
            <p:nvPr/>
          </p:nvSpPr>
          <p:spPr>
            <a:xfrm>
              <a:off x="6492143" y="1681330"/>
              <a:ext cx="624349" cy="624349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anchor="ctr">
              <a:normAutofit/>
            </a:bodyPr>
            <a:lstStyle/>
            <a:p>
              <a:pPr algn="ctr"/>
              <a:r>
                <a:rPr lang="en-US" altLang="zh-CN">
                  <a:solidFill>
                    <a:schemeClr val="bg1"/>
                  </a:solidFill>
                  <a:latin typeface="Impact" panose="020B0806030902050204" pitchFamily="34" charset="0"/>
                </a:rPr>
                <a:t>01</a:t>
              </a:r>
            </a:p>
          </p:txBody>
        </p:sp>
        <p:grpSp>
          <p:nvGrpSpPr>
            <p:cNvPr id="15" name="组合 14"/>
            <p:cNvGrpSpPr/>
            <p:nvPr/>
          </p:nvGrpSpPr>
          <p:grpSpPr>
            <a:xfrm>
              <a:off x="6959666" y="1711888"/>
              <a:ext cx="3962574" cy="563232"/>
              <a:chOff x="6444107" y="1469392"/>
              <a:chExt cx="4232109" cy="563232"/>
            </a:xfrm>
          </p:grpSpPr>
          <p:sp>
            <p:nvSpPr>
              <p:cNvPr id="16" name="文本框 78"/>
              <p:cNvSpPr txBox="1"/>
              <p:nvPr/>
            </p:nvSpPr>
            <p:spPr>
              <a:xfrm>
                <a:off x="6444107" y="1469392"/>
                <a:ext cx="4232109" cy="242864"/>
              </a:xfrm>
              <a:prstGeom prst="rect">
                <a:avLst/>
              </a:prstGeom>
              <a:noFill/>
            </p:spPr>
            <p:txBody>
              <a:bodyPr wrap="none" lIns="360000" tIns="0" rIns="0" bIns="0" anchor="b" anchorCtr="0">
                <a:normAutofit lnSpcReduction="10000"/>
              </a:bodyPr>
              <a:lstStyle/>
              <a:p>
                <a:r>
                  <a:rPr lang="zh-CN" altLang="en-US" sz="1600" b="1" dirty="0">
                    <a:solidFill>
                      <a:schemeClr val="accent1">
                        <a:lumMod val="100000"/>
                      </a:schemeClr>
                    </a:solidFill>
                  </a:rPr>
                  <a:t>输入标题文本</a:t>
                </a:r>
              </a:p>
            </p:txBody>
          </p:sp>
          <p:sp>
            <p:nvSpPr>
              <p:cNvPr id="17" name="文本框 79"/>
              <p:cNvSpPr txBox="1"/>
              <p:nvPr/>
            </p:nvSpPr>
            <p:spPr>
              <a:xfrm>
                <a:off x="6444107" y="1712256"/>
                <a:ext cx="4232109" cy="320368"/>
              </a:xfrm>
              <a:prstGeom prst="rect">
                <a:avLst/>
              </a:prstGeom>
            </p:spPr>
            <p:txBody>
              <a:bodyPr vert="horz" wrap="square" lIns="360000" tIns="0" rIns="0" bIns="0" anchor="ctr" anchorCtr="0">
                <a:normAutofit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sz="1050" dirty="0" err="1">
                    <a:solidFill>
                      <a:schemeClr val="dk1">
                        <a:lumMod val="100000"/>
                      </a:schemeClr>
                    </a:solidFill>
                  </a:rPr>
                  <a:t>点击此处更换文本</a:t>
                </a:r>
                <a:r>
                  <a:rPr lang="zh-CN" altLang="en-US" sz="1050" dirty="0">
                    <a:solidFill>
                      <a:schemeClr val="dk1">
                        <a:lumMod val="100000"/>
                      </a:schemeClr>
                    </a:solidFill>
                  </a:rPr>
                  <a:t>点击此处更换文本</a:t>
                </a:r>
                <a:endParaRPr sz="1050" dirty="0">
                  <a:solidFill>
                    <a:schemeClr val="dk1">
                      <a:lumMod val="100000"/>
                    </a:schemeClr>
                  </a:solidFill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14:gallery dir="l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92383" y="2190990"/>
            <a:ext cx="5840060" cy="120032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6000" spc="300" dirty="0">
                <a:solidFill>
                  <a:srgbClr val="1E2E8D"/>
                </a:solidFill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感谢您的观看！</a:t>
            </a:r>
          </a:p>
        </p:txBody>
      </p:sp>
      <p:sp>
        <p:nvSpPr>
          <p:cNvPr id="5" name="矩形 4"/>
          <p:cNvSpPr/>
          <p:nvPr/>
        </p:nvSpPr>
        <p:spPr>
          <a:xfrm>
            <a:off x="217783" y="3243590"/>
            <a:ext cx="806261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dirty="0">
                <a:solidFill>
                  <a:srgbClr val="1E2E8D"/>
                </a:solidFill>
              </a:rPr>
              <a:t>Lorem ipsum dolor sit amet, consectetuer adipiscing elit.Aenean commodo ligula eget dolor. Aenean massa. Cum sociis natoque penatibus et magnis dis parturient montes,nascetur ridiculus mus. 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217783" y="3772196"/>
            <a:ext cx="3321743" cy="340093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rgbClr val="1E2E8D"/>
                </a:solidFill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策划人：</a:t>
            </a:r>
            <a:r>
              <a:rPr lang="en-US" altLang="zh-CN" sz="1400">
                <a:solidFill>
                  <a:srgbClr val="1E2E8D"/>
                </a:solidFill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xiazaii    </a:t>
            </a:r>
            <a:r>
              <a:rPr lang="zh-CN" altLang="en-US" sz="1400">
                <a:solidFill>
                  <a:srgbClr val="1E2E8D"/>
                </a:solidFill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日期</a:t>
            </a:r>
            <a:r>
              <a:rPr lang="en-US" altLang="zh-CN" sz="1400">
                <a:solidFill>
                  <a:srgbClr val="1E2E8D"/>
                </a:solidFill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: 202X/12/30</a:t>
            </a:r>
            <a:endParaRPr lang="zh-CN" altLang="en-US" sz="1400" dirty="0">
              <a:solidFill>
                <a:srgbClr val="1E2E8D"/>
              </a:solidFill>
              <a:latin typeface="方正正中黑简体" panose="02000000000000000000" pitchFamily="2" charset="-122"/>
              <a:ea typeface="方正正中黑简体" panose="020000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5000">
        <p14:ripple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6196633" y="2486754"/>
            <a:ext cx="4164729" cy="7003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zh-CN" altLang="en-US" sz="4550" b="1" dirty="0">
                <a:solidFill>
                  <a:srgbClr val="1E2E8D"/>
                </a:solidFill>
                <a:ea typeface="微软雅黑" panose="020B0503020204020204" pitchFamily="34" charset="-122"/>
                <a:cs typeface="+mn-ea"/>
                <a:sym typeface="+mn-lt"/>
              </a:rPr>
              <a:t>请输入您的标题</a:t>
            </a:r>
          </a:p>
        </p:txBody>
      </p:sp>
      <p:sp>
        <p:nvSpPr>
          <p:cNvPr id="4" name="TextBox 11"/>
          <p:cNvSpPr txBox="1"/>
          <p:nvPr/>
        </p:nvSpPr>
        <p:spPr>
          <a:xfrm>
            <a:off x="6096000" y="3301357"/>
            <a:ext cx="2346390" cy="2965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2560" lvl="1" indent="-162560">
              <a:buFont typeface="Arial" panose="020B0604020202020204" pitchFamily="34" charset="0"/>
              <a:buChar char="•"/>
            </a:pPr>
            <a:r>
              <a:rPr lang="zh-CN" altLang="en-US" sz="1325" dirty="0">
                <a:solidFill>
                  <a:srgbClr val="1E2E8D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添加相关标题文字</a:t>
            </a:r>
            <a:endParaRPr lang="en-US" altLang="zh-CN" sz="1325" dirty="0">
              <a:solidFill>
                <a:srgbClr val="1E2E8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11"/>
          <p:cNvSpPr txBox="1"/>
          <p:nvPr/>
        </p:nvSpPr>
        <p:spPr>
          <a:xfrm>
            <a:off x="7972663" y="3301357"/>
            <a:ext cx="2346390" cy="2965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2560" lvl="1" indent="-162560">
              <a:buFont typeface="Arial" panose="020B0604020202020204" pitchFamily="34" charset="0"/>
              <a:buChar char="•"/>
            </a:pPr>
            <a:r>
              <a:rPr lang="zh-CN" altLang="en-US" sz="1325" dirty="0">
                <a:solidFill>
                  <a:srgbClr val="1E2E8D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添加相关标题文字</a:t>
            </a:r>
            <a:endParaRPr lang="en-US" altLang="zh-CN" sz="1325" dirty="0">
              <a:solidFill>
                <a:srgbClr val="1E2E8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TextBox 11"/>
          <p:cNvSpPr txBox="1"/>
          <p:nvPr/>
        </p:nvSpPr>
        <p:spPr>
          <a:xfrm>
            <a:off x="6096000" y="3650352"/>
            <a:ext cx="2346390" cy="2965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2560" lvl="1" indent="-162560">
              <a:buFont typeface="Arial" panose="020B0604020202020204" pitchFamily="34" charset="0"/>
              <a:buChar char="•"/>
            </a:pPr>
            <a:r>
              <a:rPr lang="zh-CN" altLang="en-US" sz="1325" dirty="0">
                <a:solidFill>
                  <a:srgbClr val="1E2E8D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添加相关标题文字</a:t>
            </a:r>
            <a:endParaRPr lang="en-US" altLang="zh-CN" sz="1325" dirty="0">
              <a:solidFill>
                <a:srgbClr val="1E2E8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TextBox 11"/>
          <p:cNvSpPr txBox="1"/>
          <p:nvPr/>
        </p:nvSpPr>
        <p:spPr>
          <a:xfrm>
            <a:off x="7972663" y="3650352"/>
            <a:ext cx="2346390" cy="2965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2560" lvl="1" indent="-162560">
              <a:buFont typeface="Arial" panose="020B0604020202020204" pitchFamily="34" charset="0"/>
              <a:buChar char="•"/>
            </a:pPr>
            <a:r>
              <a:rPr lang="zh-CN" altLang="en-US" sz="1325" dirty="0">
                <a:solidFill>
                  <a:srgbClr val="1E2E8D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添加相关标题文字</a:t>
            </a:r>
            <a:endParaRPr lang="en-US" altLang="zh-CN" sz="1325" dirty="0">
              <a:solidFill>
                <a:srgbClr val="1E2E8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5000">
        <p14:warp dir="in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千图PPT彼岸天：ID 8661124库_Arrow: Bent 1"/>
          <p:cNvSpPr/>
          <p:nvPr>
            <p:custDataLst>
              <p:tags r:id="rId1"/>
            </p:custDataLst>
          </p:nvPr>
        </p:nvSpPr>
        <p:spPr>
          <a:xfrm flipH="1">
            <a:off x="4766202" y="1889705"/>
            <a:ext cx="1638079" cy="5015161"/>
          </a:xfrm>
          <a:prstGeom prst="bentArrow">
            <a:avLst>
              <a:gd name="adj1" fmla="val 13613"/>
              <a:gd name="adj2" fmla="val 19433"/>
              <a:gd name="adj3" fmla="val 25000"/>
              <a:gd name="adj4" fmla="val 4375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5" name="千图PPT彼岸天：ID 8661124库_Arrow: Bent 2"/>
          <p:cNvSpPr/>
          <p:nvPr>
            <p:custDataLst>
              <p:tags r:id="rId2"/>
            </p:custDataLst>
          </p:nvPr>
        </p:nvSpPr>
        <p:spPr>
          <a:xfrm flipH="1">
            <a:off x="4083410" y="4894561"/>
            <a:ext cx="1638079" cy="5015161"/>
          </a:xfrm>
          <a:prstGeom prst="bentArrow">
            <a:avLst>
              <a:gd name="adj1" fmla="val 13613"/>
              <a:gd name="adj2" fmla="val 19433"/>
              <a:gd name="adj3" fmla="val 25000"/>
              <a:gd name="adj4" fmla="val 4375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6" name="千图PPT彼岸天：ID 8661124库_Arrow: Bent 3"/>
          <p:cNvSpPr/>
          <p:nvPr>
            <p:custDataLst>
              <p:tags r:id="rId3"/>
            </p:custDataLst>
          </p:nvPr>
        </p:nvSpPr>
        <p:spPr>
          <a:xfrm>
            <a:off x="5823293" y="2786071"/>
            <a:ext cx="3274855" cy="4827693"/>
          </a:xfrm>
          <a:prstGeom prst="bentArrow">
            <a:avLst>
              <a:gd name="adj1" fmla="val 7011"/>
              <a:gd name="adj2" fmla="val 9487"/>
              <a:gd name="adj3" fmla="val 13346"/>
              <a:gd name="adj4" fmla="val 25264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7" name="千图PPT彼岸天：ID 8661124库_Arrow: Bent 4"/>
          <p:cNvSpPr/>
          <p:nvPr>
            <p:custDataLst>
              <p:tags r:id="rId4"/>
            </p:custDataLst>
          </p:nvPr>
        </p:nvSpPr>
        <p:spPr>
          <a:xfrm flipH="1">
            <a:off x="3067493" y="3393040"/>
            <a:ext cx="4027164" cy="4827693"/>
          </a:xfrm>
          <a:prstGeom prst="bentArrow">
            <a:avLst>
              <a:gd name="adj1" fmla="val 5776"/>
              <a:gd name="adj2" fmla="val 9487"/>
              <a:gd name="adj3" fmla="val 13346"/>
              <a:gd name="adj4" fmla="val 25264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8" name="千图PPT彼岸天：ID 8661124库_Arrow: Bent 5"/>
          <p:cNvSpPr/>
          <p:nvPr>
            <p:custDataLst>
              <p:tags r:id="rId5"/>
            </p:custDataLst>
          </p:nvPr>
        </p:nvSpPr>
        <p:spPr>
          <a:xfrm>
            <a:off x="6520430" y="4347273"/>
            <a:ext cx="1638079" cy="5015161"/>
          </a:xfrm>
          <a:prstGeom prst="bentArrow">
            <a:avLst>
              <a:gd name="adj1" fmla="val 13613"/>
              <a:gd name="adj2" fmla="val 19433"/>
              <a:gd name="adj3" fmla="val 25000"/>
              <a:gd name="adj4" fmla="val 43750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grpSp>
        <p:nvGrpSpPr>
          <p:cNvPr id="9" name="千图PPT彼岸天：ID 8661124库_组合 11"/>
          <p:cNvGrpSpPr/>
          <p:nvPr>
            <p:custDataLst>
              <p:tags r:id="rId6"/>
            </p:custDataLst>
          </p:nvPr>
        </p:nvGrpSpPr>
        <p:grpSpPr>
          <a:xfrm>
            <a:off x="784664" y="3330187"/>
            <a:ext cx="2147157" cy="863957"/>
            <a:chOff x="784663" y="3623154"/>
            <a:chExt cx="2147157" cy="863957"/>
          </a:xfrm>
        </p:grpSpPr>
        <p:sp>
          <p:nvSpPr>
            <p:cNvPr id="22" name="TextBox 21"/>
            <p:cNvSpPr txBox="1"/>
            <p:nvPr/>
          </p:nvSpPr>
          <p:spPr bwMode="auto">
            <a:xfrm>
              <a:off x="1672844" y="3623154"/>
              <a:ext cx="1258976" cy="309958"/>
            </a:xfrm>
            <a:prstGeom prst="rect">
              <a:avLst/>
            </a:prstGeom>
            <a:noFill/>
          </p:spPr>
          <p:txBody>
            <a:bodyPr wrap="none" lIns="90000" tIns="46800" rIns="90000" bIns="46800">
              <a:normAutofit/>
            </a:bodyPr>
            <a:lstStyle/>
            <a:p>
              <a:pPr algn="r" latinLnBrk="0"/>
              <a:r>
                <a:rPr lang="zh-CN" altLang="en-US" sz="1400" dirty="0">
                  <a:solidFill>
                    <a:schemeClr val="accent2"/>
                  </a:solidFill>
                  <a:effectLst/>
                </a:rPr>
                <a:t>输入标题文本</a:t>
              </a: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784663" y="3933113"/>
              <a:ext cx="2147157" cy="553998"/>
            </a:xfrm>
            <a:prstGeom prst="rect">
              <a:avLst/>
            </a:prstGeom>
          </p:spPr>
          <p:txBody>
            <a:bodyPr wrap="square">
              <a:normAutofit/>
            </a:bodyPr>
            <a:lstStyle/>
            <a:p>
              <a:pPr algn="r">
                <a:lnSpc>
                  <a:spcPct val="120000"/>
                </a:lnSpc>
                <a:defRPr/>
              </a:pPr>
              <a:r>
                <a:rPr sz="10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点击此处更换文本</a:t>
              </a:r>
              <a:r>
                <a:rPr lang="zh-CN" alt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点击此处更换文本</a:t>
              </a:r>
              <a:endParaRPr sz="10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0" name="千图PPT彼岸天：ID 8661124库_组合 9"/>
          <p:cNvGrpSpPr/>
          <p:nvPr>
            <p:custDataLst>
              <p:tags r:id="rId7"/>
            </p:custDataLst>
          </p:nvPr>
        </p:nvGrpSpPr>
        <p:grpSpPr>
          <a:xfrm>
            <a:off x="2495503" y="1778893"/>
            <a:ext cx="2147157" cy="863957"/>
            <a:chOff x="2495502" y="2097851"/>
            <a:chExt cx="2147157" cy="863957"/>
          </a:xfrm>
        </p:grpSpPr>
        <p:sp>
          <p:nvSpPr>
            <p:cNvPr id="20" name="TextBox 23"/>
            <p:cNvSpPr txBox="1"/>
            <p:nvPr/>
          </p:nvSpPr>
          <p:spPr bwMode="auto">
            <a:xfrm>
              <a:off x="3383683" y="2097851"/>
              <a:ext cx="1258976" cy="309958"/>
            </a:xfrm>
            <a:prstGeom prst="rect">
              <a:avLst/>
            </a:prstGeom>
            <a:noFill/>
          </p:spPr>
          <p:txBody>
            <a:bodyPr wrap="none" lIns="90000" tIns="46800" rIns="90000" bIns="46800">
              <a:normAutofit/>
            </a:bodyPr>
            <a:lstStyle/>
            <a:p>
              <a:pPr algn="r" latinLnBrk="0"/>
              <a:r>
                <a:rPr lang="zh-CN" altLang="en-US" sz="1400" dirty="0">
                  <a:solidFill>
                    <a:schemeClr val="accent3"/>
                  </a:solidFill>
                  <a:effectLst/>
                </a:rPr>
                <a:t>输入标题文本</a:t>
              </a:r>
            </a:p>
          </p:txBody>
        </p:sp>
        <p:sp>
          <p:nvSpPr>
            <p:cNvPr id="21" name="Rectangle 24"/>
            <p:cNvSpPr/>
            <p:nvPr/>
          </p:nvSpPr>
          <p:spPr>
            <a:xfrm>
              <a:off x="2495502" y="2407810"/>
              <a:ext cx="2147157" cy="553998"/>
            </a:xfrm>
            <a:prstGeom prst="rect">
              <a:avLst/>
            </a:prstGeom>
          </p:spPr>
          <p:txBody>
            <a:bodyPr wrap="square">
              <a:normAutofit/>
            </a:bodyPr>
            <a:lstStyle/>
            <a:p>
              <a:pPr algn="r">
                <a:lnSpc>
                  <a:spcPct val="120000"/>
                </a:lnSpc>
                <a:defRPr/>
              </a:pPr>
              <a:r>
                <a:rPr sz="10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点击此处更换文本</a:t>
              </a:r>
              <a:r>
                <a:rPr lang="zh-CN" alt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点击此处更换文本</a:t>
              </a:r>
              <a:endParaRPr sz="10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1" name="千图PPT彼岸天：ID 8661124库_组合 12"/>
          <p:cNvGrpSpPr/>
          <p:nvPr>
            <p:custDataLst>
              <p:tags r:id="rId8"/>
            </p:custDataLst>
          </p:nvPr>
        </p:nvGrpSpPr>
        <p:grpSpPr>
          <a:xfrm>
            <a:off x="1748428" y="4767938"/>
            <a:ext cx="2147157" cy="863957"/>
            <a:chOff x="1748427" y="5049223"/>
            <a:chExt cx="2147157" cy="863957"/>
          </a:xfrm>
        </p:grpSpPr>
        <p:sp>
          <p:nvSpPr>
            <p:cNvPr id="18" name="TextBox 25"/>
            <p:cNvSpPr txBox="1"/>
            <p:nvPr/>
          </p:nvSpPr>
          <p:spPr bwMode="auto">
            <a:xfrm>
              <a:off x="2636608" y="5049223"/>
              <a:ext cx="1258976" cy="309958"/>
            </a:xfrm>
            <a:prstGeom prst="rect">
              <a:avLst/>
            </a:prstGeom>
            <a:noFill/>
          </p:spPr>
          <p:txBody>
            <a:bodyPr wrap="none" lIns="90000" tIns="46800" rIns="90000" bIns="46800">
              <a:normAutofit/>
            </a:bodyPr>
            <a:lstStyle/>
            <a:p>
              <a:pPr algn="r" latinLnBrk="0"/>
              <a:r>
                <a:rPr lang="zh-CN" altLang="en-US" sz="1400" dirty="0">
                  <a:solidFill>
                    <a:schemeClr val="accent1"/>
                  </a:solidFill>
                  <a:effectLst/>
                </a:rPr>
                <a:t>输入标题文本</a:t>
              </a:r>
            </a:p>
          </p:txBody>
        </p:sp>
        <p:sp>
          <p:nvSpPr>
            <p:cNvPr id="19" name="Rectangle 26"/>
            <p:cNvSpPr/>
            <p:nvPr/>
          </p:nvSpPr>
          <p:spPr>
            <a:xfrm>
              <a:off x="1748427" y="5359182"/>
              <a:ext cx="2147157" cy="553998"/>
            </a:xfrm>
            <a:prstGeom prst="rect">
              <a:avLst/>
            </a:prstGeom>
          </p:spPr>
          <p:txBody>
            <a:bodyPr wrap="square">
              <a:normAutofit/>
            </a:bodyPr>
            <a:lstStyle/>
            <a:p>
              <a:pPr algn="r">
                <a:lnSpc>
                  <a:spcPct val="120000"/>
                </a:lnSpc>
                <a:defRPr/>
              </a:pPr>
              <a:r>
                <a:rPr sz="10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点击此处更换文本</a:t>
              </a:r>
              <a:r>
                <a:rPr lang="zh-CN" alt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点击此处更换文本</a:t>
              </a:r>
              <a:endParaRPr sz="10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2" name="千图PPT彼岸天：ID 8661124库_组合 15"/>
          <p:cNvGrpSpPr/>
          <p:nvPr>
            <p:custDataLst>
              <p:tags r:id="rId9"/>
            </p:custDataLst>
          </p:nvPr>
        </p:nvGrpSpPr>
        <p:grpSpPr>
          <a:xfrm>
            <a:off x="8324052" y="4221087"/>
            <a:ext cx="2147157" cy="863957"/>
            <a:chOff x="8372581" y="4563537"/>
            <a:chExt cx="2147157" cy="863957"/>
          </a:xfrm>
        </p:grpSpPr>
        <p:sp>
          <p:nvSpPr>
            <p:cNvPr id="16" name="TextBox 27"/>
            <p:cNvSpPr txBox="1"/>
            <p:nvPr/>
          </p:nvSpPr>
          <p:spPr bwMode="auto">
            <a:xfrm>
              <a:off x="8372581" y="4563537"/>
              <a:ext cx="1258976" cy="309958"/>
            </a:xfrm>
            <a:prstGeom prst="rect">
              <a:avLst/>
            </a:prstGeom>
            <a:noFill/>
          </p:spPr>
          <p:txBody>
            <a:bodyPr wrap="none" lIns="90000" tIns="46800" rIns="90000" bIns="46800">
              <a:normAutofit/>
            </a:bodyPr>
            <a:lstStyle/>
            <a:p>
              <a:pPr algn="l" latinLnBrk="0"/>
              <a:r>
                <a:rPr lang="zh-CN" altLang="en-US" sz="1400" dirty="0">
                  <a:solidFill>
                    <a:schemeClr val="accent5"/>
                  </a:solidFill>
                  <a:effectLst/>
                </a:rPr>
                <a:t>输入标题文本</a:t>
              </a:r>
            </a:p>
          </p:txBody>
        </p:sp>
        <p:sp>
          <p:nvSpPr>
            <p:cNvPr id="17" name="Rectangle 28"/>
            <p:cNvSpPr/>
            <p:nvPr/>
          </p:nvSpPr>
          <p:spPr>
            <a:xfrm>
              <a:off x="8372581" y="4873496"/>
              <a:ext cx="2147157" cy="553998"/>
            </a:xfrm>
            <a:prstGeom prst="rect">
              <a:avLst/>
            </a:prstGeom>
          </p:spPr>
          <p:txBody>
            <a:bodyPr wrap="square">
              <a:normAutofit/>
            </a:bodyPr>
            <a:lstStyle/>
            <a:p>
              <a:pPr>
                <a:lnSpc>
                  <a:spcPct val="120000"/>
                </a:lnSpc>
                <a:defRPr/>
              </a:pPr>
              <a:r>
                <a:rPr sz="10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点击此处更换文本</a:t>
              </a:r>
              <a:r>
                <a:rPr lang="zh-CN" alt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点击此处更换文本</a:t>
              </a:r>
              <a:endParaRPr sz="10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3" name="千图PPT彼岸天：ID 8661124库_组合 14"/>
          <p:cNvGrpSpPr/>
          <p:nvPr>
            <p:custDataLst>
              <p:tags r:id="rId10"/>
            </p:custDataLst>
          </p:nvPr>
        </p:nvGrpSpPr>
        <p:grpSpPr>
          <a:xfrm>
            <a:off x="9216855" y="2687225"/>
            <a:ext cx="2147157" cy="863957"/>
            <a:chOff x="9260180" y="3020230"/>
            <a:chExt cx="2147157" cy="863957"/>
          </a:xfrm>
        </p:grpSpPr>
        <p:sp>
          <p:nvSpPr>
            <p:cNvPr id="14" name="TextBox 29"/>
            <p:cNvSpPr txBox="1"/>
            <p:nvPr/>
          </p:nvSpPr>
          <p:spPr bwMode="auto">
            <a:xfrm>
              <a:off x="9260180" y="3020230"/>
              <a:ext cx="1258976" cy="309958"/>
            </a:xfrm>
            <a:prstGeom prst="rect">
              <a:avLst/>
            </a:prstGeom>
            <a:noFill/>
          </p:spPr>
          <p:txBody>
            <a:bodyPr wrap="none" lIns="90000" tIns="46800" rIns="90000" bIns="46800">
              <a:normAutofit/>
            </a:bodyPr>
            <a:lstStyle/>
            <a:p>
              <a:pPr algn="l" latinLnBrk="0"/>
              <a:r>
                <a:rPr lang="zh-CN" altLang="en-US" sz="1400" dirty="0">
                  <a:solidFill>
                    <a:schemeClr val="accent4"/>
                  </a:solidFill>
                  <a:effectLst/>
                </a:rPr>
                <a:t>输入标题文本</a:t>
              </a:r>
            </a:p>
          </p:txBody>
        </p:sp>
        <p:sp>
          <p:nvSpPr>
            <p:cNvPr id="15" name="Rectangle 30"/>
            <p:cNvSpPr/>
            <p:nvPr/>
          </p:nvSpPr>
          <p:spPr>
            <a:xfrm>
              <a:off x="9260180" y="3330189"/>
              <a:ext cx="2147157" cy="553998"/>
            </a:xfrm>
            <a:prstGeom prst="rect">
              <a:avLst/>
            </a:prstGeom>
          </p:spPr>
          <p:txBody>
            <a:bodyPr wrap="square">
              <a:normAutofit/>
            </a:bodyPr>
            <a:lstStyle/>
            <a:p>
              <a:pPr>
                <a:lnSpc>
                  <a:spcPct val="120000"/>
                </a:lnSpc>
                <a:defRPr/>
              </a:pPr>
              <a:r>
                <a:rPr sz="10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点击此处更换文本</a:t>
              </a:r>
              <a:r>
                <a:rPr lang="zh-CN" alt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点击此处更换文本</a:t>
              </a:r>
              <a:endParaRPr sz="10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14:prism isInverted="1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500"/>
                            </p:stCondLst>
                            <p:childTnLst>
                              <p:par>
                                <p:cTn id="57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千图PPT彼岸天：ID 8661124库_组合 1"/>
          <p:cNvGrpSpPr/>
          <p:nvPr>
            <p:custDataLst>
              <p:tags r:id="rId1"/>
            </p:custDataLst>
          </p:nvPr>
        </p:nvGrpSpPr>
        <p:grpSpPr>
          <a:xfrm>
            <a:off x="4106744" y="2475069"/>
            <a:ext cx="4303836" cy="4247169"/>
            <a:chOff x="4705060" y="2462889"/>
            <a:chExt cx="3107196" cy="3266702"/>
          </a:xfrm>
        </p:grpSpPr>
        <p:sp>
          <p:nvSpPr>
            <p:cNvPr id="20" name="Freeform: Shape 164"/>
            <p:cNvSpPr/>
            <p:nvPr/>
          </p:nvSpPr>
          <p:spPr bwMode="auto">
            <a:xfrm>
              <a:off x="5886027" y="2462889"/>
              <a:ext cx="746707" cy="952196"/>
            </a:xfrm>
            <a:custGeom>
              <a:avLst/>
              <a:gdLst>
                <a:gd name="T0" fmla="*/ 174 w 348"/>
                <a:gd name="T1" fmla="*/ 0 h 444"/>
                <a:gd name="T2" fmla="*/ 59 w 348"/>
                <a:gd name="T3" fmla="*/ 115 h 444"/>
                <a:gd name="T4" fmla="*/ 59 w 348"/>
                <a:gd name="T5" fmla="*/ 328 h 444"/>
                <a:gd name="T6" fmla="*/ 174 w 348"/>
                <a:gd name="T7" fmla="*/ 444 h 444"/>
                <a:gd name="T8" fmla="*/ 290 w 348"/>
                <a:gd name="T9" fmla="*/ 328 h 444"/>
                <a:gd name="T10" fmla="*/ 290 w 348"/>
                <a:gd name="T11" fmla="*/ 115 h 444"/>
                <a:gd name="T12" fmla="*/ 174 w 348"/>
                <a:gd name="T13" fmla="*/ 0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8" h="444">
                  <a:moveTo>
                    <a:pt x="174" y="0"/>
                  </a:moveTo>
                  <a:cubicBezTo>
                    <a:pt x="59" y="115"/>
                    <a:pt x="59" y="115"/>
                    <a:pt x="59" y="115"/>
                  </a:cubicBezTo>
                  <a:cubicBezTo>
                    <a:pt x="0" y="174"/>
                    <a:pt x="0" y="270"/>
                    <a:pt x="59" y="328"/>
                  </a:cubicBezTo>
                  <a:cubicBezTo>
                    <a:pt x="174" y="444"/>
                    <a:pt x="174" y="444"/>
                    <a:pt x="174" y="444"/>
                  </a:cubicBezTo>
                  <a:cubicBezTo>
                    <a:pt x="290" y="328"/>
                    <a:pt x="290" y="328"/>
                    <a:pt x="290" y="328"/>
                  </a:cubicBezTo>
                  <a:cubicBezTo>
                    <a:pt x="348" y="270"/>
                    <a:pt x="348" y="174"/>
                    <a:pt x="290" y="115"/>
                  </a:cubicBezTo>
                  <a:cubicBezTo>
                    <a:pt x="174" y="0"/>
                    <a:pt x="174" y="0"/>
                    <a:pt x="174" y="0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none" lIns="91440" tIns="45720" rIns="91440" bIns="45720" anchor="ctr" anchorCtr="0" compatLnSpc="1">
              <a:normAutofit/>
            </a:bodyPr>
            <a:lstStyle/>
            <a:p>
              <a:pPr algn="ctr"/>
              <a:r>
                <a:rPr lang="en-US" sz="2000">
                  <a:solidFill>
                    <a:schemeClr val="bg1"/>
                  </a:solidFill>
                </a:rPr>
                <a:t>03</a:t>
              </a:r>
            </a:p>
          </p:txBody>
        </p:sp>
        <p:sp>
          <p:nvSpPr>
            <p:cNvPr id="21" name="Freeform: Shape 165"/>
            <p:cNvSpPr/>
            <p:nvPr/>
          </p:nvSpPr>
          <p:spPr bwMode="auto">
            <a:xfrm>
              <a:off x="6861505" y="3938979"/>
              <a:ext cx="950751" cy="683034"/>
            </a:xfrm>
            <a:custGeom>
              <a:avLst/>
              <a:gdLst>
                <a:gd name="T0" fmla="*/ 222 w 443"/>
                <a:gd name="T1" fmla="*/ 0 h 318"/>
                <a:gd name="T2" fmla="*/ 115 w 443"/>
                <a:gd name="T3" fmla="*/ 44 h 318"/>
                <a:gd name="T4" fmla="*/ 0 w 443"/>
                <a:gd name="T5" fmla="*/ 159 h 318"/>
                <a:gd name="T6" fmla="*/ 115 w 443"/>
                <a:gd name="T7" fmla="*/ 274 h 318"/>
                <a:gd name="T8" fmla="*/ 222 w 443"/>
                <a:gd name="T9" fmla="*/ 318 h 318"/>
                <a:gd name="T10" fmla="*/ 328 w 443"/>
                <a:gd name="T11" fmla="*/ 274 h 318"/>
                <a:gd name="T12" fmla="*/ 443 w 443"/>
                <a:gd name="T13" fmla="*/ 159 h 318"/>
                <a:gd name="T14" fmla="*/ 328 w 443"/>
                <a:gd name="T15" fmla="*/ 44 h 318"/>
                <a:gd name="T16" fmla="*/ 222 w 443"/>
                <a:gd name="T17" fmla="*/ 0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3" h="318">
                  <a:moveTo>
                    <a:pt x="222" y="0"/>
                  </a:moveTo>
                  <a:cubicBezTo>
                    <a:pt x="183" y="0"/>
                    <a:pt x="144" y="14"/>
                    <a:pt x="115" y="44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115" y="274"/>
                    <a:pt x="115" y="274"/>
                    <a:pt x="115" y="274"/>
                  </a:cubicBezTo>
                  <a:cubicBezTo>
                    <a:pt x="144" y="304"/>
                    <a:pt x="183" y="318"/>
                    <a:pt x="222" y="318"/>
                  </a:cubicBezTo>
                  <a:cubicBezTo>
                    <a:pt x="260" y="318"/>
                    <a:pt x="299" y="304"/>
                    <a:pt x="328" y="274"/>
                  </a:cubicBezTo>
                  <a:cubicBezTo>
                    <a:pt x="443" y="159"/>
                    <a:pt x="443" y="159"/>
                    <a:pt x="443" y="159"/>
                  </a:cubicBezTo>
                  <a:cubicBezTo>
                    <a:pt x="328" y="44"/>
                    <a:pt x="328" y="44"/>
                    <a:pt x="328" y="44"/>
                  </a:cubicBezTo>
                  <a:cubicBezTo>
                    <a:pt x="299" y="14"/>
                    <a:pt x="260" y="0"/>
                    <a:pt x="222" y="0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none" lIns="91440" tIns="45720" rIns="91440" bIns="45720" anchor="ctr" anchorCtr="0" compatLnSpc="1">
              <a:normAutofit/>
            </a:bodyPr>
            <a:lstStyle/>
            <a:p>
              <a:pPr algn="ctr"/>
              <a:r>
                <a:rPr lang="en-US" sz="2000">
                  <a:solidFill>
                    <a:schemeClr val="bg1"/>
                  </a:solidFill>
                </a:rPr>
                <a:t>05</a:t>
              </a:r>
            </a:p>
          </p:txBody>
        </p:sp>
        <p:sp>
          <p:nvSpPr>
            <p:cNvPr id="22" name="Freeform: Shape 173"/>
            <p:cNvSpPr/>
            <p:nvPr/>
          </p:nvSpPr>
          <p:spPr bwMode="auto">
            <a:xfrm>
              <a:off x="4705060" y="3938979"/>
              <a:ext cx="952195" cy="683034"/>
            </a:xfrm>
            <a:custGeom>
              <a:avLst/>
              <a:gdLst>
                <a:gd name="T0" fmla="*/ 222 w 444"/>
                <a:gd name="T1" fmla="*/ 0 h 318"/>
                <a:gd name="T2" fmla="*/ 116 w 444"/>
                <a:gd name="T3" fmla="*/ 44 h 318"/>
                <a:gd name="T4" fmla="*/ 0 w 444"/>
                <a:gd name="T5" fmla="*/ 159 h 318"/>
                <a:gd name="T6" fmla="*/ 116 w 444"/>
                <a:gd name="T7" fmla="*/ 274 h 318"/>
                <a:gd name="T8" fmla="*/ 222 w 444"/>
                <a:gd name="T9" fmla="*/ 318 h 318"/>
                <a:gd name="T10" fmla="*/ 329 w 444"/>
                <a:gd name="T11" fmla="*/ 274 h 318"/>
                <a:gd name="T12" fmla="*/ 444 w 444"/>
                <a:gd name="T13" fmla="*/ 159 h 318"/>
                <a:gd name="T14" fmla="*/ 329 w 444"/>
                <a:gd name="T15" fmla="*/ 44 h 318"/>
                <a:gd name="T16" fmla="*/ 222 w 444"/>
                <a:gd name="T17" fmla="*/ 0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4" h="318">
                  <a:moveTo>
                    <a:pt x="222" y="0"/>
                  </a:moveTo>
                  <a:cubicBezTo>
                    <a:pt x="184" y="0"/>
                    <a:pt x="145" y="14"/>
                    <a:pt x="116" y="44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116" y="274"/>
                    <a:pt x="116" y="274"/>
                    <a:pt x="116" y="274"/>
                  </a:cubicBezTo>
                  <a:cubicBezTo>
                    <a:pt x="145" y="304"/>
                    <a:pt x="184" y="318"/>
                    <a:pt x="222" y="318"/>
                  </a:cubicBezTo>
                  <a:cubicBezTo>
                    <a:pt x="261" y="318"/>
                    <a:pt x="299" y="304"/>
                    <a:pt x="329" y="274"/>
                  </a:cubicBezTo>
                  <a:cubicBezTo>
                    <a:pt x="444" y="159"/>
                    <a:pt x="444" y="159"/>
                    <a:pt x="444" y="159"/>
                  </a:cubicBezTo>
                  <a:cubicBezTo>
                    <a:pt x="329" y="44"/>
                    <a:pt x="329" y="44"/>
                    <a:pt x="329" y="44"/>
                  </a:cubicBezTo>
                  <a:cubicBezTo>
                    <a:pt x="299" y="14"/>
                    <a:pt x="261" y="0"/>
                    <a:pt x="222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none" lIns="91440" tIns="45720" rIns="91440" bIns="45720" anchor="ctr" anchorCtr="0" compatLnSpc="1">
              <a:normAutofit/>
            </a:bodyPr>
            <a:lstStyle/>
            <a:p>
              <a:pPr algn="ctr"/>
              <a:r>
                <a:rPr lang="en-US" sz="2000">
                  <a:solidFill>
                    <a:schemeClr val="bg1"/>
                  </a:solidFill>
                </a:rPr>
                <a:t>01</a:t>
              </a:r>
            </a:p>
          </p:txBody>
        </p:sp>
        <p:sp>
          <p:nvSpPr>
            <p:cNvPr id="23" name="Freeform: Shape 174"/>
            <p:cNvSpPr/>
            <p:nvPr/>
          </p:nvSpPr>
          <p:spPr bwMode="auto">
            <a:xfrm>
              <a:off x="5152046" y="3063571"/>
              <a:ext cx="677246" cy="670009"/>
            </a:xfrm>
            <a:custGeom>
              <a:avLst/>
              <a:gdLst>
                <a:gd name="T0" fmla="*/ 162 w 316"/>
                <a:gd name="T1" fmla="*/ 0 h 312"/>
                <a:gd name="T2" fmla="*/ 0 w 316"/>
                <a:gd name="T3" fmla="*/ 0 h 312"/>
                <a:gd name="T4" fmla="*/ 0 w 316"/>
                <a:gd name="T5" fmla="*/ 164 h 312"/>
                <a:gd name="T6" fmla="*/ 150 w 316"/>
                <a:gd name="T7" fmla="*/ 312 h 312"/>
                <a:gd name="T8" fmla="*/ 316 w 316"/>
                <a:gd name="T9" fmla="*/ 312 h 312"/>
                <a:gd name="T10" fmla="*/ 316 w 316"/>
                <a:gd name="T11" fmla="*/ 152 h 312"/>
                <a:gd name="T12" fmla="*/ 162 w 316"/>
                <a:gd name="T13" fmla="*/ 0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6" h="312">
                  <a:moveTo>
                    <a:pt x="16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64"/>
                    <a:pt x="0" y="164"/>
                    <a:pt x="0" y="164"/>
                  </a:cubicBezTo>
                  <a:cubicBezTo>
                    <a:pt x="0" y="247"/>
                    <a:pt x="67" y="312"/>
                    <a:pt x="150" y="312"/>
                  </a:cubicBezTo>
                  <a:cubicBezTo>
                    <a:pt x="316" y="312"/>
                    <a:pt x="316" y="312"/>
                    <a:pt x="316" y="312"/>
                  </a:cubicBezTo>
                  <a:cubicBezTo>
                    <a:pt x="316" y="152"/>
                    <a:pt x="316" y="152"/>
                    <a:pt x="316" y="152"/>
                  </a:cubicBezTo>
                  <a:cubicBezTo>
                    <a:pt x="316" y="68"/>
                    <a:pt x="245" y="0"/>
                    <a:pt x="162" y="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none" lIns="91440" tIns="45720" rIns="91440" bIns="45720" anchor="ctr" anchorCtr="0" compatLnSpc="1">
              <a:normAutofit/>
            </a:bodyPr>
            <a:lstStyle/>
            <a:p>
              <a:pPr algn="ctr"/>
              <a:r>
                <a:rPr lang="en-US" sz="2000">
                  <a:solidFill>
                    <a:schemeClr val="bg1"/>
                  </a:solidFill>
                </a:rPr>
                <a:t>02</a:t>
              </a:r>
            </a:p>
          </p:txBody>
        </p:sp>
        <p:sp>
          <p:nvSpPr>
            <p:cNvPr id="24" name="Freeform: Shape 175"/>
            <p:cNvSpPr/>
            <p:nvPr/>
          </p:nvSpPr>
          <p:spPr bwMode="auto">
            <a:xfrm>
              <a:off x="6689469" y="3063571"/>
              <a:ext cx="670009" cy="670009"/>
            </a:xfrm>
            <a:custGeom>
              <a:avLst/>
              <a:gdLst>
                <a:gd name="T0" fmla="*/ 312 w 312"/>
                <a:gd name="T1" fmla="*/ 0 h 312"/>
                <a:gd name="T2" fmla="*/ 153 w 312"/>
                <a:gd name="T3" fmla="*/ 0 h 312"/>
                <a:gd name="T4" fmla="*/ 0 w 312"/>
                <a:gd name="T5" fmla="*/ 152 h 312"/>
                <a:gd name="T6" fmla="*/ 0 w 312"/>
                <a:gd name="T7" fmla="*/ 312 h 312"/>
                <a:gd name="T8" fmla="*/ 165 w 312"/>
                <a:gd name="T9" fmla="*/ 312 h 312"/>
                <a:gd name="T10" fmla="*/ 312 w 312"/>
                <a:gd name="T11" fmla="*/ 164 h 312"/>
                <a:gd name="T12" fmla="*/ 312 w 312"/>
                <a:gd name="T13" fmla="*/ 0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2" h="312">
                  <a:moveTo>
                    <a:pt x="312" y="0"/>
                  </a:moveTo>
                  <a:cubicBezTo>
                    <a:pt x="153" y="0"/>
                    <a:pt x="153" y="0"/>
                    <a:pt x="153" y="0"/>
                  </a:cubicBezTo>
                  <a:cubicBezTo>
                    <a:pt x="69" y="0"/>
                    <a:pt x="0" y="68"/>
                    <a:pt x="0" y="152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165" y="312"/>
                    <a:pt x="165" y="312"/>
                    <a:pt x="165" y="312"/>
                  </a:cubicBezTo>
                  <a:cubicBezTo>
                    <a:pt x="248" y="312"/>
                    <a:pt x="312" y="247"/>
                    <a:pt x="312" y="164"/>
                  </a:cubicBezTo>
                  <a:cubicBezTo>
                    <a:pt x="312" y="0"/>
                    <a:pt x="312" y="0"/>
                    <a:pt x="312" y="0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none" lIns="91440" tIns="45720" rIns="91440" bIns="45720" anchor="ctr" anchorCtr="0" compatLnSpc="1">
              <a:normAutofit/>
            </a:bodyPr>
            <a:lstStyle/>
            <a:p>
              <a:pPr algn="ctr"/>
              <a:r>
                <a:rPr lang="en-US" sz="2000">
                  <a:solidFill>
                    <a:schemeClr val="bg1"/>
                  </a:solidFill>
                </a:rPr>
                <a:t>04</a:t>
              </a:r>
            </a:p>
          </p:txBody>
        </p:sp>
        <p:sp>
          <p:nvSpPr>
            <p:cNvPr id="25" name="Freeform: Shape 177"/>
            <p:cNvSpPr/>
            <p:nvPr/>
          </p:nvSpPr>
          <p:spPr bwMode="auto">
            <a:xfrm>
              <a:off x="5809439" y="3482211"/>
              <a:ext cx="984880" cy="1895036"/>
            </a:xfrm>
            <a:custGeom>
              <a:avLst/>
              <a:gdLst/>
              <a:ahLst/>
              <a:cxnLst>
                <a:cxn ang="0">
                  <a:pos x="670" y="551"/>
                </a:cxn>
                <a:cxn ang="0">
                  <a:pos x="659" y="545"/>
                </a:cxn>
                <a:cxn ang="0">
                  <a:pos x="652" y="551"/>
                </a:cxn>
                <a:cxn ang="0">
                  <a:pos x="518" y="719"/>
                </a:cxn>
                <a:cxn ang="0">
                  <a:pos x="424" y="720"/>
                </a:cxn>
                <a:cxn ang="0">
                  <a:pos x="428" y="647"/>
                </a:cxn>
                <a:cxn ang="0">
                  <a:pos x="528" y="305"/>
                </a:cxn>
                <a:cxn ang="0">
                  <a:pos x="524" y="301"/>
                </a:cxn>
                <a:cxn ang="0">
                  <a:pos x="511" y="308"/>
                </a:cxn>
                <a:cxn ang="0">
                  <a:pos x="419" y="415"/>
                </a:cxn>
                <a:cxn ang="0">
                  <a:pos x="376" y="291"/>
                </a:cxn>
                <a:cxn ang="0">
                  <a:pos x="360" y="121"/>
                </a:cxn>
                <a:cxn ang="0">
                  <a:pos x="342" y="72"/>
                </a:cxn>
                <a:cxn ang="0">
                  <a:pos x="338" y="64"/>
                </a:cxn>
                <a:cxn ang="0">
                  <a:pos x="300" y="7"/>
                </a:cxn>
                <a:cxn ang="0">
                  <a:pos x="299" y="5"/>
                </a:cxn>
                <a:cxn ang="0">
                  <a:pos x="292" y="1"/>
                </a:cxn>
                <a:cxn ang="0">
                  <a:pos x="284" y="4"/>
                </a:cxn>
                <a:cxn ang="0">
                  <a:pos x="282" y="15"/>
                </a:cxn>
                <a:cxn ang="0">
                  <a:pos x="315" y="150"/>
                </a:cxn>
                <a:cxn ang="0">
                  <a:pos x="305" y="279"/>
                </a:cxn>
                <a:cxn ang="0">
                  <a:pos x="138" y="202"/>
                </a:cxn>
                <a:cxn ang="0">
                  <a:pos x="136" y="198"/>
                </a:cxn>
                <a:cxn ang="0">
                  <a:pos x="136" y="198"/>
                </a:cxn>
                <a:cxn ang="0">
                  <a:pos x="126" y="198"/>
                </a:cxn>
                <a:cxn ang="0">
                  <a:pos x="161" y="356"/>
                </a:cxn>
                <a:cxn ang="0">
                  <a:pos x="242" y="420"/>
                </a:cxn>
                <a:cxn ang="0">
                  <a:pos x="297" y="527"/>
                </a:cxn>
                <a:cxn ang="0">
                  <a:pos x="285" y="648"/>
                </a:cxn>
                <a:cxn ang="0">
                  <a:pos x="181" y="699"/>
                </a:cxn>
                <a:cxn ang="0">
                  <a:pos x="102" y="671"/>
                </a:cxn>
                <a:cxn ang="0">
                  <a:pos x="13" y="616"/>
                </a:cxn>
                <a:cxn ang="0">
                  <a:pos x="3" y="619"/>
                </a:cxn>
                <a:cxn ang="0">
                  <a:pos x="4" y="619"/>
                </a:cxn>
                <a:cxn ang="0">
                  <a:pos x="1" y="627"/>
                </a:cxn>
                <a:cxn ang="0">
                  <a:pos x="108" y="748"/>
                </a:cxn>
                <a:cxn ang="0">
                  <a:pos x="221" y="908"/>
                </a:cxn>
                <a:cxn ang="0">
                  <a:pos x="197" y="1295"/>
                </a:cxn>
                <a:cxn ang="0">
                  <a:pos x="200" y="1307"/>
                </a:cxn>
                <a:cxn ang="0">
                  <a:pos x="202" y="1310"/>
                </a:cxn>
                <a:cxn ang="0">
                  <a:pos x="294" y="1313"/>
                </a:cxn>
                <a:cxn ang="0">
                  <a:pos x="445" y="1310"/>
                </a:cxn>
                <a:cxn ang="0">
                  <a:pos x="450" y="1304"/>
                </a:cxn>
                <a:cxn ang="0">
                  <a:pos x="455" y="1296"/>
                </a:cxn>
                <a:cxn ang="0">
                  <a:pos x="422" y="1147"/>
                </a:cxn>
                <a:cxn ang="0">
                  <a:pos x="445" y="879"/>
                </a:cxn>
                <a:cxn ang="0">
                  <a:pos x="592" y="717"/>
                </a:cxn>
                <a:cxn ang="0">
                  <a:pos x="670" y="551"/>
                </a:cxn>
              </a:cxnLst>
              <a:rect l="0" t="0" r="r" b="b"/>
              <a:pathLst>
                <a:path w="687" h="1324">
                  <a:moveTo>
                    <a:pt x="670" y="551"/>
                  </a:moveTo>
                  <a:cubicBezTo>
                    <a:pt x="669" y="545"/>
                    <a:pt x="664" y="543"/>
                    <a:pt x="659" y="545"/>
                  </a:cubicBezTo>
                  <a:cubicBezTo>
                    <a:pt x="656" y="545"/>
                    <a:pt x="653" y="547"/>
                    <a:pt x="652" y="551"/>
                  </a:cubicBezTo>
                  <a:cubicBezTo>
                    <a:pt x="629" y="624"/>
                    <a:pt x="580" y="675"/>
                    <a:pt x="518" y="719"/>
                  </a:cubicBezTo>
                  <a:cubicBezTo>
                    <a:pt x="493" y="737"/>
                    <a:pt x="439" y="763"/>
                    <a:pt x="424" y="720"/>
                  </a:cubicBezTo>
                  <a:cubicBezTo>
                    <a:pt x="416" y="698"/>
                    <a:pt x="423" y="670"/>
                    <a:pt x="428" y="647"/>
                  </a:cubicBezTo>
                  <a:cubicBezTo>
                    <a:pt x="454" y="529"/>
                    <a:pt x="575" y="435"/>
                    <a:pt x="528" y="305"/>
                  </a:cubicBezTo>
                  <a:cubicBezTo>
                    <a:pt x="528" y="302"/>
                    <a:pt x="526" y="301"/>
                    <a:pt x="524" y="301"/>
                  </a:cubicBezTo>
                  <a:cubicBezTo>
                    <a:pt x="520" y="298"/>
                    <a:pt x="512" y="300"/>
                    <a:pt x="511" y="308"/>
                  </a:cubicBezTo>
                  <a:cubicBezTo>
                    <a:pt x="505" y="354"/>
                    <a:pt x="478" y="426"/>
                    <a:pt x="419" y="415"/>
                  </a:cubicBezTo>
                  <a:cubicBezTo>
                    <a:pt x="372" y="407"/>
                    <a:pt x="376" y="326"/>
                    <a:pt x="376" y="291"/>
                  </a:cubicBezTo>
                  <a:cubicBezTo>
                    <a:pt x="375" y="235"/>
                    <a:pt x="373" y="177"/>
                    <a:pt x="360" y="121"/>
                  </a:cubicBezTo>
                  <a:cubicBezTo>
                    <a:pt x="356" y="104"/>
                    <a:pt x="350" y="88"/>
                    <a:pt x="342" y="72"/>
                  </a:cubicBezTo>
                  <a:cubicBezTo>
                    <a:pt x="341" y="69"/>
                    <a:pt x="340" y="66"/>
                    <a:pt x="338" y="64"/>
                  </a:cubicBezTo>
                  <a:cubicBezTo>
                    <a:pt x="330" y="41"/>
                    <a:pt x="317" y="23"/>
                    <a:pt x="300" y="7"/>
                  </a:cubicBezTo>
                  <a:cubicBezTo>
                    <a:pt x="299" y="6"/>
                    <a:pt x="299" y="6"/>
                    <a:pt x="299" y="5"/>
                  </a:cubicBezTo>
                  <a:cubicBezTo>
                    <a:pt x="298" y="2"/>
                    <a:pt x="295" y="1"/>
                    <a:pt x="292" y="1"/>
                  </a:cubicBezTo>
                  <a:cubicBezTo>
                    <a:pt x="289" y="0"/>
                    <a:pt x="286" y="1"/>
                    <a:pt x="284" y="4"/>
                  </a:cubicBezTo>
                  <a:cubicBezTo>
                    <a:pt x="281" y="6"/>
                    <a:pt x="279" y="10"/>
                    <a:pt x="282" y="15"/>
                  </a:cubicBezTo>
                  <a:cubicBezTo>
                    <a:pt x="308" y="53"/>
                    <a:pt x="311" y="105"/>
                    <a:pt x="315" y="150"/>
                  </a:cubicBezTo>
                  <a:cubicBezTo>
                    <a:pt x="318" y="193"/>
                    <a:pt x="317" y="237"/>
                    <a:pt x="305" y="279"/>
                  </a:cubicBezTo>
                  <a:cubicBezTo>
                    <a:pt x="273" y="395"/>
                    <a:pt x="152" y="267"/>
                    <a:pt x="138" y="202"/>
                  </a:cubicBezTo>
                  <a:cubicBezTo>
                    <a:pt x="138" y="201"/>
                    <a:pt x="137" y="199"/>
                    <a:pt x="136" y="198"/>
                  </a:cubicBezTo>
                  <a:cubicBezTo>
                    <a:pt x="136" y="198"/>
                    <a:pt x="136" y="198"/>
                    <a:pt x="136" y="198"/>
                  </a:cubicBezTo>
                  <a:cubicBezTo>
                    <a:pt x="134" y="195"/>
                    <a:pt x="128" y="193"/>
                    <a:pt x="126" y="198"/>
                  </a:cubicBezTo>
                  <a:cubicBezTo>
                    <a:pt x="100" y="258"/>
                    <a:pt x="118" y="311"/>
                    <a:pt x="161" y="356"/>
                  </a:cubicBezTo>
                  <a:cubicBezTo>
                    <a:pt x="184" y="381"/>
                    <a:pt x="215" y="399"/>
                    <a:pt x="242" y="420"/>
                  </a:cubicBezTo>
                  <a:cubicBezTo>
                    <a:pt x="276" y="448"/>
                    <a:pt x="292" y="484"/>
                    <a:pt x="297" y="527"/>
                  </a:cubicBezTo>
                  <a:cubicBezTo>
                    <a:pt x="303" y="568"/>
                    <a:pt x="298" y="609"/>
                    <a:pt x="285" y="648"/>
                  </a:cubicBezTo>
                  <a:cubicBezTo>
                    <a:pt x="268" y="700"/>
                    <a:pt x="231" y="712"/>
                    <a:pt x="181" y="699"/>
                  </a:cubicBezTo>
                  <a:cubicBezTo>
                    <a:pt x="155" y="691"/>
                    <a:pt x="128" y="680"/>
                    <a:pt x="102" y="671"/>
                  </a:cubicBezTo>
                  <a:cubicBezTo>
                    <a:pt x="74" y="661"/>
                    <a:pt x="25" y="646"/>
                    <a:pt x="13" y="616"/>
                  </a:cubicBezTo>
                  <a:cubicBezTo>
                    <a:pt x="10" y="611"/>
                    <a:pt x="1" y="613"/>
                    <a:pt x="3" y="619"/>
                  </a:cubicBezTo>
                  <a:cubicBezTo>
                    <a:pt x="3" y="619"/>
                    <a:pt x="4" y="619"/>
                    <a:pt x="4" y="619"/>
                  </a:cubicBezTo>
                  <a:cubicBezTo>
                    <a:pt x="1" y="621"/>
                    <a:pt x="0" y="624"/>
                    <a:pt x="1" y="627"/>
                  </a:cubicBezTo>
                  <a:cubicBezTo>
                    <a:pt x="27" y="677"/>
                    <a:pt x="68" y="711"/>
                    <a:pt x="108" y="748"/>
                  </a:cubicBezTo>
                  <a:cubicBezTo>
                    <a:pt x="156" y="792"/>
                    <a:pt x="197" y="847"/>
                    <a:pt x="221" y="908"/>
                  </a:cubicBezTo>
                  <a:cubicBezTo>
                    <a:pt x="268" y="1029"/>
                    <a:pt x="254" y="1180"/>
                    <a:pt x="197" y="1295"/>
                  </a:cubicBezTo>
                  <a:cubicBezTo>
                    <a:pt x="194" y="1300"/>
                    <a:pt x="196" y="1304"/>
                    <a:pt x="200" y="1307"/>
                  </a:cubicBezTo>
                  <a:cubicBezTo>
                    <a:pt x="200" y="1308"/>
                    <a:pt x="201" y="1309"/>
                    <a:pt x="202" y="1310"/>
                  </a:cubicBezTo>
                  <a:cubicBezTo>
                    <a:pt x="225" y="1324"/>
                    <a:pt x="269" y="1315"/>
                    <a:pt x="294" y="1313"/>
                  </a:cubicBezTo>
                  <a:cubicBezTo>
                    <a:pt x="343" y="1309"/>
                    <a:pt x="398" y="1322"/>
                    <a:pt x="445" y="1310"/>
                  </a:cubicBezTo>
                  <a:cubicBezTo>
                    <a:pt x="448" y="1310"/>
                    <a:pt x="450" y="1307"/>
                    <a:pt x="450" y="1304"/>
                  </a:cubicBezTo>
                  <a:cubicBezTo>
                    <a:pt x="455" y="1306"/>
                    <a:pt x="459" y="1299"/>
                    <a:pt x="455" y="1296"/>
                  </a:cubicBezTo>
                  <a:cubicBezTo>
                    <a:pt x="420" y="1263"/>
                    <a:pt x="427" y="1191"/>
                    <a:pt x="422" y="1147"/>
                  </a:cubicBezTo>
                  <a:cubicBezTo>
                    <a:pt x="413" y="1057"/>
                    <a:pt x="408" y="964"/>
                    <a:pt x="445" y="879"/>
                  </a:cubicBezTo>
                  <a:cubicBezTo>
                    <a:pt x="475" y="812"/>
                    <a:pt x="540" y="767"/>
                    <a:pt x="592" y="717"/>
                  </a:cubicBezTo>
                  <a:cubicBezTo>
                    <a:pt x="637" y="675"/>
                    <a:pt x="687" y="617"/>
                    <a:pt x="670" y="55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" name="Freeform: Shape 178"/>
            <p:cNvSpPr/>
            <p:nvPr/>
          </p:nvSpPr>
          <p:spPr bwMode="auto">
            <a:xfrm>
              <a:off x="4972515" y="4867620"/>
              <a:ext cx="2626550" cy="861971"/>
            </a:xfrm>
            <a:custGeom>
              <a:avLst/>
              <a:gdLst/>
              <a:ahLst/>
              <a:cxnLst>
                <a:cxn ang="0">
                  <a:pos x="1229" y="237"/>
                </a:cxn>
                <a:cxn ang="0">
                  <a:pos x="0" y="272"/>
                </a:cxn>
                <a:cxn ang="0">
                  <a:pos x="1229" y="237"/>
                </a:cxn>
              </a:cxnLst>
              <a:rect l="0" t="0" r="r" b="b"/>
              <a:pathLst>
                <a:path w="1229" h="272">
                  <a:moveTo>
                    <a:pt x="1229" y="237"/>
                  </a:moveTo>
                  <a:cubicBezTo>
                    <a:pt x="1229" y="237"/>
                    <a:pt x="463" y="138"/>
                    <a:pt x="0" y="272"/>
                  </a:cubicBezTo>
                  <a:cubicBezTo>
                    <a:pt x="0" y="272"/>
                    <a:pt x="516" y="0"/>
                    <a:pt x="1229" y="237"/>
                  </a:cubicBez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5" name="千图PPT彼岸天：ID 8661124库_组合 28"/>
          <p:cNvGrpSpPr/>
          <p:nvPr>
            <p:custDataLst>
              <p:tags r:id="rId2"/>
            </p:custDataLst>
          </p:nvPr>
        </p:nvGrpSpPr>
        <p:grpSpPr>
          <a:xfrm>
            <a:off x="893186" y="3880634"/>
            <a:ext cx="2935893" cy="1006991"/>
            <a:chOff x="8328246" y="2276873"/>
            <a:chExt cx="2198694" cy="1006991"/>
          </a:xfrm>
        </p:grpSpPr>
        <p:sp>
          <p:nvSpPr>
            <p:cNvPr id="18" name="TextBox 29"/>
            <p:cNvSpPr txBox="1"/>
            <p:nvPr/>
          </p:nvSpPr>
          <p:spPr>
            <a:xfrm>
              <a:off x="8328247" y="2276873"/>
              <a:ext cx="2198693" cy="388226"/>
            </a:xfrm>
            <a:prstGeom prst="rect">
              <a:avLst/>
            </a:prstGeom>
            <a:noFill/>
          </p:spPr>
          <p:txBody>
            <a:bodyPr wrap="none" lIns="0" tIns="0" rIns="288000" bIns="0" anchor="b" anchorCtr="0">
              <a:normAutofit/>
            </a:bodyPr>
            <a:lstStyle/>
            <a:p>
              <a:pPr algn="r"/>
              <a:r>
                <a:rPr lang="zh-CN" altLang="en-US" sz="1600" b="1" dirty="0">
                  <a:solidFill>
                    <a:schemeClr val="accent1">
                      <a:lumMod val="100000"/>
                    </a:schemeClr>
                  </a:solidFill>
                </a:rPr>
                <a:t>输入标题文本</a:t>
              </a:r>
            </a:p>
          </p:txBody>
        </p:sp>
        <p:sp>
          <p:nvSpPr>
            <p:cNvPr id="19" name="TextBox 30"/>
            <p:cNvSpPr txBox="1"/>
            <p:nvPr/>
          </p:nvSpPr>
          <p:spPr>
            <a:xfrm>
              <a:off x="8328246" y="2665098"/>
              <a:ext cx="2198693" cy="618766"/>
            </a:xfrm>
            <a:prstGeom prst="rect">
              <a:avLst/>
            </a:prstGeom>
          </p:spPr>
          <p:txBody>
            <a:bodyPr vert="horz" wrap="square" lIns="0" tIns="0" rIns="288000" bIns="0" anchor="ctr">
              <a:normAutofit/>
            </a:bodyPr>
            <a:lstStyle/>
            <a:p>
              <a:pPr algn="r">
                <a:lnSpc>
                  <a:spcPct val="120000"/>
                </a:lnSpc>
              </a:pPr>
              <a:r>
                <a:rPr sz="1050" dirty="0" err="1">
                  <a:solidFill>
                    <a:schemeClr val="dk1">
                      <a:lumMod val="100000"/>
                    </a:schemeClr>
                  </a:solidFill>
                </a:rPr>
                <a:t>点击此处更换文本</a:t>
              </a:r>
              <a:r>
                <a:rPr lang="zh-CN" altLang="en-US" sz="1050" dirty="0">
                  <a:solidFill>
                    <a:schemeClr val="dk1">
                      <a:lumMod val="100000"/>
                    </a:schemeClr>
                  </a:solidFill>
                </a:rPr>
                <a:t>点击此处更换文本</a:t>
              </a:r>
              <a:endParaRPr sz="1050" dirty="0">
                <a:solidFill>
                  <a:schemeClr val="dk1">
                    <a:lumMod val="100000"/>
                  </a:schemeClr>
                </a:solidFill>
              </a:endParaRPr>
            </a:p>
          </p:txBody>
        </p:sp>
      </p:grpSp>
      <p:grpSp>
        <p:nvGrpSpPr>
          <p:cNvPr id="6" name="千图PPT彼岸天：ID 8661124库_组合 31"/>
          <p:cNvGrpSpPr/>
          <p:nvPr>
            <p:custDataLst>
              <p:tags r:id="rId3"/>
            </p:custDataLst>
          </p:nvPr>
        </p:nvGrpSpPr>
        <p:grpSpPr>
          <a:xfrm>
            <a:off x="8705134" y="3880634"/>
            <a:ext cx="2823587" cy="1006991"/>
            <a:chOff x="1197898" y="2503545"/>
            <a:chExt cx="2198693" cy="1006991"/>
          </a:xfrm>
        </p:grpSpPr>
        <p:sp>
          <p:nvSpPr>
            <p:cNvPr id="16" name="TextBox 32"/>
            <p:cNvSpPr txBox="1"/>
            <p:nvPr/>
          </p:nvSpPr>
          <p:spPr>
            <a:xfrm>
              <a:off x="1197898" y="2503545"/>
              <a:ext cx="2198693" cy="388226"/>
            </a:xfrm>
            <a:prstGeom prst="rect">
              <a:avLst/>
            </a:prstGeom>
            <a:noFill/>
          </p:spPr>
          <p:txBody>
            <a:bodyPr wrap="none" lIns="288000" tIns="0" rIns="0" bIns="0" anchor="b" anchorCtr="0">
              <a:normAutofit/>
            </a:bodyPr>
            <a:lstStyle/>
            <a:p>
              <a:r>
                <a:rPr lang="zh-CN" altLang="en-US" sz="1600" b="1" dirty="0">
                  <a:solidFill>
                    <a:schemeClr val="accent5">
                      <a:lumMod val="100000"/>
                    </a:schemeClr>
                  </a:solidFill>
                </a:rPr>
                <a:t>输入标题文本</a:t>
              </a:r>
            </a:p>
          </p:txBody>
        </p:sp>
        <p:sp>
          <p:nvSpPr>
            <p:cNvPr id="17" name="TextBox 33"/>
            <p:cNvSpPr txBox="1"/>
            <p:nvPr/>
          </p:nvSpPr>
          <p:spPr>
            <a:xfrm>
              <a:off x="1197898" y="2891770"/>
              <a:ext cx="2198693" cy="618766"/>
            </a:xfrm>
            <a:prstGeom prst="rect">
              <a:avLst/>
            </a:prstGeom>
          </p:spPr>
          <p:txBody>
            <a:bodyPr vert="horz" wrap="square" lIns="288000" tIns="0" rIns="0" bIns="0" anchor="ctr" anchorCtr="0">
              <a:normAutofit/>
            </a:bodyPr>
            <a:lstStyle/>
            <a:p>
              <a:pPr algn="l">
                <a:lnSpc>
                  <a:spcPct val="120000"/>
                </a:lnSpc>
              </a:pPr>
              <a:r>
                <a:rPr sz="1050" dirty="0" err="1">
                  <a:solidFill>
                    <a:schemeClr val="dk1">
                      <a:lumMod val="100000"/>
                    </a:schemeClr>
                  </a:solidFill>
                </a:rPr>
                <a:t>点击此处更换文本</a:t>
              </a:r>
              <a:r>
                <a:rPr lang="zh-CN" altLang="en-US" sz="1050" dirty="0">
                  <a:solidFill>
                    <a:schemeClr val="dk1">
                      <a:lumMod val="100000"/>
                    </a:schemeClr>
                  </a:solidFill>
                </a:rPr>
                <a:t>点击此处更换文本</a:t>
              </a:r>
              <a:endParaRPr sz="1050" dirty="0">
                <a:solidFill>
                  <a:schemeClr val="dk1">
                    <a:lumMod val="100000"/>
                  </a:schemeClr>
                </a:solidFill>
              </a:endParaRPr>
            </a:p>
          </p:txBody>
        </p:sp>
      </p:grpSp>
      <p:grpSp>
        <p:nvGrpSpPr>
          <p:cNvPr id="7" name="千图PPT彼岸天：ID 8661124库_组合 34"/>
          <p:cNvGrpSpPr/>
          <p:nvPr>
            <p:custDataLst>
              <p:tags r:id="rId4"/>
            </p:custDataLst>
          </p:nvPr>
        </p:nvGrpSpPr>
        <p:grpSpPr>
          <a:xfrm>
            <a:off x="5159896" y="1352841"/>
            <a:ext cx="2204170" cy="1110049"/>
            <a:chOff x="4685471" y="1120457"/>
            <a:chExt cx="2823587" cy="1110049"/>
          </a:xfrm>
        </p:grpSpPr>
        <p:sp>
          <p:nvSpPr>
            <p:cNvPr id="14" name="TextBox 35"/>
            <p:cNvSpPr txBox="1"/>
            <p:nvPr/>
          </p:nvSpPr>
          <p:spPr>
            <a:xfrm>
              <a:off x="4685471" y="1120457"/>
              <a:ext cx="2823587" cy="388226"/>
            </a:xfrm>
            <a:prstGeom prst="rect">
              <a:avLst/>
            </a:prstGeom>
            <a:noFill/>
          </p:spPr>
          <p:txBody>
            <a:bodyPr wrap="none" lIns="0" tIns="0" rIns="0" bIns="0" anchor="b" anchorCtr="1">
              <a:normAutofit/>
            </a:bodyPr>
            <a:lstStyle/>
            <a:p>
              <a:pPr algn="ctr"/>
              <a:r>
                <a:rPr lang="zh-CN" altLang="en-US" sz="1600" b="1" dirty="0">
                  <a:solidFill>
                    <a:schemeClr val="accent3">
                      <a:lumMod val="100000"/>
                    </a:schemeClr>
                  </a:solidFill>
                </a:rPr>
                <a:t>输入标题文本</a:t>
              </a:r>
            </a:p>
          </p:txBody>
        </p:sp>
        <p:sp>
          <p:nvSpPr>
            <p:cNvPr id="15" name="TextBox 36"/>
            <p:cNvSpPr txBox="1"/>
            <p:nvPr/>
          </p:nvSpPr>
          <p:spPr>
            <a:xfrm>
              <a:off x="4685471" y="1508682"/>
              <a:ext cx="2823587" cy="721824"/>
            </a:xfrm>
            <a:prstGeom prst="rect">
              <a:avLst/>
            </a:prstGeom>
          </p:spPr>
          <p:txBody>
            <a:bodyPr vert="horz" wrap="square" lIns="0" tIns="0" rIns="0" bIns="0" anchor="ctr" anchorCtr="1">
              <a:normAutofit/>
            </a:bodyPr>
            <a:lstStyle/>
            <a:p>
              <a:pPr algn="ctr">
                <a:lnSpc>
                  <a:spcPct val="120000"/>
                </a:lnSpc>
              </a:pPr>
              <a:r>
                <a:rPr sz="1050" dirty="0" err="1">
                  <a:solidFill>
                    <a:schemeClr val="dk1">
                      <a:lumMod val="100000"/>
                    </a:schemeClr>
                  </a:solidFill>
                </a:rPr>
                <a:t>点击此处更换文本</a:t>
              </a:r>
              <a:r>
                <a:rPr lang="zh-CN" altLang="en-US" sz="1050" dirty="0">
                  <a:solidFill>
                    <a:schemeClr val="dk1">
                      <a:lumMod val="100000"/>
                    </a:schemeClr>
                  </a:solidFill>
                </a:rPr>
                <a:t>点击此处更换文本</a:t>
              </a:r>
              <a:endParaRPr sz="1050" dirty="0">
                <a:solidFill>
                  <a:schemeClr val="dk1">
                    <a:lumMod val="100000"/>
                  </a:schemeClr>
                </a:solidFill>
              </a:endParaRPr>
            </a:p>
          </p:txBody>
        </p:sp>
      </p:grpSp>
      <p:grpSp>
        <p:nvGrpSpPr>
          <p:cNvPr id="8" name="千图PPT彼岸天：ID 8661124库_组合 37"/>
          <p:cNvGrpSpPr/>
          <p:nvPr>
            <p:custDataLst>
              <p:tags r:id="rId5"/>
            </p:custDataLst>
          </p:nvPr>
        </p:nvGrpSpPr>
        <p:grpSpPr>
          <a:xfrm>
            <a:off x="1340172" y="2780929"/>
            <a:ext cx="2935893" cy="1006991"/>
            <a:chOff x="8328246" y="2276873"/>
            <a:chExt cx="2198694" cy="1006991"/>
          </a:xfrm>
        </p:grpSpPr>
        <p:sp>
          <p:nvSpPr>
            <p:cNvPr id="12" name="TextBox 38"/>
            <p:cNvSpPr txBox="1"/>
            <p:nvPr/>
          </p:nvSpPr>
          <p:spPr>
            <a:xfrm>
              <a:off x="8328247" y="2276873"/>
              <a:ext cx="2198693" cy="388226"/>
            </a:xfrm>
            <a:prstGeom prst="rect">
              <a:avLst/>
            </a:prstGeom>
            <a:noFill/>
          </p:spPr>
          <p:txBody>
            <a:bodyPr wrap="none" lIns="0" tIns="0" rIns="288000" bIns="0" anchor="b" anchorCtr="0">
              <a:normAutofit/>
            </a:bodyPr>
            <a:lstStyle/>
            <a:p>
              <a:pPr algn="r"/>
              <a:r>
                <a:rPr lang="zh-CN" altLang="en-US" sz="1600" b="1" dirty="0">
                  <a:solidFill>
                    <a:schemeClr val="accent2">
                      <a:lumMod val="100000"/>
                    </a:schemeClr>
                  </a:solidFill>
                </a:rPr>
                <a:t>输入标题文本</a:t>
              </a:r>
            </a:p>
          </p:txBody>
        </p:sp>
        <p:sp>
          <p:nvSpPr>
            <p:cNvPr id="13" name="TextBox 39"/>
            <p:cNvSpPr txBox="1"/>
            <p:nvPr/>
          </p:nvSpPr>
          <p:spPr>
            <a:xfrm>
              <a:off x="8328246" y="2665098"/>
              <a:ext cx="2198693" cy="618766"/>
            </a:xfrm>
            <a:prstGeom prst="rect">
              <a:avLst/>
            </a:prstGeom>
          </p:spPr>
          <p:txBody>
            <a:bodyPr vert="horz" wrap="square" lIns="0" tIns="0" rIns="288000" bIns="0" anchor="ctr">
              <a:normAutofit/>
            </a:bodyPr>
            <a:lstStyle/>
            <a:p>
              <a:pPr algn="r">
                <a:lnSpc>
                  <a:spcPct val="120000"/>
                </a:lnSpc>
              </a:pPr>
              <a:r>
                <a:rPr sz="1050" dirty="0" err="1">
                  <a:solidFill>
                    <a:schemeClr val="dk1">
                      <a:lumMod val="100000"/>
                    </a:schemeClr>
                  </a:solidFill>
                </a:rPr>
                <a:t>点击此处更换文本</a:t>
              </a:r>
              <a:r>
                <a:rPr lang="zh-CN" altLang="en-US" sz="1050" dirty="0">
                  <a:solidFill>
                    <a:schemeClr val="dk1">
                      <a:lumMod val="100000"/>
                    </a:schemeClr>
                  </a:solidFill>
                </a:rPr>
                <a:t>点击此处更换文本</a:t>
              </a:r>
              <a:endParaRPr sz="1050" dirty="0">
                <a:solidFill>
                  <a:schemeClr val="dk1">
                    <a:lumMod val="100000"/>
                  </a:schemeClr>
                </a:solidFill>
              </a:endParaRPr>
            </a:p>
          </p:txBody>
        </p:sp>
      </p:grpSp>
      <p:grpSp>
        <p:nvGrpSpPr>
          <p:cNvPr id="9" name="千图PPT彼岸天：ID 8661124库_组合 40"/>
          <p:cNvGrpSpPr/>
          <p:nvPr>
            <p:custDataLst>
              <p:tags r:id="rId6"/>
            </p:custDataLst>
          </p:nvPr>
        </p:nvGrpSpPr>
        <p:grpSpPr>
          <a:xfrm>
            <a:off x="8252356" y="2780929"/>
            <a:ext cx="2823587" cy="1006991"/>
            <a:chOff x="1197898" y="2503545"/>
            <a:chExt cx="2198693" cy="1006991"/>
          </a:xfrm>
        </p:grpSpPr>
        <p:sp>
          <p:nvSpPr>
            <p:cNvPr id="10" name="TextBox 41"/>
            <p:cNvSpPr txBox="1"/>
            <p:nvPr/>
          </p:nvSpPr>
          <p:spPr>
            <a:xfrm>
              <a:off x="1197898" y="2503545"/>
              <a:ext cx="2198693" cy="388226"/>
            </a:xfrm>
            <a:prstGeom prst="rect">
              <a:avLst/>
            </a:prstGeom>
            <a:noFill/>
          </p:spPr>
          <p:txBody>
            <a:bodyPr wrap="none" lIns="288000" tIns="0" rIns="0" bIns="0" anchor="b" anchorCtr="0">
              <a:normAutofit/>
            </a:bodyPr>
            <a:lstStyle/>
            <a:p>
              <a:r>
                <a:rPr lang="zh-CN" altLang="en-US" sz="1600" b="1" dirty="0">
                  <a:solidFill>
                    <a:schemeClr val="accent4">
                      <a:lumMod val="100000"/>
                    </a:schemeClr>
                  </a:solidFill>
                </a:rPr>
                <a:t>输入标题文本</a:t>
              </a:r>
            </a:p>
          </p:txBody>
        </p:sp>
        <p:sp>
          <p:nvSpPr>
            <p:cNvPr id="11" name="TextBox 42"/>
            <p:cNvSpPr txBox="1"/>
            <p:nvPr/>
          </p:nvSpPr>
          <p:spPr>
            <a:xfrm>
              <a:off x="1197898" y="2891770"/>
              <a:ext cx="2198693" cy="618766"/>
            </a:xfrm>
            <a:prstGeom prst="rect">
              <a:avLst/>
            </a:prstGeom>
          </p:spPr>
          <p:txBody>
            <a:bodyPr vert="horz" wrap="square" lIns="288000" tIns="0" rIns="0" bIns="0" anchor="ctr" anchorCtr="0">
              <a:normAutofit/>
            </a:bodyPr>
            <a:lstStyle/>
            <a:p>
              <a:pPr algn="l">
                <a:lnSpc>
                  <a:spcPct val="120000"/>
                </a:lnSpc>
              </a:pPr>
              <a:r>
                <a:rPr sz="1050" dirty="0" err="1">
                  <a:solidFill>
                    <a:schemeClr val="dk1">
                      <a:lumMod val="100000"/>
                    </a:schemeClr>
                  </a:solidFill>
                </a:rPr>
                <a:t>点击此处更换文本</a:t>
              </a:r>
              <a:r>
                <a:rPr lang="zh-CN" altLang="en-US" sz="1050" dirty="0">
                  <a:solidFill>
                    <a:schemeClr val="dk1">
                      <a:lumMod val="100000"/>
                    </a:schemeClr>
                  </a:solidFill>
                </a:rPr>
                <a:t>点击此处更换文本</a:t>
              </a:r>
              <a:endParaRPr sz="1050" dirty="0">
                <a:solidFill>
                  <a:schemeClr val="dk1">
                    <a:lumMod val="100000"/>
                  </a:schemeClr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14:prism isInverted="1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千图PPT彼岸天：ID 8661124库_组合 47"/>
          <p:cNvGrpSpPr/>
          <p:nvPr>
            <p:custDataLst>
              <p:tags r:id="rId1"/>
            </p:custDataLst>
          </p:nvPr>
        </p:nvGrpSpPr>
        <p:grpSpPr>
          <a:xfrm>
            <a:off x="723901" y="3460696"/>
            <a:ext cx="1884448" cy="1094555"/>
            <a:chOff x="723901" y="3460696"/>
            <a:chExt cx="1884448" cy="1094555"/>
          </a:xfrm>
        </p:grpSpPr>
        <p:sp>
          <p:nvSpPr>
            <p:cNvPr id="9" name="TextBox 7"/>
            <p:cNvSpPr txBox="1"/>
            <p:nvPr/>
          </p:nvSpPr>
          <p:spPr>
            <a:xfrm>
              <a:off x="723901" y="3919030"/>
              <a:ext cx="1884448" cy="636221"/>
            </a:xfrm>
            <a:prstGeom prst="rect">
              <a:avLst/>
            </a:prstGeom>
          </p:spPr>
          <p:txBody>
            <a:bodyPr vert="horz" wrap="square" lIns="91440" tIns="45720" rIns="91440" bIns="45720">
              <a:normAutofit/>
            </a:bodyPr>
            <a:lstStyle/>
            <a:p>
              <a:pPr marL="0" indent="0" algn="ctr">
                <a:lnSpc>
                  <a:spcPct val="120000"/>
                </a:lnSpc>
                <a:buNone/>
              </a:pPr>
              <a:r>
                <a:rPr sz="1000" dirty="0" err="1"/>
                <a:t>点击此处更换文本</a:t>
              </a:r>
              <a:r>
                <a:rPr lang="zh-CN" altLang="en-US" sz="1000" dirty="0"/>
                <a:t>点击此处更换文本</a:t>
              </a:r>
              <a:endParaRPr sz="1000" dirty="0"/>
            </a:p>
          </p:txBody>
        </p:sp>
        <p:sp>
          <p:nvSpPr>
            <p:cNvPr id="10" name="TextBox 8"/>
            <p:cNvSpPr txBox="1"/>
            <p:nvPr/>
          </p:nvSpPr>
          <p:spPr>
            <a:xfrm>
              <a:off x="1035183" y="3460696"/>
              <a:ext cx="1261885" cy="307777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pPr algn="ctr"/>
              <a:r>
                <a:rPr lang="zh-CN" altLang="en-US" sz="1400" b="1" dirty="0"/>
                <a:t>输入标题文本</a:t>
              </a:r>
            </a:p>
          </p:txBody>
        </p:sp>
      </p:grpSp>
      <p:grpSp>
        <p:nvGrpSpPr>
          <p:cNvPr id="47" name="千图PPT彼岸天：ID 8661124库_组合 46"/>
          <p:cNvGrpSpPr/>
          <p:nvPr>
            <p:custDataLst>
              <p:tags r:id="rId2"/>
            </p:custDataLst>
          </p:nvPr>
        </p:nvGrpSpPr>
        <p:grpSpPr>
          <a:xfrm>
            <a:off x="2681165" y="3460696"/>
            <a:ext cx="1884448" cy="1094555"/>
            <a:chOff x="2681165" y="3460696"/>
            <a:chExt cx="1884448" cy="1094555"/>
          </a:xfrm>
        </p:grpSpPr>
        <p:sp>
          <p:nvSpPr>
            <p:cNvPr id="11" name="TextBox 9"/>
            <p:cNvSpPr txBox="1"/>
            <p:nvPr/>
          </p:nvSpPr>
          <p:spPr>
            <a:xfrm>
              <a:off x="2681165" y="3919030"/>
              <a:ext cx="1884448" cy="636221"/>
            </a:xfrm>
            <a:prstGeom prst="rect">
              <a:avLst/>
            </a:prstGeom>
          </p:spPr>
          <p:txBody>
            <a:bodyPr vert="horz" wrap="square" lIns="91440" tIns="45720" rIns="91440" bIns="45720">
              <a:normAutofit/>
            </a:bodyPr>
            <a:lstStyle/>
            <a:p>
              <a:pPr marL="0" indent="0" algn="ctr">
                <a:lnSpc>
                  <a:spcPct val="120000"/>
                </a:lnSpc>
                <a:buNone/>
              </a:pPr>
              <a:r>
                <a:rPr sz="1000" dirty="0" err="1"/>
                <a:t>点击此处更换文本</a:t>
              </a:r>
              <a:r>
                <a:rPr lang="zh-CN" altLang="en-US" sz="1000" dirty="0"/>
                <a:t>点击此处更换文本</a:t>
              </a:r>
              <a:endParaRPr sz="1000" dirty="0"/>
            </a:p>
          </p:txBody>
        </p:sp>
        <p:sp>
          <p:nvSpPr>
            <p:cNvPr id="12" name="TextBox 10"/>
            <p:cNvSpPr txBox="1"/>
            <p:nvPr/>
          </p:nvSpPr>
          <p:spPr>
            <a:xfrm>
              <a:off x="2992448" y="3460696"/>
              <a:ext cx="1261884" cy="307777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pPr algn="ctr"/>
              <a:r>
                <a:rPr lang="zh-CN" altLang="en-US" sz="1400" b="1" dirty="0"/>
                <a:t>输入标题文本</a:t>
              </a:r>
            </a:p>
          </p:txBody>
        </p:sp>
      </p:grpSp>
      <p:grpSp>
        <p:nvGrpSpPr>
          <p:cNvPr id="46" name="千图PPT彼岸天：ID 8661124库_组合 45"/>
          <p:cNvGrpSpPr/>
          <p:nvPr>
            <p:custDataLst>
              <p:tags r:id="rId3"/>
            </p:custDataLst>
          </p:nvPr>
        </p:nvGrpSpPr>
        <p:grpSpPr>
          <a:xfrm>
            <a:off x="4850662" y="3460696"/>
            <a:ext cx="1884448" cy="1094555"/>
            <a:chOff x="4850662" y="3460696"/>
            <a:chExt cx="1884448" cy="1094555"/>
          </a:xfrm>
        </p:grpSpPr>
        <p:sp>
          <p:nvSpPr>
            <p:cNvPr id="13" name="TextBox 11"/>
            <p:cNvSpPr txBox="1"/>
            <p:nvPr/>
          </p:nvSpPr>
          <p:spPr>
            <a:xfrm>
              <a:off x="4850662" y="3919030"/>
              <a:ext cx="1884448" cy="636221"/>
            </a:xfrm>
            <a:prstGeom prst="rect">
              <a:avLst/>
            </a:prstGeom>
          </p:spPr>
          <p:txBody>
            <a:bodyPr vert="horz" wrap="square" lIns="91440" tIns="45720" rIns="91440" bIns="45720">
              <a:normAutofit/>
            </a:bodyPr>
            <a:lstStyle/>
            <a:p>
              <a:pPr marL="0" indent="0" algn="ctr">
                <a:lnSpc>
                  <a:spcPct val="120000"/>
                </a:lnSpc>
                <a:buNone/>
              </a:pPr>
              <a:r>
                <a:rPr sz="1000" dirty="0" err="1"/>
                <a:t>点击此处更换文本</a:t>
              </a:r>
              <a:r>
                <a:rPr lang="zh-CN" altLang="en-US" sz="1000" dirty="0"/>
                <a:t>点击此处更换文本</a:t>
              </a:r>
              <a:endParaRPr sz="1000" dirty="0"/>
            </a:p>
          </p:txBody>
        </p:sp>
        <p:sp>
          <p:nvSpPr>
            <p:cNvPr id="14" name="TextBox 12"/>
            <p:cNvSpPr txBox="1"/>
            <p:nvPr/>
          </p:nvSpPr>
          <p:spPr>
            <a:xfrm>
              <a:off x="5161946" y="3460696"/>
              <a:ext cx="1261885" cy="307777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pPr algn="ctr"/>
              <a:r>
                <a:rPr lang="zh-CN" altLang="en-US" sz="1400" b="1" dirty="0"/>
                <a:t>输入标题文本</a:t>
              </a:r>
            </a:p>
          </p:txBody>
        </p:sp>
      </p:grpSp>
      <p:grpSp>
        <p:nvGrpSpPr>
          <p:cNvPr id="43" name="千图PPT彼岸天：ID 8661124库_组合 42"/>
          <p:cNvGrpSpPr/>
          <p:nvPr>
            <p:custDataLst>
              <p:tags r:id="rId4"/>
            </p:custDataLst>
          </p:nvPr>
        </p:nvGrpSpPr>
        <p:grpSpPr>
          <a:xfrm>
            <a:off x="9142494" y="3460696"/>
            <a:ext cx="1884448" cy="1094555"/>
            <a:chOff x="9142494" y="3460696"/>
            <a:chExt cx="1884448" cy="1094555"/>
          </a:xfrm>
        </p:grpSpPr>
        <p:sp>
          <p:nvSpPr>
            <p:cNvPr id="17" name="TextBox 15"/>
            <p:cNvSpPr txBox="1"/>
            <p:nvPr/>
          </p:nvSpPr>
          <p:spPr>
            <a:xfrm>
              <a:off x="9142494" y="3919030"/>
              <a:ext cx="1884448" cy="636221"/>
            </a:xfrm>
            <a:prstGeom prst="rect">
              <a:avLst/>
            </a:prstGeom>
          </p:spPr>
          <p:txBody>
            <a:bodyPr vert="horz" wrap="square" lIns="91440" tIns="45720" rIns="91440" bIns="45720">
              <a:normAutofit/>
            </a:bodyPr>
            <a:lstStyle/>
            <a:p>
              <a:pPr marL="0" indent="0" algn="ctr">
                <a:lnSpc>
                  <a:spcPct val="120000"/>
                </a:lnSpc>
                <a:buNone/>
              </a:pPr>
              <a:r>
                <a:rPr sz="1000" dirty="0" err="1"/>
                <a:t>点击此处更换文本</a:t>
              </a:r>
              <a:r>
                <a:rPr lang="zh-CN" altLang="en-US" sz="1000" dirty="0"/>
                <a:t>点击此处更换文本</a:t>
              </a:r>
              <a:endParaRPr sz="1000" dirty="0"/>
            </a:p>
          </p:txBody>
        </p:sp>
        <p:sp>
          <p:nvSpPr>
            <p:cNvPr id="18" name="TextBox 16"/>
            <p:cNvSpPr txBox="1"/>
            <p:nvPr/>
          </p:nvSpPr>
          <p:spPr>
            <a:xfrm>
              <a:off x="9453777" y="3460696"/>
              <a:ext cx="1261885" cy="307777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pPr algn="ctr"/>
              <a:r>
                <a:rPr lang="zh-CN" altLang="en-US" sz="1400" b="1" dirty="0"/>
                <a:t>输入标题文本</a:t>
              </a:r>
            </a:p>
          </p:txBody>
        </p:sp>
      </p:grpSp>
      <p:grpSp>
        <p:nvGrpSpPr>
          <p:cNvPr id="42" name="千图PPT彼岸天：ID 8661124库_组合 41"/>
          <p:cNvGrpSpPr/>
          <p:nvPr>
            <p:custDataLst>
              <p:tags r:id="rId5"/>
            </p:custDataLst>
          </p:nvPr>
        </p:nvGrpSpPr>
        <p:grpSpPr>
          <a:xfrm>
            <a:off x="797913" y="2475943"/>
            <a:ext cx="2112017" cy="834196"/>
            <a:chOff x="797913" y="2475943"/>
            <a:chExt cx="2112017" cy="834196"/>
          </a:xfrm>
        </p:grpSpPr>
        <p:sp>
          <p:nvSpPr>
            <p:cNvPr id="8" name="Freeform: Shape 6"/>
            <p:cNvSpPr/>
            <p:nvPr/>
          </p:nvSpPr>
          <p:spPr bwMode="auto">
            <a:xfrm>
              <a:off x="797913" y="2475943"/>
              <a:ext cx="2112017" cy="834196"/>
            </a:xfrm>
            <a:custGeom>
              <a:avLst/>
              <a:gdLst>
                <a:gd name="T0" fmla="*/ 0 w 1433"/>
                <a:gd name="T1" fmla="*/ 0 h 566"/>
                <a:gd name="T2" fmla="*/ 0 w 1433"/>
                <a:gd name="T3" fmla="*/ 566 h 566"/>
                <a:gd name="T4" fmla="*/ 1157 w 1433"/>
                <a:gd name="T5" fmla="*/ 566 h 566"/>
                <a:gd name="T6" fmla="*/ 1433 w 1433"/>
                <a:gd name="T7" fmla="*/ 279 h 566"/>
                <a:gd name="T8" fmla="*/ 1157 w 1433"/>
                <a:gd name="T9" fmla="*/ 0 h 566"/>
                <a:gd name="T10" fmla="*/ 0 w 1433"/>
                <a:gd name="T11" fmla="*/ 0 h 566"/>
                <a:gd name="T12" fmla="*/ 0 w 1433"/>
                <a:gd name="T13" fmla="*/ 0 h 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33" h="566">
                  <a:moveTo>
                    <a:pt x="0" y="0"/>
                  </a:moveTo>
                  <a:lnTo>
                    <a:pt x="0" y="566"/>
                  </a:lnTo>
                  <a:lnTo>
                    <a:pt x="1157" y="566"/>
                  </a:lnTo>
                  <a:lnTo>
                    <a:pt x="1433" y="279"/>
                  </a:lnTo>
                  <a:lnTo>
                    <a:pt x="115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" name="TextBox 17"/>
            <p:cNvSpPr txBox="1"/>
            <p:nvPr/>
          </p:nvSpPr>
          <p:spPr>
            <a:xfrm>
              <a:off x="1186429" y="2735883"/>
              <a:ext cx="800219" cy="338554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pPr algn="ctr"/>
              <a:r>
                <a:rPr lang="zh-CN" altLang="en-US" sz="1600" b="1">
                  <a:solidFill>
                    <a:schemeClr val="bg1"/>
                  </a:solidFill>
                </a:rPr>
                <a:t>关键词</a:t>
              </a:r>
            </a:p>
          </p:txBody>
        </p:sp>
        <p:grpSp>
          <p:nvGrpSpPr>
            <p:cNvPr id="24" name="Group 22"/>
            <p:cNvGrpSpPr/>
            <p:nvPr/>
          </p:nvGrpSpPr>
          <p:grpSpPr>
            <a:xfrm>
              <a:off x="2205432" y="2579112"/>
              <a:ext cx="605749" cy="627857"/>
              <a:chOff x="1908175" y="3165475"/>
              <a:chExt cx="652462" cy="676275"/>
            </a:xfrm>
          </p:grpSpPr>
          <p:sp>
            <p:nvSpPr>
              <p:cNvPr id="37" name="Freeform: Shape 35"/>
              <p:cNvSpPr/>
              <p:nvPr/>
            </p:nvSpPr>
            <p:spPr bwMode="auto">
              <a:xfrm>
                <a:off x="1908175" y="3165475"/>
                <a:ext cx="652462" cy="676275"/>
              </a:xfrm>
              <a:custGeom>
                <a:avLst/>
                <a:gdLst>
                  <a:gd name="T0" fmla="*/ 202 w 411"/>
                  <a:gd name="T1" fmla="*/ 0 h 426"/>
                  <a:gd name="T2" fmla="*/ 411 w 411"/>
                  <a:gd name="T3" fmla="*/ 209 h 426"/>
                  <a:gd name="T4" fmla="*/ 202 w 411"/>
                  <a:gd name="T5" fmla="*/ 426 h 426"/>
                  <a:gd name="T6" fmla="*/ 0 w 411"/>
                  <a:gd name="T7" fmla="*/ 209 h 426"/>
                  <a:gd name="T8" fmla="*/ 202 w 411"/>
                  <a:gd name="T9" fmla="*/ 0 h 426"/>
                  <a:gd name="T10" fmla="*/ 202 w 411"/>
                  <a:gd name="T11" fmla="*/ 0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1" h="426">
                    <a:moveTo>
                      <a:pt x="202" y="0"/>
                    </a:moveTo>
                    <a:lnTo>
                      <a:pt x="411" y="209"/>
                    </a:lnTo>
                    <a:lnTo>
                      <a:pt x="202" y="426"/>
                    </a:lnTo>
                    <a:lnTo>
                      <a:pt x="0" y="209"/>
                    </a:lnTo>
                    <a:lnTo>
                      <a:pt x="202" y="0"/>
                    </a:lnTo>
                    <a:lnTo>
                      <a:pt x="202" y="0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38100">
                <a:solidFill>
                  <a:schemeClr val="bg1"/>
                </a:solidFill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8" name="TextBox 36"/>
              <p:cNvSpPr txBox="1"/>
              <p:nvPr/>
            </p:nvSpPr>
            <p:spPr>
              <a:xfrm>
                <a:off x="2010112" y="3334335"/>
                <a:ext cx="444086" cy="364662"/>
              </a:xfrm>
              <a:prstGeom prst="rect">
                <a:avLst/>
              </a:prstGeom>
              <a:noFill/>
            </p:spPr>
            <p:txBody>
              <a:bodyPr wrap="none">
                <a:normAutofit/>
              </a:bodyPr>
              <a:lstStyle/>
              <a:p>
                <a:pPr algn="ctr"/>
                <a:r>
                  <a:rPr lang="id-ID" sz="1600" b="1">
                    <a:solidFill>
                      <a:schemeClr val="bg1"/>
                    </a:solidFill>
                  </a:rPr>
                  <a:t>01</a:t>
                </a:r>
              </a:p>
            </p:txBody>
          </p:sp>
        </p:grpSp>
      </p:grpSp>
      <p:grpSp>
        <p:nvGrpSpPr>
          <p:cNvPr id="41" name="千图PPT彼岸天：ID 8661124库_组合 40"/>
          <p:cNvGrpSpPr/>
          <p:nvPr>
            <p:custDataLst>
              <p:tags r:id="rId6"/>
            </p:custDataLst>
          </p:nvPr>
        </p:nvGrpSpPr>
        <p:grpSpPr>
          <a:xfrm>
            <a:off x="2569472" y="2475943"/>
            <a:ext cx="2453949" cy="834196"/>
            <a:chOff x="2569472" y="2475943"/>
            <a:chExt cx="2453949" cy="834196"/>
          </a:xfrm>
        </p:grpSpPr>
        <p:sp>
          <p:nvSpPr>
            <p:cNvPr id="5" name="Freeform: Shape 3"/>
            <p:cNvSpPr/>
            <p:nvPr/>
          </p:nvSpPr>
          <p:spPr bwMode="auto">
            <a:xfrm>
              <a:off x="2569472" y="2475943"/>
              <a:ext cx="2453949" cy="834196"/>
            </a:xfrm>
            <a:custGeom>
              <a:avLst/>
              <a:gdLst>
                <a:gd name="T0" fmla="*/ 1396 w 1665"/>
                <a:gd name="T1" fmla="*/ 0 h 566"/>
                <a:gd name="T2" fmla="*/ 0 w 1665"/>
                <a:gd name="T3" fmla="*/ 0 h 566"/>
                <a:gd name="T4" fmla="*/ 276 w 1665"/>
                <a:gd name="T5" fmla="*/ 279 h 566"/>
                <a:gd name="T6" fmla="*/ 0 w 1665"/>
                <a:gd name="T7" fmla="*/ 566 h 566"/>
                <a:gd name="T8" fmla="*/ 1396 w 1665"/>
                <a:gd name="T9" fmla="*/ 566 h 566"/>
                <a:gd name="T10" fmla="*/ 1665 w 1665"/>
                <a:gd name="T11" fmla="*/ 279 h 566"/>
                <a:gd name="T12" fmla="*/ 1396 w 1665"/>
                <a:gd name="T13" fmla="*/ 0 h 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65" h="566">
                  <a:moveTo>
                    <a:pt x="1396" y="0"/>
                  </a:moveTo>
                  <a:lnTo>
                    <a:pt x="0" y="0"/>
                  </a:lnTo>
                  <a:lnTo>
                    <a:pt x="276" y="279"/>
                  </a:lnTo>
                  <a:lnTo>
                    <a:pt x="0" y="566"/>
                  </a:lnTo>
                  <a:lnTo>
                    <a:pt x="1396" y="566"/>
                  </a:lnTo>
                  <a:lnTo>
                    <a:pt x="1665" y="279"/>
                  </a:lnTo>
                  <a:lnTo>
                    <a:pt x="139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" name="TextBox 18"/>
            <p:cNvSpPr txBox="1"/>
            <p:nvPr/>
          </p:nvSpPr>
          <p:spPr>
            <a:xfrm>
              <a:off x="3246861" y="2735883"/>
              <a:ext cx="800219" cy="338554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pPr algn="ctr"/>
              <a:r>
                <a:rPr lang="zh-CN" altLang="en-US" sz="1600" b="1">
                  <a:solidFill>
                    <a:schemeClr val="bg1"/>
                  </a:solidFill>
                </a:rPr>
                <a:t>关键词</a:t>
              </a:r>
            </a:p>
          </p:txBody>
        </p:sp>
        <p:grpSp>
          <p:nvGrpSpPr>
            <p:cNvPr id="25" name="Group 23"/>
            <p:cNvGrpSpPr/>
            <p:nvPr/>
          </p:nvGrpSpPr>
          <p:grpSpPr>
            <a:xfrm>
              <a:off x="4318924" y="2579112"/>
              <a:ext cx="605749" cy="627857"/>
              <a:chOff x="4184650" y="3165475"/>
              <a:chExt cx="652462" cy="676275"/>
            </a:xfrm>
          </p:grpSpPr>
          <p:sp>
            <p:nvSpPr>
              <p:cNvPr id="35" name="Freeform: Shape 33"/>
              <p:cNvSpPr/>
              <p:nvPr/>
            </p:nvSpPr>
            <p:spPr bwMode="auto">
              <a:xfrm>
                <a:off x="4184650" y="3165475"/>
                <a:ext cx="652462" cy="676275"/>
              </a:xfrm>
              <a:custGeom>
                <a:avLst/>
                <a:gdLst>
                  <a:gd name="T0" fmla="*/ 209 w 411"/>
                  <a:gd name="T1" fmla="*/ 0 h 426"/>
                  <a:gd name="T2" fmla="*/ 411 w 411"/>
                  <a:gd name="T3" fmla="*/ 209 h 426"/>
                  <a:gd name="T4" fmla="*/ 209 w 411"/>
                  <a:gd name="T5" fmla="*/ 426 h 426"/>
                  <a:gd name="T6" fmla="*/ 0 w 411"/>
                  <a:gd name="T7" fmla="*/ 209 h 426"/>
                  <a:gd name="T8" fmla="*/ 209 w 411"/>
                  <a:gd name="T9" fmla="*/ 0 h 426"/>
                  <a:gd name="T10" fmla="*/ 209 w 411"/>
                  <a:gd name="T11" fmla="*/ 0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1" h="426">
                    <a:moveTo>
                      <a:pt x="209" y="0"/>
                    </a:moveTo>
                    <a:lnTo>
                      <a:pt x="411" y="209"/>
                    </a:lnTo>
                    <a:lnTo>
                      <a:pt x="209" y="426"/>
                    </a:lnTo>
                    <a:lnTo>
                      <a:pt x="0" y="209"/>
                    </a:lnTo>
                    <a:lnTo>
                      <a:pt x="209" y="0"/>
                    </a:lnTo>
                    <a:lnTo>
                      <a:pt x="209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38100">
                <a:solidFill>
                  <a:schemeClr val="bg1"/>
                </a:solidFill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6" name="TextBox 34"/>
              <p:cNvSpPr txBox="1"/>
              <p:nvPr/>
            </p:nvSpPr>
            <p:spPr>
              <a:xfrm>
                <a:off x="4286587" y="3334335"/>
                <a:ext cx="444086" cy="364662"/>
              </a:xfrm>
              <a:prstGeom prst="rect">
                <a:avLst/>
              </a:prstGeom>
              <a:noFill/>
            </p:spPr>
            <p:txBody>
              <a:bodyPr wrap="none">
                <a:normAutofit/>
              </a:bodyPr>
              <a:lstStyle/>
              <a:p>
                <a:pPr algn="ctr"/>
                <a:r>
                  <a:rPr lang="id-ID" sz="1600" b="1">
                    <a:solidFill>
                      <a:schemeClr val="bg1"/>
                    </a:solidFill>
                  </a:rPr>
                  <a:t>02</a:t>
                </a:r>
              </a:p>
            </p:txBody>
          </p:sp>
        </p:grpSp>
      </p:grpSp>
      <p:grpSp>
        <p:nvGrpSpPr>
          <p:cNvPr id="40" name="千图PPT彼岸天：ID 8661124库_组合 39"/>
          <p:cNvGrpSpPr/>
          <p:nvPr>
            <p:custDataLst>
              <p:tags r:id="rId7"/>
            </p:custDataLst>
          </p:nvPr>
        </p:nvGrpSpPr>
        <p:grpSpPr>
          <a:xfrm>
            <a:off x="4682963" y="2475943"/>
            <a:ext cx="2476057" cy="834196"/>
            <a:chOff x="4682963" y="2475943"/>
            <a:chExt cx="2476057" cy="834196"/>
          </a:xfrm>
        </p:grpSpPr>
        <p:sp>
          <p:nvSpPr>
            <p:cNvPr id="4" name="Freeform: Shape 2"/>
            <p:cNvSpPr/>
            <p:nvPr/>
          </p:nvSpPr>
          <p:spPr bwMode="auto">
            <a:xfrm>
              <a:off x="4682963" y="2475943"/>
              <a:ext cx="2476057" cy="834196"/>
            </a:xfrm>
            <a:custGeom>
              <a:avLst/>
              <a:gdLst>
                <a:gd name="T0" fmla="*/ 1404 w 1680"/>
                <a:gd name="T1" fmla="*/ 0 h 566"/>
                <a:gd name="T2" fmla="*/ 0 w 1680"/>
                <a:gd name="T3" fmla="*/ 0 h 566"/>
                <a:gd name="T4" fmla="*/ 276 w 1680"/>
                <a:gd name="T5" fmla="*/ 279 h 566"/>
                <a:gd name="T6" fmla="*/ 0 w 1680"/>
                <a:gd name="T7" fmla="*/ 566 h 566"/>
                <a:gd name="T8" fmla="*/ 1404 w 1680"/>
                <a:gd name="T9" fmla="*/ 566 h 566"/>
                <a:gd name="T10" fmla="*/ 1680 w 1680"/>
                <a:gd name="T11" fmla="*/ 279 h 566"/>
                <a:gd name="T12" fmla="*/ 1404 w 1680"/>
                <a:gd name="T13" fmla="*/ 0 h 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80" h="566">
                  <a:moveTo>
                    <a:pt x="1404" y="0"/>
                  </a:moveTo>
                  <a:lnTo>
                    <a:pt x="0" y="0"/>
                  </a:lnTo>
                  <a:lnTo>
                    <a:pt x="276" y="279"/>
                  </a:lnTo>
                  <a:lnTo>
                    <a:pt x="0" y="566"/>
                  </a:lnTo>
                  <a:lnTo>
                    <a:pt x="1404" y="566"/>
                  </a:lnTo>
                  <a:lnTo>
                    <a:pt x="1680" y="279"/>
                  </a:lnTo>
                  <a:lnTo>
                    <a:pt x="140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" name="TextBox 19"/>
            <p:cNvSpPr txBox="1"/>
            <p:nvPr/>
          </p:nvSpPr>
          <p:spPr>
            <a:xfrm>
              <a:off x="5369197" y="2735883"/>
              <a:ext cx="800219" cy="338554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pPr algn="ctr"/>
              <a:r>
                <a:rPr lang="zh-CN" altLang="en-US" sz="1600" b="1">
                  <a:solidFill>
                    <a:schemeClr val="bg1"/>
                  </a:solidFill>
                </a:rPr>
                <a:t>关键词</a:t>
              </a:r>
            </a:p>
          </p:txBody>
        </p:sp>
        <p:grpSp>
          <p:nvGrpSpPr>
            <p:cNvPr id="26" name="Group 24"/>
            <p:cNvGrpSpPr/>
            <p:nvPr/>
          </p:nvGrpSpPr>
          <p:grpSpPr>
            <a:xfrm>
              <a:off x="6454523" y="2579112"/>
              <a:ext cx="605749" cy="627857"/>
              <a:chOff x="6484938" y="3165475"/>
              <a:chExt cx="652462" cy="676275"/>
            </a:xfrm>
          </p:grpSpPr>
          <p:sp>
            <p:nvSpPr>
              <p:cNvPr id="33" name="Freeform: Shape 31"/>
              <p:cNvSpPr/>
              <p:nvPr/>
            </p:nvSpPr>
            <p:spPr bwMode="auto">
              <a:xfrm>
                <a:off x="6484938" y="3165475"/>
                <a:ext cx="652462" cy="676275"/>
              </a:xfrm>
              <a:custGeom>
                <a:avLst/>
                <a:gdLst>
                  <a:gd name="T0" fmla="*/ 202 w 411"/>
                  <a:gd name="T1" fmla="*/ 0 h 426"/>
                  <a:gd name="T2" fmla="*/ 411 w 411"/>
                  <a:gd name="T3" fmla="*/ 209 h 426"/>
                  <a:gd name="T4" fmla="*/ 202 w 411"/>
                  <a:gd name="T5" fmla="*/ 426 h 426"/>
                  <a:gd name="T6" fmla="*/ 0 w 411"/>
                  <a:gd name="T7" fmla="*/ 209 h 426"/>
                  <a:gd name="T8" fmla="*/ 202 w 411"/>
                  <a:gd name="T9" fmla="*/ 0 h 426"/>
                  <a:gd name="T10" fmla="*/ 202 w 411"/>
                  <a:gd name="T11" fmla="*/ 0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1" h="426">
                    <a:moveTo>
                      <a:pt x="202" y="0"/>
                    </a:moveTo>
                    <a:lnTo>
                      <a:pt x="411" y="209"/>
                    </a:lnTo>
                    <a:lnTo>
                      <a:pt x="202" y="426"/>
                    </a:lnTo>
                    <a:lnTo>
                      <a:pt x="0" y="209"/>
                    </a:lnTo>
                    <a:lnTo>
                      <a:pt x="202" y="0"/>
                    </a:lnTo>
                    <a:lnTo>
                      <a:pt x="202" y="0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38100">
                <a:solidFill>
                  <a:schemeClr val="bg1"/>
                </a:solidFill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4" name="TextBox 32"/>
              <p:cNvSpPr txBox="1"/>
              <p:nvPr/>
            </p:nvSpPr>
            <p:spPr>
              <a:xfrm>
                <a:off x="6582112" y="3334335"/>
                <a:ext cx="444086" cy="364662"/>
              </a:xfrm>
              <a:prstGeom prst="rect">
                <a:avLst/>
              </a:prstGeom>
              <a:noFill/>
            </p:spPr>
            <p:txBody>
              <a:bodyPr wrap="none">
                <a:normAutofit/>
              </a:bodyPr>
              <a:lstStyle/>
              <a:p>
                <a:pPr algn="ctr"/>
                <a:r>
                  <a:rPr lang="id-ID" sz="1600" b="1">
                    <a:solidFill>
                      <a:schemeClr val="bg1"/>
                    </a:solidFill>
                  </a:rPr>
                  <a:t>03</a:t>
                </a:r>
              </a:p>
            </p:txBody>
          </p:sp>
        </p:grpSp>
      </p:grpSp>
      <p:grpSp>
        <p:nvGrpSpPr>
          <p:cNvPr id="45" name="千图PPT彼岸天：ID 8661124库_组合 44"/>
          <p:cNvGrpSpPr/>
          <p:nvPr>
            <p:custDataLst>
              <p:tags r:id="rId8"/>
            </p:custDataLst>
          </p:nvPr>
        </p:nvGrpSpPr>
        <p:grpSpPr>
          <a:xfrm>
            <a:off x="6807926" y="3460696"/>
            <a:ext cx="1884448" cy="1094555"/>
            <a:chOff x="6807926" y="3460696"/>
            <a:chExt cx="1884448" cy="1094555"/>
          </a:xfrm>
        </p:grpSpPr>
        <p:sp>
          <p:nvSpPr>
            <p:cNvPr id="15" name="TextBox 13"/>
            <p:cNvSpPr txBox="1"/>
            <p:nvPr/>
          </p:nvSpPr>
          <p:spPr>
            <a:xfrm>
              <a:off x="6807926" y="3919030"/>
              <a:ext cx="1884448" cy="636221"/>
            </a:xfrm>
            <a:prstGeom prst="rect">
              <a:avLst/>
            </a:prstGeom>
          </p:spPr>
          <p:txBody>
            <a:bodyPr vert="horz" wrap="square" lIns="91440" tIns="45720" rIns="91440" bIns="45720">
              <a:normAutofit/>
            </a:bodyPr>
            <a:lstStyle/>
            <a:p>
              <a:pPr marL="0" indent="0" algn="ctr">
                <a:lnSpc>
                  <a:spcPct val="120000"/>
                </a:lnSpc>
                <a:buNone/>
              </a:pPr>
              <a:r>
                <a:rPr sz="1000" dirty="0" err="1"/>
                <a:t>点击此处更换文本</a:t>
              </a:r>
              <a:r>
                <a:rPr lang="zh-CN" altLang="en-US" sz="1000" dirty="0"/>
                <a:t>点击此处更换文本</a:t>
              </a:r>
              <a:endParaRPr sz="1000" dirty="0"/>
            </a:p>
          </p:txBody>
        </p:sp>
        <p:sp>
          <p:nvSpPr>
            <p:cNvPr id="16" name="TextBox 14"/>
            <p:cNvSpPr txBox="1"/>
            <p:nvPr/>
          </p:nvSpPr>
          <p:spPr>
            <a:xfrm>
              <a:off x="7119209" y="3460696"/>
              <a:ext cx="1261884" cy="307777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pPr algn="ctr"/>
              <a:r>
                <a:rPr lang="zh-CN" altLang="en-US" sz="1400" b="1" dirty="0"/>
                <a:t>输入标题文本</a:t>
              </a:r>
            </a:p>
          </p:txBody>
        </p:sp>
      </p:grpSp>
      <p:grpSp>
        <p:nvGrpSpPr>
          <p:cNvPr id="44" name="千图PPT彼岸天：ID 8661124库_组合 43"/>
          <p:cNvGrpSpPr/>
          <p:nvPr>
            <p:custDataLst>
              <p:tags r:id="rId9"/>
            </p:custDataLst>
          </p:nvPr>
        </p:nvGrpSpPr>
        <p:grpSpPr>
          <a:xfrm>
            <a:off x="6817088" y="2475943"/>
            <a:ext cx="2455423" cy="834196"/>
            <a:chOff x="6817088" y="2475943"/>
            <a:chExt cx="2455423" cy="834196"/>
          </a:xfrm>
        </p:grpSpPr>
        <p:sp>
          <p:nvSpPr>
            <p:cNvPr id="7" name="Freeform: Shape 5"/>
            <p:cNvSpPr/>
            <p:nvPr/>
          </p:nvSpPr>
          <p:spPr bwMode="auto">
            <a:xfrm>
              <a:off x="6817088" y="2475943"/>
              <a:ext cx="2455423" cy="834196"/>
            </a:xfrm>
            <a:custGeom>
              <a:avLst/>
              <a:gdLst>
                <a:gd name="T0" fmla="*/ 1389 w 1666"/>
                <a:gd name="T1" fmla="*/ 0 h 566"/>
                <a:gd name="T2" fmla="*/ 0 w 1666"/>
                <a:gd name="T3" fmla="*/ 0 h 566"/>
                <a:gd name="T4" fmla="*/ 269 w 1666"/>
                <a:gd name="T5" fmla="*/ 279 h 566"/>
                <a:gd name="T6" fmla="*/ 0 w 1666"/>
                <a:gd name="T7" fmla="*/ 566 h 566"/>
                <a:gd name="T8" fmla="*/ 1389 w 1666"/>
                <a:gd name="T9" fmla="*/ 566 h 566"/>
                <a:gd name="T10" fmla="*/ 1666 w 1666"/>
                <a:gd name="T11" fmla="*/ 279 h 566"/>
                <a:gd name="T12" fmla="*/ 1389 w 1666"/>
                <a:gd name="T13" fmla="*/ 0 h 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66" h="566">
                  <a:moveTo>
                    <a:pt x="1389" y="0"/>
                  </a:moveTo>
                  <a:lnTo>
                    <a:pt x="0" y="0"/>
                  </a:lnTo>
                  <a:lnTo>
                    <a:pt x="269" y="279"/>
                  </a:lnTo>
                  <a:lnTo>
                    <a:pt x="0" y="566"/>
                  </a:lnTo>
                  <a:lnTo>
                    <a:pt x="1389" y="566"/>
                  </a:lnTo>
                  <a:lnTo>
                    <a:pt x="1666" y="279"/>
                  </a:lnTo>
                  <a:lnTo>
                    <a:pt x="138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" name="TextBox 20"/>
            <p:cNvSpPr txBox="1"/>
            <p:nvPr/>
          </p:nvSpPr>
          <p:spPr>
            <a:xfrm>
              <a:off x="7429629" y="2735883"/>
              <a:ext cx="800219" cy="338554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pPr algn="ctr"/>
              <a:r>
                <a:rPr lang="zh-CN" altLang="en-US" sz="1600" b="1">
                  <a:solidFill>
                    <a:schemeClr val="bg1"/>
                  </a:solidFill>
                </a:rPr>
                <a:t>关键词</a:t>
              </a:r>
            </a:p>
          </p:txBody>
        </p:sp>
        <p:grpSp>
          <p:nvGrpSpPr>
            <p:cNvPr id="27" name="Group 25"/>
            <p:cNvGrpSpPr/>
            <p:nvPr/>
          </p:nvGrpSpPr>
          <p:grpSpPr>
            <a:xfrm>
              <a:off x="8556223" y="2579112"/>
              <a:ext cx="616066" cy="627857"/>
              <a:chOff x="8748713" y="3165475"/>
              <a:chExt cx="663575" cy="676275"/>
            </a:xfrm>
          </p:grpSpPr>
          <p:sp>
            <p:nvSpPr>
              <p:cNvPr id="31" name="Freeform: Shape 29"/>
              <p:cNvSpPr/>
              <p:nvPr/>
            </p:nvSpPr>
            <p:spPr bwMode="auto">
              <a:xfrm>
                <a:off x="8748713" y="3165475"/>
                <a:ext cx="663575" cy="676275"/>
              </a:xfrm>
              <a:custGeom>
                <a:avLst/>
                <a:gdLst>
                  <a:gd name="T0" fmla="*/ 209 w 418"/>
                  <a:gd name="T1" fmla="*/ 0 h 426"/>
                  <a:gd name="T2" fmla="*/ 418 w 418"/>
                  <a:gd name="T3" fmla="*/ 209 h 426"/>
                  <a:gd name="T4" fmla="*/ 209 w 418"/>
                  <a:gd name="T5" fmla="*/ 426 h 426"/>
                  <a:gd name="T6" fmla="*/ 0 w 418"/>
                  <a:gd name="T7" fmla="*/ 209 h 426"/>
                  <a:gd name="T8" fmla="*/ 209 w 418"/>
                  <a:gd name="T9" fmla="*/ 0 h 426"/>
                  <a:gd name="T10" fmla="*/ 209 w 418"/>
                  <a:gd name="T11" fmla="*/ 0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8" h="426">
                    <a:moveTo>
                      <a:pt x="209" y="0"/>
                    </a:moveTo>
                    <a:lnTo>
                      <a:pt x="418" y="209"/>
                    </a:lnTo>
                    <a:lnTo>
                      <a:pt x="209" y="426"/>
                    </a:lnTo>
                    <a:lnTo>
                      <a:pt x="0" y="209"/>
                    </a:lnTo>
                    <a:lnTo>
                      <a:pt x="209" y="0"/>
                    </a:lnTo>
                    <a:lnTo>
                      <a:pt x="209" y="0"/>
                    </a:ln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 w="38100">
                <a:solidFill>
                  <a:schemeClr val="bg1"/>
                </a:solidFill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2" name="TextBox 30"/>
              <p:cNvSpPr txBox="1"/>
              <p:nvPr/>
            </p:nvSpPr>
            <p:spPr>
              <a:xfrm>
                <a:off x="8858586" y="3334335"/>
                <a:ext cx="444087" cy="364662"/>
              </a:xfrm>
              <a:prstGeom prst="rect">
                <a:avLst/>
              </a:prstGeom>
              <a:noFill/>
            </p:spPr>
            <p:txBody>
              <a:bodyPr wrap="none">
                <a:normAutofit/>
              </a:bodyPr>
              <a:lstStyle/>
              <a:p>
                <a:pPr algn="ctr"/>
                <a:r>
                  <a:rPr lang="id-ID" sz="1600" b="1">
                    <a:solidFill>
                      <a:schemeClr val="bg1"/>
                    </a:solidFill>
                  </a:rPr>
                  <a:t>04</a:t>
                </a:r>
              </a:p>
            </p:txBody>
          </p:sp>
        </p:grpSp>
      </p:grpSp>
      <p:grpSp>
        <p:nvGrpSpPr>
          <p:cNvPr id="2" name="千图PPT彼岸天：ID 8661124库_组合 1"/>
          <p:cNvGrpSpPr/>
          <p:nvPr>
            <p:custDataLst>
              <p:tags r:id="rId10"/>
            </p:custDataLst>
          </p:nvPr>
        </p:nvGrpSpPr>
        <p:grpSpPr>
          <a:xfrm>
            <a:off x="8930580" y="2475943"/>
            <a:ext cx="2465739" cy="834196"/>
            <a:chOff x="8930580" y="2475943"/>
            <a:chExt cx="2465739" cy="834196"/>
          </a:xfrm>
        </p:grpSpPr>
        <p:sp>
          <p:nvSpPr>
            <p:cNvPr id="6" name="Freeform: Shape 4"/>
            <p:cNvSpPr/>
            <p:nvPr/>
          </p:nvSpPr>
          <p:spPr bwMode="auto">
            <a:xfrm>
              <a:off x="8930580" y="2475943"/>
              <a:ext cx="2465739" cy="834196"/>
            </a:xfrm>
            <a:custGeom>
              <a:avLst/>
              <a:gdLst>
                <a:gd name="T0" fmla="*/ 1404 w 1673"/>
                <a:gd name="T1" fmla="*/ 0 h 566"/>
                <a:gd name="T2" fmla="*/ 0 w 1673"/>
                <a:gd name="T3" fmla="*/ 0 h 566"/>
                <a:gd name="T4" fmla="*/ 269 w 1673"/>
                <a:gd name="T5" fmla="*/ 279 h 566"/>
                <a:gd name="T6" fmla="*/ 0 w 1673"/>
                <a:gd name="T7" fmla="*/ 566 h 566"/>
                <a:gd name="T8" fmla="*/ 1404 w 1673"/>
                <a:gd name="T9" fmla="*/ 566 h 566"/>
                <a:gd name="T10" fmla="*/ 1673 w 1673"/>
                <a:gd name="T11" fmla="*/ 279 h 566"/>
                <a:gd name="T12" fmla="*/ 1404 w 1673"/>
                <a:gd name="T13" fmla="*/ 0 h 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73" h="566">
                  <a:moveTo>
                    <a:pt x="1404" y="0"/>
                  </a:moveTo>
                  <a:lnTo>
                    <a:pt x="0" y="0"/>
                  </a:lnTo>
                  <a:lnTo>
                    <a:pt x="269" y="279"/>
                  </a:lnTo>
                  <a:lnTo>
                    <a:pt x="0" y="566"/>
                  </a:lnTo>
                  <a:lnTo>
                    <a:pt x="1404" y="566"/>
                  </a:lnTo>
                  <a:lnTo>
                    <a:pt x="1673" y="279"/>
                  </a:lnTo>
                  <a:lnTo>
                    <a:pt x="140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" name="TextBox 21"/>
            <p:cNvSpPr txBox="1"/>
            <p:nvPr/>
          </p:nvSpPr>
          <p:spPr>
            <a:xfrm>
              <a:off x="9551968" y="2735883"/>
              <a:ext cx="800219" cy="338554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pPr algn="ctr"/>
              <a:r>
                <a:rPr lang="zh-CN" altLang="en-US" sz="1600" b="1" dirty="0">
                  <a:solidFill>
                    <a:schemeClr val="bg1"/>
                  </a:solidFill>
                </a:rPr>
                <a:t>关键词</a:t>
              </a:r>
            </a:p>
          </p:txBody>
        </p:sp>
        <p:grpSp>
          <p:nvGrpSpPr>
            <p:cNvPr id="28" name="Group 26"/>
            <p:cNvGrpSpPr/>
            <p:nvPr/>
          </p:nvGrpSpPr>
          <p:grpSpPr>
            <a:xfrm>
              <a:off x="10691822" y="2579112"/>
              <a:ext cx="616066" cy="627857"/>
              <a:chOff x="11049000" y="3165475"/>
              <a:chExt cx="663575" cy="676275"/>
            </a:xfrm>
          </p:grpSpPr>
          <p:sp>
            <p:nvSpPr>
              <p:cNvPr id="29" name="Freeform: Shape 27"/>
              <p:cNvSpPr/>
              <p:nvPr/>
            </p:nvSpPr>
            <p:spPr bwMode="auto">
              <a:xfrm>
                <a:off x="11049000" y="3165475"/>
                <a:ext cx="663575" cy="676275"/>
              </a:xfrm>
              <a:custGeom>
                <a:avLst/>
                <a:gdLst>
                  <a:gd name="T0" fmla="*/ 209 w 418"/>
                  <a:gd name="T1" fmla="*/ 0 h 426"/>
                  <a:gd name="T2" fmla="*/ 418 w 418"/>
                  <a:gd name="T3" fmla="*/ 209 h 426"/>
                  <a:gd name="T4" fmla="*/ 209 w 418"/>
                  <a:gd name="T5" fmla="*/ 426 h 426"/>
                  <a:gd name="T6" fmla="*/ 0 w 418"/>
                  <a:gd name="T7" fmla="*/ 209 h 426"/>
                  <a:gd name="T8" fmla="*/ 209 w 418"/>
                  <a:gd name="T9" fmla="*/ 0 h 426"/>
                  <a:gd name="T10" fmla="*/ 209 w 418"/>
                  <a:gd name="T11" fmla="*/ 0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8" h="426">
                    <a:moveTo>
                      <a:pt x="209" y="0"/>
                    </a:moveTo>
                    <a:lnTo>
                      <a:pt x="418" y="209"/>
                    </a:lnTo>
                    <a:lnTo>
                      <a:pt x="209" y="426"/>
                    </a:lnTo>
                    <a:lnTo>
                      <a:pt x="0" y="209"/>
                    </a:lnTo>
                    <a:lnTo>
                      <a:pt x="209" y="0"/>
                    </a:lnTo>
                    <a:lnTo>
                      <a:pt x="209" y="0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 w="38100">
                <a:solidFill>
                  <a:schemeClr val="bg1"/>
                </a:solidFill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0" name="TextBox 28"/>
              <p:cNvSpPr txBox="1"/>
              <p:nvPr/>
            </p:nvSpPr>
            <p:spPr>
              <a:xfrm>
                <a:off x="11163636" y="3334335"/>
                <a:ext cx="444087" cy="364662"/>
              </a:xfrm>
              <a:prstGeom prst="rect">
                <a:avLst/>
              </a:prstGeom>
              <a:noFill/>
            </p:spPr>
            <p:txBody>
              <a:bodyPr wrap="none">
                <a:normAutofit/>
              </a:bodyPr>
              <a:lstStyle/>
              <a:p>
                <a:pPr algn="ctr"/>
                <a:r>
                  <a:rPr lang="id-ID" sz="1600" b="1">
                    <a:solidFill>
                      <a:schemeClr val="bg1"/>
                    </a:solidFill>
                  </a:rPr>
                  <a:t>05</a:t>
                </a: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14:prism isInverted="1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0"/>
                            </p:stCondLst>
                            <p:childTnLst>
                              <p:par>
                                <p:cTn id="4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500"/>
                            </p:stCondLst>
                            <p:childTnLst>
                              <p:par>
                                <p:cTn id="4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500"/>
                            </p:stCondLst>
                            <p:childTnLst>
                              <p:par>
                                <p:cTn id="5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千图PPT彼岸天：ID 8661124库_组合 47"/>
          <p:cNvGrpSpPr/>
          <p:nvPr>
            <p:custDataLst>
              <p:tags r:id="rId1"/>
            </p:custDataLst>
          </p:nvPr>
        </p:nvGrpSpPr>
        <p:grpSpPr>
          <a:xfrm>
            <a:off x="2247267" y="2157405"/>
            <a:ext cx="7611626" cy="2043533"/>
            <a:chOff x="2247267" y="2157405"/>
            <a:chExt cx="7611626" cy="2043533"/>
          </a:xfrm>
        </p:grpSpPr>
        <p:sp>
          <p:nvSpPr>
            <p:cNvPr id="4" name="Arc 91"/>
            <p:cNvSpPr/>
            <p:nvPr/>
          </p:nvSpPr>
          <p:spPr>
            <a:xfrm rot="8100000">
              <a:off x="2247267" y="2157405"/>
              <a:ext cx="2043532" cy="2043533"/>
            </a:xfrm>
            <a:prstGeom prst="arc">
              <a:avLst/>
            </a:prstGeom>
            <a:ln w="28575"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" name="Arc 92"/>
            <p:cNvSpPr/>
            <p:nvPr/>
          </p:nvSpPr>
          <p:spPr>
            <a:xfrm rot="8100000">
              <a:off x="4103298" y="2157405"/>
              <a:ext cx="2043532" cy="2043533"/>
            </a:xfrm>
            <a:prstGeom prst="arc">
              <a:avLst/>
            </a:prstGeom>
            <a:ln w="28575"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" name="Arc 93"/>
            <p:cNvSpPr/>
            <p:nvPr/>
          </p:nvSpPr>
          <p:spPr>
            <a:xfrm rot="8100000">
              <a:off x="5959329" y="2157405"/>
              <a:ext cx="2043532" cy="2043533"/>
            </a:xfrm>
            <a:prstGeom prst="arc">
              <a:avLst/>
            </a:prstGeom>
            <a:ln w="28575"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" name="Arc 94"/>
            <p:cNvSpPr/>
            <p:nvPr/>
          </p:nvSpPr>
          <p:spPr>
            <a:xfrm rot="8100000">
              <a:off x="7815361" y="2157405"/>
              <a:ext cx="2043532" cy="2043533"/>
            </a:xfrm>
            <a:prstGeom prst="arc">
              <a:avLst/>
            </a:prstGeom>
            <a:ln w="28575"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</p:grpSp>
      <p:sp>
        <p:nvSpPr>
          <p:cNvPr id="9" name="千图PPT彼岸天：ID 8661124库_椭圆 98"/>
          <p:cNvSpPr/>
          <p:nvPr>
            <p:custDataLst>
              <p:tags r:id="rId2"/>
            </p:custDataLst>
          </p:nvPr>
        </p:nvSpPr>
        <p:spPr>
          <a:xfrm>
            <a:off x="2117868" y="3643749"/>
            <a:ext cx="446299" cy="44629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 lnSpcReduction="10000"/>
          </a:bodyPr>
          <a:lstStyle/>
          <a:p>
            <a:pPr algn="ctr"/>
            <a:r>
              <a:rPr lang="en-US" sz="1600" b="1"/>
              <a:t>1</a:t>
            </a:r>
          </a:p>
        </p:txBody>
      </p:sp>
      <p:sp>
        <p:nvSpPr>
          <p:cNvPr id="11" name="千图PPT彼岸天：ID 8661124库_椭圆 102"/>
          <p:cNvSpPr/>
          <p:nvPr>
            <p:custDataLst>
              <p:tags r:id="rId3"/>
            </p:custDataLst>
          </p:nvPr>
        </p:nvSpPr>
        <p:spPr>
          <a:xfrm>
            <a:off x="3973899" y="3643749"/>
            <a:ext cx="446299" cy="44629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 lnSpcReduction="10000"/>
          </a:bodyPr>
          <a:lstStyle/>
          <a:p>
            <a:pPr algn="ctr"/>
            <a:r>
              <a:rPr lang="en-US" sz="1600" b="1"/>
              <a:t>2</a:t>
            </a:r>
          </a:p>
        </p:txBody>
      </p:sp>
      <p:sp>
        <p:nvSpPr>
          <p:cNvPr id="13" name="千图PPT彼岸天：ID 8661124库_椭圆 108"/>
          <p:cNvSpPr/>
          <p:nvPr>
            <p:custDataLst>
              <p:tags r:id="rId4"/>
            </p:custDataLst>
          </p:nvPr>
        </p:nvSpPr>
        <p:spPr>
          <a:xfrm>
            <a:off x="5829930" y="3643749"/>
            <a:ext cx="446299" cy="44629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 lnSpcReduction="10000"/>
          </a:bodyPr>
          <a:lstStyle/>
          <a:p>
            <a:pPr algn="ctr"/>
            <a:r>
              <a:rPr lang="en-US" sz="1600" b="1"/>
              <a:t>3</a:t>
            </a:r>
          </a:p>
        </p:txBody>
      </p:sp>
      <p:sp>
        <p:nvSpPr>
          <p:cNvPr id="15" name="千图PPT彼岸天：ID 8661124库_椭圆 167"/>
          <p:cNvSpPr/>
          <p:nvPr>
            <p:custDataLst>
              <p:tags r:id="rId5"/>
            </p:custDataLst>
          </p:nvPr>
        </p:nvSpPr>
        <p:spPr>
          <a:xfrm>
            <a:off x="7685962" y="3643749"/>
            <a:ext cx="446299" cy="446299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 lnSpcReduction="10000"/>
          </a:bodyPr>
          <a:lstStyle/>
          <a:p>
            <a:pPr algn="ctr"/>
            <a:r>
              <a:rPr lang="en-US" sz="1600" b="1"/>
              <a:t>4</a:t>
            </a:r>
          </a:p>
        </p:txBody>
      </p:sp>
      <p:sp>
        <p:nvSpPr>
          <p:cNvPr id="17" name="千图PPT彼岸天：ID 8661124库_椭圆 171"/>
          <p:cNvSpPr/>
          <p:nvPr>
            <p:custDataLst>
              <p:tags r:id="rId6"/>
            </p:custDataLst>
          </p:nvPr>
        </p:nvSpPr>
        <p:spPr>
          <a:xfrm>
            <a:off x="9541993" y="3643749"/>
            <a:ext cx="446299" cy="446299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 lnSpcReduction="10000"/>
          </a:bodyPr>
          <a:lstStyle/>
          <a:p>
            <a:pPr algn="ctr"/>
            <a:r>
              <a:rPr lang="en-US" sz="1600" b="1"/>
              <a:t>5</a:t>
            </a:r>
          </a:p>
        </p:txBody>
      </p:sp>
      <p:grpSp>
        <p:nvGrpSpPr>
          <p:cNvPr id="2" name="千图PPT彼岸天：ID 8661124库_组合 1"/>
          <p:cNvGrpSpPr/>
          <p:nvPr>
            <p:custDataLst>
              <p:tags r:id="rId7"/>
            </p:custDataLst>
          </p:nvPr>
        </p:nvGrpSpPr>
        <p:grpSpPr>
          <a:xfrm>
            <a:off x="1604271" y="2132856"/>
            <a:ext cx="8890949" cy="1468957"/>
            <a:chOff x="1604271" y="2132856"/>
            <a:chExt cx="8890949" cy="1468957"/>
          </a:xfrm>
        </p:grpSpPr>
        <p:grpSp>
          <p:nvGrpSpPr>
            <p:cNvPr id="8" name="Group 95"/>
            <p:cNvGrpSpPr/>
            <p:nvPr/>
          </p:nvGrpSpPr>
          <p:grpSpPr>
            <a:xfrm>
              <a:off x="1604271" y="2132856"/>
              <a:ext cx="1473491" cy="1468957"/>
              <a:chOff x="2006600" y="1293622"/>
              <a:chExt cx="1320800" cy="1316736"/>
            </a:xfrm>
          </p:grpSpPr>
          <p:sp>
            <p:nvSpPr>
              <p:cNvPr id="46" name="Diamond 96"/>
              <p:cNvSpPr/>
              <p:nvPr/>
            </p:nvSpPr>
            <p:spPr>
              <a:xfrm rot="16200000">
                <a:off x="2008632" y="1291590"/>
                <a:ext cx="1316736" cy="1320800"/>
              </a:xfrm>
              <a:prstGeom prst="diamond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7" name="Oval 97"/>
              <p:cNvSpPr/>
              <p:nvPr/>
            </p:nvSpPr>
            <p:spPr>
              <a:xfrm>
                <a:off x="2312290" y="1597281"/>
                <a:ext cx="709418" cy="709418"/>
              </a:xfrm>
              <a:prstGeom prst="ellips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10" name="Group 99"/>
            <p:cNvGrpSpPr/>
            <p:nvPr/>
          </p:nvGrpSpPr>
          <p:grpSpPr>
            <a:xfrm>
              <a:off x="3466973" y="2132856"/>
              <a:ext cx="1468957" cy="1468957"/>
              <a:chOff x="1993900" y="1293622"/>
              <a:chExt cx="1316736" cy="1316736"/>
            </a:xfrm>
          </p:grpSpPr>
          <p:sp>
            <p:nvSpPr>
              <p:cNvPr id="44" name="Diamond 100"/>
              <p:cNvSpPr/>
              <p:nvPr/>
            </p:nvSpPr>
            <p:spPr>
              <a:xfrm rot="16200000">
                <a:off x="1993900" y="1293622"/>
                <a:ext cx="1316736" cy="1316736"/>
              </a:xfrm>
              <a:prstGeom prst="diamond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5" name="Oval 101"/>
              <p:cNvSpPr/>
              <p:nvPr/>
            </p:nvSpPr>
            <p:spPr>
              <a:xfrm>
                <a:off x="2295652" y="1595373"/>
                <a:ext cx="713232" cy="713232"/>
              </a:xfrm>
              <a:prstGeom prst="ellipse">
                <a:avLst/>
              </a:prstGeom>
              <a:solidFill>
                <a:schemeClr val="accent2"/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12" name="Group 103"/>
            <p:cNvGrpSpPr/>
            <p:nvPr/>
          </p:nvGrpSpPr>
          <p:grpSpPr>
            <a:xfrm>
              <a:off x="5304946" y="2132856"/>
              <a:ext cx="1468957" cy="1468957"/>
              <a:chOff x="2057400" y="1293622"/>
              <a:chExt cx="1316736" cy="1316736"/>
            </a:xfrm>
          </p:grpSpPr>
          <p:sp>
            <p:nvSpPr>
              <p:cNvPr id="42" name="Diamond 106"/>
              <p:cNvSpPr/>
              <p:nvPr/>
            </p:nvSpPr>
            <p:spPr>
              <a:xfrm rot="16200000">
                <a:off x="2057400" y="1293622"/>
                <a:ext cx="1316736" cy="1316736"/>
              </a:xfrm>
              <a:prstGeom prst="diamond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3" name="Oval 107"/>
              <p:cNvSpPr/>
              <p:nvPr/>
            </p:nvSpPr>
            <p:spPr>
              <a:xfrm>
                <a:off x="2359152" y="1595373"/>
                <a:ext cx="713232" cy="713232"/>
              </a:xfrm>
              <a:prstGeom prst="ellipse">
                <a:avLst/>
              </a:prstGeom>
              <a:solidFill>
                <a:schemeClr val="accent3"/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14" name="Group 109"/>
            <p:cNvGrpSpPr/>
            <p:nvPr/>
          </p:nvGrpSpPr>
          <p:grpSpPr>
            <a:xfrm>
              <a:off x="7170231" y="2132856"/>
              <a:ext cx="1468957" cy="1468957"/>
              <a:chOff x="2044700" y="1293622"/>
              <a:chExt cx="1316736" cy="1316736"/>
            </a:xfrm>
          </p:grpSpPr>
          <p:sp>
            <p:nvSpPr>
              <p:cNvPr id="40" name="Diamond 110"/>
              <p:cNvSpPr/>
              <p:nvPr/>
            </p:nvSpPr>
            <p:spPr>
              <a:xfrm rot="16200000">
                <a:off x="2044700" y="1293622"/>
                <a:ext cx="1316736" cy="1316736"/>
              </a:xfrm>
              <a:prstGeom prst="diamond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1" name="Oval 166"/>
              <p:cNvSpPr/>
              <p:nvPr/>
            </p:nvSpPr>
            <p:spPr>
              <a:xfrm>
                <a:off x="2346452" y="1595373"/>
                <a:ext cx="713232" cy="713232"/>
              </a:xfrm>
              <a:prstGeom prst="ellipse">
                <a:avLst/>
              </a:prstGeom>
              <a:solidFill>
                <a:schemeClr val="accent4"/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16" name="Group 168"/>
            <p:cNvGrpSpPr/>
            <p:nvPr/>
          </p:nvGrpSpPr>
          <p:grpSpPr>
            <a:xfrm>
              <a:off x="9026263" y="2132856"/>
              <a:ext cx="1468957" cy="1468957"/>
              <a:chOff x="2032000" y="1293622"/>
              <a:chExt cx="1316736" cy="1316736"/>
            </a:xfrm>
          </p:grpSpPr>
          <p:sp>
            <p:nvSpPr>
              <p:cNvPr id="38" name="Diamond 169"/>
              <p:cNvSpPr/>
              <p:nvPr/>
            </p:nvSpPr>
            <p:spPr>
              <a:xfrm rot="16200000">
                <a:off x="2032000" y="1293622"/>
                <a:ext cx="1316736" cy="1316736"/>
              </a:xfrm>
              <a:prstGeom prst="diamond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9" name="Oval 170"/>
              <p:cNvSpPr/>
              <p:nvPr/>
            </p:nvSpPr>
            <p:spPr>
              <a:xfrm>
                <a:off x="2333752" y="1595374"/>
                <a:ext cx="713232" cy="713232"/>
              </a:xfrm>
              <a:prstGeom prst="ellipse">
                <a:avLst/>
              </a:prstGeom>
              <a:solidFill>
                <a:schemeClr val="accent5"/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18" name="Freeform: Shape 177"/>
            <p:cNvSpPr/>
            <p:nvPr/>
          </p:nvSpPr>
          <p:spPr bwMode="auto">
            <a:xfrm>
              <a:off x="2126993" y="2694736"/>
              <a:ext cx="428052" cy="345199"/>
            </a:xfrm>
            <a:custGeom>
              <a:avLst/>
              <a:gdLst/>
              <a:ahLst/>
              <a:cxnLst>
                <a:cxn ang="0">
                  <a:pos x="55" y="27"/>
                </a:cxn>
                <a:cxn ang="0">
                  <a:pos x="54" y="27"/>
                </a:cxn>
                <a:cxn ang="0">
                  <a:pos x="54" y="27"/>
                </a:cxn>
                <a:cxn ang="0">
                  <a:pos x="53" y="27"/>
                </a:cxn>
                <a:cxn ang="0">
                  <a:pos x="28" y="6"/>
                </a:cxn>
                <a:cxn ang="0">
                  <a:pos x="4" y="27"/>
                </a:cxn>
                <a:cxn ang="0">
                  <a:pos x="3" y="27"/>
                </a:cxn>
                <a:cxn ang="0">
                  <a:pos x="2" y="27"/>
                </a:cxn>
                <a:cxn ang="0">
                  <a:pos x="0" y="24"/>
                </a:cxn>
                <a:cxn ang="0">
                  <a:pos x="0" y="23"/>
                </a:cxn>
                <a:cxn ang="0">
                  <a:pos x="26" y="1"/>
                </a:cxn>
                <a:cxn ang="0">
                  <a:pos x="31" y="1"/>
                </a:cxn>
                <a:cxn ang="0">
                  <a:pos x="40" y="8"/>
                </a:cxn>
                <a:cxn ang="0">
                  <a:pos x="40" y="1"/>
                </a:cxn>
                <a:cxn ang="0">
                  <a:pos x="41" y="0"/>
                </a:cxn>
                <a:cxn ang="0">
                  <a:pos x="48" y="0"/>
                </a:cxn>
                <a:cxn ang="0">
                  <a:pos x="49" y="1"/>
                </a:cxn>
                <a:cxn ang="0">
                  <a:pos x="49" y="16"/>
                </a:cxn>
                <a:cxn ang="0">
                  <a:pos x="57" y="23"/>
                </a:cxn>
                <a:cxn ang="0">
                  <a:pos x="57" y="24"/>
                </a:cxn>
                <a:cxn ang="0">
                  <a:pos x="55" y="27"/>
                </a:cxn>
                <a:cxn ang="0">
                  <a:pos x="49" y="44"/>
                </a:cxn>
                <a:cxn ang="0">
                  <a:pos x="47" y="46"/>
                </a:cxn>
                <a:cxn ang="0">
                  <a:pos x="33" y="46"/>
                </a:cxn>
                <a:cxn ang="0">
                  <a:pos x="33" y="32"/>
                </a:cxn>
                <a:cxn ang="0">
                  <a:pos x="24" y="32"/>
                </a:cxn>
                <a:cxn ang="0">
                  <a:pos x="24" y="46"/>
                </a:cxn>
                <a:cxn ang="0">
                  <a:pos x="10" y="46"/>
                </a:cxn>
                <a:cxn ang="0">
                  <a:pos x="8" y="44"/>
                </a:cxn>
                <a:cxn ang="0">
                  <a:pos x="8" y="27"/>
                </a:cxn>
                <a:cxn ang="0">
                  <a:pos x="8" y="26"/>
                </a:cxn>
                <a:cxn ang="0">
                  <a:pos x="28" y="9"/>
                </a:cxn>
                <a:cxn ang="0">
                  <a:pos x="49" y="26"/>
                </a:cxn>
                <a:cxn ang="0">
                  <a:pos x="49" y="27"/>
                </a:cxn>
                <a:cxn ang="0">
                  <a:pos x="49" y="44"/>
                </a:cxn>
              </a:cxnLst>
              <a:rect l="0" t="0" r="r" b="b"/>
              <a:pathLst>
                <a:path w="57" h="46">
                  <a:moveTo>
                    <a:pt x="55" y="27"/>
                  </a:moveTo>
                  <a:cubicBezTo>
                    <a:pt x="55" y="27"/>
                    <a:pt x="54" y="27"/>
                    <a:pt x="54" y="27"/>
                  </a:cubicBezTo>
                  <a:cubicBezTo>
                    <a:pt x="54" y="27"/>
                    <a:pt x="54" y="27"/>
                    <a:pt x="54" y="27"/>
                  </a:cubicBezTo>
                  <a:cubicBezTo>
                    <a:pt x="54" y="27"/>
                    <a:pt x="53" y="27"/>
                    <a:pt x="53" y="27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4" y="27"/>
                    <a:pt x="3" y="27"/>
                    <a:pt x="3" y="27"/>
                  </a:cubicBezTo>
                  <a:cubicBezTo>
                    <a:pt x="3" y="27"/>
                    <a:pt x="2" y="27"/>
                    <a:pt x="2" y="27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3"/>
                    <a:pt x="0" y="23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27" y="0"/>
                    <a:pt x="30" y="0"/>
                    <a:pt x="31" y="1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40" y="1"/>
                    <a:pt x="40" y="1"/>
                    <a:pt x="40" y="1"/>
                  </a:cubicBezTo>
                  <a:cubicBezTo>
                    <a:pt x="40" y="1"/>
                    <a:pt x="40" y="0"/>
                    <a:pt x="41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9" y="0"/>
                    <a:pt x="49" y="1"/>
                    <a:pt x="49" y="1"/>
                  </a:cubicBezTo>
                  <a:cubicBezTo>
                    <a:pt x="49" y="16"/>
                    <a:pt x="49" y="16"/>
                    <a:pt x="49" y="16"/>
                  </a:cubicBezTo>
                  <a:cubicBezTo>
                    <a:pt x="57" y="23"/>
                    <a:pt x="57" y="23"/>
                    <a:pt x="57" y="23"/>
                  </a:cubicBezTo>
                  <a:cubicBezTo>
                    <a:pt x="57" y="23"/>
                    <a:pt x="57" y="24"/>
                    <a:pt x="57" y="24"/>
                  </a:cubicBezTo>
                  <a:lnTo>
                    <a:pt x="55" y="27"/>
                  </a:lnTo>
                  <a:close/>
                  <a:moveTo>
                    <a:pt x="49" y="44"/>
                  </a:moveTo>
                  <a:cubicBezTo>
                    <a:pt x="49" y="45"/>
                    <a:pt x="48" y="46"/>
                    <a:pt x="47" y="46"/>
                  </a:cubicBezTo>
                  <a:cubicBezTo>
                    <a:pt x="33" y="46"/>
                    <a:pt x="33" y="46"/>
                    <a:pt x="33" y="46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9" y="46"/>
                    <a:pt x="8" y="45"/>
                    <a:pt x="8" y="44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8" y="27"/>
                    <a:pt x="8" y="26"/>
                    <a:pt x="8" y="26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49" y="26"/>
                    <a:pt x="49" y="26"/>
                    <a:pt x="49" y="26"/>
                  </a:cubicBezTo>
                  <a:cubicBezTo>
                    <a:pt x="49" y="26"/>
                    <a:pt x="49" y="27"/>
                    <a:pt x="49" y="27"/>
                  </a:cubicBezTo>
                  <a:lnTo>
                    <a:pt x="49" y="4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" name="Freeform: Shape 178"/>
            <p:cNvSpPr/>
            <p:nvPr/>
          </p:nvSpPr>
          <p:spPr bwMode="auto">
            <a:xfrm>
              <a:off x="4006108" y="2685589"/>
              <a:ext cx="390689" cy="363491"/>
            </a:xfrm>
            <a:custGeom>
              <a:avLst/>
              <a:gdLst/>
              <a:ahLst/>
              <a:cxnLst>
                <a:cxn ang="0">
                  <a:pos x="13" y="39"/>
                </a:cxn>
                <a:cxn ang="0">
                  <a:pos x="8" y="39"/>
                </a:cxn>
                <a:cxn ang="0">
                  <a:pos x="0" y="33"/>
                </a:cxn>
                <a:cxn ang="0">
                  <a:pos x="5" y="19"/>
                </a:cxn>
                <a:cxn ang="0">
                  <a:pos x="15" y="22"/>
                </a:cxn>
                <a:cxn ang="0">
                  <a:pos x="20" y="21"/>
                </a:cxn>
                <a:cxn ang="0">
                  <a:pos x="20" y="24"/>
                </a:cxn>
                <a:cxn ang="0">
                  <a:pos x="23" y="34"/>
                </a:cxn>
                <a:cxn ang="0">
                  <a:pos x="13" y="39"/>
                </a:cxn>
                <a:cxn ang="0">
                  <a:pos x="15" y="19"/>
                </a:cxn>
                <a:cxn ang="0">
                  <a:pos x="5" y="9"/>
                </a:cxn>
                <a:cxn ang="0">
                  <a:pos x="15" y="0"/>
                </a:cxn>
                <a:cxn ang="0">
                  <a:pos x="25" y="9"/>
                </a:cxn>
                <a:cxn ang="0">
                  <a:pos x="15" y="19"/>
                </a:cxn>
                <a:cxn ang="0">
                  <a:pos x="53" y="68"/>
                </a:cxn>
                <a:cxn ang="0">
                  <a:pos x="20" y="68"/>
                </a:cxn>
                <a:cxn ang="0">
                  <a:pos x="10" y="58"/>
                </a:cxn>
                <a:cxn ang="0">
                  <a:pos x="23" y="36"/>
                </a:cxn>
                <a:cxn ang="0">
                  <a:pos x="37" y="41"/>
                </a:cxn>
                <a:cxn ang="0">
                  <a:pos x="50" y="36"/>
                </a:cxn>
                <a:cxn ang="0">
                  <a:pos x="64" y="58"/>
                </a:cxn>
                <a:cxn ang="0">
                  <a:pos x="53" y="68"/>
                </a:cxn>
                <a:cxn ang="0">
                  <a:pos x="37" y="39"/>
                </a:cxn>
                <a:cxn ang="0">
                  <a:pos x="22" y="24"/>
                </a:cxn>
                <a:cxn ang="0">
                  <a:pos x="37" y="9"/>
                </a:cxn>
                <a:cxn ang="0">
                  <a:pos x="51" y="24"/>
                </a:cxn>
                <a:cxn ang="0">
                  <a:pos x="37" y="39"/>
                </a:cxn>
                <a:cxn ang="0">
                  <a:pos x="59" y="19"/>
                </a:cxn>
                <a:cxn ang="0">
                  <a:pos x="49" y="9"/>
                </a:cxn>
                <a:cxn ang="0">
                  <a:pos x="59" y="0"/>
                </a:cxn>
                <a:cxn ang="0">
                  <a:pos x="68" y="9"/>
                </a:cxn>
                <a:cxn ang="0">
                  <a:pos x="59" y="19"/>
                </a:cxn>
                <a:cxn ang="0">
                  <a:pos x="66" y="39"/>
                </a:cxn>
                <a:cxn ang="0">
                  <a:pos x="61" y="39"/>
                </a:cxn>
                <a:cxn ang="0">
                  <a:pos x="51" y="34"/>
                </a:cxn>
                <a:cxn ang="0">
                  <a:pos x="54" y="24"/>
                </a:cxn>
                <a:cxn ang="0">
                  <a:pos x="54" y="21"/>
                </a:cxn>
                <a:cxn ang="0">
                  <a:pos x="59" y="22"/>
                </a:cxn>
                <a:cxn ang="0">
                  <a:pos x="69" y="19"/>
                </a:cxn>
                <a:cxn ang="0">
                  <a:pos x="73" y="33"/>
                </a:cxn>
                <a:cxn ang="0">
                  <a:pos x="66" y="39"/>
                </a:cxn>
              </a:cxnLst>
              <a:rect l="0" t="0" r="r" b="b"/>
              <a:pathLst>
                <a:path w="73" h="68">
                  <a:moveTo>
                    <a:pt x="13" y="39"/>
                  </a:moveTo>
                  <a:cubicBezTo>
                    <a:pt x="8" y="39"/>
                    <a:pt x="8" y="39"/>
                    <a:pt x="8" y="39"/>
                  </a:cubicBezTo>
                  <a:cubicBezTo>
                    <a:pt x="4" y="39"/>
                    <a:pt x="0" y="37"/>
                    <a:pt x="0" y="33"/>
                  </a:cubicBezTo>
                  <a:cubicBezTo>
                    <a:pt x="0" y="29"/>
                    <a:pt x="0" y="19"/>
                    <a:pt x="5" y="19"/>
                  </a:cubicBezTo>
                  <a:cubicBezTo>
                    <a:pt x="6" y="19"/>
                    <a:pt x="10" y="22"/>
                    <a:pt x="15" y="22"/>
                  </a:cubicBezTo>
                  <a:cubicBezTo>
                    <a:pt x="17" y="22"/>
                    <a:pt x="18" y="22"/>
                    <a:pt x="20" y="21"/>
                  </a:cubicBezTo>
                  <a:cubicBezTo>
                    <a:pt x="20" y="22"/>
                    <a:pt x="20" y="23"/>
                    <a:pt x="20" y="24"/>
                  </a:cubicBezTo>
                  <a:cubicBezTo>
                    <a:pt x="20" y="27"/>
                    <a:pt x="21" y="31"/>
                    <a:pt x="23" y="34"/>
                  </a:cubicBezTo>
                  <a:cubicBezTo>
                    <a:pt x="19" y="34"/>
                    <a:pt x="15" y="36"/>
                    <a:pt x="13" y="39"/>
                  </a:cubicBezTo>
                  <a:close/>
                  <a:moveTo>
                    <a:pt x="15" y="19"/>
                  </a:moveTo>
                  <a:cubicBezTo>
                    <a:pt x="10" y="19"/>
                    <a:pt x="5" y="15"/>
                    <a:pt x="5" y="9"/>
                  </a:cubicBezTo>
                  <a:cubicBezTo>
                    <a:pt x="5" y="4"/>
                    <a:pt x="10" y="0"/>
                    <a:pt x="15" y="0"/>
                  </a:cubicBezTo>
                  <a:cubicBezTo>
                    <a:pt x="20" y="0"/>
                    <a:pt x="25" y="4"/>
                    <a:pt x="25" y="9"/>
                  </a:cubicBezTo>
                  <a:cubicBezTo>
                    <a:pt x="25" y="15"/>
                    <a:pt x="20" y="19"/>
                    <a:pt x="15" y="19"/>
                  </a:cubicBezTo>
                  <a:close/>
                  <a:moveTo>
                    <a:pt x="53" y="68"/>
                  </a:moveTo>
                  <a:cubicBezTo>
                    <a:pt x="20" y="68"/>
                    <a:pt x="20" y="68"/>
                    <a:pt x="20" y="68"/>
                  </a:cubicBezTo>
                  <a:cubicBezTo>
                    <a:pt x="14" y="68"/>
                    <a:pt x="10" y="64"/>
                    <a:pt x="10" y="58"/>
                  </a:cubicBezTo>
                  <a:cubicBezTo>
                    <a:pt x="10" y="49"/>
                    <a:pt x="12" y="36"/>
                    <a:pt x="23" y="36"/>
                  </a:cubicBezTo>
                  <a:cubicBezTo>
                    <a:pt x="25" y="36"/>
                    <a:pt x="29" y="41"/>
                    <a:pt x="37" y="41"/>
                  </a:cubicBezTo>
                  <a:cubicBezTo>
                    <a:pt x="44" y="41"/>
                    <a:pt x="49" y="36"/>
                    <a:pt x="50" y="36"/>
                  </a:cubicBezTo>
                  <a:cubicBezTo>
                    <a:pt x="62" y="36"/>
                    <a:pt x="64" y="49"/>
                    <a:pt x="64" y="58"/>
                  </a:cubicBezTo>
                  <a:cubicBezTo>
                    <a:pt x="64" y="64"/>
                    <a:pt x="60" y="68"/>
                    <a:pt x="53" y="68"/>
                  </a:cubicBezTo>
                  <a:close/>
                  <a:moveTo>
                    <a:pt x="37" y="39"/>
                  </a:moveTo>
                  <a:cubicBezTo>
                    <a:pt x="29" y="39"/>
                    <a:pt x="22" y="32"/>
                    <a:pt x="22" y="24"/>
                  </a:cubicBezTo>
                  <a:cubicBezTo>
                    <a:pt x="22" y="16"/>
                    <a:pt x="29" y="9"/>
                    <a:pt x="37" y="9"/>
                  </a:cubicBezTo>
                  <a:cubicBezTo>
                    <a:pt x="45" y="9"/>
                    <a:pt x="51" y="16"/>
                    <a:pt x="51" y="24"/>
                  </a:cubicBezTo>
                  <a:cubicBezTo>
                    <a:pt x="51" y="32"/>
                    <a:pt x="45" y="39"/>
                    <a:pt x="37" y="39"/>
                  </a:cubicBezTo>
                  <a:close/>
                  <a:moveTo>
                    <a:pt x="59" y="19"/>
                  </a:moveTo>
                  <a:cubicBezTo>
                    <a:pt x="53" y="19"/>
                    <a:pt x="49" y="15"/>
                    <a:pt x="49" y="9"/>
                  </a:cubicBezTo>
                  <a:cubicBezTo>
                    <a:pt x="49" y="4"/>
                    <a:pt x="53" y="0"/>
                    <a:pt x="59" y="0"/>
                  </a:cubicBezTo>
                  <a:cubicBezTo>
                    <a:pt x="64" y="0"/>
                    <a:pt x="68" y="4"/>
                    <a:pt x="68" y="9"/>
                  </a:cubicBezTo>
                  <a:cubicBezTo>
                    <a:pt x="68" y="15"/>
                    <a:pt x="64" y="19"/>
                    <a:pt x="59" y="19"/>
                  </a:cubicBezTo>
                  <a:close/>
                  <a:moveTo>
                    <a:pt x="66" y="39"/>
                  </a:moveTo>
                  <a:cubicBezTo>
                    <a:pt x="61" y="39"/>
                    <a:pt x="61" y="39"/>
                    <a:pt x="61" y="39"/>
                  </a:cubicBezTo>
                  <a:cubicBezTo>
                    <a:pt x="58" y="36"/>
                    <a:pt x="55" y="34"/>
                    <a:pt x="51" y="34"/>
                  </a:cubicBezTo>
                  <a:cubicBezTo>
                    <a:pt x="53" y="31"/>
                    <a:pt x="54" y="27"/>
                    <a:pt x="54" y="24"/>
                  </a:cubicBezTo>
                  <a:cubicBezTo>
                    <a:pt x="54" y="23"/>
                    <a:pt x="54" y="22"/>
                    <a:pt x="54" y="21"/>
                  </a:cubicBezTo>
                  <a:cubicBezTo>
                    <a:pt x="55" y="22"/>
                    <a:pt x="57" y="22"/>
                    <a:pt x="59" y="22"/>
                  </a:cubicBezTo>
                  <a:cubicBezTo>
                    <a:pt x="64" y="22"/>
                    <a:pt x="68" y="19"/>
                    <a:pt x="69" y="19"/>
                  </a:cubicBezTo>
                  <a:cubicBezTo>
                    <a:pt x="73" y="19"/>
                    <a:pt x="73" y="29"/>
                    <a:pt x="73" y="33"/>
                  </a:cubicBezTo>
                  <a:cubicBezTo>
                    <a:pt x="73" y="37"/>
                    <a:pt x="70" y="39"/>
                    <a:pt x="66" y="3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" name="Freeform: Shape 179"/>
            <p:cNvSpPr/>
            <p:nvPr/>
          </p:nvSpPr>
          <p:spPr bwMode="auto">
            <a:xfrm>
              <a:off x="5844083" y="2674819"/>
              <a:ext cx="390689" cy="385030"/>
            </a:xfrm>
            <a:custGeom>
              <a:avLst/>
              <a:gdLst/>
              <a:ahLst/>
              <a:cxnLst>
                <a:cxn ang="0">
                  <a:pos x="59" y="63"/>
                </a:cxn>
                <a:cxn ang="0">
                  <a:pos x="55" y="61"/>
                </a:cxn>
                <a:cxn ang="0">
                  <a:pos x="42" y="48"/>
                </a:cxn>
                <a:cxn ang="0">
                  <a:pos x="27" y="53"/>
                </a:cxn>
                <a:cxn ang="0">
                  <a:pos x="0" y="26"/>
                </a:cxn>
                <a:cxn ang="0">
                  <a:pos x="27" y="0"/>
                </a:cxn>
                <a:cxn ang="0">
                  <a:pos x="54" y="26"/>
                </a:cxn>
                <a:cxn ang="0">
                  <a:pos x="49" y="41"/>
                </a:cxn>
                <a:cxn ang="0">
                  <a:pos x="62" y="54"/>
                </a:cxn>
                <a:cxn ang="0">
                  <a:pos x="64" y="58"/>
                </a:cxn>
                <a:cxn ang="0">
                  <a:pos x="59" y="63"/>
                </a:cxn>
                <a:cxn ang="0">
                  <a:pos x="27" y="9"/>
                </a:cxn>
                <a:cxn ang="0">
                  <a:pos x="10" y="26"/>
                </a:cxn>
                <a:cxn ang="0">
                  <a:pos x="27" y="43"/>
                </a:cxn>
                <a:cxn ang="0">
                  <a:pos x="44" y="26"/>
                </a:cxn>
                <a:cxn ang="0">
                  <a:pos x="27" y="9"/>
                </a:cxn>
              </a:cxnLst>
              <a:rect l="0" t="0" r="r" b="b"/>
              <a:pathLst>
                <a:path w="64" h="63">
                  <a:moveTo>
                    <a:pt x="59" y="63"/>
                  </a:moveTo>
                  <a:cubicBezTo>
                    <a:pt x="57" y="63"/>
                    <a:pt x="56" y="62"/>
                    <a:pt x="55" y="61"/>
                  </a:cubicBezTo>
                  <a:cubicBezTo>
                    <a:pt x="42" y="48"/>
                    <a:pt x="42" y="48"/>
                    <a:pt x="42" y="48"/>
                  </a:cubicBezTo>
                  <a:cubicBezTo>
                    <a:pt x="38" y="51"/>
                    <a:pt x="33" y="53"/>
                    <a:pt x="27" y="53"/>
                  </a:cubicBezTo>
                  <a:cubicBezTo>
                    <a:pt x="12" y="53"/>
                    <a:pt x="0" y="41"/>
                    <a:pt x="0" y="26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42" y="0"/>
                    <a:pt x="54" y="12"/>
                    <a:pt x="54" y="26"/>
                  </a:cubicBezTo>
                  <a:cubicBezTo>
                    <a:pt x="54" y="32"/>
                    <a:pt x="52" y="37"/>
                    <a:pt x="49" y="41"/>
                  </a:cubicBezTo>
                  <a:cubicBezTo>
                    <a:pt x="62" y="54"/>
                    <a:pt x="62" y="54"/>
                    <a:pt x="62" y="54"/>
                  </a:cubicBezTo>
                  <a:cubicBezTo>
                    <a:pt x="63" y="55"/>
                    <a:pt x="64" y="57"/>
                    <a:pt x="64" y="58"/>
                  </a:cubicBezTo>
                  <a:cubicBezTo>
                    <a:pt x="64" y="61"/>
                    <a:pt x="61" y="63"/>
                    <a:pt x="59" y="63"/>
                  </a:cubicBezTo>
                  <a:close/>
                  <a:moveTo>
                    <a:pt x="27" y="9"/>
                  </a:moveTo>
                  <a:cubicBezTo>
                    <a:pt x="18" y="9"/>
                    <a:pt x="10" y="17"/>
                    <a:pt x="10" y="26"/>
                  </a:cubicBezTo>
                  <a:cubicBezTo>
                    <a:pt x="10" y="36"/>
                    <a:pt x="18" y="43"/>
                    <a:pt x="27" y="43"/>
                  </a:cubicBezTo>
                  <a:cubicBezTo>
                    <a:pt x="37" y="43"/>
                    <a:pt x="44" y="36"/>
                    <a:pt x="44" y="26"/>
                  </a:cubicBezTo>
                  <a:cubicBezTo>
                    <a:pt x="44" y="17"/>
                    <a:pt x="37" y="9"/>
                    <a:pt x="27" y="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" name="Freeform: Shape 180"/>
            <p:cNvSpPr/>
            <p:nvPr/>
          </p:nvSpPr>
          <p:spPr bwMode="auto">
            <a:xfrm>
              <a:off x="7698362" y="2660987"/>
              <a:ext cx="412698" cy="412698"/>
            </a:xfrm>
            <a:custGeom>
              <a:avLst/>
              <a:gdLst/>
              <a:ahLst/>
              <a:cxnLst>
                <a:cxn ang="0">
                  <a:pos x="55" y="31"/>
                </a:cxn>
                <a:cxn ang="0">
                  <a:pos x="54" y="33"/>
                </a:cxn>
                <a:cxn ang="0">
                  <a:pos x="47" y="34"/>
                </a:cxn>
                <a:cxn ang="0">
                  <a:pos x="46" y="37"/>
                </a:cxn>
                <a:cxn ang="0">
                  <a:pos x="49" y="42"/>
                </a:cxn>
                <a:cxn ang="0">
                  <a:pos x="50" y="43"/>
                </a:cxn>
                <a:cxn ang="0">
                  <a:pos x="49" y="44"/>
                </a:cxn>
                <a:cxn ang="0">
                  <a:pos x="43" y="50"/>
                </a:cxn>
                <a:cxn ang="0">
                  <a:pos x="42" y="50"/>
                </a:cxn>
                <a:cxn ang="0">
                  <a:pos x="37" y="46"/>
                </a:cxn>
                <a:cxn ang="0">
                  <a:pos x="33" y="47"/>
                </a:cxn>
                <a:cxn ang="0">
                  <a:pos x="32" y="54"/>
                </a:cxn>
                <a:cxn ang="0">
                  <a:pos x="31" y="55"/>
                </a:cxn>
                <a:cxn ang="0">
                  <a:pos x="23" y="55"/>
                </a:cxn>
                <a:cxn ang="0">
                  <a:pos x="22" y="54"/>
                </a:cxn>
                <a:cxn ang="0">
                  <a:pos x="21" y="47"/>
                </a:cxn>
                <a:cxn ang="0">
                  <a:pos x="18" y="46"/>
                </a:cxn>
                <a:cxn ang="0">
                  <a:pos x="13" y="50"/>
                </a:cxn>
                <a:cxn ang="0">
                  <a:pos x="12" y="50"/>
                </a:cxn>
                <a:cxn ang="0">
                  <a:pos x="11" y="50"/>
                </a:cxn>
                <a:cxn ang="0">
                  <a:pos x="5" y="44"/>
                </a:cxn>
                <a:cxn ang="0">
                  <a:pos x="5" y="43"/>
                </a:cxn>
                <a:cxn ang="0">
                  <a:pos x="5" y="42"/>
                </a:cxn>
                <a:cxn ang="0">
                  <a:pos x="9" y="37"/>
                </a:cxn>
                <a:cxn ang="0">
                  <a:pos x="7" y="33"/>
                </a:cxn>
                <a:cxn ang="0">
                  <a:pos x="1" y="33"/>
                </a:cxn>
                <a:cxn ang="0">
                  <a:pos x="0" y="31"/>
                </a:cxn>
                <a:cxn ang="0">
                  <a:pos x="0" y="23"/>
                </a:cxn>
                <a:cxn ang="0">
                  <a:pos x="1" y="22"/>
                </a:cxn>
                <a:cxn ang="0">
                  <a:pos x="7" y="21"/>
                </a:cxn>
                <a:cxn ang="0">
                  <a:pos x="9" y="18"/>
                </a:cxn>
                <a:cxn ang="0">
                  <a:pos x="5" y="13"/>
                </a:cxn>
                <a:cxn ang="0">
                  <a:pos x="5" y="12"/>
                </a:cxn>
                <a:cxn ang="0">
                  <a:pos x="5" y="11"/>
                </a:cxn>
                <a:cxn ang="0">
                  <a:pos x="12" y="5"/>
                </a:cxn>
                <a:cxn ang="0">
                  <a:pos x="13" y="5"/>
                </a:cxn>
                <a:cxn ang="0">
                  <a:pos x="18" y="9"/>
                </a:cxn>
                <a:cxn ang="0">
                  <a:pos x="21" y="8"/>
                </a:cxn>
                <a:cxn ang="0">
                  <a:pos x="22" y="1"/>
                </a:cxn>
                <a:cxn ang="0">
                  <a:pos x="23" y="0"/>
                </a:cxn>
                <a:cxn ang="0">
                  <a:pos x="31" y="0"/>
                </a:cxn>
                <a:cxn ang="0">
                  <a:pos x="32" y="1"/>
                </a:cxn>
                <a:cxn ang="0">
                  <a:pos x="33" y="8"/>
                </a:cxn>
                <a:cxn ang="0">
                  <a:pos x="37" y="9"/>
                </a:cxn>
                <a:cxn ang="0">
                  <a:pos x="42" y="5"/>
                </a:cxn>
                <a:cxn ang="0">
                  <a:pos x="43" y="5"/>
                </a:cxn>
                <a:cxn ang="0">
                  <a:pos x="43" y="5"/>
                </a:cxn>
                <a:cxn ang="0">
                  <a:pos x="49" y="11"/>
                </a:cxn>
                <a:cxn ang="0">
                  <a:pos x="50" y="12"/>
                </a:cxn>
                <a:cxn ang="0">
                  <a:pos x="49" y="13"/>
                </a:cxn>
                <a:cxn ang="0">
                  <a:pos x="46" y="18"/>
                </a:cxn>
                <a:cxn ang="0">
                  <a:pos x="47" y="21"/>
                </a:cxn>
                <a:cxn ang="0">
                  <a:pos x="54" y="22"/>
                </a:cxn>
                <a:cxn ang="0">
                  <a:pos x="55" y="23"/>
                </a:cxn>
                <a:cxn ang="0">
                  <a:pos x="55" y="31"/>
                </a:cxn>
                <a:cxn ang="0">
                  <a:pos x="27" y="18"/>
                </a:cxn>
                <a:cxn ang="0">
                  <a:pos x="18" y="27"/>
                </a:cxn>
                <a:cxn ang="0">
                  <a:pos x="27" y="36"/>
                </a:cxn>
                <a:cxn ang="0">
                  <a:pos x="36" y="27"/>
                </a:cxn>
                <a:cxn ang="0">
                  <a:pos x="27" y="18"/>
                </a:cxn>
              </a:cxnLst>
              <a:rect l="0" t="0" r="r" b="b"/>
              <a:pathLst>
                <a:path w="55" h="55">
                  <a:moveTo>
                    <a:pt x="55" y="31"/>
                  </a:moveTo>
                  <a:cubicBezTo>
                    <a:pt x="55" y="32"/>
                    <a:pt x="54" y="33"/>
                    <a:pt x="54" y="33"/>
                  </a:cubicBezTo>
                  <a:cubicBezTo>
                    <a:pt x="47" y="34"/>
                    <a:pt x="47" y="34"/>
                    <a:pt x="47" y="34"/>
                  </a:cubicBezTo>
                  <a:cubicBezTo>
                    <a:pt x="47" y="35"/>
                    <a:pt x="46" y="36"/>
                    <a:pt x="46" y="37"/>
                  </a:cubicBezTo>
                  <a:cubicBezTo>
                    <a:pt x="47" y="39"/>
                    <a:pt x="48" y="40"/>
                    <a:pt x="49" y="42"/>
                  </a:cubicBezTo>
                  <a:cubicBezTo>
                    <a:pt x="50" y="42"/>
                    <a:pt x="50" y="42"/>
                    <a:pt x="50" y="43"/>
                  </a:cubicBezTo>
                  <a:cubicBezTo>
                    <a:pt x="50" y="43"/>
                    <a:pt x="50" y="43"/>
                    <a:pt x="49" y="44"/>
                  </a:cubicBezTo>
                  <a:cubicBezTo>
                    <a:pt x="49" y="45"/>
                    <a:pt x="44" y="50"/>
                    <a:pt x="43" y="50"/>
                  </a:cubicBezTo>
                  <a:cubicBezTo>
                    <a:pt x="42" y="50"/>
                    <a:pt x="42" y="50"/>
                    <a:pt x="42" y="50"/>
                  </a:cubicBezTo>
                  <a:cubicBezTo>
                    <a:pt x="37" y="46"/>
                    <a:pt x="37" y="46"/>
                    <a:pt x="37" y="46"/>
                  </a:cubicBezTo>
                  <a:cubicBezTo>
                    <a:pt x="36" y="46"/>
                    <a:pt x="35" y="47"/>
                    <a:pt x="33" y="47"/>
                  </a:cubicBezTo>
                  <a:cubicBezTo>
                    <a:pt x="33" y="49"/>
                    <a:pt x="33" y="52"/>
                    <a:pt x="32" y="54"/>
                  </a:cubicBezTo>
                  <a:cubicBezTo>
                    <a:pt x="32" y="54"/>
                    <a:pt x="32" y="55"/>
                    <a:pt x="31" y="55"/>
                  </a:cubicBezTo>
                  <a:cubicBezTo>
                    <a:pt x="23" y="55"/>
                    <a:pt x="23" y="55"/>
                    <a:pt x="23" y="55"/>
                  </a:cubicBezTo>
                  <a:cubicBezTo>
                    <a:pt x="23" y="55"/>
                    <a:pt x="22" y="54"/>
                    <a:pt x="22" y="54"/>
                  </a:cubicBezTo>
                  <a:cubicBezTo>
                    <a:pt x="21" y="47"/>
                    <a:pt x="21" y="47"/>
                    <a:pt x="21" y="47"/>
                  </a:cubicBezTo>
                  <a:cubicBezTo>
                    <a:pt x="20" y="47"/>
                    <a:pt x="19" y="46"/>
                    <a:pt x="18" y="46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50"/>
                    <a:pt x="12" y="50"/>
                    <a:pt x="12" y="50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9" y="48"/>
                    <a:pt x="7" y="46"/>
                    <a:pt x="5" y="44"/>
                  </a:cubicBezTo>
                  <a:cubicBezTo>
                    <a:pt x="5" y="43"/>
                    <a:pt x="5" y="43"/>
                    <a:pt x="5" y="43"/>
                  </a:cubicBezTo>
                  <a:cubicBezTo>
                    <a:pt x="5" y="42"/>
                    <a:pt x="5" y="42"/>
                    <a:pt x="5" y="42"/>
                  </a:cubicBezTo>
                  <a:cubicBezTo>
                    <a:pt x="6" y="40"/>
                    <a:pt x="8" y="39"/>
                    <a:pt x="9" y="37"/>
                  </a:cubicBezTo>
                  <a:cubicBezTo>
                    <a:pt x="8" y="36"/>
                    <a:pt x="8" y="35"/>
                    <a:pt x="7" y="33"/>
                  </a:cubicBezTo>
                  <a:cubicBezTo>
                    <a:pt x="1" y="33"/>
                    <a:pt x="1" y="33"/>
                    <a:pt x="1" y="33"/>
                  </a:cubicBezTo>
                  <a:cubicBezTo>
                    <a:pt x="0" y="32"/>
                    <a:pt x="0" y="32"/>
                    <a:pt x="0" y="31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2"/>
                    <a:pt x="1" y="22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8" y="20"/>
                    <a:pt x="8" y="19"/>
                    <a:pt x="9" y="18"/>
                  </a:cubicBezTo>
                  <a:cubicBezTo>
                    <a:pt x="8" y="16"/>
                    <a:pt x="6" y="14"/>
                    <a:pt x="5" y="13"/>
                  </a:cubicBezTo>
                  <a:cubicBezTo>
                    <a:pt x="5" y="13"/>
                    <a:pt x="5" y="12"/>
                    <a:pt x="5" y="12"/>
                  </a:cubicBezTo>
                  <a:cubicBezTo>
                    <a:pt x="5" y="12"/>
                    <a:pt x="5" y="11"/>
                    <a:pt x="5" y="11"/>
                  </a:cubicBezTo>
                  <a:cubicBezTo>
                    <a:pt x="6" y="10"/>
                    <a:pt x="11" y="5"/>
                    <a:pt x="12" y="5"/>
                  </a:cubicBezTo>
                  <a:cubicBezTo>
                    <a:pt x="12" y="5"/>
                    <a:pt x="12" y="5"/>
                    <a:pt x="13" y="5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9" y="8"/>
                    <a:pt x="20" y="8"/>
                    <a:pt x="21" y="8"/>
                  </a:cubicBezTo>
                  <a:cubicBezTo>
                    <a:pt x="21" y="5"/>
                    <a:pt x="21" y="3"/>
                    <a:pt x="22" y="1"/>
                  </a:cubicBezTo>
                  <a:cubicBezTo>
                    <a:pt x="22" y="0"/>
                    <a:pt x="23" y="0"/>
                    <a:pt x="23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2" y="0"/>
                    <a:pt x="32" y="0"/>
                    <a:pt x="32" y="1"/>
                  </a:cubicBezTo>
                  <a:cubicBezTo>
                    <a:pt x="33" y="8"/>
                    <a:pt x="33" y="8"/>
                    <a:pt x="33" y="8"/>
                  </a:cubicBezTo>
                  <a:cubicBezTo>
                    <a:pt x="35" y="8"/>
                    <a:pt x="36" y="8"/>
                    <a:pt x="37" y="9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3" y="5"/>
                  </a:cubicBezTo>
                  <a:cubicBezTo>
                    <a:pt x="43" y="5"/>
                    <a:pt x="43" y="5"/>
                    <a:pt x="43" y="5"/>
                  </a:cubicBezTo>
                  <a:cubicBezTo>
                    <a:pt x="45" y="7"/>
                    <a:pt x="48" y="9"/>
                    <a:pt x="49" y="11"/>
                  </a:cubicBezTo>
                  <a:cubicBezTo>
                    <a:pt x="50" y="11"/>
                    <a:pt x="50" y="12"/>
                    <a:pt x="50" y="12"/>
                  </a:cubicBezTo>
                  <a:cubicBezTo>
                    <a:pt x="50" y="12"/>
                    <a:pt x="49" y="13"/>
                    <a:pt x="49" y="13"/>
                  </a:cubicBezTo>
                  <a:cubicBezTo>
                    <a:pt x="48" y="14"/>
                    <a:pt x="47" y="16"/>
                    <a:pt x="46" y="18"/>
                  </a:cubicBezTo>
                  <a:cubicBezTo>
                    <a:pt x="46" y="19"/>
                    <a:pt x="47" y="20"/>
                    <a:pt x="47" y="21"/>
                  </a:cubicBezTo>
                  <a:cubicBezTo>
                    <a:pt x="54" y="22"/>
                    <a:pt x="54" y="22"/>
                    <a:pt x="54" y="22"/>
                  </a:cubicBezTo>
                  <a:cubicBezTo>
                    <a:pt x="54" y="22"/>
                    <a:pt x="55" y="23"/>
                    <a:pt x="55" y="23"/>
                  </a:cubicBezTo>
                  <a:lnTo>
                    <a:pt x="55" y="31"/>
                  </a:lnTo>
                  <a:close/>
                  <a:moveTo>
                    <a:pt x="27" y="18"/>
                  </a:moveTo>
                  <a:cubicBezTo>
                    <a:pt x="22" y="18"/>
                    <a:pt x="18" y="22"/>
                    <a:pt x="18" y="27"/>
                  </a:cubicBezTo>
                  <a:cubicBezTo>
                    <a:pt x="18" y="32"/>
                    <a:pt x="22" y="36"/>
                    <a:pt x="27" y="36"/>
                  </a:cubicBezTo>
                  <a:cubicBezTo>
                    <a:pt x="32" y="36"/>
                    <a:pt x="36" y="32"/>
                    <a:pt x="36" y="27"/>
                  </a:cubicBezTo>
                  <a:cubicBezTo>
                    <a:pt x="36" y="22"/>
                    <a:pt x="32" y="18"/>
                    <a:pt x="27" y="18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" name="Freeform: Shape 181"/>
            <p:cNvSpPr/>
            <p:nvPr/>
          </p:nvSpPr>
          <p:spPr bwMode="auto">
            <a:xfrm>
              <a:off x="9562266" y="2683918"/>
              <a:ext cx="396950" cy="366837"/>
            </a:xfrm>
            <a:custGeom>
              <a:avLst/>
              <a:gdLst/>
              <a:ahLst/>
              <a:cxnLst>
                <a:cxn ang="0">
                  <a:pos x="67" y="20"/>
                </a:cxn>
                <a:cxn ang="0">
                  <a:pos x="46" y="36"/>
                </a:cxn>
                <a:cxn ang="0">
                  <a:pos x="42" y="40"/>
                </a:cxn>
                <a:cxn ang="0">
                  <a:pos x="39" y="47"/>
                </a:cxn>
                <a:cxn ang="0">
                  <a:pos x="44" y="52"/>
                </a:cxn>
                <a:cxn ang="0">
                  <a:pos x="52" y="58"/>
                </a:cxn>
                <a:cxn ang="0">
                  <a:pos x="52" y="61"/>
                </a:cxn>
                <a:cxn ang="0">
                  <a:pos x="51" y="62"/>
                </a:cxn>
                <a:cxn ang="0">
                  <a:pos x="17" y="62"/>
                </a:cxn>
                <a:cxn ang="0">
                  <a:pos x="16" y="61"/>
                </a:cxn>
                <a:cxn ang="0">
                  <a:pos x="16" y="58"/>
                </a:cxn>
                <a:cxn ang="0">
                  <a:pos x="24" y="52"/>
                </a:cxn>
                <a:cxn ang="0">
                  <a:pos x="29" y="47"/>
                </a:cxn>
                <a:cxn ang="0">
                  <a:pos x="26" y="40"/>
                </a:cxn>
                <a:cxn ang="0">
                  <a:pos x="22" y="36"/>
                </a:cxn>
                <a:cxn ang="0">
                  <a:pos x="0" y="20"/>
                </a:cxn>
                <a:cxn ang="0">
                  <a:pos x="0" y="15"/>
                </a:cxn>
                <a:cxn ang="0">
                  <a:pos x="4" y="11"/>
                </a:cxn>
                <a:cxn ang="0">
                  <a:pos x="16" y="11"/>
                </a:cxn>
                <a:cxn ang="0">
                  <a:pos x="16" y="7"/>
                </a:cxn>
                <a:cxn ang="0">
                  <a:pos x="22" y="0"/>
                </a:cxn>
                <a:cxn ang="0">
                  <a:pos x="45" y="0"/>
                </a:cxn>
                <a:cxn ang="0">
                  <a:pos x="52" y="7"/>
                </a:cxn>
                <a:cxn ang="0">
                  <a:pos x="52" y="11"/>
                </a:cxn>
                <a:cxn ang="0">
                  <a:pos x="63" y="11"/>
                </a:cxn>
                <a:cxn ang="0">
                  <a:pos x="67" y="15"/>
                </a:cxn>
                <a:cxn ang="0">
                  <a:pos x="67" y="20"/>
                </a:cxn>
                <a:cxn ang="0">
                  <a:pos x="16" y="16"/>
                </a:cxn>
                <a:cxn ang="0">
                  <a:pos x="6" y="16"/>
                </a:cxn>
                <a:cxn ang="0">
                  <a:pos x="6" y="20"/>
                </a:cxn>
                <a:cxn ang="0">
                  <a:pos x="19" y="31"/>
                </a:cxn>
                <a:cxn ang="0">
                  <a:pos x="16" y="16"/>
                </a:cxn>
                <a:cxn ang="0">
                  <a:pos x="62" y="16"/>
                </a:cxn>
                <a:cxn ang="0">
                  <a:pos x="52" y="16"/>
                </a:cxn>
                <a:cxn ang="0">
                  <a:pos x="49" y="31"/>
                </a:cxn>
                <a:cxn ang="0">
                  <a:pos x="62" y="20"/>
                </a:cxn>
                <a:cxn ang="0">
                  <a:pos x="62" y="16"/>
                </a:cxn>
              </a:cxnLst>
              <a:rect l="0" t="0" r="r" b="b"/>
              <a:pathLst>
                <a:path w="67" h="62">
                  <a:moveTo>
                    <a:pt x="67" y="20"/>
                  </a:moveTo>
                  <a:cubicBezTo>
                    <a:pt x="67" y="27"/>
                    <a:pt x="58" y="36"/>
                    <a:pt x="46" y="36"/>
                  </a:cubicBezTo>
                  <a:cubicBezTo>
                    <a:pt x="44" y="38"/>
                    <a:pt x="42" y="40"/>
                    <a:pt x="42" y="40"/>
                  </a:cubicBezTo>
                  <a:cubicBezTo>
                    <a:pt x="40" y="42"/>
                    <a:pt x="39" y="44"/>
                    <a:pt x="39" y="47"/>
                  </a:cubicBezTo>
                  <a:cubicBezTo>
                    <a:pt x="39" y="49"/>
                    <a:pt x="40" y="52"/>
                    <a:pt x="44" y="52"/>
                  </a:cubicBezTo>
                  <a:cubicBezTo>
                    <a:pt x="48" y="52"/>
                    <a:pt x="52" y="54"/>
                    <a:pt x="52" y="58"/>
                  </a:cubicBezTo>
                  <a:cubicBezTo>
                    <a:pt x="52" y="61"/>
                    <a:pt x="52" y="61"/>
                    <a:pt x="52" y="61"/>
                  </a:cubicBezTo>
                  <a:cubicBezTo>
                    <a:pt x="52" y="62"/>
                    <a:pt x="51" y="62"/>
                    <a:pt x="51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6" y="62"/>
                    <a:pt x="16" y="62"/>
                    <a:pt x="16" y="61"/>
                  </a:cubicBezTo>
                  <a:cubicBezTo>
                    <a:pt x="16" y="58"/>
                    <a:pt x="16" y="58"/>
                    <a:pt x="16" y="58"/>
                  </a:cubicBezTo>
                  <a:cubicBezTo>
                    <a:pt x="16" y="54"/>
                    <a:pt x="20" y="52"/>
                    <a:pt x="24" y="52"/>
                  </a:cubicBezTo>
                  <a:cubicBezTo>
                    <a:pt x="27" y="52"/>
                    <a:pt x="29" y="49"/>
                    <a:pt x="29" y="47"/>
                  </a:cubicBezTo>
                  <a:cubicBezTo>
                    <a:pt x="29" y="44"/>
                    <a:pt x="28" y="42"/>
                    <a:pt x="26" y="40"/>
                  </a:cubicBezTo>
                  <a:cubicBezTo>
                    <a:pt x="25" y="40"/>
                    <a:pt x="24" y="38"/>
                    <a:pt x="22" y="36"/>
                  </a:cubicBezTo>
                  <a:cubicBezTo>
                    <a:pt x="10" y="36"/>
                    <a:pt x="0" y="27"/>
                    <a:pt x="0" y="20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2"/>
                    <a:pt x="2" y="11"/>
                    <a:pt x="4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3"/>
                    <a:pt x="19" y="0"/>
                    <a:pt x="22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9" y="0"/>
                    <a:pt x="52" y="3"/>
                    <a:pt x="52" y="7"/>
                  </a:cubicBezTo>
                  <a:cubicBezTo>
                    <a:pt x="52" y="11"/>
                    <a:pt x="52" y="11"/>
                    <a:pt x="52" y="11"/>
                  </a:cubicBezTo>
                  <a:cubicBezTo>
                    <a:pt x="63" y="11"/>
                    <a:pt x="63" y="11"/>
                    <a:pt x="63" y="11"/>
                  </a:cubicBezTo>
                  <a:cubicBezTo>
                    <a:pt x="66" y="11"/>
                    <a:pt x="67" y="12"/>
                    <a:pt x="67" y="15"/>
                  </a:cubicBezTo>
                  <a:lnTo>
                    <a:pt x="67" y="20"/>
                  </a:lnTo>
                  <a:close/>
                  <a:moveTo>
                    <a:pt x="16" y="16"/>
                  </a:moveTo>
                  <a:cubicBezTo>
                    <a:pt x="6" y="16"/>
                    <a:pt x="6" y="16"/>
                    <a:pt x="6" y="16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6" y="24"/>
                    <a:pt x="11" y="29"/>
                    <a:pt x="19" y="31"/>
                  </a:cubicBezTo>
                  <a:cubicBezTo>
                    <a:pt x="17" y="27"/>
                    <a:pt x="16" y="22"/>
                    <a:pt x="16" y="16"/>
                  </a:cubicBezTo>
                  <a:close/>
                  <a:moveTo>
                    <a:pt x="62" y="16"/>
                  </a:moveTo>
                  <a:cubicBezTo>
                    <a:pt x="52" y="16"/>
                    <a:pt x="52" y="16"/>
                    <a:pt x="52" y="16"/>
                  </a:cubicBezTo>
                  <a:cubicBezTo>
                    <a:pt x="52" y="22"/>
                    <a:pt x="51" y="27"/>
                    <a:pt x="49" y="31"/>
                  </a:cubicBezTo>
                  <a:cubicBezTo>
                    <a:pt x="57" y="29"/>
                    <a:pt x="62" y="24"/>
                    <a:pt x="62" y="20"/>
                  </a:cubicBezTo>
                  <a:lnTo>
                    <a:pt x="62" y="1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23" name="千图PPT彼岸天：ID 8661124库_组合 50"/>
          <p:cNvGrpSpPr/>
          <p:nvPr>
            <p:custDataLst>
              <p:tags r:id="rId8"/>
            </p:custDataLst>
          </p:nvPr>
        </p:nvGrpSpPr>
        <p:grpSpPr>
          <a:xfrm>
            <a:off x="1477949" y="4090048"/>
            <a:ext cx="1726132" cy="1080470"/>
            <a:chOff x="1703512" y="4797152"/>
            <a:chExt cx="1726132" cy="1080470"/>
          </a:xfrm>
        </p:grpSpPr>
        <p:sp>
          <p:nvSpPr>
            <p:cNvPr id="36" name="TextBox 51"/>
            <p:cNvSpPr txBox="1"/>
            <p:nvPr/>
          </p:nvSpPr>
          <p:spPr bwMode="auto">
            <a:xfrm>
              <a:off x="1703512" y="4797152"/>
              <a:ext cx="1726132" cy="570458"/>
            </a:xfrm>
            <a:prstGeom prst="rect">
              <a:avLst/>
            </a:prstGeom>
            <a:noFill/>
          </p:spPr>
          <p:txBody>
            <a:bodyPr wrap="none" lIns="90000" tIns="46800" rIns="90000" bIns="46800" anchor="b" anchorCtr="1">
              <a:normAutofit/>
            </a:bodyPr>
            <a:lstStyle/>
            <a:p>
              <a:pPr latinLnBrk="0"/>
              <a:r>
                <a:rPr lang="zh-CN" altLang="en-US" sz="1400" dirty="0">
                  <a:solidFill>
                    <a:schemeClr val="accent1"/>
                  </a:solidFill>
                  <a:effectLst/>
                </a:rPr>
                <a:t>输入标题文本</a:t>
              </a:r>
            </a:p>
          </p:txBody>
        </p:sp>
        <p:sp>
          <p:nvSpPr>
            <p:cNvPr id="37" name="TextBox 52"/>
            <p:cNvSpPr txBox="1"/>
            <p:nvPr/>
          </p:nvSpPr>
          <p:spPr bwMode="auto">
            <a:xfrm>
              <a:off x="1703512" y="5367610"/>
              <a:ext cx="1726132" cy="510012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normAutofit fontScale="97500"/>
            </a:bodyPr>
            <a:lstStyle/>
            <a:p>
              <a:pPr latinLnBrk="0">
                <a:lnSpc>
                  <a:spcPct val="120000"/>
                </a:lnSpc>
              </a:pPr>
              <a:r>
                <a:rPr sz="900" b="0" dirty="0" err="1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</a:rPr>
                <a:t>点击此处更换文本</a:t>
              </a:r>
              <a:r>
                <a:rPr lang="zh-CN" altLang="en-US" sz="900" b="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</a:rPr>
                <a:t>点击此处更换文本</a:t>
              </a:r>
              <a:endParaRPr sz="900" b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endParaRPr>
            </a:p>
          </p:txBody>
        </p:sp>
      </p:grpSp>
      <p:grpSp>
        <p:nvGrpSpPr>
          <p:cNvPr id="24" name="千图PPT彼岸天：ID 8661124库_组合 53"/>
          <p:cNvGrpSpPr/>
          <p:nvPr>
            <p:custDataLst>
              <p:tags r:id="rId9"/>
            </p:custDataLst>
          </p:nvPr>
        </p:nvGrpSpPr>
        <p:grpSpPr>
          <a:xfrm>
            <a:off x="3333982" y="4090048"/>
            <a:ext cx="1726132" cy="1080470"/>
            <a:chOff x="1703512" y="4797152"/>
            <a:chExt cx="1726132" cy="1080470"/>
          </a:xfrm>
        </p:grpSpPr>
        <p:sp>
          <p:nvSpPr>
            <p:cNvPr id="34" name="TextBox 54"/>
            <p:cNvSpPr txBox="1"/>
            <p:nvPr/>
          </p:nvSpPr>
          <p:spPr bwMode="auto">
            <a:xfrm>
              <a:off x="1703512" y="4797152"/>
              <a:ext cx="1726132" cy="570458"/>
            </a:xfrm>
            <a:prstGeom prst="rect">
              <a:avLst/>
            </a:prstGeom>
            <a:noFill/>
          </p:spPr>
          <p:txBody>
            <a:bodyPr wrap="none" lIns="90000" tIns="46800" rIns="90000" bIns="46800" anchor="b" anchorCtr="1">
              <a:normAutofit/>
            </a:bodyPr>
            <a:lstStyle/>
            <a:p>
              <a:pPr latinLnBrk="0"/>
              <a:r>
                <a:rPr lang="zh-CN" altLang="en-US" sz="1400" dirty="0">
                  <a:solidFill>
                    <a:schemeClr val="accent2">
                      <a:lumMod val="100000"/>
                    </a:schemeClr>
                  </a:solidFill>
                  <a:effectLst/>
                </a:rPr>
                <a:t>输入标题文本</a:t>
              </a:r>
            </a:p>
          </p:txBody>
        </p:sp>
        <p:sp>
          <p:nvSpPr>
            <p:cNvPr id="35" name="TextBox 55"/>
            <p:cNvSpPr txBox="1"/>
            <p:nvPr/>
          </p:nvSpPr>
          <p:spPr bwMode="auto">
            <a:xfrm>
              <a:off x="1703512" y="5367610"/>
              <a:ext cx="1726132" cy="510012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normAutofit fontScale="97500"/>
            </a:bodyPr>
            <a:lstStyle/>
            <a:p>
              <a:pPr latinLnBrk="0">
                <a:lnSpc>
                  <a:spcPct val="120000"/>
                </a:lnSpc>
              </a:pPr>
              <a:r>
                <a:rPr sz="900" b="0" dirty="0" err="1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</a:rPr>
                <a:t>点击此处更换文本</a:t>
              </a:r>
              <a:r>
                <a:rPr lang="zh-CN" altLang="en-US" sz="900" b="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</a:rPr>
                <a:t>点击此处更换文本</a:t>
              </a:r>
              <a:endParaRPr sz="900" b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endParaRPr>
            </a:p>
          </p:txBody>
        </p:sp>
      </p:grpSp>
      <p:grpSp>
        <p:nvGrpSpPr>
          <p:cNvPr id="25" name="千图PPT彼岸天：ID 8661124库_组合 56"/>
          <p:cNvGrpSpPr/>
          <p:nvPr>
            <p:custDataLst>
              <p:tags r:id="rId10"/>
            </p:custDataLst>
          </p:nvPr>
        </p:nvGrpSpPr>
        <p:grpSpPr>
          <a:xfrm>
            <a:off x="5190016" y="4090048"/>
            <a:ext cx="1726132" cy="1080470"/>
            <a:chOff x="1703512" y="4797152"/>
            <a:chExt cx="1726132" cy="1080470"/>
          </a:xfrm>
        </p:grpSpPr>
        <p:sp>
          <p:nvSpPr>
            <p:cNvPr id="32" name="TextBox 57"/>
            <p:cNvSpPr txBox="1"/>
            <p:nvPr/>
          </p:nvSpPr>
          <p:spPr bwMode="auto">
            <a:xfrm>
              <a:off x="1703512" y="4797152"/>
              <a:ext cx="1726132" cy="570458"/>
            </a:xfrm>
            <a:prstGeom prst="rect">
              <a:avLst/>
            </a:prstGeom>
            <a:noFill/>
          </p:spPr>
          <p:txBody>
            <a:bodyPr wrap="none" lIns="90000" tIns="46800" rIns="90000" bIns="46800" anchor="b" anchorCtr="1">
              <a:normAutofit/>
            </a:bodyPr>
            <a:lstStyle/>
            <a:p>
              <a:pPr latinLnBrk="0"/>
              <a:r>
                <a:rPr lang="zh-CN" altLang="en-US" sz="1400" dirty="0">
                  <a:solidFill>
                    <a:schemeClr val="accent3">
                      <a:lumMod val="100000"/>
                    </a:schemeClr>
                  </a:solidFill>
                  <a:effectLst/>
                </a:rPr>
                <a:t>输入标题文本</a:t>
              </a:r>
            </a:p>
          </p:txBody>
        </p:sp>
        <p:sp>
          <p:nvSpPr>
            <p:cNvPr id="33" name="TextBox 58"/>
            <p:cNvSpPr txBox="1"/>
            <p:nvPr/>
          </p:nvSpPr>
          <p:spPr bwMode="auto">
            <a:xfrm>
              <a:off x="1703512" y="5367610"/>
              <a:ext cx="1726132" cy="510012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normAutofit fontScale="97500"/>
            </a:bodyPr>
            <a:lstStyle/>
            <a:p>
              <a:pPr latinLnBrk="0">
                <a:lnSpc>
                  <a:spcPct val="120000"/>
                </a:lnSpc>
              </a:pPr>
              <a:r>
                <a:rPr sz="900" b="0" dirty="0" err="1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</a:rPr>
                <a:t>点击此处更换文本</a:t>
              </a:r>
              <a:r>
                <a:rPr lang="zh-CN" altLang="en-US" sz="900" b="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</a:rPr>
                <a:t>点击此处更换文本</a:t>
              </a:r>
              <a:endParaRPr sz="900" b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endParaRPr>
            </a:p>
          </p:txBody>
        </p:sp>
      </p:grpSp>
      <p:grpSp>
        <p:nvGrpSpPr>
          <p:cNvPr id="26" name="千图PPT彼岸天：ID 8661124库_组合 59"/>
          <p:cNvGrpSpPr/>
          <p:nvPr>
            <p:custDataLst>
              <p:tags r:id="rId11"/>
            </p:custDataLst>
          </p:nvPr>
        </p:nvGrpSpPr>
        <p:grpSpPr>
          <a:xfrm>
            <a:off x="7046045" y="4090048"/>
            <a:ext cx="1726132" cy="1080470"/>
            <a:chOff x="1703512" y="4797152"/>
            <a:chExt cx="1726132" cy="1080470"/>
          </a:xfrm>
        </p:grpSpPr>
        <p:sp>
          <p:nvSpPr>
            <p:cNvPr id="30" name="TextBox 60"/>
            <p:cNvSpPr txBox="1"/>
            <p:nvPr/>
          </p:nvSpPr>
          <p:spPr bwMode="auto">
            <a:xfrm>
              <a:off x="1703512" y="4797152"/>
              <a:ext cx="1726132" cy="570458"/>
            </a:xfrm>
            <a:prstGeom prst="rect">
              <a:avLst/>
            </a:prstGeom>
            <a:noFill/>
          </p:spPr>
          <p:txBody>
            <a:bodyPr wrap="none" lIns="90000" tIns="46800" rIns="90000" bIns="46800" anchor="b" anchorCtr="1">
              <a:normAutofit/>
            </a:bodyPr>
            <a:lstStyle/>
            <a:p>
              <a:pPr latinLnBrk="0"/>
              <a:r>
                <a:rPr lang="zh-CN" altLang="en-US" sz="1400" dirty="0">
                  <a:solidFill>
                    <a:schemeClr val="accent4">
                      <a:lumMod val="100000"/>
                    </a:schemeClr>
                  </a:solidFill>
                  <a:effectLst/>
                </a:rPr>
                <a:t>输入标题文本</a:t>
              </a:r>
            </a:p>
          </p:txBody>
        </p:sp>
        <p:sp>
          <p:nvSpPr>
            <p:cNvPr id="31" name="TextBox 61"/>
            <p:cNvSpPr txBox="1"/>
            <p:nvPr/>
          </p:nvSpPr>
          <p:spPr bwMode="auto">
            <a:xfrm>
              <a:off x="1703512" y="5367610"/>
              <a:ext cx="1726132" cy="510012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normAutofit fontScale="97500"/>
            </a:bodyPr>
            <a:lstStyle/>
            <a:p>
              <a:pPr latinLnBrk="0">
                <a:lnSpc>
                  <a:spcPct val="120000"/>
                </a:lnSpc>
              </a:pPr>
              <a:r>
                <a:rPr sz="900" b="0" dirty="0" err="1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</a:rPr>
                <a:t>点击此处更换文本</a:t>
              </a:r>
              <a:r>
                <a:rPr lang="zh-CN" altLang="en-US" sz="900" b="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</a:rPr>
                <a:t>点击此处更换文本</a:t>
              </a:r>
              <a:endParaRPr sz="900" b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endParaRPr>
            </a:p>
          </p:txBody>
        </p:sp>
      </p:grpSp>
      <p:grpSp>
        <p:nvGrpSpPr>
          <p:cNvPr id="27" name="千图PPT彼岸天：ID 8661124库_组合 62"/>
          <p:cNvGrpSpPr/>
          <p:nvPr>
            <p:custDataLst>
              <p:tags r:id="rId12"/>
            </p:custDataLst>
          </p:nvPr>
        </p:nvGrpSpPr>
        <p:grpSpPr>
          <a:xfrm>
            <a:off x="8897675" y="4090048"/>
            <a:ext cx="1726132" cy="1080470"/>
            <a:chOff x="1703512" y="4797152"/>
            <a:chExt cx="1726132" cy="1080470"/>
          </a:xfrm>
        </p:grpSpPr>
        <p:sp>
          <p:nvSpPr>
            <p:cNvPr id="28" name="TextBox 63"/>
            <p:cNvSpPr txBox="1"/>
            <p:nvPr/>
          </p:nvSpPr>
          <p:spPr bwMode="auto">
            <a:xfrm>
              <a:off x="1703512" y="4797152"/>
              <a:ext cx="1726132" cy="570458"/>
            </a:xfrm>
            <a:prstGeom prst="rect">
              <a:avLst/>
            </a:prstGeom>
            <a:noFill/>
          </p:spPr>
          <p:txBody>
            <a:bodyPr wrap="none" lIns="90000" tIns="46800" rIns="90000" bIns="46800" anchor="b" anchorCtr="1">
              <a:normAutofit/>
            </a:bodyPr>
            <a:lstStyle/>
            <a:p>
              <a:pPr latinLnBrk="0"/>
              <a:r>
                <a:rPr lang="zh-CN" altLang="en-US" sz="1400" dirty="0">
                  <a:solidFill>
                    <a:schemeClr val="accent5">
                      <a:lumMod val="100000"/>
                    </a:schemeClr>
                  </a:solidFill>
                  <a:effectLst/>
                </a:rPr>
                <a:t>输入标题文本</a:t>
              </a:r>
            </a:p>
          </p:txBody>
        </p:sp>
        <p:sp>
          <p:nvSpPr>
            <p:cNvPr id="29" name="TextBox 64"/>
            <p:cNvSpPr txBox="1"/>
            <p:nvPr/>
          </p:nvSpPr>
          <p:spPr bwMode="auto">
            <a:xfrm>
              <a:off x="1703512" y="5367610"/>
              <a:ext cx="1726132" cy="510012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normAutofit fontScale="97500"/>
            </a:bodyPr>
            <a:lstStyle/>
            <a:p>
              <a:pPr latinLnBrk="0">
                <a:lnSpc>
                  <a:spcPct val="120000"/>
                </a:lnSpc>
              </a:pPr>
              <a:r>
                <a:rPr sz="900" b="0" dirty="0" err="1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</a:rPr>
                <a:t>点击此处更换文本</a:t>
              </a:r>
              <a:r>
                <a:rPr lang="zh-CN" altLang="en-US" sz="900" b="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</a:rPr>
                <a:t>点击此处更换文本</a:t>
              </a:r>
              <a:endParaRPr sz="900" b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14:prism isInverted="1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500"/>
                            </p:stCondLst>
                            <p:childTnLst>
                              <p:par>
                                <p:cTn id="52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000"/>
                            </p:stCondLst>
                            <p:childTnLst>
                              <p:par>
                                <p:cTn id="60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500"/>
                            </p:stCondLst>
                            <p:childTnLst>
                              <p:par>
                                <p:cTn id="68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0"/>
                            </p:stCondLst>
                            <p:childTnLst>
                              <p:par>
                                <p:cTn id="76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500"/>
                            </p:stCondLst>
                            <p:childTnLst>
                              <p:par>
                                <p:cTn id="8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3" grpId="0" animBg="1"/>
      <p:bldP spid="15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千图PPT彼岸天：ID 8661124库_组合 1"/>
          <p:cNvGrpSpPr/>
          <p:nvPr>
            <p:custDataLst>
              <p:tags r:id="rId1"/>
            </p:custDataLst>
          </p:nvPr>
        </p:nvGrpSpPr>
        <p:grpSpPr>
          <a:xfrm>
            <a:off x="719667" y="1646071"/>
            <a:ext cx="3244881" cy="931796"/>
            <a:chOff x="719667" y="1646071"/>
            <a:chExt cx="3244881" cy="931796"/>
          </a:xfrm>
        </p:grpSpPr>
        <p:sp>
          <p:nvSpPr>
            <p:cNvPr id="4" name="TextBox 18"/>
            <p:cNvSpPr txBox="1"/>
            <p:nvPr/>
          </p:nvSpPr>
          <p:spPr>
            <a:xfrm flipH="1">
              <a:off x="3195107" y="1646071"/>
              <a:ext cx="769441" cy="830997"/>
            </a:xfrm>
            <a:prstGeom prst="rect">
              <a:avLst/>
            </a:prstGeom>
            <a:noFill/>
          </p:spPr>
          <p:txBody>
            <a:bodyPr wrap="none" lIns="0" tIns="0" rIns="0" bIns="0" anchor="ctr" anchorCtr="1">
              <a:normAutofit/>
            </a:bodyPr>
            <a:lstStyle/>
            <a:p>
              <a:pPr algn="ctr"/>
              <a:r>
                <a:rPr lang="en-US" sz="5400">
                  <a:solidFill>
                    <a:schemeClr val="accent5"/>
                  </a:solidFill>
                </a:rPr>
                <a:t>05</a:t>
              </a:r>
            </a:p>
          </p:txBody>
        </p:sp>
        <p:grpSp>
          <p:nvGrpSpPr>
            <p:cNvPr id="5" name="Group 1"/>
            <p:cNvGrpSpPr/>
            <p:nvPr/>
          </p:nvGrpSpPr>
          <p:grpSpPr>
            <a:xfrm>
              <a:off x="719667" y="1771657"/>
              <a:ext cx="2365316" cy="806210"/>
              <a:chOff x="839313" y="1701491"/>
              <a:chExt cx="2245670" cy="806210"/>
            </a:xfrm>
          </p:grpSpPr>
          <p:sp>
            <p:nvSpPr>
              <p:cNvPr id="48" name="TextBox 19"/>
              <p:cNvSpPr txBox="1"/>
              <p:nvPr/>
            </p:nvSpPr>
            <p:spPr>
              <a:xfrm flipH="1">
                <a:off x="839313" y="2092203"/>
                <a:ext cx="2245670" cy="415498"/>
              </a:xfrm>
              <a:prstGeom prst="rect">
                <a:avLst/>
              </a:prstGeom>
              <a:noFill/>
            </p:spPr>
            <p:txBody>
              <a:bodyPr wrap="square" lIns="0" tIns="0" rIns="0" bIns="0" anchor="ctr" anchorCtr="0">
                <a:normAutofit/>
              </a:bodyPr>
              <a:lstStyle/>
              <a:p>
                <a:pPr algn="r">
                  <a:lnSpc>
                    <a:spcPct val="120000"/>
                  </a:lnSpc>
                </a:pPr>
                <a:r>
                  <a:rPr sz="1100" dirty="0" err="1">
                    <a:solidFill>
                      <a:sysClr val="windowText" lastClr="000000"/>
                    </a:solidFill>
                  </a:rPr>
                  <a:t>点击此处更换文本</a:t>
                </a:r>
                <a:r>
                  <a:rPr lang="zh-CN" altLang="en-US" sz="1100" dirty="0">
                    <a:solidFill>
                      <a:sysClr val="windowText" lastClr="000000"/>
                    </a:solidFill>
                  </a:rPr>
                  <a:t>点击此处更换文本</a:t>
                </a:r>
                <a:endParaRPr sz="110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9" name="TextBox 20"/>
              <p:cNvSpPr txBox="1"/>
              <p:nvPr/>
            </p:nvSpPr>
            <p:spPr>
              <a:xfrm flipH="1">
                <a:off x="839313" y="1701491"/>
                <a:ext cx="2245670" cy="253916"/>
              </a:xfrm>
              <a:prstGeom prst="rect">
                <a:avLst/>
              </a:prstGeom>
              <a:noFill/>
            </p:spPr>
            <p:txBody>
              <a:bodyPr wrap="none" lIns="0" tIns="0" rIns="0" bIns="0" anchor="ctr" anchorCtr="0">
                <a:normAutofit/>
              </a:bodyPr>
              <a:lstStyle/>
              <a:p>
                <a:pPr algn="r"/>
                <a:r>
                  <a:rPr lang="zh-CN" altLang="en-US" sz="1600" b="1" dirty="0">
                    <a:solidFill>
                      <a:schemeClr val="accent5"/>
                    </a:solidFill>
                  </a:rPr>
                  <a:t>输入标题文本</a:t>
                </a:r>
              </a:p>
            </p:txBody>
          </p:sp>
        </p:grpSp>
      </p:grpSp>
      <p:grpSp>
        <p:nvGrpSpPr>
          <p:cNvPr id="50" name="千图PPT彼岸天：ID 8661124库_组合 49"/>
          <p:cNvGrpSpPr/>
          <p:nvPr>
            <p:custDataLst>
              <p:tags r:id="rId2"/>
            </p:custDataLst>
          </p:nvPr>
        </p:nvGrpSpPr>
        <p:grpSpPr>
          <a:xfrm>
            <a:off x="719667" y="3320111"/>
            <a:ext cx="3722831" cy="956582"/>
            <a:chOff x="719667" y="3320111"/>
            <a:chExt cx="3722831" cy="956582"/>
          </a:xfrm>
        </p:grpSpPr>
        <p:sp>
          <p:nvSpPr>
            <p:cNvPr id="6" name="TextBox 21"/>
            <p:cNvSpPr txBox="1"/>
            <p:nvPr/>
          </p:nvSpPr>
          <p:spPr>
            <a:xfrm flipH="1">
              <a:off x="3673057" y="3320111"/>
              <a:ext cx="769441" cy="830997"/>
            </a:xfrm>
            <a:prstGeom prst="rect">
              <a:avLst/>
            </a:prstGeom>
            <a:noFill/>
          </p:spPr>
          <p:txBody>
            <a:bodyPr wrap="none" lIns="0" tIns="0" rIns="0" bIns="0" anchor="ctr" anchorCtr="1">
              <a:normAutofit/>
            </a:bodyPr>
            <a:lstStyle/>
            <a:p>
              <a:pPr algn="ctr"/>
              <a:r>
                <a:rPr lang="en-US" sz="5400">
                  <a:solidFill>
                    <a:schemeClr val="accent4"/>
                  </a:solidFill>
                </a:rPr>
                <a:t>04</a:t>
              </a:r>
            </a:p>
          </p:txBody>
        </p:sp>
        <p:grpSp>
          <p:nvGrpSpPr>
            <p:cNvPr id="7" name="Group 45"/>
            <p:cNvGrpSpPr/>
            <p:nvPr/>
          </p:nvGrpSpPr>
          <p:grpSpPr>
            <a:xfrm>
              <a:off x="719667" y="3445697"/>
              <a:ext cx="2833471" cy="830996"/>
              <a:chOff x="1307468" y="3375531"/>
              <a:chExt cx="2245670" cy="830996"/>
            </a:xfrm>
          </p:grpSpPr>
          <p:sp>
            <p:nvSpPr>
              <p:cNvPr id="46" name="TextBox 22"/>
              <p:cNvSpPr txBox="1"/>
              <p:nvPr/>
            </p:nvSpPr>
            <p:spPr>
              <a:xfrm flipH="1">
                <a:off x="1307468" y="3791029"/>
                <a:ext cx="2245670" cy="415498"/>
              </a:xfrm>
              <a:prstGeom prst="rect">
                <a:avLst/>
              </a:prstGeom>
              <a:noFill/>
            </p:spPr>
            <p:txBody>
              <a:bodyPr wrap="square" lIns="0" tIns="0" rIns="0" bIns="0" anchor="ctr" anchorCtr="0">
                <a:normAutofit/>
              </a:bodyPr>
              <a:lstStyle/>
              <a:p>
                <a:pPr algn="r">
                  <a:lnSpc>
                    <a:spcPct val="120000"/>
                  </a:lnSpc>
                </a:pPr>
                <a:r>
                  <a:rPr sz="1100" dirty="0" err="1">
                    <a:solidFill>
                      <a:sysClr val="windowText" lastClr="000000"/>
                    </a:solidFill>
                  </a:rPr>
                  <a:t>点击此处更换文本</a:t>
                </a:r>
                <a:r>
                  <a:rPr lang="zh-CN" altLang="en-US" sz="1100" dirty="0">
                    <a:solidFill>
                      <a:sysClr val="windowText" lastClr="000000"/>
                    </a:solidFill>
                  </a:rPr>
                  <a:t>点击此处更换文本</a:t>
                </a:r>
                <a:endParaRPr sz="110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7" name="TextBox 23"/>
              <p:cNvSpPr txBox="1"/>
              <p:nvPr/>
            </p:nvSpPr>
            <p:spPr>
              <a:xfrm flipH="1">
                <a:off x="1307468" y="3375531"/>
                <a:ext cx="2245670" cy="253916"/>
              </a:xfrm>
              <a:prstGeom prst="rect">
                <a:avLst/>
              </a:prstGeom>
              <a:noFill/>
            </p:spPr>
            <p:txBody>
              <a:bodyPr wrap="none" lIns="0" tIns="0" rIns="0" bIns="0" anchor="ctr" anchorCtr="0">
                <a:normAutofit/>
              </a:bodyPr>
              <a:lstStyle/>
              <a:p>
                <a:pPr algn="r"/>
                <a:r>
                  <a:rPr lang="zh-CN" altLang="en-US" sz="1600" b="1" dirty="0">
                    <a:solidFill>
                      <a:schemeClr val="accent4"/>
                    </a:solidFill>
                  </a:rPr>
                  <a:t>输入标题文本</a:t>
                </a:r>
              </a:p>
            </p:txBody>
          </p:sp>
        </p:grpSp>
      </p:grpSp>
      <p:grpSp>
        <p:nvGrpSpPr>
          <p:cNvPr id="51" name="千图PPT彼岸天：ID 8661124库_组合 50"/>
          <p:cNvGrpSpPr/>
          <p:nvPr>
            <p:custDataLst>
              <p:tags r:id="rId3"/>
            </p:custDataLst>
          </p:nvPr>
        </p:nvGrpSpPr>
        <p:grpSpPr>
          <a:xfrm>
            <a:off x="719667" y="4812673"/>
            <a:ext cx="4964789" cy="884370"/>
            <a:chOff x="719667" y="4812673"/>
            <a:chExt cx="4964789" cy="884370"/>
          </a:xfrm>
        </p:grpSpPr>
        <p:sp>
          <p:nvSpPr>
            <p:cNvPr id="8" name="TextBox 24"/>
            <p:cNvSpPr txBox="1"/>
            <p:nvPr/>
          </p:nvSpPr>
          <p:spPr>
            <a:xfrm flipH="1">
              <a:off x="4915015" y="4812673"/>
              <a:ext cx="769441" cy="830997"/>
            </a:xfrm>
            <a:prstGeom prst="rect">
              <a:avLst/>
            </a:prstGeom>
            <a:noFill/>
          </p:spPr>
          <p:txBody>
            <a:bodyPr wrap="none" lIns="0" tIns="0" rIns="0" bIns="0" anchor="ctr" anchorCtr="1">
              <a:normAutofit/>
            </a:bodyPr>
            <a:lstStyle/>
            <a:p>
              <a:pPr algn="ctr"/>
              <a:r>
                <a:rPr lang="en-US" sz="5400">
                  <a:solidFill>
                    <a:schemeClr val="accent2"/>
                  </a:solidFill>
                </a:rPr>
                <a:t>02</a:t>
              </a:r>
            </a:p>
          </p:txBody>
        </p:sp>
        <p:grpSp>
          <p:nvGrpSpPr>
            <p:cNvPr id="9" name="Group 46"/>
            <p:cNvGrpSpPr/>
            <p:nvPr/>
          </p:nvGrpSpPr>
          <p:grpSpPr>
            <a:xfrm>
              <a:off x="719667" y="4938259"/>
              <a:ext cx="4057607" cy="758784"/>
              <a:chOff x="2531604" y="4868093"/>
              <a:chExt cx="2245670" cy="758784"/>
            </a:xfrm>
          </p:grpSpPr>
          <p:sp>
            <p:nvSpPr>
              <p:cNvPr id="44" name="TextBox 25"/>
              <p:cNvSpPr txBox="1"/>
              <p:nvPr/>
            </p:nvSpPr>
            <p:spPr>
              <a:xfrm flipH="1">
                <a:off x="2531604" y="5211379"/>
                <a:ext cx="2245670" cy="415498"/>
              </a:xfrm>
              <a:prstGeom prst="rect">
                <a:avLst/>
              </a:prstGeom>
              <a:noFill/>
            </p:spPr>
            <p:txBody>
              <a:bodyPr wrap="square" lIns="0" tIns="0" rIns="0" bIns="0" anchor="ctr" anchorCtr="0">
                <a:normAutofit/>
              </a:bodyPr>
              <a:lstStyle/>
              <a:p>
                <a:pPr algn="r">
                  <a:lnSpc>
                    <a:spcPct val="120000"/>
                  </a:lnSpc>
                </a:pPr>
                <a:r>
                  <a:rPr sz="1100" dirty="0" err="1">
                    <a:solidFill>
                      <a:sysClr val="windowText" lastClr="000000"/>
                    </a:solidFill>
                  </a:rPr>
                  <a:t>点击此处更换文本</a:t>
                </a:r>
                <a:r>
                  <a:rPr lang="zh-CN" altLang="en-US" sz="1100" dirty="0">
                    <a:solidFill>
                      <a:sysClr val="windowText" lastClr="000000"/>
                    </a:solidFill>
                  </a:rPr>
                  <a:t>点击此处更换文本</a:t>
                </a:r>
                <a:endParaRPr sz="110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5" name="TextBox 26"/>
              <p:cNvSpPr txBox="1"/>
              <p:nvPr/>
            </p:nvSpPr>
            <p:spPr>
              <a:xfrm flipH="1">
                <a:off x="2531604" y="4868093"/>
                <a:ext cx="2245670" cy="253916"/>
              </a:xfrm>
              <a:prstGeom prst="rect">
                <a:avLst/>
              </a:prstGeom>
              <a:noFill/>
            </p:spPr>
            <p:txBody>
              <a:bodyPr wrap="none" lIns="0" tIns="0" rIns="0" bIns="0" anchor="ctr" anchorCtr="0">
                <a:normAutofit/>
              </a:bodyPr>
              <a:lstStyle/>
              <a:p>
                <a:pPr algn="r"/>
                <a:r>
                  <a:rPr lang="zh-CN" altLang="en-US" sz="1600" b="1" dirty="0">
                    <a:solidFill>
                      <a:schemeClr val="accent2"/>
                    </a:solidFill>
                  </a:rPr>
                  <a:t>输入标题文本</a:t>
                </a:r>
              </a:p>
            </p:txBody>
          </p:sp>
        </p:grpSp>
      </p:grpSp>
      <p:grpSp>
        <p:nvGrpSpPr>
          <p:cNvPr id="53" name="千图PPT彼岸天：ID 8661124库_组合 52"/>
          <p:cNvGrpSpPr/>
          <p:nvPr>
            <p:custDataLst>
              <p:tags r:id="rId4"/>
            </p:custDataLst>
          </p:nvPr>
        </p:nvGrpSpPr>
        <p:grpSpPr>
          <a:xfrm>
            <a:off x="6950034" y="2233170"/>
            <a:ext cx="4522829" cy="1118224"/>
            <a:chOff x="6950034" y="2233170"/>
            <a:chExt cx="4522829" cy="1118224"/>
          </a:xfrm>
        </p:grpSpPr>
        <p:sp>
          <p:nvSpPr>
            <p:cNvPr id="10" name="TextBox 27"/>
            <p:cNvSpPr txBox="1"/>
            <p:nvPr/>
          </p:nvSpPr>
          <p:spPr>
            <a:xfrm>
              <a:off x="6950034" y="2233170"/>
              <a:ext cx="769441" cy="830997"/>
            </a:xfrm>
            <a:prstGeom prst="rect">
              <a:avLst/>
            </a:prstGeom>
            <a:noFill/>
          </p:spPr>
          <p:txBody>
            <a:bodyPr wrap="none" lIns="0" tIns="0" rIns="0" bIns="0" anchor="ctr" anchorCtr="1">
              <a:normAutofit/>
            </a:bodyPr>
            <a:lstStyle/>
            <a:p>
              <a:pPr algn="ctr"/>
              <a:r>
                <a:rPr lang="en-US" sz="5400">
                  <a:solidFill>
                    <a:schemeClr val="accent3"/>
                  </a:solidFill>
                </a:rPr>
                <a:t>03</a:t>
              </a:r>
            </a:p>
          </p:txBody>
        </p:sp>
        <p:grpSp>
          <p:nvGrpSpPr>
            <p:cNvPr id="11" name="Group 47"/>
            <p:cNvGrpSpPr/>
            <p:nvPr/>
          </p:nvGrpSpPr>
          <p:grpSpPr>
            <a:xfrm>
              <a:off x="7829597" y="2358756"/>
              <a:ext cx="3643266" cy="992638"/>
              <a:chOff x="7829597" y="2288590"/>
              <a:chExt cx="2245672" cy="992638"/>
            </a:xfrm>
          </p:grpSpPr>
          <p:sp>
            <p:nvSpPr>
              <p:cNvPr id="42" name="TextBox 28"/>
              <p:cNvSpPr txBox="1"/>
              <p:nvPr/>
            </p:nvSpPr>
            <p:spPr>
              <a:xfrm>
                <a:off x="7829599" y="2706773"/>
                <a:ext cx="2245670" cy="574455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sz="1100" dirty="0" err="1">
                    <a:solidFill>
                      <a:sysClr val="windowText" lastClr="000000"/>
                    </a:solidFill>
                  </a:rPr>
                  <a:t>点击此处更换文本</a:t>
                </a:r>
                <a:r>
                  <a:rPr lang="zh-CN" altLang="en-US" sz="1100" dirty="0">
                    <a:solidFill>
                      <a:sysClr val="windowText" lastClr="000000"/>
                    </a:solidFill>
                  </a:rPr>
                  <a:t>点击此处更换文本</a:t>
                </a:r>
                <a:endParaRPr sz="110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3" name="TextBox 29"/>
              <p:cNvSpPr txBox="1"/>
              <p:nvPr/>
            </p:nvSpPr>
            <p:spPr>
              <a:xfrm>
                <a:off x="7829597" y="2288590"/>
                <a:ext cx="2245670" cy="253916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normAutofit/>
              </a:bodyPr>
              <a:lstStyle/>
              <a:p>
                <a:r>
                  <a:rPr lang="zh-CN" altLang="en-US" sz="1600" b="1" dirty="0">
                    <a:solidFill>
                      <a:schemeClr val="accent3"/>
                    </a:solidFill>
                  </a:rPr>
                  <a:t>输入标题文本</a:t>
                </a:r>
              </a:p>
            </p:txBody>
          </p:sp>
        </p:grpSp>
      </p:grpSp>
      <p:grpSp>
        <p:nvGrpSpPr>
          <p:cNvPr id="52" name="千图PPT彼岸天：ID 8661124库_组合 51"/>
          <p:cNvGrpSpPr/>
          <p:nvPr>
            <p:custDataLst>
              <p:tags r:id="rId5"/>
            </p:custDataLst>
          </p:nvPr>
        </p:nvGrpSpPr>
        <p:grpSpPr>
          <a:xfrm>
            <a:off x="8321532" y="4055283"/>
            <a:ext cx="3151328" cy="923330"/>
            <a:chOff x="8321532" y="4055283"/>
            <a:chExt cx="3151328" cy="923330"/>
          </a:xfrm>
        </p:grpSpPr>
        <p:sp>
          <p:nvSpPr>
            <p:cNvPr id="12" name="TextBox 30"/>
            <p:cNvSpPr txBox="1"/>
            <p:nvPr/>
          </p:nvSpPr>
          <p:spPr>
            <a:xfrm>
              <a:off x="8321532" y="4055283"/>
              <a:ext cx="769441" cy="830997"/>
            </a:xfrm>
            <a:prstGeom prst="rect">
              <a:avLst/>
            </a:prstGeom>
            <a:noFill/>
          </p:spPr>
          <p:txBody>
            <a:bodyPr wrap="none" lIns="0" tIns="0" rIns="0" bIns="0" anchor="ctr" anchorCtr="1">
              <a:normAutofit/>
            </a:bodyPr>
            <a:lstStyle/>
            <a:p>
              <a:pPr algn="ctr"/>
              <a:r>
                <a:rPr lang="en-US" sz="5400">
                  <a:solidFill>
                    <a:schemeClr val="accent1"/>
                  </a:solidFill>
                </a:rPr>
                <a:t>01</a:t>
              </a:r>
            </a:p>
          </p:txBody>
        </p:sp>
        <p:grpSp>
          <p:nvGrpSpPr>
            <p:cNvPr id="13" name="Group 48"/>
            <p:cNvGrpSpPr/>
            <p:nvPr/>
          </p:nvGrpSpPr>
          <p:grpSpPr>
            <a:xfrm>
              <a:off x="9156340" y="4180869"/>
              <a:ext cx="2316520" cy="797744"/>
              <a:chOff x="9156340" y="4110703"/>
              <a:chExt cx="2245672" cy="797744"/>
            </a:xfrm>
          </p:grpSpPr>
          <p:sp>
            <p:nvSpPr>
              <p:cNvPr id="40" name="TextBox 31"/>
              <p:cNvSpPr txBox="1"/>
              <p:nvPr/>
            </p:nvSpPr>
            <p:spPr>
              <a:xfrm>
                <a:off x="9156342" y="4492949"/>
                <a:ext cx="2245670" cy="415498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sz="1100" dirty="0" err="1">
                    <a:solidFill>
                      <a:sysClr val="windowText" lastClr="000000"/>
                    </a:solidFill>
                  </a:rPr>
                  <a:t>点击此处更换文本</a:t>
                </a:r>
                <a:r>
                  <a:rPr lang="zh-CN" altLang="en-US" sz="1100" dirty="0">
                    <a:solidFill>
                      <a:sysClr val="windowText" lastClr="000000"/>
                    </a:solidFill>
                  </a:rPr>
                  <a:t>点击此处更换文本</a:t>
                </a:r>
                <a:endParaRPr sz="110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1" name="TextBox 32"/>
              <p:cNvSpPr txBox="1"/>
              <p:nvPr/>
            </p:nvSpPr>
            <p:spPr>
              <a:xfrm>
                <a:off x="9156340" y="4110703"/>
                <a:ext cx="2245670" cy="253916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normAutofit/>
              </a:bodyPr>
              <a:lstStyle/>
              <a:p>
                <a:r>
                  <a:rPr lang="zh-CN" altLang="en-US" sz="1600" b="1" dirty="0">
                    <a:solidFill>
                      <a:schemeClr val="accent1"/>
                    </a:solidFill>
                  </a:rPr>
                  <a:t>输入标题文本</a:t>
                </a:r>
              </a:p>
            </p:txBody>
          </p:sp>
        </p:grpSp>
      </p:grpSp>
      <p:grpSp>
        <p:nvGrpSpPr>
          <p:cNvPr id="14" name="千图PPT彼岸天：ID 8661124库_组合 43"/>
          <p:cNvGrpSpPr/>
          <p:nvPr>
            <p:custDataLst>
              <p:tags r:id="rId6"/>
            </p:custDataLst>
          </p:nvPr>
        </p:nvGrpSpPr>
        <p:grpSpPr>
          <a:xfrm>
            <a:off x="4745985" y="1525511"/>
            <a:ext cx="3285462" cy="3453102"/>
            <a:chOff x="4745985" y="1525511"/>
            <a:chExt cx="3285462" cy="3453102"/>
          </a:xfrm>
        </p:grpSpPr>
        <p:grpSp>
          <p:nvGrpSpPr>
            <p:cNvPr id="15" name="Group 41"/>
            <p:cNvGrpSpPr/>
            <p:nvPr/>
          </p:nvGrpSpPr>
          <p:grpSpPr>
            <a:xfrm>
              <a:off x="5993664" y="4024991"/>
              <a:ext cx="956370" cy="953622"/>
              <a:chOff x="5993664" y="4024991"/>
              <a:chExt cx="956370" cy="953622"/>
            </a:xfrm>
          </p:grpSpPr>
          <p:grpSp>
            <p:nvGrpSpPr>
              <p:cNvPr id="36" name="Group 15"/>
              <p:cNvGrpSpPr/>
              <p:nvPr/>
            </p:nvGrpSpPr>
            <p:grpSpPr>
              <a:xfrm>
                <a:off x="5993664" y="4024991"/>
                <a:ext cx="956370" cy="953622"/>
                <a:chOff x="5993664" y="4475882"/>
                <a:chExt cx="956370" cy="953622"/>
              </a:xfrm>
            </p:grpSpPr>
            <p:sp>
              <p:nvSpPr>
                <p:cNvPr id="38" name="Freeform: Shape 16"/>
                <p:cNvSpPr/>
                <p:nvPr/>
              </p:nvSpPr>
              <p:spPr bwMode="auto">
                <a:xfrm>
                  <a:off x="5993664" y="4475882"/>
                  <a:ext cx="956370" cy="953622"/>
                </a:xfrm>
                <a:custGeom>
                  <a:avLst/>
                  <a:gdLst>
                    <a:gd name="T0" fmla="*/ 0 w 507"/>
                    <a:gd name="T1" fmla="*/ 0 h 506"/>
                    <a:gd name="T2" fmla="*/ 507 w 507"/>
                    <a:gd name="T3" fmla="*/ 0 h 506"/>
                    <a:gd name="T4" fmla="*/ 507 w 507"/>
                    <a:gd name="T5" fmla="*/ 506 h 506"/>
                    <a:gd name="T6" fmla="*/ 0 w 507"/>
                    <a:gd name="T7" fmla="*/ 0 h 5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07" h="506">
                      <a:moveTo>
                        <a:pt x="0" y="0"/>
                      </a:moveTo>
                      <a:cubicBezTo>
                        <a:pt x="507" y="0"/>
                        <a:pt x="507" y="0"/>
                        <a:pt x="507" y="0"/>
                      </a:cubicBezTo>
                      <a:cubicBezTo>
                        <a:pt x="507" y="506"/>
                        <a:pt x="507" y="506"/>
                        <a:pt x="507" y="506"/>
                      </a:cubicBezTo>
                      <a:cubicBezTo>
                        <a:pt x="227" y="506"/>
                        <a:pt x="0" y="280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9" name="Freeform: Shape 17"/>
                <p:cNvSpPr/>
                <p:nvPr/>
              </p:nvSpPr>
              <p:spPr bwMode="auto">
                <a:xfrm>
                  <a:off x="6058246" y="4536342"/>
                  <a:ext cx="829954" cy="831328"/>
                </a:xfrm>
                <a:custGeom>
                  <a:avLst/>
                  <a:gdLst>
                    <a:gd name="T0" fmla="*/ 0 w 440"/>
                    <a:gd name="T1" fmla="*/ 0 h 441"/>
                    <a:gd name="T2" fmla="*/ 440 w 440"/>
                    <a:gd name="T3" fmla="*/ 441 h 441"/>
                    <a:gd name="T4" fmla="*/ 440 w 440"/>
                    <a:gd name="T5" fmla="*/ 0 h 441"/>
                    <a:gd name="T6" fmla="*/ 0 w 440"/>
                    <a:gd name="T7" fmla="*/ 0 h 4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0" h="441">
                      <a:moveTo>
                        <a:pt x="0" y="0"/>
                      </a:moveTo>
                      <a:cubicBezTo>
                        <a:pt x="16" y="236"/>
                        <a:pt x="205" y="425"/>
                        <a:pt x="440" y="441"/>
                      </a:cubicBezTo>
                      <a:cubicBezTo>
                        <a:pt x="440" y="0"/>
                        <a:pt x="440" y="0"/>
                        <a:pt x="440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sp>
            <p:nvSpPr>
              <p:cNvPr id="37" name="Freeform: Shape 33"/>
              <p:cNvSpPr>
                <a:spLocks noChangeAspect="1"/>
              </p:cNvSpPr>
              <p:nvPr/>
            </p:nvSpPr>
            <p:spPr bwMode="auto">
              <a:xfrm>
                <a:off x="6338811" y="4247886"/>
                <a:ext cx="366260" cy="269062"/>
              </a:xfrm>
              <a:custGeom>
                <a:avLst/>
                <a:gdLst>
                  <a:gd name="T0" fmla="*/ 586 w 1347"/>
                  <a:gd name="T1" fmla="*/ 602 h 987"/>
                  <a:gd name="T2" fmla="*/ 502 w 1347"/>
                  <a:gd name="T3" fmla="*/ 535 h 987"/>
                  <a:gd name="T4" fmla="*/ 42 w 1347"/>
                  <a:gd name="T5" fmla="*/ 117 h 987"/>
                  <a:gd name="T6" fmla="*/ 17 w 1347"/>
                  <a:gd name="T7" fmla="*/ 33 h 987"/>
                  <a:gd name="T8" fmla="*/ 92 w 1347"/>
                  <a:gd name="T9" fmla="*/ 0 h 987"/>
                  <a:gd name="T10" fmla="*/ 1255 w 1347"/>
                  <a:gd name="T11" fmla="*/ 0 h 987"/>
                  <a:gd name="T12" fmla="*/ 1330 w 1347"/>
                  <a:gd name="T13" fmla="*/ 41 h 987"/>
                  <a:gd name="T14" fmla="*/ 1305 w 1347"/>
                  <a:gd name="T15" fmla="*/ 125 h 987"/>
                  <a:gd name="T16" fmla="*/ 803 w 1347"/>
                  <a:gd name="T17" fmla="*/ 576 h 987"/>
                  <a:gd name="T18" fmla="*/ 586 w 1347"/>
                  <a:gd name="T19" fmla="*/ 602 h 987"/>
                  <a:gd name="T20" fmla="*/ 92 w 1347"/>
                  <a:gd name="T21" fmla="*/ 986 h 987"/>
                  <a:gd name="T22" fmla="*/ 0 w 1347"/>
                  <a:gd name="T23" fmla="*/ 894 h 987"/>
                  <a:gd name="T24" fmla="*/ 0 w 1347"/>
                  <a:gd name="T25" fmla="*/ 225 h 987"/>
                  <a:gd name="T26" fmla="*/ 42 w 1347"/>
                  <a:gd name="T27" fmla="*/ 217 h 987"/>
                  <a:gd name="T28" fmla="*/ 234 w 1347"/>
                  <a:gd name="T29" fmla="*/ 409 h 987"/>
                  <a:gd name="T30" fmla="*/ 251 w 1347"/>
                  <a:gd name="T31" fmla="*/ 493 h 987"/>
                  <a:gd name="T32" fmla="*/ 109 w 1347"/>
                  <a:gd name="T33" fmla="*/ 827 h 987"/>
                  <a:gd name="T34" fmla="*/ 126 w 1347"/>
                  <a:gd name="T35" fmla="*/ 827 h 987"/>
                  <a:gd name="T36" fmla="*/ 318 w 1347"/>
                  <a:gd name="T37" fmla="*/ 576 h 987"/>
                  <a:gd name="T38" fmla="*/ 393 w 1347"/>
                  <a:gd name="T39" fmla="*/ 568 h 987"/>
                  <a:gd name="T40" fmla="*/ 477 w 1347"/>
                  <a:gd name="T41" fmla="*/ 643 h 987"/>
                  <a:gd name="T42" fmla="*/ 569 w 1347"/>
                  <a:gd name="T43" fmla="*/ 694 h 987"/>
                  <a:gd name="T44" fmla="*/ 820 w 1347"/>
                  <a:gd name="T45" fmla="*/ 677 h 987"/>
                  <a:gd name="T46" fmla="*/ 945 w 1347"/>
                  <a:gd name="T47" fmla="*/ 568 h 987"/>
                  <a:gd name="T48" fmla="*/ 1020 w 1347"/>
                  <a:gd name="T49" fmla="*/ 576 h 987"/>
                  <a:gd name="T50" fmla="*/ 1229 w 1347"/>
                  <a:gd name="T51" fmla="*/ 853 h 987"/>
                  <a:gd name="T52" fmla="*/ 1238 w 1347"/>
                  <a:gd name="T53" fmla="*/ 844 h 987"/>
                  <a:gd name="T54" fmla="*/ 1096 w 1347"/>
                  <a:gd name="T55" fmla="*/ 493 h 987"/>
                  <a:gd name="T56" fmla="*/ 1112 w 1347"/>
                  <a:gd name="T57" fmla="*/ 409 h 987"/>
                  <a:gd name="T58" fmla="*/ 1313 w 1347"/>
                  <a:gd name="T59" fmla="*/ 217 h 987"/>
                  <a:gd name="T60" fmla="*/ 1346 w 1347"/>
                  <a:gd name="T61" fmla="*/ 225 h 987"/>
                  <a:gd name="T62" fmla="*/ 1346 w 1347"/>
                  <a:gd name="T63" fmla="*/ 903 h 987"/>
                  <a:gd name="T64" fmla="*/ 1246 w 1347"/>
                  <a:gd name="T65" fmla="*/ 986 h 987"/>
                  <a:gd name="T66" fmla="*/ 92 w 1347"/>
                  <a:gd name="T67" fmla="*/ 986 h 987"/>
                  <a:gd name="T68" fmla="*/ 92 w 1347"/>
                  <a:gd name="T69" fmla="*/ 986 h 987"/>
                  <a:gd name="T70" fmla="*/ 92 w 1347"/>
                  <a:gd name="T71" fmla="*/ 986 h 9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347" h="987">
                    <a:moveTo>
                      <a:pt x="586" y="602"/>
                    </a:moveTo>
                    <a:cubicBezTo>
                      <a:pt x="561" y="585"/>
                      <a:pt x="519" y="560"/>
                      <a:pt x="502" y="535"/>
                    </a:cubicBezTo>
                    <a:cubicBezTo>
                      <a:pt x="42" y="117"/>
                      <a:pt x="42" y="117"/>
                      <a:pt x="42" y="117"/>
                    </a:cubicBezTo>
                    <a:cubicBezTo>
                      <a:pt x="26" y="100"/>
                      <a:pt x="9" y="58"/>
                      <a:pt x="17" y="33"/>
                    </a:cubicBezTo>
                    <a:cubicBezTo>
                      <a:pt x="34" y="17"/>
                      <a:pt x="51" y="0"/>
                      <a:pt x="92" y="0"/>
                    </a:cubicBezTo>
                    <a:cubicBezTo>
                      <a:pt x="1255" y="0"/>
                      <a:pt x="1255" y="0"/>
                      <a:pt x="1255" y="0"/>
                    </a:cubicBezTo>
                    <a:cubicBezTo>
                      <a:pt x="1255" y="0"/>
                      <a:pt x="1305" y="0"/>
                      <a:pt x="1330" y="41"/>
                    </a:cubicBezTo>
                    <a:cubicBezTo>
                      <a:pt x="1346" y="67"/>
                      <a:pt x="1330" y="108"/>
                      <a:pt x="1305" y="125"/>
                    </a:cubicBezTo>
                    <a:cubicBezTo>
                      <a:pt x="803" y="576"/>
                      <a:pt x="803" y="576"/>
                      <a:pt x="803" y="576"/>
                    </a:cubicBezTo>
                    <a:cubicBezTo>
                      <a:pt x="803" y="576"/>
                      <a:pt x="711" y="652"/>
                      <a:pt x="586" y="602"/>
                    </a:cubicBezTo>
                    <a:close/>
                    <a:moveTo>
                      <a:pt x="92" y="986"/>
                    </a:moveTo>
                    <a:cubicBezTo>
                      <a:pt x="92" y="986"/>
                      <a:pt x="0" y="978"/>
                      <a:pt x="0" y="894"/>
                    </a:cubicBezTo>
                    <a:cubicBezTo>
                      <a:pt x="0" y="225"/>
                      <a:pt x="0" y="225"/>
                      <a:pt x="0" y="225"/>
                    </a:cubicBezTo>
                    <a:cubicBezTo>
                      <a:pt x="0" y="200"/>
                      <a:pt x="17" y="192"/>
                      <a:pt x="42" y="217"/>
                    </a:cubicBezTo>
                    <a:cubicBezTo>
                      <a:pt x="234" y="409"/>
                      <a:pt x="234" y="409"/>
                      <a:pt x="234" y="409"/>
                    </a:cubicBezTo>
                    <a:cubicBezTo>
                      <a:pt x="260" y="426"/>
                      <a:pt x="268" y="468"/>
                      <a:pt x="251" y="493"/>
                    </a:cubicBezTo>
                    <a:cubicBezTo>
                      <a:pt x="109" y="827"/>
                      <a:pt x="109" y="827"/>
                      <a:pt x="109" y="827"/>
                    </a:cubicBezTo>
                    <a:cubicBezTo>
                      <a:pt x="101" y="853"/>
                      <a:pt x="109" y="853"/>
                      <a:pt x="126" y="827"/>
                    </a:cubicBezTo>
                    <a:cubicBezTo>
                      <a:pt x="318" y="576"/>
                      <a:pt x="318" y="576"/>
                      <a:pt x="318" y="576"/>
                    </a:cubicBezTo>
                    <a:cubicBezTo>
                      <a:pt x="343" y="552"/>
                      <a:pt x="368" y="552"/>
                      <a:pt x="393" y="568"/>
                    </a:cubicBezTo>
                    <a:cubicBezTo>
                      <a:pt x="477" y="643"/>
                      <a:pt x="477" y="643"/>
                      <a:pt x="477" y="643"/>
                    </a:cubicBezTo>
                    <a:cubicBezTo>
                      <a:pt x="502" y="660"/>
                      <a:pt x="544" y="685"/>
                      <a:pt x="569" y="694"/>
                    </a:cubicBezTo>
                    <a:cubicBezTo>
                      <a:pt x="636" y="710"/>
                      <a:pt x="744" y="735"/>
                      <a:pt x="820" y="677"/>
                    </a:cubicBezTo>
                    <a:cubicBezTo>
                      <a:pt x="945" y="568"/>
                      <a:pt x="945" y="568"/>
                      <a:pt x="945" y="568"/>
                    </a:cubicBezTo>
                    <a:cubicBezTo>
                      <a:pt x="970" y="552"/>
                      <a:pt x="1004" y="552"/>
                      <a:pt x="1020" y="576"/>
                    </a:cubicBezTo>
                    <a:cubicBezTo>
                      <a:pt x="1229" y="853"/>
                      <a:pt x="1229" y="853"/>
                      <a:pt x="1229" y="853"/>
                    </a:cubicBezTo>
                    <a:cubicBezTo>
                      <a:pt x="1246" y="877"/>
                      <a:pt x="1246" y="869"/>
                      <a:pt x="1238" y="844"/>
                    </a:cubicBezTo>
                    <a:cubicBezTo>
                      <a:pt x="1096" y="493"/>
                      <a:pt x="1096" y="493"/>
                      <a:pt x="1096" y="493"/>
                    </a:cubicBezTo>
                    <a:cubicBezTo>
                      <a:pt x="1079" y="468"/>
                      <a:pt x="1087" y="434"/>
                      <a:pt x="1112" y="409"/>
                    </a:cubicBezTo>
                    <a:cubicBezTo>
                      <a:pt x="1313" y="217"/>
                      <a:pt x="1313" y="217"/>
                      <a:pt x="1313" y="217"/>
                    </a:cubicBezTo>
                    <a:cubicBezTo>
                      <a:pt x="1330" y="192"/>
                      <a:pt x="1346" y="200"/>
                      <a:pt x="1346" y="225"/>
                    </a:cubicBezTo>
                    <a:cubicBezTo>
                      <a:pt x="1346" y="903"/>
                      <a:pt x="1346" y="903"/>
                      <a:pt x="1346" y="903"/>
                    </a:cubicBezTo>
                    <a:cubicBezTo>
                      <a:pt x="1346" y="903"/>
                      <a:pt x="1338" y="986"/>
                      <a:pt x="1246" y="986"/>
                    </a:cubicBezTo>
                    <a:cubicBezTo>
                      <a:pt x="92" y="986"/>
                      <a:pt x="92" y="986"/>
                      <a:pt x="92" y="986"/>
                    </a:cubicBezTo>
                    <a:close/>
                    <a:moveTo>
                      <a:pt x="92" y="986"/>
                    </a:moveTo>
                    <a:lnTo>
                      <a:pt x="92" y="98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16" name="Group 40"/>
            <p:cNvGrpSpPr/>
            <p:nvPr/>
          </p:nvGrpSpPr>
          <p:grpSpPr>
            <a:xfrm>
              <a:off x="5993664" y="3005412"/>
              <a:ext cx="956370" cy="954996"/>
              <a:chOff x="5993664" y="3005412"/>
              <a:chExt cx="956370" cy="954996"/>
            </a:xfrm>
          </p:grpSpPr>
          <p:grpSp>
            <p:nvGrpSpPr>
              <p:cNvPr id="32" name="Group 6"/>
              <p:cNvGrpSpPr/>
              <p:nvPr/>
            </p:nvGrpSpPr>
            <p:grpSpPr>
              <a:xfrm>
                <a:off x="5993664" y="3005412"/>
                <a:ext cx="956370" cy="954996"/>
                <a:chOff x="5993664" y="3456303"/>
                <a:chExt cx="956370" cy="954996"/>
              </a:xfrm>
            </p:grpSpPr>
            <p:sp>
              <p:nvSpPr>
                <p:cNvPr id="34" name="Freeform: Shape 7"/>
                <p:cNvSpPr/>
                <p:nvPr/>
              </p:nvSpPr>
              <p:spPr bwMode="auto">
                <a:xfrm>
                  <a:off x="5993664" y="3456303"/>
                  <a:ext cx="956370" cy="954996"/>
                </a:xfrm>
                <a:custGeom>
                  <a:avLst/>
                  <a:gdLst>
                    <a:gd name="T0" fmla="*/ 0 w 507"/>
                    <a:gd name="T1" fmla="*/ 0 h 507"/>
                    <a:gd name="T2" fmla="*/ 0 w 507"/>
                    <a:gd name="T3" fmla="*/ 507 h 507"/>
                    <a:gd name="T4" fmla="*/ 507 w 507"/>
                    <a:gd name="T5" fmla="*/ 507 h 507"/>
                    <a:gd name="T6" fmla="*/ 0 w 507"/>
                    <a:gd name="T7" fmla="*/ 0 h 5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07" h="507">
                      <a:moveTo>
                        <a:pt x="0" y="0"/>
                      </a:moveTo>
                      <a:cubicBezTo>
                        <a:pt x="0" y="507"/>
                        <a:pt x="0" y="507"/>
                        <a:pt x="0" y="507"/>
                      </a:cubicBezTo>
                      <a:cubicBezTo>
                        <a:pt x="507" y="507"/>
                        <a:pt x="507" y="507"/>
                        <a:pt x="507" y="507"/>
                      </a:cubicBezTo>
                      <a:cubicBezTo>
                        <a:pt x="507" y="227"/>
                        <a:pt x="28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3">
                    <a:lumMod val="60000"/>
                    <a:lumOff val="4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5" name="Freeform: Shape 8"/>
                <p:cNvSpPr/>
                <p:nvPr/>
              </p:nvSpPr>
              <p:spPr bwMode="auto">
                <a:xfrm>
                  <a:off x="6056872" y="3519511"/>
                  <a:ext cx="829954" cy="829954"/>
                </a:xfrm>
                <a:custGeom>
                  <a:avLst/>
                  <a:gdLst>
                    <a:gd name="T0" fmla="*/ 0 w 440"/>
                    <a:gd name="T1" fmla="*/ 0 h 440"/>
                    <a:gd name="T2" fmla="*/ 0 w 440"/>
                    <a:gd name="T3" fmla="*/ 440 h 440"/>
                    <a:gd name="T4" fmla="*/ 440 w 440"/>
                    <a:gd name="T5" fmla="*/ 440 h 440"/>
                    <a:gd name="T6" fmla="*/ 0 w 440"/>
                    <a:gd name="T7" fmla="*/ 0 h 4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0" h="440">
                      <a:moveTo>
                        <a:pt x="0" y="0"/>
                      </a:moveTo>
                      <a:cubicBezTo>
                        <a:pt x="0" y="440"/>
                        <a:pt x="0" y="440"/>
                        <a:pt x="0" y="440"/>
                      </a:cubicBezTo>
                      <a:cubicBezTo>
                        <a:pt x="440" y="440"/>
                        <a:pt x="440" y="440"/>
                        <a:pt x="440" y="440"/>
                      </a:cubicBezTo>
                      <a:cubicBezTo>
                        <a:pt x="424" y="204"/>
                        <a:pt x="236" y="16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sp>
            <p:nvSpPr>
              <p:cNvPr id="33" name="Freeform: Shape 34"/>
              <p:cNvSpPr>
                <a:spLocks noChangeAspect="1"/>
              </p:cNvSpPr>
              <p:nvPr/>
            </p:nvSpPr>
            <p:spPr bwMode="auto">
              <a:xfrm>
                <a:off x="6208972" y="3466649"/>
                <a:ext cx="419514" cy="324929"/>
              </a:xfrm>
              <a:custGeom>
                <a:avLst/>
                <a:gdLst>
                  <a:gd name="T0" fmla="*/ 995 w 996"/>
                  <a:gd name="T1" fmla="*/ 409 h 770"/>
                  <a:gd name="T2" fmla="*/ 836 w 996"/>
                  <a:gd name="T3" fmla="*/ 409 h 770"/>
                  <a:gd name="T4" fmla="*/ 543 w 996"/>
                  <a:gd name="T5" fmla="*/ 192 h 770"/>
                  <a:gd name="T6" fmla="*/ 384 w 996"/>
                  <a:gd name="T7" fmla="*/ 275 h 770"/>
                  <a:gd name="T8" fmla="*/ 360 w 996"/>
                  <a:gd name="T9" fmla="*/ 158 h 770"/>
                  <a:gd name="T10" fmla="*/ 702 w 996"/>
                  <a:gd name="T11" fmla="*/ 33 h 770"/>
                  <a:gd name="T12" fmla="*/ 836 w 996"/>
                  <a:gd name="T13" fmla="*/ 133 h 770"/>
                  <a:gd name="T14" fmla="*/ 334 w 996"/>
                  <a:gd name="T15" fmla="*/ 626 h 770"/>
                  <a:gd name="T16" fmla="*/ 276 w 996"/>
                  <a:gd name="T17" fmla="*/ 551 h 770"/>
                  <a:gd name="T18" fmla="*/ 209 w 996"/>
                  <a:gd name="T19" fmla="*/ 484 h 770"/>
                  <a:gd name="T20" fmla="*/ 109 w 996"/>
                  <a:gd name="T21" fmla="*/ 434 h 770"/>
                  <a:gd name="T22" fmla="*/ 159 w 996"/>
                  <a:gd name="T23" fmla="*/ 535 h 770"/>
                  <a:gd name="T24" fmla="*/ 226 w 996"/>
                  <a:gd name="T25" fmla="*/ 602 h 770"/>
                  <a:gd name="T26" fmla="*/ 293 w 996"/>
                  <a:gd name="T27" fmla="*/ 668 h 770"/>
                  <a:gd name="T28" fmla="*/ 393 w 996"/>
                  <a:gd name="T29" fmla="*/ 727 h 770"/>
                  <a:gd name="T30" fmla="*/ 334 w 996"/>
                  <a:gd name="T31" fmla="*/ 626 h 770"/>
                  <a:gd name="T32" fmla="*/ 594 w 996"/>
                  <a:gd name="T33" fmla="*/ 267 h 770"/>
                  <a:gd name="T34" fmla="*/ 443 w 996"/>
                  <a:gd name="T35" fmla="*/ 301 h 770"/>
                  <a:gd name="T36" fmla="*/ 284 w 996"/>
                  <a:gd name="T37" fmla="*/ 217 h 770"/>
                  <a:gd name="T38" fmla="*/ 460 w 996"/>
                  <a:gd name="T39" fmla="*/ 50 h 770"/>
                  <a:gd name="T40" fmla="*/ 184 w 996"/>
                  <a:gd name="T41" fmla="*/ 100 h 770"/>
                  <a:gd name="T42" fmla="*/ 0 w 996"/>
                  <a:gd name="T43" fmla="*/ 66 h 770"/>
                  <a:gd name="T44" fmla="*/ 50 w 996"/>
                  <a:gd name="T45" fmla="*/ 443 h 770"/>
                  <a:gd name="T46" fmla="*/ 234 w 996"/>
                  <a:gd name="T47" fmla="*/ 392 h 770"/>
                  <a:gd name="T48" fmla="*/ 293 w 996"/>
                  <a:gd name="T49" fmla="*/ 468 h 770"/>
                  <a:gd name="T50" fmla="*/ 360 w 996"/>
                  <a:gd name="T51" fmla="*/ 535 h 770"/>
                  <a:gd name="T52" fmla="*/ 426 w 996"/>
                  <a:gd name="T53" fmla="*/ 610 h 770"/>
                  <a:gd name="T54" fmla="*/ 477 w 996"/>
                  <a:gd name="T55" fmla="*/ 727 h 770"/>
                  <a:gd name="T56" fmla="*/ 543 w 996"/>
                  <a:gd name="T57" fmla="*/ 660 h 770"/>
                  <a:gd name="T58" fmla="*/ 485 w 996"/>
                  <a:gd name="T59" fmla="*/ 585 h 770"/>
                  <a:gd name="T60" fmla="*/ 569 w 996"/>
                  <a:gd name="T61" fmla="*/ 668 h 770"/>
                  <a:gd name="T62" fmla="*/ 627 w 996"/>
                  <a:gd name="T63" fmla="*/ 602 h 770"/>
                  <a:gd name="T64" fmla="*/ 652 w 996"/>
                  <a:gd name="T65" fmla="*/ 610 h 770"/>
                  <a:gd name="T66" fmla="*/ 719 w 996"/>
                  <a:gd name="T67" fmla="*/ 543 h 770"/>
                  <a:gd name="T68" fmla="*/ 727 w 996"/>
                  <a:gd name="T69" fmla="*/ 526 h 770"/>
                  <a:gd name="T70" fmla="*/ 786 w 996"/>
                  <a:gd name="T71" fmla="*/ 535 h 770"/>
                  <a:gd name="T72" fmla="*/ 786 w 996"/>
                  <a:gd name="T73" fmla="*/ 468 h 7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996" h="770">
                    <a:moveTo>
                      <a:pt x="995" y="100"/>
                    </a:moveTo>
                    <a:cubicBezTo>
                      <a:pt x="995" y="409"/>
                      <a:pt x="995" y="409"/>
                      <a:pt x="995" y="409"/>
                    </a:cubicBezTo>
                    <a:cubicBezTo>
                      <a:pt x="995" y="409"/>
                      <a:pt x="928" y="426"/>
                      <a:pt x="920" y="426"/>
                    </a:cubicBezTo>
                    <a:cubicBezTo>
                      <a:pt x="903" y="426"/>
                      <a:pt x="861" y="443"/>
                      <a:pt x="836" y="409"/>
                    </a:cubicBezTo>
                    <a:cubicBezTo>
                      <a:pt x="786" y="367"/>
                      <a:pt x="619" y="192"/>
                      <a:pt x="619" y="192"/>
                    </a:cubicBezTo>
                    <a:cubicBezTo>
                      <a:pt x="619" y="192"/>
                      <a:pt x="594" y="167"/>
                      <a:pt x="543" y="192"/>
                    </a:cubicBezTo>
                    <a:cubicBezTo>
                      <a:pt x="502" y="217"/>
                      <a:pt x="443" y="250"/>
                      <a:pt x="418" y="259"/>
                    </a:cubicBezTo>
                    <a:cubicBezTo>
                      <a:pt x="410" y="267"/>
                      <a:pt x="393" y="275"/>
                      <a:pt x="384" y="275"/>
                    </a:cubicBezTo>
                    <a:cubicBezTo>
                      <a:pt x="351" y="275"/>
                      <a:pt x="326" y="242"/>
                      <a:pt x="326" y="209"/>
                    </a:cubicBezTo>
                    <a:cubicBezTo>
                      <a:pt x="326" y="183"/>
                      <a:pt x="343" y="167"/>
                      <a:pt x="360" y="158"/>
                    </a:cubicBezTo>
                    <a:cubicBezTo>
                      <a:pt x="426" y="116"/>
                      <a:pt x="552" y="50"/>
                      <a:pt x="602" y="16"/>
                    </a:cubicBezTo>
                    <a:cubicBezTo>
                      <a:pt x="635" y="0"/>
                      <a:pt x="652" y="0"/>
                      <a:pt x="702" y="33"/>
                    </a:cubicBezTo>
                    <a:cubicBezTo>
                      <a:pt x="752" y="83"/>
                      <a:pt x="803" y="125"/>
                      <a:pt x="803" y="125"/>
                    </a:cubicBezTo>
                    <a:cubicBezTo>
                      <a:pt x="803" y="125"/>
                      <a:pt x="819" y="133"/>
                      <a:pt x="836" y="133"/>
                    </a:cubicBezTo>
                    <a:cubicBezTo>
                      <a:pt x="878" y="125"/>
                      <a:pt x="995" y="100"/>
                      <a:pt x="995" y="100"/>
                    </a:cubicBezTo>
                    <a:close/>
                    <a:moveTo>
                      <a:pt x="334" y="626"/>
                    </a:moveTo>
                    <a:cubicBezTo>
                      <a:pt x="343" y="610"/>
                      <a:pt x="343" y="585"/>
                      <a:pt x="326" y="568"/>
                    </a:cubicBezTo>
                    <a:cubicBezTo>
                      <a:pt x="309" y="551"/>
                      <a:pt x="293" y="551"/>
                      <a:pt x="276" y="551"/>
                    </a:cubicBezTo>
                    <a:cubicBezTo>
                      <a:pt x="276" y="535"/>
                      <a:pt x="276" y="510"/>
                      <a:pt x="259" y="501"/>
                    </a:cubicBezTo>
                    <a:cubicBezTo>
                      <a:pt x="251" y="484"/>
                      <a:pt x="226" y="476"/>
                      <a:pt x="209" y="484"/>
                    </a:cubicBezTo>
                    <a:cubicBezTo>
                      <a:pt x="217" y="468"/>
                      <a:pt x="209" y="443"/>
                      <a:pt x="201" y="426"/>
                    </a:cubicBezTo>
                    <a:cubicBezTo>
                      <a:pt x="176" y="401"/>
                      <a:pt x="134" y="409"/>
                      <a:pt x="109" y="434"/>
                    </a:cubicBezTo>
                    <a:cubicBezTo>
                      <a:pt x="92" y="451"/>
                      <a:pt x="75" y="501"/>
                      <a:pt x="92" y="526"/>
                    </a:cubicBezTo>
                    <a:cubicBezTo>
                      <a:pt x="117" y="551"/>
                      <a:pt x="142" y="535"/>
                      <a:pt x="159" y="535"/>
                    </a:cubicBezTo>
                    <a:cubicBezTo>
                      <a:pt x="159" y="551"/>
                      <a:pt x="142" y="568"/>
                      <a:pt x="159" y="593"/>
                    </a:cubicBezTo>
                    <a:cubicBezTo>
                      <a:pt x="176" y="618"/>
                      <a:pt x="209" y="602"/>
                      <a:pt x="226" y="602"/>
                    </a:cubicBezTo>
                    <a:cubicBezTo>
                      <a:pt x="217" y="618"/>
                      <a:pt x="201" y="643"/>
                      <a:pt x="226" y="668"/>
                    </a:cubicBezTo>
                    <a:cubicBezTo>
                      <a:pt x="242" y="685"/>
                      <a:pt x="276" y="677"/>
                      <a:pt x="293" y="668"/>
                    </a:cubicBezTo>
                    <a:cubicBezTo>
                      <a:pt x="284" y="693"/>
                      <a:pt x="268" y="710"/>
                      <a:pt x="293" y="744"/>
                    </a:cubicBezTo>
                    <a:cubicBezTo>
                      <a:pt x="318" y="769"/>
                      <a:pt x="368" y="752"/>
                      <a:pt x="393" y="727"/>
                    </a:cubicBezTo>
                    <a:cubicBezTo>
                      <a:pt x="418" y="702"/>
                      <a:pt x="418" y="668"/>
                      <a:pt x="393" y="643"/>
                    </a:cubicBezTo>
                    <a:cubicBezTo>
                      <a:pt x="376" y="626"/>
                      <a:pt x="360" y="626"/>
                      <a:pt x="334" y="626"/>
                    </a:cubicBezTo>
                    <a:close/>
                    <a:moveTo>
                      <a:pt x="786" y="468"/>
                    </a:moveTo>
                    <a:cubicBezTo>
                      <a:pt x="610" y="284"/>
                      <a:pt x="694" y="367"/>
                      <a:pt x="594" y="267"/>
                    </a:cubicBezTo>
                    <a:cubicBezTo>
                      <a:pt x="594" y="267"/>
                      <a:pt x="569" y="234"/>
                      <a:pt x="527" y="259"/>
                    </a:cubicBezTo>
                    <a:cubicBezTo>
                      <a:pt x="502" y="267"/>
                      <a:pt x="468" y="284"/>
                      <a:pt x="443" y="301"/>
                    </a:cubicBezTo>
                    <a:cubicBezTo>
                      <a:pt x="418" y="309"/>
                      <a:pt x="393" y="317"/>
                      <a:pt x="384" y="317"/>
                    </a:cubicBezTo>
                    <a:cubicBezTo>
                      <a:pt x="326" y="317"/>
                      <a:pt x="284" y="267"/>
                      <a:pt x="284" y="217"/>
                    </a:cubicBezTo>
                    <a:cubicBezTo>
                      <a:pt x="284" y="175"/>
                      <a:pt x="301" y="142"/>
                      <a:pt x="334" y="125"/>
                    </a:cubicBezTo>
                    <a:cubicBezTo>
                      <a:pt x="368" y="100"/>
                      <a:pt x="460" y="50"/>
                      <a:pt x="460" y="50"/>
                    </a:cubicBezTo>
                    <a:cubicBezTo>
                      <a:pt x="460" y="50"/>
                      <a:pt x="435" y="8"/>
                      <a:pt x="376" y="8"/>
                    </a:cubicBezTo>
                    <a:cubicBezTo>
                      <a:pt x="309" y="8"/>
                      <a:pt x="184" y="100"/>
                      <a:pt x="184" y="100"/>
                    </a:cubicBezTo>
                    <a:cubicBezTo>
                      <a:pt x="184" y="100"/>
                      <a:pt x="150" y="116"/>
                      <a:pt x="100" y="100"/>
                    </a:cubicBezTo>
                    <a:cubicBezTo>
                      <a:pt x="0" y="66"/>
                      <a:pt x="0" y="66"/>
                      <a:pt x="0" y="66"/>
                    </a:cubicBezTo>
                    <a:cubicBezTo>
                      <a:pt x="0" y="426"/>
                      <a:pt x="0" y="426"/>
                      <a:pt x="0" y="426"/>
                    </a:cubicBezTo>
                    <a:cubicBezTo>
                      <a:pt x="0" y="426"/>
                      <a:pt x="25" y="434"/>
                      <a:pt x="50" y="443"/>
                    </a:cubicBezTo>
                    <a:cubicBezTo>
                      <a:pt x="59" y="426"/>
                      <a:pt x="67" y="409"/>
                      <a:pt x="83" y="392"/>
                    </a:cubicBezTo>
                    <a:cubicBezTo>
                      <a:pt x="125" y="351"/>
                      <a:pt x="192" y="351"/>
                      <a:pt x="234" y="392"/>
                    </a:cubicBezTo>
                    <a:cubicBezTo>
                      <a:pt x="242" y="409"/>
                      <a:pt x="251" y="417"/>
                      <a:pt x="251" y="434"/>
                    </a:cubicBezTo>
                    <a:cubicBezTo>
                      <a:pt x="268" y="443"/>
                      <a:pt x="284" y="451"/>
                      <a:pt x="293" y="468"/>
                    </a:cubicBezTo>
                    <a:cubicBezTo>
                      <a:pt x="309" y="476"/>
                      <a:pt x="318" y="493"/>
                      <a:pt x="318" y="510"/>
                    </a:cubicBezTo>
                    <a:cubicBezTo>
                      <a:pt x="334" y="510"/>
                      <a:pt x="351" y="518"/>
                      <a:pt x="360" y="535"/>
                    </a:cubicBezTo>
                    <a:cubicBezTo>
                      <a:pt x="376" y="551"/>
                      <a:pt x="384" y="568"/>
                      <a:pt x="384" y="585"/>
                    </a:cubicBezTo>
                    <a:cubicBezTo>
                      <a:pt x="401" y="585"/>
                      <a:pt x="418" y="593"/>
                      <a:pt x="426" y="610"/>
                    </a:cubicBezTo>
                    <a:cubicBezTo>
                      <a:pt x="451" y="635"/>
                      <a:pt x="460" y="668"/>
                      <a:pt x="451" y="702"/>
                    </a:cubicBezTo>
                    <a:cubicBezTo>
                      <a:pt x="460" y="702"/>
                      <a:pt x="468" y="718"/>
                      <a:pt x="477" y="727"/>
                    </a:cubicBezTo>
                    <a:cubicBezTo>
                      <a:pt x="493" y="744"/>
                      <a:pt x="527" y="744"/>
                      <a:pt x="543" y="727"/>
                    </a:cubicBezTo>
                    <a:cubicBezTo>
                      <a:pt x="560" y="710"/>
                      <a:pt x="560" y="677"/>
                      <a:pt x="543" y="660"/>
                    </a:cubicBezTo>
                    <a:lnTo>
                      <a:pt x="535" y="660"/>
                    </a:lnTo>
                    <a:cubicBezTo>
                      <a:pt x="485" y="602"/>
                      <a:pt x="477" y="593"/>
                      <a:pt x="485" y="585"/>
                    </a:cubicBezTo>
                    <a:cubicBezTo>
                      <a:pt x="493" y="585"/>
                      <a:pt x="502" y="593"/>
                      <a:pt x="560" y="660"/>
                    </a:cubicBezTo>
                    <a:cubicBezTo>
                      <a:pt x="569" y="668"/>
                      <a:pt x="569" y="668"/>
                      <a:pt x="569" y="668"/>
                    </a:cubicBezTo>
                    <a:cubicBezTo>
                      <a:pt x="585" y="685"/>
                      <a:pt x="610" y="685"/>
                      <a:pt x="627" y="668"/>
                    </a:cubicBezTo>
                    <a:cubicBezTo>
                      <a:pt x="644" y="652"/>
                      <a:pt x="644" y="618"/>
                      <a:pt x="627" y="602"/>
                    </a:cubicBezTo>
                    <a:cubicBezTo>
                      <a:pt x="569" y="535"/>
                      <a:pt x="560" y="526"/>
                      <a:pt x="560" y="518"/>
                    </a:cubicBezTo>
                    <a:cubicBezTo>
                      <a:pt x="569" y="518"/>
                      <a:pt x="594" y="551"/>
                      <a:pt x="652" y="610"/>
                    </a:cubicBezTo>
                    <a:cubicBezTo>
                      <a:pt x="669" y="626"/>
                      <a:pt x="702" y="626"/>
                      <a:pt x="719" y="610"/>
                    </a:cubicBezTo>
                    <a:cubicBezTo>
                      <a:pt x="727" y="593"/>
                      <a:pt x="736" y="568"/>
                      <a:pt x="719" y="543"/>
                    </a:cubicBezTo>
                    <a:cubicBezTo>
                      <a:pt x="644" y="468"/>
                      <a:pt x="644" y="468"/>
                      <a:pt x="652" y="459"/>
                    </a:cubicBezTo>
                    <a:lnTo>
                      <a:pt x="727" y="526"/>
                    </a:lnTo>
                    <a:cubicBezTo>
                      <a:pt x="727" y="535"/>
                      <a:pt x="727" y="535"/>
                      <a:pt x="727" y="535"/>
                    </a:cubicBezTo>
                    <a:cubicBezTo>
                      <a:pt x="744" y="551"/>
                      <a:pt x="769" y="551"/>
                      <a:pt x="786" y="535"/>
                    </a:cubicBezTo>
                    <a:cubicBezTo>
                      <a:pt x="803" y="510"/>
                      <a:pt x="803" y="484"/>
                      <a:pt x="786" y="468"/>
                    </a:cubicBezTo>
                    <a:close/>
                    <a:moveTo>
                      <a:pt x="786" y="468"/>
                    </a:moveTo>
                    <a:lnTo>
                      <a:pt x="786" y="46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17" name="Group 38"/>
            <p:cNvGrpSpPr/>
            <p:nvPr/>
          </p:nvGrpSpPr>
          <p:grpSpPr>
            <a:xfrm>
              <a:off x="4745985" y="1525511"/>
              <a:ext cx="1413944" cy="1415318"/>
              <a:chOff x="4745985" y="1525511"/>
              <a:chExt cx="1413944" cy="1415318"/>
            </a:xfrm>
          </p:grpSpPr>
          <p:grpSp>
            <p:nvGrpSpPr>
              <p:cNvPr id="28" name="Group 3"/>
              <p:cNvGrpSpPr/>
              <p:nvPr/>
            </p:nvGrpSpPr>
            <p:grpSpPr>
              <a:xfrm>
                <a:off x="4745985" y="1525511"/>
                <a:ext cx="1413944" cy="1415318"/>
                <a:chOff x="4745985" y="1976402"/>
                <a:chExt cx="1413944" cy="1415318"/>
              </a:xfrm>
            </p:grpSpPr>
            <p:sp>
              <p:nvSpPr>
                <p:cNvPr id="30" name="Freeform: Shape 4"/>
                <p:cNvSpPr/>
                <p:nvPr/>
              </p:nvSpPr>
              <p:spPr bwMode="auto">
                <a:xfrm>
                  <a:off x="4745985" y="1976402"/>
                  <a:ext cx="1413944" cy="1415318"/>
                </a:xfrm>
                <a:custGeom>
                  <a:avLst/>
                  <a:gdLst>
                    <a:gd name="T0" fmla="*/ 121 w 750"/>
                    <a:gd name="T1" fmla="*/ 416 h 751"/>
                    <a:gd name="T2" fmla="*/ 121 w 750"/>
                    <a:gd name="T3" fmla="*/ 751 h 751"/>
                    <a:gd name="T4" fmla="*/ 628 w 750"/>
                    <a:gd name="T5" fmla="*/ 751 h 751"/>
                    <a:gd name="T6" fmla="*/ 628 w 750"/>
                    <a:gd name="T7" fmla="*/ 416 h 751"/>
                    <a:gd name="T8" fmla="*/ 699 w 750"/>
                    <a:gd name="T9" fmla="*/ 416 h 751"/>
                    <a:gd name="T10" fmla="*/ 732 w 750"/>
                    <a:gd name="T11" fmla="*/ 402 h 751"/>
                    <a:gd name="T12" fmla="*/ 732 w 750"/>
                    <a:gd name="T13" fmla="*/ 402 h 751"/>
                    <a:gd name="T14" fmla="*/ 732 w 750"/>
                    <a:gd name="T15" fmla="*/ 339 h 751"/>
                    <a:gd name="T16" fmla="*/ 407 w 750"/>
                    <a:gd name="T17" fmla="*/ 13 h 751"/>
                    <a:gd name="T18" fmla="*/ 375 w 750"/>
                    <a:gd name="T19" fmla="*/ 0 h 751"/>
                    <a:gd name="T20" fmla="*/ 342 w 750"/>
                    <a:gd name="T21" fmla="*/ 13 h 751"/>
                    <a:gd name="T22" fmla="*/ 17 w 750"/>
                    <a:gd name="T23" fmla="*/ 339 h 751"/>
                    <a:gd name="T24" fmla="*/ 17 w 750"/>
                    <a:gd name="T25" fmla="*/ 402 h 751"/>
                    <a:gd name="T26" fmla="*/ 17 w 750"/>
                    <a:gd name="T27" fmla="*/ 402 h 751"/>
                    <a:gd name="T28" fmla="*/ 48 w 750"/>
                    <a:gd name="T29" fmla="*/ 416 h 751"/>
                    <a:gd name="T30" fmla="*/ 48 w 750"/>
                    <a:gd name="T31" fmla="*/ 416 h 751"/>
                    <a:gd name="T32" fmla="*/ 48 w 750"/>
                    <a:gd name="T33" fmla="*/ 416 h 751"/>
                    <a:gd name="T34" fmla="*/ 50 w 750"/>
                    <a:gd name="T35" fmla="*/ 416 h 751"/>
                    <a:gd name="T36" fmla="*/ 121 w 750"/>
                    <a:gd name="T37" fmla="*/ 416 h 7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750" h="751">
                      <a:moveTo>
                        <a:pt x="121" y="416"/>
                      </a:moveTo>
                      <a:cubicBezTo>
                        <a:pt x="121" y="751"/>
                        <a:pt x="121" y="751"/>
                        <a:pt x="121" y="751"/>
                      </a:cubicBezTo>
                      <a:cubicBezTo>
                        <a:pt x="628" y="751"/>
                        <a:pt x="628" y="751"/>
                        <a:pt x="628" y="751"/>
                      </a:cubicBezTo>
                      <a:cubicBezTo>
                        <a:pt x="628" y="416"/>
                        <a:pt x="628" y="416"/>
                        <a:pt x="628" y="416"/>
                      </a:cubicBezTo>
                      <a:cubicBezTo>
                        <a:pt x="699" y="416"/>
                        <a:pt x="699" y="416"/>
                        <a:pt x="699" y="416"/>
                      </a:cubicBezTo>
                      <a:cubicBezTo>
                        <a:pt x="711" y="416"/>
                        <a:pt x="723" y="412"/>
                        <a:pt x="732" y="402"/>
                      </a:cubicBezTo>
                      <a:cubicBezTo>
                        <a:pt x="732" y="402"/>
                        <a:pt x="732" y="402"/>
                        <a:pt x="732" y="402"/>
                      </a:cubicBezTo>
                      <a:cubicBezTo>
                        <a:pt x="750" y="385"/>
                        <a:pt x="750" y="356"/>
                        <a:pt x="732" y="339"/>
                      </a:cubicBezTo>
                      <a:cubicBezTo>
                        <a:pt x="407" y="13"/>
                        <a:pt x="407" y="13"/>
                        <a:pt x="407" y="13"/>
                      </a:cubicBezTo>
                      <a:cubicBezTo>
                        <a:pt x="398" y="4"/>
                        <a:pt x="386" y="0"/>
                        <a:pt x="375" y="0"/>
                      </a:cubicBezTo>
                      <a:cubicBezTo>
                        <a:pt x="363" y="0"/>
                        <a:pt x="351" y="4"/>
                        <a:pt x="342" y="13"/>
                      </a:cubicBezTo>
                      <a:cubicBezTo>
                        <a:pt x="17" y="339"/>
                        <a:pt x="17" y="339"/>
                        <a:pt x="17" y="339"/>
                      </a:cubicBezTo>
                      <a:cubicBezTo>
                        <a:pt x="0" y="356"/>
                        <a:pt x="0" y="385"/>
                        <a:pt x="17" y="402"/>
                      </a:cubicBezTo>
                      <a:cubicBezTo>
                        <a:pt x="17" y="402"/>
                        <a:pt x="17" y="402"/>
                        <a:pt x="17" y="402"/>
                      </a:cubicBezTo>
                      <a:cubicBezTo>
                        <a:pt x="26" y="411"/>
                        <a:pt x="37" y="415"/>
                        <a:pt x="48" y="416"/>
                      </a:cubicBezTo>
                      <a:cubicBezTo>
                        <a:pt x="48" y="416"/>
                        <a:pt x="48" y="416"/>
                        <a:pt x="48" y="416"/>
                      </a:cubicBezTo>
                      <a:cubicBezTo>
                        <a:pt x="48" y="416"/>
                        <a:pt x="48" y="416"/>
                        <a:pt x="48" y="416"/>
                      </a:cubicBezTo>
                      <a:cubicBezTo>
                        <a:pt x="49" y="416"/>
                        <a:pt x="50" y="416"/>
                        <a:pt x="50" y="416"/>
                      </a:cubicBezTo>
                      <a:lnTo>
                        <a:pt x="121" y="416"/>
                      </a:lnTo>
                      <a:close/>
                    </a:path>
                  </a:pathLst>
                </a:custGeom>
                <a:solidFill>
                  <a:schemeClr val="accent5">
                    <a:lumMod val="60000"/>
                    <a:lumOff val="4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1" name="Freeform: Shape 5"/>
                <p:cNvSpPr/>
                <p:nvPr/>
              </p:nvSpPr>
              <p:spPr bwMode="auto">
                <a:xfrm>
                  <a:off x="4811942" y="2038236"/>
                  <a:ext cx="1280657" cy="1291650"/>
                </a:xfrm>
                <a:custGeom>
                  <a:avLst/>
                  <a:gdLst>
                    <a:gd name="T0" fmla="*/ 119 w 679"/>
                    <a:gd name="T1" fmla="*/ 685 h 685"/>
                    <a:gd name="T2" fmla="*/ 560 w 679"/>
                    <a:gd name="T3" fmla="*/ 685 h 685"/>
                    <a:gd name="T4" fmla="*/ 560 w 679"/>
                    <a:gd name="T5" fmla="*/ 350 h 685"/>
                    <a:gd name="T6" fmla="*/ 664 w 679"/>
                    <a:gd name="T7" fmla="*/ 350 h 685"/>
                    <a:gd name="T8" fmla="*/ 674 w 679"/>
                    <a:gd name="T9" fmla="*/ 346 h 685"/>
                    <a:gd name="T10" fmla="*/ 674 w 679"/>
                    <a:gd name="T11" fmla="*/ 329 h 685"/>
                    <a:gd name="T12" fmla="*/ 349 w 679"/>
                    <a:gd name="T13" fmla="*/ 3 h 685"/>
                    <a:gd name="T14" fmla="*/ 340 w 679"/>
                    <a:gd name="T15" fmla="*/ 0 h 685"/>
                    <a:gd name="T16" fmla="*/ 331 w 679"/>
                    <a:gd name="T17" fmla="*/ 3 h 685"/>
                    <a:gd name="T18" fmla="*/ 5 w 679"/>
                    <a:gd name="T19" fmla="*/ 329 h 685"/>
                    <a:gd name="T20" fmla="*/ 5 w 679"/>
                    <a:gd name="T21" fmla="*/ 346 h 685"/>
                    <a:gd name="T22" fmla="*/ 14 w 679"/>
                    <a:gd name="T23" fmla="*/ 350 h 685"/>
                    <a:gd name="T24" fmla="*/ 15 w 679"/>
                    <a:gd name="T25" fmla="*/ 350 h 685"/>
                    <a:gd name="T26" fmla="*/ 119 w 679"/>
                    <a:gd name="T27" fmla="*/ 350 h 685"/>
                    <a:gd name="T28" fmla="*/ 119 w 679"/>
                    <a:gd name="T29" fmla="*/ 685 h 6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679" h="685">
                      <a:moveTo>
                        <a:pt x="119" y="685"/>
                      </a:moveTo>
                      <a:cubicBezTo>
                        <a:pt x="560" y="685"/>
                        <a:pt x="560" y="685"/>
                        <a:pt x="560" y="685"/>
                      </a:cubicBezTo>
                      <a:cubicBezTo>
                        <a:pt x="560" y="350"/>
                        <a:pt x="560" y="350"/>
                        <a:pt x="560" y="350"/>
                      </a:cubicBezTo>
                      <a:cubicBezTo>
                        <a:pt x="664" y="350"/>
                        <a:pt x="664" y="350"/>
                        <a:pt x="664" y="350"/>
                      </a:cubicBezTo>
                      <a:cubicBezTo>
                        <a:pt x="668" y="350"/>
                        <a:pt x="672" y="349"/>
                        <a:pt x="674" y="346"/>
                      </a:cubicBezTo>
                      <a:cubicBezTo>
                        <a:pt x="679" y="342"/>
                        <a:pt x="679" y="333"/>
                        <a:pt x="674" y="329"/>
                      </a:cubicBezTo>
                      <a:cubicBezTo>
                        <a:pt x="349" y="3"/>
                        <a:pt x="349" y="3"/>
                        <a:pt x="349" y="3"/>
                      </a:cubicBezTo>
                      <a:cubicBezTo>
                        <a:pt x="347" y="1"/>
                        <a:pt x="343" y="0"/>
                        <a:pt x="340" y="0"/>
                      </a:cubicBezTo>
                      <a:cubicBezTo>
                        <a:pt x="336" y="0"/>
                        <a:pt x="333" y="1"/>
                        <a:pt x="331" y="3"/>
                      </a:cubicBezTo>
                      <a:cubicBezTo>
                        <a:pt x="5" y="329"/>
                        <a:pt x="5" y="329"/>
                        <a:pt x="5" y="329"/>
                      </a:cubicBezTo>
                      <a:cubicBezTo>
                        <a:pt x="0" y="333"/>
                        <a:pt x="0" y="342"/>
                        <a:pt x="5" y="346"/>
                      </a:cubicBezTo>
                      <a:cubicBezTo>
                        <a:pt x="8" y="349"/>
                        <a:pt x="11" y="350"/>
                        <a:pt x="14" y="350"/>
                      </a:cubicBezTo>
                      <a:cubicBezTo>
                        <a:pt x="14" y="350"/>
                        <a:pt x="15" y="350"/>
                        <a:pt x="15" y="350"/>
                      </a:cubicBezTo>
                      <a:cubicBezTo>
                        <a:pt x="119" y="350"/>
                        <a:pt x="119" y="350"/>
                        <a:pt x="119" y="350"/>
                      </a:cubicBezTo>
                      <a:lnTo>
                        <a:pt x="119" y="685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sp>
            <p:nvSpPr>
              <p:cNvPr id="29" name="Freeform: Shape 35"/>
              <p:cNvSpPr>
                <a:spLocks noChangeAspect="1"/>
              </p:cNvSpPr>
              <p:nvPr/>
            </p:nvSpPr>
            <p:spPr bwMode="auto">
              <a:xfrm>
                <a:off x="5267984" y="2106364"/>
                <a:ext cx="406915" cy="527509"/>
              </a:xfrm>
              <a:custGeom>
                <a:avLst/>
                <a:gdLst>
                  <a:gd name="T0" fmla="*/ 719 w 1222"/>
                  <a:gd name="T1" fmla="*/ 1338 h 1581"/>
                  <a:gd name="T2" fmla="*/ 686 w 1222"/>
                  <a:gd name="T3" fmla="*/ 1221 h 1581"/>
                  <a:gd name="T4" fmla="*/ 686 w 1222"/>
                  <a:gd name="T5" fmla="*/ 359 h 1581"/>
                  <a:gd name="T6" fmla="*/ 719 w 1222"/>
                  <a:gd name="T7" fmla="*/ 243 h 1581"/>
                  <a:gd name="T8" fmla="*/ 17 w 1222"/>
                  <a:gd name="T9" fmla="*/ 460 h 1581"/>
                  <a:gd name="T10" fmla="*/ 0 w 1222"/>
                  <a:gd name="T11" fmla="*/ 794 h 1581"/>
                  <a:gd name="T12" fmla="*/ 17 w 1222"/>
                  <a:gd name="T13" fmla="*/ 1120 h 1581"/>
                  <a:gd name="T14" fmla="*/ 502 w 1222"/>
                  <a:gd name="T15" fmla="*/ 1530 h 1581"/>
                  <a:gd name="T16" fmla="*/ 493 w 1222"/>
                  <a:gd name="T17" fmla="*/ 1112 h 1581"/>
                  <a:gd name="T18" fmla="*/ 284 w 1222"/>
                  <a:gd name="T19" fmla="*/ 1120 h 1581"/>
                  <a:gd name="T20" fmla="*/ 284 w 1222"/>
                  <a:gd name="T21" fmla="*/ 794 h 1581"/>
                  <a:gd name="T22" fmla="*/ 284 w 1222"/>
                  <a:gd name="T23" fmla="*/ 460 h 1581"/>
                  <a:gd name="T24" fmla="*/ 493 w 1222"/>
                  <a:gd name="T25" fmla="*/ 468 h 1581"/>
                  <a:gd name="T26" fmla="*/ 502 w 1222"/>
                  <a:gd name="T27" fmla="*/ 58 h 1581"/>
                  <a:gd name="T28" fmla="*/ 17 w 1222"/>
                  <a:gd name="T29" fmla="*/ 460 h 1581"/>
                  <a:gd name="T30" fmla="*/ 602 w 1222"/>
                  <a:gd name="T31" fmla="*/ 911 h 1581"/>
                  <a:gd name="T32" fmla="*/ 493 w 1222"/>
                  <a:gd name="T33" fmla="*/ 861 h 1581"/>
                  <a:gd name="T34" fmla="*/ 543 w 1222"/>
                  <a:gd name="T35" fmla="*/ 828 h 1581"/>
                  <a:gd name="T36" fmla="*/ 610 w 1222"/>
                  <a:gd name="T37" fmla="*/ 778 h 1581"/>
                  <a:gd name="T38" fmla="*/ 627 w 1222"/>
                  <a:gd name="T39" fmla="*/ 660 h 1581"/>
                  <a:gd name="T40" fmla="*/ 476 w 1222"/>
                  <a:gd name="T41" fmla="*/ 677 h 1581"/>
                  <a:gd name="T42" fmla="*/ 510 w 1222"/>
                  <a:gd name="T43" fmla="*/ 736 h 1581"/>
                  <a:gd name="T44" fmla="*/ 560 w 1222"/>
                  <a:gd name="T45" fmla="*/ 677 h 1581"/>
                  <a:gd name="T46" fmla="*/ 585 w 1222"/>
                  <a:gd name="T47" fmla="*/ 719 h 1581"/>
                  <a:gd name="T48" fmla="*/ 502 w 1222"/>
                  <a:gd name="T49" fmla="*/ 803 h 1581"/>
                  <a:gd name="T50" fmla="*/ 410 w 1222"/>
                  <a:gd name="T51" fmla="*/ 911 h 1581"/>
                  <a:gd name="T52" fmla="*/ 819 w 1222"/>
                  <a:gd name="T53" fmla="*/ 811 h 1581"/>
                  <a:gd name="T54" fmla="*/ 794 w 1222"/>
                  <a:gd name="T55" fmla="*/ 635 h 1581"/>
                  <a:gd name="T56" fmla="*/ 644 w 1222"/>
                  <a:gd name="T57" fmla="*/ 853 h 1581"/>
                  <a:gd name="T58" fmla="*/ 744 w 1222"/>
                  <a:gd name="T59" fmla="*/ 911 h 1581"/>
                  <a:gd name="T60" fmla="*/ 803 w 1222"/>
                  <a:gd name="T61" fmla="*/ 853 h 1581"/>
                  <a:gd name="T62" fmla="*/ 844 w 1222"/>
                  <a:gd name="T63" fmla="*/ 811 h 1581"/>
                  <a:gd name="T64" fmla="*/ 786 w 1222"/>
                  <a:gd name="T65" fmla="*/ 686 h 1581"/>
                  <a:gd name="T66" fmla="*/ 694 w 1222"/>
                  <a:gd name="T67" fmla="*/ 811 h 1581"/>
                  <a:gd name="T68" fmla="*/ 694 w 1222"/>
                  <a:gd name="T69" fmla="*/ 811 h 15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222" h="1581">
                    <a:moveTo>
                      <a:pt x="1221" y="794"/>
                    </a:moveTo>
                    <a:cubicBezTo>
                      <a:pt x="1221" y="1079"/>
                      <a:pt x="995" y="1313"/>
                      <a:pt x="719" y="1338"/>
                    </a:cubicBezTo>
                    <a:cubicBezTo>
                      <a:pt x="719" y="1329"/>
                      <a:pt x="711" y="1313"/>
                      <a:pt x="711" y="1296"/>
                    </a:cubicBezTo>
                    <a:cubicBezTo>
                      <a:pt x="711" y="1296"/>
                      <a:pt x="702" y="1262"/>
                      <a:pt x="686" y="1221"/>
                    </a:cubicBezTo>
                    <a:cubicBezTo>
                      <a:pt x="911" y="1212"/>
                      <a:pt x="1095" y="1028"/>
                      <a:pt x="1095" y="794"/>
                    </a:cubicBezTo>
                    <a:cubicBezTo>
                      <a:pt x="1095" y="560"/>
                      <a:pt x="911" y="368"/>
                      <a:pt x="686" y="359"/>
                    </a:cubicBezTo>
                    <a:cubicBezTo>
                      <a:pt x="702" y="326"/>
                      <a:pt x="711" y="293"/>
                      <a:pt x="711" y="284"/>
                    </a:cubicBezTo>
                    <a:cubicBezTo>
                      <a:pt x="711" y="276"/>
                      <a:pt x="719" y="259"/>
                      <a:pt x="719" y="243"/>
                    </a:cubicBezTo>
                    <a:cubicBezTo>
                      <a:pt x="995" y="267"/>
                      <a:pt x="1221" y="510"/>
                      <a:pt x="1221" y="794"/>
                    </a:cubicBezTo>
                    <a:close/>
                    <a:moveTo>
                      <a:pt x="17" y="460"/>
                    </a:moveTo>
                    <a:cubicBezTo>
                      <a:pt x="8" y="568"/>
                      <a:pt x="0" y="677"/>
                      <a:pt x="0" y="786"/>
                    </a:cubicBezTo>
                    <a:lnTo>
                      <a:pt x="0" y="794"/>
                    </a:lnTo>
                    <a:lnTo>
                      <a:pt x="0" y="803"/>
                    </a:lnTo>
                    <a:cubicBezTo>
                      <a:pt x="0" y="911"/>
                      <a:pt x="8" y="1012"/>
                      <a:pt x="17" y="1120"/>
                    </a:cubicBezTo>
                    <a:cubicBezTo>
                      <a:pt x="42" y="1396"/>
                      <a:pt x="259" y="1580"/>
                      <a:pt x="468" y="1538"/>
                    </a:cubicBezTo>
                    <a:cubicBezTo>
                      <a:pt x="485" y="1530"/>
                      <a:pt x="493" y="1530"/>
                      <a:pt x="502" y="1530"/>
                    </a:cubicBezTo>
                    <a:cubicBezTo>
                      <a:pt x="552" y="1505"/>
                      <a:pt x="594" y="1471"/>
                      <a:pt x="644" y="1438"/>
                    </a:cubicBezTo>
                    <a:cubicBezTo>
                      <a:pt x="702" y="1396"/>
                      <a:pt x="569" y="1070"/>
                      <a:pt x="493" y="1112"/>
                    </a:cubicBezTo>
                    <a:cubicBezTo>
                      <a:pt x="460" y="1129"/>
                      <a:pt x="376" y="1196"/>
                      <a:pt x="343" y="1196"/>
                    </a:cubicBezTo>
                    <a:cubicBezTo>
                      <a:pt x="309" y="1204"/>
                      <a:pt x="293" y="1162"/>
                      <a:pt x="284" y="1120"/>
                    </a:cubicBezTo>
                    <a:cubicBezTo>
                      <a:pt x="276" y="1028"/>
                      <a:pt x="284" y="903"/>
                      <a:pt x="284" y="803"/>
                    </a:cubicBezTo>
                    <a:cubicBezTo>
                      <a:pt x="284" y="794"/>
                      <a:pt x="284" y="794"/>
                      <a:pt x="284" y="794"/>
                    </a:cubicBezTo>
                    <a:cubicBezTo>
                      <a:pt x="284" y="786"/>
                      <a:pt x="284" y="786"/>
                      <a:pt x="284" y="786"/>
                    </a:cubicBezTo>
                    <a:cubicBezTo>
                      <a:pt x="284" y="677"/>
                      <a:pt x="276" y="560"/>
                      <a:pt x="284" y="460"/>
                    </a:cubicBezTo>
                    <a:cubicBezTo>
                      <a:pt x="293" y="426"/>
                      <a:pt x="309" y="385"/>
                      <a:pt x="343" y="385"/>
                    </a:cubicBezTo>
                    <a:cubicBezTo>
                      <a:pt x="376" y="393"/>
                      <a:pt x="460" y="452"/>
                      <a:pt x="493" y="468"/>
                    </a:cubicBezTo>
                    <a:cubicBezTo>
                      <a:pt x="569" y="510"/>
                      <a:pt x="702" y="184"/>
                      <a:pt x="644" y="142"/>
                    </a:cubicBezTo>
                    <a:cubicBezTo>
                      <a:pt x="594" y="117"/>
                      <a:pt x="552" y="75"/>
                      <a:pt x="502" y="58"/>
                    </a:cubicBezTo>
                    <a:cubicBezTo>
                      <a:pt x="493" y="50"/>
                      <a:pt x="485" y="50"/>
                      <a:pt x="468" y="50"/>
                    </a:cubicBezTo>
                    <a:cubicBezTo>
                      <a:pt x="259" y="0"/>
                      <a:pt x="42" y="184"/>
                      <a:pt x="17" y="460"/>
                    </a:cubicBezTo>
                    <a:close/>
                    <a:moveTo>
                      <a:pt x="410" y="911"/>
                    </a:moveTo>
                    <a:cubicBezTo>
                      <a:pt x="602" y="911"/>
                      <a:pt x="602" y="911"/>
                      <a:pt x="602" y="911"/>
                    </a:cubicBezTo>
                    <a:cubicBezTo>
                      <a:pt x="610" y="861"/>
                      <a:pt x="610" y="861"/>
                      <a:pt x="610" y="861"/>
                    </a:cubicBezTo>
                    <a:cubicBezTo>
                      <a:pt x="493" y="861"/>
                      <a:pt x="493" y="861"/>
                      <a:pt x="493" y="861"/>
                    </a:cubicBezTo>
                    <a:cubicBezTo>
                      <a:pt x="493" y="861"/>
                      <a:pt x="502" y="853"/>
                      <a:pt x="510" y="853"/>
                    </a:cubicBezTo>
                    <a:cubicBezTo>
                      <a:pt x="510" y="845"/>
                      <a:pt x="527" y="836"/>
                      <a:pt x="543" y="828"/>
                    </a:cubicBezTo>
                    <a:cubicBezTo>
                      <a:pt x="569" y="811"/>
                      <a:pt x="569" y="811"/>
                      <a:pt x="569" y="811"/>
                    </a:cubicBezTo>
                    <a:cubicBezTo>
                      <a:pt x="585" y="803"/>
                      <a:pt x="602" y="786"/>
                      <a:pt x="610" y="778"/>
                    </a:cubicBezTo>
                    <a:cubicBezTo>
                      <a:pt x="627" y="761"/>
                      <a:pt x="635" y="744"/>
                      <a:pt x="644" y="719"/>
                    </a:cubicBezTo>
                    <a:cubicBezTo>
                      <a:pt x="652" y="694"/>
                      <a:pt x="644" y="677"/>
                      <a:pt x="627" y="660"/>
                    </a:cubicBezTo>
                    <a:cubicBezTo>
                      <a:pt x="619" y="644"/>
                      <a:pt x="594" y="635"/>
                      <a:pt x="569" y="635"/>
                    </a:cubicBezTo>
                    <a:cubicBezTo>
                      <a:pt x="527" y="635"/>
                      <a:pt x="502" y="644"/>
                      <a:pt x="476" y="677"/>
                    </a:cubicBezTo>
                    <a:cubicBezTo>
                      <a:pt x="468" y="686"/>
                      <a:pt x="460" y="711"/>
                      <a:pt x="452" y="736"/>
                    </a:cubicBezTo>
                    <a:cubicBezTo>
                      <a:pt x="510" y="736"/>
                      <a:pt x="510" y="736"/>
                      <a:pt x="510" y="736"/>
                    </a:cubicBezTo>
                    <a:cubicBezTo>
                      <a:pt x="510" y="719"/>
                      <a:pt x="518" y="702"/>
                      <a:pt x="518" y="694"/>
                    </a:cubicBezTo>
                    <a:cubicBezTo>
                      <a:pt x="527" y="686"/>
                      <a:pt x="543" y="677"/>
                      <a:pt x="560" y="677"/>
                    </a:cubicBezTo>
                    <a:cubicBezTo>
                      <a:pt x="569" y="677"/>
                      <a:pt x="577" y="686"/>
                      <a:pt x="585" y="694"/>
                    </a:cubicBezTo>
                    <a:cubicBezTo>
                      <a:pt x="585" y="702"/>
                      <a:pt x="594" y="711"/>
                      <a:pt x="585" y="719"/>
                    </a:cubicBezTo>
                    <a:cubicBezTo>
                      <a:pt x="585" y="736"/>
                      <a:pt x="577" y="744"/>
                      <a:pt x="560" y="761"/>
                    </a:cubicBezTo>
                    <a:cubicBezTo>
                      <a:pt x="552" y="769"/>
                      <a:pt x="535" y="778"/>
                      <a:pt x="502" y="803"/>
                    </a:cubicBezTo>
                    <a:cubicBezTo>
                      <a:pt x="468" y="819"/>
                      <a:pt x="452" y="836"/>
                      <a:pt x="435" y="861"/>
                    </a:cubicBezTo>
                    <a:cubicBezTo>
                      <a:pt x="426" y="878"/>
                      <a:pt x="418" y="895"/>
                      <a:pt x="410" y="911"/>
                    </a:cubicBezTo>
                    <a:close/>
                    <a:moveTo>
                      <a:pt x="844" y="811"/>
                    </a:moveTo>
                    <a:cubicBezTo>
                      <a:pt x="819" y="811"/>
                      <a:pt x="819" y="811"/>
                      <a:pt x="819" y="811"/>
                    </a:cubicBezTo>
                    <a:cubicBezTo>
                      <a:pt x="853" y="635"/>
                      <a:pt x="853" y="635"/>
                      <a:pt x="853" y="635"/>
                    </a:cubicBezTo>
                    <a:cubicBezTo>
                      <a:pt x="794" y="635"/>
                      <a:pt x="794" y="635"/>
                      <a:pt x="794" y="635"/>
                    </a:cubicBezTo>
                    <a:cubicBezTo>
                      <a:pt x="652" y="803"/>
                      <a:pt x="652" y="803"/>
                      <a:pt x="652" y="803"/>
                    </a:cubicBezTo>
                    <a:cubicBezTo>
                      <a:pt x="644" y="853"/>
                      <a:pt x="644" y="853"/>
                      <a:pt x="644" y="853"/>
                    </a:cubicBezTo>
                    <a:cubicBezTo>
                      <a:pt x="753" y="853"/>
                      <a:pt x="753" y="853"/>
                      <a:pt x="753" y="853"/>
                    </a:cubicBezTo>
                    <a:cubicBezTo>
                      <a:pt x="744" y="911"/>
                      <a:pt x="744" y="911"/>
                      <a:pt x="744" y="911"/>
                    </a:cubicBezTo>
                    <a:cubicBezTo>
                      <a:pt x="794" y="911"/>
                      <a:pt x="794" y="911"/>
                      <a:pt x="794" y="911"/>
                    </a:cubicBezTo>
                    <a:cubicBezTo>
                      <a:pt x="803" y="853"/>
                      <a:pt x="803" y="853"/>
                      <a:pt x="803" y="853"/>
                    </a:cubicBezTo>
                    <a:cubicBezTo>
                      <a:pt x="836" y="853"/>
                      <a:pt x="836" y="853"/>
                      <a:pt x="836" y="853"/>
                    </a:cubicBezTo>
                    <a:lnTo>
                      <a:pt x="844" y="811"/>
                    </a:lnTo>
                    <a:close/>
                    <a:moveTo>
                      <a:pt x="694" y="811"/>
                    </a:moveTo>
                    <a:cubicBezTo>
                      <a:pt x="786" y="686"/>
                      <a:pt x="786" y="686"/>
                      <a:pt x="786" y="686"/>
                    </a:cubicBezTo>
                    <a:cubicBezTo>
                      <a:pt x="761" y="811"/>
                      <a:pt x="761" y="811"/>
                      <a:pt x="761" y="811"/>
                    </a:cubicBezTo>
                    <a:lnTo>
                      <a:pt x="694" y="811"/>
                    </a:lnTo>
                    <a:close/>
                    <a:moveTo>
                      <a:pt x="694" y="811"/>
                    </a:moveTo>
                    <a:lnTo>
                      <a:pt x="694" y="81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18" name="Group 42"/>
            <p:cNvGrpSpPr/>
            <p:nvPr/>
          </p:nvGrpSpPr>
          <p:grpSpPr>
            <a:xfrm>
              <a:off x="7014616" y="4024991"/>
              <a:ext cx="1016831" cy="953622"/>
              <a:chOff x="7014616" y="4024991"/>
              <a:chExt cx="1016831" cy="953622"/>
            </a:xfrm>
          </p:grpSpPr>
          <p:grpSp>
            <p:nvGrpSpPr>
              <p:cNvPr id="24" name="Group 12"/>
              <p:cNvGrpSpPr/>
              <p:nvPr/>
            </p:nvGrpSpPr>
            <p:grpSpPr>
              <a:xfrm>
                <a:off x="7014616" y="4024991"/>
                <a:ext cx="1016831" cy="953622"/>
                <a:chOff x="7014616" y="4475882"/>
                <a:chExt cx="1016831" cy="953622"/>
              </a:xfrm>
            </p:grpSpPr>
            <p:sp>
              <p:nvSpPr>
                <p:cNvPr id="26" name="Freeform: Shape 13"/>
                <p:cNvSpPr/>
                <p:nvPr/>
              </p:nvSpPr>
              <p:spPr bwMode="auto">
                <a:xfrm>
                  <a:off x="7014616" y="4475882"/>
                  <a:ext cx="1016831" cy="953622"/>
                </a:xfrm>
                <a:custGeom>
                  <a:avLst/>
                  <a:gdLst>
                    <a:gd name="T0" fmla="*/ 285 w 539"/>
                    <a:gd name="T1" fmla="*/ 506 h 506"/>
                    <a:gd name="T2" fmla="*/ 539 w 539"/>
                    <a:gd name="T3" fmla="*/ 253 h 506"/>
                    <a:gd name="T4" fmla="*/ 285 w 539"/>
                    <a:gd name="T5" fmla="*/ 0 h 506"/>
                    <a:gd name="T6" fmla="*/ 0 w 539"/>
                    <a:gd name="T7" fmla="*/ 0 h 506"/>
                    <a:gd name="T8" fmla="*/ 0 w 539"/>
                    <a:gd name="T9" fmla="*/ 506 h 506"/>
                    <a:gd name="T10" fmla="*/ 285 w 539"/>
                    <a:gd name="T11" fmla="*/ 506 h 5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539" h="506">
                      <a:moveTo>
                        <a:pt x="285" y="506"/>
                      </a:moveTo>
                      <a:cubicBezTo>
                        <a:pt x="425" y="506"/>
                        <a:pt x="539" y="393"/>
                        <a:pt x="539" y="253"/>
                      </a:cubicBezTo>
                      <a:cubicBezTo>
                        <a:pt x="539" y="113"/>
                        <a:pt x="425" y="0"/>
                        <a:pt x="285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506"/>
                        <a:pt x="0" y="506"/>
                        <a:pt x="0" y="506"/>
                      </a:cubicBezTo>
                      <a:lnTo>
                        <a:pt x="285" y="506"/>
                      </a:ln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7" name="Freeform: Shape 14"/>
                <p:cNvSpPr/>
                <p:nvPr/>
              </p:nvSpPr>
              <p:spPr bwMode="auto">
                <a:xfrm>
                  <a:off x="7076451" y="4541838"/>
                  <a:ext cx="889040" cy="821709"/>
                </a:xfrm>
                <a:custGeom>
                  <a:avLst/>
                  <a:gdLst>
                    <a:gd name="T0" fmla="*/ 252 w 471"/>
                    <a:gd name="T1" fmla="*/ 436 h 436"/>
                    <a:gd name="T2" fmla="*/ 471 w 471"/>
                    <a:gd name="T3" fmla="*/ 218 h 436"/>
                    <a:gd name="T4" fmla="*/ 252 w 471"/>
                    <a:gd name="T5" fmla="*/ 0 h 436"/>
                    <a:gd name="T6" fmla="*/ 0 w 471"/>
                    <a:gd name="T7" fmla="*/ 0 h 436"/>
                    <a:gd name="T8" fmla="*/ 0 w 471"/>
                    <a:gd name="T9" fmla="*/ 436 h 436"/>
                    <a:gd name="T10" fmla="*/ 252 w 471"/>
                    <a:gd name="T11" fmla="*/ 436 h 4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71" h="436">
                      <a:moveTo>
                        <a:pt x="252" y="436"/>
                      </a:moveTo>
                      <a:cubicBezTo>
                        <a:pt x="373" y="436"/>
                        <a:pt x="471" y="339"/>
                        <a:pt x="471" y="218"/>
                      </a:cubicBezTo>
                      <a:cubicBezTo>
                        <a:pt x="471" y="97"/>
                        <a:pt x="373" y="0"/>
                        <a:pt x="252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436"/>
                        <a:pt x="0" y="436"/>
                        <a:pt x="0" y="436"/>
                      </a:cubicBezTo>
                      <a:lnTo>
                        <a:pt x="252" y="43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sp>
            <p:nvSpPr>
              <p:cNvPr id="25" name="Freeform: Shape 36"/>
              <p:cNvSpPr>
                <a:spLocks noChangeAspect="1"/>
              </p:cNvSpPr>
              <p:nvPr/>
            </p:nvSpPr>
            <p:spPr bwMode="auto">
              <a:xfrm>
                <a:off x="7259242" y="4316782"/>
                <a:ext cx="433026" cy="374757"/>
              </a:xfrm>
              <a:custGeom>
                <a:avLst/>
                <a:gdLst>
                  <a:gd name="T0" fmla="*/ 502 w 1013"/>
                  <a:gd name="T1" fmla="*/ 0 h 879"/>
                  <a:gd name="T2" fmla="*/ 0 w 1013"/>
                  <a:gd name="T3" fmla="*/ 351 h 879"/>
                  <a:gd name="T4" fmla="*/ 193 w 1013"/>
                  <a:gd name="T5" fmla="*/ 636 h 879"/>
                  <a:gd name="T6" fmla="*/ 92 w 1013"/>
                  <a:gd name="T7" fmla="*/ 862 h 879"/>
                  <a:gd name="T8" fmla="*/ 92 w 1013"/>
                  <a:gd name="T9" fmla="*/ 878 h 879"/>
                  <a:gd name="T10" fmla="*/ 101 w 1013"/>
                  <a:gd name="T11" fmla="*/ 878 h 879"/>
                  <a:gd name="T12" fmla="*/ 109 w 1013"/>
                  <a:gd name="T13" fmla="*/ 878 h 879"/>
                  <a:gd name="T14" fmla="*/ 485 w 1013"/>
                  <a:gd name="T15" fmla="*/ 711 h 879"/>
                  <a:gd name="T16" fmla="*/ 502 w 1013"/>
                  <a:gd name="T17" fmla="*/ 711 h 879"/>
                  <a:gd name="T18" fmla="*/ 1012 w 1013"/>
                  <a:gd name="T19" fmla="*/ 351 h 879"/>
                  <a:gd name="T20" fmla="*/ 502 w 1013"/>
                  <a:gd name="T21" fmla="*/ 0 h 879"/>
                  <a:gd name="T22" fmla="*/ 502 w 1013"/>
                  <a:gd name="T23" fmla="*/ 0 h 879"/>
                  <a:gd name="T24" fmla="*/ 502 w 1013"/>
                  <a:gd name="T25" fmla="*/ 0 h 8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13" h="879">
                    <a:moveTo>
                      <a:pt x="502" y="0"/>
                    </a:moveTo>
                    <a:cubicBezTo>
                      <a:pt x="226" y="0"/>
                      <a:pt x="0" y="159"/>
                      <a:pt x="0" y="351"/>
                    </a:cubicBezTo>
                    <a:cubicBezTo>
                      <a:pt x="0" y="469"/>
                      <a:pt x="67" y="569"/>
                      <a:pt x="193" y="636"/>
                    </a:cubicBezTo>
                    <a:cubicBezTo>
                      <a:pt x="176" y="711"/>
                      <a:pt x="142" y="811"/>
                      <a:pt x="92" y="862"/>
                    </a:cubicBezTo>
                    <a:cubicBezTo>
                      <a:pt x="92" y="870"/>
                      <a:pt x="92" y="870"/>
                      <a:pt x="92" y="878"/>
                    </a:cubicBezTo>
                    <a:lnTo>
                      <a:pt x="101" y="878"/>
                    </a:lnTo>
                    <a:lnTo>
                      <a:pt x="109" y="878"/>
                    </a:lnTo>
                    <a:cubicBezTo>
                      <a:pt x="118" y="878"/>
                      <a:pt x="335" y="862"/>
                      <a:pt x="485" y="711"/>
                    </a:cubicBezTo>
                    <a:cubicBezTo>
                      <a:pt x="485" y="711"/>
                      <a:pt x="494" y="711"/>
                      <a:pt x="502" y="711"/>
                    </a:cubicBezTo>
                    <a:cubicBezTo>
                      <a:pt x="786" y="711"/>
                      <a:pt x="1012" y="552"/>
                      <a:pt x="1012" y="351"/>
                    </a:cubicBezTo>
                    <a:cubicBezTo>
                      <a:pt x="1012" y="159"/>
                      <a:pt x="786" y="0"/>
                      <a:pt x="502" y="0"/>
                    </a:cubicBezTo>
                    <a:close/>
                    <a:moveTo>
                      <a:pt x="502" y="0"/>
                    </a:moveTo>
                    <a:lnTo>
                      <a:pt x="502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19" name="Group 39"/>
            <p:cNvGrpSpPr/>
            <p:nvPr/>
          </p:nvGrpSpPr>
          <p:grpSpPr>
            <a:xfrm>
              <a:off x="4974085" y="3005412"/>
              <a:ext cx="956370" cy="954996"/>
              <a:chOff x="4974085" y="3005412"/>
              <a:chExt cx="956370" cy="954996"/>
            </a:xfrm>
          </p:grpSpPr>
          <p:grpSp>
            <p:nvGrpSpPr>
              <p:cNvPr id="20" name="Group 9"/>
              <p:cNvGrpSpPr/>
              <p:nvPr/>
            </p:nvGrpSpPr>
            <p:grpSpPr>
              <a:xfrm>
                <a:off x="4974085" y="3005412"/>
                <a:ext cx="956370" cy="954996"/>
                <a:chOff x="4974085" y="3456303"/>
                <a:chExt cx="956370" cy="954996"/>
              </a:xfrm>
            </p:grpSpPr>
            <p:sp>
              <p:nvSpPr>
                <p:cNvPr id="22" name="Freeform: Shape 10"/>
                <p:cNvSpPr/>
                <p:nvPr/>
              </p:nvSpPr>
              <p:spPr bwMode="auto">
                <a:xfrm>
                  <a:off x="4974085" y="3456303"/>
                  <a:ext cx="956370" cy="954996"/>
                </a:xfrm>
                <a:custGeom>
                  <a:avLst/>
                  <a:gdLst>
                    <a:gd name="T0" fmla="*/ 0 w 507"/>
                    <a:gd name="T1" fmla="*/ 0 h 507"/>
                    <a:gd name="T2" fmla="*/ 507 w 507"/>
                    <a:gd name="T3" fmla="*/ 0 h 507"/>
                    <a:gd name="T4" fmla="*/ 507 w 507"/>
                    <a:gd name="T5" fmla="*/ 507 h 507"/>
                    <a:gd name="T6" fmla="*/ 0 w 507"/>
                    <a:gd name="T7" fmla="*/ 0 h 5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07" h="507">
                      <a:moveTo>
                        <a:pt x="0" y="0"/>
                      </a:moveTo>
                      <a:cubicBezTo>
                        <a:pt x="507" y="0"/>
                        <a:pt x="507" y="0"/>
                        <a:pt x="507" y="0"/>
                      </a:cubicBezTo>
                      <a:cubicBezTo>
                        <a:pt x="507" y="507"/>
                        <a:pt x="507" y="507"/>
                        <a:pt x="507" y="507"/>
                      </a:cubicBezTo>
                      <a:cubicBezTo>
                        <a:pt x="227" y="507"/>
                        <a:pt x="0" y="280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4">
                    <a:lumMod val="60000"/>
                    <a:lumOff val="4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3" name="Freeform: Shape 11"/>
                <p:cNvSpPr/>
                <p:nvPr/>
              </p:nvSpPr>
              <p:spPr bwMode="auto">
                <a:xfrm>
                  <a:off x="5030423" y="3516763"/>
                  <a:ext cx="829954" cy="831328"/>
                </a:xfrm>
                <a:custGeom>
                  <a:avLst/>
                  <a:gdLst>
                    <a:gd name="T0" fmla="*/ 0 w 440"/>
                    <a:gd name="T1" fmla="*/ 0 h 441"/>
                    <a:gd name="T2" fmla="*/ 440 w 440"/>
                    <a:gd name="T3" fmla="*/ 441 h 441"/>
                    <a:gd name="T4" fmla="*/ 440 w 440"/>
                    <a:gd name="T5" fmla="*/ 0 h 441"/>
                    <a:gd name="T6" fmla="*/ 0 w 440"/>
                    <a:gd name="T7" fmla="*/ 0 h 4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0" h="441">
                      <a:moveTo>
                        <a:pt x="0" y="0"/>
                      </a:moveTo>
                      <a:cubicBezTo>
                        <a:pt x="16" y="236"/>
                        <a:pt x="205" y="425"/>
                        <a:pt x="440" y="441"/>
                      </a:cubicBezTo>
                      <a:cubicBezTo>
                        <a:pt x="440" y="0"/>
                        <a:pt x="440" y="0"/>
                        <a:pt x="440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sp>
            <p:nvSpPr>
              <p:cNvPr id="21" name="Freeform: Shape 37"/>
              <p:cNvSpPr>
                <a:spLocks noChangeAspect="1"/>
              </p:cNvSpPr>
              <p:nvPr/>
            </p:nvSpPr>
            <p:spPr bwMode="auto">
              <a:xfrm>
                <a:off x="5291654" y="3187127"/>
                <a:ext cx="419966" cy="380612"/>
              </a:xfrm>
              <a:custGeom>
                <a:avLst/>
                <a:gdLst>
                  <a:gd name="connsiteX0" fmla="*/ 496512 w 622984"/>
                  <a:gd name="connsiteY0" fmla="*/ 492841 h 564606"/>
                  <a:gd name="connsiteX1" fmla="*/ 473955 w 622984"/>
                  <a:gd name="connsiteY1" fmla="*/ 515853 h 564606"/>
                  <a:gd name="connsiteX2" fmla="*/ 496512 w 622984"/>
                  <a:gd name="connsiteY2" fmla="*/ 535354 h 564606"/>
                  <a:gd name="connsiteX3" fmla="*/ 519457 w 622984"/>
                  <a:gd name="connsiteY3" fmla="*/ 515853 h 564606"/>
                  <a:gd name="connsiteX4" fmla="*/ 496512 w 622984"/>
                  <a:gd name="connsiteY4" fmla="*/ 492841 h 564606"/>
                  <a:gd name="connsiteX5" fmla="*/ 249694 w 622984"/>
                  <a:gd name="connsiteY5" fmla="*/ 352049 h 564606"/>
                  <a:gd name="connsiteX6" fmla="*/ 272741 w 622984"/>
                  <a:gd name="connsiteY6" fmla="*/ 374570 h 564606"/>
                  <a:gd name="connsiteX7" fmla="*/ 171569 w 622984"/>
                  <a:gd name="connsiteY7" fmla="*/ 475137 h 564606"/>
                  <a:gd name="connsiteX8" fmla="*/ 177819 w 622984"/>
                  <a:gd name="connsiteY8" fmla="*/ 481738 h 564606"/>
                  <a:gd name="connsiteX9" fmla="*/ 155163 w 622984"/>
                  <a:gd name="connsiteY9" fmla="*/ 510860 h 564606"/>
                  <a:gd name="connsiteX10" fmla="*/ 73522 w 622984"/>
                  <a:gd name="connsiteY10" fmla="*/ 562891 h 564606"/>
                  <a:gd name="connsiteX11" fmla="*/ 60241 w 622984"/>
                  <a:gd name="connsiteY11" fmla="*/ 550077 h 564606"/>
                  <a:gd name="connsiteX12" fmla="*/ 112585 w 622984"/>
                  <a:gd name="connsiteY12" fmla="*/ 468925 h 564606"/>
                  <a:gd name="connsiteX13" fmla="*/ 141882 w 622984"/>
                  <a:gd name="connsiteY13" fmla="*/ 446015 h 564606"/>
                  <a:gd name="connsiteX14" fmla="*/ 148522 w 622984"/>
                  <a:gd name="connsiteY14" fmla="*/ 452616 h 564606"/>
                  <a:gd name="connsiteX15" fmla="*/ 122234 w 622984"/>
                  <a:gd name="connsiteY15" fmla="*/ 15041 h 564606"/>
                  <a:gd name="connsiteX16" fmla="*/ 210667 w 622984"/>
                  <a:gd name="connsiteY16" fmla="*/ 52502 h 564606"/>
                  <a:gd name="connsiteX17" fmla="*/ 242946 w 622984"/>
                  <a:gd name="connsiteY17" fmla="*/ 173410 h 564606"/>
                  <a:gd name="connsiteX18" fmla="*/ 532291 w 622984"/>
                  <a:gd name="connsiteY18" fmla="*/ 463589 h 564606"/>
                  <a:gd name="connsiteX19" fmla="*/ 532291 w 622984"/>
                  <a:gd name="connsiteY19" fmla="*/ 545105 h 564606"/>
                  <a:gd name="connsiteX20" fmla="*/ 493400 w 622984"/>
                  <a:gd name="connsiteY20" fmla="*/ 564606 h 564606"/>
                  <a:gd name="connsiteX21" fmla="*/ 451010 w 622984"/>
                  <a:gd name="connsiteY21" fmla="*/ 545105 h 564606"/>
                  <a:gd name="connsiteX22" fmla="*/ 161665 w 622984"/>
                  <a:gd name="connsiteY22" fmla="*/ 258046 h 564606"/>
                  <a:gd name="connsiteX23" fmla="*/ 34882 w 622984"/>
                  <a:gd name="connsiteY23" fmla="*/ 225674 h 564606"/>
                  <a:gd name="connsiteX24" fmla="*/ 5715 w 622984"/>
                  <a:gd name="connsiteY24" fmla="*/ 104766 h 564606"/>
                  <a:gd name="connsiteX25" fmla="*/ 74162 w 622984"/>
                  <a:gd name="connsiteY25" fmla="*/ 176530 h 564606"/>
                  <a:gd name="connsiteX26" fmla="*/ 142220 w 622984"/>
                  <a:gd name="connsiteY26" fmla="*/ 157029 h 564606"/>
                  <a:gd name="connsiteX27" fmla="*/ 161665 w 622984"/>
                  <a:gd name="connsiteY27" fmla="*/ 88385 h 564606"/>
                  <a:gd name="connsiteX28" fmla="*/ 90107 w 622984"/>
                  <a:gd name="connsiteY28" fmla="*/ 20130 h 564606"/>
                  <a:gd name="connsiteX29" fmla="*/ 122234 w 622984"/>
                  <a:gd name="connsiteY29" fmla="*/ 15041 h 564606"/>
                  <a:gd name="connsiteX30" fmla="*/ 531841 w 622984"/>
                  <a:gd name="connsiteY30" fmla="*/ 0 h 564606"/>
                  <a:gd name="connsiteX31" fmla="*/ 622984 w 622984"/>
                  <a:gd name="connsiteY31" fmla="*/ 87684 h 564606"/>
                  <a:gd name="connsiteX32" fmla="*/ 463289 w 622984"/>
                  <a:gd name="connsiteY32" fmla="*/ 247465 h 564606"/>
                  <a:gd name="connsiteX33" fmla="*/ 424339 w 622984"/>
                  <a:gd name="connsiteY33" fmla="*/ 257207 h 564606"/>
                  <a:gd name="connsiteX34" fmla="*/ 362409 w 622984"/>
                  <a:gd name="connsiteY34" fmla="*/ 198751 h 564606"/>
                  <a:gd name="connsiteX35" fmla="*/ 375263 w 622984"/>
                  <a:gd name="connsiteY35" fmla="*/ 159391 h 564606"/>
                  <a:gd name="connsiteX36" fmla="*/ 531841 w 622984"/>
                  <a:gd name="connsiteY36" fmla="*/ 0 h 5646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622984" h="564606">
                    <a:moveTo>
                      <a:pt x="496512" y="492841"/>
                    </a:moveTo>
                    <a:cubicBezTo>
                      <a:pt x="483678" y="492841"/>
                      <a:pt x="473955" y="502592"/>
                      <a:pt x="473955" y="515853"/>
                    </a:cubicBezTo>
                    <a:cubicBezTo>
                      <a:pt x="473955" y="525604"/>
                      <a:pt x="483678" y="535354"/>
                      <a:pt x="496512" y="535354"/>
                    </a:cubicBezTo>
                    <a:cubicBezTo>
                      <a:pt x="509734" y="535354"/>
                      <a:pt x="519457" y="525604"/>
                      <a:pt x="519457" y="515853"/>
                    </a:cubicBezTo>
                    <a:cubicBezTo>
                      <a:pt x="519457" y="502592"/>
                      <a:pt x="509734" y="492841"/>
                      <a:pt x="496512" y="492841"/>
                    </a:cubicBezTo>
                    <a:close/>
                    <a:moveTo>
                      <a:pt x="249694" y="352049"/>
                    </a:moveTo>
                    <a:lnTo>
                      <a:pt x="272741" y="374570"/>
                    </a:lnTo>
                    <a:lnTo>
                      <a:pt x="171569" y="475137"/>
                    </a:lnTo>
                    <a:lnTo>
                      <a:pt x="177819" y="481738"/>
                    </a:lnTo>
                    <a:lnTo>
                      <a:pt x="155163" y="510860"/>
                    </a:lnTo>
                    <a:lnTo>
                      <a:pt x="73522" y="562891"/>
                    </a:lnTo>
                    <a:lnTo>
                      <a:pt x="60241" y="550077"/>
                    </a:lnTo>
                    <a:lnTo>
                      <a:pt x="112585" y="468925"/>
                    </a:lnTo>
                    <a:lnTo>
                      <a:pt x="141882" y="446015"/>
                    </a:lnTo>
                    <a:lnTo>
                      <a:pt x="148522" y="452616"/>
                    </a:lnTo>
                    <a:close/>
                    <a:moveTo>
                      <a:pt x="122234" y="15041"/>
                    </a:moveTo>
                    <a:cubicBezTo>
                      <a:pt x="154446" y="14694"/>
                      <a:pt x="186166" y="28223"/>
                      <a:pt x="210667" y="52502"/>
                    </a:cubicBezTo>
                    <a:cubicBezTo>
                      <a:pt x="242946" y="85264"/>
                      <a:pt x="256169" y="130897"/>
                      <a:pt x="242946" y="173410"/>
                    </a:cubicBezTo>
                    <a:lnTo>
                      <a:pt x="532291" y="463589"/>
                    </a:lnTo>
                    <a:cubicBezTo>
                      <a:pt x="555236" y="486211"/>
                      <a:pt x="555236" y="522093"/>
                      <a:pt x="532291" y="545105"/>
                    </a:cubicBezTo>
                    <a:cubicBezTo>
                      <a:pt x="522568" y="557976"/>
                      <a:pt x="506234" y="564606"/>
                      <a:pt x="493400" y="564606"/>
                    </a:cubicBezTo>
                    <a:cubicBezTo>
                      <a:pt x="477066" y="564606"/>
                      <a:pt x="460733" y="557976"/>
                      <a:pt x="451010" y="545105"/>
                    </a:cubicBezTo>
                    <a:cubicBezTo>
                      <a:pt x="451010" y="545105"/>
                      <a:pt x="451010" y="545105"/>
                      <a:pt x="161665" y="258046"/>
                    </a:cubicBezTo>
                    <a:cubicBezTo>
                      <a:pt x="119275" y="270917"/>
                      <a:pt x="70662" y="261556"/>
                      <a:pt x="34882" y="225674"/>
                    </a:cubicBezTo>
                    <a:cubicBezTo>
                      <a:pt x="2215" y="192911"/>
                      <a:pt x="-7508" y="147278"/>
                      <a:pt x="5715" y="104766"/>
                    </a:cubicBezTo>
                    <a:cubicBezTo>
                      <a:pt x="5715" y="104766"/>
                      <a:pt x="5715" y="104766"/>
                      <a:pt x="74162" y="176530"/>
                    </a:cubicBezTo>
                    <a:cubicBezTo>
                      <a:pt x="74162" y="176530"/>
                      <a:pt x="74162" y="176530"/>
                      <a:pt x="142220" y="157029"/>
                    </a:cubicBezTo>
                    <a:cubicBezTo>
                      <a:pt x="142220" y="157029"/>
                      <a:pt x="142220" y="157029"/>
                      <a:pt x="161665" y="88385"/>
                    </a:cubicBezTo>
                    <a:cubicBezTo>
                      <a:pt x="161665" y="88385"/>
                      <a:pt x="161665" y="88385"/>
                      <a:pt x="90107" y="20130"/>
                    </a:cubicBezTo>
                    <a:cubicBezTo>
                      <a:pt x="100704" y="16815"/>
                      <a:pt x="111497" y="15157"/>
                      <a:pt x="122234" y="15041"/>
                    </a:cubicBezTo>
                    <a:close/>
                    <a:moveTo>
                      <a:pt x="531841" y="0"/>
                    </a:moveTo>
                    <a:cubicBezTo>
                      <a:pt x="531841" y="0"/>
                      <a:pt x="531841" y="0"/>
                      <a:pt x="622984" y="87684"/>
                    </a:cubicBezTo>
                    <a:cubicBezTo>
                      <a:pt x="622984" y="87684"/>
                      <a:pt x="622984" y="87684"/>
                      <a:pt x="463289" y="247465"/>
                    </a:cubicBezTo>
                    <a:cubicBezTo>
                      <a:pt x="450436" y="247465"/>
                      <a:pt x="434077" y="250582"/>
                      <a:pt x="424339" y="257207"/>
                    </a:cubicBezTo>
                    <a:lnTo>
                      <a:pt x="362409" y="198751"/>
                    </a:lnTo>
                    <a:cubicBezTo>
                      <a:pt x="372147" y="189009"/>
                      <a:pt x="375263" y="172641"/>
                      <a:pt x="375263" y="159391"/>
                    </a:cubicBezTo>
                    <a:cubicBezTo>
                      <a:pt x="375263" y="159391"/>
                      <a:pt x="375263" y="159391"/>
                      <a:pt x="531841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14:prism isInverted="1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0"/>
                            </p:stCondLst>
                            <p:childTnLst>
                              <p:par>
                                <p:cTn id="44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196633" y="2486754"/>
            <a:ext cx="4164729" cy="7003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zh-CN" altLang="en-US" sz="4550" b="1" dirty="0">
                <a:solidFill>
                  <a:srgbClr val="1E2E8D"/>
                </a:solidFill>
                <a:ea typeface="微软雅黑" panose="020B0503020204020204" pitchFamily="34" charset="-122"/>
                <a:cs typeface="+mn-ea"/>
                <a:sym typeface="+mn-lt"/>
              </a:rPr>
              <a:t>请输入您的标题</a:t>
            </a:r>
          </a:p>
        </p:txBody>
      </p:sp>
      <p:sp>
        <p:nvSpPr>
          <p:cNvPr id="3" name="TextBox 11"/>
          <p:cNvSpPr txBox="1"/>
          <p:nvPr/>
        </p:nvSpPr>
        <p:spPr>
          <a:xfrm>
            <a:off x="6096000" y="3301357"/>
            <a:ext cx="2346390" cy="2965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2560" lvl="1" indent="-162560">
              <a:buFont typeface="Arial" panose="020B0604020202020204" pitchFamily="34" charset="0"/>
              <a:buChar char="•"/>
            </a:pPr>
            <a:r>
              <a:rPr lang="zh-CN" altLang="en-US" sz="1325" dirty="0">
                <a:solidFill>
                  <a:srgbClr val="1E2E8D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添加相关标题文字</a:t>
            </a:r>
            <a:endParaRPr lang="en-US" altLang="zh-CN" sz="1325" dirty="0">
              <a:solidFill>
                <a:srgbClr val="1E2E8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TextBox 11"/>
          <p:cNvSpPr txBox="1"/>
          <p:nvPr/>
        </p:nvSpPr>
        <p:spPr>
          <a:xfrm>
            <a:off x="7972663" y="3301357"/>
            <a:ext cx="2346390" cy="2965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2560" lvl="1" indent="-162560">
              <a:buFont typeface="Arial" panose="020B0604020202020204" pitchFamily="34" charset="0"/>
              <a:buChar char="•"/>
            </a:pPr>
            <a:r>
              <a:rPr lang="zh-CN" altLang="en-US" sz="1325" dirty="0">
                <a:solidFill>
                  <a:srgbClr val="1E2E8D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添加相关标题文字</a:t>
            </a:r>
            <a:endParaRPr lang="en-US" altLang="zh-CN" sz="1325" dirty="0">
              <a:solidFill>
                <a:srgbClr val="1E2E8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11"/>
          <p:cNvSpPr txBox="1"/>
          <p:nvPr/>
        </p:nvSpPr>
        <p:spPr>
          <a:xfrm>
            <a:off x="6096000" y="3650352"/>
            <a:ext cx="2346390" cy="2965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2560" lvl="1" indent="-162560">
              <a:buFont typeface="Arial" panose="020B0604020202020204" pitchFamily="34" charset="0"/>
              <a:buChar char="•"/>
            </a:pPr>
            <a:r>
              <a:rPr lang="zh-CN" altLang="en-US" sz="1325" dirty="0">
                <a:solidFill>
                  <a:srgbClr val="1E2E8D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添加相关标题文字</a:t>
            </a:r>
            <a:endParaRPr lang="en-US" altLang="zh-CN" sz="1325" dirty="0">
              <a:solidFill>
                <a:srgbClr val="1E2E8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TextBox 11"/>
          <p:cNvSpPr txBox="1"/>
          <p:nvPr/>
        </p:nvSpPr>
        <p:spPr>
          <a:xfrm>
            <a:off x="7972663" y="3650352"/>
            <a:ext cx="2346390" cy="2965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2560" lvl="1" indent="-162560">
              <a:buFont typeface="Arial" panose="020B0604020202020204" pitchFamily="34" charset="0"/>
              <a:buChar char="•"/>
            </a:pPr>
            <a:r>
              <a:rPr lang="zh-CN" altLang="en-US" sz="1325" dirty="0">
                <a:solidFill>
                  <a:srgbClr val="1E2E8D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添加相关标题文字</a:t>
            </a:r>
            <a:endParaRPr lang="en-US" altLang="zh-CN" sz="1325" dirty="0">
              <a:solidFill>
                <a:srgbClr val="1E2E8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5000">
        <p14:warp dir="in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theme1.xml><?xml version="1.0" encoding="utf-8"?>
<a:theme xmlns:a="http://schemas.openxmlformats.org/drawingml/2006/main" name="PPT定制1801380800">
  <a:themeElements>
    <a:clrScheme name="MC-欧美风主题色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1D2E8C"/>
      </a:accent1>
      <a:accent2>
        <a:srgbClr val="1A588E"/>
      </a:accent2>
      <a:accent3>
        <a:srgbClr val="A20321"/>
      </a:accent3>
      <a:accent4>
        <a:srgbClr val="1D2E8C"/>
      </a:accent4>
      <a:accent5>
        <a:srgbClr val="1A588E"/>
      </a:accent5>
      <a:accent6>
        <a:srgbClr val="A20321"/>
      </a:accent6>
      <a:hlink>
        <a:srgbClr val="0563C1"/>
      </a:hlink>
      <a:folHlink>
        <a:srgbClr val="954F72"/>
      </a:folHlink>
    </a:clrScheme>
    <a:fontScheme name="Arial+微软雅黑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 anchor="ctr">
        <a:spAutoFit/>
      </a:bodyPr>
      <a:lstStyle>
        <a:defPPr>
          <a:lnSpc>
            <a:spcPct val="120000"/>
          </a:lnSpc>
          <a:defRPr dirty="0" smtClean="0">
            <a:solidFill>
              <a:schemeClr val="tx1">
                <a:lumMod val="75000"/>
                <a:lumOff val="25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千图</Template>
  <TotalTime>0</TotalTime>
  <Words>1125</Words>
  <Application>Microsoft Office PowerPoint</Application>
  <PresentationFormat>宽屏</PresentationFormat>
  <Paragraphs>309</Paragraphs>
  <Slides>24</Slides>
  <Notes>24</Notes>
  <HiddenSlides>0</HiddenSlides>
  <MMClips>1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0" baseType="lpstr">
      <vt:lpstr>等线</vt:lpstr>
      <vt:lpstr>方正正中黑简体</vt:lpstr>
      <vt:lpstr>微软雅黑</vt:lpstr>
      <vt:lpstr>Arial</vt:lpstr>
      <vt:lpstr>Impact</vt:lpstr>
      <vt:lpstr>PPT定制1801380800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天 下</cp:lastModifiedBy>
  <cp:revision>15</cp:revision>
  <dcterms:created xsi:type="dcterms:W3CDTF">2017-12-01T02:44:00Z</dcterms:created>
  <dcterms:modified xsi:type="dcterms:W3CDTF">2021-01-06T09:30:08Z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