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280"/>
    <a:srgbClr val="DA56B4"/>
    <a:srgbClr val="3DDADD"/>
    <a:srgbClr val="6251E9"/>
    <a:srgbClr val="FECC70"/>
    <a:srgbClr val="FEA5F7"/>
    <a:srgbClr val="A6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5039-6F6E-4005-8AD2-8D9EFA8436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AF15-5E51-4C19-BA1A-F2B6DE5EAE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AF15-5E51-4C19-BA1A-F2B6DE5EAE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360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360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10872" r="90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8515" y="5312359"/>
            <a:ext cx="1792514" cy="1274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EA379-8CB8-4139-8CEB-A0CD6A5578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89F8-33F1-4271-BAB1-15170AA0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293" y="1887405"/>
            <a:ext cx="4337413" cy="30831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纯音乐 - 生日快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7984" y="-8746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94" y="1913889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3" y="1913889"/>
            <a:ext cx="2101064" cy="3151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8" y="1913889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20800" y="1683657"/>
            <a:ext cx="3381828" cy="3381828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74457" y="1683657"/>
            <a:ext cx="3381828" cy="3381828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228114" y="1683657"/>
            <a:ext cx="3381828" cy="3381828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45030" y="1592943"/>
            <a:ext cx="4426858" cy="4426858"/>
          </a:xfrm>
          <a:prstGeom prst="ellipse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248399" y="1944915"/>
            <a:ext cx="2249714" cy="2249714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498113" y="3770087"/>
            <a:ext cx="2249714" cy="2249714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307945" y="1770743"/>
            <a:ext cx="3947886" cy="3947886"/>
          </a:xfrm>
          <a:prstGeom prst="ellipse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43714" y="2282371"/>
            <a:ext cx="2721429" cy="2721429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26969" y="2623456"/>
            <a:ext cx="2090059" cy="2090059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636484" y="2873829"/>
            <a:ext cx="1585686" cy="1585686"/>
          </a:xfrm>
          <a:prstGeom prst="ellipse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84914" y="1059544"/>
            <a:ext cx="3497943" cy="3991428"/>
          </a:xfrm>
          <a:prstGeom prst="ellipse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545773" y="2583542"/>
            <a:ext cx="2537600" cy="2895601"/>
          </a:xfrm>
          <a:prstGeom prst="ellipse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8384398" y="2583542"/>
            <a:ext cx="2537600" cy="2895601"/>
          </a:xfrm>
          <a:prstGeom prst="ellipse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>
            <a:off x="1488649" y="2647227"/>
            <a:ext cx="2467429" cy="2467429"/>
          </a:xfrm>
          <a:prstGeom prst="teardrop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 rot="8186537">
            <a:off x="4964479" y="1882663"/>
            <a:ext cx="2467429" cy="2467429"/>
          </a:xfrm>
          <a:prstGeom prst="teardrop">
            <a:avLst/>
          </a:prstGeom>
          <a:blipFill dpi="0" rotWithShape="0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8048818">
            <a:off x="8507252" y="2714170"/>
            <a:ext cx="2467429" cy="2467429"/>
          </a:xfrm>
          <a:prstGeom prst="teardrop">
            <a:avLst/>
          </a:prstGeom>
          <a:blipFill dpi="0" rotWithShape="0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843315" y="2191657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4702629" y="2191657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7561943" y="2191657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5660571" y="1335314"/>
            <a:ext cx="4455886" cy="4455886"/>
          </a:xfrm>
          <a:prstGeom prst="diamond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2674258" y="1778000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813799" y="3701143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57943" y="3447143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98286" y="1611086"/>
            <a:ext cx="4760686" cy="4760686"/>
          </a:xfrm>
          <a:prstGeom prst="diamond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5152572" y="1894114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7358743" y="2873828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12342" y="1669143"/>
            <a:ext cx="3439886" cy="3439886"/>
          </a:xfrm>
          <a:prstGeom prst="ellipse">
            <a:avLst/>
          </a:prstGeom>
          <a:blipFill dpi="0" rotWithShape="1">
            <a:blip r:embed="rId3"/>
            <a:srcRect/>
            <a:tile tx="0" ty="0" sx="20000" sy="2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190171" y="2249715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476343" y="2184401"/>
            <a:ext cx="2859314" cy="2859314"/>
          </a:xfrm>
          <a:prstGeom prst="diamond">
            <a:avLst/>
          </a:prstGeom>
          <a:blipFill dpi="0" rotWithShape="1">
            <a:blip r:embed="rId3"/>
            <a:srcRect/>
            <a:tile tx="0" ty="0" sx="10000" sy="1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1" y="2303911"/>
            <a:ext cx="2635290" cy="18732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993" y="1403550"/>
            <a:ext cx="2358390" cy="317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23770" y="2554514"/>
            <a:ext cx="5469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HAPPY HOUR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11628" y="19627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4424580" y="2534557"/>
            <a:ext cx="3403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8001" y="2531660"/>
            <a:ext cx="3468914" cy="1038854"/>
            <a:chOff x="3251200" y="5689600"/>
            <a:chExt cx="5965371" cy="1038854"/>
          </a:xfrm>
        </p:grpSpPr>
        <p:sp>
          <p:nvSpPr>
            <p:cNvPr id="3" name="矩形: 圆角 2"/>
            <p:cNvSpPr/>
            <p:nvPr/>
          </p:nvSpPr>
          <p:spPr>
            <a:xfrm>
              <a:off x="3251200" y="5689600"/>
              <a:ext cx="5965371" cy="1038854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425371" y="5776333"/>
              <a:ext cx="56025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14" y="2114645"/>
            <a:ext cx="3340686" cy="222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8941" y="2799520"/>
            <a:ext cx="2497506" cy="1603433"/>
            <a:chOff x="780541" y="1667406"/>
            <a:chExt cx="2497506" cy="1603433"/>
          </a:xfrm>
        </p:grpSpPr>
        <p:sp>
          <p:nvSpPr>
            <p:cNvPr id="3" name="对话气泡: 圆角矩形 2"/>
            <p:cNvSpPr/>
            <p:nvPr/>
          </p:nvSpPr>
          <p:spPr>
            <a:xfrm>
              <a:off x="780541" y="1667406"/>
              <a:ext cx="2393183" cy="1603433"/>
            </a:xfrm>
            <a:prstGeom prst="wedgeRoundRectCallout">
              <a:avLst/>
            </a:prstGeom>
            <a:solidFill>
              <a:srgbClr val="FEC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02116" y="1934248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22348" y="1997803"/>
            <a:ext cx="2475931" cy="1603433"/>
            <a:chOff x="3661308" y="1846972"/>
            <a:chExt cx="2475931" cy="1603433"/>
          </a:xfrm>
        </p:grpSpPr>
        <p:sp>
          <p:nvSpPr>
            <p:cNvPr id="6" name="对话气泡: 圆角矩形 5"/>
            <p:cNvSpPr/>
            <p:nvPr/>
          </p:nvSpPr>
          <p:spPr>
            <a:xfrm>
              <a:off x="3667654" y="1846972"/>
              <a:ext cx="2393183" cy="1603433"/>
            </a:xfrm>
            <a:prstGeom prst="wedgeRoundRectCallout">
              <a:avLst/>
            </a:prstGeom>
            <a:solidFill>
              <a:srgbClr val="DA5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661308" y="2096679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2430" y="2033633"/>
            <a:ext cx="2475931" cy="1603433"/>
            <a:chOff x="6541390" y="1882802"/>
            <a:chExt cx="2475931" cy="1603433"/>
          </a:xfrm>
        </p:grpSpPr>
        <p:sp>
          <p:nvSpPr>
            <p:cNvPr id="9" name="对话气泡: 圆角矩形 8"/>
            <p:cNvSpPr/>
            <p:nvPr/>
          </p:nvSpPr>
          <p:spPr>
            <a:xfrm flipH="1">
              <a:off x="6576343" y="1882802"/>
              <a:ext cx="2393183" cy="1603433"/>
            </a:xfrm>
            <a:prstGeom prst="wedgeRoundRectCallout">
              <a:avLst/>
            </a:prstGeom>
            <a:solidFill>
              <a:srgbClr val="625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541390" y="2038254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28585" y="2591489"/>
            <a:ext cx="2507168" cy="1603433"/>
            <a:chOff x="9430185" y="1459375"/>
            <a:chExt cx="2507168" cy="1603433"/>
          </a:xfrm>
        </p:grpSpPr>
        <p:sp>
          <p:nvSpPr>
            <p:cNvPr id="12" name="对话气泡: 圆角矩形 11"/>
            <p:cNvSpPr/>
            <p:nvPr/>
          </p:nvSpPr>
          <p:spPr>
            <a:xfrm flipH="1">
              <a:off x="9430185" y="1459375"/>
              <a:ext cx="2393183" cy="1603433"/>
            </a:xfrm>
            <a:prstGeom prst="wedgeRoundRectCallout">
              <a:avLst/>
            </a:prstGeom>
            <a:solidFill>
              <a:srgbClr val="3D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461422" y="1667406"/>
              <a:ext cx="24759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002">
            <a:off x="1260343" y="1737272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167">
            <a:off x="6013771" y="1991272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167">
            <a:off x="5716338" y="1971722"/>
            <a:ext cx="5067886" cy="337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871">
            <a:off x="1444171" y="3483428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1">
            <a:off x="3135085" y="2474686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871">
            <a:off x="1850570" y="2859313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900">
            <a:off x="3701141" y="2315028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1">
            <a:off x="5461025" y="1462804"/>
            <a:ext cx="2309744" cy="346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58">
            <a:off x="8020152" y="2858692"/>
            <a:ext cx="1582057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67" y="1957432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68" y="1957433"/>
            <a:ext cx="2789033" cy="185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63" y="1957432"/>
            <a:ext cx="2720339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宽屏</PresentationFormat>
  <Paragraphs>28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</cp:revision>
  <dcterms:created xsi:type="dcterms:W3CDTF">2017-06-21T04:36:00Z</dcterms:created>
  <dcterms:modified xsi:type="dcterms:W3CDTF">2021-01-06T04:36:26Z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