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1" r:id="rId4"/>
    <p:sldId id="258" r:id="rId5"/>
    <p:sldId id="259" r:id="rId6"/>
    <p:sldId id="269" r:id="rId7"/>
    <p:sldId id="260" r:id="rId8"/>
    <p:sldId id="261" r:id="rId9"/>
    <p:sldId id="262" r:id="rId10"/>
    <p:sldId id="266" r:id="rId11"/>
    <p:sldId id="263" r:id="rId12"/>
    <p:sldId id="264" r:id="rId13"/>
    <p:sldId id="265" r:id="rId14"/>
    <p:sldId id="267" r:id="rId15"/>
    <p:sldId id="268" r:id="rId16"/>
    <p:sldId id="270" r:id="rId17"/>
    <p:sldId id="272" r:id="rId18"/>
  </p:sldIdLst>
  <p:sldSz cx="9526588" cy="6505575"/>
  <p:notesSz cx="6858000" cy="9144000"/>
  <p:defaultTextStyle>
    <a:defPPr>
      <a:defRPr lang="zh-CN"/>
    </a:defPPr>
    <a:lvl1pPr marL="0" algn="l" defTabSz="10064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3555" algn="l" defTabSz="10064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6475" algn="l" defTabSz="10064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0030" algn="l" defTabSz="10064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3585" algn="l" defTabSz="10064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6505" algn="l" defTabSz="10064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0060" algn="l" defTabSz="10064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3615" algn="l" defTabSz="10064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26535" algn="l" defTabSz="10064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50">
          <p15:clr>
            <a:srgbClr val="A4A3A4"/>
          </p15:clr>
        </p15:guide>
        <p15:guide id="2" pos="30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386" y="96"/>
      </p:cViewPr>
      <p:guideLst>
        <p:guide orient="horz" pos="2050"/>
        <p:guide pos="30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06CA1-E995-4970-851E-8DBEB2852C9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685800"/>
            <a:ext cx="5019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8702C-4F83-4BD2-8846-FA7C1C8096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702C-4F83-4BD2-8846-FA7C1C8096A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702C-4F83-4BD2-8846-FA7C1C8096A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702C-4F83-4BD2-8846-FA7C1C8096A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702C-4F83-4BD2-8846-FA7C1C8096A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702C-4F83-4BD2-8846-FA7C1C8096A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702C-4F83-4BD2-8846-FA7C1C8096A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702C-4F83-4BD2-8846-FA7C1C8096A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702C-4F83-4BD2-8846-FA7C1C8096A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702C-4F83-4BD2-8846-FA7C1C8096A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702C-4F83-4BD2-8846-FA7C1C8096A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702C-4F83-4BD2-8846-FA7C1C8096A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702C-4F83-4BD2-8846-FA7C1C8096A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702C-4F83-4BD2-8846-FA7C1C8096A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702C-4F83-4BD2-8846-FA7C1C8096A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702C-4F83-4BD2-8846-FA7C1C8096A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702C-4F83-4BD2-8846-FA7C1C8096A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8702C-4F83-4BD2-8846-FA7C1C8096A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14494" y="2020945"/>
            <a:ext cx="8097600" cy="139448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28988" y="3686493"/>
            <a:ext cx="6668612" cy="16625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6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0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3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6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3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6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A6CD-A5E4-4DF3-82A9-11948C4D6EA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FF39-FFC6-409D-ABBF-329AA73D25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A6CD-A5E4-4DF3-82A9-11948C4D6EA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FF39-FFC6-409D-ABBF-329AA73D25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06776" y="206312"/>
            <a:ext cx="2143482" cy="43852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6330" y="206312"/>
            <a:ext cx="6271670" cy="43852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A6CD-A5E4-4DF3-82A9-11948C4D6EA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FF39-FFC6-409D-ABBF-329AA73D25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A6CD-A5E4-4DF3-82A9-11948C4D6EA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FF39-FFC6-409D-ABBF-329AA73D25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2535" y="4180435"/>
            <a:ext cx="8097600" cy="1292079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52535" y="2757342"/>
            <a:ext cx="8097600" cy="142309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5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64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00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35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65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00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36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26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A6CD-A5E4-4DF3-82A9-11948C4D6EA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FF39-FFC6-409D-ABBF-329AA73D25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6330" y="1198712"/>
            <a:ext cx="4207576" cy="339283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42682" y="1198712"/>
            <a:ext cx="4207576" cy="339283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A6CD-A5E4-4DF3-82A9-11948C4D6EA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FF39-FFC6-409D-ABBF-329AA73D25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6330" y="260525"/>
            <a:ext cx="8573929" cy="10842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6329" y="1456225"/>
            <a:ext cx="4209231" cy="606886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555" indent="0">
              <a:buNone/>
              <a:defRPr sz="2200" b="1"/>
            </a:lvl2pPr>
            <a:lvl3pPr marL="1006475" indent="0">
              <a:buNone/>
              <a:defRPr sz="2000" b="1"/>
            </a:lvl3pPr>
            <a:lvl4pPr marL="1510030" indent="0">
              <a:buNone/>
              <a:defRPr sz="1800" b="1"/>
            </a:lvl4pPr>
            <a:lvl5pPr marL="2013585" indent="0">
              <a:buNone/>
              <a:defRPr sz="1800" b="1"/>
            </a:lvl5pPr>
            <a:lvl6pPr marL="2516505" indent="0">
              <a:buNone/>
              <a:defRPr sz="1800" b="1"/>
            </a:lvl6pPr>
            <a:lvl7pPr marL="3020060" indent="0">
              <a:buNone/>
              <a:defRPr sz="1800" b="1"/>
            </a:lvl7pPr>
            <a:lvl8pPr marL="3523615" indent="0">
              <a:buNone/>
              <a:defRPr sz="1800" b="1"/>
            </a:lvl8pPr>
            <a:lvl9pPr marL="4026535" indent="0">
              <a:buNone/>
              <a:defRPr sz="18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6329" y="2063111"/>
            <a:ext cx="4209231" cy="374823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839376" y="1456225"/>
            <a:ext cx="4210884" cy="606886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555" indent="0">
              <a:buNone/>
              <a:defRPr sz="2200" b="1"/>
            </a:lvl2pPr>
            <a:lvl3pPr marL="1006475" indent="0">
              <a:buNone/>
              <a:defRPr sz="2000" b="1"/>
            </a:lvl3pPr>
            <a:lvl4pPr marL="1510030" indent="0">
              <a:buNone/>
              <a:defRPr sz="1800" b="1"/>
            </a:lvl4pPr>
            <a:lvl5pPr marL="2013585" indent="0">
              <a:buNone/>
              <a:defRPr sz="1800" b="1"/>
            </a:lvl5pPr>
            <a:lvl6pPr marL="2516505" indent="0">
              <a:buNone/>
              <a:defRPr sz="1800" b="1"/>
            </a:lvl6pPr>
            <a:lvl7pPr marL="3020060" indent="0">
              <a:buNone/>
              <a:defRPr sz="1800" b="1"/>
            </a:lvl7pPr>
            <a:lvl8pPr marL="3523615" indent="0">
              <a:buNone/>
              <a:defRPr sz="1800" b="1"/>
            </a:lvl8pPr>
            <a:lvl9pPr marL="4026535" indent="0">
              <a:buNone/>
              <a:defRPr sz="18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839376" y="2063111"/>
            <a:ext cx="4210884" cy="374823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A6CD-A5E4-4DF3-82A9-11948C4D6EA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FF39-FFC6-409D-ABBF-329AA73D25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A6CD-A5E4-4DF3-82A9-11948C4D6EA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FF39-FFC6-409D-ABBF-329AA73D25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A6CD-A5E4-4DF3-82A9-11948C4D6EA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FF39-FFC6-409D-ABBF-329AA73D25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6331" y="259019"/>
            <a:ext cx="3134182" cy="110233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24631" y="259019"/>
            <a:ext cx="5325627" cy="5552328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6331" y="1361353"/>
            <a:ext cx="3134182" cy="4449994"/>
          </a:xfrm>
        </p:spPr>
        <p:txBody>
          <a:bodyPr/>
          <a:lstStyle>
            <a:lvl1pPr marL="0" indent="0">
              <a:buNone/>
              <a:defRPr sz="1500"/>
            </a:lvl1pPr>
            <a:lvl2pPr marL="503555" indent="0">
              <a:buNone/>
              <a:defRPr sz="1300"/>
            </a:lvl2pPr>
            <a:lvl3pPr marL="1006475" indent="0">
              <a:buNone/>
              <a:defRPr sz="1100"/>
            </a:lvl3pPr>
            <a:lvl4pPr marL="1510030" indent="0">
              <a:buNone/>
              <a:defRPr sz="1000"/>
            </a:lvl4pPr>
            <a:lvl5pPr marL="2013585" indent="0">
              <a:buNone/>
              <a:defRPr sz="1000"/>
            </a:lvl5pPr>
            <a:lvl6pPr marL="2516505" indent="0">
              <a:buNone/>
              <a:defRPr sz="1000"/>
            </a:lvl6pPr>
            <a:lvl7pPr marL="3020060" indent="0">
              <a:buNone/>
              <a:defRPr sz="1000"/>
            </a:lvl7pPr>
            <a:lvl8pPr marL="3523615" indent="0">
              <a:buNone/>
              <a:defRPr sz="1000"/>
            </a:lvl8pPr>
            <a:lvl9pPr marL="402653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A6CD-A5E4-4DF3-82A9-11948C4D6EA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FF39-FFC6-409D-ABBF-329AA73D25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7278" y="4553903"/>
            <a:ext cx="5715953" cy="5376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867278" y="581286"/>
            <a:ext cx="5715953" cy="3903345"/>
          </a:xfrm>
        </p:spPr>
        <p:txBody>
          <a:bodyPr/>
          <a:lstStyle>
            <a:lvl1pPr marL="0" indent="0">
              <a:buNone/>
              <a:defRPr sz="3500"/>
            </a:lvl1pPr>
            <a:lvl2pPr marL="503555" indent="0">
              <a:buNone/>
              <a:defRPr sz="3100"/>
            </a:lvl2pPr>
            <a:lvl3pPr marL="1006475" indent="0">
              <a:buNone/>
              <a:defRPr sz="2600"/>
            </a:lvl3pPr>
            <a:lvl4pPr marL="1510030" indent="0">
              <a:buNone/>
              <a:defRPr sz="2200"/>
            </a:lvl4pPr>
            <a:lvl5pPr marL="2013585" indent="0">
              <a:buNone/>
              <a:defRPr sz="2200"/>
            </a:lvl5pPr>
            <a:lvl6pPr marL="2516505" indent="0">
              <a:buNone/>
              <a:defRPr sz="2200"/>
            </a:lvl6pPr>
            <a:lvl7pPr marL="3020060" indent="0">
              <a:buNone/>
              <a:defRPr sz="2200"/>
            </a:lvl7pPr>
            <a:lvl8pPr marL="3523615" indent="0">
              <a:buNone/>
              <a:defRPr sz="2200"/>
            </a:lvl8pPr>
            <a:lvl9pPr marL="4026535" indent="0">
              <a:buNone/>
              <a:defRPr sz="22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867278" y="5091516"/>
            <a:ext cx="5715953" cy="763501"/>
          </a:xfrm>
        </p:spPr>
        <p:txBody>
          <a:bodyPr/>
          <a:lstStyle>
            <a:lvl1pPr marL="0" indent="0">
              <a:buNone/>
              <a:defRPr sz="1500"/>
            </a:lvl1pPr>
            <a:lvl2pPr marL="503555" indent="0">
              <a:buNone/>
              <a:defRPr sz="1300"/>
            </a:lvl2pPr>
            <a:lvl3pPr marL="1006475" indent="0">
              <a:buNone/>
              <a:defRPr sz="1100"/>
            </a:lvl3pPr>
            <a:lvl4pPr marL="1510030" indent="0">
              <a:buNone/>
              <a:defRPr sz="1000"/>
            </a:lvl4pPr>
            <a:lvl5pPr marL="2013585" indent="0">
              <a:buNone/>
              <a:defRPr sz="1000"/>
            </a:lvl5pPr>
            <a:lvl6pPr marL="2516505" indent="0">
              <a:buNone/>
              <a:defRPr sz="1000"/>
            </a:lvl6pPr>
            <a:lvl7pPr marL="3020060" indent="0">
              <a:buNone/>
              <a:defRPr sz="1000"/>
            </a:lvl7pPr>
            <a:lvl8pPr marL="3523615" indent="0">
              <a:buNone/>
              <a:defRPr sz="1000"/>
            </a:lvl8pPr>
            <a:lvl9pPr marL="402653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CA6CD-A5E4-4DF3-82A9-11948C4D6EA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FF39-FFC6-409D-ABBF-329AA73D25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76330" y="260525"/>
            <a:ext cx="8573929" cy="1084263"/>
          </a:xfrm>
          <a:prstGeom prst="rect">
            <a:avLst/>
          </a:prstGeom>
        </p:spPr>
        <p:txBody>
          <a:bodyPr vert="horz" lIns="100666" tIns="50333" rIns="100666" bIns="50333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6330" y="1517968"/>
            <a:ext cx="8573929" cy="4293379"/>
          </a:xfrm>
          <a:prstGeom prst="rect">
            <a:avLst/>
          </a:prstGeom>
        </p:spPr>
        <p:txBody>
          <a:bodyPr vert="horz" lIns="100666" tIns="50333" rIns="100666" bIns="50333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6329" y="6029704"/>
            <a:ext cx="2222871" cy="346362"/>
          </a:xfrm>
          <a:prstGeom prst="rect">
            <a:avLst/>
          </a:prstGeom>
        </p:spPr>
        <p:txBody>
          <a:bodyPr vert="horz" lIns="100666" tIns="50333" rIns="100666" bIns="5033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CA6CD-A5E4-4DF3-82A9-11948C4D6EA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254918" y="6029704"/>
            <a:ext cx="3016753" cy="346362"/>
          </a:xfrm>
          <a:prstGeom prst="rect">
            <a:avLst/>
          </a:prstGeom>
        </p:spPr>
        <p:txBody>
          <a:bodyPr vert="horz" lIns="100666" tIns="50333" rIns="100666" bIns="5033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27388" y="6029704"/>
            <a:ext cx="2222871" cy="346362"/>
          </a:xfrm>
          <a:prstGeom prst="rect">
            <a:avLst/>
          </a:prstGeom>
        </p:spPr>
        <p:txBody>
          <a:bodyPr vert="horz" lIns="100666" tIns="50333" rIns="100666" bIns="5033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4FF39-FFC6-409D-ABBF-329AA73D25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06475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190" indent="-377190" algn="l" defTabSz="1006475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7880" indent="-314325" algn="l" defTabSz="1006475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570" indent="-251460" algn="l" defTabSz="10064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1490" indent="-251460" algn="l" defTabSz="1006475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5045" indent="-251460" algn="l" defTabSz="1006475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8600" indent="-251460" algn="l" defTabSz="10064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520" indent="-251460" algn="l" defTabSz="10064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5075" indent="-251460" algn="l" defTabSz="10064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630" indent="-251460" algn="l" defTabSz="100647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0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555" algn="l" defTabSz="100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475" algn="l" defTabSz="100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030" algn="l" defTabSz="100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585" algn="l" defTabSz="100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505" algn="l" defTabSz="100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060" algn="l" defTabSz="100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615" algn="l" defTabSz="100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6535" algn="l" defTabSz="100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3.png"/><Relationship Id="rId7" Type="http://schemas.openxmlformats.org/officeDocument/2006/relationships/image" Target="../media/image1.jpeg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20" Type="http://schemas.microsoft.com/office/2007/relationships/hdphoto" Target="../media/hdphoto2.wdp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4.png"/><Relationship Id="rId5" Type="http://schemas.openxmlformats.org/officeDocument/2006/relationships/audio" Target="../media/audio1.wav"/><Relationship Id="rId15" Type="http://schemas.openxmlformats.org/officeDocument/2006/relationships/image" Target="../media/image8.png"/><Relationship Id="rId23" Type="http://schemas.openxmlformats.org/officeDocument/2006/relationships/image" Target="../media/image15.png"/><Relationship Id="rId10" Type="http://schemas.openxmlformats.org/officeDocument/2006/relationships/image" Target="../media/image3.png"/><Relationship Id="rId19" Type="http://schemas.openxmlformats.org/officeDocument/2006/relationships/image" Target="../media/image12.png"/><Relationship Id="rId4" Type="http://schemas.openxmlformats.org/officeDocument/2006/relationships/notesSlide" Target="../notesSlides/notesSlide1.xml"/><Relationship Id="rId9" Type="http://schemas.microsoft.com/office/2007/relationships/hdphoto" Target="../media/hdphoto1.wdp"/><Relationship Id="rId14" Type="http://schemas.openxmlformats.org/officeDocument/2006/relationships/image" Target="../media/image7.png"/><Relationship Id="rId22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audio" Target="../media/audio2.wav"/><Relationship Id="rId5" Type="http://schemas.openxmlformats.org/officeDocument/2006/relationships/image" Target="../media/image1.jpeg"/><Relationship Id="rId10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淘宝网Chenying0907出品 16" descr="D:\Photoshop\可塑之材\婚礼\201797-1206261S4531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17969"/>
            <a:ext cx="9525000" cy="6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淘宝网Chenying0907出品 9" descr="D:\Photoshop\可塑之材\婚礼\201797-1206261S45310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2299" l="30100" r="49900">
                        <a14:foregroundMark x1="46100" y1="1757" x2="46100" y2="1757"/>
                        <a14:foregroundMark x1="46900" y1="1171" x2="46900" y2="1171"/>
                        <a14:foregroundMark x1="47000" y1="1171" x2="42000" y2="10688"/>
                        <a14:foregroundMark x1="39100" y1="10688" x2="33200" y2="4685"/>
                        <a14:foregroundMark x1="35800" y1="9370" x2="35800" y2="9370"/>
                        <a14:foregroundMark x1="36800" y1="9810" x2="36800" y2="9810"/>
                        <a14:foregroundMark x1="39400" y1="10542" x2="39400" y2="10542"/>
                        <a14:foregroundMark x1="40800" y1="10542" x2="40800" y2="10542"/>
                        <a14:foregroundMark x1="40800" y1="10542" x2="40800" y2="10542"/>
                        <a14:foregroundMark x1="41700" y1="10102" x2="42200" y2="9663"/>
                        <a14:foregroundMark x1="42800" y1="9078" x2="42800" y2="9078"/>
                        <a14:foregroundMark x1="44100" y1="7321" x2="44100" y2="7321"/>
                        <a14:foregroundMark x1="45500" y1="5124" x2="45500" y2="5124"/>
                        <a14:foregroundMark x1="46100" y1="3953" x2="46100" y2="3953"/>
                        <a14:foregroundMark x1="46600" y1="3367" x2="46600" y2="3367"/>
                        <a14:foregroundMark x1="38300" y1="10249" x2="38300" y2="10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87" r="51294" b="87283"/>
          <a:stretch>
            <a:fillRect/>
          </a:stretch>
        </p:blipFill>
        <p:spPr bwMode="auto">
          <a:xfrm>
            <a:off x="2989943" y="1"/>
            <a:ext cx="1640114" cy="82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淘宝网Chenying0907出品 7" descr="D:\Photoshop\可塑之材\婚礼\201797-1206261S45310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845" b="100000" l="41100" r="72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735" t="81880" r="26722"/>
          <a:stretch>
            <a:fillRect/>
          </a:stretch>
        </p:blipFill>
        <p:spPr bwMode="auto">
          <a:xfrm>
            <a:off x="3976914" y="5326743"/>
            <a:ext cx="3004457" cy="117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淘宝网Chenying0907出品 5" descr="D:\Photoshop\可塑之材\婚礼\201797-1206261S45310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962" b="59590" l="0" r="17200">
                        <a14:foregroundMark x1="4200" y1="36018" x2="4200" y2="36018"/>
                        <a14:foregroundMark x1="4500" y1="36164" x2="4500" y2="361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856" r="83904" b="43140"/>
          <a:stretch>
            <a:fillRect/>
          </a:stretch>
        </p:blipFill>
        <p:spPr bwMode="auto">
          <a:xfrm>
            <a:off x="-9178" y="1799772"/>
            <a:ext cx="1533178" cy="188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淘宝网Chenying0907出品 8" descr="D:\Photoshop\可塑之材\婚礼\201797-1206261S45310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8448" l="0" r="34400">
                        <a14:foregroundMark x1="30200" y1="13177" x2="30200" y2="13177"/>
                        <a14:foregroundMark x1="30200" y1="13177" x2="30200" y2="13177"/>
                        <a14:foregroundMark x1="30800" y1="12738" x2="30800" y2="12738"/>
                        <a14:backgroundMark x1="28600" y1="2635" x2="28600" y2="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969" b="79028"/>
          <a:stretch>
            <a:fillRect/>
          </a:stretch>
        </p:blipFill>
        <p:spPr bwMode="auto">
          <a:xfrm>
            <a:off x="1588" y="0"/>
            <a:ext cx="3336698" cy="136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淘宝网Chenying0907出品 10" descr="D:\Photoshop\可塑之材\婚礼\201797-1206261S45310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23133" l="52200" r="7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06" r="22342" b="79028"/>
          <a:stretch>
            <a:fillRect/>
          </a:stretch>
        </p:blipFill>
        <p:spPr bwMode="auto">
          <a:xfrm>
            <a:off x="4934857" y="0"/>
            <a:ext cx="2452914" cy="136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淘宝网Chenying0907出品 11" descr="D:\Photoshop\可塑之材\婚礼\201797-1206261S45310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96" b="33968" l="0" r="8100">
                        <a14:backgroundMark x1="5900" y1="29283" x2="5900" y2="29283"/>
                        <a14:backgroundMark x1="2400" y1="30161" x2="6100" y2="27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8" r="92065" b="68542"/>
          <a:stretch>
            <a:fillRect/>
          </a:stretch>
        </p:blipFill>
        <p:spPr bwMode="auto">
          <a:xfrm>
            <a:off x="1588" y="551543"/>
            <a:ext cx="755823" cy="149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淘宝网Chenying0907出品 12" descr="D:\Photoshop\可塑之材\婚礼\201797-1206261S45310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6867" b="100000" l="8100" r="24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5" t="78929" r="75483"/>
          <a:stretch>
            <a:fillRect/>
          </a:stretch>
        </p:blipFill>
        <p:spPr bwMode="auto">
          <a:xfrm>
            <a:off x="757410" y="5123543"/>
            <a:ext cx="1579389" cy="137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淘宝网Chenying0907出品 13" descr="D:\Photoshop\可塑之材\婚礼\201797-1206261S45310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5212" b="100000" l="30700" r="44100">
                        <a14:foregroundMark x1="39900" y1="96047" x2="39900" y2="96047"/>
                        <a14:foregroundMark x1="39300" y1="94290" x2="39300" y2="94290"/>
                        <a14:foregroundMark x1="39400" y1="91801" x2="39400" y2="91801"/>
                        <a14:foregroundMark x1="40000" y1="97657" x2="40000" y2="97657"/>
                        <a14:foregroundMark x1="40600" y1="96340" x2="40600" y2="96340"/>
                        <a14:foregroundMark x1="40200" y1="92826" x2="40200" y2="92826"/>
                        <a14:foregroundMark x1="40900" y1="94583" x2="40900" y2="94583"/>
                        <a14:foregroundMark x1="40500" y1="96047" x2="40500" y2="96047"/>
                        <a14:backgroundMark x1="39100" y1="86676" x2="43800" y2="91801"/>
                        <a14:backgroundMark x1="36700" y1="97218" x2="36700" y2="97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87" t="86899" r="57084"/>
          <a:stretch>
            <a:fillRect/>
          </a:stretch>
        </p:blipFill>
        <p:spPr bwMode="auto">
          <a:xfrm>
            <a:off x="2989942" y="5642024"/>
            <a:ext cx="1088571" cy="85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淘宝网Chenying0907出品 14" descr="D:\Photoshop\可塑之材\婚礼\201797-1206261S45310.jpg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4495" l="75500" r="86200">
                        <a14:foregroundMark x1="81200" y1="11274" x2="81200" y2="11274"/>
                        <a14:foregroundMark x1="78900" y1="10542" x2="78900" y2="10542"/>
                        <a14:foregroundMark x1="83300" y1="10102" x2="83300" y2="10102"/>
                        <a14:foregroundMark x1="83400" y1="2343" x2="83400" y2="2343"/>
                        <a14:foregroundMark x1="82200" y1="2050" x2="82200" y2="2050"/>
                        <a14:foregroundMark x1="81800" y1="878" x2="84200" y2="6735"/>
                        <a14:foregroundMark x1="83600" y1="7467" x2="83300" y2="11274"/>
                        <a14:foregroundMark x1="82700" y1="10835" x2="80900" y2="11713"/>
                        <a14:foregroundMark x1="80600" y1="12738" x2="78300" y2="10542"/>
                        <a14:foregroundMark x1="81000" y1="11859" x2="83400" y2="10835"/>
                        <a14:foregroundMark x1="84500" y1="8346" x2="83800" y2="4685"/>
                        <a14:foregroundMark x1="84100" y1="7613" x2="82700" y2="3807"/>
                        <a14:foregroundMark x1="83100" y1="5564" x2="80600" y2="0"/>
                        <a14:foregroundMark x1="80600" y1="2050" x2="80600" y2="2050"/>
                        <a14:foregroundMark x1="81300" y1="1903" x2="81300" y2="1903"/>
                        <a14:foregroundMark x1="84200" y1="2928" x2="84200" y2="2928"/>
                        <a14:foregroundMark x1="83900" y1="6735" x2="83900" y2="6735"/>
                        <a14:foregroundMark x1="83900" y1="7613" x2="83900" y2="7613"/>
                        <a14:foregroundMark x1="82400" y1="10835" x2="82400" y2="10835"/>
                        <a14:foregroundMark x1="81800" y1="11713" x2="81800" y2="11713"/>
                        <a14:foregroundMark x1="79800" y1="11713" x2="79300" y2="11274"/>
                        <a14:foregroundMark x1="78900" y1="11274" x2="78900" y2="11274"/>
                        <a14:foregroundMark x1="78400" y1="10835" x2="78400" y2="10835"/>
                        <a14:foregroundMark x1="81300" y1="10981" x2="81300" y2="10981"/>
                        <a14:foregroundMark x1="83100" y1="11274" x2="83600" y2="11274"/>
                        <a14:foregroundMark x1="84200" y1="10542" x2="84200" y2="10542"/>
                        <a14:foregroundMark x1="84200" y1="9810" x2="84200" y2="9810"/>
                        <a14:foregroundMark x1="84100" y1="8931" x2="84100" y2="8931"/>
                        <a14:foregroundMark x1="84100" y1="8346" x2="84100" y2="8346"/>
                        <a14:foregroundMark x1="84100" y1="8053" x2="83300" y2="8931"/>
                        <a14:foregroundMark x1="82500" y1="10249" x2="82500" y2="10249"/>
                        <a14:foregroundMark x1="81600" y1="10249" x2="80600" y2="10249"/>
                        <a14:foregroundMark x1="79900" y1="10249" x2="79500" y2="9810"/>
                        <a14:foregroundMark x1="78900" y1="9224" x2="78900" y2="9224"/>
                        <a14:foregroundMark x1="78600" y1="8931" x2="78600" y2="8931"/>
                        <a14:foregroundMark x1="81600" y1="1903" x2="81600" y2="1903"/>
                        <a14:foregroundMark x1="82200" y1="1611" x2="82200" y2="1611"/>
                        <a14:foregroundMark x1="82700" y1="1464" x2="82700" y2="1464"/>
                        <a14:foregroundMark x1="83100" y1="1611" x2="83100" y2="1611"/>
                        <a14:foregroundMark x1="83800" y1="4246" x2="83800" y2="4246"/>
                        <a14:foregroundMark x1="83900" y1="6735" x2="83900" y2="6735"/>
                        <a14:foregroundMark x1="83300" y1="10981" x2="83300" y2="10981"/>
                        <a14:foregroundMark x1="82100" y1="12592" x2="82100" y2="12592"/>
                        <a14:foregroundMark x1="81300" y1="12738" x2="81300" y2="12738"/>
                        <a14:foregroundMark x1="81200" y1="12738" x2="81200" y2="12738"/>
                        <a14:foregroundMark x1="80600" y1="12738" x2="80100" y2="12299"/>
                        <a14:foregroundMark x1="79300" y1="11420" x2="79300" y2="11420"/>
                        <a14:foregroundMark x1="78700" y1="10835" x2="78300" y2="10249"/>
                        <a14:foregroundMark x1="78100" y1="10249" x2="78100" y2="10249"/>
                        <a14:foregroundMark x1="77700" y1="9663" x2="77700" y2="9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78" r="12894" b="83883"/>
          <a:stretch>
            <a:fillRect/>
          </a:stretch>
        </p:blipFill>
        <p:spPr bwMode="auto">
          <a:xfrm>
            <a:off x="7199086" y="-17969"/>
            <a:ext cx="1088571" cy="104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淘宝网Chenying0907出品 15" descr="D:\Photoshop\可塑之材\婚礼\201797-1206261S45310.jpg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40849" l="77400" r="100000">
                        <a14:backgroundMark x1="78300" y1="24597" x2="78300" y2="24597"/>
                        <a14:backgroundMark x1="78900" y1="17716" x2="78900" y2="26354"/>
                        <a14:backgroundMark x1="85200" y1="22840" x2="85200" y2="22840"/>
                        <a14:backgroundMark x1="84600" y1="23280" x2="84600" y2="23280"/>
                        <a14:backgroundMark x1="83300" y1="23426" x2="83300" y2="23426"/>
                        <a14:backgroundMark x1="81200" y1="33236" x2="81200" y2="33236"/>
                        <a14:backgroundMark x1="79800" y1="30161" x2="82300" y2="32211"/>
                        <a14:backgroundMark x1="85000" y1="25915" x2="84200" y2="20644"/>
                        <a14:backgroundMark x1="90800" y1="29283" x2="90800" y2="29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764" b="57557"/>
          <a:stretch>
            <a:fillRect/>
          </a:stretch>
        </p:blipFill>
        <p:spPr bwMode="auto">
          <a:xfrm>
            <a:off x="7503886" y="-17969"/>
            <a:ext cx="2022702" cy="276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淘宝网Chenying0907出品 2" descr="D:\Photoshop\可塑之材\婚礼\5178367_175650059881_2.jpg"/>
          <p:cNvPicPr>
            <a:picLocks noChangeAspect="1" noChangeArrowheads="1"/>
          </p:cNvPicPr>
          <p:nvPr/>
        </p:nvPicPr>
        <p:blipFill rotWithShape="1">
          <a:blip r:embed="rId19">
            <a:biLevel thresh="75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1186" b="50073" l="391" r="22754">
                        <a14:foregroundMark x1="9375" y1="38507" x2="9375" y2="38507"/>
                        <a14:foregroundMark x1="11328" y1="38360" x2="11328" y2="38360"/>
                        <a14:foregroundMark x1="14063" y1="37042" x2="14063" y2="37042"/>
                        <a14:foregroundMark x1="7520" y1="43045" x2="7520" y2="43045"/>
                        <a14:foregroundMark x1="9961" y1="43631" x2="9961" y2="43631"/>
                        <a14:foregroundMark x1="10059" y1="42167" x2="10059" y2="42167"/>
                        <a14:foregroundMark x1="11426" y1="44363" x2="11426" y2="44363"/>
                        <a14:foregroundMark x1="16699" y1="43045" x2="16699" y2="43045"/>
                        <a14:foregroundMark x1="19434" y1="44949" x2="19434" y2="44949"/>
                        <a14:foregroundMark x1="20703" y1="44949" x2="20703" y2="44949"/>
                        <a14:backgroundMark x1="18750" y1="44656" x2="18750" y2="44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753" r="77280" b="49168"/>
          <a:stretch>
            <a:fillRect/>
          </a:stretch>
        </p:blipFill>
        <p:spPr bwMode="auto">
          <a:xfrm rot="21314484">
            <a:off x="2065872" y="2181891"/>
            <a:ext cx="3822084" cy="22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淘宝网Chenying0907出品 3" descr="D:\Photoshop\可塑之材\婚礼\5178367_175650059881_2.jpg"/>
          <p:cNvPicPr>
            <a:picLocks noChangeAspect="1" noChangeArrowheads="1"/>
          </p:cNvPicPr>
          <p:nvPr/>
        </p:nvPicPr>
        <p:blipFill rotWithShape="1">
          <a:blip r:embed="rId21">
            <a:biLevel thresh="75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65300" b="81552" l="22559" r="41113">
                        <a14:foregroundMark x1="34375" y1="58858" x2="34375" y2="58858"/>
                        <a14:foregroundMark x1="30078" y1="69253" x2="30078" y2="69253"/>
                        <a14:foregroundMark x1="32813" y1="73499" x2="32813" y2="73499"/>
                        <a14:foregroundMark x1="35254" y1="72328" x2="35254" y2="72328"/>
                        <a14:foregroundMark x1="37598" y1="78038" x2="37598" y2="78038"/>
                        <a14:foregroundMark x1="34473" y1="78038" x2="34473" y2="78038"/>
                        <a14:foregroundMark x1="33887" y1="73353" x2="33887" y2="73353"/>
                        <a14:foregroundMark x1="34082" y1="74524" x2="34082" y2="74524"/>
                        <a14:foregroundMark x1="37891" y1="74231" x2="37891" y2="74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93" t="64850" r="59483" b="17485"/>
          <a:stretch>
            <a:fillRect/>
          </a:stretch>
        </p:blipFill>
        <p:spPr bwMode="auto">
          <a:xfrm>
            <a:off x="4487467" y="2316683"/>
            <a:ext cx="2140276" cy="146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淘宝网Chenying0907出品 3" descr="D:\Photoshop\可塑之材\婚礼\5178367_175650059881_2.jpg"/>
          <p:cNvPicPr>
            <a:picLocks noChangeAspect="1" noChangeArrowheads="1"/>
          </p:cNvPicPr>
          <p:nvPr/>
        </p:nvPicPr>
        <p:blipFill rotWithShape="1"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1684" b="68228" l="22559" r="41211">
                        <a14:foregroundMark x1="34375" y1="58858" x2="34375" y2="58858"/>
                        <a14:foregroundMark x1="30078" y1="69253" x2="30078" y2="69253"/>
                        <a14:foregroundMark x1="32813" y1="73499" x2="32813" y2="73499"/>
                        <a14:foregroundMark x1="35254" y1="72328" x2="35254" y2="72328"/>
                        <a14:foregroundMark x1="37598" y1="78038" x2="37598" y2="78038"/>
                        <a14:foregroundMark x1="34473" y1="78038" x2="34473" y2="78038"/>
                        <a14:foregroundMark x1="33887" y1="73353" x2="33887" y2="73353"/>
                        <a14:foregroundMark x1="34082" y1="74524" x2="34082" y2="74524"/>
                        <a14:foregroundMark x1="37891" y1="74231" x2="37891" y2="74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39" t="52677" r="59637" b="32123"/>
          <a:stretch>
            <a:fillRect/>
          </a:stretch>
        </p:blipFill>
        <p:spPr bwMode="auto">
          <a:xfrm>
            <a:off x="4403254" y="2177992"/>
            <a:ext cx="1920493" cy="113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59455" y="4590070"/>
            <a:ext cx="1610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latin typeface="Broadway" pitchFamily="82" charset="0"/>
              </a:rPr>
              <a:t>By:xiazaii</a:t>
            </a:r>
            <a:endParaRPr lang="zh-CN" altLang="en-US" sz="1600" dirty="0" err="1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3" name="5 - 生日快乐伴奏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0451926" y="682171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1" fill="hold" nodeType="withEffect" p14:presetBounceEnd="8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9" dur="1000" fill="hold"/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0" dur="1000" fill="hold"/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250"/>
                                            <p:tgtEl>
                                              <p:spTgt spid="10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8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6" dur="1000" fill="hold"/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7" dur="1000" fill="hold"/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250"/>
                                            <p:tgtEl>
                                              <p:spTgt spid="10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 p14:presetBounceEnd="8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3" dur="10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" dur="10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250"/>
                                            <p:tgtEl>
                                              <p:spTgt spid="10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9" fill="hold" nodeType="withEffect" p14:presetBounceEnd="80000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0" dur="10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1" dur="10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25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 p14:presetBounceEnd="8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7" dur="10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8" dur="10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250"/>
                                            <p:tgtEl>
                                              <p:spTgt spid="10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 p14:presetBounceEnd="80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4" dur="1000" fill="hold"/>
                                            <p:tgtEl>
                                              <p:spTgt spid="10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5" dur="1000" fill="hold"/>
                                            <p:tgtEl>
                                              <p:spTgt spid="10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250"/>
                                            <p:tgtEl>
                                              <p:spTgt spid="10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 p14:presetBounceEnd="80000">
                                      <p:stCondLst>
                                        <p:cond delay="21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1" dur="1000" fill="hold"/>
                                            <p:tgtEl>
                                              <p:spTgt spid="10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2" dur="1000" fill="hold"/>
                                            <p:tgtEl>
                                              <p:spTgt spid="10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nodeType="withEffect">
                                      <p:stCondLst>
                                        <p:cond delay="21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250"/>
                                            <p:tgtEl>
                                              <p:spTgt spid="10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nodeType="withEffect" p14:presetBounceEnd="80000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8" dur="1000" fill="hold"/>
                                            <p:tgtEl>
                                              <p:spTgt spid="10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9" dur="1000" fill="hold"/>
                                            <p:tgtEl>
                                              <p:spTgt spid="10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250"/>
                                            <p:tgtEl>
                                              <p:spTgt spid="10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1" fill="hold" nodeType="withEffect" p14:presetBounceEnd="8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5" dur="100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6" dur="100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1250"/>
                                            <p:tgtEl>
                                              <p:spTgt spid="10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2" fill="hold" nodeType="withEffect" p14:presetBounceEnd="80000">
                                      <p:stCondLst>
                                        <p:cond delay="315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2" dur="1000" fill="hold"/>
                                            <p:tgtEl>
                                              <p:spTgt spid="10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3" dur="1000" fill="hold"/>
                                            <p:tgtEl>
                                              <p:spTgt spid="10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nodeType="withEffect">
                                      <p:stCondLst>
                                        <p:cond delay="31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1250"/>
                                            <p:tgtEl>
                                              <p:spTgt spid="10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2000"/>
                                            <p:tgtEl>
                                              <p:spTgt spid="10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2" presetID="2" presetClass="entr" presetSubtype="4" fill="hold" nodeType="afterEffect" p14:presetBounceEnd="8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4000">
                                          <p:cBhvr additive="base">
                                            <p:cTn id="8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4000">
                                          <p:cBhvr additive="base">
                                            <p:cTn id="8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93" presetID="2" presetClass="entr" presetSubtype="4" fill="hold" nodeType="afterEffect" p14:presetBounceEnd="7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9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9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7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04" presetID="2" presetClass="entr" presetSubtype="4" fill="hold" nodeType="afterEffect" p14:presetBounceEnd="77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10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107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8" presetID="32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4" presetID="42" presetClass="path" presetSubtype="0" fill="hold" nodeType="withEffect" p14:presetBounceEnd="86000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1.25916E-6 -2.68293E-6 L 0.14324 0.13098 " pathEditMode="relative" rAng="0" ptsTypes="AA" p14:bounceEnd="86000">
                                          <p:cBhvr>
                                            <p:cTn id="11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162" y="653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6" presetID="42" presetClass="path" presetSubtype="0" accel="50000" fill="hold" nodeType="withEffect" p14:presetBounceEnd="86000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1.8521E-6 -2.68293E-6 L -0.04597 0.03561 " pathEditMode="relative" rAng="0" ptsTypes="AA" p14:bounceEnd="86000">
                                          <p:cBhvr>
                                            <p:cTn id="11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98" y="178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19" presetID="42" presetClass="path" presetSubtype="0" fill="hold" nodeType="afterEffect" p14:presetBounceEnd="7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4597 0.03561 L -0.02332 0.01366 " pathEditMode="relative" rAng="0" ptsTypes="AA" p14:bounceEnd="77000">
                                          <p:cBhvr>
                                            <p:cTn id="1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33" y="-10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1" presetID="42" presetClass="path" presetSubtype="0" fill="hold" nodeType="withEffect" p14:presetBounceEnd="7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4324 0.13098 L 0.11309 0.10903 " pathEditMode="relative" rAng="0" ptsTypes="AA" p14:bounceEnd="77000">
                                          <p:cBhvr>
                                            <p:cTn id="122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16" y="-10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124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6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900" decel="100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0" presetID="26" presetClass="emph" presetSubtype="0" fill="hold" grpId="1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31" dur="500" tmFilter="0, 0; .2, .5; .8, .5; 1, 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2" dur="250" autoRev="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8650"/>
                                </p:stCondLst>
                                <p:childTnLst>
                                  <p:par>
                                    <p:cTn id="134" presetID="52" presetClass="exit" presetSubtype="0" fill="hold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Scale>
                                          <p:cBhvr>
                                            <p:cTn id="135" dur="1000" ac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from x="100000" y="100000"/>
                                          <p:to x="250000" y="250000"/>
                                        </p:animScale>
    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    <p:cBhvr>
                                            <p:cTn id="136" dur="1000" ac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out" filter="fade">
                                          <p:cBhvr>
                                            <p:cTn id="137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9" presetID="15" presetClass="exit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40" dur="1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1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1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1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5" presetID="25" presetClass="exit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6" dur="1000" ac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7" dur="500" ac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500" decel="50000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500" accel="50000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.4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0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ac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2" dur="500" decel="50000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/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3" dur="500" accel="50000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-9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5" fill="hold">
                                <p:stCondLst>
                                  <p:cond delay="10900"/>
                                </p:stCondLst>
                                <p:childTnLst>
                                  <p:par>
                                    <p:cTn id="156" presetID="15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 calcmode="lin" valueType="num">
                                          <p:cBhvr>
                                            <p:cTn id="157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8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9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0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17" showWhenStopped="0">
                    <p:cTn id="162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17" grpId="0"/>
          <p:bldP spid="17" grpId="1"/>
          <p:bldP spid="17" grpId="2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1000" fill="hold"/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250"/>
                                            <p:tgtEl>
                                              <p:spTgt spid="10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250"/>
                                            <p:tgtEl>
                                              <p:spTgt spid="10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250"/>
                                            <p:tgtEl>
                                              <p:spTgt spid="10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9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25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250"/>
                                            <p:tgtEl>
                                              <p:spTgt spid="10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0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10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250"/>
                                            <p:tgtEl>
                                              <p:spTgt spid="10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21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10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10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nodeType="withEffect">
                                      <p:stCondLst>
                                        <p:cond delay="21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250"/>
                                            <p:tgtEl>
                                              <p:spTgt spid="10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10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10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250"/>
                                            <p:tgtEl>
                                              <p:spTgt spid="10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1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1250"/>
                                            <p:tgtEl>
                                              <p:spTgt spid="10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2" fill="hold" nodeType="withEffect">
                                      <p:stCondLst>
                                        <p:cond delay="315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10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10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nodeType="withEffect">
                                      <p:stCondLst>
                                        <p:cond delay="31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1250"/>
                                            <p:tgtEl>
                                              <p:spTgt spid="10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2000"/>
                                            <p:tgtEl>
                                              <p:spTgt spid="10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9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7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04" presetID="2" presetClass="entr" presetSubtype="4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8" presetID="32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4" presetID="42" presetClass="pat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1.25916E-6 -2.68293E-6 L 0.14324 0.13098 " pathEditMode="relative" rAng="0" ptsTypes="AA">
                                          <p:cBhvr>
                                            <p:cTn id="11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162" y="653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6" presetID="42" presetClass="path" presetSubtype="0" ac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1.8521E-6 -2.68293E-6 L -0.04597 0.03561 " pathEditMode="relative" rAng="0" ptsTypes="AA">
                                          <p:cBhvr>
                                            <p:cTn id="11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98" y="178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19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4597 0.03561 L -0.02332 0.01366 " pathEditMode="relative" rAng="0" ptsTypes="AA">
                                          <p:cBhvr>
                                            <p:cTn id="1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33" y="-10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4324 0.13098 L 0.11309 0.10903 " pathEditMode="relative" rAng="0" ptsTypes="AA">
                                          <p:cBhvr>
                                            <p:cTn id="122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16" y="-10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124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6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900" decel="100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0" presetID="26" presetClass="emph" presetSubtype="0" fill="hold" grpId="1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31" dur="500" tmFilter="0, 0; .2, .5; .8, .5; 1, 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2" dur="250" autoRev="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8650"/>
                                </p:stCondLst>
                                <p:childTnLst>
                                  <p:par>
                                    <p:cTn id="134" presetID="52" presetClass="exit" presetSubtype="0" fill="hold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Scale>
                                          <p:cBhvr>
                                            <p:cTn id="135" dur="1000" ac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from x="100000" y="100000"/>
                                          <p:to x="250000" y="250000"/>
                                        </p:animScale>
    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    <p:cBhvr>
                                            <p:cTn id="136" dur="1000" ac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out" filter="fade">
                                          <p:cBhvr>
                                            <p:cTn id="137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9" presetID="15" presetClass="exit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40" dur="1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1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1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1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5" presetID="25" presetClass="exit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6" dur="1000" ac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7" dur="500" ac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500" decel="50000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500" accel="50000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.4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0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ac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2" dur="500" decel="50000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/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3" dur="500" accel="50000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-9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5" fill="hold">
                                <p:stCondLst>
                                  <p:cond delay="10900"/>
                                </p:stCondLst>
                                <p:childTnLst>
                                  <p:par>
                                    <p:cTn id="156" presetID="15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 calcmode="lin" valueType="num">
                                          <p:cBhvr>
                                            <p:cTn id="157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8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9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0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17" showWhenStopped="0">
                    <p:cTn id="162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17" grpId="0"/>
          <p:bldP spid="17" grpId="1"/>
          <p:bldP spid="17" grpId="2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淘宝网Chenying0907出品 23"/>
          <p:cNvSpPr txBox="1">
            <a:spLocks noChangeArrowheads="1"/>
          </p:cNvSpPr>
          <p:nvPr/>
        </p:nvSpPr>
        <p:spPr bwMode="auto">
          <a:xfrm>
            <a:off x="1840928" y="3152964"/>
            <a:ext cx="480131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defTabSz="914400" eaLnBrk="1" hangingPunct="1"/>
            <a:r>
              <a:rPr lang="zh-CN" altLang="en-US" sz="1800" dirty="0">
                <a:solidFill>
                  <a:schemeClr val="accent6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这一天</a:t>
            </a:r>
          </a:p>
          <a:p>
            <a:pPr lvl="0" defTabSz="914400" eaLnBrk="1" hangingPunct="1"/>
            <a:r>
              <a:rPr lang="zh-CN" altLang="en-US" sz="1800" dirty="0">
                <a:solidFill>
                  <a:schemeClr val="accent6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因为你的诞生，</a:t>
            </a:r>
          </a:p>
          <a:p>
            <a:pPr lvl="0" defTabSz="914400" eaLnBrk="1" hangingPunct="1"/>
            <a:r>
              <a:rPr lang="zh-CN" altLang="en-US" sz="1800" dirty="0">
                <a:solidFill>
                  <a:schemeClr val="accent6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使得这一天别具意义，也显得分外美丽！</a:t>
            </a:r>
          </a:p>
          <a:p>
            <a:pPr lvl="0" defTabSz="914400" eaLnBrk="1" hangingPunct="1"/>
            <a:r>
              <a:rPr lang="zh-CN" altLang="en-US" sz="1800" dirty="0">
                <a:solidFill>
                  <a:schemeClr val="accent6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只是一个小小的问候，却是一个浓浓的真意！</a:t>
            </a:r>
            <a:endParaRPr lang="en-US" altLang="zh-CN" dirty="0">
              <a:solidFill>
                <a:schemeClr val="accent6">
                  <a:lumMod val="50000"/>
                </a:schemeClr>
              </a:solidFill>
            </a:endParaRPr>
          </a:p>
          <a:p>
            <a:pPr lvl="0" defTabSz="914400" eaLnBrk="1" hangingPunct="1"/>
            <a:r>
              <a:rPr lang="zh-CN" altLang="en-US" sz="1800" dirty="0">
                <a:solidFill>
                  <a:schemeClr val="accent6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生日快乐！</a:t>
            </a:r>
            <a:endParaRPr lang="en-US" altLang="zh-CN" sz="1800" dirty="0">
              <a:solidFill>
                <a:schemeClr val="accent6">
                  <a:lumMod val="50000"/>
                </a:schemeClr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grpSp>
        <p:nvGrpSpPr>
          <p:cNvPr id="4" name="淘宝网Chenying0907出品 3"/>
          <p:cNvGrpSpPr/>
          <p:nvPr/>
        </p:nvGrpSpPr>
        <p:grpSpPr>
          <a:xfrm>
            <a:off x="4285981" y="1812627"/>
            <a:ext cx="2339505" cy="1549959"/>
            <a:chOff x="1336185" y="997359"/>
            <a:chExt cx="2339505" cy="1549959"/>
          </a:xfrm>
        </p:grpSpPr>
        <p:pic>
          <p:nvPicPr>
            <p:cNvPr id="5" name="淘宝网Chenying0907出品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94285" y="997359"/>
              <a:ext cx="2066612" cy="154995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6" name="淘宝网Chenying0907出品 5"/>
            <p:cNvSpPr/>
            <p:nvPr/>
          </p:nvSpPr>
          <p:spPr>
            <a:xfrm rot="21240269">
              <a:off x="1336185" y="1997921"/>
              <a:ext cx="2339505" cy="547555"/>
            </a:xfrm>
            <a:prstGeom prst="rect">
              <a:avLst/>
            </a:prstGeom>
            <a:solidFill>
              <a:srgbClr val="FFFFFF">
                <a:alpha val="48000"/>
              </a:srgbClr>
            </a:solidFill>
            <a:ln>
              <a:solidFill>
                <a:schemeClr val="bg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添加人物相片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淘宝网Chenying0907出品 22"/>
          <p:cNvSpPr txBox="1">
            <a:spLocks noChangeArrowheads="1"/>
          </p:cNvSpPr>
          <p:nvPr/>
        </p:nvSpPr>
        <p:spPr bwMode="auto">
          <a:xfrm>
            <a:off x="3807977" y="3612827"/>
            <a:ext cx="278303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ea typeface="华文行楷" panose="02010800040101010101" pitchFamily="2" charset="-122"/>
              </a:rPr>
              <a:t>但愿我寄予您的祝福是最新鲜最令你百读不厌的，祝福您生日快乐，开心快活！</a:t>
            </a:r>
          </a:p>
        </p:txBody>
      </p:sp>
      <p:grpSp>
        <p:nvGrpSpPr>
          <p:cNvPr id="3" name="淘宝网Chenying0907出品 2"/>
          <p:cNvGrpSpPr/>
          <p:nvPr/>
        </p:nvGrpSpPr>
        <p:grpSpPr>
          <a:xfrm>
            <a:off x="2473599" y="1786087"/>
            <a:ext cx="2488066" cy="1549959"/>
            <a:chOff x="1187624" y="997359"/>
            <a:chExt cx="2488066" cy="1549959"/>
          </a:xfrm>
        </p:grpSpPr>
        <p:pic>
          <p:nvPicPr>
            <p:cNvPr id="4" name="淘宝网Chenying0907出品 2" descr="D:\Photoshop\可塑之材\PPT专用\27371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997359"/>
              <a:ext cx="2479934" cy="154995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5" name="淘宝网Chenying0907出品 4"/>
            <p:cNvSpPr/>
            <p:nvPr/>
          </p:nvSpPr>
          <p:spPr>
            <a:xfrm rot="21240269">
              <a:off x="1336185" y="1997921"/>
              <a:ext cx="2339505" cy="547555"/>
            </a:xfrm>
            <a:prstGeom prst="rect">
              <a:avLst/>
            </a:prstGeom>
            <a:solidFill>
              <a:srgbClr val="FFFFFF">
                <a:alpha val="48000"/>
              </a:srgbClr>
            </a:solidFill>
            <a:ln>
              <a:solidFill>
                <a:schemeClr val="bg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添加人物相片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淘宝网Chenying0907出品 22"/>
          <p:cNvSpPr txBox="1">
            <a:spLocks noChangeArrowheads="1"/>
          </p:cNvSpPr>
          <p:nvPr/>
        </p:nvSpPr>
        <p:spPr bwMode="auto">
          <a:xfrm>
            <a:off x="1666950" y="3239827"/>
            <a:ext cx="640871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ea typeface="华文行楷" panose="02010800040101010101" pitchFamily="2" charset="-122"/>
              </a:rPr>
              <a:t>用我满怀的爱，</a:t>
            </a:r>
          </a:p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ea typeface="华文行楷" panose="02010800040101010101" pitchFamily="2" charset="-122"/>
              </a:rPr>
              <a:t>祝你生日快乐，</a:t>
            </a:r>
          </a:p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ea typeface="华文行楷" panose="02010800040101010101" pitchFamily="2" charset="-122"/>
              </a:rPr>
              <a:t>是你使我的生活有了意义，我对你的情无法用言语表达，想</a:t>
            </a:r>
          </a:p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ea typeface="华文行楷" panose="02010800040101010101" pitchFamily="2" charset="-122"/>
              </a:rPr>
              <a:t>与你共度生命每一天。</a:t>
            </a:r>
          </a:p>
        </p:txBody>
      </p:sp>
      <p:grpSp>
        <p:nvGrpSpPr>
          <p:cNvPr id="8" name="淘宝网Chenying0907出品 7"/>
          <p:cNvGrpSpPr/>
          <p:nvPr/>
        </p:nvGrpSpPr>
        <p:grpSpPr>
          <a:xfrm>
            <a:off x="3663008" y="1602234"/>
            <a:ext cx="2992660" cy="1870413"/>
            <a:chOff x="827584" y="1602235"/>
            <a:chExt cx="2992660" cy="1870413"/>
          </a:xfrm>
        </p:grpSpPr>
        <p:pic>
          <p:nvPicPr>
            <p:cNvPr id="9" name="淘宝网Chenying0907出品 3" descr="D:\Photoshop\可塑之材\PPT专用\27124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602235"/>
              <a:ext cx="2992660" cy="187041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10" name="淘宝网Chenying0907出品 9"/>
            <p:cNvSpPr/>
            <p:nvPr/>
          </p:nvSpPr>
          <p:spPr>
            <a:xfrm rot="21240269">
              <a:off x="827584" y="2925093"/>
              <a:ext cx="2992660" cy="547555"/>
            </a:xfrm>
            <a:prstGeom prst="rect">
              <a:avLst/>
            </a:prstGeom>
            <a:solidFill>
              <a:srgbClr val="FFFFFF">
                <a:alpha val="48000"/>
              </a:srgbClr>
            </a:solidFill>
            <a:ln>
              <a:solidFill>
                <a:schemeClr val="bg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添加人物相片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淘宝网Chenying0907出品 23"/>
          <p:cNvSpPr txBox="1">
            <a:spLocks noChangeArrowheads="1"/>
          </p:cNvSpPr>
          <p:nvPr/>
        </p:nvSpPr>
        <p:spPr bwMode="auto">
          <a:xfrm>
            <a:off x="2678627" y="2100659"/>
            <a:ext cx="43477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ea typeface="华文行楷" panose="02010800040101010101" pitchFamily="2" charset="-122"/>
              </a:rPr>
              <a:t>梦境会褪色，繁花也会凋零，但您曾拥有过的将伴您永藏，生日快乐！</a:t>
            </a:r>
          </a:p>
        </p:txBody>
      </p:sp>
      <p:grpSp>
        <p:nvGrpSpPr>
          <p:cNvPr id="3" name="淘宝网Chenying0907出品 2"/>
          <p:cNvGrpSpPr/>
          <p:nvPr/>
        </p:nvGrpSpPr>
        <p:grpSpPr>
          <a:xfrm>
            <a:off x="3395142" y="3183031"/>
            <a:ext cx="2419971" cy="1788641"/>
            <a:chOff x="683568" y="1427538"/>
            <a:chExt cx="2419971" cy="1788641"/>
          </a:xfrm>
        </p:grpSpPr>
        <p:pic>
          <p:nvPicPr>
            <p:cNvPr id="4" name="淘宝网Chenying0907出品 3" descr="D:\Photoshop\可塑之材\PPT专用\6109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427538"/>
              <a:ext cx="2384855" cy="178864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5" name="淘宝网Chenying0907出品 4"/>
            <p:cNvSpPr/>
            <p:nvPr/>
          </p:nvSpPr>
          <p:spPr>
            <a:xfrm rot="21246425">
              <a:off x="718684" y="2516833"/>
              <a:ext cx="2384855" cy="648072"/>
            </a:xfrm>
            <a:prstGeom prst="rect">
              <a:avLst/>
            </a:prstGeom>
            <a:solidFill>
              <a:srgbClr val="FFFFFF">
                <a:alpha val="68000"/>
              </a:srgbClr>
            </a:solidFill>
            <a:ln>
              <a:solidFill>
                <a:schemeClr val="bg1">
                  <a:alpha val="2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2">
                      <a:lumMod val="10000"/>
                    </a:schemeClr>
                  </a:solidFill>
                  <a:ea typeface="华文行楷" panose="02010800040101010101" pitchFamily="2" charset="-122"/>
                </a:rPr>
                <a:t>添加人物相片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淘宝网Chenying0907出品 13"/>
          <p:cNvSpPr txBox="1">
            <a:spLocks noChangeArrowheads="1"/>
          </p:cNvSpPr>
          <p:nvPr/>
        </p:nvSpPr>
        <p:spPr bwMode="auto">
          <a:xfrm>
            <a:off x="1893285" y="3396803"/>
            <a:ext cx="403187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因为你的降临，</a:t>
            </a:r>
          </a:p>
          <a:p>
            <a:pPr eaLnBrk="1" hangingPunct="1"/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这一天成了一个美丽的日子，</a:t>
            </a:r>
          </a:p>
          <a:p>
            <a:pPr eaLnBrk="1" hangingPunct="1"/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从此世界便多了一抹诱人的色彩。</a:t>
            </a:r>
          </a:p>
          <a:p>
            <a:pPr eaLnBrk="1" hangingPunct="1"/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朋友，祝你生日快乐！</a:t>
            </a:r>
          </a:p>
        </p:txBody>
      </p:sp>
      <p:grpSp>
        <p:nvGrpSpPr>
          <p:cNvPr id="4" name="淘宝网Chenying0907出品 3"/>
          <p:cNvGrpSpPr/>
          <p:nvPr/>
        </p:nvGrpSpPr>
        <p:grpSpPr>
          <a:xfrm>
            <a:off x="4423666" y="1481172"/>
            <a:ext cx="2992660" cy="1870412"/>
            <a:chOff x="971600" y="1555620"/>
            <a:chExt cx="2992660" cy="1870412"/>
          </a:xfrm>
        </p:grpSpPr>
        <p:pic>
          <p:nvPicPr>
            <p:cNvPr id="5" name="淘宝网Chenying0907出品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1600" y="1555620"/>
              <a:ext cx="2992660" cy="187041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6" name="淘宝网Chenying0907出品 5"/>
            <p:cNvSpPr/>
            <p:nvPr/>
          </p:nvSpPr>
          <p:spPr>
            <a:xfrm rot="21240269">
              <a:off x="1103906" y="2825415"/>
              <a:ext cx="2854297" cy="547555"/>
            </a:xfrm>
            <a:prstGeom prst="rect">
              <a:avLst/>
            </a:prstGeom>
            <a:solidFill>
              <a:srgbClr val="FFFFFF">
                <a:alpha val="48000"/>
              </a:srgbClr>
            </a:solidFill>
            <a:ln>
              <a:solidFill>
                <a:schemeClr val="bg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添加人物相片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淘宝网Chenying0907出品 14"/>
          <p:cNvSpPr txBox="1">
            <a:spLocks noChangeArrowheads="1"/>
          </p:cNvSpPr>
          <p:nvPr/>
        </p:nvSpPr>
        <p:spPr bwMode="auto">
          <a:xfrm>
            <a:off x="2243014" y="3796025"/>
            <a:ext cx="557075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让我保留这段芳香的记忆，珍藏这页美丽的友谊</a:t>
            </a:r>
            <a:endParaRPr lang="en-US" altLang="zh-CN" dirty="0">
              <a:solidFill>
                <a:schemeClr val="accent6">
                  <a:lumMod val="50000"/>
                </a:schemeClr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eaLnBrk="1" hangingPunct="1"/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在你生日的今天，</a:t>
            </a:r>
            <a:endParaRPr lang="en-US" altLang="zh-CN" dirty="0">
              <a:solidFill>
                <a:schemeClr val="accent6">
                  <a:lumMod val="50000"/>
                </a:schemeClr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eaLnBrk="1" hangingPunct="1"/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请接受我深深的祝福：</a:t>
            </a:r>
            <a:endParaRPr lang="en-US" altLang="zh-CN" dirty="0">
              <a:solidFill>
                <a:schemeClr val="accent6">
                  <a:lumMod val="50000"/>
                </a:schemeClr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eaLnBrk="1" hangingPunct="1"/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愿未来的生命成为一首五光十色的诗</a:t>
            </a:r>
            <a:endParaRPr lang="en-US" altLang="zh-CN" dirty="0">
              <a:solidFill>
                <a:schemeClr val="accent6">
                  <a:lumMod val="50000"/>
                </a:schemeClr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grpSp>
        <p:nvGrpSpPr>
          <p:cNvPr id="3" name="淘宝网Chenying0907出品 2"/>
          <p:cNvGrpSpPr/>
          <p:nvPr/>
        </p:nvGrpSpPr>
        <p:grpSpPr>
          <a:xfrm>
            <a:off x="1858879" y="1318747"/>
            <a:ext cx="3518845" cy="2253526"/>
            <a:chOff x="2555776" y="835720"/>
            <a:chExt cx="3518845" cy="2253526"/>
          </a:xfrm>
        </p:grpSpPr>
        <p:pic>
          <p:nvPicPr>
            <p:cNvPr id="4" name="淘宝网Chenying0907出品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55776" y="835720"/>
              <a:ext cx="3333750" cy="221456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5" name="淘宝网Chenying0907出品 4"/>
            <p:cNvSpPr/>
            <p:nvPr/>
          </p:nvSpPr>
          <p:spPr>
            <a:xfrm rot="21240269">
              <a:off x="2567945" y="2541691"/>
              <a:ext cx="3506676" cy="547555"/>
            </a:xfrm>
            <a:prstGeom prst="rect">
              <a:avLst/>
            </a:prstGeom>
            <a:solidFill>
              <a:srgbClr val="FFFFFF">
                <a:alpha val="48000"/>
              </a:srgbClr>
            </a:solidFill>
            <a:ln>
              <a:solidFill>
                <a:schemeClr val="bg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添加人物相片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淘宝网Chenying0907出品 15"/>
          <p:cNvSpPr txBox="1">
            <a:spLocks noChangeArrowheads="1"/>
          </p:cNvSpPr>
          <p:nvPr/>
        </p:nvSpPr>
        <p:spPr bwMode="auto">
          <a:xfrm>
            <a:off x="2026990" y="3972867"/>
            <a:ext cx="608371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声声的祝福，深深的情谊，</a:t>
            </a:r>
            <a:endParaRPr lang="en-US" altLang="zh-CN" dirty="0">
              <a:solidFill>
                <a:schemeClr val="accent6">
                  <a:lumMod val="50000"/>
                </a:schemeClr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eaLnBrk="1" hangingPunct="1"/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请这条小溪捎带着这一切，</a:t>
            </a:r>
            <a:endParaRPr lang="en-US" altLang="zh-CN" dirty="0">
              <a:solidFill>
                <a:schemeClr val="accent6">
                  <a:lumMod val="50000"/>
                </a:schemeClr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eaLnBrk="1" hangingPunct="1"/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路过你的家门时送给你，祝福你的生日，快快乐乐！</a:t>
            </a:r>
            <a:endParaRPr lang="en-US" altLang="zh-CN" dirty="0">
              <a:solidFill>
                <a:schemeClr val="accent6">
                  <a:lumMod val="50000"/>
                </a:schemeClr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grpSp>
        <p:nvGrpSpPr>
          <p:cNvPr id="3" name="淘宝网Chenying0907出品 2"/>
          <p:cNvGrpSpPr/>
          <p:nvPr/>
        </p:nvGrpSpPr>
        <p:grpSpPr>
          <a:xfrm>
            <a:off x="3581136" y="1541594"/>
            <a:ext cx="2975424" cy="1852972"/>
            <a:chOff x="4233813" y="1174555"/>
            <a:chExt cx="2615384" cy="1606521"/>
          </a:xfrm>
        </p:grpSpPr>
        <p:pic>
          <p:nvPicPr>
            <p:cNvPr id="4" name="淘宝网Chenying0907出品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33813" y="1174555"/>
              <a:ext cx="2570435" cy="160652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5" name="淘宝网Chenying0907出品 4"/>
            <p:cNvSpPr/>
            <p:nvPr/>
          </p:nvSpPr>
          <p:spPr>
            <a:xfrm rot="21240269">
              <a:off x="4289788" y="2330624"/>
              <a:ext cx="2559409" cy="442964"/>
            </a:xfrm>
            <a:prstGeom prst="rect">
              <a:avLst/>
            </a:prstGeom>
            <a:solidFill>
              <a:srgbClr val="FFFFFF">
                <a:alpha val="48000"/>
              </a:srgbClr>
            </a:solidFill>
            <a:ln>
              <a:solidFill>
                <a:schemeClr val="bg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solidFill>
                    <a:schemeClr val="bg2">
                      <a:lumMod val="10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添加人物相片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淘宝网Chenying0907出品 2" descr="D:\Photoshop\可塑之材\婚礼\5178367_175650059881_2.jpg"/>
          <p:cNvPicPr>
            <a:picLocks noChangeAspect="1" noChangeArrowheads="1"/>
          </p:cNvPicPr>
          <p:nvPr/>
        </p:nvPicPr>
        <p:blipFill rotWithShape="1"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186" b="50073" l="391" r="22754">
                        <a14:foregroundMark x1="9375" y1="38507" x2="9375" y2="38507"/>
                        <a14:foregroundMark x1="11328" y1="38360" x2="11328" y2="38360"/>
                        <a14:foregroundMark x1="14063" y1="37042" x2="14063" y2="37042"/>
                        <a14:foregroundMark x1="7520" y1="43045" x2="7520" y2="43045"/>
                        <a14:foregroundMark x1="9961" y1="43631" x2="9961" y2="43631"/>
                        <a14:foregroundMark x1="10059" y1="42167" x2="10059" y2="42167"/>
                        <a14:foregroundMark x1="11426" y1="44363" x2="11426" y2="44363"/>
                        <a14:foregroundMark x1="16699" y1="43045" x2="16699" y2="43045"/>
                        <a14:foregroundMark x1="19434" y1="44949" x2="19434" y2="44949"/>
                        <a14:foregroundMark x1="20703" y1="44949" x2="20703" y2="44949"/>
                        <a14:backgroundMark x1="18750" y1="44656" x2="18750" y2="44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753" r="77280" b="49168"/>
          <a:stretch>
            <a:fillRect/>
          </a:stretch>
        </p:blipFill>
        <p:spPr bwMode="auto">
          <a:xfrm rot="21314484">
            <a:off x="2065872" y="2181891"/>
            <a:ext cx="3822084" cy="22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淘宝网Chenying0907出品 3" descr="D:\Photoshop\可塑之材\婚礼\5178367_175650059881_2.jpg"/>
          <p:cNvPicPr>
            <a:picLocks noChangeAspect="1" noChangeArrowheads="1"/>
          </p:cNvPicPr>
          <p:nvPr/>
        </p:nvPicPr>
        <p:blipFill rotWithShape="1"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5300" b="81552" l="22559" r="41113">
                        <a14:foregroundMark x1="34375" y1="58858" x2="34375" y2="58858"/>
                        <a14:foregroundMark x1="30078" y1="69253" x2="30078" y2="69253"/>
                        <a14:foregroundMark x1="32813" y1="73499" x2="32813" y2="73499"/>
                        <a14:foregroundMark x1="35254" y1="72328" x2="35254" y2="72328"/>
                        <a14:foregroundMark x1="37598" y1="78038" x2="37598" y2="78038"/>
                        <a14:foregroundMark x1="34473" y1="78038" x2="34473" y2="78038"/>
                        <a14:foregroundMark x1="33887" y1="73353" x2="33887" y2="73353"/>
                        <a14:foregroundMark x1="34082" y1="74524" x2="34082" y2="74524"/>
                        <a14:foregroundMark x1="37891" y1="74231" x2="37891" y2="74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93" t="64850" r="59483" b="17485"/>
          <a:stretch>
            <a:fillRect/>
          </a:stretch>
        </p:blipFill>
        <p:spPr bwMode="auto">
          <a:xfrm>
            <a:off x="4487467" y="2316683"/>
            <a:ext cx="2140276" cy="146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淘宝网Chenying0907出品 3" descr="D:\Photoshop\可塑之材\婚礼\5178367_175650059881_2.jpg"/>
          <p:cNvPicPr>
            <a:picLocks noChangeAspect="1" noChangeArrowheads="1"/>
          </p:cNvPicPr>
          <p:nvPr/>
        </p:nvPicPr>
        <p:blipFill rotWithShape="1"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684" b="68228" l="22559" r="41211">
                        <a14:foregroundMark x1="34375" y1="58858" x2="34375" y2="58858"/>
                        <a14:foregroundMark x1="30078" y1="69253" x2="30078" y2="69253"/>
                        <a14:foregroundMark x1="32813" y1="73499" x2="32813" y2="73499"/>
                        <a14:foregroundMark x1="35254" y1="72328" x2="35254" y2="72328"/>
                        <a14:foregroundMark x1="37598" y1="78038" x2="37598" y2="78038"/>
                        <a14:foregroundMark x1="34473" y1="78038" x2="34473" y2="78038"/>
                        <a14:foregroundMark x1="33887" y1="73353" x2="33887" y2="73353"/>
                        <a14:foregroundMark x1="34082" y1="74524" x2="34082" y2="74524"/>
                        <a14:foregroundMark x1="37891" y1="74231" x2="37891" y2="74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39" t="52677" r="59637" b="32123"/>
          <a:stretch>
            <a:fillRect/>
          </a:stretch>
        </p:blipFill>
        <p:spPr bwMode="auto">
          <a:xfrm>
            <a:off x="4403254" y="2177992"/>
            <a:ext cx="1920493" cy="113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8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4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4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1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1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4" fill="hold" nodeType="afterEffect" p14:presetBounceEnd="77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29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3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1" presetID="32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fill="hold" nodeType="withEffect" p14:presetBounceEnd="86000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1.25916E-6 -2.68293E-6 L 0.14324 0.13098 " pathEditMode="relative" rAng="0" ptsTypes="AA" p14:bounceEnd="86000">
                                          <p:cBhvr>
                                            <p:cTn id="3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162" y="653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9" presetID="42" presetClass="path" presetSubtype="0" accel="50000" fill="hold" nodeType="withEffect" p14:presetBounceEnd="86000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1.8521E-6 -2.68293E-6 L -0.04597 0.03561 " pathEditMode="relative" rAng="0" ptsTypes="AA" p14:bounceEnd="86000">
                                          <p:cBhvr>
                                            <p:cTn id="40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98" y="178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2" presetID="42" presetClass="path" presetSubtype="0" fill="hold" nodeType="afterEffect" p14:presetBounceEnd="7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4597 0.03561 L -0.02332 0.01366 " pathEditMode="relative" rAng="0" ptsTypes="AA" p14:bounceEnd="77000">
                                          <p:cBhvr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33" y="-10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fill="hold" nodeType="withEffect" p14:presetBounceEnd="7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4324 0.13098 L 0.11309 0.10903 " pathEditMode="relative" rAng="0" ptsTypes="AA" p14:bounceEnd="77000">
                                          <p:cBhvr>
                                            <p:cTn id="4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16" y="-10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7" presetID="26" presetClass="emph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9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26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2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3" presetID="26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4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1" presetID="32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1.25916E-6 -2.68293E-6 L 0.14324 0.13098 " pathEditMode="relative" rAng="0" ptsTypes="AA">
                                          <p:cBhvr>
                                            <p:cTn id="3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162" y="653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9" presetID="42" presetClass="path" presetSubtype="0" ac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1.8521E-6 -2.68293E-6 L -0.04597 0.03561 " pathEditMode="relative" rAng="0" ptsTypes="AA">
                                          <p:cBhvr>
                                            <p:cTn id="40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98" y="178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2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4597 0.03561 L -0.02332 0.01366 " pathEditMode="relative" rAng="0" ptsTypes="AA">
                                          <p:cBhvr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33" y="-10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4324 0.13098 L 0.11309 0.10903 " pathEditMode="relative" rAng="0" ptsTypes="AA">
                                          <p:cBhvr>
                                            <p:cTn id="4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16" y="-109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7" presetID="26" presetClass="emph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9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26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2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3" presetID="26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淘宝网Chenying0907出品 16"/>
          <p:cNvSpPr txBox="1">
            <a:spLocks noChangeArrowheads="1"/>
          </p:cNvSpPr>
          <p:nvPr/>
        </p:nvSpPr>
        <p:spPr bwMode="auto">
          <a:xfrm rot="21441657">
            <a:off x="1906491" y="2386216"/>
            <a:ext cx="581651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000" dirty="0">
                <a:solidFill>
                  <a:srgbClr val="00B0F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送</a:t>
            </a:r>
            <a:r>
              <a:rPr lang="zh-CN" altLang="en-US" sz="4000" dirty="0">
                <a:solidFill>
                  <a:srgbClr val="00B0F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给</a:t>
            </a:r>
            <a:r>
              <a:rPr lang="zh-CN" altLang="en-US" sz="7200" dirty="0">
                <a:solidFill>
                  <a:srgbClr val="00B0F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黄</a:t>
            </a:r>
            <a:r>
              <a:rPr lang="en-US" altLang="zh-CN" sz="8000" dirty="0">
                <a:solidFill>
                  <a:srgbClr val="00B0F0"/>
                </a:solidFill>
                <a:latin typeface="Broadway" pitchFamily="82" charset="0"/>
                <a:ea typeface="华文隶书" panose="02010800040101010101" pitchFamily="2" charset="-122"/>
              </a:rPr>
              <a:t>XX</a:t>
            </a:r>
            <a:r>
              <a:rPr lang="zh-CN" altLang="en-US" sz="3200" dirty="0">
                <a:solidFill>
                  <a:srgbClr val="00B0F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的</a:t>
            </a:r>
            <a:r>
              <a:rPr lang="zh-CN" altLang="en-US" sz="6600" dirty="0">
                <a:solidFill>
                  <a:srgbClr val="00B0F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祝</a:t>
            </a:r>
            <a:r>
              <a:rPr lang="zh-CN" altLang="en-US" sz="4400" dirty="0">
                <a:solidFill>
                  <a:srgbClr val="00B0F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福</a:t>
            </a:r>
            <a:endParaRPr lang="en-US" altLang="zh-CN" sz="4400" dirty="0">
              <a:solidFill>
                <a:srgbClr val="00B0F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974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474"/>
                            </p:stCondLst>
                            <p:childTnLst>
                              <p:par>
                                <p:cTn id="18" presetID="26" presetClass="emph" presetSubtype="0" fill="hold" grpId="2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474"/>
                            </p:stCondLst>
                            <p:childTnLst>
                              <p:par>
                                <p:cTn id="22" presetID="26" presetClass="emph" presetSubtype="0" fill="hold" grpId="3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474"/>
                            </p:stCondLst>
                            <p:childTnLst>
                              <p:par>
                                <p:cTn id="26" presetID="52" presetClass="exit" presetSubtype="0" fill="hold" grpId="4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淘宝网Chenying0907出品 15"/>
          <p:cNvSpPr txBox="1">
            <a:spLocks noChangeArrowheads="1"/>
          </p:cNvSpPr>
          <p:nvPr/>
        </p:nvSpPr>
        <p:spPr bwMode="auto">
          <a:xfrm>
            <a:off x="1594942" y="1847699"/>
            <a:ext cx="428835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日月轮转永不断，情若真挚长相伴。</a:t>
            </a:r>
            <a:endParaRPr lang="en-US" altLang="zh-CN" dirty="0">
              <a:solidFill>
                <a:schemeClr val="accent6">
                  <a:lumMod val="50000"/>
                </a:schemeClr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eaLnBrk="1" hangingPunct="1"/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不论你身在天涯海角，</a:t>
            </a:r>
            <a:endParaRPr lang="en-US" altLang="zh-CN" dirty="0">
              <a:solidFill>
                <a:schemeClr val="accent6">
                  <a:lumMod val="50000"/>
                </a:schemeClr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eaLnBrk="1" hangingPunct="1"/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我将永远记住这一天。</a:t>
            </a:r>
            <a:endParaRPr lang="en-US" altLang="zh-CN" dirty="0">
              <a:solidFill>
                <a:schemeClr val="accent6">
                  <a:lumMod val="50000"/>
                </a:schemeClr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eaLnBrk="1" hangingPunct="1"/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祝你生辰快乐！</a:t>
            </a:r>
            <a:endParaRPr lang="en-US" altLang="zh-CN" dirty="0">
              <a:solidFill>
                <a:schemeClr val="accent6">
                  <a:lumMod val="50000"/>
                </a:schemeClr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grpSp>
        <p:nvGrpSpPr>
          <p:cNvPr id="3" name="淘宝网Chenying0907出品 2"/>
          <p:cNvGrpSpPr/>
          <p:nvPr/>
        </p:nvGrpSpPr>
        <p:grpSpPr>
          <a:xfrm>
            <a:off x="3899198" y="2970256"/>
            <a:ext cx="2975424" cy="1832733"/>
            <a:chOff x="4233813" y="1184614"/>
            <a:chExt cx="2615384" cy="1588974"/>
          </a:xfrm>
        </p:grpSpPr>
        <p:pic>
          <p:nvPicPr>
            <p:cNvPr id="4" name="淘宝网Chenying0907出品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33813" y="1184614"/>
              <a:ext cx="2570435" cy="158640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5" name="淘宝网Chenying0907出品 4"/>
            <p:cNvSpPr/>
            <p:nvPr/>
          </p:nvSpPr>
          <p:spPr>
            <a:xfrm rot="21240269">
              <a:off x="4289788" y="2330624"/>
              <a:ext cx="2559409" cy="442964"/>
            </a:xfrm>
            <a:prstGeom prst="rect">
              <a:avLst/>
            </a:prstGeom>
            <a:solidFill>
              <a:srgbClr val="FFFFFF">
                <a:alpha val="48000"/>
              </a:srgbClr>
            </a:solidFill>
            <a:ln>
              <a:solidFill>
                <a:schemeClr val="bg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solidFill>
                    <a:schemeClr val="bg2">
                      <a:lumMod val="10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添加人物相片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淘宝网Chenying0907出品 15"/>
          <p:cNvSpPr txBox="1">
            <a:spLocks noChangeArrowheads="1"/>
          </p:cNvSpPr>
          <p:nvPr/>
        </p:nvSpPr>
        <p:spPr bwMode="auto">
          <a:xfrm>
            <a:off x="2354156" y="1614791"/>
            <a:ext cx="337157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ea typeface="华文行楷" panose="02010800040101010101" pitchFamily="2" charset="-122"/>
              </a:rPr>
              <a:t>想念的话，说也说不完，关怀的心，永远不改变。一串真挚的祝福，一个不平凡的心意，衷心地祝愿你生日快乐！</a:t>
            </a:r>
          </a:p>
        </p:txBody>
      </p:sp>
      <p:grpSp>
        <p:nvGrpSpPr>
          <p:cNvPr id="5" name="淘宝网Chenying0907出品 4"/>
          <p:cNvGrpSpPr/>
          <p:nvPr/>
        </p:nvGrpSpPr>
        <p:grpSpPr>
          <a:xfrm>
            <a:off x="4479315" y="3147702"/>
            <a:ext cx="2637514" cy="1650330"/>
            <a:chOff x="4512875" y="2565053"/>
            <a:chExt cx="2637514" cy="1650330"/>
          </a:xfrm>
        </p:grpSpPr>
        <p:pic>
          <p:nvPicPr>
            <p:cNvPr id="6" name="淘宝网Chenying0907出品 2" descr="D:\Photoshop\可塑之材\sc131208_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875" y="2565053"/>
              <a:ext cx="2637514" cy="165033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7" name="淘宝网Chenying0907出品 6"/>
            <p:cNvSpPr/>
            <p:nvPr/>
          </p:nvSpPr>
          <p:spPr>
            <a:xfrm rot="21240269">
              <a:off x="4665880" y="3628068"/>
              <a:ext cx="2458737" cy="547555"/>
            </a:xfrm>
            <a:prstGeom prst="rect">
              <a:avLst/>
            </a:prstGeom>
            <a:solidFill>
              <a:srgbClr val="FFFFFF">
                <a:alpha val="48000"/>
              </a:srgbClr>
            </a:solidFill>
            <a:ln>
              <a:solidFill>
                <a:schemeClr val="bg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添加人物相片</a:t>
              </a:r>
            </a:p>
          </p:txBody>
        </p:sp>
      </p:grpSp>
    </p:spTree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37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900" decel="10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37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900" decel="10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淘宝网Chenying0907出品 7"/>
          <p:cNvSpPr txBox="1">
            <a:spLocks noChangeArrowheads="1"/>
          </p:cNvSpPr>
          <p:nvPr/>
        </p:nvSpPr>
        <p:spPr bwMode="auto">
          <a:xfrm>
            <a:off x="4187230" y="3540819"/>
            <a:ext cx="326243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ea typeface="华文行楷" panose="02010800040101010101" pitchFamily="2" charset="-122"/>
              </a:rPr>
              <a:t>祝福加祝福是很多个祝福，</a:t>
            </a:r>
          </a:p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ea typeface="华文行楷" panose="02010800040101010101" pitchFamily="2" charset="-122"/>
              </a:rPr>
              <a:t>祝福减祝福是祝福的起点，</a:t>
            </a:r>
          </a:p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ea typeface="华文行楷" panose="02010800040101010101" pitchFamily="2" charset="-122"/>
              </a:rPr>
              <a:t>祝福乘祝福是无限个祝福，</a:t>
            </a:r>
          </a:p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ea typeface="华文行楷" panose="02010800040101010101" pitchFamily="2" charset="-122"/>
              </a:rPr>
              <a:t>祝福除祝福是唯一的祝福，</a:t>
            </a:r>
            <a:endParaRPr lang="en-US" altLang="zh-CN" dirty="0">
              <a:solidFill>
                <a:schemeClr val="accent6">
                  <a:lumMod val="50000"/>
                </a:schemeClr>
              </a:solidFill>
              <a:ea typeface="华文行楷" panose="02010800040101010101" pitchFamily="2" charset="-122"/>
            </a:endParaRPr>
          </a:p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ea typeface="华文行楷" panose="02010800040101010101" pitchFamily="2" charset="-122"/>
              </a:rPr>
              <a:t>祝福你生日快乐！</a:t>
            </a:r>
          </a:p>
        </p:txBody>
      </p:sp>
      <p:grpSp>
        <p:nvGrpSpPr>
          <p:cNvPr id="8" name="淘宝网Chenying0907出品 7"/>
          <p:cNvGrpSpPr/>
          <p:nvPr/>
        </p:nvGrpSpPr>
        <p:grpSpPr>
          <a:xfrm>
            <a:off x="1889316" y="1257374"/>
            <a:ext cx="3002138" cy="2283445"/>
            <a:chOff x="3131840" y="948300"/>
            <a:chExt cx="2426074" cy="1739958"/>
          </a:xfrm>
        </p:grpSpPr>
        <p:pic>
          <p:nvPicPr>
            <p:cNvPr id="9" name="淘宝网Chenying0907出品 2" descr="D:\Photoshop\可塑之材\PPT专用\6099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948300"/>
              <a:ext cx="2319943" cy="173995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10" name="淘宝网Chenying0907出品 9"/>
            <p:cNvSpPr/>
            <p:nvPr/>
          </p:nvSpPr>
          <p:spPr>
            <a:xfrm rot="21240269">
              <a:off x="3218409" y="2112838"/>
              <a:ext cx="2339505" cy="547555"/>
            </a:xfrm>
            <a:prstGeom prst="rect">
              <a:avLst/>
            </a:prstGeom>
            <a:solidFill>
              <a:srgbClr val="FFFFFF">
                <a:alpha val="48000"/>
              </a:srgbClr>
            </a:solidFill>
            <a:ln>
              <a:solidFill>
                <a:schemeClr val="bg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添加人物相片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淘宝网Chenying0907出品 4"/>
          <p:cNvSpPr txBox="1">
            <a:spLocks noChangeArrowheads="1"/>
          </p:cNvSpPr>
          <p:nvPr/>
        </p:nvSpPr>
        <p:spPr bwMode="auto">
          <a:xfrm>
            <a:off x="1306910" y="3108771"/>
            <a:ext cx="433965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800" dirty="0">
                <a:solidFill>
                  <a:schemeClr val="accent6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让阳光普照你所有的日子，</a:t>
            </a:r>
            <a:endParaRPr lang="en-US" altLang="zh-CN" sz="1800" dirty="0">
              <a:solidFill>
                <a:schemeClr val="accent6">
                  <a:lumMod val="50000"/>
                </a:schemeClr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eaLnBrk="1" hangingPunct="1"/>
            <a:r>
              <a:rPr lang="zh-CN" altLang="en-US" sz="1800" dirty="0">
                <a:solidFill>
                  <a:schemeClr val="accent6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让花朵开满你人生的旅程。</a:t>
            </a:r>
            <a:endParaRPr lang="en-US" altLang="zh-CN" sz="1800" dirty="0">
              <a:solidFill>
                <a:schemeClr val="accent6">
                  <a:lumMod val="50000"/>
                </a:schemeClr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eaLnBrk="1" hangingPunct="1"/>
            <a:r>
              <a:rPr lang="zh-CN" altLang="en-US" sz="1800" dirty="0">
                <a:solidFill>
                  <a:schemeClr val="accent6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岁月的年轮像那正在旋转着的黑色唱片，</a:t>
            </a:r>
            <a:endParaRPr lang="en-US" altLang="zh-CN" sz="1800" dirty="0">
              <a:solidFill>
                <a:schemeClr val="accent6">
                  <a:lumMod val="50000"/>
                </a:schemeClr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eaLnBrk="1" hangingPunct="1"/>
            <a:r>
              <a:rPr lang="zh-CN" altLang="en-US" sz="1800" dirty="0">
                <a:solidFill>
                  <a:schemeClr val="accent6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在我们每一个人的内心深处，</a:t>
            </a:r>
            <a:endParaRPr lang="en-US" altLang="zh-CN" sz="1800" dirty="0">
              <a:solidFill>
                <a:schemeClr val="accent6">
                  <a:lumMod val="50000"/>
                </a:schemeClr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eaLnBrk="1" hangingPunct="1"/>
            <a:r>
              <a:rPr lang="zh-CN" altLang="en-US" sz="1800" dirty="0">
                <a:solidFill>
                  <a:schemeClr val="accent6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播放着那美丽的旧日情曲。</a:t>
            </a:r>
            <a:endParaRPr lang="en-US" altLang="zh-CN" sz="1800" dirty="0">
              <a:solidFill>
                <a:schemeClr val="accent6">
                  <a:lumMod val="50000"/>
                </a:schemeClr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eaLnBrk="1" hangingPunct="1"/>
            <a:r>
              <a:rPr lang="zh-CN" altLang="en-US" sz="1800" dirty="0">
                <a:solidFill>
                  <a:schemeClr val="accent6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愿你未来的人生依然充满着欢乐和成功！</a:t>
            </a:r>
            <a:endParaRPr lang="en-US" altLang="zh-CN" sz="1800" dirty="0">
              <a:solidFill>
                <a:schemeClr val="accent6">
                  <a:lumMod val="50000"/>
                </a:schemeClr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grpSp>
        <p:nvGrpSpPr>
          <p:cNvPr id="3" name="淘宝网Chenying0907出品 2"/>
          <p:cNvGrpSpPr/>
          <p:nvPr/>
        </p:nvGrpSpPr>
        <p:grpSpPr>
          <a:xfrm>
            <a:off x="4384751" y="1507683"/>
            <a:ext cx="2631703" cy="1880770"/>
            <a:chOff x="1176719" y="1555620"/>
            <a:chExt cx="2631703" cy="1880770"/>
          </a:xfrm>
        </p:grpSpPr>
        <p:pic>
          <p:nvPicPr>
            <p:cNvPr id="4" name="淘宝网Chenying0907出品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76719" y="1555620"/>
              <a:ext cx="2582422" cy="187041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5" name="淘宝网Chenying0907出品 4"/>
            <p:cNvSpPr/>
            <p:nvPr/>
          </p:nvSpPr>
          <p:spPr>
            <a:xfrm rot="21240269">
              <a:off x="1304674" y="2888835"/>
              <a:ext cx="2503748" cy="547555"/>
            </a:xfrm>
            <a:prstGeom prst="rect">
              <a:avLst/>
            </a:prstGeom>
            <a:solidFill>
              <a:srgbClr val="FFFFFF">
                <a:alpha val="48000"/>
              </a:srgbClr>
            </a:solidFill>
            <a:ln>
              <a:solidFill>
                <a:schemeClr val="bg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添加人物相片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淘宝网Chenying0907出品 3"/>
          <p:cNvSpPr/>
          <p:nvPr/>
        </p:nvSpPr>
        <p:spPr>
          <a:xfrm>
            <a:off x="1804466" y="3088321"/>
            <a:ext cx="540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一年一度，</a:t>
            </a:r>
          </a:p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生命与轮回相逢狭路，我满载祝福千里奔赴，</a:t>
            </a:r>
          </a:p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一路向流星倾诉，</a:t>
            </a:r>
          </a:p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愿你今天怀里堆满礼物，</a:t>
            </a:r>
            <a:endParaRPr lang="en-US" altLang="zh-CN" dirty="0">
              <a:solidFill>
                <a:schemeClr val="accent6">
                  <a:lumMod val="5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耳里充满祝福，</a:t>
            </a:r>
            <a:endParaRPr lang="en-US" altLang="zh-CN" dirty="0">
              <a:solidFill>
                <a:schemeClr val="accent6">
                  <a:lumMod val="5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心里溢满温度，生日过得最酷！</a:t>
            </a:r>
          </a:p>
        </p:txBody>
      </p:sp>
      <p:grpSp>
        <p:nvGrpSpPr>
          <p:cNvPr id="5" name="淘宝网Chenying0907出品 4"/>
          <p:cNvGrpSpPr/>
          <p:nvPr/>
        </p:nvGrpSpPr>
        <p:grpSpPr>
          <a:xfrm>
            <a:off x="3539158" y="1236563"/>
            <a:ext cx="3085080" cy="1699105"/>
            <a:chOff x="2699792" y="778354"/>
            <a:chExt cx="3085080" cy="1699105"/>
          </a:xfrm>
        </p:grpSpPr>
        <p:pic>
          <p:nvPicPr>
            <p:cNvPr id="6" name="淘宝网Chenying0907出品 2" descr="D:\Photoshop\可塑之材\PPT专用\27575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778354"/>
              <a:ext cx="3020630" cy="169910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7" name="淘宝网Chenying0907出品 6"/>
            <p:cNvSpPr/>
            <p:nvPr/>
          </p:nvSpPr>
          <p:spPr>
            <a:xfrm rot="21240269">
              <a:off x="2792212" y="1927761"/>
              <a:ext cx="2992660" cy="547555"/>
            </a:xfrm>
            <a:prstGeom prst="rect">
              <a:avLst/>
            </a:prstGeom>
            <a:solidFill>
              <a:srgbClr val="FFFFFF">
                <a:alpha val="48000"/>
              </a:srgbClr>
            </a:solidFill>
            <a:ln>
              <a:solidFill>
                <a:schemeClr val="bg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添加人物相片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8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淘宝网Chenying0907出品 20"/>
          <p:cNvSpPr txBox="1">
            <a:spLocks noChangeArrowheads="1"/>
          </p:cNvSpPr>
          <p:nvPr/>
        </p:nvSpPr>
        <p:spPr bwMode="auto">
          <a:xfrm>
            <a:off x="2318892" y="3828851"/>
            <a:ext cx="531427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ea typeface="华文行楷" panose="02010800040101010101" pitchFamily="2" charset="-122"/>
              </a:rPr>
              <a:t>在这个属于你最灿烂的日子里</a:t>
            </a:r>
          </a:p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ea typeface="华文行楷" panose="02010800040101010101" pitchFamily="2" charset="-122"/>
              </a:rPr>
              <a:t>我诚挚的送上一句最古老但又是最新鲜出炉的</a:t>
            </a:r>
          </a:p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ea typeface="华文行楷" panose="02010800040101010101" pitchFamily="2" charset="-122"/>
              </a:rPr>
              <a:t>生日祝福：</a:t>
            </a:r>
          </a:p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ea typeface="华文行楷" panose="02010800040101010101" pitchFamily="2" charset="-122"/>
              </a:rPr>
              <a:t>生日快乐！终身美丽！</a:t>
            </a:r>
          </a:p>
        </p:txBody>
      </p:sp>
      <p:grpSp>
        <p:nvGrpSpPr>
          <p:cNvPr id="3" name="淘宝网Chenying0907出品 2"/>
          <p:cNvGrpSpPr/>
          <p:nvPr/>
        </p:nvGrpSpPr>
        <p:grpSpPr>
          <a:xfrm>
            <a:off x="3062711" y="1251106"/>
            <a:ext cx="3529974" cy="2107849"/>
            <a:chOff x="2555776" y="901205"/>
            <a:chExt cx="3529974" cy="2107849"/>
          </a:xfrm>
        </p:grpSpPr>
        <p:pic>
          <p:nvPicPr>
            <p:cNvPr id="4" name="淘宝网Chenying0907出品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55776" y="901205"/>
              <a:ext cx="3333750" cy="208359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5" name="淘宝网Chenying0907出品 4"/>
            <p:cNvSpPr/>
            <p:nvPr/>
          </p:nvSpPr>
          <p:spPr>
            <a:xfrm rot="21240269">
              <a:off x="2579074" y="2543676"/>
              <a:ext cx="3506676" cy="465378"/>
            </a:xfrm>
            <a:prstGeom prst="rect">
              <a:avLst/>
            </a:prstGeom>
            <a:solidFill>
              <a:srgbClr val="FFFFFF">
                <a:alpha val="48000"/>
              </a:srgbClr>
            </a:solidFill>
            <a:ln>
              <a:solidFill>
                <a:schemeClr val="bg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添加人物相片</a:t>
              </a: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淘宝网Chenying0907出品 21"/>
          <p:cNvSpPr txBox="1">
            <a:spLocks noChangeArrowheads="1"/>
          </p:cNvSpPr>
          <p:nvPr/>
        </p:nvSpPr>
        <p:spPr bwMode="auto">
          <a:xfrm>
            <a:off x="1810966" y="2159971"/>
            <a:ext cx="274947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ea typeface="华文行楷" panose="02010800040101010101" pitchFamily="2" charset="-122"/>
              </a:rPr>
              <a:t>愿你的生日</a:t>
            </a:r>
          </a:p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ea typeface="华文行楷" panose="02010800040101010101" pitchFamily="2" charset="-122"/>
              </a:rPr>
              <a:t>充满无穷的快乐，</a:t>
            </a:r>
          </a:p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ea typeface="华文行楷" panose="02010800040101010101" pitchFamily="2" charset="-122"/>
              </a:rPr>
              <a:t>愿你今天的回忆温馨，</a:t>
            </a:r>
          </a:p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ea typeface="华文行楷" panose="02010800040101010101" pitchFamily="2" charset="-122"/>
              </a:rPr>
              <a:t>愿你今天的梦想甜美，</a:t>
            </a:r>
          </a:p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ea typeface="华文行楷" panose="02010800040101010101" pitchFamily="2" charset="-122"/>
              </a:rPr>
              <a:t>愿你这一年称心</a:t>
            </a:r>
          </a:p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ea typeface="华文行楷" panose="02010800040101010101" pitchFamily="2" charset="-122"/>
              </a:rPr>
              <a:t>如意！</a:t>
            </a:r>
          </a:p>
        </p:txBody>
      </p:sp>
      <p:grpSp>
        <p:nvGrpSpPr>
          <p:cNvPr id="3" name="淘宝网Chenying0907出品 2"/>
          <p:cNvGrpSpPr/>
          <p:nvPr/>
        </p:nvGrpSpPr>
        <p:grpSpPr>
          <a:xfrm>
            <a:off x="4691286" y="2892747"/>
            <a:ext cx="2620846" cy="1606522"/>
            <a:chOff x="4233813" y="1174555"/>
            <a:chExt cx="2620846" cy="1606522"/>
          </a:xfrm>
        </p:grpSpPr>
        <p:pic>
          <p:nvPicPr>
            <p:cNvPr id="4" name="淘宝网Chenying0907出品 2" descr="D:\Photoshop\可塑之材\PPT专用\27243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3813" y="1174555"/>
              <a:ext cx="2570435" cy="160652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5" name="淘宝网Chenying0907出品 4"/>
            <p:cNvSpPr/>
            <p:nvPr/>
          </p:nvSpPr>
          <p:spPr>
            <a:xfrm rot="21240269">
              <a:off x="4295250" y="2196330"/>
              <a:ext cx="2559409" cy="547555"/>
            </a:xfrm>
            <a:prstGeom prst="rect">
              <a:avLst/>
            </a:prstGeom>
            <a:solidFill>
              <a:srgbClr val="FFFFFF">
                <a:alpha val="48000"/>
              </a:srgbClr>
            </a:solidFill>
            <a:ln>
              <a:solidFill>
                <a:schemeClr val="bg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solidFill>
                    <a:schemeClr val="bg2">
                      <a:lumMod val="10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添加人物相片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541</Words>
  <Application>Microsoft Office PowerPoint</Application>
  <PresentationFormat>自定义</PresentationFormat>
  <Paragraphs>87</Paragraphs>
  <Slides>17</Slides>
  <Notes>17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方正舒体</vt:lpstr>
      <vt:lpstr>华文行楷</vt:lpstr>
      <vt:lpstr>华文隶书</vt:lpstr>
      <vt:lpstr>Arial</vt:lpstr>
      <vt:lpstr>Broadway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</cp:revision>
  <dcterms:created xsi:type="dcterms:W3CDTF">2014-10-02T03:16:00Z</dcterms:created>
  <dcterms:modified xsi:type="dcterms:W3CDTF">2021-01-06T04:37:15Z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