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67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60B3"/>
    <a:srgbClr val="F38B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9" d="100"/>
          <a:sy n="139" d="100"/>
        </p:scale>
        <p:origin x="804" y="1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FBAC5D-F9BF-4D05-B679-0342BD5DA17E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3707D5-A99B-479A-8B5A-01A8440A93A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707D5-A99B-479A-8B5A-01A8440A93A4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707D5-A99B-479A-8B5A-01A8440A93A4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707D5-A99B-479A-8B5A-01A8440A93A4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707D5-A99B-479A-8B5A-01A8440A93A4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707D5-A99B-479A-8B5A-01A8440A93A4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707D5-A99B-479A-8B5A-01A8440A93A4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707D5-A99B-479A-8B5A-01A8440A93A4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707D5-A99B-479A-8B5A-01A8440A93A4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707D5-A99B-479A-8B5A-01A8440A93A4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707D5-A99B-479A-8B5A-01A8440A93A4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707D5-A99B-479A-8B5A-01A8440A93A4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">
        <p:fade/>
      </p:transition>
    </mc:Choice>
    <mc:Fallback xmlns="">
      <p:transition spd="med" advTm="1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">
        <p:fade/>
      </p:transition>
    </mc:Choice>
    <mc:Fallback xmlns="">
      <p:transition spd="med" advTm="1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">
        <p:fade/>
      </p:transition>
    </mc:Choice>
    <mc:Fallback xmlns="">
      <p:transition spd="med" advTm="1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">
        <p:fade/>
      </p:transition>
    </mc:Choice>
    <mc:Fallback xmlns="">
      <p:transition spd="med" advTm="1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">
        <p:fade/>
      </p:transition>
    </mc:Choice>
    <mc:Fallback xmlns="">
      <p:transition spd="med" advTm="1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">
        <p:fade/>
      </p:transition>
    </mc:Choice>
    <mc:Fallback xmlns="">
      <p:transition spd="med" advTm="1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">
        <p:fade/>
      </p:transition>
    </mc:Choice>
    <mc:Fallback xmlns="">
      <p:transition spd="med" advTm="1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">
        <p:fade/>
      </p:transition>
    </mc:Choice>
    <mc:Fallback xmlns="">
      <p:transition spd="med" advTm="1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">
        <p:fade/>
      </p:transition>
    </mc:Choice>
    <mc:Fallback xmlns="">
      <p:transition spd="med" advTm="1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">
        <p:fade/>
      </p:transition>
    </mc:Choice>
    <mc:Fallback xmlns="">
      <p:transition spd="med" advTm="1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">
        <p:fade/>
      </p:transition>
    </mc:Choice>
    <mc:Fallback xmlns="">
      <p:transition spd="med" advTm="1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 advTm="1000">
        <p:fade/>
      </p:transition>
    </mc:Choice>
    <mc:Fallback xmlns="">
      <p:transition spd="med" advTm="1000">
        <p:fade/>
      </p:transition>
    </mc:Fallback>
  </mc:AlternateConten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463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9.png"/><Relationship Id="rId18" Type="http://schemas.openxmlformats.org/officeDocument/2006/relationships/image" Target="../media/image14.png"/><Relationship Id="rId3" Type="http://schemas.openxmlformats.org/officeDocument/2006/relationships/audio" Target="../media/audio1.wav"/><Relationship Id="rId7" Type="http://schemas.openxmlformats.org/officeDocument/2006/relationships/image" Target="../media/image4.png"/><Relationship Id="rId12" Type="http://schemas.openxmlformats.org/officeDocument/2006/relationships/image" Target="../media/image8.png"/><Relationship Id="rId1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2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7.png"/><Relationship Id="rId5" Type="http://schemas.openxmlformats.org/officeDocument/2006/relationships/image" Target="../media/image2.png"/><Relationship Id="rId15" Type="http://schemas.openxmlformats.org/officeDocument/2006/relationships/image" Target="../media/image11.png"/><Relationship Id="rId10" Type="http://schemas.microsoft.com/office/2007/relationships/hdphoto" Target="../media/hdphoto1.wdp"/><Relationship Id="rId19" Type="http://schemas.openxmlformats.org/officeDocument/2006/relationships/image" Target="../media/image15.png"/><Relationship Id="rId4" Type="http://schemas.openxmlformats.org/officeDocument/2006/relationships/audio" Target="../media/audio2.wav"/><Relationship Id="rId9" Type="http://schemas.openxmlformats.org/officeDocument/2006/relationships/image" Target="../media/image6.png"/><Relationship Id="rId1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9.png"/><Relationship Id="rId18" Type="http://schemas.openxmlformats.org/officeDocument/2006/relationships/image" Target="../media/image14.png"/><Relationship Id="rId3" Type="http://schemas.openxmlformats.org/officeDocument/2006/relationships/image" Target="../media/image20.png"/><Relationship Id="rId21" Type="http://schemas.openxmlformats.org/officeDocument/2006/relationships/image" Target="../media/image23.GIF"/><Relationship Id="rId7" Type="http://schemas.openxmlformats.org/officeDocument/2006/relationships/image" Target="../media/image4.png"/><Relationship Id="rId12" Type="http://schemas.openxmlformats.org/officeDocument/2006/relationships/image" Target="../media/image8.png"/><Relationship Id="rId17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12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7.png"/><Relationship Id="rId24" Type="http://schemas.openxmlformats.org/officeDocument/2006/relationships/image" Target="../media/image63.jpeg"/><Relationship Id="rId5" Type="http://schemas.openxmlformats.org/officeDocument/2006/relationships/image" Target="../media/image18.png"/><Relationship Id="rId15" Type="http://schemas.openxmlformats.org/officeDocument/2006/relationships/image" Target="../media/image11.png"/><Relationship Id="rId23" Type="http://schemas.openxmlformats.org/officeDocument/2006/relationships/image" Target="../media/image62.jpeg"/><Relationship Id="rId10" Type="http://schemas.microsoft.com/office/2007/relationships/hdphoto" Target="../media/hdphoto1.wdp"/><Relationship Id="rId19" Type="http://schemas.openxmlformats.org/officeDocument/2006/relationships/image" Target="../media/image15.png"/><Relationship Id="rId4" Type="http://schemas.openxmlformats.org/officeDocument/2006/relationships/image" Target="../media/image19.png"/><Relationship Id="rId9" Type="http://schemas.openxmlformats.org/officeDocument/2006/relationships/image" Target="../media/image6.png"/><Relationship Id="rId14" Type="http://schemas.openxmlformats.org/officeDocument/2006/relationships/image" Target="../media/image10.png"/><Relationship Id="rId22" Type="http://schemas.openxmlformats.org/officeDocument/2006/relationships/image" Target="../media/image61.jpe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64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7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8.png"/><Relationship Id="rId18" Type="http://schemas.openxmlformats.org/officeDocument/2006/relationships/image" Target="../media/image13.png"/><Relationship Id="rId26" Type="http://schemas.openxmlformats.org/officeDocument/2006/relationships/image" Target="../media/image25.jpeg"/><Relationship Id="rId3" Type="http://schemas.openxmlformats.org/officeDocument/2006/relationships/audio" Target="../media/audio3.wav"/><Relationship Id="rId21" Type="http://schemas.openxmlformats.org/officeDocument/2006/relationships/image" Target="../media/image16.png"/><Relationship Id="rId7" Type="http://schemas.openxmlformats.org/officeDocument/2006/relationships/image" Target="../media/image3.png"/><Relationship Id="rId12" Type="http://schemas.openxmlformats.org/officeDocument/2006/relationships/image" Target="../media/image7.png"/><Relationship Id="rId17" Type="http://schemas.openxmlformats.org/officeDocument/2006/relationships/image" Target="../media/image12.png"/><Relationship Id="rId25" Type="http://schemas.openxmlformats.org/officeDocument/2006/relationships/image" Target="../media/image24.jpe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1.png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microsoft.com/office/2007/relationships/hdphoto" Target="../media/hdphoto1.wdp"/><Relationship Id="rId24" Type="http://schemas.openxmlformats.org/officeDocument/2006/relationships/image" Target="../media/image23.GIF"/><Relationship Id="rId5" Type="http://schemas.openxmlformats.org/officeDocument/2006/relationships/image" Target="../media/image19.png"/><Relationship Id="rId15" Type="http://schemas.openxmlformats.org/officeDocument/2006/relationships/image" Target="../media/image10.png"/><Relationship Id="rId23" Type="http://schemas.openxmlformats.org/officeDocument/2006/relationships/image" Target="../media/image22.jpeg"/><Relationship Id="rId10" Type="http://schemas.openxmlformats.org/officeDocument/2006/relationships/image" Target="../media/image6.png"/><Relationship Id="rId19" Type="http://schemas.openxmlformats.org/officeDocument/2006/relationships/image" Target="../media/image14.png"/><Relationship Id="rId4" Type="http://schemas.openxmlformats.org/officeDocument/2006/relationships/image" Target="../media/image18.png"/><Relationship Id="rId9" Type="http://schemas.openxmlformats.org/officeDocument/2006/relationships/image" Target="../media/image5.png"/><Relationship Id="rId14" Type="http://schemas.openxmlformats.org/officeDocument/2006/relationships/image" Target="../media/image9.png"/><Relationship Id="rId22" Type="http://schemas.openxmlformats.org/officeDocument/2006/relationships/image" Target="../media/image21.jpeg"/><Relationship Id="rId27" Type="http://schemas.openxmlformats.org/officeDocument/2006/relationships/image" Target="../media/image2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8.png"/><Relationship Id="rId18" Type="http://schemas.openxmlformats.org/officeDocument/2006/relationships/image" Target="../media/image13.png"/><Relationship Id="rId3" Type="http://schemas.openxmlformats.org/officeDocument/2006/relationships/image" Target="../media/image20.png"/><Relationship Id="rId21" Type="http://schemas.openxmlformats.org/officeDocument/2006/relationships/image" Target="../media/image16.png"/><Relationship Id="rId7" Type="http://schemas.openxmlformats.org/officeDocument/2006/relationships/image" Target="../media/image3.png"/><Relationship Id="rId12" Type="http://schemas.openxmlformats.org/officeDocument/2006/relationships/image" Target="../media/image7.png"/><Relationship Id="rId1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1.png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microsoft.com/office/2007/relationships/hdphoto" Target="../media/hdphoto1.wdp"/><Relationship Id="rId24" Type="http://schemas.openxmlformats.org/officeDocument/2006/relationships/image" Target="../media/image30.jpeg"/><Relationship Id="rId5" Type="http://schemas.openxmlformats.org/officeDocument/2006/relationships/image" Target="../media/image19.png"/><Relationship Id="rId15" Type="http://schemas.openxmlformats.org/officeDocument/2006/relationships/image" Target="../media/image10.png"/><Relationship Id="rId23" Type="http://schemas.openxmlformats.org/officeDocument/2006/relationships/image" Target="../media/image29.png"/><Relationship Id="rId10" Type="http://schemas.openxmlformats.org/officeDocument/2006/relationships/image" Target="../media/image6.png"/><Relationship Id="rId19" Type="http://schemas.openxmlformats.org/officeDocument/2006/relationships/image" Target="../media/image14.png"/><Relationship Id="rId4" Type="http://schemas.openxmlformats.org/officeDocument/2006/relationships/image" Target="../media/image27.png"/><Relationship Id="rId9" Type="http://schemas.openxmlformats.org/officeDocument/2006/relationships/image" Target="../media/image5.png"/><Relationship Id="rId14" Type="http://schemas.openxmlformats.org/officeDocument/2006/relationships/image" Target="../media/image9.png"/><Relationship Id="rId22" Type="http://schemas.openxmlformats.org/officeDocument/2006/relationships/image" Target="../media/image2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7.png"/><Relationship Id="rId18" Type="http://schemas.openxmlformats.org/officeDocument/2006/relationships/image" Target="../media/image12.png"/><Relationship Id="rId3" Type="http://schemas.openxmlformats.org/officeDocument/2006/relationships/image" Target="../media/image31.png"/><Relationship Id="rId21" Type="http://schemas.openxmlformats.org/officeDocument/2006/relationships/image" Target="../media/image15.png"/><Relationship Id="rId7" Type="http://schemas.openxmlformats.org/officeDocument/2006/relationships/image" Target="../media/image18.png"/><Relationship Id="rId12" Type="http://schemas.microsoft.com/office/2007/relationships/hdphoto" Target="../media/hdphoto1.wdp"/><Relationship Id="rId17" Type="http://schemas.openxmlformats.org/officeDocument/2006/relationships/image" Target="../media/image11.png"/><Relationship Id="rId25" Type="http://schemas.openxmlformats.org/officeDocument/2006/relationships/image" Target="../media/image33.jpe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0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6.png"/><Relationship Id="rId24" Type="http://schemas.openxmlformats.org/officeDocument/2006/relationships/image" Target="../media/image29.png"/><Relationship Id="rId5" Type="http://schemas.openxmlformats.org/officeDocument/2006/relationships/image" Target="../media/image20.png"/><Relationship Id="rId15" Type="http://schemas.openxmlformats.org/officeDocument/2006/relationships/image" Target="../media/image9.png"/><Relationship Id="rId23" Type="http://schemas.openxmlformats.org/officeDocument/2006/relationships/image" Target="../media/image32.jpeg"/><Relationship Id="rId10" Type="http://schemas.openxmlformats.org/officeDocument/2006/relationships/image" Target="../media/image5.png"/><Relationship Id="rId19" Type="http://schemas.openxmlformats.org/officeDocument/2006/relationships/image" Target="../media/image13.png"/><Relationship Id="rId4" Type="http://schemas.openxmlformats.org/officeDocument/2006/relationships/image" Target="../media/image27.png"/><Relationship Id="rId9" Type="http://schemas.openxmlformats.org/officeDocument/2006/relationships/image" Target="../media/image4.png"/><Relationship Id="rId14" Type="http://schemas.openxmlformats.org/officeDocument/2006/relationships/image" Target="../media/image8.png"/><Relationship Id="rId22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7.png"/><Relationship Id="rId18" Type="http://schemas.openxmlformats.org/officeDocument/2006/relationships/image" Target="../media/image12.png"/><Relationship Id="rId26" Type="http://schemas.openxmlformats.org/officeDocument/2006/relationships/image" Target="../media/image39.jpeg"/><Relationship Id="rId3" Type="http://schemas.openxmlformats.org/officeDocument/2006/relationships/image" Target="../media/image34.png"/><Relationship Id="rId21" Type="http://schemas.openxmlformats.org/officeDocument/2006/relationships/image" Target="../media/image15.png"/><Relationship Id="rId7" Type="http://schemas.openxmlformats.org/officeDocument/2006/relationships/image" Target="../media/image18.png"/><Relationship Id="rId12" Type="http://schemas.microsoft.com/office/2007/relationships/hdphoto" Target="../media/hdphoto1.wdp"/><Relationship Id="rId17" Type="http://schemas.openxmlformats.org/officeDocument/2006/relationships/image" Target="../media/image11.png"/><Relationship Id="rId25" Type="http://schemas.openxmlformats.org/officeDocument/2006/relationships/image" Target="../media/image38.jpe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0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6.png"/><Relationship Id="rId24" Type="http://schemas.openxmlformats.org/officeDocument/2006/relationships/image" Target="../media/image37.jpeg"/><Relationship Id="rId5" Type="http://schemas.openxmlformats.org/officeDocument/2006/relationships/image" Target="../media/image20.png"/><Relationship Id="rId15" Type="http://schemas.openxmlformats.org/officeDocument/2006/relationships/image" Target="../media/image9.png"/><Relationship Id="rId23" Type="http://schemas.openxmlformats.org/officeDocument/2006/relationships/image" Target="../media/image36.png"/><Relationship Id="rId10" Type="http://schemas.openxmlformats.org/officeDocument/2006/relationships/image" Target="../media/image5.png"/><Relationship Id="rId19" Type="http://schemas.openxmlformats.org/officeDocument/2006/relationships/image" Target="../media/image13.png"/><Relationship Id="rId4" Type="http://schemas.openxmlformats.org/officeDocument/2006/relationships/image" Target="../media/image35.png"/><Relationship Id="rId9" Type="http://schemas.openxmlformats.org/officeDocument/2006/relationships/image" Target="../media/image4.png"/><Relationship Id="rId14" Type="http://schemas.openxmlformats.org/officeDocument/2006/relationships/image" Target="../media/image8.png"/><Relationship Id="rId22" Type="http://schemas.openxmlformats.org/officeDocument/2006/relationships/image" Target="../media/image16.png"/><Relationship Id="rId27" Type="http://schemas.openxmlformats.org/officeDocument/2006/relationships/image" Target="../media/image4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9.png"/><Relationship Id="rId18" Type="http://schemas.openxmlformats.org/officeDocument/2006/relationships/image" Target="../media/image14.png"/><Relationship Id="rId26" Type="http://schemas.openxmlformats.org/officeDocument/2006/relationships/image" Target="../media/image45.jpeg"/><Relationship Id="rId3" Type="http://schemas.openxmlformats.org/officeDocument/2006/relationships/image" Target="../media/image20.png"/><Relationship Id="rId21" Type="http://schemas.openxmlformats.org/officeDocument/2006/relationships/image" Target="../media/image41.jpeg"/><Relationship Id="rId7" Type="http://schemas.openxmlformats.org/officeDocument/2006/relationships/image" Target="../media/image4.png"/><Relationship Id="rId12" Type="http://schemas.openxmlformats.org/officeDocument/2006/relationships/image" Target="../media/image8.png"/><Relationship Id="rId17" Type="http://schemas.openxmlformats.org/officeDocument/2006/relationships/image" Target="../media/image13.png"/><Relationship Id="rId25" Type="http://schemas.openxmlformats.org/officeDocument/2006/relationships/image" Target="../media/image44.jpe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2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7.png"/><Relationship Id="rId24" Type="http://schemas.openxmlformats.org/officeDocument/2006/relationships/image" Target="../media/image43.jpeg"/><Relationship Id="rId5" Type="http://schemas.openxmlformats.org/officeDocument/2006/relationships/image" Target="../media/image18.png"/><Relationship Id="rId15" Type="http://schemas.openxmlformats.org/officeDocument/2006/relationships/image" Target="../media/image11.png"/><Relationship Id="rId23" Type="http://schemas.openxmlformats.org/officeDocument/2006/relationships/image" Target="../media/image23.GIF"/><Relationship Id="rId28" Type="http://schemas.openxmlformats.org/officeDocument/2006/relationships/image" Target="../media/image47.png"/><Relationship Id="rId10" Type="http://schemas.microsoft.com/office/2007/relationships/hdphoto" Target="../media/hdphoto1.wdp"/><Relationship Id="rId19" Type="http://schemas.openxmlformats.org/officeDocument/2006/relationships/image" Target="../media/image15.png"/><Relationship Id="rId4" Type="http://schemas.openxmlformats.org/officeDocument/2006/relationships/image" Target="../media/image19.png"/><Relationship Id="rId9" Type="http://schemas.openxmlformats.org/officeDocument/2006/relationships/image" Target="../media/image6.png"/><Relationship Id="rId14" Type="http://schemas.openxmlformats.org/officeDocument/2006/relationships/image" Target="../media/image10.png"/><Relationship Id="rId22" Type="http://schemas.openxmlformats.org/officeDocument/2006/relationships/image" Target="../media/image42.jpeg"/><Relationship Id="rId27" Type="http://schemas.openxmlformats.org/officeDocument/2006/relationships/image" Target="../media/image4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9.png"/><Relationship Id="rId18" Type="http://schemas.openxmlformats.org/officeDocument/2006/relationships/image" Target="../media/image14.png"/><Relationship Id="rId26" Type="http://schemas.openxmlformats.org/officeDocument/2006/relationships/image" Target="../media/image51.jpeg"/><Relationship Id="rId3" Type="http://schemas.openxmlformats.org/officeDocument/2006/relationships/image" Target="../media/image20.png"/><Relationship Id="rId21" Type="http://schemas.openxmlformats.org/officeDocument/2006/relationships/image" Target="../media/image48.jpeg"/><Relationship Id="rId7" Type="http://schemas.openxmlformats.org/officeDocument/2006/relationships/image" Target="../media/image4.png"/><Relationship Id="rId12" Type="http://schemas.openxmlformats.org/officeDocument/2006/relationships/image" Target="../media/image8.png"/><Relationship Id="rId17" Type="http://schemas.openxmlformats.org/officeDocument/2006/relationships/image" Target="../media/image13.png"/><Relationship Id="rId25" Type="http://schemas.openxmlformats.org/officeDocument/2006/relationships/image" Target="../media/image23.GIF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2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7.png"/><Relationship Id="rId24" Type="http://schemas.microsoft.com/office/2007/relationships/hdphoto" Target="../media/hdphoto2.wdp"/><Relationship Id="rId5" Type="http://schemas.openxmlformats.org/officeDocument/2006/relationships/image" Target="../media/image18.png"/><Relationship Id="rId15" Type="http://schemas.openxmlformats.org/officeDocument/2006/relationships/image" Target="../media/image11.png"/><Relationship Id="rId23" Type="http://schemas.openxmlformats.org/officeDocument/2006/relationships/image" Target="../media/image50.png"/><Relationship Id="rId28" Type="http://schemas.openxmlformats.org/officeDocument/2006/relationships/image" Target="../media/image53.jpeg"/><Relationship Id="rId10" Type="http://schemas.microsoft.com/office/2007/relationships/hdphoto" Target="../media/hdphoto1.wdp"/><Relationship Id="rId19" Type="http://schemas.openxmlformats.org/officeDocument/2006/relationships/image" Target="../media/image15.png"/><Relationship Id="rId4" Type="http://schemas.openxmlformats.org/officeDocument/2006/relationships/image" Target="../media/image19.png"/><Relationship Id="rId9" Type="http://schemas.openxmlformats.org/officeDocument/2006/relationships/image" Target="../media/image6.png"/><Relationship Id="rId14" Type="http://schemas.openxmlformats.org/officeDocument/2006/relationships/image" Target="../media/image10.png"/><Relationship Id="rId22" Type="http://schemas.openxmlformats.org/officeDocument/2006/relationships/image" Target="../media/image49.jpeg"/><Relationship Id="rId27" Type="http://schemas.openxmlformats.org/officeDocument/2006/relationships/image" Target="../media/image5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9.png"/><Relationship Id="rId18" Type="http://schemas.openxmlformats.org/officeDocument/2006/relationships/image" Target="../media/image14.png"/><Relationship Id="rId26" Type="http://schemas.openxmlformats.org/officeDocument/2006/relationships/image" Target="../media/image58.jpeg"/><Relationship Id="rId3" Type="http://schemas.openxmlformats.org/officeDocument/2006/relationships/image" Target="../media/image20.png"/><Relationship Id="rId21" Type="http://schemas.openxmlformats.org/officeDocument/2006/relationships/image" Target="../media/image54.jpeg"/><Relationship Id="rId7" Type="http://schemas.openxmlformats.org/officeDocument/2006/relationships/image" Target="../media/image4.png"/><Relationship Id="rId12" Type="http://schemas.openxmlformats.org/officeDocument/2006/relationships/image" Target="../media/image8.png"/><Relationship Id="rId17" Type="http://schemas.openxmlformats.org/officeDocument/2006/relationships/image" Target="../media/image13.png"/><Relationship Id="rId25" Type="http://schemas.openxmlformats.org/officeDocument/2006/relationships/image" Target="../media/image57.jpe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12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7.png"/><Relationship Id="rId24" Type="http://schemas.microsoft.com/office/2007/relationships/hdphoto" Target="../media/hdphoto3.wdp"/><Relationship Id="rId5" Type="http://schemas.openxmlformats.org/officeDocument/2006/relationships/image" Target="../media/image18.png"/><Relationship Id="rId15" Type="http://schemas.openxmlformats.org/officeDocument/2006/relationships/image" Target="../media/image11.png"/><Relationship Id="rId23" Type="http://schemas.openxmlformats.org/officeDocument/2006/relationships/image" Target="../media/image56.png"/><Relationship Id="rId28" Type="http://schemas.openxmlformats.org/officeDocument/2006/relationships/image" Target="../media/image60.jpeg"/><Relationship Id="rId10" Type="http://schemas.microsoft.com/office/2007/relationships/hdphoto" Target="../media/hdphoto1.wdp"/><Relationship Id="rId19" Type="http://schemas.openxmlformats.org/officeDocument/2006/relationships/image" Target="../media/image15.png"/><Relationship Id="rId4" Type="http://schemas.openxmlformats.org/officeDocument/2006/relationships/image" Target="../media/image19.png"/><Relationship Id="rId9" Type="http://schemas.openxmlformats.org/officeDocument/2006/relationships/image" Target="../media/image6.png"/><Relationship Id="rId14" Type="http://schemas.openxmlformats.org/officeDocument/2006/relationships/image" Target="../media/image10.png"/><Relationship Id="rId22" Type="http://schemas.openxmlformats.org/officeDocument/2006/relationships/image" Target="../media/image55.jpeg"/><Relationship Id="rId27" Type="http://schemas.openxmlformats.org/officeDocument/2006/relationships/image" Target="../media/image5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764719" y="1923933"/>
            <a:ext cx="6172200" cy="529568"/>
          </a:xfrm>
          <a:effectLst>
            <a:reflection blurRad="6350" stA="50000" endA="300" endPos="55000" dir="5400000" sy="-100000" algn="bl" rotWithShape="0"/>
          </a:effectLst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en-US" sz="6000" b="1" spc="38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汉仪尚巍手书W" panose="00020600040101010101" pitchFamily="18" charset="-122"/>
                <a:ea typeface="汉仪尚巍手书W" panose="00020600040101010101" pitchFamily="18" charset="-122"/>
              </a:rPr>
              <a:t>生日快乐</a:t>
            </a:r>
            <a:endParaRPr lang="zh-CN" altLang="en-US" sz="6000" b="1" spc="38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汉仪尚巍手书W" panose="00020600040101010101" pitchFamily="18" charset="-122"/>
              <a:ea typeface="汉仪尚巍手书W" panose="00020600040101010101" pitchFamily="18" charset="-122"/>
            </a:endParaRPr>
          </a:p>
        </p:txBody>
      </p:sp>
      <p:pic>
        <p:nvPicPr>
          <p:cNvPr id="5" name="图片 4" descr="2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2376112" y="770185"/>
            <a:ext cx="2836160" cy="3295096"/>
          </a:xfrm>
          <a:prstGeom prst="rect">
            <a:avLst/>
          </a:prstGeom>
        </p:spPr>
      </p:pic>
      <p:pic>
        <p:nvPicPr>
          <p:cNvPr id="4" name="Picture 5" descr="泡泡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144000" y="4706303"/>
            <a:ext cx="685800" cy="610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泡泡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61155" y="6262212"/>
            <a:ext cx="885825" cy="788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77" descr="泡泡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109080" y="5483545"/>
            <a:ext cx="644525" cy="574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80" descr="泡泡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900113" y="5289235"/>
            <a:ext cx="747713" cy="665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5" descr="蒲公英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8180000">
            <a:off x="3912872" y="2174400"/>
            <a:ext cx="722948" cy="98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5" descr="蒲公英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8180000">
            <a:off x="816451" y="164783"/>
            <a:ext cx="72294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5" descr="蒲公英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8180000">
            <a:off x="456091" y="943452"/>
            <a:ext cx="72294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val 13"/>
          <p:cNvSpPr>
            <a:spLocks noChangeArrowheads="1"/>
          </p:cNvSpPr>
          <p:nvPr/>
        </p:nvSpPr>
        <p:spPr bwMode="auto">
          <a:xfrm>
            <a:off x="5222897" y="4260474"/>
            <a:ext cx="609682" cy="509248"/>
          </a:xfrm>
          <a:prstGeom prst="ellipse">
            <a:avLst/>
          </a:prstGeom>
          <a:solidFill>
            <a:schemeClr val="bg1">
              <a:alpha val="61176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0759" tIns="31663" rIns="60759" bIns="31663" anchor="ctr"/>
          <a:lstStyle>
            <a:lvl1pPr eaLnBrk="0" hangingPunct="0">
              <a:spcBef>
                <a:spcPct val="20000"/>
              </a:spcBef>
              <a:buChar char="•"/>
              <a:defRPr sz="3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440"/>
          </a:p>
        </p:txBody>
      </p:sp>
      <p:pic>
        <p:nvPicPr>
          <p:cNvPr id="13" name="Picture 3" descr="C:\Documents and Settings\Administrator\桌面\9.19\动画\未标题-1.pn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 flipH="1" flipV="1">
            <a:off x="-16916400" y="4145763"/>
            <a:ext cx="34213800" cy="1645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3" descr="C:\Documents and Settings\Administrator\桌面\9.19\动画\未标题-1.pn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flipV="1">
            <a:off x="-24787225" y="3369462"/>
            <a:ext cx="49834800" cy="1783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4" descr="C:\Documents and Settings\Administrator\桌面\9.19\动画\y1.png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-2562887" y="4442943"/>
            <a:ext cx="520436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C:\Documents and Settings\Administrator\桌面\9.19\动画\y2.png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-457199" y="3351512"/>
            <a:ext cx="306386" cy="594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6" descr="C:\Documents and Settings\Administrator\桌面\9.19\动画\y3.png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-1391919" y="3762661"/>
            <a:ext cx="372426" cy="49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7" descr="C:\Documents and Settings\Administrator\桌面\9.19\动画\y4.png"/>
          <p:cNvPicPr>
            <a:picLocks noChangeAspect="1" noChangeArrowheads="1"/>
          </p:cNvPicPr>
          <p:nvPr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-557701" y="2741611"/>
            <a:ext cx="483948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 descr="C:\Documents and Settings\Administrator\桌面\9.19\动画\y5.png"/>
          <p:cNvPicPr>
            <a:picLocks noChangeAspect="1" noChangeArrowheads="1"/>
          </p:cNvPicPr>
          <p:nvPr/>
        </p:nvPicPr>
        <p:blipFill>
          <a:blip r:embed="rId15" cstate="screen"/>
          <a:srcRect/>
          <a:stretch>
            <a:fillRect/>
          </a:stretch>
        </p:blipFill>
        <p:spPr bwMode="auto">
          <a:xfrm>
            <a:off x="-2270125" y="4831563"/>
            <a:ext cx="554037" cy="1097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" descr="C:\Documents and Settings\Administrator\桌面\9.19\动画\y1.png"/>
          <p:cNvPicPr>
            <a:picLocks noChangeAspect="1" noChangeArrowheads="1"/>
          </p:cNvPicPr>
          <p:nvPr/>
        </p:nvPicPr>
        <p:blipFill>
          <a:blip r:embed="rId16" cstate="screen"/>
          <a:srcRect/>
          <a:stretch>
            <a:fillRect/>
          </a:stretch>
        </p:blipFill>
        <p:spPr bwMode="auto">
          <a:xfrm>
            <a:off x="-802970" y="4205199"/>
            <a:ext cx="572478" cy="70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6" descr="C:\Documents and Settings\Administrator\桌面\9.19\动画\y3.png"/>
          <p:cNvPicPr>
            <a:picLocks noChangeAspect="1" noChangeArrowheads="1"/>
          </p:cNvPicPr>
          <p:nvPr/>
        </p:nvPicPr>
        <p:blipFill>
          <a:blip r:embed="rId17" cstate="screen"/>
          <a:srcRect/>
          <a:stretch>
            <a:fillRect/>
          </a:stretch>
        </p:blipFill>
        <p:spPr bwMode="auto">
          <a:xfrm>
            <a:off x="-1337932" y="2650719"/>
            <a:ext cx="394626" cy="521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7" descr="C:\Documents and Settings\Administrator\桌面\9.19\动画\y4.png"/>
          <p:cNvPicPr>
            <a:picLocks noChangeAspect="1" noChangeArrowheads="1"/>
          </p:cNvPicPr>
          <p:nvPr/>
        </p:nvPicPr>
        <p:blipFill>
          <a:blip r:embed="rId18" cstate="screen"/>
          <a:srcRect/>
          <a:stretch>
            <a:fillRect/>
          </a:stretch>
        </p:blipFill>
        <p:spPr bwMode="auto">
          <a:xfrm>
            <a:off x="-2225040" y="3604194"/>
            <a:ext cx="454342" cy="647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5" descr="C:\Documents and Settings\Administrator\桌面\9.19\动画\y2.png"/>
          <p:cNvPicPr>
            <a:picLocks noChangeAspect="1" noChangeArrowheads="1"/>
          </p:cNvPicPr>
          <p:nvPr/>
        </p:nvPicPr>
        <p:blipFill>
          <a:blip r:embed="rId19" cstate="screen"/>
          <a:srcRect/>
          <a:stretch>
            <a:fillRect/>
          </a:stretch>
        </p:blipFill>
        <p:spPr bwMode="auto">
          <a:xfrm>
            <a:off x="-2634144" y="2905751"/>
            <a:ext cx="423238" cy="820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" descr="C:\Documents and Settings\Administrator\桌面\9.19\动画\未标题-1.png"/>
          <p:cNvPicPr>
            <a:picLocks noChangeAspect="1" noChangeArrowheads="1"/>
          </p:cNvPicPr>
          <p:nvPr/>
        </p:nvPicPr>
        <p:blipFill>
          <a:blip r:embed="rId20" cstate="screen"/>
          <a:srcRect t="43450"/>
          <a:stretch>
            <a:fillRect/>
          </a:stretch>
        </p:blipFill>
        <p:spPr bwMode="auto">
          <a:xfrm>
            <a:off x="-10857854" y="4077183"/>
            <a:ext cx="22059254" cy="1200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5" descr="泡泡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296400" y="5217326"/>
            <a:ext cx="685800" cy="610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6" descr="泡泡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13555" y="6773234"/>
            <a:ext cx="885825" cy="788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177" descr="泡泡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261480" y="5994565"/>
            <a:ext cx="644525" cy="574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">
        <p:fade/>
      </p:transition>
    </mc:Choice>
    <mc:Fallback xmlns="">
      <p:transition spd="med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惊喜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飞入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0" presetClass="pat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23541 0.057037 C 0.004733 0.074105 -0.093508 0.127438 -0.089306 0.159444 C -0.085105 0.191451 0.009930 0.225864 0.048749 0.249074 C 0.087569 0.272284 0.146805 0.275494 0.143610 0.298704 C 0.140416 0.321913 0.056990 0.354707 0.029583 0.388333 C 0.002175 0.421960 -0.028832 0.467917 -0.020833 0.500463 C -0.012835 0.533009 0.069374 0.541728 0.077569 0.583611 C 0.085763 0.625494 0.036539 0.723734 0.028333 0.751759 " pathEditMode="relative" rAng="0" ptsTypes="">
                                      <p:cBhvr>
                                        <p:cTn id="2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" y="3470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26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1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8" presetClass="emph" presetSubtype="0" repeatCount="indefinite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4200000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0" presetClass="pat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10972 0.846203 C -0.002766 0.818179 0.046458 0.719939 0.038264 0.678056 C 0.030069 0.636173 -0.052140 0.627454 -0.060138 0.594908 C -0.068137 0.562362 -0.037130 0.516405 -0.009722 0.482778 C 0.017685 0.449151 0.101111 0.416358 0.104305 0.393149 C 0.107500 0.369939 0.048264 0.366729 0.009444 0.343519 C -0.029375 0.320309 -0.124410 0.285896 -0.128611 0.253889 C -0.132813 0.221883 -0.034572 0.168550 -0.015764 0.151482 " pathEditMode="relative" rAng="0" ptsTypes="">
                                      <p:cBhvr>
                                        <p:cTn id="32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080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26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1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8" presetClass="emph" presetSubtype="0" repeatCount="indefinite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4200000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0" presetClass="pat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28472 0.751852 C 0.036678 0.723827 0.085902 0.625587 0.077708 0.583704 C 0.069513 0.541821 -0.012696 0.533102 -0.020694 0.500556 C -0.028693 0.468010 0.002314 0.422053 0.029722 0.388426 C 0.057129 0.354800 0.140555 0.322006 0.143749 0.298797 C 0.146944 0.275587 0.087708 0.272377 0.048888 0.249167 C 0.010069 0.225957 -0.084966 0.191544 -0.089167 0.159537 C -0.093369 0.127531 0.004872 0.074198 0.023680 0.057130 " pathEditMode="relative" rAng="0" ptsTypes="">
                                      <p:cBhvr>
                                        <p:cTn id="41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080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26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1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8" presetClass="emph" presetSubtype="0" repeatCount="indefinite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4200000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56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266528 -0.126852 " pathEditMode="relative" rAng="0" ptsTypes="">
                                      <p:cBhvr>
                                        <p:cTn id="4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00" y="-1080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10" presetClass="exit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368 0.004444 C -0.019159 0.004444 -0.024171 0.004444 -0.028113 0.004444 C -0.032056 0.004444 -0.036014 0.004444 -0.041025 0.004444 C -0.046037 0.004444 -0.052102 0.004089 -0.058182 0.004444 C -0.064261 0.004799 -0.072132 0.006219 -0.077504 0.006574 C -0.082877 0.006929 -0.085766 0.006574 -0.090417 0.006574 C -0.095067 0.006574 -0.100394 0.006574 -0.105405 0.006574 C -0.110416 0.006574 -0.116180 0.006574 -0.120485 0.006574 C -0.124789 0.006574 -0.127302 0.006574 -0.131229 0.006574 C -0.135157 0.006574 -0.139763 0.008410 -0.144052 0.006574 C -0.148340 0.004737 -0.153383 -0.000772 -0.156964 -0.004445 C -0.160546 -0.008118 -0.162322 -0.012531 -0.165541 -0.015463 C -0.168762 -0.018396 -0.173413 -0.018380 -0.176286 -0.022037 C -0.179161 -0.025695 -0.180636 -0.033010 -0.182788 -0.037408 C -0.184939 -0.041806 -0.187769 -0.044383 -0.189199 -0.048426 C -0.190628 -0.052470 -0.188506 -0.059090 -0.191365 -0.061667 C -0.194226 -0.064244 -0.202066 -0.061683 -0.206355 -0.063889 C -0.210644 -0.066096 -0.214226 -0.071235 -0.217100 -0.074908 C -0.219975 -0.078581 -0.220727 -0.082254 -0.223601 -0.085926 C -0.226476 -0.089599 -0.230780 -0.094383 -0.234346 -0.096945 C -0.237913 -0.099507 -0.241435 -0.100926 -0.245000 -0.101297 C -0.248568 -0.101667 -0.251803 -0.099892 -0.255745 -0.099167 C -0.259689 -0.098442 -0.264716 -0.099152 -0.268658 -0.096945 C -0.272601 -0.094738 -0.276544 -0.089599 -0.279403 -0.085926 C -0.282263 -0.082254 -0.284385 -0.078581 -0.285814 -0.074908 C -0.287244 -0.071235 -0.287620 -0.067562 -0.287981 -0.063889 C -0.288343 -0.060217 -0.285468 -0.055803 -0.287981 -0.052871 C -0.290494 -0.049939 -0.298756 -0.047392 -0.303060 -0.046297 C -0.307365 -0.045201 -0.309877 -0.046297 -0.313805 -0.046297 C -0.317733 -0.046297 -0.322339 -0.046297 -0.326627 -0.046297 C -0.330916 -0.046297 -0.335596 -0.044831 -0.339540 -0.046297 C -0.343482 -0.047763 -0.346703 -0.053257 -0.350285 -0.055093 C -0.353866 -0.056930 -0.357448 -0.056590 -0.361030 -0.057315 C -0.364611 -0.058041 -0.367470 -0.058349 -0.371774 -0.059445 C -0.376079 -0.060541 -0.382203 -0.062053 -0.386854 -0.063889 C -0.391504 -0.065726 -0.395025 -0.069723 -0.399676 -0.070463 C -0.404325 -0.071204 -0.411173 -0.070525 -0.414755 -0.068334 C -0.418337 -0.066142 -0.419736 -0.061358 -0.421166 -0.057315 C -0.422595 -0.053272 -0.422611 -0.048118 -0.423332 -0.044075 C -0.424055 -0.040031 -0.425138 -0.036729 -0.425500 -0.033056 C -0.425861 -0.029383 -0.425138 -0.025710 -0.425500 -0.022037 C -0.425861 -0.018365 -0.426960 -0.014692 -0.427667 -0.011019 C -0.428375 -0.007346 -0.427246 -0.002933 -0.429744 0.000000 C -0.432242 0.002932 -0.438713 0.004367 -0.442655 0.006574 C -0.446599 0.008780 -0.449820 0.011774 -0.453401 0.013240 C -0.456983 0.014706 -0.460565 0.015015 -0.464146 0.015370 C -0.467728 0.015725 -0.471309 0.015370 -0.474891 0.015370 C -0.478473 0.015370 -0.482054 0.016836 -0.485636 0.015370 C -0.489218 0.013904 -0.493522 0.009876 -0.496381 0.006574 C -0.499241 0.003271 -0.499211 -0.000417 -0.502792 -0.004445 C -0.506374 -0.008473 -0.515013 -0.013565 -0.517872 -0.017593 C -0.520731 -0.021621 -0.517089 -0.024198 -0.519948 -0.028612 C -0.522807 -0.033025 -0.531445 -0.039661 -0.535027 -0.044075 C -0.538609 -0.048488 -0.540008 -0.051050 -0.541439 -0.055093 C -0.542868 -0.059136 -0.542176 -0.064306 -0.543605 -0.068334 C -0.545035 -0.072362 -0.547864 -0.075232 -0.550016 -0.079260 C -0.552168 -0.083287 -0.554004 -0.088457 -0.556518 -0.092500 C -0.559031 -0.096544 -0.562943 -0.099846 -0.565095 -0.103519 C -0.567247 -0.107192 -0.566916 -0.110124 -0.569429 -0.114537 C -0.571942 -0.118951 -0.577676 -0.125587 -0.580174 -0.130000 C -0.582673 -0.134414 -0.583349 -0.137362 -0.584418 -0.141019 C -0.585487 -0.144676 -0.585863 -0.148288 -0.586586 -0.151945 C -0.587307 -0.155602 -0.587684 -0.159291 -0.588752 -0.162963 C -0.589821 -0.166636 -0.591205 -0.170309 -0.592996 -0.173982 C -0.594788 -0.177655 -0.598068 -0.181328 -0.599497 -0.185000 C -0.600927 -0.188673 -0.599783 -0.192346 -0.601575 -0.196019 C -0.603365 -0.199692 -0.607022 -0.204831 -0.610242 -0.207037 C -0.613463 -0.209244 -0.617331 -0.208889 -0.620898 -0.209260 C -0.624464 -0.209630 -0.628061 -0.209630 -0.631643 -0.209260 C -0.635224 -0.208889 -0.638806 -0.208504 -0.642387 -0.207037 C -0.645969 -0.205571 -0.650258 -0.203396 -0.653132 -0.200463 C -0.656007 -0.197531 -0.656760 -0.192747 -0.659633 -0.189445 C -0.662508 -0.186142 -0.667519 -0.183951 -0.670378 -0.180649 C -0.673238 -0.177346 -0.673931 -0.173303 -0.676790 -0.169630 C -0.679649 -0.165957 -0.683953 -0.161914 -0.687535 -0.158612 C -0.691116 -0.155309 -0.694698 -0.151652 -0.698280 -0.149815 C -0.701861 -0.147979 -0.705443 -0.147238 -0.709024 -0.147593 C -0.712606 -0.147948 -0.717272 -0.149383 -0.719769 -0.151945 C -0.722269 -0.154507 -0.723306 -0.159291 -0.724013 -0.162963 C -0.724721 -0.166636 -0.724013 -0.170309 -0.724013 -0.173982 C -0.724013 -0.177655 -0.723653 -0.181328 -0.724013 -0.185000 C -0.724375 -0.188673 -0.726181 -0.192346 -0.726181 -0.196019 C -0.726181 -0.199692 -0.725082 -0.203365 -0.724013 -0.207037 C -0.722945 -0.210710 -0.720477 -0.214383 -0.719769 -0.218056 C -0.719062 -0.221729 -0.717979 -0.225772 -0.719769 -0.229075 C -0.721561 -0.232377 -0.726934 -0.236034 -0.730515 -0.237871 C -0.734097 -0.239707 -0.737679 -0.239723 -0.741260 -0.240093 C -0.744842 -0.240463 -0.748423 -0.240093 -0.752005 -0.240093 C -0.755587 -0.240093 -0.758461 -0.242300 -0.762750 -0.240093 C -0.767040 -0.237886 -0.774173 -0.230896 -0.777739 -0.226852 C -0.781306 -0.222809 -0.781636 -0.219507 -0.784150 -0.215834 C -0.786663 -0.212161 -0.790305 -0.208488 -0.792818 -0.204815 C -0.795332 -0.201142 -0.798161 -0.197454 -0.799228 -0.193797 C -0.800297 -0.190139 -0.799228 -0.186528 -0.799228 -0.182871 C -0.799228 -0.179213 -0.799590 -0.175525 -0.799228 -0.171852 C -0.798868 -0.168180 -0.797424 -0.164507 -0.797062 -0.160834 C -0.796701 -0.157161 -0.798131 -0.153488 -0.797062 -0.149815 C -0.795993 -0.146142 -0.791720 -0.140633 -0.790651 -0.138797 " pathEditMode="relative" rAng="0" ptsTypes="">
                                      <p:cBhvr>
                                        <p:cTn id="5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200" y="-7800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818 -0.038825 C -0.010671 -0.037510 -0.016230 -0.032910 -0.019937 -0.030938 C -0.023644 -0.028966 -0.027349 -0.030909 -0.031056 -0.026993 C -0.034761 -0.023078 -0.038468 -0.010698 -0.042175 -0.007439 C -0.045880 -0.004179 -0.048839 -0.007439 -0.053293 -0.007439 C -0.057747 -0.007439 -0.063711 -0.008069 -0.068897 -0.007439 C -0.074083 -0.006809 -0.079222 -0.004289 -0.084407 -0.003659 C -0.089593 -0.003029 -0.095558 -0.003659 -0.100011 -0.003659 C -0.104465 -0.003659 -0.107066 -0.003659 -0.111130 -0.003659 C -0.115193 -0.003659 -0.119959 -0.003659 -0.124397 -0.003659 C -0.128835 -0.003659 -0.133304 -0.003659 -0.137758 -0.003659 C -0.142213 -0.003659 -0.146308 -0.003029 -0.151120 -0.003659 C -0.155931 -0.004289 -0.162191 -0.006153 -0.166630 -0.007439 C -0.171068 -0.008726 -0.173668 -0.009411 -0.177749 -0.011383 C -0.181829 -0.013354 -0.187030 -0.017298 -0.191110 -0.019269 C -0.195191 -0.021243 -0.198522 -0.022556 -0.202229 -0.023214 C -0.205935 -0.023871 -0.209641 -0.023214 -0.213347 -0.023214 C -0.217054 -0.023214 -0.220759 -0.018668 -0.224466 -0.023214 C -0.228173 -0.027759 -0.233000 -0.042686 -0.235585 -0.050491 C -0.238170 -0.058297 -0.237765 -0.063528 -0.239977 -0.070047 C -0.242188 -0.076563 -0.245878 -0.090915 -0.248853 -0.089600 C -0.251826 -0.088285 -0.255595 -0.070622 -0.257821 -0.062158 C -0.260049 -0.053697 -0.261108 -0.046630 -0.262213 -0.038825 C -0.263319 -0.031020 -0.264082 -0.023816 -0.264456 -0.015326 C -0.264830 -0.006836 -0.262977 0.002996 -0.264456 0.012116 C -0.265936 0.021236 -0.271480 0.030931 -0.273332 0.039393 C -0.275186 0.047857 -0.274469 0.055717 -0.275576 0.062892 C -0.276681 0.070067 -0.278860 0.082445 -0.279967 0.082445 C -0.281072 0.082445 -0.281836 0.070067 -0.282208 0.062892 C -0.282582 0.055717 -0.282208 0.047227 -0.282208 0.039393 C -0.282208 0.031559 -0.282208 0.023069 -0.282208 0.015894 C -0.282208 0.008719 -0.282208 0.004146 -0.282208 -0.003659 C -0.282208 -0.011464 -0.282208 -0.023131 -0.282208 -0.030938 C -0.282208 -0.038743 -0.282208 -0.043973 -0.282208 -0.050491 C -0.282208 -0.057010 -0.281462 -0.063528 -0.282208 -0.070047 C -0.282956 -0.076563 -0.285214 -0.082425 -0.286694 -0.089600 C -0.288173 -0.096775 -0.289606 -0.105924 -0.291086 -0.113099 C -0.292564 -0.120274 -0.292969 -0.131366 -0.295570 -0.132653 C -0.298171 -0.133941 -0.302250 -0.127998 -0.306689 -0.120823 C -0.311128 -0.113647 -0.315908 -0.101322 -0.322200 -0.089600 C -0.328490 -0.077878 -0.338877 -0.059612 -0.344436 -0.050491 C -0.349995 -0.041371 -0.352582 -0.040741 -0.355555 -0.034881 C -0.358529 -0.029019 -0.360803 -0.021844 -0.362282 -0.015326 C -0.363762 -0.008807 -0.362220 0.002914 -0.364432 0.004228 C -0.366642 0.005543 -0.373696 -0.001577 -0.375549 -0.007439 C -0.377403 -0.013299 -0.373696 -0.022448 -0.375549 -0.030938 C -0.377403 -0.039428 -0.383337 -0.049260 -0.386669 -0.058380 C -0.390001 -0.067498 -0.392945 -0.077852 -0.395546 -0.085657 C -0.398146 -0.093461 -0.400779 -0.105211 -0.402273 -0.105211 C -0.403768 -0.105211 -0.403409 -0.093461 -0.404514 -0.085657 C -0.405621 -0.077852 -0.407054 -0.066185 -0.408907 -0.058380 C -0.410759 -0.050573 -0.413033 -0.045343 -0.415634 -0.038825 C -0.418234 -0.032306 -0.421178 -0.025788 -0.424510 -0.019269 C -0.427842 -0.012753 -0.431923 -0.006234 -0.435627 0.000284 C -0.439335 0.006803 -0.443415 0.013321 -0.446747 0.019839 C -0.450081 0.026356 -0.452293 0.033533 -0.455624 0.039393 C -0.458956 0.045253 -0.463783 0.049143 -0.466743 0.055003 C -0.469701 0.060865 -0.470418 0.069327 -0.473377 0.074559 C -0.476335 0.079788 -0.481163 0.079872 -0.484496 0.086390 C -0.487828 0.092907 -0.490413 0.105862 -0.493371 0.113667 C -0.496331 0.121473 -0.498168 0.126046 -0.502248 0.133221 C -0.506329 0.140398 -0.513398 0.150201 -0.517851 0.156720 C -0.522306 0.163238 -0.525264 0.173645 -0.528969 0.172330 C -0.532676 0.171017 -0.537130 0.156008 -0.540089 0.148833 C -0.543048 0.141656 -0.544511 0.135796 -0.546723 0.129278 C -0.548934 0.122759 -0.551877 0.116241 -0.553356 0.109724 C -0.554836 0.103206 -0.555226 0.097317 -0.555600 0.090169 C -0.555974 0.083020 -0.555226 0.073984 -0.555600 0.066835 C -0.555974 0.059687 -0.557468 0.054457 -0.557842 0.047282 C -0.558215 0.040105 -0.557842 0.032273 -0.557842 0.023783 C -0.557842 0.015293 -0.557842 0.004173 -0.557842 -0.003659 C -0.557842 -0.011493 -0.557842 -0.016723 -0.557842 -0.023214 C -0.557842 -0.029704 -0.557468 -0.036113 -0.557842 -0.042605 C -0.558215 -0.049095 -0.559711 -0.054327 -0.560084 -0.062158 C -0.560458 -0.069992 -0.560084 -0.081110 -0.560084 -0.089600 C -0.560084 -0.098090 -0.560084 -0.104636 -0.560084 -0.113099 C -0.560084 -0.121561 -0.560084 -0.132571 -0.560084 -0.140375 C -0.560084 -0.148180 -0.560084 -0.153412 -0.560084 -0.159930 C -0.560084 -0.166450 -0.560458 -0.172967 -0.560084 -0.179485 C -0.559711 -0.186003 -0.557842 -0.192522 -0.557842 -0.199040 C -0.557842 -0.205559 -0.558606 -0.212077 -0.560084 -0.218594 C -0.561564 -0.225112 -0.564865 -0.230974 -0.566718 -0.238149 C -0.568571 -0.245324 -0.570082 -0.253841 -0.571203 -0.261648 C -0.572323 -0.269453 -0.572714 -0.277833 -0.573446 -0.284981 C -0.574177 -0.292127 -0.573383 -0.303877 -0.575594 -0.304535 C -0.577806 -0.305192 -0.582260 -0.296730 -0.586713 -0.288925 C -0.591167 -0.281120 -0.598983 -0.266823 -0.602317 -0.257703 C -0.605649 -0.248584 -0.602644 -0.243983 -0.606708 -0.234205 C -0.610773 -0.224427 -0.620770 -0.210104 -0.626704 -0.199040 C -0.632636 -0.187975 -0.638959 -0.176282 -0.642307 -0.167818 C -0.645655 -0.159356 -0.645312 -0.156096 -0.646792 -0.148265 C -0.648271 -0.140430 -0.650452 -0.129943 -0.651183 -0.120823 C -0.651916 -0.111702 -0.650436 -0.102007 -0.651183 -0.093544 C -0.651931 -0.085082 -0.654547 -0.077878 -0.655669 -0.070047 C -0.656789 -0.062213 -0.655699 -0.053067 -0.657911 -0.046548 C -0.660121 -0.040030 -0.665245 -0.030938 -0.668935 -0.030938 C -0.672627 -0.030938 -0.677079 -0.040686 -0.680055 -0.046548 C -0.683030 -0.052408 -0.684928 -0.059585 -0.686782 -0.066102 C -0.688635 -0.072620 -0.688947 -0.079139 -0.691174 -0.085657 C -0.693400 -0.092176 -0.697169 -0.098694 -0.700142 -0.105211 C -0.703117 -0.111729 -0.705687 -0.120193 -0.709020 -0.124766 C -0.712353 -0.129339 -0.716075 -0.133310 -0.720139 -0.132653 C -0.724203 -0.131995 -0.729341 -0.122794 -0.733406 -0.120823 C -0.737469 -0.118851 -0.740818 -0.120823 -0.744526 -0.120823 C -0.748231 -0.120823 -0.751938 -0.121479 -0.755643 -0.120823 C -0.759350 -0.120184 -0.762682 -0.118822 -0.766762 -0.116877 C -0.770843 -0.114934 -0.775312 -0.111757 -0.780124 -0.109156 C -0.784935 -0.106554 -0.790821 -0.102582 -0.795634 -0.101267 C -0.800445 -0.099954 -0.804915 -0.101267 -0.808995 -0.101267 C -0.813075 -0.101267 -0.818260 -0.101267 -0.820114 -0.101267 " pathEditMode="relative" rAng="0" ptsTypes="">
                                      <p:cBhvr>
                                        <p:cTn id="5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900" y="0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806 0.005093 C -0.003183 0.005093 -0.007315 0.005093 -0.010070 0.005093 C -0.012825 0.005093 -0.015579 0.005093 -0.018334 0.005093 C -0.021088 0.005093 -0.023843 0.005093 -0.026598 0.005093 C -0.029352 0.005093 -0.031829 0.006189 -0.034862 0.005093 C -0.037894 0.003997 -0.041216 -0.000015 -0.044792 -0.001481 C -0.048369 -0.002947 -0.053021 -0.002237 -0.056320 -0.003703 C -0.059619 -0.005169 -0.062651 -0.007345 -0.064584 -0.010277 C -0.066517 -0.013209 -0.066806 -0.017253 -0.067917 -0.021296 C -0.069028 -0.025339 -0.069595 -0.030493 -0.071250 -0.034537 C -0.072906 -0.038580 -0.076204 -0.041882 -0.077848 -0.045555 C -0.079491 -0.049228 -0.080568 -0.052531 -0.081112 -0.056574 C -0.081656 -0.060617 -0.080278 -0.065401 -0.081112 -0.069814 C -0.081945 -0.074228 -0.085278 -0.078287 -0.086112 -0.083055 C -0.086945 -0.087824 -0.085568 -0.093287 -0.086112 -0.098426 C -0.086656 -0.103564 -0.087998 -0.108009 -0.089375 -0.113888 C -0.090753 -0.119768 -0.093276 -0.127839 -0.094375 -0.133703 C -0.095475 -0.139568 -0.095706 -0.144305 -0.095973 -0.149074 C -0.096239 -0.153842 -0.095973 -0.157901 -0.095973 -0.162314 C -0.095973 -0.166728 -0.095417 -0.170787 -0.095973 -0.175555 C -0.096528 -0.180324 -0.098751 -0.186527 -0.099306 -0.190926 C -0.099862 -0.195324 -0.099306 -0.197531 -0.099306 -0.201944 C -0.099306 -0.206358 -0.099306 -0.212268 -0.099306 -0.217407 C -0.099306 -0.222546 -0.098751 -0.227639 -0.099306 -0.232777 C -0.099862 -0.237916 -0.101540 -0.243827 -0.102639 -0.248240 C -0.103739 -0.252654 -0.104538 -0.255586 -0.105903 -0.259259 C -0.107269 -0.262932 -0.109179 -0.266620 -0.110834 -0.270277 C -0.112489 -0.273935 -0.113623 -0.278271 -0.115834 -0.281203 C -0.118044 -0.284135 -0.121343 -0.286034 -0.124098 -0.287870 C -0.126852 -0.289706 -0.129885 -0.289660 -0.132362 -0.292222 C -0.134838 -0.294784 -0.136482 -0.301404 -0.138959 -0.303240 C -0.141436 -0.305077 -0.144468 -0.302870 -0.147223 -0.303240 C -0.149977 -0.303611 -0.152732 -0.305092 -0.155487 -0.305463 C -0.158241 -0.305833 -0.160996 -0.306188 -0.163750 -0.305463 C -0.166505 -0.304737 -0.168994 -0.302206 -0.172014 -0.301111 C -0.175035 -0.300015 -0.178299 -0.301095 -0.181875 -0.298888 C -0.185452 -0.296682 -0.190163 -0.291172 -0.193473 -0.287870 C -0.196783 -0.284568 -0.198982 -0.281281 -0.201837 -0.279074 C -0.204491 -0.276867 -0.207246 -0.276095 -0.210000 -0.274629 C -0.212755 -0.273163 -0.215510 -0.271743 -0.218264 -0.270277 C -0.221019 -0.268811 -0.223774 -0.266944 -0.226528 -0.265833 C -0.229283 -0.264722 -0.232038 -0.264706 -0.234792 -0.263611 C -0.237547 -0.262515 -0.240301 -0.259984 -0.243056 -0.259259 C -0.245811 -0.258534 -0.248577 -0.259629 -0.251320 -0.259259 C -0.254063 -0.258889 -0.256771 -0.257407 -0.259514 -0.257037 C -0.262257 -0.256666 -0.265024 -0.257037 -0.267778 -0.257037 C -0.270533 -0.257037 -0.273288 -0.257037 -0.276042 -0.257037 C -0.278797 -0.257037 -0.281551 -0.257037 -0.284306 -0.257037 C -0.287061 -0.257037 -0.289538 -0.257777 -0.292570 -0.257037 C -0.295602 -0.256296 -0.299468 -0.253333 -0.302500 -0.252592 C -0.305533 -0.251852 -0.308010 -0.252592 -0.310764 -0.252592 C -0.313519 -0.252592 -0.315730 -0.252592 -0.319028 -0.252592 C -0.322327 -0.252592 -0.326980 -0.252592 -0.330556 -0.252592 C -0.334132 -0.252592 -0.336899 -0.252592 -0.340487 -0.252592 C -0.344075 -0.252592 -0.348507 -0.252592 -0.352084 -0.252592 C -0.355660 -0.252592 -0.358924 -0.252963 -0.361945 -0.252592 C -0.364966 -0.252222 -0.367176 -0.251095 -0.370209 -0.250370 C -0.373241 -0.249645 -0.377385 -0.250432 -0.380139 -0.248240 C -0.382894 -0.246049 -0.384538 -0.241265 -0.386737 -0.237222 C -0.388936 -0.233179 -0.390857 -0.227654 -0.393334 -0.223981 C -0.395811 -0.220308 -0.398843 -0.218117 -0.401598 -0.215185 C -0.404352 -0.212253 -0.407651 -0.209691 -0.409862 -0.206388 C -0.412072 -0.203086 -0.413206 -0.199043 -0.414862 -0.195370 C -0.416517 -0.191697 -0.417593 -0.186929 -0.419792 -0.184351 C -0.421991 -0.181774 -0.424757 -0.181018 -0.428056 -0.179907 C -0.431355 -0.178796 -0.436007 -0.178055 -0.439584 -0.177685 C -0.443160 -0.177314 -0.446482 -0.178410 -0.449514 -0.177685 C -0.452547 -0.176959 -0.454746 -0.174058 -0.457778 -0.173333 C -0.460811 -0.172608 -0.464399 -0.173333 -0.467709 -0.173333 C -0.471019 -0.173333 -0.474063 -0.173333 -0.477639 -0.173333 C -0.481216 -0.173333 -0.485591 -0.173333 -0.489167 -0.173333 C -0.492744 -0.173333 -0.495788 -0.173333 -0.499098 -0.173333 C -0.502408 -0.173333 -0.504629 -0.173333 -0.509028 -0.173333 C -0.513426 -0.173333 -0.520254 -0.173333 -0.525487 -0.173333 C -0.530717 -0.173333 -0.535730 -0.173333 -0.540417 -0.173333 C -0.545105 -0.173333 -0.549213 -0.173333 -0.553612 -0.173333 C -0.558010 -0.173333 -0.562952 -0.173333 -0.566806 -0.173333 C -0.570660 -0.173333 -0.573426 -0.173333 -0.576737 -0.173333 C -0.580047 -0.173333 -0.583369 -0.173333 -0.586667 -0.173333 C -0.589966 -0.173333 -0.593507 -0.173333 -0.596528 -0.173333 C -0.599549 -0.173333 -0.601482 -0.173333 -0.604792 -0.173333 C -0.608102 -0.173333 -0.613079 -0.172963 -0.616389 -0.173333 C -0.619700 -0.173703 -0.621899 -0.174459 -0.624653 -0.175555 C -0.627408 -0.176651 -0.629619 -0.179182 -0.632917 -0.179907 C -0.636216 -0.180632 -0.640325 -0.179907 -0.644445 -0.179907 C -0.648564 -0.179907 -0.654062 -0.179907 -0.657638 -0.179907 C -0.661216 -0.179907 -0.663148 -0.181373 -0.665903 -0.179907 C -0.668658 -0.178441 -0.671413 -0.173672 -0.674167 -0.171111 C -0.676922 -0.168549 -0.679676 -0.166743 -0.682431 -0.164537 C -0.685186 -0.162330 -0.687940 -0.159336 -0.690695 -0.157870 C -0.693450 -0.156404 -0.695648 -0.155370 -0.698959 -0.155740 C -0.702269 -0.156111 -0.707246 -0.156790 -0.710556 -0.160092 C -0.713866 -0.163395 -0.715521 -0.172623 -0.718820 -0.175555 C -0.722118 -0.178487 -0.727593 -0.175493 -0.730348 -0.177685 C -0.733102 -0.179876 -0.733693 -0.185031 -0.735348 -0.188703 C -0.737002 -0.192376 -0.738635 -0.195679 -0.740278 -0.199722 C -0.741922 -0.203765 -0.744387 -0.208919 -0.745209 -0.212963 C -0.746031 -0.217006 -0.743831 -0.220308 -0.745209 -0.223981 C -0.746585 -0.227654 -0.752094 -0.231327 -0.753473 -0.235000 C -0.754850 -0.238672 -0.753195 -0.240879 -0.753473 -0.246018 C -0.753749 -0.251157 -0.754583 -0.260694 -0.755139 -0.265833 C -0.755695 -0.270972 -0.756528 -0.273179 -0.756806 -0.276851 C -0.757083 -0.280524 -0.757083 -0.283827 -0.756806 -0.287870 C -0.756528 -0.291913 -0.755417 -0.297068 -0.755139 -0.301111 C -0.754862 -0.305154 -0.755139 -0.308102 -0.755139 -0.312129 C -0.755139 -0.316157 -0.755139 -0.320509 -0.755139 -0.325277 C -0.755139 -0.330046 -0.756517 -0.337438 -0.755139 -0.340740 C -0.753762 -0.344043 -0.750174 -0.344367 -0.746875 -0.345092 C -0.743577 -0.345818 -0.738645 -0.344722 -0.735348 -0.345092 C -0.732049 -0.345463 -0.729838 -0.346944 -0.727084 -0.347314 C -0.724329 -0.347685 -0.722130 -0.347314 -0.718820 -0.347314 C -0.715510 -0.347314 -0.710533 -0.347314 -0.707223 -0.347314 C -0.703912 -0.347314 -0.702257 -0.346944 -0.698959 -0.347314 C -0.695660 -0.347685 -0.690729 -0.348441 -0.687431 -0.349537 C -0.684132 -0.350632 -0.682477 -0.352052 -0.679167 -0.353888 C -0.675857 -0.355725 -0.670879 -0.357978 -0.667570 -0.360555 C -0.664260 -0.363132 -0.662060 -0.366419 -0.659306 -0.369351 C -0.656551 -0.372284 -0.653797 -0.377407 -0.651042 -0.378148 C -0.648287 -0.378888 -0.644422 -0.376358 -0.642778 -0.373796 C -0.641135 -0.371234 -0.641725 -0.366450 -0.641181 -0.362777 C -0.640637 -0.359105 -0.639792 -0.355432 -0.639514 -0.351759 C -0.639237 -0.348086 -0.639514 -0.344413 -0.639514 -0.340740 C -0.639514 -0.337068 -0.639514 -0.333395 -0.639514 -0.329722 C -0.639514 -0.326049 -0.639237 -0.322376 -0.639514 -0.318703 C -0.639792 -0.315031 -0.640637 -0.311358 -0.641181 -0.307685 C -0.641725 -0.304012 -0.642512 -0.300339 -0.642778 -0.296666 C -0.643043 -0.292993 -0.642778 -0.290046 -0.642778 -0.285648 C -0.642778 -0.281250 -0.644422 -0.273950 -0.642778 -0.270277 C -0.641135 -0.266605 -0.634561 -0.264722 -0.632917 -0.263611 " pathEditMode="relative" rAng="0" ptsTypes="">
                                      <p:cBhvr>
                                        <p:cTn id="5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00" y="-14600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10" presetClass="exit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99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44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6" presetClass="emph" presetSubtype="0" fill="hold" grpId="1" nodeType="withEffect">
                                  <p:stCondLst>
                                    <p:cond delay="5400"/>
                                  </p:stCondLst>
                                  <p:childTnLst>
                                    <p:animScale>
                                      <p:cBhvr>
                                        <p:cTn id="73" dur="3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2" nodeType="withEffect">
                                  <p:stCondLst>
                                    <p:cond delay="5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298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63" presetClass="path" presetSubtype="0" repeatCount="indefinite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animMotion origin="layout" path="M 3.33333E-6 -2.22222E-6 L 1.87083 -2.22222E-6 " pathEditMode="relative" rAng="0" ptsTypes="AA">
                                      <p:cBhvr>
                                        <p:cTn id="82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500" y="0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63" presetClass="path" presetSubtype="0" repeatCount="indefinite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animMotion origin="layout" path="M 0 1.11022E-16 L 2.71667 1.11022E-16 " pathEditMode="relative" rAng="0" ptsTypes="AA">
                                      <p:cBhvr>
                                        <p:cTn id="84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800" y="0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0" presetClass="path" presetSubtype="0" repeatCount="indefinite" accel="50000" decel="5000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animMotion origin="layout" path="M -3.33333E-6 -2.59259E-6 C 0.10313 -0.04838 0.20625 -0.09676 0.33941 -0.09352 C 0.47223 -0.09004 0.67309 0.01227 0.79757 0.0206 C 0.92205 0.02917 1.03073 -0.03148 1.08611 -0.04328 C 1.14167 -0.05509 1.13594 -0.05254 1.13021 -0.05023 " pathEditMode="relative" rAng="0" ptsTypes="aaaaA">
                                      <p:cBhvr>
                                        <p:cTn id="86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100" y="-3400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0" presetClass="path" presetSubtype="0" repeatCount="indefinite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-0.00695 0.02199 C 0.18073 -0.05509 0.36753 -0.13125 0.56684 -0.12708 C 0.76736 -0.12199 1.02951 0.03102 1.19305 0.04907 C 1.35434 0.06667 1.47413 0.00486 1.54878 -0.02176 C 1.62031 -0.04653 1.62291 -0.07708 1.62673 -0.10695 " pathEditMode="relative" rAng="-603180" ptsTypes="aaaaA">
                                      <p:cBhvr>
                                        <p:cTn id="88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000" y="-4300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0" presetClass="path" presetSubtype="0" repeatCount="indefinite" fill="hold" nodeType="withEffect">
                                  <p:stCondLst>
                                    <p:cond delay="4300"/>
                                  </p:stCondLst>
                                  <p:childTnLst>
                                    <p:animMotion origin="layout" path="M 1.38889E-6 -1.11111E-6 C 0.15243 0.12546 0.30503 0.25092 0.48003 0.27986 C 0.65503 0.30879 0.89166 0.18889 1.05 0.17338 C 1.20833 0.15787 1.33333 0.16666 1.43003 0.18657 C 1.52673 0.20648 1.57829 0.24976 1.63003 0.29328 " pathEditMode="relative" ptsTypes="aaaaA">
                                      <p:cBhvr>
                                        <p:cTn id="90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1" presetID="0" presetClass="path" presetSubtype="0" repeatCount="indefinite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3.33333E-6 3.7037E-6 C 0.14427 0.04884 0.28889 0.09791 0.46841 0.10671 C 0.64792 0.11551 0.89775 0.05115 1.07726 0.05324 C 1.25677 0.05532 1.40122 0.0875 1.54584 0.1199 " pathEditMode="relative" rAng="0" ptsTypes="aaaA">
                                      <p:cBhvr>
                                        <p:cTn id="92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300" y="6000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0" presetClass="path" presetSubtype="0" repeatCount="indefinite" accel="50000" decel="50000" fill="hold" nodeType="withEffect">
                                  <p:stCondLst>
                                    <p:cond delay="5700"/>
                                  </p:stCondLst>
                                  <p:childTnLst>
                                    <p:animMotion origin="layout" path="M 0.00833 0.02361 C 0.1467 -0.02477 0.28524 -0.07315 0.46406 -0.06991 C 0.64253 -0.06644 0.91232 0.03588 1.07951 0.04421 C 1.2467 0.05277 1.39253 -0.00787 1.46701 -0.01968 C 1.54166 -0.03149 1.53385 -0.02894 1.52621 -0.02662 " pathEditMode="relative" rAng="0" ptsTypes="aaaaA">
                                      <p:cBhvr>
                                        <p:cTn id="94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700" y="-3400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0" presetClass="path" presetSubtype="0" repeatCount="indefinite" fill="hold" nodeType="withEffect">
                                  <p:stCondLst>
                                    <p:cond delay="5200"/>
                                  </p:stCondLst>
                                  <p:childTnLst>
                                    <p:animMotion origin="layout" path="M -0.00695 0.02199 C 0.18073 -0.05509 0.36753 -0.13125 0.56684 -0.12708 C 0.76736 -0.12199 1.02951 0.03102 1.19305 0.04907 C 1.35434 0.06667 1.47413 0.00486 1.54878 -0.02176 C 1.62031 -0.04653 1.62291 -0.07708 1.62673 -0.10695 " pathEditMode="relative" rAng="-603180" ptsTypes="aaaaA">
                                      <p:cBhvr>
                                        <p:cTn id="96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000" y="-4300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0" presetClass="path" presetSubtype="0" repeatCount="indefinite" fill="hold" nodeType="withEffect">
                                  <p:stCondLst>
                                    <p:cond delay="5800"/>
                                  </p:stCondLst>
                                  <p:childTnLst>
                                    <p:animMotion origin="layout" path="M -3.33333E-6 4.81481E-6 C 0.0809 -0.17662 0.16181 -0.35324 0.31007 -0.38658 C 0.45833 -0.41991 0.7217 -0.22223 0.88993 -0.2 C 1.05816 -0.17778 1.21823 -0.23773 1.31997 -0.25324 C 1.4217 -0.26875 1.46076 -0.28102 1.5 -0.29329 " pathEditMode="relative" ptsTypes="aaaaA">
                                      <p:cBhvr>
                                        <p:cTn id="98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9" presetID="0" presetClass="path" presetSubtype="0" repeatCount="indefinite" fill="hold" nodeType="withEffect">
                                  <p:stCondLst>
                                    <p:cond delay="4800"/>
                                  </p:stCondLst>
                                  <p:childTnLst>
                                    <p:animMotion origin="layout" path="M -4.44444E-6 -0.0537 C 0.15243 0.07176 0.30504 0.19722 0.47987 0.22616 C 0.65504 0.2551 0.89167 0.13519 1.05 0.11968 C 1.20834 0.10417 1.33334 0.11297 1.43004 0.13287 C 1.52674 0.15278 1.5783 0.19607 1.63004 0.23959 " pathEditMode="relative" rAng="0" ptsTypes="aaaaA">
                                      <p:cBhvr>
                                        <p:cTn id="100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500" y="15400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0" presetClass="path" presetSubtype="0" repeatCount="indefinite" fill="hold" nodeType="withEffect">
                                  <p:stCondLst>
                                    <p:cond delay="5300"/>
                                  </p:stCondLst>
                                  <p:childTnLst>
                                    <p:animMotion origin="layout" path="M -5.55556E-7 6.93642E-7 C 0.14427 0.0585 0.28889 0.11746 0.4684 0.12832 C 0.64792 0.13896 0.89774 0.06127 1.07726 0.06381 C 1.25677 0.06636 1.40122 0.10497 1.54583 0.14428 " pathEditMode="relative" rAng="0" ptsTypes="aaaA">
                                      <p:cBhvr>
                                        <p:cTn id="102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300" y="7200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63" presetClass="path" presetSubtype="0" repeatCount="indefinite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animMotion origin="layout" path="M -3.33333E-6 1.11022E-16 L 1.20625 1.11022E-16 " pathEditMode="relative" rAng="0" ptsTypes="AA">
                                      <p:cBhvr>
                                        <p:cTn id="106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300" y="0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368 0.004444 C -0.019159 0.004444 -0.024171 0.004444 -0.028113 0.004444 C -0.032056 0.004444 -0.036014 0.004444 -0.041025 0.004444 C -0.046037 0.004444 -0.052102 0.004089 -0.058182 0.004444 C -0.064261 0.004799 -0.072132 0.006219 -0.077504 0.006574 C -0.082877 0.006929 -0.085766 0.006574 -0.090417 0.006574 C -0.095067 0.006574 -0.100394 0.006574 -0.105405 0.006574 C -0.110416 0.006574 -0.116180 0.006574 -0.120485 0.006574 C -0.124789 0.006574 -0.127302 0.006574 -0.131229 0.006574 C -0.135157 0.006574 -0.139763 0.008410 -0.144052 0.006574 C -0.148340 0.004737 -0.153383 -0.000772 -0.156964 -0.004445 C -0.160546 -0.008118 -0.162322 -0.012531 -0.165541 -0.015463 C -0.168762 -0.018396 -0.173413 -0.018380 -0.176286 -0.022037 C -0.179161 -0.025695 -0.180636 -0.033010 -0.182788 -0.037408 C -0.184939 -0.041806 -0.187769 -0.044383 -0.189199 -0.048426 C -0.190628 -0.052470 -0.188506 -0.059090 -0.191365 -0.061667 C -0.194226 -0.064244 -0.202066 -0.061683 -0.206355 -0.063889 C -0.210644 -0.066096 -0.214226 -0.071235 -0.217100 -0.074908 C -0.219975 -0.078581 -0.220727 -0.082254 -0.223601 -0.085926 C -0.226476 -0.089599 -0.230780 -0.094383 -0.234346 -0.096945 C -0.237913 -0.099507 -0.241435 -0.100926 -0.245000 -0.101297 C -0.248568 -0.101667 -0.251803 -0.099892 -0.255745 -0.099167 C -0.259689 -0.098442 -0.264716 -0.099152 -0.268658 -0.096945 C -0.272601 -0.094738 -0.276544 -0.089599 -0.279403 -0.085926 C -0.282263 -0.082254 -0.284385 -0.078581 -0.285814 -0.074908 C -0.287244 -0.071235 -0.287620 -0.067562 -0.287981 -0.063889 C -0.288343 -0.060217 -0.285468 -0.055803 -0.287981 -0.052871 C -0.290494 -0.049939 -0.298756 -0.047392 -0.303060 -0.046297 C -0.307365 -0.045201 -0.309877 -0.046297 -0.313805 -0.046297 C -0.317733 -0.046297 -0.322339 -0.046297 -0.326627 -0.046297 C -0.330916 -0.046297 -0.335596 -0.044831 -0.339540 -0.046297 C -0.343482 -0.047763 -0.346703 -0.053257 -0.350285 -0.055093 C -0.353866 -0.056930 -0.357448 -0.056590 -0.361030 -0.057315 C -0.364611 -0.058041 -0.367470 -0.058349 -0.371774 -0.059445 C -0.376079 -0.060541 -0.382203 -0.062053 -0.386854 -0.063889 C -0.391504 -0.065726 -0.395025 -0.069723 -0.399676 -0.070463 C -0.404325 -0.071204 -0.411173 -0.070525 -0.414755 -0.068334 C -0.418337 -0.066142 -0.419736 -0.061358 -0.421166 -0.057315 C -0.422595 -0.053272 -0.422611 -0.048118 -0.423332 -0.044075 C -0.424055 -0.040031 -0.425138 -0.036729 -0.425500 -0.033056 C -0.425861 -0.029383 -0.425138 -0.025710 -0.425500 -0.022037 C -0.425861 -0.018365 -0.426960 -0.014692 -0.427667 -0.011019 C -0.428375 -0.007346 -0.427246 -0.002933 -0.429744 0.000000 C -0.432242 0.002932 -0.438713 0.004367 -0.442655 0.006574 C -0.446599 0.008780 -0.449820 0.011774 -0.453401 0.013240 C -0.456983 0.014706 -0.460565 0.015015 -0.464146 0.015370 C -0.467728 0.015725 -0.471309 0.015370 -0.474891 0.015370 C -0.478473 0.015370 -0.482054 0.016836 -0.485636 0.015370 C -0.489218 0.013904 -0.493522 0.009876 -0.496381 0.006574 C -0.499241 0.003271 -0.499211 -0.000417 -0.502792 -0.004445 C -0.506374 -0.008473 -0.515013 -0.013565 -0.517872 -0.017593 C -0.520731 -0.021621 -0.517089 -0.024198 -0.519948 -0.028612 C -0.522807 -0.033025 -0.531445 -0.039661 -0.535027 -0.044075 C -0.538609 -0.048488 -0.540008 -0.051050 -0.541439 -0.055093 C -0.542868 -0.059136 -0.542176 -0.064306 -0.543605 -0.068334 C -0.545035 -0.072362 -0.547864 -0.075232 -0.550016 -0.079260 C -0.552168 -0.083287 -0.554004 -0.088457 -0.556518 -0.092500 C -0.559031 -0.096544 -0.562943 -0.099846 -0.565095 -0.103519 C -0.567247 -0.107192 -0.566916 -0.110124 -0.569429 -0.114537 C -0.571942 -0.118951 -0.577676 -0.125587 -0.580174 -0.130000 C -0.582673 -0.134414 -0.583349 -0.137362 -0.584418 -0.141019 C -0.585487 -0.144676 -0.585863 -0.148288 -0.586586 -0.151945 C -0.587307 -0.155602 -0.587684 -0.159291 -0.588752 -0.162963 C -0.589821 -0.166636 -0.591205 -0.170309 -0.592996 -0.173982 C -0.594788 -0.177655 -0.598068 -0.181328 -0.599497 -0.185000 C -0.600927 -0.188673 -0.599783 -0.192346 -0.601575 -0.196019 C -0.603365 -0.199692 -0.607022 -0.204831 -0.610242 -0.207037 C -0.613463 -0.209244 -0.617331 -0.208889 -0.620898 -0.209260 C -0.624464 -0.209630 -0.628061 -0.209630 -0.631643 -0.209260 C -0.635224 -0.208889 -0.638806 -0.208504 -0.642387 -0.207037 C -0.645969 -0.205571 -0.650258 -0.203396 -0.653132 -0.200463 C -0.656007 -0.197531 -0.656760 -0.192747 -0.659633 -0.189445 C -0.662508 -0.186142 -0.667519 -0.183951 -0.670378 -0.180649 C -0.673238 -0.177346 -0.673931 -0.173303 -0.676790 -0.169630 C -0.679649 -0.165957 -0.683953 -0.161914 -0.687535 -0.158612 C -0.691116 -0.155309 -0.694698 -0.151652 -0.698280 -0.149815 C -0.701861 -0.147979 -0.705443 -0.147238 -0.709024 -0.147593 C -0.712606 -0.147948 -0.717272 -0.149383 -0.719769 -0.151945 C -0.722269 -0.154507 -0.723306 -0.159291 -0.724013 -0.162963 C -0.724721 -0.166636 -0.724013 -0.170309 -0.724013 -0.173982 C -0.724013 -0.177655 -0.723653 -0.181328 -0.724013 -0.185000 C -0.724375 -0.188673 -0.726181 -0.192346 -0.726181 -0.196019 C -0.726181 -0.199692 -0.725082 -0.203365 -0.724013 -0.207037 C -0.722945 -0.210710 -0.720477 -0.214383 -0.719769 -0.218056 C -0.719062 -0.221729 -0.717979 -0.225772 -0.719769 -0.229075 C -0.721561 -0.232377 -0.726934 -0.236034 -0.730515 -0.237871 C -0.734097 -0.239707 -0.737679 -0.239723 -0.741260 -0.240093 C -0.744842 -0.240463 -0.748423 -0.240093 -0.752005 -0.240093 C -0.755587 -0.240093 -0.758461 -0.242300 -0.762750 -0.240093 C -0.767040 -0.237886 -0.774173 -0.230896 -0.777739 -0.226852 C -0.781306 -0.222809 -0.781636 -0.219507 -0.784150 -0.215834 C -0.786663 -0.212161 -0.790305 -0.208488 -0.792818 -0.204815 C -0.795332 -0.201142 -0.798161 -0.197454 -0.799228 -0.193797 C -0.800297 -0.190139 -0.799228 -0.186528 -0.799228 -0.182871 C -0.799228 -0.179213 -0.799590 -0.175525 -0.799228 -0.171852 C -0.798868 -0.168180 -0.797424 -0.164507 -0.797062 -0.160834 C -0.796701 -0.157161 -0.798131 -0.153488 -0.797062 -0.149815 C -0.795993 -0.146142 -0.791720 -0.140633 -0.790651 -0.138797 " pathEditMode="relative" rAng="0" ptsTypes="">
                                      <p:cBhvr>
                                        <p:cTn id="108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200" y="-7800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818 -0.038825 C -0.010671 -0.037510 -0.016230 -0.032910 -0.019937 -0.030938 C -0.023644 -0.028966 -0.027349 -0.030909 -0.031056 -0.026993 C -0.034761 -0.023078 -0.038468 -0.010698 -0.042175 -0.007439 C -0.045880 -0.004179 -0.048839 -0.007439 -0.053293 -0.007439 C -0.057747 -0.007439 -0.063711 -0.008069 -0.068897 -0.007439 C -0.074083 -0.006809 -0.079222 -0.004289 -0.084407 -0.003659 C -0.089593 -0.003029 -0.095558 -0.003659 -0.100011 -0.003659 C -0.104465 -0.003659 -0.107066 -0.003659 -0.111130 -0.003659 C -0.115193 -0.003659 -0.119959 -0.003659 -0.124397 -0.003659 C -0.128835 -0.003659 -0.133304 -0.003659 -0.137758 -0.003659 C -0.142213 -0.003659 -0.146308 -0.003029 -0.151120 -0.003659 C -0.155931 -0.004289 -0.162191 -0.006153 -0.166630 -0.007439 C -0.171068 -0.008726 -0.173668 -0.009411 -0.177749 -0.011383 C -0.181829 -0.013354 -0.187030 -0.017298 -0.191110 -0.019269 C -0.195191 -0.021243 -0.198522 -0.022556 -0.202229 -0.023214 C -0.205935 -0.023871 -0.209641 -0.023214 -0.213347 -0.023214 C -0.217054 -0.023214 -0.220759 -0.018668 -0.224466 -0.023214 C -0.228173 -0.027759 -0.233000 -0.042686 -0.235585 -0.050491 C -0.238170 -0.058297 -0.237765 -0.063528 -0.239977 -0.070047 C -0.242188 -0.076563 -0.245878 -0.090915 -0.248853 -0.089600 C -0.251826 -0.088285 -0.255595 -0.070622 -0.257821 -0.062158 C -0.260049 -0.053697 -0.261108 -0.046630 -0.262213 -0.038825 C -0.263319 -0.031020 -0.264082 -0.023816 -0.264456 -0.015326 C -0.264830 -0.006836 -0.262977 0.002996 -0.264456 0.012116 C -0.265936 0.021236 -0.271480 0.030931 -0.273332 0.039393 C -0.275186 0.047857 -0.274469 0.055717 -0.275576 0.062892 C -0.276681 0.070067 -0.278860 0.082445 -0.279967 0.082445 C -0.281072 0.082445 -0.281836 0.070067 -0.282208 0.062892 C -0.282582 0.055717 -0.282208 0.047227 -0.282208 0.039393 C -0.282208 0.031559 -0.282208 0.023069 -0.282208 0.015894 C -0.282208 0.008719 -0.282208 0.004146 -0.282208 -0.003659 C -0.282208 -0.011464 -0.282208 -0.023131 -0.282208 -0.030938 C -0.282208 -0.038743 -0.282208 -0.043973 -0.282208 -0.050491 C -0.282208 -0.057010 -0.281462 -0.063528 -0.282208 -0.070047 C -0.282956 -0.076563 -0.285214 -0.082425 -0.286694 -0.089600 C -0.288173 -0.096775 -0.289606 -0.105924 -0.291086 -0.113099 C -0.292564 -0.120274 -0.292969 -0.131366 -0.295570 -0.132653 C -0.298171 -0.133941 -0.302250 -0.127998 -0.306689 -0.120823 C -0.311128 -0.113647 -0.315908 -0.101322 -0.322200 -0.089600 C -0.328490 -0.077878 -0.338877 -0.059612 -0.344436 -0.050491 C -0.349995 -0.041371 -0.352582 -0.040741 -0.355555 -0.034881 C -0.358529 -0.029019 -0.360803 -0.021844 -0.362282 -0.015326 C -0.363762 -0.008807 -0.362220 0.002914 -0.364432 0.004228 C -0.366642 0.005543 -0.373696 -0.001577 -0.375549 -0.007439 C -0.377403 -0.013299 -0.373696 -0.022448 -0.375549 -0.030938 C -0.377403 -0.039428 -0.383337 -0.049260 -0.386669 -0.058380 C -0.390001 -0.067498 -0.392945 -0.077852 -0.395546 -0.085657 C -0.398146 -0.093461 -0.400779 -0.105211 -0.402273 -0.105211 C -0.403768 -0.105211 -0.403409 -0.093461 -0.404514 -0.085657 C -0.405621 -0.077852 -0.407054 -0.066185 -0.408907 -0.058380 C -0.410759 -0.050573 -0.413033 -0.045343 -0.415634 -0.038825 C -0.418234 -0.032306 -0.421178 -0.025788 -0.424510 -0.019269 C -0.427842 -0.012753 -0.431923 -0.006234 -0.435627 0.000284 C -0.439335 0.006803 -0.443415 0.013321 -0.446747 0.019839 C -0.450081 0.026356 -0.452293 0.033533 -0.455624 0.039393 C -0.458956 0.045253 -0.463783 0.049143 -0.466743 0.055003 C -0.469701 0.060865 -0.470418 0.069327 -0.473377 0.074559 C -0.476335 0.079788 -0.481163 0.079872 -0.484496 0.086390 C -0.487828 0.092907 -0.490413 0.105862 -0.493371 0.113667 C -0.496331 0.121473 -0.498168 0.126046 -0.502248 0.133221 C -0.506329 0.140398 -0.513398 0.150201 -0.517851 0.156720 C -0.522306 0.163238 -0.525264 0.173645 -0.528969 0.172330 C -0.532676 0.171017 -0.537130 0.156008 -0.540089 0.148833 C -0.543048 0.141656 -0.544511 0.135796 -0.546723 0.129278 C -0.548934 0.122759 -0.551877 0.116241 -0.553356 0.109724 C -0.554836 0.103206 -0.555226 0.097317 -0.555600 0.090169 C -0.555974 0.083020 -0.555226 0.073984 -0.555600 0.066835 C -0.555974 0.059687 -0.557468 0.054457 -0.557842 0.047282 C -0.558215 0.040105 -0.557842 0.032273 -0.557842 0.023783 C -0.557842 0.015293 -0.557842 0.004173 -0.557842 -0.003659 C -0.557842 -0.011493 -0.557842 -0.016723 -0.557842 -0.023214 C -0.557842 -0.029704 -0.557468 -0.036113 -0.557842 -0.042605 C -0.558215 -0.049095 -0.559711 -0.054327 -0.560084 -0.062158 C -0.560458 -0.069992 -0.560084 -0.081110 -0.560084 -0.089600 C -0.560084 -0.098090 -0.560084 -0.104636 -0.560084 -0.113099 C -0.560084 -0.121561 -0.560084 -0.132571 -0.560084 -0.140375 C -0.560084 -0.148180 -0.560084 -0.153412 -0.560084 -0.159930 C -0.560084 -0.166450 -0.560458 -0.172967 -0.560084 -0.179485 C -0.559711 -0.186003 -0.557842 -0.192522 -0.557842 -0.199040 C -0.557842 -0.205559 -0.558606 -0.212077 -0.560084 -0.218594 C -0.561564 -0.225112 -0.564865 -0.230974 -0.566718 -0.238149 C -0.568571 -0.245324 -0.570082 -0.253841 -0.571203 -0.261648 C -0.572323 -0.269453 -0.572714 -0.277833 -0.573446 -0.284981 C -0.574177 -0.292127 -0.573383 -0.303877 -0.575594 -0.304535 C -0.577806 -0.305192 -0.582260 -0.296730 -0.586713 -0.288925 C -0.591167 -0.281120 -0.598983 -0.266823 -0.602317 -0.257703 C -0.605649 -0.248584 -0.602644 -0.243983 -0.606708 -0.234205 C -0.610773 -0.224427 -0.620770 -0.210104 -0.626704 -0.199040 C -0.632636 -0.187975 -0.638959 -0.176282 -0.642307 -0.167818 C -0.645655 -0.159356 -0.645312 -0.156096 -0.646792 -0.148265 C -0.648271 -0.140430 -0.650452 -0.129943 -0.651183 -0.120823 C -0.651916 -0.111702 -0.650436 -0.102007 -0.651183 -0.093544 C -0.651931 -0.085082 -0.654547 -0.077878 -0.655669 -0.070047 C -0.656789 -0.062213 -0.655699 -0.053067 -0.657911 -0.046548 C -0.660121 -0.040030 -0.665245 -0.030938 -0.668935 -0.030938 C -0.672627 -0.030938 -0.677079 -0.040686 -0.680055 -0.046548 C -0.683030 -0.052408 -0.684928 -0.059585 -0.686782 -0.066102 C -0.688635 -0.072620 -0.688947 -0.079139 -0.691174 -0.085657 C -0.693400 -0.092176 -0.697169 -0.098694 -0.700142 -0.105211 C -0.703117 -0.111729 -0.705687 -0.120193 -0.709020 -0.124766 C -0.712353 -0.129339 -0.716075 -0.133310 -0.720139 -0.132653 C -0.724203 -0.131995 -0.729341 -0.122794 -0.733406 -0.120823 C -0.737469 -0.118851 -0.740818 -0.120823 -0.744526 -0.120823 C -0.748231 -0.120823 -0.751938 -0.121479 -0.755643 -0.120823 C -0.759350 -0.120184 -0.762682 -0.118822 -0.766762 -0.116877 C -0.770843 -0.114934 -0.775312 -0.111757 -0.780124 -0.109156 C -0.784935 -0.106554 -0.790821 -0.102582 -0.795634 -0.101267 C -0.800445 -0.099954 -0.804915 -0.101267 -0.808995 -0.101267 C -0.813075 -0.101267 -0.818260 -0.101267 -0.820114 -0.101267 " pathEditMode="relative" rAng="0" ptsTypes="">
                                      <p:cBhvr>
                                        <p:cTn id="110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900" y="0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806 0.005093 C -0.003183 0.005093 -0.007315 0.005093 -0.010070 0.005093 C -0.012825 0.005093 -0.015579 0.005093 -0.018334 0.005093 C -0.021088 0.005093 -0.023843 0.005093 -0.026598 0.005093 C -0.029352 0.005093 -0.031829 0.006189 -0.034862 0.005093 C -0.037894 0.003997 -0.041216 -0.000015 -0.044792 -0.001481 C -0.048369 -0.002947 -0.053021 -0.002237 -0.056320 -0.003703 C -0.059619 -0.005169 -0.062651 -0.007345 -0.064584 -0.010277 C -0.066517 -0.013209 -0.066806 -0.017253 -0.067917 -0.021296 C -0.069028 -0.025339 -0.069595 -0.030493 -0.071250 -0.034537 C -0.072906 -0.038580 -0.076204 -0.041882 -0.077848 -0.045555 C -0.079491 -0.049228 -0.080568 -0.052531 -0.081112 -0.056574 C -0.081656 -0.060617 -0.080278 -0.065401 -0.081112 -0.069814 C -0.081945 -0.074228 -0.085278 -0.078287 -0.086112 -0.083055 C -0.086945 -0.087824 -0.085568 -0.093287 -0.086112 -0.098426 C -0.086656 -0.103564 -0.087998 -0.108009 -0.089375 -0.113888 C -0.090753 -0.119768 -0.093276 -0.127839 -0.094375 -0.133703 C -0.095475 -0.139568 -0.095706 -0.144305 -0.095973 -0.149074 C -0.096239 -0.153842 -0.095973 -0.157901 -0.095973 -0.162314 C -0.095973 -0.166728 -0.095417 -0.170787 -0.095973 -0.175555 C -0.096528 -0.180324 -0.098751 -0.186527 -0.099306 -0.190926 C -0.099862 -0.195324 -0.099306 -0.197531 -0.099306 -0.201944 C -0.099306 -0.206358 -0.099306 -0.212268 -0.099306 -0.217407 C -0.099306 -0.222546 -0.098751 -0.227639 -0.099306 -0.232777 C -0.099862 -0.237916 -0.101540 -0.243827 -0.102639 -0.248240 C -0.103739 -0.252654 -0.104538 -0.255586 -0.105903 -0.259259 C -0.107269 -0.262932 -0.109179 -0.266620 -0.110834 -0.270277 C -0.112489 -0.273935 -0.113623 -0.278271 -0.115834 -0.281203 C -0.118044 -0.284135 -0.121343 -0.286034 -0.124098 -0.287870 C -0.126852 -0.289706 -0.129885 -0.289660 -0.132362 -0.292222 C -0.134838 -0.294784 -0.136482 -0.301404 -0.138959 -0.303240 C -0.141436 -0.305077 -0.144468 -0.302870 -0.147223 -0.303240 C -0.149977 -0.303611 -0.152732 -0.305092 -0.155487 -0.305463 C -0.158241 -0.305833 -0.160996 -0.306188 -0.163750 -0.305463 C -0.166505 -0.304737 -0.168994 -0.302206 -0.172014 -0.301111 C -0.175035 -0.300015 -0.178299 -0.301095 -0.181875 -0.298888 C -0.185452 -0.296682 -0.190163 -0.291172 -0.193473 -0.287870 C -0.196783 -0.284568 -0.198982 -0.281281 -0.201837 -0.279074 C -0.204491 -0.276867 -0.207246 -0.276095 -0.210000 -0.274629 C -0.212755 -0.273163 -0.215510 -0.271743 -0.218264 -0.270277 C -0.221019 -0.268811 -0.223774 -0.266944 -0.226528 -0.265833 C -0.229283 -0.264722 -0.232038 -0.264706 -0.234792 -0.263611 C -0.237547 -0.262515 -0.240301 -0.259984 -0.243056 -0.259259 C -0.245811 -0.258534 -0.248577 -0.259629 -0.251320 -0.259259 C -0.254063 -0.258889 -0.256771 -0.257407 -0.259514 -0.257037 C -0.262257 -0.256666 -0.265024 -0.257037 -0.267778 -0.257037 C -0.270533 -0.257037 -0.273288 -0.257037 -0.276042 -0.257037 C -0.278797 -0.257037 -0.281551 -0.257037 -0.284306 -0.257037 C -0.287061 -0.257037 -0.289538 -0.257777 -0.292570 -0.257037 C -0.295602 -0.256296 -0.299468 -0.253333 -0.302500 -0.252592 C -0.305533 -0.251852 -0.308010 -0.252592 -0.310764 -0.252592 C -0.313519 -0.252592 -0.315730 -0.252592 -0.319028 -0.252592 C -0.322327 -0.252592 -0.326980 -0.252592 -0.330556 -0.252592 C -0.334132 -0.252592 -0.336899 -0.252592 -0.340487 -0.252592 C -0.344075 -0.252592 -0.348507 -0.252592 -0.352084 -0.252592 C -0.355660 -0.252592 -0.358924 -0.252963 -0.361945 -0.252592 C -0.364966 -0.252222 -0.367176 -0.251095 -0.370209 -0.250370 C -0.373241 -0.249645 -0.377385 -0.250432 -0.380139 -0.248240 C -0.382894 -0.246049 -0.384538 -0.241265 -0.386737 -0.237222 C -0.388936 -0.233179 -0.390857 -0.227654 -0.393334 -0.223981 C -0.395811 -0.220308 -0.398843 -0.218117 -0.401598 -0.215185 C -0.404352 -0.212253 -0.407651 -0.209691 -0.409862 -0.206388 C -0.412072 -0.203086 -0.413206 -0.199043 -0.414862 -0.195370 C -0.416517 -0.191697 -0.417593 -0.186929 -0.419792 -0.184351 C -0.421991 -0.181774 -0.424757 -0.181018 -0.428056 -0.179907 C -0.431355 -0.178796 -0.436007 -0.178055 -0.439584 -0.177685 C -0.443160 -0.177314 -0.446482 -0.178410 -0.449514 -0.177685 C -0.452547 -0.176959 -0.454746 -0.174058 -0.457778 -0.173333 C -0.460811 -0.172608 -0.464399 -0.173333 -0.467709 -0.173333 C -0.471019 -0.173333 -0.474063 -0.173333 -0.477639 -0.173333 C -0.481216 -0.173333 -0.485591 -0.173333 -0.489167 -0.173333 C -0.492744 -0.173333 -0.495788 -0.173333 -0.499098 -0.173333 C -0.502408 -0.173333 -0.504629 -0.173333 -0.509028 -0.173333 C -0.513426 -0.173333 -0.520254 -0.173333 -0.525487 -0.173333 C -0.530717 -0.173333 -0.535730 -0.173333 -0.540417 -0.173333 C -0.545105 -0.173333 -0.549213 -0.173333 -0.553612 -0.173333 C -0.558010 -0.173333 -0.562952 -0.173333 -0.566806 -0.173333 C -0.570660 -0.173333 -0.573426 -0.173333 -0.576737 -0.173333 C -0.580047 -0.173333 -0.583369 -0.173333 -0.586667 -0.173333 C -0.589966 -0.173333 -0.593507 -0.173333 -0.596528 -0.173333 C -0.599549 -0.173333 -0.601482 -0.173333 -0.604792 -0.173333 C -0.608102 -0.173333 -0.613079 -0.172963 -0.616389 -0.173333 C -0.619700 -0.173703 -0.621899 -0.174459 -0.624653 -0.175555 C -0.627408 -0.176651 -0.629619 -0.179182 -0.632917 -0.179907 C -0.636216 -0.180632 -0.640325 -0.179907 -0.644445 -0.179907 C -0.648564 -0.179907 -0.654062 -0.179907 -0.657638 -0.179907 C -0.661216 -0.179907 -0.663148 -0.181373 -0.665903 -0.179907 C -0.668658 -0.178441 -0.671413 -0.173672 -0.674167 -0.171111 C -0.676922 -0.168549 -0.679676 -0.166743 -0.682431 -0.164537 C -0.685186 -0.162330 -0.687940 -0.159336 -0.690695 -0.157870 C -0.693450 -0.156404 -0.695648 -0.155370 -0.698959 -0.155740 C -0.702269 -0.156111 -0.707246 -0.156790 -0.710556 -0.160092 C -0.713866 -0.163395 -0.715521 -0.172623 -0.718820 -0.175555 C -0.722118 -0.178487 -0.727593 -0.175493 -0.730348 -0.177685 C -0.733102 -0.179876 -0.733693 -0.185031 -0.735348 -0.188703 C -0.737002 -0.192376 -0.738635 -0.195679 -0.740278 -0.199722 C -0.741922 -0.203765 -0.744387 -0.208919 -0.745209 -0.212963 C -0.746031 -0.217006 -0.743831 -0.220308 -0.745209 -0.223981 C -0.746585 -0.227654 -0.752094 -0.231327 -0.753473 -0.235000 C -0.754850 -0.238672 -0.753195 -0.240879 -0.753473 -0.246018 C -0.753749 -0.251157 -0.754583 -0.260694 -0.755139 -0.265833 C -0.755695 -0.270972 -0.756528 -0.273179 -0.756806 -0.276851 C -0.757083 -0.280524 -0.757083 -0.283827 -0.756806 -0.287870 C -0.756528 -0.291913 -0.755417 -0.297068 -0.755139 -0.301111 C -0.754862 -0.305154 -0.755139 -0.308102 -0.755139 -0.312129 C -0.755139 -0.316157 -0.755139 -0.320509 -0.755139 -0.325277 C -0.755139 -0.330046 -0.756517 -0.337438 -0.755139 -0.340740 C -0.753762 -0.344043 -0.750174 -0.344367 -0.746875 -0.345092 C -0.743577 -0.345818 -0.738645 -0.344722 -0.735348 -0.345092 C -0.732049 -0.345463 -0.729838 -0.346944 -0.727084 -0.347314 C -0.724329 -0.347685 -0.722130 -0.347314 -0.718820 -0.347314 C -0.715510 -0.347314 -0.710533 -0.347314 -0.707223 -0.347314 C -0.703912 -0.347314 -0.702257 -0.346944 -0.698959 -0.347314 C -0.695660 -0.347685 -0.690729 -0.348441 -0.687431 -0.349537 C -0.684132 -0.350632 -0.682477 -0.352052 -0.679167 -0.353888 C -0.675857 -0.355725 -0.670879 -0.357978 -0.667570 -0.360555 C -0.664260 -0.363132 -0.662060 -0.366419 -0.659306 -0.369351 C -0.656551 -0.372284 -0.653797 -0.377407 -0.651042 -0.378148 C -0.648287 -0.378888 -0.644422 -0.376358 -0.642778 -0.373796 C -0.641135 -0.371234 -0.641725 -0.366450 -0.641181 -0.362777 C -0.640637 -0.359105 -0.639792 -0.355432 -0.639514 -0.351759 C -0.639237 -0.348086 -0.639514 -0.344413 -0.639514 -0.340740 C -0.639514 -0.337068 -0.639514 -0.333395 -0.639514 -0.329722 C -0.639514 -0.326049 -0.639237 -0.322376 -0.639514 -0.318703 C -0.639792 -0.315031 -0.640637 -0.311358 -0.641181 -0.307685 C -0.641725 -0.304012 -0.642512 -0.300339 -0.642778 -0.296666 C -0.643043 -0.292993 -0.642778 -0.290046 -0.642778 -0.285648 C -0.642778 -0.281250 -0.644422 -0.273950 -0.642778 -0.270277 C -0.641135 -0.266605 -0.634561 -0.264722 -0.632917 -0.263611 " pathEditMode="relative" rAng="0" ptsTypes="">
                                      <p:cBhvr>
                                        <p:cTn id="112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00" y="-14600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10" presetClass="exit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2997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2" grpId="0" animBg="1"/>
      <p:bldP spid="12" grpId="1" animBg="1"/>
      <p:bldP spid="12" grpId="2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093042" y="-437357"/>
            <a:ext cx="3050958" cy="3162423"/>
          </a:xfrm>
          <a:prstGeom prst="rect">
            <a:avLst/>
          </a:prstGeom>
        </p:spPr>
      </p:pic>
      <p:pic>
        <p:nvPicPr>
          <p:cNvPr id="3" name="图片 2" descr="2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-39956" y="3549958"/>
            <a:ext cx="1371596" cy="1593542"/>
          </a:xfrm>
          <a:prstGeom prst="rect">
            <a:avLst/>
          </a:prstGeom>
        </p:spPr>
      </p:pic>
      <p:pic>
        <p:nvPicPr>
          <p:cNvPr id="5" name="图片 4" descr="44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845590" y="-236562"/>
            <a:ext cx="2736305" cy="2052228"/>
          </a:xfrm>
          <a:prstGeom prst="rect">
            <a:avLst/>
          </a:prstGeom>
        </p:spPr>
      </p:pic>
      <p:pic>
        <p:nvPicPr>
          <p:cNvPr id="6" name="Picture 5" descr="泡泡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144000" y="4706303"/>
            <a:ext cx="685800" cy="610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泡泡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61155" y="6262212"/>
            <a:ext cx="885825" cy="788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77" descr="泡泡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109080" y="5483545"/>
            <a:ext cx="644525" cy="574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80" descr="泡泡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900113" y="5289235"/>
            <a:ext cx="747713" cy="665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5" descr="蒲公英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8180000">
            <a:off x="3912872" y="2174400"/>
            <a:ext cx="722948" cy="98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5" descr="蒲公英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8180000">
            <a:off x="816451" y="164783"/>
            <a:ext cx="72294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5" descr="蒲公英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8180000">
            <a:off x="456091" y="943452"/>
            <a:ext cx="72294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13"/>
          <p:cNvSpPr>
            <a:spLocks noChangeArrowheads="1"/>
          </p:cNvSpPr>
          <p:nvPr/>
        </p:nvSpPr>
        <p:spPr bwMode="auto">
          <a:xfrm>
            <a:off x="5222897" y="4260474"/>
            <a:ext cx="609682" cy="509248"/>
          </a:xfrm>
          <a:prstGeom prst="ellipse">
            <a:avLst/>
          </a:prstGeom>
          <a:solidFill>
            <a:schemeClr val="bg1">
              <a:alpha val="61176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0759" tIns="31663" rIns="60759" bIns="31663" anchor="ctr"/>
          <a:lstStyle>
            <a:lvl1pPr eaLnBrk="0" hangingPunct="0">
              <a:spcBef>
                <a:spcPct val="20000"/>
              </a:spcBef>
              <a:buChar char="•"/>
              <a:defRPr sz="3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440"/>
          </a:p>
        </p:txBody>
      </p:sp>
      <p:pic>
        <p:nvPicPr>
          <p:cNvPr id="14" name="Picture 3" descr="C:\Documents and Settings\Administrator\桌面\9.19\动画\未标题-1.pn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 flipH="1" flipV="1">
            <a:off x="-16916400" y="4145763"/>
            <a:ext cx="34213800" cy="1645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3" descr="C:\Documents and Settings\Administrator\桌面\9.19\动画\未标题-1.pn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flipV="1">
            <a:off x="-24787225" y="3369462"/>
            <a:ext cx="49834800" cy="1783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4" descr="C:\Documents and Settings\Administrator\桌面\9.19\动画\y1.png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-2562887" y="4442943"/>
            <a:ext cx="520436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5" descr="C:\Documents and Settings\Administrator\桌面\9.19\动画\y2.png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-457199" y="3351512"/>
            <a:ext cx="306386" cy="594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6" descr="C:\Documents and Settings\Administrator\桌面\9.19\动画\y3.png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-1391919" y="3762661"/>
            <a:ext cx="372426" cy="49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7" descr="C:\Documents and Settings\Administrator\桌面\9.19\动画\y4.png"/>
          <p:cNvPicPr>
            <a:picLocks noChangeAspect="1" noChangeArrowheads="1"/>
          </p:cNvPicPr>
          <p:nvPr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-557701" y="2741611"/>
            <a:ext cx="483948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 descr="C:\Documents and Settings\Administrator\桌面\9.19\动画\y5.png"/>
          <p:cNvPicPr>
            <a:picLocks noChangeAspect="1" noChangeArrowheads="1"/>
          </p:cNvPicPr>
          <p:nvPr/>
        </p:nvPicPr>
        <p:blipFill>
          <a:blip r:embed="rId15" cstate="screen"/>
          <a:srcRect/>
          <a:stretch>
            <a:fillRect/>
          </a:stretch>
        </p:blipFill>
        <p:spPr bwMode="auto">
          <a:xfrm>
            <a:off x="-2270125" y="4831563"/>
            <a:ext cx="554037" cy="1097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4" descr="C:\Documents and Settings\Administrator\桌面\9.19\动画\y1.png"/>
          <p:cNvPicPr>
            <a:picLocks noChangeAspect="1" noChangeArrowheads="1"/>
          </p:cNvPicPr>
          <p:nvPr/>
        </p:nvPicPr>
        <p:blipFill>
          <a:blip r:embed="rId16" cstate="screen"/>
          <a:srcRect/>
          <a:stretch>
            <a:fillRect/>
          </a:stretch>
        </p:blipFill>
        <p:spPr bwMode="auto">
          <a:xfrm>
            <a:off x="-802970" y="4205199"/>
            <a:ext cx="572478" cy="70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6" descr="C:\Documents and Settings\Administrator\桌面\9.19\动画\y3.png"/>
          <p:cNvPicPr>
            <a:picLocks noChangeAspect="1" noChangeArrowheads="1"/>
          </p:cNvPicPr>
          <p:nvPr/>
        </p:nvPicPr>
        <p:blipFill>
          <a:blip r:embed="rId17" cstate="screen"/>
          <a:srcRect/>
          <a:stretch>
            <a:fillRect/>
          </a:stretch>
        </p:blipFill>
        <p:spPr bwMode="auto">
          <a:xfrm>
            <a:off x="-1337932" y="2650719"/>
            <a:ext cx="394626" cy="521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7" descr="C:\Documents and Settings\Administrator\桌面\9.19\动画\y4.png"/>
          <p:cNvPicPr>
            <a:picLocks noChangeAspect="1" noChangeArrowheads="1"/>
          </p:cNvPicPr>
          <p:nvPr/>
        </p:nvPicPr>
        <p:blipFill>
          <a:blip r:embed="rId18" cstate="screen"/>
          <a:srcRect/>
          <a:stretch>
            <a:fillRect/>
          </a:stretch>
        </p:blipFill>
        <p:spPr bwMode="auto">
          <a:xfrm>
            <a:off x="-2225040" y="3604194"/>
            <a:ext cx="454342" cy="647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5" descr="C:\Documents and Settings\Administrator\桌面\9.19\动画\y2.png"/>
          <p:cNvPicPr>
            <a:picLocks noChangeAspect="1" noChangeArrowheads="1"/>
          </p:cNvPicPr>
          <p:nvPr/>
        </p:nvPicPr>
        <p:blipFill>
          <a:blip r:embed="rId19" cstate="screen"/>
          <a:srcRect/>
          <a:stretch>
            <a:fillRect/>
          </a:stretch>
        </p:blipFill>
        <p:spPr bwMode="auto">
          <a:xfrm>
            <a:off x="-2634144" y="2905751"/>
            <a:ext cx="423238" cy="820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3" descr="C:\Documents and Settings\Administrator\桌面\9.19\动画\未标题-1.png"/>
          <p:cNvPicPr>
            <a:picLocks noChangeAspect="1" noChangeArrowheads="1"/>
          </p:cNvPicPr>
          <p:nvPr/>
        </p:nvPicPr>
        <p:blipFill>
          <a:blip r:embed="rId20" cstate="screen"/>
          <a:srcRect t="43450"/>
          <a:stretch>
            <a:fillRect/>
          </a:stretch>
        </p:blipFill>
        <p:spPr bwMode="auto">
          <a:xfrm>
            <a:off x="-10857854" y="4077183"/>
            <a:ext cx="22059254" cy="1200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Picture 5" descr="泡泡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296400" y="5217326"/>
            <a:ext cx="685800" cy="610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6" descr="泡泡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13555" y="6773234"/>
            <a:ext cx="885825" cy="788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177" descr="泡泡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261480" y="5994565"/>
            <a:ext cx="644525" cy="574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21" cstate="screen"/>
          <a:stretch>
            <a:fillRect/>
          </a:stretch>
        </p:blipFill>
        <p:spPr bwMode="auto">
          <a:xfrm rot="456067">
            <a:off x="891048" y="2331683"/>
            <a:ext cx="2179896" cy="1307937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" name="Picture 6"/>
          <p:cNvPicPr>
            <a:picLocks noChangeAspect="1" noChangeArrowheads="1"/>
          </p:cNvPicPr>
          <p:nvPr/>
        </p:nvPicPr>
        <p:blipFill>
          <a:blip r:embed="rId22"/>
          <a:stretch>
            <a:fillRect/>
          </a:stretch>
        </p:blipFill>
        <p:spPr bwMode="auto">
          <a:xfrm>
            <a:off x="3145193" y="2146878"/>
            <a:ext cx="2382728" cy="1481488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23" cstate="screen"/>
          <a:stretch>
            <a:fillRect/>
          </a:stretch>
        </p:blipFill>
        <p:spPr bwMode="auto">
          <a:xfrm rot="21158387">
            <a:off x="5785170" y="822264"/>
            <a:ext cx="2021813" cy="1516360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24" cstate="screen"/>
          <a:stretch>
            <a:fillRect/>
          </a:stretch>
        </p:blipFill>
        <p:spPr bwMode="auto">
          <a:xfrm rot="932237">
            <a:off x="5539340" y="2519986"/>
            <a:ext cx="2257989" cy="1507207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">
        <p:fade/>
      </p:transition>
    </mc:Choice>
    <mc:Fallback xmlns="">
      <p:transition spd="med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23541 0.057037 C 0.004733 0.074105 -0.093508 0.127438 -0.089306 0.159444 C -0.085105 0.191451 0.009930 0.225864 0.048749 0.249074 C 0.087569 0.272284 0.146805 0.275494 0.143610 0.298704 C 0.140416 0.321913 0.056990 0.354707 0.029583 0.388333 C 0.002175 0.421960 -0.028832 0.467917 -0.020833 0.500463 C -0.012835 0.533009 0.069374 0.541728 0.077569 0.583611 C 0.085763 0.625494 0.036539 0.723734 0.028333 0.751759 " pathEditMode="relative" rAng="0" ptsTypes="">
                                      <p:cBhvr>
                                        <p:cTn id="1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" y="347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26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1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8" presetClass="emph" presetSubtype="0" repeatCount="indefinite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4200000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0" presetClass="pat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10972 0.846203 C -0.002766 0.818179 0.046458 0.719939 0.038264 0.678056 C 0.030069 0.636173 -0.052140 0.627454 -0.060138 0.594908 C -0.068137 0.562362 -0.037130 0.516405 -0.009722 0.482778 C 0.017685 0.449151 0.101111 0.416358 0.104305 0.393149 C 0.107500 0.369939 0.048264 0.366729 0.009444 0.343519 C -0.029375 0.320309 -0.124410 0.285896 -0.128611 0.253889 C -0.132813 0.221883 -0.034572 0.168550 -0.015764 0.151482 " pathEditMode="relative" rAng="0" ptsTypes="">
                                      <p:cBhvr>
                                        <p:cTn id="2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080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26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1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8" presetClass="emph" presetSubtype="0" repeatCount="indefinite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4200000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0" presetClass="pat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28472 0.751852 C 0.036678 0.723827 0.085902 0.625587 0.077708 0.583704 C 0.069513 0.541821 -0.012696 0.533102 -0.020694 0.500556 C -0.028693 0.468010 0.002314 0.422053 0.029722 0.388426 C 0.057129 0.354800 0.140555 0.322006 0.143749 0.298797 C 0.146944 0.275587 0.087708 0.272377 0.048888 0.249167 C 0.010069 0.225957 -0.084966 0.191544 -0.089167 0.159537 C -0.093369 0.127531 0.004872 0.074198 0.023680 0.057130 " pathEditMode="relative" rAng="0" ptsTypes="">
                                      <p:cBhvr>
                                        <p:cTn id="36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080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26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1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8" presetClass="emph" presetSubtype="0" repeatCount="indefinite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4200000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56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266528 -0.126852 " pathEditMode="relative" rAng="0" ptsTypes="">
                                      <p:cBhvr>
                                        <p:cTn id="4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00" y="-10800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10" presetClass="exit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368 0.004444 C -0.019159 0.004444 -0.024171 0.004444 -0.028113 0.004444 C -0.032056 0.004444 -0.036014 0.004444 -0.041025 0.004444 C -0.046037 0.004444 -0.052102 0.004089 -0.058182 0.004444 C -0.064261 0.004799 -0.072132 0.006219 -0.077504 0.006574 C -0.082877 0.006929 -0.085766 0.006574 -0.090417 0.006574 C -0.095067 0.006574 -0.100394 0.006574 -0.105405 0.006574 C -0.110416 0.006574 -0.116180 0.006574 -0.120485 0.006574 C -0.124789 0.006574 -0.127302 0.006574 -0.131229 0.006574 C -0.135157 0.006574 -0.139763 0.008410 -0.144052 0.006574 C -0.148340 0.004737 -0.153383 -0.000772 -0.156964 -0.004445 C -0.160546 -0.008118 -0.162322 -0.012531 -0.165541 -0.015463 C -0.168762 -0.018396 -0.173413 -0.018380 -0.176286 -0.022037 C -0.179161 -0.025695 -0.180636 -0.033010 -0.182788 -0.037408 C -0.184939 -0.041806 -0.187769 -0.044383 -0.189199 -0.048426 C -0.190628 -0.052470 -0.188506 -0.059090 -0.191365 -0.061667 C -0.194226 -0.064244 -0.202066 -0.061683 -0.206355 -0.063889 C -0.210644 -0.066096 -0.214226 -0.071235 -0.217100 -0.074908 C -0.219975 -0.078581 -0.220727 -0.082254 -0.223601 -0.085926 C -0.226476 -0.089599 -0.230780 -0.094383 -0.234346 -0.096945 C -0.237913 -0.099507 -0.241435 -0.100926 -0.245000 -0.101297 C -0.248568 -0.101667 -0.251803 -0.099892 -0.255745 -0.099167 C -0.259689 -0.098442 -0.264716 -0.099152 -0.268658 -0.096945 C -0.272601 -0.094738 -0.276544 -0.089599 -0.279403 -0.085926 C -0.282263 -0.082254 -0.284385 -0.078581 -0.285814 -0.074908 C -0.287244 -0.071235 -0.287620 -0.067562 -0.287981 -0.063889 C -0.288343 -0.060217 -0.285468 -0.055803 -0.287981 -0.052871 C -0.290494 -0.049939 -0.298756 -0.047392 -0.303060 -0.046297 C -0.307365 -0.045201 -0.309877 -0.046297 -0.313805 -0.046297 C -0.317733 -0.046297 -0.322339 -0.046297 -0.326627 -0.046297 C -0.330916 -0.046297 -0.335596 -0.044831 -0.339540 -0.046297 C -0.343482 -0.047763 -0.346703 -0.053257 -0.350285 -0.055093 C -0.353866 -0.056930 -0.357448 -0.056590 -0.361030 -0.057315 C -0.364611 -0.058041 -0.367470 -0.058349 -0.371774 -0.059445 C -0.376079 -0.060541 -0.382203 -0.062053 -0.386854 -0.063889 C -0.391504 -0.065726 -0.395025 -0.069723 -0.399676 -0.070463 C -0.404325 -0.071204 -0.411173 -0.070525 -0.414755 -0.068334 C -0.418337 -0.066142 -0.419736 -0.061358 -0.421166 -0.057315 C -0.422595 -0.053272 -0.422611 -0.048118 -0.423332 -0.044075 C -0.424055 -0.040031 -0.425138 -0.036729 -0.425500 -0.033056 C -0.425861 -0.029383 -0.425138 -0.025710 -0.425500 -0.022037 C -0.425861 -0.018365 -0.426960 -0.014692 -0.427667 -0.011019 C -0.428375 -0.007346 -0.427246 -0.002933 -0.429744 0.000000 C -0.432242 0.002932 -0.438713 0.004367 -0.442655 0.006574 C -0.446599 0.008780 -0.449820 0.011774 -0.453401 0.013240 C -0.456983 0.014706 -0.460565 0.015015 -0.464146 0.015370 C -0.467728 0.015725 -0.471309 0.015370 -0.474891 0.015370 C -0.478473 0.015370 -0.482054 0.016836 -0.485636 0.015370 C -0.489218 0.013904 -0.493522 0.009876 -0.496381 0.006574 C -0.499241 0.003271 -0.499211 -0.000417 -0.502792 -0.004445 C -0.506374 -0.008473 -0.515013 -0.013565 -0.517872 -0.017593 C -0.520731 -0.021621 -0.517089 -0.024198 -0.519948 -0.028612 C -0.522807 -0.033025 -0.531445 -0.039661 -0.535027 -0.044075 C -0.538609 -0.048488 -0.540008 -0.051050 -0.541439 -0.055093 C -0.542868 -0.059136 -0.542176 -0.064306 -0.543605 -0.068334 C -0.545035 -0.072362 -0.547864 -0.075232 -0.550016 -0.079260 C -0.552168 -0.083287 -0.554004 -0.088457 -0.556518 -0.092500 C -0.559031 -0.096544 -0.562943 -0.099846 -0.565095 -0.103519 C -0.567247 -0.107192 -0.566916 -0.110124 -0.569429 -0.114537 C -0.571942 -0.118951 -0.577676 -0.125587 -0.580174 -0.130000 C -0.582673 -0.134414 -0.583349 -0.137362 -0.584418 -0.141019 C -0.585487 -0.144676 -0.585863 -0.148288 -0.586586 -0.151945 C -0.587307 -0.155602 -0.587684 -0.159291 -0.588752 -0.162963 C -0.589821 -0.166636 -0.591205 -0.170309 -0.592996 -0.173982 C -0.594788 -0.177655 -0.598068 -0.181328 -0.599497 -0.185000 C -0.600927 -0.188673 -0.599783 -0.192346 -0.601575 -0.196019 C -0.603365 -0.199692 -0.607022 -0.204831 -0.610242 -0.207037 C -0.613463 -0.209244 -0.617331 -0.208889 -0.620898 -0.209260 C -0.624464 -0.209630 -0.628061 -0.209630 -0.631643 -0.209260 C -0.635224 -0.208889 -0.638806 -0.208504 -0.642387 -0.207037 C -0.645969 -0.205571 -0.650258 -0.203396 -0.653132 -0.200463 C -0.656007 -0.197531 -0.656760 -0.192747 -0.659633 -0.189445 C -0.662508 -0.186142 -0.667519 -0.183951 -0.670378 -0.180649 C -0.673238 -0.177346 -0.673931 -0.173303 -0.676790 -0.169630 C -0.679649 -0.165957 -0.683953 -0.161914 -0.687535 -0.158612 C -0.691116 -0.155309 -0.694698 -0.151652 -0.698280 -0.149815 C -0.701861 -0.147979 -0.705443 -0.147238 -0.709024 -0.147593 C -0.712606 -0.147948 -0.717272 -0.149383 -0.719769 -0.151945 C -0.722269 -0.154507 -0.723306 -0.159291 -0.724013 -0.162963 C -0.724721 -0.166636 -0.724013 -0.170309 -0.724013 -0.173982 C -0.724013 -0.177655 -0.723653 -0.181328 -0.724013 -0.185000 C -0.724375 -0.188673 -0.726181 -0.192346 -0.726181 -0.196019 C -0.726181 -0.199692 -0.725082 -0.203365 -0.724013 -0.207037 C -0.722945 -0.210710 -0.720477 -0.214383 -0.719769 -0.218056 C -0.719062 -0.221729 -0.717979 -0.225772 -0.719769 -0.229075 C -0.721561 -0.232377 -0.726934 -0.236034 -0.730515 -0.237871 C -0.734097 -0.239707 -0.737679 -0.239723 -0.741260 -0.240093 C -0.744842 -0.240463 -0.748423 -0.240093 -0.752005 -0.240093 C -0.755587 -0.240093 -0.758461 -0.242300 -0.762750 -0.240093 C -0.767040 -0.237886 -0.774173 -0.230896 -0.777739 -0.226852 C -0.781306 -0.222809 -0.781636 -0.219507 -0.784150 -0.215834 C -0.786663 -0.212161 -0.790305 -0.208488 -0.792818 -0.204815 C -0.795332 -0.201142 -0.798161 -0.197454 -0.799228 -0.193797 C -0.800297 -0.190139 -0.799228 -0.186528 -0.799228 -0.182871 C -0.799228 -0.179213 -0.799590 -0.175525 -0.799228 -0.171852 C -0.798868 -0.168180 -0.797424 -0.164507 -0.797062 -0.160834 C -0.796701 -0.157161 -0.798131 -0.153488 -0.797062 -0.149815 C -0.795993 -0.146142 -0.791720 -0.140633 -0.790651 -0.138797 " pathEditMode="relative" rAng="0" ptsTypes="">
                                      <p:cBhvr>
                                        <p:cTn id="4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200" y="-780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818 -0.038825 C -0.010671 -0.037510 -0.016230 -0.032910 -0.019937 -0.030938 C -0.023644 -0.028966 -0.027349 -0.030909 -0.031056 -0.026993 C -0.034761 -0.023078 -0.038468 -0.010698 -0.042175 -0.007439 C -0.045880 -0.004179 -0.048839 -0.007439 -0.053293 -0.007439 C -0.057747 -0.007439 -0.063711 -0.008069 -0.068897 -0.007439 C -0.074083 -0.006809 -0.079222 -0.004289 -0.084407 -0.003659 C -0.089593 -0.003029 -0.095558 -0.003659 -0.100011 -0.003659 C -0.104465 -0.003659 -0.107066 -0.003659 -0.111130 -0.003659 C -0.115193 -0.003659 -0.119959 -0.003659 -0.124397 -0.003659 C -0.128835 -0.003659 -0.133304 -0.003659 -0.137758 -0.003659 C -0.142213 -0.003659 -0.146308 -0.003029 -0.151120 -0.003659 C -0.155931 -0.004289 -0.162191 -0.006153 -0.166630 -0.007439 C -0.171068 -0.008726 -0.173668 -0.009411 -0.177749 -0.011383 C -0.181829 -0.013354 -0.187030 -0.017298 -0.191110 -0.019269 C -0.195191 -0.021243 -0.198522 -0.022556 -0.202229 -0.023214 C -0.205935 -0.023871 -0.209641 -0.023214 -0.213347 -0.023214 C -0.217054 -0.023214 -0.220759 -0.018668 -0.224466 -0.023214 C -0.228173 -0.027759 -0.233000 -0.042686 -0.235585 -0.050491 C -0.238170 -0.058297 -0.237765 -0.063528 -0.239977 -0.070047 C -0.242188 -0.076563 -0.245878 -0.090915 -0.248853 -0.089600 C -0.251826 -0.088285 -0.255595 -0.070622 -0.257821 -0.062158 C -0.260049 -0.053697 -0.261108 -0.046630 -0.262213 -0.038825 C -0.263319 -0.031020 -0.264082 -0.023816 -0.264456 -0.015326 C -0.264830 -0.006836 -0.262977 0.002996 -0.264456 0.012116 C -0.265936 0.021236 -0.271480 0.030931 -0.273332 0.039393 C -0.275186 0.047857 -0.274469 0.055717 -0.275576 0.062892 C -0.276681 0.070067 -0.278860 0.082445 -0.279967 0.082445 C -0.281072 0.082445 -0.281836 0.070067 -0.282208 0.062892 C -0.282582 0.055717 -0.282208 0.047227 -0.282208 0.039393 C -0.282208 0.031559 -0.282208 0.023069 -0.282208 0.015894 C -0.282208 0.008719 -0.282208 0.004146 -0.282208 -0.003659 C -0.282208 -0.011464 -0.282208 -0.023131 -0.282208 -0.030938 C -0.282208 -0.038743 -0.282208 -0.043973 -0.282208 -0.050491 C -0.282208 -0.057010 -0.281462 -0.063528 -0.282208 -0.070047 C -0.282956 -0.076563 -0.285214 -0.082425 -0.286694 -0.089600 C -0.288173 -0.096775 -0.289606 -0.105924 -0.291086 -0.113099 C -0.292564 -0.120274 -0.292969 -0.131366 -0.295570 -0.132653 C -0.298171 -0.133941 -0.302250 -0.127998 -0.306689 -0.120823 C -0.311128 -0.113647 -0.315908 -0.101322 -0.322200 -0.089600 C -0.328490 -0.077878 -0.338877 -0.059612 -0.344436 -0.050491 C -0.349995 -0.041371 -0.352582 -0.040741 -0.355555 -0.034881 C -0.358529 -0.029019 -0.360803 -0.021844 -0.362282 -0.015326 C -0.363762 -0.008807 -0.362220 0.002914 -0.364432 0.004228 C -0.366642 0.005543 -0.373696 -0.001577 -0.375549 -0.007439 C -0.377403 -0.013299 -0.373696 -0.022448 -0.375549 -0.030938 C -0.377403 -0.039428 -0.383337 -0.049260 -0.386669 -0.058380 C -0.390001 -0.067498 -0.392945 -0.077852 -0.395546 -0.085657 C -0.398146 -0.093461 -0.400779 -0.105211 -0.402273 -0.105211 C -0.403768 -0.105211 -0.403409 -0.093461 -0.404514 -0.085657 C -0.405621 -0.077852 -0.407054 -0.066185 -0.408907 -0.058380 C -0.410759 -0.050573 -0.413033 -0.045343 -0.415634 -0.038825 C -0.418234 -0.032306 -0.421178 -0.025788 -0.424510 -0.019269 C -0.427842 -0.012753 -0.431923 -0.006234 -0.435627 0.000284 C -0.439335 0.006803 -0.443415 0.013321 -0.446747 0.019839 C -0.450081 0.026356 -0.452293 0.033533 -0.455624 0.039393 C -0.458956 0.045253 -0.463783 0.049143 -0.466743 0.055003 C -0.469701 0.060865 -0.470418 0.069327 -0.473377 0.074559 C -0.476335 0.079788 -0.481163 0.079872 -0.484496 0.086390 C -0.487828 0.092907 -0.490413 0.105862 -0.493371 0.113667 C -0.496331 0.121473 -0.498168 0.126046 -0.502248 0.133221 C -0.506329 0.140398 -0.513398 0.150201 -0.517851 0.156720 C -0.522306 0.163238 -0.525264 0.173645 -0.528969 0.172330 C -0.532676 0.171017 -0.537130 0.156008 -0.540089 0.148833 C -0.543048 0.141656 -0.544511 0.135796 -0.546723 0.129278 C -0.548934 0.122759 -0.551877 0.116241 -0.553356 0.109724 C -0.554836 0.103206 -0.555226 0.097317 -0.555600 0.090169 C -0.555974 0.083020 -0.555226 0.073984 -0.555600 0.066835 C -0.555974 0.059687 -0.557468 0.054457 -0.557842 0.047282 C -0.558215 0.040105 -0.557842 0.032273 -0.557842 0.023783 C -0.557842 0.015293 -0.557842 0.004173 -0.557842 -0.003659 C -0.557842 -0.011493 -0.557842 -0.016723 -0.557842 -0.023214 C -0.557842 -0.029704 -0.557468 -0.036113 -0.557842 -0.042605 C -0.558215 -0.049095 -0.559711 -0.054327 -0.560084 -0.062158 C -0.560458 -0.069992 -0.560084 -0.081110 -0.560084 -0.089600 C -0.560084 -0.098090 -0.560084 -0.104636 -0.560084 -0.113099 C -0.560084 -0.121561 -0.560084 -0.132571 -0.560084 -0.140375 C -0.560084 -0.148180 -0.560084 -0.153412 -0.560084 -0.159930 C -0.560084 -0.166450 -0.560458 -0.172967 -0.560084 -0.179485 C -0.559711 -0.186003 -0.557842 -0.192522 -0.557842 -0.199040 C -0.557842 -0.205559 -0.558606 -0.212077 -0.560084 -0.218594 C -0.561564 -0.225112 -0.564865 -0.230974 -0.566718 -0.238149 C -0.568571 -0.245324 -0.570082 -0.253841 -0.571203 -0.261648 C -0.572323 -0.269453 -0.572714 -0.277833 -0.573446 -0.284981 C -0.574177 -0.292127 -0.573383 -0.303877 -0.575594 -0.304535 C -0.577806 -0.305192 -0.582260 -0.296730 -0.586713 -0.288925 C -0.591167 -0.281120 -0.598983 -0.266823 -0.602317 -0.257703 C -0.605649 -0.248584 -0.602644 -0.243983 -0.606708 -0.234205 C -0.610773 -0.224427 -0.620770 -0.210104 -0.626704 -0.199040 C -0.632636 -0.187975 -0.638959 -0.176282 -0.642307 -0.167818 C -0.645655 -0.159356 -0.645312 -0.156096 -0.646792 -0.148265 C -0.648271 -0.140430 -0.650452 -0.129943 -0.651183 -0.120823 C -0.651916 -0.111702 -0.650436 -0.102007 -0.651183 -0.093544 C -0.651931 -0.085082 -0.654547 -0.077878 -0.655669 -0.070047 C -0.656789 -0.062213 -0.655699 -0.053067 -0.657911 -0.046548 C -0.660121 -0.040030 -0.665245 -0.030938 -0.668935 -0.030938 C -0.672627 -0.030938 -0.677079 -0.040686 -0.680055 -0.046548 C -0.683030 -0.052408 -0.684928 -0.059585 -0.686782 -0.066102 C -0.688635 -0.072620 -0.688947 -0.079139 -0.691174 -0.085657 C -0.693400 -0.092176 -0.697169 -0.098694 -0.700142 -0.105211 C -0.703117 -0.111729 -0.705687 -0.120193 -0.709020 -0.124766 C -0.712353 -0.129339 -0.716075 -0.133310 -0.720139 -0.132653 C -0.724203 -0.131995 -0.729341 -0.122794 -0.733406 -0.120823 C -0.737469 -0.118851 -0.740818 -0.120823 -0.744526 -0.120823 C -0.748231 -0.120823 -0.751938 -0.121479 -0.755643 -0.120823 C -0.759350 -0.120184 -0.762682 -0.118822 -0.766762 -0.116877 C -0.770843 -0.114934 -0.775312 -0.111757 -0.780124 -0.109156 C -0.784935 -0.106554 -0.790821 -0.102582 -0.795634 -0.101267 C -0.800445 -0.099954 -0.804915 -0.101267 -0.808995 -0.101267 C -0.813075 -0.101267 -0.818260 -0.101267 -0.820114 -0.101267 " pathEditMode="relative" rAng="0" ptsTypes="">
                                      <p:cBhvr>
                                        <p:cTn id="5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900" y="0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806 0.005093 C -0.003183 0.005093 -0.007315 0.005093 -0.010070 0.005093 C -0.012825 0.005093 -0.015579 0.005093 -0.018334 0.005093 C -0.021088 0.005093 -0.023843 0.005093 -0.026598 0.005093 C -0.029352 0.005093 -0.031829 0.006189 -0.034862 0.005093 C -0.037894 0.003997 -0.041216 -0.000015 -0.044792 -0.001481 C -0.048369 -0.002947 -0.053021 -0.002237 -0.056320 -0.003703 C -0.059619 -0.005169 -0.062651 -0.007345 -0.064584 -0.010277 C -0.066517 -0.013209 -0.066806 -0.017253 -0.067917 -0.021296 C -0.069028 -0.025339 -0.069595 -0.030493 -0.071250 -0.034537 C -0.072906 -0.038580 -0.076204 -0.041882 -0.077848 -0.045555 C -0.079491 -0.049228 -0.080568 -0.052531 -0.081112 -0.056574 C -0.081656 -0.060617 -0.080278 -0.065401 -0.081112 -0.069814 C -0.081945 -0.074228 -0.085278 -0.078287 -0.086112 -0.083055 C -0.086945 -0.087824 -0.085568 -0.093287 -0.086112 -0.098426 C -0.086656 -0.103564 -0.087998 -0.108009 -0.089375 -0.113888 C -0.090753 -0.119768 -0.093276 -0.127839 -0.094375 -0.133703 C -0.095475 -0.139568 -0.095706 -0.144305 -0.095973 -0.149074 C -0.096239 -0.153842 -0.095973 -0.157901 -0.095973 -0.162314 C -0.095973 -0.166728 -0.095417 -0.170787 -0.095973 -0.175555 C -0.096528 -0.180324 -0.098751 -0.186527 -0.099306 -0.190926 C -0.099862 -0.195324 -0.099306 -0.197531 -0.099306 -0.201944 C -0.099306 -0.206358 -0.099306 -0.212268 -0.099306 -0.217407 C -0.099306 -0.222546 -0.098751 -0.227639 -0.099306 -0.232777 C -0.099862 -0.237916 -0.101540 -0.243827 -0.102639 -0.248240 C -0.103739 -0.252654 -0.104538 -0.255586 -0.105903 -0.259259 C -0.107269 -0.262932 -0.109179 -0.266620 -0.110834 -0.270277 C -0.112489 -0.273935 -0.113623 -0.278271 -0.115834 -0.281203 C -0.118044 -0.284135 -0.121343 -0.286034 -0.124098 -0.287870 C -0.126852 -0.289706 -0.129885 -0.289660 -0.132362 -0.292222 C -0.134838 -0.294784 -0.136482 -0.301404 -0.138959 -0.303240 C -0.141436 -0.305077 -0.144468 -0.302870 -0.147223 -0.303240 C -0.149977 -0.303611 -0.152732 -0.305092 -0.155487 -0.305463 C -0.158241 -0.305833 -0.160996 -0.306188 -0.163750 -0.305463 C -0.166505 -0.304737 -0.168994 -0.302206 -0.172014 -0.301111 C -0.175035 -0.300015 -0.178299 -0.301095 -0.181875 -0.298888 C -0.185452 -0.296682 -0.190163 -0.291172 -0.193473 -0.287870 C -0.196783 -0.284568 -0.198982 -0.281281 -0.201837 -0.279074 C -0.204491 -0.276867 -0.207246 -0.276095 -0.210000 -0.274629 C -0.212755 -0.273163 -0.215510 -0.271743 -0.218264 -0.270277 C -0.221019 -0.268811 -0.223774 -0.266944 -0.226528 -0.265833 C -0.229283 -0.264722 -0.232038 -0.264706 -0.234792 -0.263611 C -0.237547 -0.262515 -0.240301 -0.259984 -0.243056 -0.259259 C -0.245811 -0.258534 -0.248577 -0.259629 -0.251320 -0.259259 C -0.254063 -0.258889 -0.256771 -0.257407 -0.259514 -0.257037 C -0.262257 -0.256666 -0.265024 -0.257037 -0.267778 -0.257037 C -0.270533 -0.257037 -0.273288 -0.257037 -0.276042 -0.257037 C -0.278797 -0.257037 -0.281551 -0.257037 -0.284306 -0.257037 C -0.287061 -0.257037 -0.289538 -0.257777 -0.292570 -0.257037 C -0.295602 -0.256296 -0.299468 -0.253333 -0.302500 -0.252592 C -0.305533 -0.251852 -0.308010 -0.252592 -0.310764 -0.252592 C -0.313519 -0.252592 -0.315730 -0.252592 -0.319028 -0.252592 C -0.322327 -0.252592 -0.326980 -0.252592 -0.330556 -0.252592 C -0.334132 -0.252592 -0.336899 -0.252592 -0.340487 -0.252592 C -0.344075 -0.252592 -0.348507 -0.252592 -0.352084 -0.252592 C -0.355660 -0.252592 -0.358924 -0.252963 -0.361945 -0.252592 C -0.364966 -0.252222 -0.367176 -0.251095 -0.370209 -0.250370 C -0.373241 -0.249645 -0.377385 -0.250432 -0.380139 -0.248240 C -0.382894 -0.246049 -0.384538 -0.241265 -0.386737 -0.237222 C -0.388936 -0.233179 -0.390857 -0.227654 -0.393334 -0.223981 C -0.395811 -0.220308 -0.398843 -0.218117 -0.401598 -0.215185 C -0.404352 -0.212253 -0.407651 -0.209691 -0.409862 -0.206388 C -0.412072 -0.203086 -0.413206 -0.199043 -0.414862 -0.195370 C -0.416517 -0.191697 -0.417593 -0.186929 -0.419792 -0.184351 C -0.421991 -0.181774 -0.424757 -0.181018 -0.428056 -0.179907 C -0.431355 -0.178796 -0.436007 -0.178055 -0.439584 -0.177685 C -0.443160 -0.177314 -0.446482 -0.178410 -0.449514 -0.177685 C -0.452547 -0.176959 -0.454746 -0.174058 -0.457778 -0.173333 C -0.460811 -0.172608 -0.464399 -0.173333 -0.467709 -0.173333 C -0.471019 -0.173333 -0.474063 -0.173333 -0.477639 -0.173333 C -0.481216 -0.173333 -0.485591 -0.173333 -0.489167 -0.173333 C -0.492744 -0.173333 -0.495788 -0.173333 -0.499098 -0.173333 C -0.502408 -0.173333 -0.504629 -0.173333 -0.509028 -0.173333 C -0.513426 -0.173333 -0.520254 -0.173333 -0.525487 -0.173333 C -0.530717 -0.173333 -0.535730 -0.173333 -0.540417 -0.173333 C -0.545105 -0.173333 -0.549213 -0.173333 -0.553612 -0.173333 C -0.558010 -0.173333 -0.562952 -0.173333 -0.566806 -0.173333 C -0.570660 -0.173333 -0.573426 -0.173333 -0.576737 -0.173333 C -0.580047 -0.173333 -0.583369 -0.173333 -0.586667 -0.173333 C -0.589966 -0.173333 -0.593507 -0.173333 -0.596528 -0.173333 C -0.599549 -0.173333 -0.601482 -0.173333 -0.604792 -0.173333 C -0.608102 -0.173333 -0.613079 -0.172963 -0.616389 -0.173333 C -0.619700 -0.173703 -0.621899 -0.174459 -0.624653 -0.175555 C -0.627408 -0.176651 -0.629619 -0.179182 -0.632917 -0.179907 C -0.636216 -0.180632 -0.640325 -0.179907 -0.644445 -0.179907 C -0.648564 -0.179907 -0.654062 -0.179907 -0.657638 -0.179907 C -0.661216 -0.179907 -0.663148 -0.181373 -0.665903 -0.179907 C -0.668658 -0.178441 -0.671413 -0.173672 -0.674167 -0.171111 C -0.676922 -0.168549 -0.679676 -0.166743 -0.682431 -0.164537 C -0.685186 -0.162330 -0.687940 -0.159336 -0.690695 -0.157870 C -0.693450 -0.156404 -0.695648 -0.155370 -0.698959 -0.155740 C -0.702269 -0.156111 -0.707246 -0.156790 -0.710556 -0.160092 C -0.713866 -0.163395 -0.715521 -0.172623 -0.718820 -0.175555 C -0.722118 -0.178487 -0.727593 -0.175493 -0.730348 -0.177685 C -0.733102 -0.179876 -0.733693 -0.185031 -0.735348 -0.188703 C -0.737002 -0.192376 -0.738635 -0.195679 -0.740278 -0.199722 C -0.741922 -0.203765 -0.744387 -0.208919 -0.745209 -0.212963 C -0.746031 -0.217006 -0.743831 -0.220308 -0.745209 -0.223981 C -0.746585 -0.227654 -0.752094 -0.231327 -0.753473 -0.235000 C -0.754850 -0.238672 -0.753195 -0.240879 -0.753473 -0.246018 C -0.753749 -0.251157 -0.754583 -0.260694 -0.755139 -0.265833 C -0.755695 -0.270972 -0.756528 -0.273179 -0.756806 -0.276851 C -0.757083 -0.280524 -0.757083 -0.283827 -0.756806 -0.287870 C -0.756528 -0.291913 -0.755417 -0.297068 -0.755139 -0.301111 C -0.754862 -0.305154 -0.755139 -0.308102 -0.755139 -0.312129 C -0.755139 -0.316157 -0.755139 -0.320509 -0.755139 -0.325277 C -0.755139 -0.330046 -0.756517 -0.337438 -0.755139 -0.340740 C -0.753762 -0.344043 -0.750174 -0.344367 -0.746875 -0.345092 C -0.743577 -0.345818 -0.738645 -0.344722 -0.735348 -0.345092 C -0.732049 -0.345463 -0.729838 -0.346944 -0.727084 -0.347314 C -0.724329 -0.347685 -0.722130 -0.347314 -0.718820 -0.347314 C -0.715510 -0.347314 -0.710533 -0.347314 -0.707223 -0.347314 C -0.703912 -0.347314 -0.702257 -0.346944 -0.698959 -0.347314 C -0.695660 -0.347685 -0.690729 -0.348441 -0.687431 -0.349537 C -0.684132 -0.350632 -0.682477 -0.352052 -0.679167 -0.353888 C -0.675857 -0.355725 -0.670879 -0.357978 -0.667570 -0.360555 C -0.664260 -0.363132 -0.662060 -0.366419 -0.659306 -0.369351 C -0.656551 -0.372284 -0.653797 -0.377407 -0.651042 -0.378148 C -0.648287 -0.378888 -0.644422 -0.376358 -0.642778 -0.373796 C -0.641135 -0.371234 -0.641725 -0.366450 -0.641181 -0.362777 C -0.640637 -0.359105 -0.639792 -0.355432 -0.639514 -0.351759 C -0.639237 -0.348086 -0.639514 -0.344413 -0.639514 -0.340740 C -0.639514 -0.337068 -0.639514 -0.333395 -0.639514 -0.329722 C -0.639514 -0.326049 -0.639237 -0.322376 -0.639514 -0.318703 C -0.639792 -0.315031 -0.640637 -0.311358 -0.641181 -0.307685 C -0.641725 -0.304012 -0.642512 -0.300339 -0.642778 -0.296666 C -0.643043 -0.292993 -0.642778 -0.290046 -0.642778 -0.285648 C -0.642778 -0.281250 -0.644422 -0.273950 -0.642778 -0.270277 C -0.641135 -0.266605 -0.634561 -0.264722 -0.632917 -0.263611 " pathEditMode="relative" rAng="0" ptsTypes="">
                                      <p:cBhvr>
                                        <p:cTn id="5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00" y="-1460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0" presetClass="exit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299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44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6" presetClass="emph" presetSubtype="0" fill="hold" grpId="1" nodeType="withEffect">
                                  <p:stCondLst>
                                    <p:cond delay="5400"/>
                                  </p:stCondLst>
                                  <p:childTnLst>
                                    <p:animScale>
                                      <p:cBhvr>
                                        <p:cTn id="68" dur="3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2" nodeType="withEffect">
                                  <p:stCondLst>
                                    <p:cond delay="5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298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63" presetClass="path" presetSubtype="0" repeatCount="indefinite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animMotion origin="layout" path="M 3.33333E-6 -2.22222E-6 L 1.87083 -2.22222E-6 " pathEditMode="relative" rAng="0" ptsTypes="AA">
                                      <p:cBhvr>
                                        <p:cTn id="7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500" y="0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63" presetClass="path" presetSubtype="0" repeatCount="indefinite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animMotion origin="layout" path="M 0 1.11022E-16 L 2.71667 1.11022E-16 " pathEditMode="relative" rAng="0" ptsTypes="AA">
                                      <p:cBhvr>
                                        <p:cTn id="79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800" y="0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0" presetClass="path" presetSubtype="0" repeatCount="indefinite" accel="50000" decel="5000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animMotion origin="layout" path="M -3.33333E-6 -2.59259E-6 C 0.10313 -0.04838 0.20625 -0.09676 0.33941 -0.09352 C 0.47223 -0.09004 0.67309 0.01227 0.79757 0.0206 C 0.92205 0.02917 1.03073 -0.03148 1.08611 -0.04328 C 1.14167 -0.05509 1.13594 -0.05254 1.13021 -0.05023 " pathEditMode="relative" rAng="0" ptsTypes="aaaaA">
                                      <p:cBhvr>
                                        <p:cTn id="81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100" y="-3400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0" presetClass="path" presetSubtype="0" repeatCount="indefinite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-0.00695 0.02199 C 0.18073 -0.05509 0.36753 -0.13125 0.56684 -0.12708 C 0.76736 -0.12199 1.02951 0.03102 1.19305 0.04907 C 1.35434 0.06667 1.47413 0.00486 1.54878 -0.02176 C 1.62031 -0.04653 1.62291 -0.07708 1.62673 -0.10695 " pathEditMode="relative" rAng="-603180" ptsTypes="aaaaA">
                                      <p:cBhvr>
                                        <p:cTn id="83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000" y="-4300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0" presetClass="path" presetSubtype="0" repeatCount="indefinite" fill="hold" nodeType="withEffect">
                                  <p:stCondLst>
                                    <p:cond delay="4300"/>
                                  </p:stCondLst>
                                  <p:childTnLst>
                                    <p:animMotion origin="layout" path="M 1.38889E-6 -1.11111E-6 C 0.15243 0.12546 0.30503 0.25092 0.48003 0.27986 C 0.65503 0.30879 0.89166 0.18889 1.05 0.17338 C 1.20833 0.15787 1.33333 0.16666 1.43003 0.18657 C 1.52673 0.20648 1.57829 0.24976 1.63003 0.29328 " pathEditMode="relative" ptsTypes="aaaaA">
                                      <p:cBhvr>
                                        <p:cTn id="85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6" presetID="0" presetClass="path" presetSubtype="0" repeatCount="indefinite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3.33333E-6 3.7037E-6 C 0.14427 0.04884 0.28889 0.09791 0.46841 0.10671 C 0.64792 0.11551 0.89775 0.05115 1.07726 0.05324 C 1.25677 0.05532 1.40122 0.0875 1.54584 0.1199 " pathEditMode="relative" rAng="0" ptsTypes="aaaA">
                                      <p:cBhvr>
                                        <p:cTn id="8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300" y="6000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0" presetClass="path" presetSubtype="0" repeatCount="indefinite" accel="50000" decel="50000" fill="hold" nodeType="withEffect">
                                  <p:stCondLst>
                                    <p:cond delay="5700"/>
                                  </p:stCondLst>
                                  <p:childTnLst>
                                    <p:animMotion origin="layout" path="M 0.00833 0.02361 C 0.1467 -0.02477 0.28524 -0.07315 0.46406 -0.06991 C 0.64253 -0.06644 0.91232 0.03588 1.07951 0.04421 C 1.2467 0.05277 1.39253 -0.00787 1.46701 -0.01968 C 1.54166 -0.03149 1.53385 -0.02894 1.52621 -0.02662 " pathEditMode="relative" rAng="0" ptsTypes="aaaaA">
                                      <p:cBhvr>
                                        <p:cTn id="89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700" y="-3400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0" presetClass="path" presetSubtype="0" repeatCount="indefinite" fill="hold" nodeType="withEffect">
                                  <p:stCondLst>
                                    <p:cond delay="5200"/>
                                  </p:stCondLst>
                                  <p:childTnLst>
                                    <p:animMotion origin="layout" path="M -0.00695 0.02199 C 0.18073 -0.05509 0.36753 -0.13125 0.56684 -0.12708 C 0.76736 -0.12199 1.02951 0.03102 1.19305 0.04907 C 1.35434 0.06667 1.47413 0.00486 1.54878 -0.02176 C 1.62031 -0.04653 1.62291 -0.07708 1.62673 -0.10695 " pathEditMode="relative" rAng="-603180" ptsTypes="aaaaA">
                                      <p:cBhvr>
                                        <p:cTn id="91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000" y="-4300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0" presetClass="path" presetSubtype="0" repeatCount="indefinite" fill="hold" nodeType="withEffect">
                                  <p:stCondLst>
                                    <p:cond delay="5800"/>
                                  </p:stCondLst>
                                  <p:childTnLst>
                                    <p:animMotion origin="layout" path="M -3.33333E-6 4.81481E-6 C 0.0809 -0.17662 0.16181 -0.35324 0.31007 -0.38658 C 0.45833 -0.41991 0.7217 -0.22223 0.88993 -0.2 C 1.05816 -0.17778 1.21823 -0.23773 1.31997 -0.25324 C 1.4217 -0.26875 1.46076 -0.28102 1.5 -0.29329 " pathEditMode="relative" ptsTypes="aaaaA">
                                      <p:cBhvr>
                                        <p:cTn id="93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4" presetID="0" presetClass="path" presetSubtype="0" repeatCount="indefinite" fill="hold" nodeType="withEffect">
                                  <p:stCondLst>
                                    <p:cond delay="4800"/>
                                  </p:stCondLst>
                                  <p:childTnLst>
                                    <p:animMotion origin="layout" path="M -4.44444E-6 -0.0537 C 0.15243 0.07176 0.30504 0.19722 0.47987 0.22616 C 0.65504 0.2551 0.89167 0.13519 1.05 0.11968 C 1.20834 0.10417 1.33334 0.11297 1.43004 0.13287 C 1.52674 0.15278 1.5783 0.19607 1.63004 0.23959 " pathEditMode="relative" rAng="0" ptsTypes="aaaaA">
                                      <p:cBhvr>
                                        <p:cTn id="95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500" y="15400"/>
                                    </p:animMotion>
                                  </p:childTnLst>
                                </p:cTn>
                              </p:par>
                              <p:par>
                                <p:cTn id="96" presetID="0" presetClass="path" presetSubtype="0" repeatCount="indefinite" fill="hold" nodeType="withEffect">
                                  <p:stCondLst>
                                    <p:cond delay="5300"/>
                                  </p:stCondLst>
                                  <p:childTnLst>
                                    <p:animMotion origin="layout" path="M -5.55556E-7 6.93642E-7 C 0.14427 0.0585 0.28889 0.11746 0.4684 0.12832 C 0.64792 0.13896 0.89774 0.06127 1.07726 0.06381 C 1.25677 0.06636 1.40122 0.10497 1.54583 0.14428 " pathEditMode="relative" rAng="0" ptsTypes="aaaA">
                                      <p:cBhvr>
                                        <p:cTn id="97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300" y="7200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1" presetClass="entr" presetSubtype="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63" presetClass="path" presetSubtype="0" repeatCount="indefinite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animMotion origin="layout" path="M -3.33333E-6 1.11022E-16 L 1.20625 1.11022E-16 " pathEditMode="relative" rAng="0" ptsTypes="AA">
                                      <p:cBhvr>
                                        <p:cTn id="101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300" y="0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368 0.004444 C -0.019159 0.004444 -0.024171 0.004444 -0.028113 0.004444 C -0.032056 0.004444 -0.036014 0.004444 -0.041025 0.004444 C -0.046037 0.004444 -0.052102 0.004089 -0.058182 0.004444 C -0.064261 0.004799 -0.072132 0.006219 -0.077504 0.006574 C -0.082877 0.006929 -0.085766 0.006574 -0.090417 0.006574 C -0.095067 0.006574 -0.100394 0.006574 -0.105405 0.006574 C -0.110416 0.006574 -0.116180 0.006574 -0.120485 0.006574 C -0.124789 0.006574 -0.127302 0.006574 -0.131229 0.006574 C -0.135157 0.006574 -0.139763 0.008410 -0.144052 0.006574 C -0.148340 0.004737 -0.153383 -0.000772 -0.156964 -0.004445 C -0.160546 -0.008118 -0.162322 -0.012531 -0.165541 -0.015463 C -0.168762 -0.018396 -0.173413 -0.018380 -0.176286 -0.022037 C -0.179161 -0.025695 -0.180636 -0.033010 -0.182788 -0.037408 C -0.184939 -0.041806 -0.187769 -0.044383 -0.189199 -0.048426 C -0.190628 -0.052470 -0.188506 -0.059090 -0.191365 -0.061667 C -0.194226 -0.064244 -0.202066 -0.061683 -0.206355 -0.063889 C -0.210644 -0.066096 -0.214226 -0.071235 -0.217100 -0.074908 C -0.219975 -0.078581 -0.220727 -0.082254 -0.223601 -0.085926 C -0.226476 -0.089599 -0.230780 -0.094383 -0.234346 -0.096945 C -0.237913 -0.099507 -0.241435 -0.100926 -0.245000 -0.101297 C -0.248568 -0.101667 -0.251803 -0.099892 -0.255745 -0.099167 C -0.259689 -0.098442 -0.264716 -0.099152 -0.268658 -0.096945 C -0.272601 -0.094738 -0.276544 -0.089599 -0.279403 -0.085926 C -0.282263 -0.082254 -0.284385 -0.078581 -0.285814 -0.074908 C -0.287244 -0.071235 -0.287620 -0.067562 -0.287981 -0.063889 C -0.288343 -0.060217 -0.285468 -0.055803 -0.287981 -0.052871 C -0.290494 -0.049939 -0.298756 -0.047392 -0.303060 -0.046297 C -0.307365 -0.045201 -0.309877 -0.046297 -0.313805 -0.046297 C -0.317733 -0.046297 -0.322339 -0.046297 -0.326627 -0.046297 C -0.330916 -0.046297 -0.335596 -0.044831 -0.339540 -0.046297 C -0.343482 -0.047763 -0.346703 -0.053257 -0.350285 -0.055093 C -0.353866 -0.056930 -0.357448 -0.056590 -0.361030 -0.057315 C -0.364611 -0.058041 -0.367470 -0.058349 -0.371774 -0.059445 C -0.376079 -0.060541 -0.382203 -0.062053 -0.386854 -0.063889 C -0.391504 -0.065726 -0.395025 -0.069723 -0.399676 -0.070463 C -0.404325 -0.071204 -0.411173 -0.070525 -0.414755 -0.068334 C -0.418337 -0.066142 -0.419736 -0.061358 -0.421166 -0.057315 C -0.422595 -0.053272 -0.422611 -0.048118 -0.423332 -0.044075 C -0.424055 -0.040031 -0.425138 -0.036729 -0.425500 -0.033056 C -0.425861 -0.029383 -0.425138 -0.025710 -0.425500 -0.022037 C -0.425861 -0.018365 -0.426960 -0.014692 -0.427667 -0.011019 C -0.428375 -0.007346 -0.427246 -0.002933 -0.429744 0.000000 C -0.432242 0.002932 -0.438713 0.004367 -0.442655 0.006574 C -0.446599 0.008780 -0.449820 0.011774 -0.453401 0.013240 C -0.456983 0.014706 -0.460565 0.015015 -0.464146 0.015370 C -0.467728 0.015725 -0.471309 0.015370 -0.474891 0.015370 C -0.478473 0.015370 -0.482054 0.016836 -0.485636 0.015370 C -0.489218 0.013904 -0.493522 0.009876 -0.496381 0.006574 C -0.499241 0.003271 -0.499211 -0.000417 -0.502792 -0.004445 C -0.506374 -0.008473 -0.515013 -0.013565 -0.517872 -0.017593 C -0.520731 -0.021621 -0.517089 -0.024198 -0.519948 -0.028612 C -0.522807 -0.033025 -0.531445 -0.039661 -0.535027 -0.044075 C -0.538609 -0.048488 -0.540008 -0.051050 -0.541439 -0.055093 C -0.542868 -0.059136 -0.542176 -0.064306 -0.543605 -0.068334 C -0.545035 -0.072362 -0.547864 -0.075232 -0.550016 -0.079260 C -0.552168 -0.083287 -0.554004 -0.088457 -0.556518 -0.092500 C -0.559031 -0.096544 -0.562943 -0.099846 -0.565095 -0.103519 C -0.567247 -0.107192 -0.566916 -0.110124 -0.569429 -0.114537 C -0.571942 -0.118951 -0.577676 -0.125587 -0.580174 -0.130000 C -0.582673 -0.134414 -0.583349 -0.137362 -0.584418 -0.141019 C -0.585487 -0.144676 -0.585863 -0.148288 -0.586586 -0.151945 C -0.587307 -0.155602 -0.587684 -0.159291 -0.588752 -0.162963 C -0.589821 -0.166636 -0.591205 -0.170309 -0.592996 -0.173982 C -0.594788 -0.177655 -0.598068 -0.181328 -0.599497 -0.185000 C -0.600927 -0.188673 -0.599783 -0.192346 -0.601575 -0.196019 C -0.603365 -0.199692 -0.607022 -0.204831 -0.610242 -0.207037 C -0.613463 -0.209244 -0.617331 -0.208889 -0.620898 -0.209260 C -0.624464 -0.209630 -0.628061 -0.209630 -0.631643 -0.209260 C -0.635224 -0.208889 -0.638806 -0.208504 -0.642387 -0.207037 C -0.645969 -0.205571 -0.650258 -0.203396 -0.653132 -0.200463 C -0.656007 -0.197531 -0.656760 -0.192747 -0.659633 -0.189445 C -0.662508 -0.186142 -0.667519 -0.183951 -0.670378 -0.180649 C -0.673238 -0.177346 -0.673931 -0.173303 -0.676790 -0.169630 C -0.679649 -0.165957 -0.683953 -0.161914 -0.687535 -0.158612 C -0.691116 -0.155309 -0.694698 -0.151652 -0.698280 -0.149815 C -0.701861 -0.147979 -0.705443 -0.147238 -0.709024 -0.147593 C -0.712606 -0.147948 -0.717272 -0.149383 -0.719769 -0.151945 C -0.722269 -0.154507 -0.723306 -0.159291 -0.724013 -0.162963 C -0.724721 -0.166636 -0.724013 -0.170309 -0.724013 -0.173982 C -0.724013 -0.177655 -0.723653 -0.181328 -0.724013 -0.185000 C -0.724375 -0.188673 -0.726181 -0.192346 -0.726181 -0.196019 C -0.726181 -0.199692 -0.725082 -0.203365 -0.724013 -0.207037 C -0.722945 -0.210710 -0.720477 -0.214383 -0.719769 -0.218056 C -0.719062 -0.221729 -0.717979 -0.225772 -0.719769 -0.229075 C -0.721561 -0.232377 -0.726934 -0.236034 -0.730515 -0.237871 C -0.734097 -0.239707 -0.737679 -0.239723 -0.741260 -0.240093 C -0.744842 -0.240463 -0.748423 -0.240093 -0.752005 -0.240093 C -0.755587 -0.240093 -0.758461 -0.242300 -0.762750 -0.240093 C -0.767040 -0.237886 -0.774173 -0.230896 -0.777739 -0.226852 C -0.781306 -0.222809 -0.781636 -0.219507 -0.784150 -0.215834 C -0.786663 -0.212161 -0.790305 -0.208488 -0.792818 -0.204815 C -0.795332 -0.201142 -0.798161 -0.197454 -0.799228 -0.193797 C -0.800297 -0.190139 -0.799228 -0.186528 -0.799228 -0.182871 C -0.799228 -0.179213 -0.799590 -0.175525 -0.799228 -0.171852 C -0.798868 -0.168180 -0.797424 -0.164507 -0.797062 -0.160834 C -0.796701 -0.157161 -0.798131 -0.153488 -0.797062 -0.149815 C -0.795993 -0.146142 -0.791720 -0.140633 -0.790651 -0.138797 " pathEditMode="relative" rAng="0" ptsTypes="">
                                      <p:cBhvr>
                                        <p:cTn id="103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200" y="-7800"/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818 -0.038825 C -0.010671 -0.037510 -0.016230 -0.032910 -0.019937 -0.030938 C -0.023644 -0.028966 -0.027349 -0.030909 -0.031056 -0.026993 C -0.034761 -0.023078 -0.038468 -0.010698 -0.042175 -0.007439 C -0.045880 -0.004179 -0.048839 -0.007439 -0.053293 -0.007439 C -0.057747 -0.007439 -0.063711 -0.008069 -0.068897 -0.007439 C -0.074083 -0.006809 -0.079222 -0.004289 -0.084407 -0.003659 C -0.089593 -0.003029 -0.095558 -0.003659 -0.100011 -0.003659 C -0.104465 -0.003659 -0.107066 -0.003659 -0.111130 -0.003659 C -0.115193 -0.003659 -0.119959 -0.003659 -0.124397 -0.003659 C -0.128835 -0.003659 -0.133304 -0.003659 -0.137758 -0.003659 C -0.142213 -0.003659 -0.146308 -0.003029 -0.151120 -0.003659 C -0.155931 -0.004289 -0.162191 -0.006153 -0.166630 -0.007439 C -0.171068 -0.008726 -0.173668 -0.009411 -0.177749 -0.011383 C -0.181829 -0.013354 -0.187030 -0.017298 -0.191110 -0.019269 C -0.195191 -0.021243 -0.198522 -0.022556 -0.202229 -0.023214 C -0.205935 -0.023871 -0.209641 -0.023214 -0.213347 -0.023214 C -0.217054 -0.023214 -0.220759 -0.018668 -0.224466 -0.023214 C -0.228173 -0.027759 -0.233000 -0.042686 -0.235585 -0.050491 C -0.238170 -0.058297 -0.237765 -0.063528 -0.239977 -0.070047 C -0.242188 -0.076563 -0.245878 -0.090915 -0.248853 -0.089600 C -0.251826 -0.088285 -0.255595 -0.070622 -0.257821 -0.062158 C -0.260049 -0.053697 -0.261108 -0.046630 -0.262213 -0.038825 C -0.263319 -0.031020 -0.264082 -0.023816 -0.264456 -0.015326 C -0.264830 -0.006836 -0.262977 0.002996 -0.264456 0.012116 C -0.265936 0.021236 -0.271480 0.030931 -0.273332 0.039393 C -0.275186 0.047857 -0.274469 0.055717 -0.275576 0.062892 C -0.276681 0.070067 -0.278860 0.082445 -0.279967 0.082445 C -0.281072 0.082445 -0.281836 0.070067 -0.282208 0.062892 C -0.282582 0.055717 -0.282208 0.047227 -0.282208 0.039393 C -0.282208 0.031559 -0.282208 0.023069 -0.282208 0.015894 C -0.282208 0.008719 -0.282208 0.004146 -0.282208 -0.003659 C -0.282208 -0.011464 -0.282208 -0.023131 -0.282208 -0.030938 C -0.282208 -0.038743 -0.282208 -0.043973 -0.282208 -0.050491 C -0.282208 -0.057010 -0.281462 -0.063528 -0.282208 -0.070047 C -0.282956 -0.076563 -0.285214 -0.082425 -0.286694 -0.089600 C -0.288173 -0.096775 -0.289606 -0.105924 -0.291086 -0.113099 C -0.292564 -0.120274 -0.292969 -0.131366 -0.295570 -0.132653 C -0.298171 -0.133941 -0.302250 -0.127998 -0.306689 -0.120823 C -0.311128 -0.113647 -0.315908 -0.101322 -0.322200 -0.089600 C -0.328490 -0.077878 -0.338877 -0.059612 -0.344436 -0.050491 C -0.349995 -0.041371 -0.352582 -0.040741 -0.355555 -0.034881 C -0.358529 -0.029019 -0.360803 -0.021844 -0.362282 -0.015326 C -0.363762 -0.008807 -0.362220 0.002914 -0.364432 0.004228 C -0.366642 0.005543 -0.373696 -0.001577 -0.375549 -0.007439 C -0.377403 -0.013299 -0.373696 -0.022448 -0.375549 -0.030938 C -0.377403 -0.039428 -0.383337 -0.049260 -0.386669 -0.058380 C -0.390001 -0.067498 -0.392945 -0.077852 -0.395546 -0.085657 C -0.398146 -0.093461 -0.400779 -0.105211 -0.402273 -0.105211 C -0.403768 -0.105211 -0.403409 -0.093461 -0.404514 -0.085657 C -0.405621 -0.077852 -0.407054 -0.066185 -0.408907 -0.058380 C -0.410759 -0.050573 -0.413033 -0.045343 -0.415634 -0.038825 C -0.418234 -0.032306 -0.421178 -0.025788 -0.424510 -0.019269 C -0.427842 -0.012753 -0.431923 -0.006234 -0.435627 0.000284 C -0.439335 0.006803 -0.443415 0.013321 -0.446747 0.019839 C -0.450081 0.026356 -0.452293 0.033533 -0.455624 0.039393 C -0.458956 0.045253 -0.463783 0.049143 -0.466743 0.055003 C -0.469701 0.060865 -0.470418 0.069327 -0.473377 0.074559 C -0.476335 0.079788 -0.481163 0.079872 -0.484496 0.086390 C -0.487828 0.092907 -0.490413 0.105862 -0.493371 0.113667 C -0.496331 0.121473 -0.498168 0.126046 -0.502248 0.133221 C -0.506329 0.140398 -0.513398 0.150201 -0.517851 0.156720 C -0.522306 0.163238 -0.525264 0.173645 -0.528969 0.172330 C -0.532676 0.171017 -0.537130 0.156008 -0.540089 0.148833 C -0.543048 0.141656 -0.544511 0.135796 -0.546723 0.129278 C -0.548934 0.122759 -0.551877 0.116241 -0.553356 0.109724 C -0.554836 0.103206 -0.555226 0.097317 -0.555600 0.090169 C -0.555974 0.083020 -0.555226 0.073984 -0.555600 0.066835 C -0.555974 0.059687 -0.557468 0.054457 -0.557842 0.047282 C -0.558215 0.040105 -0.557842 0.032273 -0.557842 0.023783 C -0.557842 0.015293 -0.557842 0.004173 -0.557842 -0.003659 C -0.557842 -0.011493 -0.557842 -0.016723 -0.557842 -0.023214 C -0.557842 -0.029704 -0.557468 -0.036113 -0.557842 -0.042605 C -0.558215 -0.049095 -0.559711 -0.054327 -0.560084 -0.062158 C -0.560458 -0.069992 -0.560084 -0.081110 -0.560084 -0.089600 C -0.560084 -0.098090 -0.560084 -0.104636 -0.560084 -0.113099 C -0.560084 -0.121561 -0.560084 -0.132571 -0.560084 -0.140375 C -0.560084 -0.148180 -0.560084 -0.153412 -0.560084 -0.159930 C -0.560084 -0.166450 -0.560458 -0.172967 -0.560084 -0.179485 C -0.559711 -0.186003 -0.557842 -0.192522 -0.557842 -0.199040 C -0.557842 -0.205559 -0.558606 -0.212077 -0.560084 -0.218594 C -0.561564 -0.225112 -0.564865 -0.230974 -0.566718 -0.238149 C -0.568571 -0.245324 -0.570082 -0.253841 -0.571203 -0.261648 C -0.572323 -0.269453 -0.572714 -0.277833 -0.573446 -0.284981 C -0.574177 -0.292127 -0.573383 -0.303877 -0.575594 -0.304535 C -0.577806 -0.305192 -0.582260 -0.296730 -0.586713 -0.288925 C -0.591167 -0.281120 -0.598983 -0.266823 -0.602317 -0.257703 C -0.605649 -0.248584 -0.602644 -0.243983 -0.606708 -0.234205 C -0.610773 -0.224427 -0.620770 -0.210104 -0.626704 -0.199040 C -0.632636 -0.187975 -0.638959 -0.176282 -0.642307 -0.167818 C -0.645655 -0.159356 -0.645312 -0.156096 -0.646792 -0.148265 C -0.648271 -0.140430 -0.650452 -0.129943 -0.651183 -0.120823 C -0.651916 -0.111702 -0.650436 -0.102007 -0.651183 -0.093544 C -0.651931 -0.085082 -0.654547 -0.077878 -0.655669 -0.070047 C -0.656789 -0.062213 -0.655699 -0.053067 -0.657911 -0.046548 C -0.660121 -0.040030 -0.665245 -0.030938 -0.668935 -0.030938 C -0.672627 -0.030938 -0.677079 -0.040686 -0.680055 -0.046548 C -0.683030 -0.052408 -0.684928 -0.059585 -0.686782 -0.066102 C -0.688635 -0.072620 -0.688947 -0.079139 -0.691174 -0.085657 C -0.693400 -0.092176 -0.697169 -0.098694 -0.700142 -0.105211 C -0.703117 -0.111729 -0.705687 -0.120193 -0.709020 -0.124766 C -0.712353 -0.129339 -0.716075 -0.133310 -0.720139 -0.132653 C -0.724203 -0.131995 -0.729341 -0.122794 -0.733406 -0.120823 C -0.737469 -0.118851 -0.740818 -0.120823 -0.744526 -0.120823 C -0.748231 -0.120823 -0.751938 -0.121479 -0.755643 -0.120823 C -0.759350 -0.120184 -0.762682 -0.118822 -0.766762 -0.116877 C -0.770843 -0.114934 -0.775312 -0.111757 -0.780124 -0.109156 C -0.784935 -0.106554 -0.790821 -0.102582 -0.795634 -0.101267 C -0.800445 -0.099954 -0.804915 -0.101267 -0.808995 -0.101267 C -0.813075 -0.101267 -0.818260 -0.101267 -0.820114 -0.101267 " pathEditMode="relative" rAng="0" ptsTypes="">
                                      <p:cBhvr>
                                        <p:cTn id="105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900" y="0"/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806 0.005093 C -0.003183 0.005093 -0.007315 0.005093 -0.010070 0.005093 C -0.012825 0.005093 -0.015579 0.005093 -0.018334 0.005093 C -0.021088 0.005093 -0.023843 0.005093 -0.026598 0.005093 C -0.029352 0.005093 -0.031829 0.006189 -0.034862 0.005093 C -0.037894 0.003997 -0.041216 -0.000015 -0.044792 -0.001481 C -0.048369 -0.002947 -0.053021 -0.002237 -0.056320 -0.003703 C -0.059619 -0.005169 -0.062651 -0.007345 -0.064584 -0.010277 C -0.066517 -0.013209 -0.066806 -0.017253 -0.067917 -0.021296 C -0.069028 -0.025339 -0.069595 -0.030493 -0.071250 -0.034537 C -0.072906 -0.038580 -0.076204 -0.041882 -0.077848 -0.045555 C -0.079491 -0.049228 -0.080568 -0.052531 -0.081112 -0.056574 C -0.081656 -0.060617 -0.080278 -0.065401 -0.081112 -0.069814 C -0.081945 -0.074228 -0.085278 -0.078287 -0.086112 -0.083055 C -0.086945 -0.087824 -0.085568 -0.093287 -0.086112 -0.098426 C -0.086656 -0.103564 -0.087998 -0.108009 -0.089375 -0.113888 C -0.090753 -0.119768 -0.093276 -0.127839 -0.094375 -0.133703 C -0.095475 -0.139568 -0.095706 -0.144305 -0.095973 -0.149074 C -0.096239 -0.153842 -0.095973 -0.157901 -0.095973 -0.162314 C -0.095973 -0.166728 -0.095417 -0.170787 -0.095973 -0.175555 C -0.096528 -0.180324 -0.098751 -0.186527 -0.099306 -0.190926 C -0.099862 -0.195324 -0.099306 -0.197531 -0.099306 -0.201944 C -0.099306 -0.206358 -0.099306 -0.212268 -0.099306 -0.217407 C -0.099306 -0.222546 -0.098751 -0.227639 -0.099306 -0.232777 C -0.099862 -0.237916 -0.101540 -0.243827 -0.102639 -0.248240 C -0.103739 -0.252654 -0.104538 -0.255586 -0.105903 -0.259259 C -0.107269 -0.262932 -0.109179 -0.266620 -0.110834 -0.270277 C -0.112489 -0.273935 -0.113623 -0.278271 -0.115834 -0.281203 C -0.118044 -0.284135 -0.121343 -0.286034 -0.124098 -0.287870 C -0.126852 -0.289706 -0.129885 -0.289660 -0.132362 -0.292222 C -0.134838 -0.294784 -0.136482 -0.301404 -0.138959 -0.303240 C -0.141436 -0.305077 -0.144468 -0.302870 -0.147223 -0.303240 C -0.149977 -0.303611 -0.152732 -0.305092 -0.155487 -0.305463 C -0.158241 -0.305833 -0.160996 -0.306188 -0.163750 -0.305463 C -0.166505 -0.304737 -0.168994 -0.302206 -0.172014 -0.301111 C -0.175035 -0.300015 -0.178299 -0.301095 -0.181875 -0.298888 C -0.185452 -0.296682 -0.190163 -0.291172 -0.193473 -0.287870 C -0.196783 -0.284568 -0.198982 -0.281281 -0.201837 -0.279074 C -0.204491 -0.276867 -0.207246 -0.276095 -0.210000 -0.274629 C -0.212755 -0.273163 -0.215510 -0.271743 -0.218264 -0.270277 C -0.221019 -0.268811 -0.223774 -0.266944 -0.226528 -0.265833 C -0.229283 -0.264722 -0.232038 -0.264706 -0.234792 -0.263611 C -0.237547 -0.262515 -0.240301 -0.259984 -0.243056 -0.259259 C -0.245811 -0.258534 -0.248577 -0.259629 -0.251320 -0.259259 C -0.254063 -0.258889 -0.256771 -0.257407 -0.259514 -0.257037 C -0.262257 -0.256666 -0.265024 -0.257037 -0.267778 -0.257037 C -0.270533 -0.257037 -0.273288 -0.257037 -0.276042 -0.257037 C -0.278797 -0.257037 -0.281551 -0.257037 -0.284306 -0.257037 C -0.287061 -0.257037 -0.289538 -0.257777 -0.292570 -0.257037 C -0.295602 -0.256296 -0.299468 -0.253333 -0.302500 -0.252592 C -0.305533 -0.251852 -0.308010 -0.252592 -0.310764 -0.252592 C -0.313519 -0.252592 -0.315730 -0.252592 -0.319028 -0.252592 C -0.322327 -0.252592 -0.326980 -0.252592 -0.330556 -0.252592 C -0.334132 -0.252592 -0.336899 -0.252592 -0.340487 -0.252592 C -0.344075 -0.252592 -0.348507 -0.252592 -0.352084 -0.252592 C -0.355660 -0.252592 -0.358924 -0.252963 -0.361945 -0.252592 C -0.364966 -0.252222 -0.367176 -0.251095 -0.370209 -0.250370 C -0.373241 -0.249645 -0.377385 -0.250432 -0.380139 -0.248240 C -0.382894 -0.246049 -0.384538 -0.241265 -0.386737 -0.237222 C -0.388936 -0.233179 -0.390857 -0.227654 -0.393334 -0.223981 C -0.395811 -0.220308 -0.398843 -0.218117 -0.401598 -0.215185 C -0.404352 -0.212253 -0.407651 -0.209691 -0.409862 -0.206388 C -0.412072 -0.203086 -0.413206 -0.199043 -0.414862 -0.195370 C -0.416517 -0.191697 -0.417593 -0.186929 -0.419792 -0.184351 C -0.421991 -0.181774 -0.424757 -0.181018 -0.428056 -0.179907 C -0.431355 -0.178796 -0.436007 -0.178055 -0.439584 -0.177685 C -0.443160 -0.177314 -0.446482 -0.178410 -0.449514 -0.177685 C -0.452547 -0.176959 -0.454746 -0.174058 -0.457778 -0.173333 C -0.460811 -0.172608 -0.464399 -0.173333 -0.467709 -0.173333 C -0.471019 -0.173333 -0.474063 -0.173333 -0.477639 -0.173333 C -0.481216 -0.173333 -0.485591 -0.173333 -0.489167 -0.173333 C -0.492744 -0.173333 -0.495788 -0.173333 -0.499098 -0.173333 C -0.502408 -0.173333 -0.504629 -0.173333 -0.509028 -0.173333 C -0.513426 -0.173333 -0.520254 -0.173333 -0.525487 -0.173333 C -0.530717 -0.173333 -0.535730 -0.173333 -0.540417 -0.173333 C -0.545105 -0.173333 -0.549213 -0.173333 -0.553612 -0.173333 C -0.558010 -0.173333 -0.562952 -0.173333 -0.566806 -0.173333 C -0.570660 -0.173333 -0.573426 -0.173333 -0.576737 -0.173333 C -0.580047 -0.173333 -0.583369 -0.173333 -0.586667 -0.173333 C -0.589966 -0.173333 -0.593507 -0.173333 -0.596528 -0.173333 C -0.599549 -0.173333 -0.601482 -0.173333 -0.604792 -0.173333 C -0.608102 -0.173333 -0.613079 -0.172963 -0.616389 -0.173333 C -0.619700 -0.173703 -0.621899 -0.174459 -0.624653 -0.175555 C -0.627408 -0.176651 -0.629619 -0.179182 -0.632917 -0.179907 C -0.636216 -0.180632 -0.640325 -0.179907 -0.644445 -0.179907 C -0.648564 -0.179907 -0.654062 -0.179907 -0.657638 -0.179907 C -0.661216 -0.179907 -0.663148 -0.181373 -0.665903 -0.179907 C -0.668658 -0.178441 -0.671413 -0.173672 -0.674167 -0.171111 C -0.676922 -0.168549 -0.679676 -0.166743 -0.682431 -0.164537 C -0.685186 -0.162330 -0.687940 -0.159336 -0.690695 -0.157870 C -0.693450 -0.156404 -0.695648 -0.155370 -0.698959 -0.155740 C -0.702269 -0.156111 -0.707246 -0.156790 -0.710556 -0.160092 C -0.713866 -0.163395 -0.715521 -0.172623 -0.718820 -0.175555 C -0.722118 -0.178487 -0.727593 -0.175493 -0.730348 -0.177685 C -0.733102 -0.179876 -0.733693 -0.185031 -0.735348 -0.188703 C -0.737002 -0.192376 -0.738635 -0.195679 -0.740278 -0.199722 C -0.741922 -0.203765 -0.744387 -0.208919 -0.745209 -0.212963 C -0.746031 -0.217006 -0.743831 -0.220308 -0.745209 -0.223981 C -0.746585 -0.227654 -0.752094 -0.231327 -0.753473 -0.235000 C -0.754850 -0.238672 -0.753195 -0.240879 -0.753473 -0.246018 C -0.753749 -0.251157 -0.754583 -0.260694 -0.755139 -0.265833 C -0.755695 -0.270972 -0.756528 -0.273179 -0.756806 -0.276851 C -0.757083 -0.280524 -0.757083 -0.283827 -0.756806 -0.287870 C -0.756528 -0.291913 -0.755417 -0.297068 -0.755139 -0.301111 C -0.754862 -0.305154 -0.755139 -0.308102 -0.755139 -0.312129 C -0.755139 -0.316157 -0.755139 -0.320509 -0.755139 -0.325277 C -0.755139 -0.330046 -0.756517 -0.337438 -0.755139 -0.340740 C -0.753762 -0.344043 -0.750174 -0.344367 -0.746875 -0.345092 C -0.743577 -0.345818 -0.738645 -0.344722 -0.735348 -0.345092 C -0.732049 -0.345463 -0.729838 -0.346944 -0.727084 -0.347314 C -0.724329 -0.347685 -0.722130 -0.347314 -0.718820 -0.347314 C -0.715510 -0.347314 -0.710533 -0.347314 -0.707223 -0.347314 C -0.703912 -0.347314 -0.702257 -0.346944 -0.698959 -0.347314 C -0.695660 -0.347685 -0.690729 -0.348441 -0.687431 -0.349537 C -0.684132 -0.350632 -0.682477 -0.352052 -0.679167 -0.353888 C -0.675857 -0.355725 -0.670879 -0.357978 -0.667570 -0.360555 C -0.664260 -0.363132 -0.662060 -0.366419 -0.659306 -0.369351 C -0.656551 -0.372284 -0.653797 -0.377407 -0.651042 -0.378148 C -0.648287 -0.378888 -0.644422 -0.376358 -0.642778 -0.373796 C -0.641135 -0.371234 -0.641725 -0.366450 -0.641181 -0.362777 C -0.640637 -0.359105 -0.639792 -0.355432 -0.639514 -0.351759 C -0.639237 -0.348086 -0.639514 -0.344413 -0.639514 -0.340740 C -0.639514 -0.337068 -0.639514 -0.333395 -0.639514 -0.329722 C -0.639514 -0.326049 -0.639237 -0.322376 -0.639514 -0.318703 C -0.639792 -0.315031 -0.640637 -0.311358 -0.641181 -0.307685 C -0.641725 -0.304012 -0.642512 -0.300339 -0.642778 -0.296666 C -0.643043 -0.292993 -0.642778 -0.290046 -0.642778 -0.285648 C -0.642778 -0.281250 -0.644422 -0.273950 -0.642778 -0.270277 C -0.641135 -0.266605 -0.634561 -0.264722 -0.632917 -0.263611 " pathEditMode="relative" rAng="0" ptsTypes="">
                                      <p:cBhvr>
                                        <p:cTn id="107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00" y="-14600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10" presetClass="exit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2997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15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15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15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/>
          <p:cNvSpPr/>
          <p:nvPr/>
        </p:nvSpPr>
        <p:spPr>
          <a:xfrm>
            <a:off x="4184436" y="2096421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模板下载：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www.1ppt.com/moban/     </a:t>
            </a:r>
            <a:r>
              <a:rPr lang="zh-CN" altLang="en-US" sz="100" dirty="0">
                <a:solidFill>
                  <a:schemeClr val="bg1"/>
                </a:solidFill>
              </a:rPr>
              <a:t>行业</a:t>
            </a:r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模板：</a:t>
            </a:r>
            <a:r>
              <a:rPr lang="en-US" altLang="zh-CN" sz="100" dirty="0">
                <a:solidFill>
                  <a:schemeClr val="bg1"/>
                </a:solidFill>
              </a:rPr>
              <a:t>www.1ppt.com/hangye/ </a:t>
            </a:r>
          </a:p>
          <a:p>
            <a:pPr lvl="0"/>
            <a:r>
              <a:rPr lang="zh-CN" altLang="en-US" sz="100" dirty="0">
                <a:solidFill>
                  <a:schemeClr val="bg1"/>
                </a:solidFill>
              </a:rPr>
              <a:t>节日</a:t>
            </a:r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模板：</a:t>
            </a:r>
            <a:r>
              <a:rPr lang="en-US" altLang="zh-CN" sz="100" dirty="0">
                <a:solidFill>
                  <a:schemeClr val="bg1"/>
                </a:solidFill>
              </a:rPr>
              <a:t>www.1ppt.com/jieri/           PPT</a:t>
            </a:r>
            <a:r>
              <a:rPr lang="zh-CN" altLang="en-US" sz="100" dirty="0">
                <a:solidFill>
                  <a:schemeClr val="bg1"/>
                </a:solidFill>
              </a:rPr>
              <a:t>素材下载：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www.1ppt.com/sucai/</a:t>
            </a:r>
          </a:p>
          <a:p>
            <a:pPr lvl="0"/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背景图片：</a:t>
            </a:r>
            <a:r>
              <a:rPr lang="en-US" altLang="zh-CN" sz="100" dirty="0">
                <a:solidFill>
                  <a:schemeClr val="bg1"/>
                </a:solidFill>
              </a:rPr>
              <a:t>www.1ppt.com/beijing/      PPT</a:t>
            </a:r>
            <a:r>
              <a:rPr lang="zh-CN" altLang="en-US" sz="100" dirty="0">
                <a:solidFill>
                  <a:schemeClr val="bg1"/>
                </a:solidFill>
              </a:rPr>
              <a:t>图表下载：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www.1ppt.com/tubiao/      </a:t>
            </a:r>
          </a:p>
          <a:p>
            <a:pPr lvl="0"/>
            <a:r>
              <a:rPr lang="zh-CN" altLang="en-US" sz="100" dirty="0">
                <a:solidFill>
                  <a:schemeClr val="bg1"/>
                </a:solidFill>
              </a:rPr>
              <a:t>优秀</a:t>
            </a:r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www.1ppt.com/xiazai/        PPT</a:t>
            </a:r>
            <a:r>
              <a:rPr lang="zh-CN" altLang="en-US" sz="100" dirty="0">
                <a:solidFill>
                  <a:schemeClr val="bg1"/>
                </a:solidFill>
              </a:rPr>
              <a:t>教程： </a:t>
            </a:r>
            <a:r>
              <a:rPr lang="en-US" altLang="zh-CN" sz="100" dirty="0">
                <a:solidFill>
                  <a:schemeClr val="bg1"/>
                </a:solidFill>
              </a:rPr>
              <a:t>www.1ppt.com/powerpoint/      </a:t>
            </a:r>
          </a:p>
          <a:p>
            <a:pPr lvl="0"/>
            <a:r>
              <a:rPr lang="en-US" altLang="zh-CN" sz="100" dirty="0">
                <a:solidFill>
                  <a:schemeClr val="bg1"/>
                </a:solidFill>
              </a:rPr>
              <a:t>Word</a:t>
            </a:r>
            <a:r>
              <a:rPr lang="zh-CN" altLang="en-US" sz="100" dirty="0">
                <a:solidFill>
                  <a:schemeClr val="bg1"/>
                </a:solidFill>
              </a:rPr>
              <a:t>教程： </a:t>
            </a:r>
            <a:r>
              <a:rPr lang="en-US" altLang="zh-CN" sz="100" dirty="0">
                <a:solidFill>
                  <a:schemeClr val="bg1"/>
                </a:solidFill>
              </a:rPr>
              <a:t>www.1ppt.com/word/              Excel</a:t>
            </a:r>
            <a:r>
              <a:rPr lang="zh-CN" altLang="en-US" sz="100" dirty="0">
                <a:solidFill>
                  <a:schemeClr val="bg1"/>
                </a:solidFill>
              </a:rPr>
              <a:t>教程：</a:t>
            </a:r>
            <a:r>
              <a:rPr lang="en-US" altLang="zh-CN" sz="100" dirty="0">
                <a:solidFill>
                  <a:schemeClr val="bg1"/>
                </a:solidFill>
              </a:rPr>
              <a:t>www.1ppt.com/excel/  </a:t>
            </a:r>
          </a:p>
          <a:p>
            <a:pPr lvl="0"/>
            <a:r>
              <a:rPr lang="zh-CN" altLang="en-US" sz="100" dirty="0">
                <a:solidFill>
                  <a:schemeClr val="bg1"/>
                </a:solidFill>
              </a:rPr>
              <a:t>资料下载：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www.1ppt.com/ziliao/                PPT</a:t>
            </a:r>
            <a:r>
              <a:rPr lang="zh-CN" altLang="en-US" sz="100" dirty="0">
                <a:solidFill>
                  <a:schemeClr val="bg1"/>
                </a:solidFill>
              </a:rPr>
              <a:t>课件下载：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 </a:t>
            </a:r>
          </a:p>
          <a:p>
            <a:pPr lvl="0"/>
            <a:r>
              <a:rPr lang="zh-CN" altLang="en-US" sz="100" dirty="0">
                <a:solidFill>
                  <a:schemeClr val="bg1"/>
                </a:solidFill>
              </a:rPr>
              <a:t>范文下载：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www.1ppt.com/fanwen/             </a:t>
            </a:r>
            <a:r>
              <a:rPr lang="zh-CN" altLang="en-US" sz="100" dirty="0">
                <a:solidFill>
                  <a:schemeClr val="bg1"/>
                </a:solidFill>
              </a:rPr>
              <a:t>试卷下载：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www.1ppt.com/shiti/  </a:t>
            </a:r>
          </a:p>
          <a:p>
            <a:pPr lvl="0"/>
            <a:r>
              <a:rPr lang="zh-CN" altLang="en-US" sz="100" dirty="0">
                <a:solidFill>
                  <a:schemeClr val="bg1"/>
                </a:solidFill>
              </a:rPr>
              <a:t>教案下载：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www.1ppt.com/jiaoan/        PPT</a:t>
            </a:r>
            <a:r>
              <a:rPr lang="zh-CN" altLang="en-US" sz="100" dirty="0">
                <a:solidFill>
                  <a:schemeClr val="bg1"/>
                </a:solidFill>
              </a:rPr>
              <a:t>论坛：</a:t>
            </a:r>
            <a:r>
              <a:rPr lang="en-US" altLang="zh-CN" sz="100" dirty="0">
                <a:solidFill>
                  <a:schemeClr val="bg1"/>
                </a:solidFill>
              </a:rPr>
              <a:t>www.1ppt.cn</a:t>
            </a:r>
          </a:p>
          <a:p>
            <a:pPr lvl="0"/>
            <a:r>
              <a:rPr lang="en-US" altLang="zh-CN" sz="100" dirty="0">
                <a:solidFill>
                  <a:schemeClr val="bg1"/>
                </a:solidFill>
              </a:rPr>
              <a:t> </a:t>
            </a:r>
            <a:endParaRPr lang="zh-CN" altLang="en-US" sz="100" dirty="0">
              <a:solidFill>
                <a:schemeClr val="bg1"/>
              </a:solidFill>
            </a:endParaRPr>
          </a:p>
        </p:txBody>
      </p:sp>
      <p:pic>
        <p:nvPicPr>
          <p:cNvPr id="2" name="图片 1" descr="527c3355d5c29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051264" y="2087710"/>
            <a:ext cx="3157089" cy="2236804"/>
          </a:xfrm>
          <a:prstGeom prst="rect">
            <a:avLst/>
          </a:prstGeom>
        </p:spPr>
      </p:pic>
      <p:pic>
        <p:nvPicPr>
          <p:cNvPr id="4" name="Picture 5" descr="泡泡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0" y="4706303"/>
            <a:ext cx="685800" cy="610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泡泡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61155" y="6262212"/>
            <a:ext cx="885825" cy="788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77" descr="泡泡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09080" y="5483545"/>
            <a:ext cx="644525" cy="574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80" descr="泡泡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900113" y="5289235"/>
            <a:ext cx="747713" cy="665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5" descr="蒲公英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8180000">
            <a:off x="3912872" y="2174400"/>
            <a:ext cx="722948" cy="98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5" descr="蒲公英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8180000">
            <a:off x="816451" y="164783"/>
            <a:ext cx="72294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5" descr="蒲公英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8180000">
            <a:off x="456091" y="943452"/>
            <a:ext cx="72294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val 13"/>
          <p:cNvSpPr>
            <a:spLocks noChangeArrowheads="1"/>
          </p:cNvSpPr>
          <p:nvPr/>
        </p:nvSpPr>
        <p:spPr bwMode="auto">
          <a:xfrm>
            <a:off x="5222897" y="4260474"/>
            <a:ext cx="609682" cy="509248"/>
          </a:xfrm>
          <a:prstGeom prst="ellipse">
            <a:avLst/>
          </a:prstGeom>
          <a:solidFill>
            <a:schemeClr val="bg1">
              <a:alpha val="61176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0759" tIns="31663" rIns="60759" bIns="31663" anchor="ctr"/>
          <a:lstStyle>
            <a:lvl1pPr eaLnBrk="0" hangingPunct="0">
              <a:spcBef>
                <a:spcPct val="20000"/>
              </a:spcBef>
              <a:buChar char="•"/>
              <a:defRPr sz="3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440"/>
          </a:p>
        </p:txBody>
      </p:sp>
      <p:pic>
        <p:nvPicPr>
          <p:cNvPr id="12" name="Picture 3" descr="C:\Documents and Settings\Administrator\桌面\9.19\动画\未标题-1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 flipH="1" flipV="1">
            <a:off x="-16916400" y="4145763"/>
            <a:ext cx="34213800" cy="1645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3" descr="C:\Documents and Settings\Administrator\桌面\9.19\动画\未标题-1.pn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flipV="1">
            <a:off x="-24787225" y="3369462"/>
            <a:ext cx="49834800" cy="1783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4" descr="C:\Documents and Settings\Administrator\桌面\9.19\动画\y1.pn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-2562887" y="4442943"/>
            <a:ext cx="520436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 descr="C:\Documents and Settings\Administrator\桌面\9.19\动画\y2.png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-457199" y="3351512"/>
            <a:ext cx="306386" cy="594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6" descr="C:\Documents and Settings\Administrator\桌面\9.19\动画\y3.png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-1391919" y="3762661"/>
            <a:ext cx="372426" cy="49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7" descr="C:\Documents and Settings\Administrator\桌面\9.19\动画\y4.png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-557701" y="2741611"/>
            <a:ext cx="483948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 descr="C:\Documents and Settings\Administrator\桌面\9.19\动画\y5.png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-2270125" y="4831563"/>
            <a:ext cx="554037" cy="1097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" descr="C:\Documents and Settings\Administrator\桌面\9.19\动画\y1.png"/>
          <p:cNvPicPr>
            <a:picLocks noChangeAspect="1" noChangeArrowheads="1"/>
          </p:cNvPicPr>
          <p:nvPr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-802970" y="4205199"/>
            <a:ext cx="572478" cy="70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6" descr="C:\Documents and Settings\Administrator\桌面\9.19\动画\y3.png"/>
          <p:cNvPicPr>
            <a:picLocks noChangeAspect="1" noChangeArrowheads="1"/>
          </p:cNvPicPr>
          <p:nvPr/>
        </p:nvPicPr>
        <p:blipFill>
          <a:blip r:embed="rId15" cstate="screen"/>
          <a:srcRect/>
          <a:stretch>
            <a:fillRect/>
          </a:stretch>
        </p:blipFill>
        <p:spPr bwMode="auto">
          <a:xfrm>
            <a:off x="-1337932" y="2650719"/>
            <a:ext cx="394626" cy="521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7" descr="C:\Documents and Settings\Administrator\桌面\9.19\动画\y4.png"/>
          <p:cNvPicPr>
            <a:picLocks noChangeAspect="1" noChangeArrowheads="1"/>
          </p:cNvPicPr>
          <p:nvPr/>
        </p:nvPicPr>
        <p:blipFill>
          <a:blip r:embed="rId16" cstate="screen"/>
          <a:srcRect/>
          <a:stretch>
            <a:fillRect/>
          </a:stretch>
        </p:blipFill>
        <p:spPr bwMode="auto">
          <a:xfrm>
            <a:off x="-2225040" y="3604194"/>
            <a:ext cx="454342" cy="647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5" descr="C:\Documents and Settings\Administrator\桌面\9.19\动画\y2.png"/>
          <p:cNvPicPr>
            <a:picLocks noChangeAspect="1" noChangeArrowheads="1"/>
          </p:cNvPicPr>
          <p:nvPr/>
        </p:nvPicPr>
        <p:blipFill>
          <a:blip r:embed="rId17" cstate="screen"/>
          <a:srcRect/>
          <a:stretch>
            <a:fillRect/>
          </a:stretch>
        </p:blipFill>
        <p:spPr bwMode="auto">
          <a:xfrm>
            <a:off x="-2634144" y="2905751"/>
            <a:ext cx="423238" cy="820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" descr="C:\Documents and Settings\Administrator\桌面\9.19\动画\未标题-1.png"/>
          <p:cNvPicPr>
            <a:picLocks noChangeAspect="1" noChangeArrowheads="1"/>
          </p:cNvPicPr>
          <p:nvPr/>
        </p:nvPicPr>
        <p:blipFill>
          <a:blip r:embed="rId18" cstate="screen"/>
          <a:srcRect t="43450"/>
          <a:stretch>
            <a:fillRect/>
          </a:stretch>
        </p:blipFill>
        <p:spPr bwMode="auto">
          <a:xfrm>
            <a:off x="-10839439" y="4089248"/>
            <a:ext cx="22059254" cy="1200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5" descr="泡泡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96400" y="5217326"/>
            <a:ext cx="685800" cy="610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6" descr="泡泡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13555" y="6773234"/>
            <a:ext cx="885825" cy="788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77" descr="泡泡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61480" y="5994565"/>
            <a:ext cx="644525" cy="574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2956206" y="914786"/>
            <a:ext cx="47841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>
                <a:solidFill>
                  <a:srgbClr val="C00000"/>
                </a:solidFill>
                <a:latin typeface="华康海报体W12(P)" panose="040B0C00000000000000" pitchFamily="82" charset="-122"/>
                <a:ea typeface="华康海报体W12(P)" panose="040B0C00000000000000" pitchFamily="82" charset="-122"/>
              </a:rPr>
              <a:t>谢谢观看！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">
        <p:fade/>
      </p:transition>
    </mc:Choice>
    <mc:Fallback xmlns="">
      <p:transition spd="med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0" presetClass="pat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23541 0.057037 C 0.004733 0.074105 -0.093508 0.127438 -0.089306 0.159444 C -0.085105 0.191451 0.009930 0.225864 0.048749 0.249074 C 0.087569 0.272284 0.146805 0.275494 0.143610 0.298704 C 0.140416 0.321913 0.056990 0.354707 0.029583 0.388333 C 0.002175 0.421960 -0.028832 0.467917 -0.020833 0.500463 C -0.012835 0.533009 0.069374 0.541728 0.077569 0.583611 C 0.085763 0.625494 0.036539 0.723734 0.028333 0.751759 " pathEditMode="relative" rAng="0" ptsTypes="">
                                      <p:cBhvr>
                                        <p:cTn id="1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" y="3470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1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4200000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10972 0.846203 C -0.002766 0.818179 0.046458 0.719939 0.038264 0.678056 C 0.030069 0.636173 -0.052140 0.627454 -0.060138 0.594908 C -0.068137 0.562362 -0.037130 0.516405 -0.009722 0.482778 C 0.017685 0.449151 0.101111 0.416358 0.104305 0.393149 C 0.107500 0.369939 0.048264 0.366729 0.009444 0.343519 C -0.029375 0.320309 -0.124410 0.285896 -0.128611 0.253889 C -0.132813 0.221883 -0.034572 0.168550 -0.015764 0.151482 " pathEditMode="relative" rAng="0" ptsTypes="">
                                      <p:cBhvr>
                                        <p:cTn id="2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080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26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1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8" presetClass="emph" presetSubtype="0" repeatCount="indefinite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4200000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0" presetClass="pat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28472 0.751852 C 0.036678 0.723827 0.085902 0.625587 0.077708 0.583704 C 0.069513 0.541821 -0.012696 0.533102 -0.020694 0.500556 C -0.028693 0.468010 0.002314 0.422053 0.029722 0.388426 C 0.057129 0.354800 0.140555 0.322006 0.143749 0.298797 C 0.146944 0.275587 0.087708 0.272377 0.048888 0.249167 C 0.010069 0.225957 -0.084966 0.191544 -0.089167 0.159537 C -0.093369 0.127531 0.004872 0.074198 0.023680 0.057130 " pathEditMode="relative" rAng="0" ptsTypes="">
                                      <p:cBhvr>
                                        <p:cTn id="31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080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26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1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8" presetClass="emph" presetSubtype="0" repeatCount="indefinite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4200000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56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266528 -0.126852 " pathEditMode="relative" rAng="0" ptsTypes="">
                                      <p:cBhvr>
                                        <p:cTn id="3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00" y="-1080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0" presetClass="exit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368 0.004444 C -0.019159 0.004444 -0.024171 0.004444 -0.028113 0.004444 C -0.032056 0.004444 -0.036014 0.004444 -0.041025 0.004444 C -0.046037 0.004444 -0.052102 0.004089 -0.058182 0.004444 C -0.064261 0.004799 -0.072132 0.006219 -0.077504 0.006574 C -0.082877 0.006929 -0.085766 0.006574 -0.090417 0.006574 C -0.095067 0.006574 -0.100394 0.006574 -0.105405 0.006574 C -0.110416 0.006574 -0.116180 0.006574 -0.120485 0.006574 C -0.124789 0.006574 -0.127302 0.006574 -0.131229 0.006574 C -0.135157 0.006574 -0.139763 0.008410 -0.144052 0.006574 C -0.148340 0.004737 -0.153383 -0.000772 -0.156964 -0.004445 C -0.160546 -0.008118 -0.162322 -0.012531 -0.165541 -0.015463 C -0.168762 -0.018396 -0.173413 -0.018380 -0.176286 -0.022037 C -0.179161 -0.025695 -0.180636 -0.033010 -0.182788 -0.037408 C -0.184939 -0.041806 -0.187769 -0.044383 -0.189199 -0.048426 C -0.190628 -0.052470 -0.188506 -0.059090 -0.191365 -0.061667 C -0.194226 -0.064244 -0.202066 -0.061683 -0.206355 -0.063889 C -0.210644 -0.066096 -0.214226 -0.071235 -0.217100 -0.074908 C -0.219975 -0.078581 -0.220727 -0.082254 -0.223601 -0.085926 C -0.226476 -0.089599 -0.230780 -0.094383 -0.234346 -0.096945 C -0.237913 -0.099507 -0.241435 -0.100926 -0.245000 -0.101297 C -0.248568 -0.101667 -0.251803 -0.099892 -0.255745 -0.099167 C -0.259689 -0.098442 -0.264716 -0.099152 -0.268658 -0.096945 C -0.272601 -0.094738 -0.276544 -0.089599 -0.279403 -0.085926 C -0.282263 -0.082254 -0.284385 -0.078581 -0.285814 -0.074908 C -0.287244 -0.071235 -0.287620 -0.067562 -0.287981 -0.063889 C -0.288343 -0.060217 -0.285468 -0.055803 -0.287981 -0.052871 C -0.290494 -0.049939 -0.298756 -0.047392 -0.303060 -0.046297 C -0.307365 -0.045201 -0.309877 -0.046297 -0.313805 -0.046297 C -0.317733 -0.046297 -0.322339 -0.046297 -0.326627 -0.046297 C -0.330916 -0.046297 -0.335596 -0.044831 -0.339540 -0.046297 C -0.343482 -0.047763 -0.346703 -0.053257 -0.350285 -0.055093 C -0.353866 -0.056930 -0.357448 -0.056590 -0.361030 -0.057315 C -0.364611 -0.058041 -0.367470 -0.058349 -0.371774 -0.059445 C -0.376079 -0.060541 -0.382203 -0.062053 -0.386854 -0.063889 C -0.391504 -0.065726 -0.395025 -0.069723 -0.399676 -0.070463 C -0.404325 -0.071204 -0.411173 -0.070525 -0.414755 -0.068334 C -0.418337 -0.066142 -0.419736 -0.061358 -0.421166 -0.057315 C -0.422595 -0.053272 -0.422611 -0.048118 -0.423332 -0.044075 C -0.424055 -0.040031 -0.425138 -0.036729 -0.425500 -0.033056 C -0.425861 -0.029383 -0.425138 -0.025710 -0.425500 -0.022037 C -0.425861 -0.018365 -0.426960 -0.014692 -0.427667 -0.011019 C -0.428375 -0.007346 -0.427246 -0.002933 -0.429744 0.000000 C -0.432242 0.002932 -0.438713 0.004367 -0.442655 0.006574 C -0.446599 0.008780 -0.449820 0.011774 -0.453401 0.013240 C -0.456983 0.014706 -0.460565 0.015015 -0.464146 0.015370 C -0.467728 0.015725 -0.471309 0.015370 -0.474891 0.015370 C -0.478473 0.015370 -0.482054 0.016836 -0.485636 0.015370 C -0.489218 0.013904 -0.493522 0.009876 -0.496381 0.006574 C -0.499241 0.003271 -0.499211 -0.000417 -0.502792 -0.004445 C -0.506374 -0.008473 -0.515013 -0.013565 -0.517872 -0.017593 C -0.520731 -0.021621 -0.517089 -0.024198 -0.519948 -0.028612 C -0.522807 -0.033025 -0.531445 -0.039661 -0.535027 -0.044075 C -0.538609 -0.048488 -0.540008 -0.051050 -0.541439 -0.055093 C -0.542868 -0.059136 -0.542176 -0.064306 -0.543605 -0.068334 C -0.545035 -0.072362 -0.547864 -0.075232 -0.550016 -0.079260 C -0.552168 -0.083287 -0.554004 -0.088457 -0.556518 -0.092500 C -0.559031 -0.096544 -0.562943 -0.099846 -0.565095 -0.103519 C -0.567247 -0.107192 -0.566916 -0.110124 -0.569429 -0.114537 C -0.571942 -0.118951 -0.577676 -0.125587 -0.580174 -0.130000 C -0.582673 -0.134414 -0.583349 -0.137362 -0.584418 -0.141019 C -0.585487 -0.144676 -0.585863 -0.148288 -0.586586 -0.151945 C -0.587307 -0.155602 -0.587684 -0.159291 -0.588752 -0.162963 C -0.589821 -0.166636 -0.591205 -0.170309 -0.592996 -0.173982 C -0.594788 -0.177655 -0.598068 -0.181328 -0.599497 -0.185000 C -0.600927 -0.188673 -0.599783 -0.192346 -0.601575 -0.196019 C -0.603365 -0.199692 -0.607022 -0.204831 -0.610242 -0.207037 C -0.613463 -0.209244 -0.617331 -0.208889 -0.620898 -0.209260 C -0.624464 -0.209630 -0.628061 -0.209630 -0.631643 -0.209260 C -0.635224 -0.208889 -0.638806 -0.208504 -0.642387 -0.207037 C -0.645969 -0.205571 -0.650258 -0.203396 -0.653132 -0.200463 C -0.656007 -0.197531 -0.656760 -0.192747 -0.659633 -0.189445 C -0.662508 -0.186142 -0.667519 -0.183951 -0.670378 -0.180649 C -0.673238 -0.177346 -0.673931 -0.173303 -0.676790 -0.169630 C -0.679649 -0.165957 -0.683953 -0.161914 -0.687535 -0.158612 C -0.691116 -0.155309 -0.694698 -0.151652 -0.698280 -0.149815 C -0.701861 -0.147979 -0.705443 -0.147238 -0.709024 -0.147593 C -0.712606 -0.147948 -0.717272 -0.149383 -0.719769 -0.151945 C -0.722269 -0.154507 -0.723306 -0.159291 -0.724013 -0.162963 C -0.724721 -0.166636 -0.724013 -0.170309 -0.724013 -0.173982 C -0.724013 -0.177655 -0.723653 -0.181328 -0.724013 -0.185000 C -0.724375 -0.188673 -0.726181 -0.192346 -0.726181 -0.196019 C -0.726181 -0.199692 -0.725082 -0.203365 -0.724013 -0.207037 C -0.722945 -0.210710 -0.720477 -0.214383 -0.719769 -0.218056 C -0.719062 -0.221729 -0.717979 -0.225772 -0.719769 -0.229075 C -0.721561 -0.232377 -0.726934 -0.236034 -0.730515 -0.237871 C -0.734097 -0.239707 -0.737679 -0.239723 -0.741260 -0.240093 C -0.744842 -0.240463 -0.748423 -0.240093 -0.752005 -0.240093 C -0.755587 -0.240093 -0.758461 -0.242300 -0.762750 -0.240093 C -0.767040 -0.237886 -0.774173 -0.230896 -0.777739 -0.226852 C -0.781306 -0.222809 -0.781636 -0.219507 -0.784150 -0.215834 C -0.786663 -0.212161 -0.790305 -0.208488 -0.792818 -0.204815 C -0.795332 -0.201142 -0.798161 -0.197454 -0.799228 -0.193797 C -0.800297 -0.190139 -0.799228 -0.186528 -0.799228 -0.182871 C -0.799228 -0.179213 -0.799590 -0.175525 -0.799228 -0.171852 C -0.798868 -0.168180 -0.797424 -0.164507 -0.797062 -0.160834 C -0.796701 -0.157161 -0.798131 -0.153488 -0.797062 -0.149815 C -0.795993 -0.146142 -0.791720 -0.140633 -0.790651 -0.138797 " pathEditMode="relative" rAng="0" ptsTypes="">
                                      <p:cBhvr>
                                        <p:cTn id="4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200" y="-7800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818 -0.038825 C -0.010671 -0.037510 -0.016230 -0.032910 -0.019937 -0.030938 C -0.023644 -0.028966 -0.027349 -0.030909 -0.031056 -0.026993 C -0.034761 -0.023078 -0.038468 -0.010698 -0.042175 -0.007439 C -0.045880 -0.004179 -0.048839 -0.007439 -0.053293 -0.007439 C -0.057747 -0.007439 -0.063711 -0.008069 -0.068897 -0.007439 C -0.074083 -0.006809 -0.079222 -0.004289 -0.084407 -0.003659 C -0.089593 -0.003029 -0.095558 -0.003659 -0.100011 -0.003659 C -0.104465 -0.003659 -0.107066 -0.003659 -0.111130 -0.003659 C -0.115193 -0.003659 -0.119959 -0.003659 -0.124397 -0.003659 C -0.128835 -0.003659 -0.133304 -0.003659 -0.137758 -0.003659 C -0.142213 -0.003659 -0.146308 -0.003029 -0.151120 -0.003659 C -0.155931 -0.004289 -0.162191 -0.006153 -0.166630 -0.007439 C -0.171068 -0.008726 -0.173668 -0.009411 -0.177749 -0.011383 C -0.181829 -0.013354 -0.187030 -0.017298 -0.191110 -0.019269 C -0.195191 -0.021243 -0.198522 -0.022556 -0.202229 -0.023214 C -0.205935 -0.023871 -0.209641 -0.023214 -0.213347 -0.023214 C -0.217054 -0.023214 -0.220759 -0.018668 -0.224466 -0.023214 C -0.228173 -0.027759 -0.233000 -0.042686 -0.235585 -0.050491 C -0.238170 -0.058297 -0.237765 -0.063528 -0.239977 -0.070047 C -0.242188 -0.076563 -0.245878 -0.090915 -0.248853 -0.089600 C -0.251826 -0.088285 -0.255595 -0.070622 -0.257821 -0.062158 C -0.260049 -0.053697 -0.261108 -0.046630 -0.262213 -0.038825 C -0.263319 -0.031020 -0.264082 -0.023816 -0.264456 -0.015326 C -0.264830 -0.006836 -0.262977 0.002996 -0.264456 0.012116 C -0.265936 0.021236 -0.271480 0.030931 -0.273332 0.039393 C -0.275186 0.047857 -0.274469 0.055717 -0.275576 0.062892 C -0.276681 0.070067 -0.278860 0.082445 -0.279967 0.082445 C -0.281072 0.082445 -0.281836 0.070067 -0.282208 0.062892 C -0.282582 0.055717 -0.282208 0.047227 -0.282208 0.039393 C -0.282208 0.031559 -0.282208 0.023069 -0.282208 0.015894 C -0.282208 0.008719 -0.282208 0.004146 -0.282208 -0.003659 C -0.282208 -0.011464 -0.282208 -0.023131 -0.282208 -0.030938 C -0.282208 -0.038743 -0.282208 -0.043973 -0.282208 -0.050491 C -0.282208 -0.057010 -0.281462 -0.063528 -0.282208 -0.070047 C -0.282956 -0.076563 -0.285214 -0.082425 -0.286694 -0.089600 C -0.288173 -0.096775 -0.289606 -0.105924 -0.291086 -0.113099 C -0.292564 -0.120274 -0.292969 -0.131366 -0.295570 -0.132653 C -0.298171 -0.133941 -0.302250 -0.127998 -0.306689 -0.120823 C -0.311128 -0.113647 -0.315908 -0.101322 -0.322200 -0.089600 C -0.328490 -0.077878 -0.338877 -0.059612 -0.344436 -0.050491 C -0.349995 -0.041371 -0.352582 -0.040741 -0.355555 -0.034881 C -0.358529 -0.029019 -0.360803 -0.021844 -0.362282 -0.015326 C -0.363762 -0.008807 -0.362220 0.002914 -0.364432 0.004228 C -0.366642 0.005543 -0.373696 -0.001577 -0.375549 -0.007439 C -0.377403 -0.013299 -0.373696 -0.022448 -0.375549 -0.030938 C -0.377403 -0.039428 -0.383337 -0.049260 -0.386669 -0.058380 C -0.390001 -0.067498 -0.392945 -0.077852 -0.395546 -0.085657 C -0.398146 -0.093461 -0.400779 -0.105211 -0.402273 -0.105211 C -0.403768 -0.105211 -0.403409 -0.093461 -0.404514 -0.085657 C -0.405621 -0.077852 -0.407054 -0.066185 -0.408907 -0.058380 C -0.410759 -0.050573 -0.413033 -0.045343 -0.415634 -0.038825 C -0.418234 -0.032306 -0.421178 -0.025788 -0.424510 -0.019269 C -0.427842 -0.012753 -0.431923 -0.006234 -0.435627 0.000284 C -0.439335 0.006803 -0.443415 0.013321 -0.446747 0.019839 C -0.450081 0.026356 -0.452293 0.033533 -0.455624 0.039393 C -0.458956 0.045253 -0.463783 0.049143 -0.466743 0.055003 C -0.469701 0.060865 -0.470418 0.069327 -0.473377 0.074559 C -0.476335 0.079788 -0.481163 0.079872 -0.484496 0.086390 C -0.487828 0.092907 -0.490413 0.105862 -0.493371 0.113667 C -0.496331 0.121473 -0.498168 0.126046 -0.502248 0.133221 C -0.506329 0.140398 -0.513398 0.150201 -0.517851 0.156720 C -0.522306 0.163238 -0.525264 0.173645 -0.528969 0.172330 C -0.532676 0.171017 -0.537130 0.156008 -0.540089 0.148833 C -0.543048 0.141656 -0.544511 0.135796 -0.546723 0.129278 C -0.548934 0.122759 -0.551877 0.116241 -0.553356 0.109724 C -0.554836 0.103206 -0.555226 0.097317 -0.555600 0.090169 C -0.555974 0.083020 -0.555226 0.073984 -0.555600 0.066835 C -0.555974 0.059687 -0.557468 0.054457 -0.557842 0.047282 C -0.558215 0.040105 -0.557842 0.032273 -0.557842 0.023783 C -0.557842 0.015293 -0.557842 0.004173 -0.557842 -0.003659 C -0.557842 -0.011493 -0.557842 -0.016723 -0.557842 -0.023214 C -0.557842 -0.029704 -0.557468 -0.036113 -0.557842 -0.042605 C -0.558215 -0.049095 -0.559711 -0.054327 -0.560084 -0.062158 C -0.560458 -0.069992 -0.560084 -0.081110 -0.560084 -0.089600 C -0.560084 -0.098090 -0.560084 -0.104636 -0.560084 -0.113099 C -0.560084 -0.121561 -0.560084 -0.132571 -0.560084 -0.140375 C -0.560084 -0.148180 -0.560084 -0.153412 -0.560084 -0.159930 C -0.560084 -0.166450 -0.560458 -0.172967 -0.560084 -0.179485 C -0.559711 -0.186003 -0.557842 -0.192522 -0.557842 -0.199040 C -0.557842 -0.205559 -0.558606 -0.212077 -0.560084 -0.218594 C -0.561564 -0.225112 -0.564865 -0.230974 -0.566718 -0.238149 C -0.568571 -0.245324 -0.570082 -0.253841 -0.571203 -0.261648 C -0.572323 -0.269453 -0.572714 -0.277833 -0.573446 -0.284981 C -0.574177 -0.292127 -0.573383 -0.303877 -0.575594 -0.304535 C -0.577806 -0.305192 -0.582260 -0.296730 -0.586713 -0.288925 C -0.591167 -0.281120 -0.598983 -0.266823 -0.602317 -0.257703 C -0.605649 -0.248584 -0.602644 -0.243983 -0.606708 -0.234205 C -0.610773 -0.224427 -0.620770 -0.210104 -0.626704 -0.199040 C -0.632636 -0.187975 -0.638959 -0.176282 -0.642307 -0.167818 C -0.645655 -0.159356 -0.645312 -0.156096 -0.646792 -0.148265 C -0.648271 -0.140430 -0.650452 -0.129943 -0.651183 -0.120823 C -0.651916 -0.111702 -0.650436 -0.102007 -0.651183 -0.093544 C -0.651931 -0.085082 -0.654547 -0.077878 -0.655669 -0.070047 C -0.656789 -0.062213 -0.655699 -0.053067 -0.657911 -0.046548 C -0.660121 -0.040030 -0.665245 -0.030938 -0.668935 -0.030938 C -0.672627 -0.030938 -0.677079 -0.040686 -0.680055 -0.046548 C -0.683030 -0.052408 -0.684928 -0.059585 -0.686782 -0.066102 C -0.688635 -0.072620 -0.688947 -0.079139 -0.691174 -0.085657 C -0.693400 -0.092176 -0.697169 -0.098694 -0.700142 -0.105211 C -0.703117 -0.111729 -0.705687 -0.120193 -0.709020 -0.124766 C -0.712353 -0.129339 -0.716075 -0.133310 -0.720139 -0.132653 C -0.724203 -0.131995 -0.729341 -0.122794 -0.733406 -0.120823 C -0.737469 -0.118851 -0.740818 -0.120823 -0.744526 -0.120823 C -0.748231 -0.120823 -0.751938 -0.121479 -0.755643 -0.120823 C -0.759350 -0.120184 -0.762682 -0.118822 -0.766762 -0.116877 C -0.770843 -0.114934 -0.775312 -0.111757 -0.780124 -0.109156 C -0.784935 -0.106554 -0.790821 -0.102582 -0.795634 -0.101267 C -0.800445 -0.099954 -0.804915 -0.101267 -0.808995 -0.101267 C -0.813075 -0.101267 -0.818260 -0.101267 -0.820114 -0.101267 " pathEditMode="relative" rAng="0" ptsTypes="">
                                      <p:cBhvr>
                                        <p:cTn id="4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900" y="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806 0.005093 C -0.003183 0.005093 -0.007315 0.005093 -0.010070 0.005093 C -0.012825 0.005093 -0.015579 0.005093 -0.018334 0.005093 C -0.021088 0.005093 -0.023843 0.005093 -0.026598 0.005093 C -0.029352 0.005093 -0.031829 0.006189 -0.034862 0.005093 C -0.037894 0.003997 -0.041216 -0.000015 -0.044792 -0.001481 C -0.048369 -0.002947 -0.053021 -0.002237 -0.056320 -0.003703 C -0.059619 -0.005169 -0.062651 -0.007345 -0.064584 -0.010277 C -0.066517 -0.013209 -0.066806 -0.017253 -0.067917 -0.021296 C -0.069028 -0.025339 -0.069595 -0.030493 -0.071250 -0.034537 C -0.072906 -0.038580 -0.076204 -0.041882 -0.077848 -0.045555 C -0.079491 -0.049228 -0.080568 -0.052531 -0.081112 -0.056574 C -0.081656 -0.060617 -0.080278 -0.065401 -0.081112 -0.069814 C -0.081945 -0.074228 -0.085278 -0.078287 -0.086112 -0.083055 C -0.086945 -0.087824 -0.085568 -0.093287 -0.086112 -0.098426 C -0.086656 -0.103564 -0.087998 -0.108009 -0.089375 -0.113888 C -0.090753 -0.119768 -0.093276 -0.127839 -0.094375 -0.133703 C -0.095475 -0.139568 -0.095706 -0.144305 -0.095973 -0.149074 C -0.096239 -0.153842 -0.095973 -0.157901 -0.095973 -0.162314 C -0.095973 -0.166728 -0.095417 -0.170787 -0.095973 -0.175555 C -0.096528 -0.180324 -0.098751 -0.186527 -0.099306 -0.190926 C -0.099862 -0.195324 -0.099306 -0.197531 -0.099306 -0.201944 C -0.099306 -0.206358 -0.099306 -0.212268 -0.099306 -0.217407 C -0.099306 -0.222546 -0.098751 -0.227639 -0.099306 -0.232777 C -0.099862 -0.237916 -0.101540 -0.243827 -0.102639 -0.248240 C -0.103739 -0.252654 -0.104538 -0.255586 -0.105903 -0.259259 C -0.107269 -0.262932 -0.109179 -0.266620 -0.110834 -0.270277 C -0.112489 -0.273935 -0.113623 -0.278271 -0.115834 -0.281203 C -0.118044 -0.284135 -0.121343 -0.286034 -0.124098 -0.287870 C -0.126852 -0.289706 -0.129885 -0.289660 -0.132362 -0.292222 C -0.134838 -0.294784 -0.136482 -0.301404 -0.138959 -0.303240 C -0.141436 -0.305077 -0.144468 -0.302870 -0.147223 -0.303240 C -0.149977 -0.303611 -0.152732 -0.305092 -0.155487 -0.305463 C -0.158241 -0.305833 -0.160996 -0.306188 -0.163750 -0.305463 C -0.166505 -0.304737 -0.168994 -0.302206 -0.172014 -0.301111 C -0.175035 -0.300015 -0.178299 -0.301095 -0.181875 -0.298888 C -0.185452 -0.296682 -0.190163 -0.291172 -0.193473 -0.287870 C -0.196783 -0.284568 -0.198982 -0.281281 -0.201837 -0.279074 C -0.204491 -0.276867 -0.207246 -0.276095 -0.210000 -0.274629 C -0.212755 -0.273163 -0.215510 -0.271743 -0.218264 -0.270277 C -0.221019 -0.268811 -0.223774 -0.266944 -0.226528 -0.265833 C -0.229283 -0.264722 -0.232038 -0.264706 -0.234792 -0.263611 C -0.237547 -0.262515 -0.240301 -0.259984 -0.243056 -0.259259 C -0.245811 -0.258534 -0.248577 -0.259629 -0.251320 -0.259259 C -0.254063 -0.258889 -0.256771 -0.257407 -0.259514 -0.257037 C -0.262257 -0.256666 -0.265024 -0.257037 -0.267778 -0.257037 C -0.270533 -0.257037 -0.273288 -0.257037 -0.276042 -0.257037 C -0.278797 -0.257037 -0.281551 -0.257037 -0.284306 -0.257037 C -0.287061 -0.257037 -0.289538 -0.257777 -0.292570 -0.257037 C -0.295602 -0.256296 -0.299468 -0.253333 -0.302500 -0.252592 C -0.305533 -0.251852 -0.308010 -0.252592 -0.310764 -0.252592 C -0.313519 -0.252592 -0.315730 -0.252592 -0.319028 -0.252592 C -0.322327 -0.252592 -0.326980 -0.252592 -0.330556 -0.252592 C -0.334132 -0.252592 -0.336899 -0.252592 -0.340487 -0.252592 C -0.344075 -0.252592 -0.348507 -0.252592 -0.352084 -0.252592 C -0.355660 -0.252592 -0.358924 -0.252963 -0.361945 -0.252592 C -0.364966 -0.252222 -0.367176 -0.251095 -0.370209 -0.250370 C -0.373241 -0.249645 -0.377385 -0.250432 -0.380139 -0.248240 C -0.382894 -0.246049 -0.384538 -0.241265 -0.386737 -0.237222 C -0.388936 -0.233179 -0.390857 -0.227654 -0.393334 -0.223981 C -0.395811 -0.220308 -0.398843 -0.218117 -0.401598 -0.215185 C -0.404352 -0.212253 -0.407651 -0.209691 -0.409862 -0.206388 C -0.412072 -0.203086 -0.413206 -0.199043 -0.414862 -0.195370 C -0.416517 -0.191697 -0.417593 -0.186929 -0.419792 -0.184351 C -0.421991 -0.181774 -0.424757 -0.181018 -0.428056 -0.179907 C -0.431355 -0.178796 -0.436007 -0.178055 -0.439584 -0.177685 C -0.443160 -0.177314 -0.446482 -0.178410 -0.449514 -0.177685 C -0.452547 -0.176959 -0.454746 -0.174058 -0.457778 -0.173333 C -0.460811 -0.172608 -0.464399 -0.173333 -0.467709 -0.173333 C -0.471019 -0.173333 -0.474063 -0.173333 -0.477639 -0.173333 C -0.481216 -0.173333 -0.485591 -0.173333 -0.489167 -0.173333 C -0.492744 -0.173333 -0.495788 -0.173333 -0.499098 -0.173333 C -0.502408 -0.173333 -0.504629 -0.173333 -0.509028 -0.173333 C -0.513426 -0.173333 -0.520254 -0.173333 -0.525487 -0.173333 C -0.530717 -0.173333 -0.535730 -0.173333 -0.540417 -0.173333 C -0.545105 -0.173333 -0.549213 -0.173333 -0.553612 -0.173333 C -0.558010 -0.173333 -0.562952 -0.173333 -0.566806 -0.173333 C -0.570660 -0.173333 -0.573426 -0.173333 -0.576737 -0.173333 C -0.580047 -0.173333 -0.583369 -0.173333 -0.586667 -0.173333 C -0.589966 -0.173333 -0.593507 -0.173333 -0.596528 -0.173333 C -0.599549 -0.173333 -0.601482 -0.173333 -0.604792 -0.173333 C -0.608102 -0.173333 -0.613079 -0.172963 -0.616389 -0.173333 C -0.619700 -0.173703 -0.621899 -0.174459 -0.624653 -0.175555 C -0.627408 -0.176651 -0.629619 -0.179182 -0.632917 -0.179907 C -0.636216 -0.180632 -0.640325 -0.179907 -0.644445 -0.179907 C -0.648564 -0.179907 -0.654062 -0.179907 -0.657638 -0.179907 C -0.661216 -0.179907 -0.663148 -0.181373 -0.665903 -0.179907 C -0.668658 -0.178441 -0.671413 -0.173672 -0.674167 -0.171111 C -0.676922 -0.168549 -0.679676 -0.166743 -0.682431 -0.164537 C -0.685186 -0.162330 -0.687940 -0.159336 -0.690695 -0.157870 C -0.693450 -0.156404 -0.695648 -0.155370 -0.698959 -0.155740 C -0.702269 -0.156111 -0.707246 -0.156790 -0.710556 -0.160092 C -0.713866 -0.163395 -0.715521 -0.172623 -0.718820 -0.175555 C -0.722118 -0.178487 -0.727593 -0.175493 -0.730348 -0.177685 C -0.733102 -0.179876 -0.733693 -0.185031 -0.735348 -0.188703 C -0.737002 -0.192376 -0.738635 -0.195679 -0.740278 -0.199722 C -0.741922 -0.203765 -0.744387 -0.208919 -0.745209 -0.212963 C -0.746031 -0.217006 -0.743831 -0.220308 -0.745209 -0.223981 C -0.746585 -0.227654 -0.752094 -0.231327 -0.753473 -0.235000 C -0.754850 -0.238672 -0.753195 -0.240879 -0.753473 -0.246018 C -0.753749 -0.251157 -0.754583 -0.260694 -0.755139 -0.265833 C -0.755695 -0.270972 -0.756528 -0.273179 -0.756806 -0.276851 C -0.757083 -0.280524 -0.757083 -0.283827 -0.756806 -0.287870 C -0.756528 -0.291913 -0.755417 -0.297068 -0.755139 -0.301111 C -0.754862 -0.305154 -0.755139 -0.308102 -0.755139 -0.312129 C -0.755139 -0.316157 -0.755139 -0.320509 -0.755139 -0.325277 C -0.755139 -0.330046 -0.756517 -0.337438 -0.755139 -0.340740 C -0.753762 -0.344043 -0.750174 -0.344367 -0.746875 -0.345092 C -0.743577 -0.345818 -0.738645 -0.344722 -0.735348 -0.345092 C -0.732049 -0.345463 -0.729838 -0.346944 -0.727084 -0.347314 C -0.724329 -0.347685 -0.722130 -0.347314 -0.718820 -0.347314 C -0.715510 -0.347314 -0.710533 -0.347314 -0.707223 -0.347314 C -0.703912 -0.347314 -0.702257 -0.346944 -0.698959 -0.347314 C -0.695660 -0.347685 -0.690729 -0.348441 -0.687431 -0.349537 C -0.684132 -0.350632 -0.682477 -0.352052 -0.679167 -0.353888 C -0.675857 -0.355725 -0.670879 -0.357978 -0.667570 -0.360555 C -0.664260 -0.363132 -0.662060 -0.366419 -0.659306 -0.369351 C -0.656551 -0.372284 -0.653797 -0.377407 -0.651042 -0.378148 C -0.648287 -0.378888 -0.644422 -0.376358 -0.642778 -0.373796 C -0.641135 -0.371234 -0.641725 -0.366450 -0.641181 -0.362777 C -0.640637 -0.359105 -0.639792 -0.355432 -0.639514 -0.351759 C -0.639237 -0.348086 -0.639514 -0.344413 -0.639514 -0.340740 C -0.639514 -0.337068 -0.639514 -0.333395 -0.639514 -0.329722 C -0.639514 -0.326049 -0.639237 -0.322376 -0.639514 -0.318703 C -0.639792 -0.315031 -0.640637 -0.311358 -0.641181 -0.307685 C -0.641725 -0.304012 -0.642512 -0.300339 -0.642778 -0.296666 C -0.643043 -0.292993 -0.642778 -0.290046 -0.642778 -0.285648 C -0.642778 -0.281250 -0.644422 -0.273950 -0.642778 -0.270277 C -0.641135 -0.266605 -0.634561 -0.264722 -0.632917 -0.263611 " pathEditMode="relative" rAng="0" ptsTypes="">
                                      <p:cBhvr>
                                        <p:cTn id="4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00" y="-14600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10" presetClass="exit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99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44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mph" presetSubtype="0" fill="hold" grpId="1" nodeType="withEffect">
                                  <p:stCondLst>
                                    <p:cond delay="5400"/>
                                  </p:stCondLst>
                                  <p:childTnLst>
                                    <p:animScale>
                                      <p:cBhvr>
                                        <p:cTn id="63" dur="3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2" nodeType="withEffect">
                                  <p:stCondLst>
                                    <p:cond delay="5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98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63" presetClass="path" presetSubtype="0" repeatCount="indefinite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animMotion origin="layout" path="M 3.33333E-6 -2.22222E-6 L 1.87083 -2.22222E-6 " pathEditMode="relative" rAng="0" ptsTypes="AA">
                                      <p:cBhvr>
                                        <p:cTn id="72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500" y="0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63" presetClass="path" presetSubtype="0" repeatCount="indefinite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animMotion origin="layout" path="M 0 1.11022E-16 L 2.71667 1.11022E-16 " pathEditMode="relative" rAng="0" ptsTypes="AA">
                                      <p:cBhvr>
                                        <p:cTn id="74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800" y="0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0" presetClass="path" presetSubtype="0" repeatCount="indefinite" accel="50000" decel="5000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animMotion origin="layout" path="M -3.33333E-6 -2.59259E-6 C 0.10313 -0.04838 0.20625 -0.09676 0.33941 -0.09352 C 0.47223 -0.09004 0.67309 0.01227 0.79757 0.0206 C 0.92205 0.02917 1.03073 -0.03148 1.08611 -0.04328 C 1.14167 -0.05509 1.13594 -0.05254 1.13021 -0.05023 " pathEditMode="relative" rAng="0" ptsTypes="aaaaA">
                                      <p:cBhvr>
                                        <p:cTn id="76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100" y="-3400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0" presetClass="path" presetSubtype="0" repeatCount="indefinite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-0.00695 0.02199 C 0.18073 -0.05509 0.36753 -0.13125 0.56684 -0.12708 C 0.76736 -0.12199 1.02951 0.03102 1.19305 0.04907 C 1.35434 0.06667 1.47413 0.00486 1.54878 -0.02176 C 1.62031 -0.04653 1.62291 -0.07708 1.62673 -0.10695 " pathEditMode="relative" rAng="-603180" ptsTypes="aaaaA">
                                      <p:cBhvr>
                                        <p:cTn id="78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000" y="-4300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0" presetClass="path" presetSubtype="0" repeatCount="indefinite" fill="hold" nodeType="withEffect">
                                  <p:stCondLst>
                                    <p:cond delay="4300"/>
                                  </p:stCondLst>
                                  <p:childTnLst>
                                    <p:animMotion origin="layout" path="M 1.38889E-6 -1.11111E-6 C 0.15243 0.12546 0.30503 0.25092 0.48003 0.27986 C 0.65503 0.30879 0.89166 0.18889 1.05 0.17338 C 1.20833 0.15787 1.33333 0.16666 1.43003 0.18657 C 1.52673 0.20648 1.57829 0.24976 1.63003 0.29328 " pathEditMode="relative" ptsTypes="aaaaA">
                                      <p:cBhvr>
                                        <p:cTn id="80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1" presetID="0" presetClass="path" presetSubtype="0" repeatCount="indefinite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3.33333E-6 3.7037E-6 C 0.14427 0.04884 0.28889 0.09791 0.46841 0.10671 C 0.64792 0.11551 0.89775 0.05115 1.07726 0.05324 C 1.25677 0.05532 1.40122 0.0875 1.54584 0.1199 " pathEditMode="relative" rAng="0" ptsTypes="aaaA">
                                      <p:cBhvr>
                                        <p:cTn id="82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300" y="6000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0" presetClass="path" presetSubtype="0" repeatCount="indefinite" accel="50000" decel="50000" fill="hold" nodeType="withEffect">
                                  <p:stCondLst>
                                    <p:cond delay="5700"/>
                                  </p:stCondLst>
                                  <p:childTnLst>
                                    <p:animMotion origin="layout" path="M 0.00833 0.02361 C 0.1467 -0.02477 0.28524 -0.07315 0.46406 -0.06991 C 0.64253 -0.06644 0.91232 0.03588 1.07951 0.04421 C 1.2467 0.05277 1.39253 -0.00787 1.46701 -0.01968 C 1.54166 -0.03149 1.53385 -0.02894 1.52621 -0.02662 " pathEditMode="relative" rAng="0" ptsTypes="aaaaA">
                                      <p:cBhvr>
                                        <p:cTn id="84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700" y="-3400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0" presetClass="path" presetSubtype="0" repeatCount="indefinite" fill="hold" nodeType="withEffect">
                                  <p:stCondLst>
                                    <p:cond delay="5200"/>
                                  </p:stCondLst>
                                  <p:childTnLst>
                                    <p:animMotion origin="layout" path="M -0.00695 0.02199 C 0.18073 -0.05509 0.36753 -0.13125 0.56684 -0.12708 C 0.76736 -0.12199 1.02951 0.03102 1.19305 0.04907 C 1.35434 0.06667 1.47413 0.00486 1.54878 -0.02176 C 1.62031 -0.04653 1.62291 -0.07708 1.62673 -0.10695 " pathEditMode="relative" rAng="-603180" ptsTypes="aaaaA">
                                      <p:cBhvr>
                                        <p:cTn id="86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000" y="-4300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0" presetClass="path" presetSubtype="0" repeatCount="indefinite" fill="hold" nodeType="withEffect">
                                  <p:stCondLst>
                                    <p:cond delay="5800"/>
                                  </p:stCondLst>
                                  <p:childTnLst>
                                    <p:animMotion origin="layout" path="M -3.33333E-6 4.81481E-6 C 0.0809 -0.17662 0.16181 -0.35324 0.31007 -0.38658 C 0.45833 -0.41991 0.7217 -0.22223 0.88993 -0.2 C 1.05816 -0.17778 1.21823 -0.23773 1.31997 -0.25324 C 1.4217 -0.26875 1.46076 -0.28102 1.5 -0.29329 " pathEditMode="relative" ptsTypes="aaaaA">
                                      <p:cBhvr>
                                        <p:cTn id="8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9" presetID="0" presetClass="path" presetSubtype="0" repeatCount="indefinite" fill="hold" nodeType="withEffect">
                                  <p:stCondLst>
                                    <p:cond delay="4800"/>
                                  </p:stCondLst>
                                  <p:childTnLst>
                                    <p:animMotion origin="layout" path="M -4.44444E-6 -0.0537 C 0.15243 0.07176 0.30504 0.19722 0.47987 0.22616 C 0.65504 0.2551 0.89167 0.13519 1.05 0.11968 C 1.20834 0.10417 1.33334 0.11297 1.43004 0.13287 C 1.52674 0.15278 1.5783 0.19607 1.63004 0.23959 " pathEditMode="relative" rAng="0" ptsTypes="aaaaA">
                                      <p:cBhvr>
                                        <p:cTn id="90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500" y="15400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0" presetClass="path" presetSubtype="0" repeatCount="indefinite" fill="hold" nodeType="withEffect">
                                  <p:stCondLst>
                                    <p:cond delay="5300"/>
                                  </p:stCondLst>
                                  <p:childTnLst>
                                    <p:animMotion origin="layout" path="M -5.55556E-7 6.93642E-7 C 0.14427 0.0585 0.28889 0.11746 0.4684 0.12832 C 0.64792 0.13896 0.89774 0.06127 1.07726 0.06381 C 1.25677 0.06636 1.40122 0.10497 1.54583 0.14428 " pathEditMode="relative" rAng="0" ptsTypes="aaaA">
                                      <p:cBhvr>
                                        <p:cTn id="92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300" y="7200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63" presetClass="path" presetSubtype="0" repeatCount="indefinite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animMotion origin="layout" path="M -3.33333E-6 1.11022E-16 L 1.20625 1.11022E-16 " pathEditMode="relative" rAng="0" ptsTypes="AA">
                                      <p:cBhvr>
                                        <p:cTn id="96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300" y="0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368 0.004444 C -0.019159 0.004444 -0.024171 0.004444 -0.028113 0.004444 C -0.032056 0.004444 -0.036014 0.004444 -0.041025 0.004444 C -0.046037 0.004444 -0.052102 0.004089 -0.058182 0.004444 C -0.064261 0.004799 -0.072132 0.006219 -0.077504 0.006574 C -0.082877 0.006929 -0.085766 0.006574 -0.090417 0.006574 C -0.095067 0.006574 -0.100394 0.006574 -0.105405 0.006574 C -0.110416 0.006574 -0.116180 0.006574 -0.120485 0.006574 C -0.124789 0.006574 -0.127302 0.006574 -0.131229 0.006574 C -0.135157 0.006574 -0.139763 0.008410 -0.144052 0.006574 C -0.148340 0.004737 -0.153383 -0.000772 -0.156964 -0.004445 C -0.160546 -0.008118 -0.162322 -0.012531 -0.165541 -0.015463 C -0.168762 -0.018396 -0.173413 -0.018380 -0.176286 -0.022037 C -0.179161 -0.025695 -0.180636 -0.033010 -0.182788 -0.037408 C -0.184939 -0.041806 -0.187769 -0.044383 -0.189199 -0.048426 C -0.190628 -0.052470 -0.188506 -0.059090 -0.191365 -0.061667 C -0.194226 -0.064244 -0.202066 -0.061683 -0.206355 -0.063889 C -0.210644 -0.066096 -0.214226 -0.071235 -0.217100 -0.074908 C -0.219975 -0.078581 -0.220727 -0.082254 -0.223601 -0.085926 C -0.226476 -0.089599 -0.230780 -0.094383 -0.234346 -0.096945 C -0.237913 -0.099507 -0.241435 -0.100926 -0.245000 -0.101297 C -0.248568 -0.101667 -0.251803 -0.099892 -0.255745 -0.099167 C -0.259689 -0.098442 -0.264716 -0.099152 -0.268658 -0.096945 C -0.272601 -0.094738 -0.276544 -0.089599 -0.279403 -0.085926 C -0.282263 -0.082254 -0.284385 -0.078581 -0.285814 -0.074908 C -0.287244 -0.071235 -0.287620 -0.067562 -0.287981 -0.063889 C -0.288343 -0.060217 -0.285468 -0.055803 -0.287981 -0.052871 C -0.290494 -0.049939 -0.298756 -0.047392 -0.303060 -0.046297 C -0.307365 -0.045201 -0.309877 -0.046297 -0.313805 -0.046297 C -0.317733 -0.046297 -0.322339 -0.046297 -0.326627 -0.046297 C -0.330916 -0.046297 -0.335596 -0.044831 -0.339540 -0.046297 C -0.343482 -0.047763 -0.346703 -0.053257 -0.350285 -0.055093 C -0.353866 -0.056930 -0.357448 -0.056590 -0.361030 -0.057315 C -0.364611 -0.058041 -0.367470 -0.058349 -0.371774 -0.059445 C -0.376079 -0.060541 -0.382203 -0.062053 -0.386854 -0.063889 C -0.391504 -0.065726 -0.395025 -0.069723 -0.399676 -0.070463 C -0.404325 -0.071204 -0.411173 -0.070525 -0.414755 -0.068334 C -0.418337 -0.066142 -0.419736 -0.061358 -0.421166 -0.057315 C -0.422595 -0.053272 -0.422611 -0.048118 -0.423332 -0.044075 C -0.424055 -0.040031 -0.425138 -0.036729 -0.425500 -0.033056 C -0.425861 -0.029383 -0.425138 -0.025710 -0.425500 -0.022037 C -0.425861 -0.018365 -0.426960 -0.014692 -0.427667 -0.011019 C -0.428375 -0.007346 -0.427246 -0.002933 -0.429744 0.000000 C -0.432242 0.002932 -0.438713 0.004367 -0.442655 0.006574 C -0.446599 0.008780 -0.449820 0.011774 -0.453401 0.013240 C -0.456983 0.014706 -0.460565 0.015015 -0.464146 0.015370 C -0.467728 0.015725 -0.471309 0.015370 -0.474891 0.015370 C -0.478473 0.015370 -0.482054 0.016836 -0.485636 0.015370 C -0.489218 0.013904 -0.493522 0.009876 -0.496381 0.006574 C -0.499241 0.003271 -0.499211 -0.000417 -0.502792 -0.004445 C -0.506374 -0.008473 -0.515013 -0.013565 -0.517872 -0.017593 C -0.520731 -0.021621 -0.517089 -0.024198 -0.519948 -0.028612 C -0.522807 -0.033025 -0.531445 -0.039661 -0.535027 -0.044075 C -0.538609 -0.048488 -0.540008 -0.051050 -0.541439 -0.055093 C -0.542868 -0.059136 -0.542176 -0.064306 -0.543605 -0.068334 C -0.545035 -0.072362 -0.547864 -0.075232 -0.550016 -0.079260 C -0.552168 -0.083287 -0.554004 -0.088457 -0.556518 -0.092500 C -0.559031 -0.096544 -0.562943 -0.099846 -0.565095 -0.103519 C -0.567247 -0.107192 -0.566916 -0.110124 -0.569429 -0.114537 C -0.571942 -0.118951 -0.577676 -0.125587 -0.580174 -0.130000 C -0.582673 -0.134414 -0.583349 -0.137362 -0.584418 -0.141019 C -0.585487 -0.144676 -0.585863 -0.148288 -0.586586 -0.151945 C -0.587307 -0.155602 -0.587684 -0.159291 -0.588752 -0.162963 C -0.589821 -0.166636 -0.591205 -0.170309 -0.592996 -0.173982 C -0.594788 -0.177655 -0.598068 -0.181328 -0.599497 -0.185000 C -0.600927 -0.188673 -0.599783 -0.192346 -0.601575 -0.196019 C -0.603365 -0.199692 -0.607022 -0.204831 -0.610242 -0.207037 C -0.613463 -0.209244 -0.617331 -0.208889 -0.620898 -0.209260 C -0.624464 -0.209630 -0.628061 -0.209630 -0.631643 -0.209260 C -0.635224 -0.208889 -0.638806 -0.208504 -0.642387 -0.207037 C -0.645969 -0.205571 -0.650258 -0.203396 -0.653132 -0.200463 C -0.656007 -0.197531 -0.656760 -0.192747 -0.659633 -0.189445 C -0.662508 -0.186142 -0.667519 -0.183951 -0.670378 -0.180649 C -0.673238 -0.177346 -0.673931 -0.173303 -0.676790 -0.169630 C -0.679649 -0.165957 -0.683953 -0.161914 -0.687535 -0.158612 C -0.691116 -0.155309 -0.694698 -0.151652 -0.698280 -0.149815 C -0.701861 -0.147979 -0.705443 -0.147238 -0.709024 -0.147593 C -0.712606 -0.147948 -0.717272 -0.149383 -0.719769 -0.151945 C -0.722269 -0.154507 -0.723306 -0.159291 -0.724013 -0.162963 C -0.724721 -0.166636 -0.724013 -0.170309 -0.724013 -0.173982 C -0.724013 -0.177655 -0.723653 -0.181328 -0.724013 -0.185000 C -0.724375 -0.188673 -0.726181 -0.192346 -0.726181 -0.196019 C -0.726181 -0.199692 -0.725082 -0.203365 -0.724013 -0.207037 C -0.722945 -0.210710 -0.720477 -0.214383 -0.719769 -0.218056 C -0.719062 -0.221729 -0.717979 -0.225772 -0.719769 -0.229075 C -0.721561 -0.232377 -0.726934 -0.236034 -0.730515 -0.237871 C -0.734097 -0.239707 -0.737679 -0.239723 -0.741260 -0.240093 C -0.744842 -0.240463 -0.748423 -0.240093 -0.752005 -0.240093 C -0.755587 -0.240093 -0.758461 -0.242300 -0.762750 -0.240093 C -0.767040 -0.237886 -0.774173 -0.230896 -0.777739 -0.226852 C -0.781306 -0.222809 -0.781636 -0.219507 -0.784150 -0.215834 C -0.786663 -0.212161 -0.790305 -0.208488 -0.792818 -0.204815 C -0.795332 -0.201142 -0.798161 -0.197454 -0.799228 -0.193797 C -0.800297 -0.190139 -0.799228 -0.186528 -0.799228 -0.182871 C -0.799228 -0.179213 -0.799590 -0.175525 -0.799228 -0.171852 C -0.798868 -0.168180 -0.797424 -0.164507 -0.797062 -0.160834 C -0.796701 -0.157161 -0.798131 -0.153488 -0.797062 -0.149815 C -0.795993 -0.146142 -0.791720 -0.140633 -0.790651 -0.138797 " pathEditMode="relative" rAng="0" ptsTypes="">
                                      <p:cBhvr>
                                        <p:cTn id="98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200" y="-7800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818 -0.038825 C -0.010671 -0.037510 -0.016230 -0.032910 -0.019937 -0.030938 C -0.023644 -0.028966 -0.027349 -0.030909 -0.031056 -0.026993 C -0.034761 -0.023078 -0.038468 -0.010698 -0.042175 -0.007439 C -0.045880 -0.004179 -0.048839 -0.007439 -0.053293 -0.007439 C -0.057747 -0.007439 -0.063711 -0.008069 -0.068897 -0.007439 C -0.074083 -0.006809 -0.079222 -0.004289 -0.084407 -0.003659 C -0.089593 -0.003029 -0.095558 -0.003659 -0.100011 -0.003659 C -0.104465 -0.003659 -0.107066 -0.003659 -0.111130 -0.003659 C -0.115193 -0.003659 -0.119959 -0.003659 -0.124397 -0.003659 C -0.128835 -0.003659 -0.133304 -0.003659 -0.137758 -0.003659 C -0.142213 -0.003659 -0.146308 -0.003029 -0.151120 -0.003659 C -0.155931 -0.004289 -0.162191 -0.006153 -0.166630 -0.007439 C -0.171068 -0.008726 -0.173668 -0.009411 -0.177749 -0.011383 C -0.181829 -0.013354 -0.187030 -0.017298 -0.191110 -0.019269 C -0.195191 -0.021243 -0.198522 -0.022556 -0.202229 -0.023214 C -0.205935 -0.023871 -0.209641 -0.023214 -0.213347 -0.023214 C -0.217054 -0.023214 -0.220759 -0.018668 -0.224466 -0.023214 C -0.228173 -0.027759 -0.233000 -0.042686 -0.235585 -0.050491 C -0.238170 -0.058297 -0.237765 -0.063528 -0.239977 -0.070047 C -0.242188 -0.076563 -0.245878 -0.090915 -0.248853 -0.089600 C -0.251826 -0.088285 -0.255595 -0.070622 -0.257821 -0.062158 C -0.260049 -0.053697 -0.261108 -0.046630 -0.262213 -0.038825 C -0.263319 -0.031020 -0.264082 -0.023816 -0.264456 -0.015326 C -0.264830 -0.006836 -0.262977 0.002996 -0.264456 0.012116 C -0.265936 0.021236 -0.271480 0.030931 -0.273332 0.039393 C -0.275186 0.047857 -0.274469 0.055717 -0.275576 0.062892 C -0.276681 0.070067 -0.278860 0.082445 -0.279967 0.082445 C -0.281072 0.082445 -0.281836 0.070067 -0.282208 0.062892 C -0.282582 0.055717 -0.282208 0.047227 -0.282208 0.039393 C -0.282208 0.031559 -0.282208 0.023069 -0.282208 0.015894 C -0.282208 0.008719 -0.282208 0.004146 -0.282208 -0.003659 C -0.282208 -0.011464 -0.282208 -0.023131 -0.282208 -0.030938 C -0.282208 -0.038743 -0.282208 -0.043973 -0.282208 -0.050491 C -0.282208 -0.057010 -0.281462 -0.063528 -0.282208 -0.070047 C -0.282956 -0.076563 -0.285214 -0.082425 -0.286694 -0.089600 C -0.288173 -0.096775 -0.289606 -0.105924 -0.291086 -0.113099 C -0.292564 -0.120274 -0.292969 -0.131366 -0.295570 -0.132653 C -0.298171 -0.133941 -0.302250 -0.127998 -0.306689 -0.120823 C -0.311128 -0.113647 -0.315908 -0.101322 -0.322200 -0.089600 C -0.328490 -0.077878 -0.338877 -0.059612 -0.344436 -0.050491 C -0.349995 -0.041371 -0.352582 -0.040741 -0.355555 -0.034881 C -0.358529 -0.029019 -0.360803 -0.021844 -0.362282 -0.015326 C -0.363762 -0.008807 -0.362220 0.002914 -0.364432 0.004228 C -0.366642 0.005543 -0.373696 -0.001577 -0.375549 -0.007439 C -0.377403 -0.013299 -0.373696 -0.022448 -0.375549 -0.030938 C -0.377403 -0.039428 -0.383337 -0.049260 -0.386669 -0.058380 C -0.390001 -0.067498 -0.392945 -0.077852 -0.395546 -0.085657 C -0.398146 -0.093461 -0.400779 -0.105211 -0.402273 -0.105211 C -0.403768 -0.105211 -0.403409 -0.093461 -0.404514 -0.085657 C -0.405621 -0.077852 -0.407054 -0.066185 -0.408907 -0.058380 C -0.410759 -0.050573 -0.413033 -0.045343 -0.415634 -0.038825 C -0.418234 -0.032306 -0.421178 -0.025788 -0.424510 -0.019269 C -0.427842 -0.012753 -0.431923 -0.006234 -0.435627 0.000284 C -0.439335 0.006803 -0.443415 0.013321 -0.446747 0.019839 C -0.450081 0.026356 -0.452293 0.033533 -0.455624 0.039393 C -0.458956 0.045253 -0.463783 0.049143 -0.466743 0.055003 C -0.469701 0.060865 -0.470418 0.069327 -0.473377 0.074559 C -0.476335 0.079788 -0.481163 0.079872 -0.484496 0.086390 C -0.487828 0.092907 -0.490413 0.105862 -0.493371 0.113667 C -0.496331 0.121473 -0.498168 0.126046 -0.502248 0.133221 C -0.506329 0.140398 -0.513398 0.150201 -0.517851 0.156720 C -0.522306 0.163238 -0.525264 0.173645 -0.528969 0.172330 C -0.532676 0.171017 -0.537130 0.156008 -0.540089 0.148833 C -0.543048 0.141656 -0.544511 0.135796 -0.546723 0.129278 C -0.548934 0.122759 -0.551877 0.116241 -0.553356 0.109724 C -0.554836 0.103206 -0.555226 0.097317 -0.555600 0.090169 C -0.555974 0.083020 -0.555226 0.073984 -0.555600 0.066835 C -0.555974 0.059687 -0.557468 0.054457 -0.557842 0.047282 C -0.558215 0.040105 -0.557842 0.032273 -0.557842 0.023783 C -0.557842 0.015293 -0.557842 0.004173 -0.557842 -0.003659 C -0.557842 -0.011493 -0.557842 -0.016723 -0.557842 -0.023214 C -0.557842 -0.029704 -0.557468 -0.036113 -0.557842 -0.042605 C -0.558215 -0.049095 -0.559711 -0.054327 -0.560084 -0.062158 C -0.560458 -0.069992 -0.560084 -0.081110 -0.560084 -0.089600 C -0.560084 -0.098090 -0.560084 -0.104636 -0.560084 -0.113099 C -0.560084 -0.121561 -0.560084 -0.132571 -0.560084 -0.140375 C -0.560084 -0.148180 -0.560084 -0.153412 -0.560084 -0.159930 C -0.560084 -0.166450 -0.560458 -0.172967 -0.560084 -0.179485 C -0.559711 -0.186003 -0.557842 -0.192522 -0.557842 -0.199040 C -0.557842 -0.205559 -0.558606 -0.212077 -0.560084 -0.218594 C -0.561564 -0.225112 -0.564865 -0.230974 -0.566718 -0.238149 C -0.568571 -0.245324 -0.570082 -0.253841 -0.571203 -0.261648 C -0.572323 -0.269453 -0.572714 -0.277833 -0.573446 -0.284981 C -0.574177 -0.292127 -0.573383 -0.303877 -0.575594 -0.304535 C -0.577806 -0.305192 -0.582260 -0.296730 -0.586713 -0.288925 C -0.591167 -0.281120 -0.598983 -0.266823 -0.602317 -0.257703 C -0.605649 -0.248584 -0.602644 -0.243983 -0.606708 -0.234205 C -0.610773 -0.224427 -0.620770 -0.210104 -0.626704 -0.199040 C -0.632636 -0.187975 -0.638959 -0.176282 -0.642307 -0.167818 C -0.645655 -0.159356 -0.645312 -0.156096 -0.646792 -0.148265 C -0.648271 -0.140430 -0.650452 -0.129943 -0.651183 -0.120823 C -0.651916 -0.111702 -0.650436 -0.102007 -0.651183 -0.093544 C -0.651931 -0.085082 -0.654547 -0.077878 -0.655669 -0.070047 C -0.656789 -0.062213 -0.655699 -0.053067 -0.657911 -0.046548 C -0.660121 -0.040030 -0.665245 -0.030938 -0.668935 -0.030938 C -0.672627 -0.030938 -0.677079 -0.040686 -0.680055 -0.046548 C -0.683030 -0.052408 -0.684928 -0.059585 -0.686782 -0.066102 C -0.688635 -0.072620 -0.688947 -0.079139 -0.691174 -0.085657 C -0.693400 -0.092176 -0.697169 -0.098694 -0.700142 -0.105211 C -0.703117 -0.111729 -0.705687 -0.120193 -0.709020 -0.124766 C -0.712353 -0.129339 -0.716075 -0.133310 -0.720139 -0.132653 C -0.724203 -0.131995 -0.729341 -0.122794 -0.733406 -0.120823 C -0.737469 -0.118851 -0.740818 -0.120823 -0.744526 -0.120823 C -0.748231 -0.120823 -0.751938 -0.121479 -0.755643 -0.120823 C -0.759350 -0.120184 -0.762682 -0.118822 -0.766762 -0.116877 C -0.770843 -0.114934 -0.775312 -0.111757 -0.780124 -0.109156 C -0.784935 -0.106554 -0.790821 -0.102582 -0.795634 -0.101267 C -0.800445 -0.099954 -0.804915 -0.101267 -0.808995 -0.101267 C -0.813075 -0.101267 -0.818260 -0.101267 -0.820114 -0.101267 " pathEditMode="relative" rAng="0" ptsTypes="">
                                      <p:cBhvr>
                                        <p:cTn id="100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900" y="0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806 0.005093 C -0.003183 0.005093 -0.007315 0.005093 -0.010070 0.005093 C -0.012825 0.005093 -0.015579 0.005093 -0.018334 0.005093 C -0.021088 0.005093 -0.023843 0.005093 -0.026598 0.005093 C -0.029352 0.005093 -0.031829 0.006189 -0.034862 0.005093 C -0.037894 0.003997 -0.041216 -0.000015 -0.044792 -0.001481 C -0.048369 -0.002947 -0.053021 -0.002237 -0.056320 -0.003703 C -0.059619 -0.005169 -0.062651 -0.007345 -0.064584 -0.010277 C -0.066517 -0.013209 -0.066806 -0.017253 -0.067917 -0.021296 C -0.069028 -0.025339 -0.069595 -0.030493 -0.071250 -0.034537 C -0.072906 -0.038580 -0.076204 -0.041882 -0.077848 -0.045555 C -0.079491 -0.049228 -0.080568 -0.052531 -0.081112 -0.056574 C -0.081656 -0.060617 -0.080278 -0.065401 -0.081112 -0.069814 C -0.081945 -0.074228 -0.085278 -0.078287 -0.086112 -0.083055 C -0.086945 -0.087824 -0.085568 -0.093287 -0.086112 -0.098426 C -0.086656 -0.103564 -0.087998 -0.108009 -0.089375 -0.113888 C -0.090753 -0.119768 -0.093276 -0.127839 -0.094375 -0.133703 C -0.095475 -0.139568 -0.095706 -0.144305 -0.095973 -0.149074 C -0.096239 -0.153842 -0.095973 -0.157901 -0.095973 -0.162314 C -0.095973 -0.166728 -0.095417 -0.170787 -0.095973 -0.175555 C -0.096528 -0.180324 -0.098751 -0.186527 -0.099306 -0.190926 C -0.099862 -0.195324 -0.099306 -0.197531 -0.099306 -0.201944 C -0.099306 -0.206358 -0.099306 -0.212268 -0.099306 -0.217407 C -0.099306 -0.222546 -0.098751 -0.227639 -0.099306 -0.232777 C -0.099862 -0.237916 -0.101540 -0.243827 -0.102639 -0.248240 C -0.103739 -0.252654 -0.104538 -0.255586 -0.105903 -0.259259 C -0.107269 -0.262932 -0.109179 -0.266620 -0.110834 -0.270277 C -0.112489 -0.273935 -0.113623 -0.278271 -0.115834 -0.281203 C -0.118044 -0.284135 -0.121343 -0.286034 -0.124098 -0.287870 C -0.126852 -0.289706 -0.129885 -0.289660 -0.132362 -0.292222 C -0.134838 -0.294784 -0.136482 -0.301404 -0.138959 -0.303240 C -0.141436 -0.305077 -0.144468 -0.302870 -0.147223 -0.303240 C -0.149977 -0.303611 -0.152732 -0.305092 -0.155487 -0.305463 C -0.158241 -0.305833 -0.160996 -0.306188 -0.163750 -0.305463 C -0.166505 -0.304737 -0.168994 -0.302206 -0.172014 -0.301111 C -0.175035 -0.300015 -0.178299 -0.301095 -0.181875 -0.298888 C -0.185452 -0.296682 -0.190163 -0.291172 -0.193473 -0.287870 C -0.196783 -0.284568 -0.198982 -0.281281 -0.201837 -0.279074 C -0.204491 -0.276867 -0.207246 -0.276095 -0.210000 -0.274629 C -0.212755 -0.273163 -0.215510 -0.271743 -0.218264 -0.270277 C -0.221019 -0.268811 -0.223774 -0.266944 -0.226528 -0.265833 C -0.229283 -0.264722 -0.232038 -0.264706 -0.234792 -0.263611 C -0.237547 -0.262515 -0.240301 -0.259984 -0.243056 -0.259259 C -0.245811 -0.258534 -0.248577 -0.259629 -0.251320 -0.259259 C -0.254063 -0.258889 -0.256771 -0.257407 -0.259514 -0.257037 C -0.262257 -0.256666 -0.265024 -0.257037 -0.267778 -0.257037 C -0.270533 -0.257037 -0.273288 -0.257037 -0.276042 -0.257037 C -0.278797 -0.257037 -0.281551 -0.257037 -0.284306 -0.257037 C -0.287061 -0.257037 -0.289538 -0.257777 -0.292570 -0.257037 C -0.295602 -0.256296 -0.299468 -0.253333 -0.302500 -0.252592 C -0.305533 -0.251852 -0.308010 -0.252592 -0.310764 -0.252592 C -0.313519 -0.252592 -0.315730 -0.252592 -0.319028 -0.252592 C -0.322327 -0.252592 -0.326980 -0.252592 -0.330556 -0.252592 C -0.334132 -0.252592 -0.336899 -0.252592 -0.340487 -0.252592 C -0.344075 -0.252592 -0.348507 -0.252592 -0.352084 -0.252592 C -0.355660 -0.252592 -0.358924 -0.252963 -0.361945 -0.252592 C -0.364966 -0.252222 -0.367176 -0.251095 -0.370209 -0.250370 C -0.373241 -0.249645 -0.377385 -0.250432 -0.380139 -0.248240 C -0.382894 -0.246049 -0.384538 -0.241265 -0.386737 -0.237222 C -0.388936 -0.233179 -0.390857 -0.227654 -0.393334 -0.223981 C -0.395811 -0.220308 -0.398843 -0.218117 -0.401598 -0.215185 C -0.404352 -0.212253 -0.407651 -0.209691 -0.409862 -0.206388 C -0.412072 -0.203086 -0.413206 -0.199043 -0.414862 -0.195370 C -0.416517 -0.191697 -0.417593 -0.186929 -0.419792 -0.184351 C -0.421991 -0.181774 -0.424757 -0.181018 -0.428056 -0.179907 C -0.431355 -0.178796 -0.436007 -0.178055 -0.439584 -0.177685 C -0.443160 -0.177314 -0.446482 -0.178410 -0.449514 -0.177685 C -0.452547 -0.176959 -0.454746 -0.174058 -0.457778 -0.173333 C -0.460811 -0.172608 -0.464399 -0.173333 -0.467709 -0.173333 C -0.471019 -0.173333 -0.474063 -0.173333 -0.477639 -0.173333 C -0.481216 -0.173333 -0.485591 -0.173333 -0.489167 -0.173333 C -0.492744 -0.173333 -0.495788 -0.173333 -0.499098 -0.173333 C -0.502408 -0.173333 -0.504629 -0.173333 -0.509028 -0.173333 C -0.513426 -0.173333 -0.520254 -0.173333 -0.525487 -0.173333 C -0.530717 -0.173333 -0.535730 -0.173333 -0.540417 -0.173333 C -0.545105 -0.173333 -0.549213 -0.173333 -0.553612 -0.173333 C -0.558010 -0.173333 -0.562952 -0.173333 -0.566806 -0.173333 C -0.570660 -0.173333 -0.573426 -0.173333 -0.576737 -0.173333 C -0.580047 -0.173333 -0.583369 -0.173333 -0.586667 -0.173333 C -0.589966 -0.173333 -0.593507 -0.173333 -0.596528 -0.173333 C -0.599549 -0.173333 -0.601482 -0.173333 -0.604792 -0.173333 C -0.608102 -0.173333 -0.613079 -0.172963 -0.616389 -0.173333 C -0.619700 -0.173703 -0.621899 -0.174459 -0.624653 -0.175555 C -0.627408 -0.176651 -0.629619 -0.179182 -0.632917 -0.179907 C -0.636216 -0.180632 -0.640325 -0.179907 -0.644445 -0.179907 C -0.648564 -0.179907 -0.654062 -0.179907 -0.657638 -0.179907 C -0.661216 -0.179907 -0.663148 -0.181373 -0.665903 -0.179907 C -0.668658 -0.178441 -0.671413 -0.173672 -0.674167 -0.171111 C -0.676922 -0.168549 -0.679676 -0.166743 -0.682431 -0.164537 C -0.685186 -0.162330 -0.687940 -0.159336 -0.690695 -0.157870 C -0.693450 -0.156404 -0.695648 -0.155370 -0.698959 -0.155740 C -0.702269 -0.156111 -0.707246 -0.156790 -0.710556 -0.160092 C -0.713866 -0.163395 -0.715521 -0.172623 -0.718820 -0.175555 C -0.722118 -0.178487 -0.727593 -0.175493 -0.730348 -0.177685 C -0.733102 -0.179876 -0.733693 -0.185031 -0.735348 -0.188703 C -0.737002 -0.192376 -0.738635 -0.195679 -0.740278 -0.199722 C -0.741922 -0.203765 -0.744387 -0.208919 -0.745209 -0.212963 C -0.746031 -0.217006 -0.743831 -0.220308 -0.745209 -0.223981 C -0.746585 -0.227654 -0.752094 -0.231327 -0.753473 -0.235000 C -0.754850 -0.238672 -0.753195 -0.240879 -0.753473 -0.246018 C -0.753749 -0.251157 -0.754583 -0.260694 -0.755139 -0.265833 C -0.755695 -0.270972 -0.756528 -0.273179 -0.756806 -0.276851 C -0.757083 -0.280524 -0.757083 -0.283827 -0.756806 -0.287870 C -0.756528 -0.291913 -0.755417 -0.297068 -0.755139 -0.301111 C -0.754862 -0.305154 -0.755139 -0.308102 -0.755139 -0.312129 C -0.755139 -0.316157 -0.755139 -0.320509 -0.755139 -0.325277 C -0.755139 -0.330046 -0.756517 -0.337438 -0.755139 -0.340740 C -0.753762 -0.344043 -0.750174 -0.344367 -0.746875 -0.345092 C -0.743577 -0.345818 -0.738645 -0.344722 -0.735348 -0.345092 C -0.732049 -0.345463 -0.729838 -0.346944 -0.727084 -0.347314 C -0.724329 -0.347685 -0.722130 -0.347314 -0.718820 -0.347314 C -0.715510 -0.347314 -0.710533 -0.347314 -0.707223 -0.347314 C -0.703912 -0.347314 -0.702257 -0.346944 -0.698959 -0.347314 C -0.695660 -0.347685 -0.690729 -0.348441 -0.687431 -0.349537 C -0.684132 -0.350632 -0.682477 -0.352052 -0.679167 -0.353888 C -0.675857 -0.355725 -0.670879 -0.357978 -0.667570 -0.360555 C -0.664260 -0.363132 -0.662060 -0.366419 -0.659306 -0.369351 C -0.656551 -0.372284 -0.653797 -0.377407 -0.651042 -0.378148 C -0.648287 -0.378888 -0.644422 -0.376358 -0.642778 -0.373796 C -0.641135 -0.371234 -0.641725 -0.366450 -0.641181 -0.362777 C -0.640637 -0.359105 -0.639792 -0.355432 -0.639514 -0.351759 C -0.639237 -0.348086 -0.639514 -0.344413 -0.639514 -0.340740 C -0.639514 -0.337068 -0.639514 -0.333395 -0.639514 -0.329722 C -0.639514 -0.326049 -0.639237 -0.322376 -0.639514 -0.318703 C -0.639792 -0.315031 -0.640637 -0.311358 -0.641181 -0.307685 C -0.641725 -0.304012 -0.642512 -0.300339 -0.642778 -0.296666 C -0.643043 -0.292993 -0.642778 -0.290046 -0.642778 -0.285648 C -0.642778 -0.281250 -0.644422 -0.273950 -0.642778 -0.270277 C -0.641135 -0.266605 -0.634561 -0.264722 -0.632917 -0.263611 " pathEditMode="relative" rAng="0" ptsTypes="">
                                      <p:cBhvr>
                                        <p:cTn id="102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00" y="-14600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10" presetClass="exit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2997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2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</p:spPr>
      </p:pic>
      <p:pic>
        <p:nvPicPr>
          <p:cNvPr id="3" name="Picture 5" descr="泡泡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0" y="4706303"/>
            <a:ext cx="685800" cy="610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 descr="泡泡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61155" y="6262212"/>
            <a:ext cx="885825" cy="788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77" descr="泡泡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09080" y="5483545"/>
            <a:ext cx="644525" cy="574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80" descr="泡泡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900113" y="5289235"/>
            <a:ext cx="747713" cy="665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5" descr="蒲公英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8180000">
            <a:off x="3912872" y="2174400"/>
            <a:ext cx="722948" cy="98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5" descr="蒲公英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8180000">
            <a:off x="816451" y="164783"/>
            <a:ext cx="72294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5" descr="蒲公英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8180000">
            <a:off x="456091" y="943452"/>
            <a:ext cx="72294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5222897" y="4260474"/>
            <a:ext cx="609682" cy="509248"/>
          </a:xfrm>
          <a:prstGeom prst="ellipse">
            <a:avLst/>
          </a:prstGeom>
          <a:solidFill>
            <a:schemeClr val="bg1">
              <a:alpha val="61176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0759" tIns="31663" rIns="60759" bIns="31663" anchor="ctr"/>
          <a:lstStyle>
            <a:lvl1pPr eaLnBrk="0" hangingPunct="0">
              <a:spcBef>
                <a:spcPct val="20000"/>
              </a:spcBef>
              <a:buChar char="•"/>
              <a:defRPr sz="3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440"/>
          </a:p>
        </p:txBody>
      </p:sp>
      <p:pic>
        <p:nvPicPr>
          <p:cNvPr id="11" name="Picture 3" descr="C:\Documents and Settings\Administrator\桌面\9.19\动画\未标题-1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 flipH="1" flipV="1">
            <a:off x="-16916400" y="4145763"/>
            <a:ext cx="34213800" cy="1645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3" descr="C:\Documents and Settings\Administrator\桌面\9.19\动画\未标题-1.pn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flipV="1">
            <a:off x="-24787225" y="3369462"/>
            <a:ext cx="49834800" cy="1783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4" descr="C:\Documents and Settings\Administrator\桌面\9.19\动画\y1.pn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-2562887" y="4442943"/>
            <a:ext cx="520436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" descr="C:\Documents and Settings\Administrator\桌面\9.19\动画\y2.png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-457199" y="3351512"/>
            <a:ext cx="306386" cy="594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6" descr="C:\Documents and Settings\Administrator\桌面\9.19\动画\y3.png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-1391919" y="3762661"/>
            <a:ext cx="372426" cy="49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7" descr="C:\Documents and Settings\Administrator\桌面\9.19\动画\y4.png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-557701" y="2741611"/>
            <a:ext cx="483948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 descr="C:\Documents and Settings\Administrator\桌面\9.19\动画\y5.png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-2270125" y="4831563"/>
            <a:ext cx="554037" cy="1097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" descr="C:\Documents and Settings\Administrator\桌面\9.19\动画\y1.png"/>
          <p:cNvPicPr>
            <a:picLocks noChangeAspect="1" noChangeArrowheads="1"/>
          </p:cNvPicPr>
          <p:nvPr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-802970" y="4205199"/>
            <a:ext cx="572478" cy="70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6" descr="C:\Documents and Settings\Administrator\桌面\9.19\动画\y3.png"/>
          <p:cNvPicPr>
            <a:picLocks noChangeAspect="1" noChangeArrowheads="1"/>
          </p:cNvPicPr>
          <p:nvPr/>
        </p:nvPicPr>
        <p:blipFill>
          <a:blip r:embed="rId15" cstate="screen"/>
          <a:srcRect/>
          <a:stretch>
            <a:fillRect/>
          </a:stretch>
        </p:blipFill>
        <p:spPr bwMode="auto">
          <a:xfrm>
            <a:off x="-1337932" y="2650719"/>
            <a:ext cx="394626" cy="521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7" descr="C:\Documents and Settings\Administrator\桌面\9.19\动画\y4.png"/>
          <p:cNvPicPr>
            <a:picLocks noChangeAspect="1" noChangeArrowheads="1"/>
          </p:cNvPicPr>
          <p:nvPr/>
        </p:nvPicPr>
        <p:blipFill>
          <a:blip r:embed="rId16" cstate="screen"/>
          <a:srcRect/>
          <a:stretch>
            <a:fillRect/>
          </a:stretch>
        </p:blipFill>
        <p:spPr bwMode="auto">
          <a:xfrm>
            <a:off x="-2225040" y="3604194"/>
            <a:ext cx="454342" cy="647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5" descr="C:\Documents and Settings\Administrator\桌面\9.19\动画\y2.png"/>
          <p:cNvPicPr>
            <a:picLocks noChangeAspect="1" noChangeArrowheads="1"/>
          </p:cNvPicPr>
          <p:nvPr/>
        </p:nvPicPr>
        <p:blipFill>
          <a:blip r:embed="rId17" cstate="screen"/>
          <a:srcRect/>
          <a:stretch>
            <a:fillRect/>
          </a:stretch>
        </p:blipFill>
        <p:spPr bwMode="auto">
          <a:xfrm>
            <a:off x="-2634144" y="2905751"/>
            <a:ext cx="423238" cy="820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3" descr="C:\Documents and Settings\Administrator\桌面\9.19\动画\未标题-1.png"/>
          <p:cNvPicPr>
            <a:picLocks noChangeAspect="1" noChangeArrowheads="1"/>
          </p:cNvPicPr>
          <p:nvPr/>
        </p:nvPicPr>
        <p:blipFill>
          <a:blip r:embed="rId18" cstate="screen"/>
          <a:srcRect t="43450"/>
          <a:stretch>
            <a:fillRect/>
          </a:stretch>
        </p:blipFill>
        <p:spPr bwMode="auto">
          <a:xfrm>
            <a:off x="-10857854" y="4077183"/>
            <a:ext cx="22059254" cy="1200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5" descr="泡泡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96400" y="5217326"/>
            <a:ext cx="685800" cy="610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6" descr="泡泡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13555" y="6773234"/>
            <a:ext cx="885825" cy="788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77" descr="泡泡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61480" y="5994565"/>
            <a:ext cx="644525" cy="574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">
        <p:fade/>
      </p:transition>
    </mc:Choice>
    <mc:Fallback xmlns="">
      <p:transition spd="med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0" presetClass="pat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23541 0.057037 C 0.004733 0.074105 -0.093508 0.127438 -0.089306 0.159444 C -0.085105 0.191451 0.009930 0.225864 0.048749 0.249074 C 0.087569 0.272284 0.146805 0.275494 0.143610 0.298704 C 0.140416 0.321913 0.056990 0.354707 0.029583 0.388333 C 0.002175 0.421960 -0.028832 0.467917 -0.020833 0.500463 C -0.012835 0.533009 0.069374 0.541728 0.077569 0.583611 C 0.085763 0.625494 0.036539 0.723734 0.028333 0.751759 " pathEditMode="relative" rAng="0" ptsTypes="">
                                      <p:cBhvr>
                                        <p:cTn id="1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" y="3470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6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1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4200000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10972 0.846203 C -0.002766 0.818179 0.046458 0.719939 0.038264 0.678056 C 0.030069 0.636173 -0.052140 0.627454 -0.060138 0.594908 C -0.068137 0.562362 -0.037130 0.516405 -0.009722 0.482778 C 0.017685 0.449151 0.101111 0.416358 0.104305 0.393149 C 0.107500 0.369939 0.048264 0.366729 0.009444 0.343519 C -0.029375 0.320309 -0.124410 0.285896 -0.128611 0.253889 C -0.132813 0.221883 -0.034572 0.168550 -0.015764 0.151482 " pathEditMode="relative" rAng="0" ptsTypes="">
                                      <p:cBhvr>
                                        <p:cTn id="2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080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26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1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8" presetClass="emph" presetSubtype="0" repeatCount="indefinite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4200000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0" presetClass="pat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28472 0.751852 C 0.036678 0.723827 0.085902 0.625587 0.077708 0.583704 C 0.069513 0.541821 -0.012696 0.533102 -0.020694 0.500556 C -0.028693 0.468010 0.002314 0.422053 0.029722 0.388426 C 0.057129 0.354800 0.140555 0.322006 0.143749 0.298797 C 0.146944 0.275587 0.087708 0.272377 0.048888 0.249167 C 0.010069 0.225957 -0.084966 0.191544 -0.089167 0.159537 C -0.093369 0.127531 0.004872 0.074198 0.023680 0.057130 " pathEditMode="relative" rAng="0" ptsTypes="">
                                      <p:cBhvr>
                                        <p:cTn id="29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080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26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1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8" presetClass="emph" presetSubtype="0" repeatCount="indefinite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4200000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56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266528 -0.126852 " pathEditMode="relative" rAng="0" ptsTypes="">
                                      <p:cBhvr>
                                        <p:cTn id="3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00" y="-1080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0" presetClass="exit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368 0.004444 C -0.019159 0.004444 -0.024171 0.004444 -0.028113 0.004444 C -0.032056 0.004444 -0.036014 0.004444 -0.041025 0.004444 C -0.046037 0.004444 -0.052102 0.004089 -0.058182 0.004444 C -0.064261 0.004799 -0.072132 0.006219 -0.077504 0.006574 C -0.082877 0.006929 -0.085766 0.006574 -0.090417 0.006574 C -0.095067 0.006574 -0.100394 0.006574 -0.105405 0.006574 C -0.110416 0.006574 -0.116180 0.006574 -0.120485 0.006574 C -0.124789 0.006574 -0.127302 0.006574 -0.131229 0.006574 C -0.135157 0.006574 -0.139763 0.008410 -0.144052 0.006574 C -0.148340 0.004737 -0.153383 -0.000772 -0.156964 -0.004445 C -0.160546 -0.008118 -0.162322 -0.012531 -0.165541 -0.015463 C -0.168762 -0.018396 -0.173413 -0.018380 -0.176286 -0.022037 C -0.179161 -0.025695 -0.180636 -0.033010 -0.182788 -0.037408 C -0.184939 -0.041806 -0.187769 -0.044383 -0.189199 -0.048426 C -0.190628 -0.052470 -0.188506 -0.059090 -0.191365 -0.061667 C -0.194226 -0.064244 -0.202066 -0.061683 -0.206355 -0.063889 C -0.210644 -0.066096 -0.214226 -0.071235 -0.217100 -0.074908 C -0.219975 -0.078581 -0.220727 -0.082254 -0.223601 -0.085926 C -0.226476 -0.089599 -0.230780 -0.094383 -0.234346 -0.096945 C -0.237913 -0.099507 -0.241435 -0.100926 -0.245000 -0.101297 C -0.248568 -0.101667 -0.251803 -0.099892 -0.255745 -0.099167 C -0.259689 -0.098442 -0.264716 -0.099152 -0.268658 -0.096945 C -0.272601 -0.094738 -0.276544 -0.089599 -0.279403 -0.085926 C -0.282263 -0.082254 -0.284385 -0.078581 -0.285814 -0.074908 C -0.287244 -0.071235 -0.287620 -0.067562 -0.287981 -0.063889 C -0.288343 -0.060217 -0.285468 -0.055803 -0.287981 -0.052871 C -0.290494 -0.049939 -0.298756 -0.047392 -0.303060 -0.046297 C -0.307365 -0.045201 -0.309877 -0.046297 -0.313805 -0.046297 C -0.317733 -0.046297 -0.322339 -0.046297 -0.326627 -0.046297 C -0.330916 -0.046297 -0.335596 -0.044831 -0.339540 -0.046297 C -0.343482 -0.047763 -0.346703 -0.053257 -0.350285 -0.055093 C -0.353866 -0.056930 -0.357448 -0.056590 -0.361030 -0.057315 C -0.364611 -0.058041 -0.367470 -0.058349 -0.371774 -0.059445 C -0.376079 -0.060541 -0.382203 -0.062053 -0.386854 -0.063889 C -0.391504 -0.065726 -0.395025 -0.069723 -0.399676 -0.070463 C -0.404325 -0.071204 -0.411173 -0.070525 -0.414755 -0.068334 C -0.418337 -0.066142 -0.419736 -0.061358 -0.421166 -0.057315 C -0.422595 -0.053272 -0.422611 -0.048118 -0.423332 -0.044075 C -0.424055 -0.040031 -0.425138 -0.036729 -0.425500 -0.033056 C -0.425861 -0.029383 -0.425138 -0.025710 -0.425500 -0.022037 C -0.425861 -0.018365 -0.426960 -0.014692 -0.427667 -0.011019 C -0.428375 -0.007346 -0.427246 -0.002933 -0.429744 0.000000 C -0.432242 0.002932 -0.438713 0.004367 -0.442655 0.006574 C -0.446599 0.008780 -0.449820 0.011774 -0.453401 0.013240 C -0.456983 0.014706 -0.460565 0.015015 -0.464146 0.015370 C -0.467728 0.015725 -0.471309 0.015370 -0.474891 0.015370 C -0.478473 0.015370 -0.482054 0.016836 -0.485636 0.015370 C -0.489218 0.013904 -0.493522 0.009876 -0.496381 0.006574 C -0.499241 0.003271 -0.499211 -0.000417 -0.502792 -0.004445 C -0.506374 -0.008473 -0.515013 -0.013565 -0.517872 -0.017593 C -0.520731 -0.021621 -0.517089 -0.024198 -0.519948 -0.028612 C -0.522807 -0.033025 -0.531445 -0.039661 -0.535027 -0.044075 C -0.538609 -0.048488 -0.540008 -0.051050 -0.541439 -0.055093 C -0.542868 -0.059136 -0.542176 -0.064306 -0.543605 -0.068334 C -0.545035 -0.072362 -0.547864 -0.075232 -0.550016 -0.079260 C -0.552168 -0.083287 -0.554004 -0.088457 -0.556518 -0.092500 C -0.559031 -0.096544 -0.562943 -0.099846 -0.565095 -0.103519 C -0.567247 -0.107192 -0.566916 -0.110124 -0.569429 -0.114537 C -0.571942 -0.118951 -0.577676 -0.125587 -0.580174 -0.130000 C -0.582673 -0.134414 -0.583349 -0.137362 -0.584418 -0.141019 C -0.585487 -0.144676 -0.585863 -0.148288 -0.586586 -0.151945 C -0.587307 -0.155602 -0.587684 -0.159291 -0.588752 -0.162963 C -0.589821 -0.166636 -0.591205 -0.170309 -0.592996 -0.173982 C -0.594788 -0.177655 -0.598068 -0.181328 -0.599497 -0.185000 C -0.600927 -0.188673 -0.599783 -0.192346 -0.601575 -0.196019 C -0.603365 -0.199692 -0.607022 -0.204831 -0.610242 -0.207037 C -0.613463 -0.209244 -0.617331 -0.208889 -0.620898 -0.209260 C -0.624464 -0.209630 -0.628061 -0.209630 -0.631643 -0.209260 C -0.635224 -0.208889 -0.638806 -0.208504 -0.642387 -0.207037 C -0.645969 -0.205571 -0.650258 -0.203396 -0.653132 -0.200463 C -0.656007 -0.197531 -0.656760 -0.192747 -0.659633 -0.189445 C -0.662508 -0.186142 -0.667519 -0.183951 -0.670378 -0.180649 C -0.673238 -0.177346 -0.673931 -0.173303 -0.676790 -0.169630 C -0.679649 -0.165957 -0.683953 -0.161914 -0.687535 -0.158612 C -0.691116 -0.155309 -0.694698 -0.151652 -0.698280 -0.149815 C -0.701861 -0.147979 -0.705443 -0.147238 -0.709024 -0.147593 C -0.712606 -0.147948 -0.717272 -0.149383 -0.719769 -0.151945 C -0.722269 -0.154507 -0.723306 -0.159291 -0.724013 -0.162963 C -0.724721 -0.166636 -0.724013 -0.170309 -0.724013 -0.173982 C -0.724013 -0.177655 -0.723653 -0.181328 -0.724013 -0.185000 C -0.724375 -0.188673 -0.726181 -0.192346 -0.726181 -0.196019 C -0.726181 -0.199692 -0.725082 -0.203365 -0.724013 -0.207037 C -0.722945 -0.210710 -0.720477 -0.214383 -0.719769 -0.218056 C -0.719062 -0.221729 -0.717979 -0.225772 -0.719769 -0.229075 C -0.721561 -0.232377 -0.726934 -0.236034 -0.730515 -0.237871 C -0.734097 -0.239707 -0.737679 -0.239723 -0.741260 -0.240093 C -0.744842 -0.240463 -0.748423 -0.240093 -0.752005 -0.240093 C -0.755587 -0.240093 -0.758461 -0.242300 -0.762750 -0.240093 C -0.767040 -0.237886 -0.774173 -0.230896 -0.777739 -0.226852 C -0.781306 -0.222809 -0.781636 -0.219507 -0.784150 -0.215834 C -0.786663 -0.212161 -0.790305 -0.208488 -0.792818 -0.204815 C -0.795332 -0.201142 -0.798161 -0.197454 -0.799228 -0.193797 C -0.800297 -0.190139 -0.799228 -0.186528 -0.799228 -0.182871 C -0.799228 -0.179213 -0.799590 -0.175525 -0.799228 -0.171852 C -0.798868 -0.168180 -0.797424 -0.164507 -0.797062 -0.160834 C -0.796701 -0.157161 -0.798131 -0.153488 -0.797062 -0.149815 C -0.795993 -0.146142 -0.791720 -0.140633 -0.790651 -0.138797 " pathEditMode="relative" rAng="0" ptsTypes="">
                                      <p:cBhvr>
                                        <p:cTn id="41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200" y="-780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818 -0.038825 C -0.010671 -0.037510 -0.016230 -0.032910 -0.019937 -0.030938 C -0.023644 -0.028966 -0.027349 -0.030909 -0.031056 -0.026993 C -0.034761 -0.023078 -0.038468 -0.010698 -0.042175 -0.007439 C -0.045880 -0.004179 -0.048839 -0.007439 -0.053293 -0.007439 C -0.057747 -0.007439 -0.063711 -0.008069 -0.068897 -0.007439 C -0.074083 -0.006809 -0.079222 -0.004289 -0.084407 -0.003659 C -0.089593 -0.003029 -0.095558 -0.003659 -0.100011 -0.003659 C -0.104465 -0.003659 -0.107066 -0.003659 -0.111130 -0.003659 C -0.115193 -0.003659 -0.119959 -0.003659 -0.124397 -0.003659 C -0.128835 -0.003659 -0.133304 -0.003659 -0.137758 -0.003659 C -0.142213 -0.003659 -0.146308 -0.003029 -0.151120 -0.003659 C -0.155931 -0.004289 -0.162191 -0.006153 -0.166630 -0.007439 C -0.171068 -0.008726 -0.173668 -0.009411 -0.177749 -0.011383 C -0.181829 -0.013354 -0.187030 -0.017298 -0.191110 -0.019269 C -0.195191 -0.021243 -0.198522 -0.022556 -0.202229 -0.023214 C -0.205935 -0.023871 -0.209641 -0.023214 -0.213347 -0.023214 C -0.217054 -0.023214 -0.220759 -0.018668 -0.224466 -0.023214 C -0.228173 -0.027759 -0.233000 -0.042686 -0.235585 -0.050491 C -0.238170 -0.058297 -0.237765 -0.063528 -0.239977 -0.070047 C -0.242188 -0.076563 -0.245878 -0.090915 -0.248853 -0.089600 C -0.251826 -0.088285 -0.255595 -0.070622 -0.257821 -0.062158 C -0.260049 -0.053697 -0.261108 -0.046630 -0.262213 -0.038825 C -0.263319 -0.031020 -0.264082 -0.023816 -0.264456 -0.015326 C -0.264830 -0.006836 -0.262977 0.002996 -0.264456 0.012116 C -0.265936 0.021236 -0.271480 0.030931 -0.273332 0.039393 C -0.275186 0.047857 -0.274469 0.055717 -0.275576 0.062892 C -0.276681 0.070067 -0.278860 0.082445 -0.279967 0.082445 C -0.281072 0.082445 -0.281836 0.070067 -0.282208 0.062892 C -0.282582 0.055717 -0.282208 0.047227 -0.282208 0.039393 C -0.282208 0.031559 -0.282208 0.023069 -0.282208 0.015894 C -0.282208 0.008719 -0.282208 0.004146 -0.282208 -0.003659 C -0.282208 -0.011464 -0.282208 -0.023131 -0.282208 -0.030938 C -0.282208 -0.038743 -0.282208 -0.043973 -0.282208 -0.050491 C -0.282208 -0.057010 -0.281462 -0.063528 -0.282208 -0.070047 C -0.282956 -0.076563 -0.285214 -0.082425 -0.286694 -0.089600 C -0.288173 -0.096775 -0.289606 -0.105924 -0.291086 -0.113099 C -0.292564 -0.120274 -0.292969 -0.131366 -0.295570 -0.132653 C -0.298171 -0.133941 -0.302250 -0.127998 -0.306689 -0.120823 C -0.311128 -0.113647 -0.315908 -0.101322 -0.322200 -0.089600 C -0.328490 -0.077878 -0.338877 -0.059612 -0.344436 -0.050491 C -0.349995 -0.041371 -0.352582 -0.040741 -0.355555 -0.034881 C -0.358529 -0.029019 -0.360803 -0.021844 -0.362282 -0.015326 C -0.363762 -0.008807 -0.362220 0.002914 -0.364432 0.004228 C -0.366642 0.005543 -0.373696 -0.001577 -0.375549 -0.007439 C -0.377403 -0.013299 -0.373696 -0.022448 -0.375549 -0.030938 C -0.377403 -0.039428 -0.383337 -0.049260 -0.386669 -0.058380 C -0.390001 -0.067498 -0.392945 -0.077852 -0.395546 -0.085657 C -0.398146 -0.093461 -0.400779 -0.105211 -0.402273 -0.105211 C -0.403768 -0.105211 -0.403409 -0.093461 -0.404514 -0.085657 C -0.405621 -0.077852 -0.407054 -0.066185 -0.408907 -0.058380 C -0.410759 -0.050573 -0.413033 -0.045343 -0.415634 -0.038825 C -0.418234 -0.032306 -0.421178 -0.025788 -0.424510 -0.019269 C -0.427842 -0.012753 -0.431923 -0.006234 -0.435627 0.000284 C -0.439335 0.006803 -0.443415 0.013321 -0.446747 0.019839 C -0.450081 0.026356 -0.452293 0.033533 -0.455624 0.039393 C -0.458956 0.045253 -0.463783 0.049143 -0.466743 0.055003 C -0.469701 0.060865 -0.470418 0.069327 -0.473377 0.074559 C -0.476335 0.079788 -0.481163 0.079872 -0.484496 0.086390 C -0.487828 0.092907 -0.490413 0.105862 -0.493371 0.113667 C -0.496331 0.121473 -0.498168 0.126046 -0.502248 0.133221 C -0.506329 0.140398 -0.513398 0.150201 -0.517851 0.156720 C -0.522306 0.163238 -0.525264 0.173645 -0.528969 0.172330 C -0.532676 0.171017 -0.537130 0.156008 -0.540089 0.148833 C -0.543048 0.141656 -0.544511 0.135796 -0.546723 0.129278 C -0.548934 0.122759 -0.551877 0.116241 -0.553356 0.109724 C -0.554836 0.103206 -0.555226 0.097317 -0.555600 0.090169 C -0.555974 0.083020 -0.555226 0.073984 -0.555600 0.066835 C -0.555974 0.059687 -0.557468 0.054457 -0.557842 0.047282 C -0.558215 0.040105 -0.557842 0.032273 -0.557842 0.023783 C -0.557842 0.015293 -0.557842 0.004173 -0.557842 -0.003659 C -0.557842 -0.011493 -0.557842 -0.016723 -0.557842 -0.023214 C -0.557842 -0.029704 -0.557468 -0.036113 -0.557842 -0.042605 C -0.558215 -0.049095 -0.559711 -0.054327 -0.560084 -0.062158 C -0.560458 -0.069992 -0.560084 -0.081110 -0.560084 -0.089600 C -0.560084 -0.098090 -0.560084 -0.104636 -0.560084 -0.113099 C -0.560084 -0.121561 -0.560084 -0.132571 -0.560084 -0.140375 C -0.560084 -0.148180 -0.560084 -0.153412 -0.560084 -0.159930 C -0.560084 -0.166450 -0.560458 -0.172967 -0.560084 -0.179485 C -0.559711 -0.186003 -0.557842 -0.192522 -0.557842 -0.199040 C -0.557842 -0.205559 -0.558606 -0.212077 -0.560084 -0.218594 C -0.561564 -0.225112 -0.564865 -0.230974 -0.566718 -0.238149 C -0.568571 -0.245324 -0.570082 -0.253841 -0.571203 -0.261648 C -0.572323 -0.269453 -0.572714 -0.277833 -0.573446 -0.284981 C -0.574177 -0.292127 -0.573383 -0.303877 -0.575594 -0.304535 C -0.577806 -0.305192 -0.582260 -0.296730 -0.586713 -0.288925 C -0.591167 -0.281120 -0.598983 -0.266823 -0.602317 -0.257703 C -0.605649 -0.248584 -0.602644 -0.243983 -0.606708 -0.234205 C -0.610773 -0.224427 -0.620770 -0.210104 -0.626704 -0.199040 C -0.632636 -0.187975 -0.638959 -0.176282 -0.642307 -0.167818 C -0.645655 -0.159356 -0.645312 -0.156096 -0.646792 -0.148265 C -0.648271 -0.140430 -0.650452 -0.129943 -0.651183 -0.120823 C -0.651916 -0.111702 -0.650436 -0.102007 -0.651183 -0.093544 C -0.651931 -0.085082 -0.654547 -0.077878 -0.655669 -0.070047 C -0.656789 -0.062213 -0.655699 -0.053067 -0.657911 -0.046548 C -0.660121 -0.040030 -0.665245 -0.030938 -0.668935 -0.030938 C -0.672627 -0.030938 -0.677079 -0.040686 -0.680055 -0.046548 C -0.683030 -0.052408 -0.684928 -0.059585 -0.686782 -0.066102 C -0.688635 -0.072620 -0.688947 -0.079139 -0.691174 -0.085657 C -0.693400 -0.092176 -0.697169 -0.098694 -0.700142 -0.105211 C -0.703117 -0.111729 -0.705687 -0.120193 -0.709020 -0.124766 C -0.712353 -0.129339 -0.716075 -0.133310 -0.720139 -0.132653 C -0.724203 -0.131995 -0.729341 -0.122794 -0.733406 -0.120823 C -0.737469 -0.118851 -0.740818 -0.120823 -0.744526 -0.120823 C -0.748231 -0.120823 -0.751938 -0.121479 -0.755643 -0.120823 C -0.759350 -0.120184 -0.762682 -0.118822 -0.766762 -0.116877 C -0.770843 -0.114934 -0.775312 -0.111757 -0.780124 -0.109156 C -0.784935 -0.106554 -0.790821 -0.102582 -0.795634 -0.101267 C -0.800445 -0.099954 -0.804915 -0.101267 -0.808995 -0.101267 C -0.813075 -0.101267 -0.818260 -0.101267 -0.820114 -0.101267 " pathEditMode="relative" rAng="0" ptsTypes="">
                                      <p:cBhvr>
                                        <p:cTn id="4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900" y="0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806 0.005093 C -0.003183 0.005093 -0.007315 0.005093 -0.010070 0.005093 C -0.012825 0.005093 -0.015579 0.005093 -0.018334 0.005093 C -0.021088 0.005093 -0.023843 0.005093 -0.026598 0.005093 C -0.029352 0.005093 -0.031829 0.006189 -0.034862 0.005093 C -0.037894 0.003997 -0.041216 -0.000015 -0.044792 -0.001481 C -0.048369 -0.002947 -0.053021 -0.002237 -0.056320 -0.003703 C -0.059619 -0.005169 -0.062651 -0.007345 -0.064584 -0.010277 C -0.066517 -0.013209 -0.066806 -0.017253 -0.067917 -0.021296 C -0.069028 -0.025339 -0.069595 -0.030493 -0.071250 -0.034537 C -0.072906 -0.038580 -0.076204 -0.041882 -0.077848 -0.045555 C -0.079491 -0.049228 -0.080568 -0.052531 -0.081112 -0.056574 C -0.081656 -0.060617 -0.080278 -0.065401 -0.081112 -0.069814 C -0.081945 -0.074228 -0.085278 -0.078287 -0.086112 -0.083055 C -0.086945 -0.087824 -0.085568 -0.093287 -0.086112 -0.098426 C -0.086656 -0.103564 -0.087998 -0.108009 -0.089375 -0.113888 C -0.090753 -0.119768 -0.093276 -0.127839 -0.094375 -0.133703 C -0.095475 -0.139568 -0.095706 -0.144305 -0.095973 -0.149074 C -0.096239 -0.153842 -0.095973 -0.157901 -0.095973 -0.162314 C -0.095973 -0.166728 -0.095417 -0.170787 -0.095973 -0.175555 C -0.096528 -0.180324 -0.098751 -0.186527 -0.099306 -0.190926 C -0.099862 -0.195324 -0.099306 -0.197531 -0.099306 -0.201944 C -0.099306 -0.206358 -0.099306 -0.212268 -0.099306 -0.217407 C -0.099306 -0.222546 -0.098751 -0.227639 -0.099306 -0.232777 C -0.099862 -0.237916 -0.101540 -0.243827 -0.102639 -0.248240 C -0.103739 -0.252654 -0.104538 -0.255586 -0.105903 -0.259259 C -0.107269 -0.262932 -0.109179 -0.266620 -0.110834 -0.270277 C -0.112489 -0.273935 -0.113623 -0.278271 -0.115834 -0.281203 C -0.118044 -0.284135 -0.121343 -0.286034 -0.124098 -0.287870 C -0.126852 -0.289706 -0.129885 -0.289660 -0.132362 -0.292222 C -0.134838 -0.294784 -0.136482 -0.301404 -0.138959 -0.303240 C -0.141436 -0.305077 -0.144468 -0.302870 -0.147223 -0.303240 C -0.149977 -0.303611 -0.152732 -0.305092 -0.155487 -0.305463 C -0.158241 -0.305833 -0.160996 -0.306188 -0.163750 -0.305463 C -0.166505 -0.304737 -0.168994 -0.302206 -0.172014 -0.301111 C -0.175035 -0.300015 -0.178299 -0.301095 -0.181875 -0.298888 C -0.185452 -0.296682 -0.190163 -0.291172 -0.193473 -0.287870 C -0.196783 -0.284568 -0.198982 -0.281281 -0.201837 -0.279074 C -0.204491 -0.276867 -0.207246 -0.276095 -0.210000 -0.274629 C -0.212755 -0.273163 -0.215510 -0.271743 -0.218264 -0.270277 C -0.221019 -0.268811 -0.223774 -0.266944 -0.226528 -0.265833 C -0.229283 -0.264722 -0.232038 -0.264706 -0.234792 -0.263611 C -0.237547 -0.262515 -0.240301 -0.259984 -0.243056 -0.259259 C -0.245811 -0.258534 -0.248577 -0.259629 -0.251320 -0.259259 C -0.254063 -0.258889 -0.256771 -0.257407 -0.259514 -0.257037 C -0.262257 -0.256666 -0.265024 -0.257037 -0.267778 -0.257037 C -0.270533 -0.257037 -0.273288 -0.257037 -0.276042 -0.257037 C -0.278797 -0.257037 -0.281551 -0.257037 -0.284306 -0.257037 C -0.287061 -0.257037 -0.289538 -0.257777 -0.292570 -0.257037 C -0.295602 -0.256296 -0.299468 -0.253333 -0.302500 -0.252592 C -0.305533 -0.251852 -0.308010 -0.252592 -0.310764 -0.252592 C -0.313519 -0.252592 -0.315730 -0.252592 -0.319028 -0.252592 C -0.322327 -0.252592 -0.326980 -0.252592 -0.330556 -0.252592 C -0.334132 -0.252592 -0.336899 -0.252592 -0.340487 -0.252592 C -0.344075 -0.252592 -0.348507 -0.252592 -0.352084 -0.252592 C -0.355660 -0.252592 -0.358924 -0.252963 -0.361945 -0.252592 C -0.364966 -0.252222 -0.367176 -0.251095 -0.370209 -0.250370 C -0.373241 -0.249645 -0.377385 -0.250432 -0.380139 -0.248240 C -0.382894 -0.246049 -0.384538 -0.241265 -0.386737 -0.237222 C -0.388936 -0.233179 -0.390857 -0.227654 -0.393334 -0.223981 C -0.395811 -0.220308 -0.398843 -0.218117 -0.401598 -0.215185 C -0.404352 -0.212253 -0.407651 -0.209691 -0.409862 -0.206388 C -0.412072 -0.203086 -0.413206 -0.199043 -0.414862 -0.195370 C -0.416517 -0.191697 -0.417593 -0.186929 -0.419792 -0.184351 C -0.421991 -0.181774 -0.424757 -0.181018 -0.428056 -0.179907 C -0.431355 -0.178796 -0.436007 -0.178055 -0.439584 -0.177685 C -0.443160 -0.177314 -0.446482 -0.178410 -0.449514 -0.177685 C -0.452547 -0.176959 -0.454746 -0.174058 -0.457778 -0.173333 C -0.460811 -0.172608 -0.464399 -0.173333 -0.467709 -0.173333 C -0.471019 -0.173333 -0.474063 -0.173333 -0.477639 -0.173333 C -0.481216 -0.173333 -0.485591 -0.173333 -0.489167 -0.173333 C -0.492744 -0.173333 -0.495788 -0.173333 -0.499098 -0.173333 C -0.502408 -0.173333 -0.504629 -0.173333 -0.509028 -0.173333 C -0.513426 -0.173333 -0.520254 -0.173333 -0.525487 -0.173333 C -0.530717 -0.173333 -0.535730 -0.173333 -0.540417 -0.173333 C -0.545105 -0.173333 -0.549213 -0.173333 -0.553612 -0.173333 C -0.558010 -0.173333 -0.562952 -0.173333 -0.566806 -0.173333 C -0.570660 -0.173333 -0.573426 -0.173333 -0.576737 -0.173333 C -0.580047 -0.173333 -0.583369 -0.173333 -0.586667 -0.173333 C -0.589966 -0.173333 -0.593507 -0.173333 -0.596528 -0.173333 C -0.599549 -0.173333 -0.601482 -0.173333 -0.604792 -0.173333 C -0.608102 -0.173333 -0.613079 -0.172963 -0.616389 -0.173333 C -0.619700 -0.173703 -0.621899 -0.174459 -0.624653 -0.175555 C -0.627408 -0.176651 -0.629619 -0.179182 -0.632917 -0.179907 C -0.636216 -0.180632 -0.640325 -0.179907 -0.644445 -0.179907 C -0.648564 -0.179907 -0.654062 -0.179907 -0.657638 -0.179907 C -0.661216 -0.179907 -0.663148 -0.181373 -0.665903 -0.179907 C -0.668658 -0.178441 -0.671413 -0.173672 -0.674167 -0.171111 C -0.676922 -0.168549 -0.679676 -0.166743 -0.682431 -0.164537 C -0.685186 -0.162330 -0.687940 -0.159336 -0.690695 -0.157870 C -0.693450 -0.156404 -0.695648 -0.155370 -0.698959 -0.155740 C -0.702269 -0.156111 -0.707246 -0.156790 -0.710556 -0.160092 C -0.713866 -0.163395 -0.715521 -0.172623 -0.718820 -0.175555 C -0.722118 -0.178487 -0.727593 -0.175493 -0.730348 -0.177685 C -0.733102 -0.179876 -0.733693 -0.185031 -0.735348 -0.188703 C -0.737002 -0.192376 -0.738635 -0.195679 -0.740278 -0.199722 C -0.741922 -0.203765 -0.744387 -0.208919 -0.745209 -0.212963 C -0.746031 -0.217006 -0.743831 -0.220308 -0.745209 -0.223981 C -0.746585 -0.227654 -0.752094 -0.231327 -0.753473 -0.235000 C -0.754850 -0.238672 -0.753195 -0.240879 -0.753473 -0.246018 C -0.753749 -0.251157 -0.754583 -0.260694 -0.755139 -0.265833 C -0.755695 -0.270972 -0.756528 -0.273179 -0.756806 -0.276851 C -0.757083 -0.280524 -0.757083 -0.283827 -0.756806 -0.287870 C -0.756528 -0.291913 -0.755417 -0.297068 -0.755139 -0.301111 C -0.754862 -0.305154 -0.755139 -0.308102 -0.755139 -0.312129 C -0.755139 -0.316157 -0.755139 -0.320509 -0.755139 -0.325277 C -0.755139 -0.330046 -0.756517 -0.337438 -0.755139 -0.340740 C -0.753762 -0.344043 -0.750174 -0.344367 -0.746875 -0.345092 C -0.743577 -0.345818 -0.738645 -0.344722 -0.735348 -0.345092 C -0.732049 -0.345463 -0.729838 -0.346944 -0.727084 -0.347314 C -0.724329 -0.347685 -0.722130 -0.347314 -0.718820 -0.347314 C -0.715510 -0.347314 -0.710533 -0.347314 -0.707223 -0.347314 C -0.703912 -0.347314 -0.702257 -0.346944 -0.698959 -0.347314 C -0.695660 -0.347685 -0.690729 -0.348441 -0.687431 -0.349537 C -0.684132 -0.350632 -0.682477 -0.352052 -0.679167 -0.353888 C -0.675857 -0.355725 -0.670879 -0.357978 -0.667570 -0.360555 C -0.664260 -0.363132 -0.662060 -0.366419 -0.659306 -0.369351 C -0.656551 -0.372284 -0.653797 -0.377407 -0.651042 -0.378148 C -0.648287 -0.378888 -0.644422 -0.376358 -0.642778 -0.373796 C -0.641135 -0.371234 -0.641725 -0.366450 -0.641181 -0.362777 C -0.640637 -0.359105 -0.639792 -0.355432 -0.639514 -0.351759 C -0.639237 -0.348086 -0.639514 -0.344413 -0.639514 -0.340740 C -0.639514 -0.337068 -0.639514 -0.333395 -0.639514 -0.329722 C -0.639514 -0.326049 -0.639237 -0.322376 -0.639514 -0.318703 C -0.639792 -0.315031 -0.640637 -0.311358 -0.641181 -0.307685 C -0.641725 -0.304012 -0.642512 -0.300339 -0.642778 -0.296666 C -0.643043 -0.292993 -0.642778 -0.290046 -0.642778 -0.285648 C -0.642778 -0.281250 -0.644422 -0.273950 -0.642778 -0.270277 C -0.641135 -0.266605 -0.634561 -0.264722 -0.632917 -0.263611 " pathEditMode="relative" rAng="0" ptsTypes="">
                                      <p:cBhvr>
                                        <p:cTn id="4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00" y="-1460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0" presetClass="exit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299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44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mph" presetSubtype="0" fill="hold" grpId="1" nodeType="withEffect">
                                  <p:stCondLst>
                                    <p:cond delay="5400"/>
                                  </p:stCondLst>
                                  <p:childTnLst>
                                    <p:animScale>
                                      <p:cBhvr>
                                        <p:cTn id="61" dur="3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2" nodeType="withEffect">
                                  <p:stCondLst>
                                    <p:cond delay="5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298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63" presetClass="path" presetSubtype="0" repeatCount="indefinite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animMotion origin="layout" path="M 3.33333E-6 -2.22222E-6 L 1.87083 -2.22222E-6 " pathEditMode="relative" rAng="0" ptsTypes="AA">
                                      <p:cBhvr>
                                        <p:cTn id="70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500" y="0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63" presetClass="path" presetSubtype="0" repeatCount="indefinite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animMotion origin="layout" path="M 0 1.11022E-16 L 2.71667 1.11022E-16 " pathEditMode="relative" rAng="0" ptsTypes="AA">
                                      <p:cBhvr>
                                        <p:cTn id="72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800" y="0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0" presetClass="path" presetSubtype="0" repeatCount="indefinite" accel="50000" decel="5000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animMotion origin="layout" path="M -3.33333E-6 -2.59259E-6 C 0.10313 -0.04838 0.20625 -0.09676 0.33941 -0.09352 C 0.47223 -0.09004 0.67309 0.01227 0.79757 0.0206 C 0.92205 0.02917 1.03073 -0.03148 1.08611 -0.04328 C 1.14167 -0.05509 1.13594 -0.05254 1.13021 -0.05023 " pathEditMode="relative" rAng="0" ptsTypes="aaaaA">
                                      <p:cBhvr>
                                        <p:cTn id="74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100" y="-3400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0" presetClass="path" presetSubtype="0" repeatCount="indefinite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-0.00695 0.02199 C 0.18073 -0.05509 0.36753 -0.13125 0.56684 -0.12708 C 0.76736 -0.12199 1.02951 0.03102 1.19305 0.04907 C 1.35434 0.06667 1.47413 0.00486 1.54878 -0.02176 C 1.62031 -0.04653 1.62291 -0.07708 1.62673 -0.10695 " pathEditMode="relative" rAng="-603180" ptsTypes="aaaaA">
                                      <p:cBhvr>
                                        <p:cTn id="76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000" y="-4300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0" presetClass="path" presetSubtype="0" repeatCount="indefinite" fill="hold" nodeType="withEffect">
                                  <p:stCondLst>
                                    <p:cond delay="4300"/>
                                  </p:stCondLst>
                                  <p:childTnLst>
                                    <p:animMotion origin="layout" path="M 1.38889E-6 -1.11111E-6 C 0.15243 0.12546 0.30503 0.25092 0.48003 0.27986 C 0.65503 0.30879 0.89166 0.18889 1.05 0.17338 C 1.20833 0.15787 1.33333 0.16666 1.43003 0.18657 C 1.52673 0.20648 1.57829 0.24976 1.63003 0.29328 " pathEditMode="relative" ptsTypes="aaaaA">
                                      <p:cBhvr>
                                        <p:cTn id="78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9" presetID="0" presetClass="path" presetSubtype="0" repeatCount="indefinite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3.33333E-6 3.7037E-6 C 0.14427 0.04884 0.28889 0.09791 0.46841 0.10671 C 0.64792 0.11551 0.89775 0.05115 1.07726 0.05324 C 1.25677 0.05532 1.40122 0.0875 1.54584 0.1199 " pathEditMode="relative" rAng="0" ptsTypes="aaaA">
                                      <p:cBhvr>
                                        <p:cTn id="80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300" y="6000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0" presetClass="path" presetSubtype="0" repeatCount="indefinite" accel="50000" decel="50000" fill="hold" nodeType="withEffect">
                                  <p:stCondLst>
                                    <p:cond delay="5700"/>
                                  </p:stCondLst>
                                  <p:childTnLst>
                                    <p:animMotion origin="layout" path="M 0.00833 0.02361 C 0.1467 -0.02477 0.28524 -0.07315 0.46406 -0.06991 C 0.64253 -0.06644 0.91232 0.03588 1.07951 0.04421 C 1.2467 0.05277 1.39253 -0.00787 1.46701 -0.01968 C 1.54166 -0.03149 1.53385 -0.02894 1.52621 -0.02662 " pathEditMode="relative" rAng="0" ptsTypes="aaaaA">
                                      <p:cBhvr>
                                        <p:cTn id="82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700" y="-3400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0" presetClass="path" presetSubtype="0" repeatCount="indefinite" fill="hold" nodeType="withEffect">
                                  <p:stCondLst>
                                    <p:cond delay="5200"/>
                                  </p:stCondLst>
                                  <p:childTnLst>
                                    <p:animMotion origin="layout" path="M -0.00695 0.02199 C 0.18073 -0.05509 0.36753 -0.13125 0.56684 -0.12708 C 0.76736 -0.12199 1.02951 0.03102 1.19305 0.04907 C 1.35434 0.06667 1.47413 0.00486 1.54878 -0.02176 C 1.62031 -0.04653 1.62291 -0.07708 1.62673 -0.10695 " pathEditMode="relative" rAng="-603180" ptsTypes="aaaaA">
                                      <p:cBhvr>
                                        <p:cTn id="84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000" y="-4300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0" presetClass="path" presetSubtype="0" repeatCount="indefinite" fill="hold" nodeType="withEffect">
                                  <p:stCondLst>
                                    <p:cond delay="5800"/>
                                  </p:stCondLst>
                                  <p:childTnLst>
                                    <p:animMotion origin="layout" path="M -3.33333E-6 4.81481E-6 C 0.0809 -0.17662 0.16181 -0.35324 0.31007 -0.38658 C 0.45833 -0.41991 0.7217 -0.22223 0.88993 -0.2 C 1.05816 -0.17778 1.21823 -0.23773 1.31997 -0.25324 C 1.4217 -0.26875 1.46076 -0.28102 1.5 -0.29329 " pathEditMode="relative" ptsTypes="aaaaA">
                                      <p:cBhvr>
                                        <p:cTn id="86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7" presetID="0" presetClass="path" presetSubtype="0" repeatCount="indefinite" fill="hold" nodeType="withEffect">
                                  <p:stCondLst>
                                    <p:cond delay="4800"/>
                                  </p:stCondLst>
                                  <p:childTnLst>
                                    <p:animMotion origin="layout" path="M -4.44444E-6 -0.0537 C 0.15243 0.07176 0.30504 0.19722 0.47987 0.22616 C 0.65504 0.2551 0.89167 0.13519 1.05 0.11968 C 1.20834 0.10417 1.33334 0.11297 1.43004 0.13287 C 1.52674 0.15278 1.5783 0.19607 1.63004 0.23959 " pathEditMode="relative" rAng="0" ptsTypes="aaaaA">
                                      <p:cBhvr>
                                        <p:cTn id="88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500" y="15400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0" presetClass="path" presetSubtype="0" repeatCount="indefinite" fill="hold" nodeType="withEffect">
                                  <p:stCondLst>
                                    <p:cond delay="5300"/>
                                  </p:stCondLst>
                                  <p:childTnLst>
                                    <p:animMotion origin="layout" path="M -5.55556E-7 6.93642E-7 C 0.14427 0.0585 0.28889 0.11746 0.4684 0.12832 C 0.64792 0.13896 0.89774 0.06127 1.07726 0.06381 C 1.25677 0.06636 1.40122 0.10497 1.54583 0.14428 " pathEditMode="relative" rAng="0" ptsTypes="aaaA">
                                      <p:cBhvr>
                                        <p:cTn id="90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300" y="7200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63" presetClass="path" presetSubtype="0" repeatCount="indefinite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animMotion origin="layout" path="M -3.33333E-6 1.11022E-16 L 1.20625 1.11022E-16 " pathEditMode="relative" rAng="0" ptsTypes="AA">
                                      <p:cBhvr>
                                        <p:cTn id="94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300" y="0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368 0.004444 C -0.019159 0.004444 -0.024171 0.004444 -0.028113 0.004444 C -0.032056 0.004444 -0.036014 0.004444 -0.041025 0.004444 C -0.046037 0.004444 -0.052102 0.004089 -0.058182 0.004444 C -0.064261 0.004799 -0.072132 0.006219 -0.077504 0.006574 C -0.082877 0.006929 -0.085766 0.006574 -0.090417 0.006574 C -0.095067 0.006574 -0.100394 0.006574 -0.105405 0.006574 C -0.110416 0.006574 -0.116180 0.006574 -0.120485 0.006574 C -0.124789 0.006574 -0.127302 0.006574 -0.131229 0.006574 C -0.135157 0.006574 -0.139763 0.008410 -0.144052 0.006574 C -0.148340 0.004737 -0.153383 -0.000772 -0.156964 -0.004445 C -0.160546 -0.008118 -0.162322 -0.012531 -0.165541 -0.015463 C -0.168762 -0.018396 -0.173413 -0.018380 -0.176286 -0.022037 C -0.179161 -0.025695 -0.180636 -0.033010 -0.182788 -0.037408 C -0.184939 -0.041806 -0.187769 -0.044383 -0.189199 -0.048426 C -0.190628 -0.052470 -0.188506 -0.059090 -0.191365 -0.061667 C -0.194226 -0.064244 -0.202066 -0.061683 -0.206355 -0.063889 C -0.210644 -0.066096 -0.214226 -0.071235 -0.217100 -0.074908 C -0.219975 -0.078581 -0.220727 -0.082254 -0.223601 -0.085926 C -0.226476 -0.089599 -0.230780 -0.094383 -0.234346 -0.096945 C -0.237913 -0.099507 -0.241435 -0.100926 -0.245000 -0.101297 C -0.248568 -0.101667 -0.251803 -0.099892 -0.255745 -0.099167 C -0.259689 -0.098442 -0.264716 -0.099152 -0.268658 -0.096945 C -0.272601 -0.094738 -0.276544 -0.089599 -0.279403 -0.085926 C -0.282263 -0.082254 -0.284385 -0.078581 -0.285814 -0.074908 C -0.287244 -0.071235 -0.287620 -0.067562 -0.287981 -0.063889 C -0.288343 -0.060217 -0.285468 -0.055803 -0.287981 -0.052871 C -0.290494 -0.049939 -0.298756 -0.047392 -0.303060 -0.046297 C -0.307365 -0.045201 -0.309877 -0.046297 -0.313805 -0.046297 C -0.317733 -0.046297 -0.322339 -0.046297 -0.326627 -0.046297 C -0.330916 -0.046297 -0.335596 -0.044831 -0.339540 -0.046297 C -0.343482 -0.047763 -0.346703 -0.053257 -0.350285 -0.055093 C -0.353866 -0.056930 -0.357448 -0.056590 -0.361030 -0.057315 C -0.364611 -0.058041 -0.367470 -0.058349 -0.371774 -0.059445 C -0.376079 -0.060541 -0.382203 -0.062053 -0.386854 -0.063889 C -0.391504 -0.065726 -0.395025 -0.069723 -0.399676 -0.070463 C -0.404325 -0.071204 -0.411173 -0.070525 -0.414755 -0.068334 C -0.418337 -0.066142 -0.419736 -0.061358 -0.421166 -0.057315 C -0.422595 -0.053272 -0.422611 -0.048118 -0.423332 -0.044075 C -0.424055 -0.040031 -0.425138 -0.036729 -0.425500 -0.033056 C -0.425861 -0.029383 -0.425138 -0.025710 -0.425500 -0.022037 C -0.425861 -0.018365 -0.426960 -0.014692 -0.427667 -0.011019 C -0.428375 -0.007346 -0.427246 -0.002933 -0.429744 0.000000 C -0.432242 0.002932 -0.438713 0.004367 -0.442655 0.006574 C -0.446599 0.008780 -0.449820 0.011774 -0.453401 0.013240 C -0.456983 0.014706 -0.460565 0.015015 -0.464146 0.015370 C -0.467728 0.015725 -0.471309 0.015370 -0.474891 0.015370 C -0.478473 0.015370 -0.482054 0.016836 -0.485636 0.015370 C -0.489218 0.013904 -0.493522 0.009876 -0.496381 0.006574 C -0.499241 0.003271 -0.499211 -0.000417 -0.502792 -0.004445 C -0.506374 -0.008473 -0.515013 -0.013565 -0.517872 -0.017593 C -0.520731 -0.021621 -0.517089 -0.024198 -0.519948 -0.028612 C -0.522807 -0.033025 -0.531445 -0.039661 -0.535027 -0.044075 C -0.538609 -0.048488 -0.540008 -0.051050 -0.541439 -0.055093 C -0.542868 -0.059136 -0.542176 -0.064306 -0.543605 -0.068334 C -0.545035 -0.072362 -0.547864 -0.075232 -0.550016 -0.079260 C -0.552168 -0.083287 -0.554004 -0.088457 -0.556518 -0.092500 C -0.559031 -0.096544 -0.562943 -0.099846 -0.565095 -0.103519 C -0.567247 -0.107192 -0.566916 -0.110124 -0.569429 -0.114537 C -0.571942 -0.118951 -0.577676 -0.125587 -0.580174 -0.130000 C -0.582673 -0.134414 -0.583349 -0.137362 -0.584418 -0.141019 C -0.585487 -0.144676 -0.585863 -0.148288 -0.586586 -0.151945 C -0.587307 -0.155602 -0.587684 -0.159291 -0.588752 -0.162963 C -0.589821 -0.166636 -0.591205 -0.170309 -0.592996 -0.173982 C -0.594788 -0.177655 -0.598068 -0.181328 -0.599497 -0.185000 C -0.600927 -0.188673 -0.599783 -0.192346 -0.601575 -0.196019 C -0.603365 -0.199692 -0.607022 -0.204831 -0.610242 -0.207037 C -0.613463 -0.209244 -0.617331 -0.208889 -0.620898 -0.209260 C -0.624464 -0.209630 -0.628061 -0.209630 -0.631643 -0.209260 C -0.635224 -0.208889 -0.638806 -0.208504 -0.642387 -0.207037 C -0.645969 -0.205571 -0.650258 -0.203396 -0.653132 -0.200463 C -0.656007 -0.197531 -0.656760 -0.192747 -0.659633 -0.189445 C -0.662508 -0.186142 -0.667519 -0.183951 -0.670378 -0.180649 C -0.673238 -0.177346 -0.673931 -0.173303 -0.676790 -0.169630 C -0.679649 -0.165957 -0.683953 -0.161914 -0.687535 -0.158612 C -0.691116 -0.155309 -0.694698 -0.151652 -0.698280 -0.149815 C -0.701861 -0.147979 -0.705443 -0.147238 -0.709024 -0.147593 C -0.712606 -0.147948 -0.717272 -0.149383 -0.719769 -0.151945 C -0.722269 -0.154507 -0.723306 -0.159291 -0.724013 -0.162963 C -0.724721 -0.166636 -0.724013 -0.170309 -0.724013 -0.173982 C -0.724013 -0.177655 -0.723653 -0.181328 -0.724013 -0.185000 C -0.724375 -0.188673 -0.726181 -0.192346 -0.726181 -0.196019 C -0.726181 -0.199692 -0.725082 -0.203365 -0.724013 -0.207037 C -0.722945 -0.210710 -0.720477 -0.214383 -0.719769 -0.218056 C -0.719062 -0.221729 -0.717979 -0.225772 -0.719769 -0.229075 C -0.721561 -0.232377 -0.726934 -0.236034 -0.730515 -0.237871 C -0.734097 -0.239707 -0.737679 -0.239723 -0.741260 -0.240093 C -0.744842 -0.240463 -0.748423 -0.240093 -0.752005 -0.240093 C -0.755587 -0.240093 -0.758461 -0.242300 -0.762750 -0.240093 C -0.767040 -0.237886 -0.774173 -0.230896 -0.777739 -0.226852 C -0.781306 -0.222809 -0.781636 -0.219507 -0.784150 -0.215834 C -0.786663 -0.212161 -0.790305 -0.208488 -0.792818 -0.204815 C -0.795332 -0.201142 -0.798161 -0.197454 -0.799228 -0.193797 C -0.800297 -0.190139 -0.799228 -0.186528 -0.799228 -0.182871 C -0.799228 -0.179213 -0.799590 -0.175525 -0.799228 -0.171852 C -0.798868 -0.168180 -0.797424 -0.164507 -0.797062 -0.160834 C -0.796701 -0.157161 -0.798131 -0.153488 -0.797062 -0.149815 C -0.795993 -0.146142 -0.791720 -0.140633 -0.790651 -0.138797 " pathEditMode="relative" rAng="0" ptsTypes="">
                                      <p:cBhvr>
                                        <p:cTn id="96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200" y="-7800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818 -0.038825 C -0.010671 -0.037510 -0.016230 -0.032910 -0.019937 -0.030938 C -0.023644 -0.028966 -0.027349 -0.030909 -0.031056 -0.026993 C -0.034761 -0.023078 -0.038468 -0.010698 -0.042175 -0.007439 C -0.045880 -0.004179 -0.048839 -0.007439 -0.053293 -0.007439 C -0.057747 -0.007439 -0.063711 -0.008069 -0.068897 -0.007439 C -0.074083 -0.006809 -0.079222 -0.004289 -0.084407 -0.003659 C -0.089593 -0.003029 -0.095558 -0.003659 -0.100011 -0.003659 C -0.104465 -0.003659 -0.107066 -0.003659 -0.111130 -0.003659 C -0.115193 -0.003659 -0.119959 -0.003659 -0.124397 -0.003659 C -0.128835 -0.003659 -0.133304 -0.003659 -0.137758 -0.003659 C -0.142213 -0.003659 -0.146308 -0.003029 -0.151120 -0.003659 C -0.155931 -0.004289 -0.162191 -0.006153 -0.166630 -0.007439 C -0.171068 -0.008726 -0.173668 -0.009411 -0.177749 -0.011383 C -0.181829 -0.013354 -0.187030 -0.017298 -0.191110 -0.019269 C -0.195191 -0.021243 -0.198522 -0.022556 -0.202229 -0.023214 C -0.205935 -0.023871 -0.209641 -0.023214 -0.213347 -0.023214 C -0.217054 -0.023214 -0.220759 -0.018668 -0.224466 -0.023214 C -0.228173 -0.027759 -0.233000 -0.042686 -0.235585 -0.050491 C -0.238170 -0.058297 -0.237765 -0.063528 -0.239977 -0.070047 C -0.242188 -0.076563 -0.245878 -0.090915 -0.248853 -0.089600 C -0.251826 -0.088285 -0.255595 -0.070622 -0.257821 -0.062158 C -0.260049 -0.053697 -0.261108 -0.046630 -0.262213 -0.038825 C -0.263319 -0.031020 -0.264082 -0.023816 -0.264456 -0.015326 C -0.264830 -0.006836 -0.262977 0.002996 -0.264456 0.012116 C -0.265936 0.021236 -0.271480 0.030931 -0.273332 0.039393 C -0.275186 0.047857 -0.274469 0.055717 -0.275576 0.062892 C -0.276681 0.070067 -0.278860 0.082445 -0.279967 0.082445 C -0.281072 0.082445 -0.281836 0.070067 -0.282208 0.062892 C -0.282582 0.055717 -0.282208 0.047227 -0.282208 0.039393 C -0.282208 0.031559 -0.282208 0.023069 -0.282208 0.015894 C -0.282208 0.008719 -0.282208 0.004146 -0.282208 -0.003659 C -0.282208 -0.011464 -0.282208 -0.023131 -0.282208 -0.030938 C -0.282208 -0.038743 -0.282208 -0.043973 -0.282208 -0.050491 C -0.282208 -0.057010 -0.281462 -0.063528 -0.282208 -0.070047 C -0.282956 -0.076563 -0.285214 -0.082425 -0.286694 -0.089600 C -0.288173 -0.096775 -0.289606 -0.105924 -0.291086 -0.113099 C -0.292564 -0.120274 -0.292969 -0.131366 -0.295570 -0.132653 C -0.298171 -0.133941 -0.302250 -0.127998 -0.306689 -0.120823 C -0.311128 -0.113647 -0.315908 -0.101322 -0.322200 -0.089600 C -0.328490 -0.077878 -0.338877 -0.059612 -0.344436 -0.050491 C -0.349995 -0.041371 -0.352582 -0.040741 -0.355555 -0.034881 C -0.358529 -0.029019 -0.360803 -0.021844 -0.362282 -0.015326 C -0.363762 -0.008807 -0.362220 0.002914 -0.364432 0.004228 C -0.366642 0.005543 -0.373696 -0.001577 -0.375549 -0.007439 C -0.377403 -0.013299 -0.373696 -0.022448 -0.375549 -0.030938 C -0.377403 -0.039428 -0.383337 -0.049260 -0.386669 -0.058380 C -0.390001 -0.067498 -0.392945 -0.077852 -0.395546 -0.085657 C -0.398146 -0.093461 -0.400779 -0.105211 -0.402273 -0.105211 C -0.403768 -0.105211 -0.403409 -0.093461 -0.404514 -0.085657 C -0.405621 -0.077852 -0.407054 -0.066185 -0.408907 -0.058380 C -0.410759 -0.050573 -0.413033 -0.045343 -0.415634 -0.038825 C -0.418234 -0.032306 -0.421178 -0.025788 -0.424510 -0.019269 C -0.427842 -0.012753 -0.431923 -0.006234 -0.435627 0.000284 C -0.439335 0.006803 -0.443415 0.013321 -0.446747 0.019839 C -0.450081 0.026356 -0.452293 0.033533 -0.455624 0.039393 C -0.458956 0.045253 -0.463783 0.049143 -0.466743 0.055003 C -0.469701 0.060865 -0.470418 0.069327 -0.473377 0.074559 C -0.476335 0.079788 -0.481163 0.079872 -0.484496 0.086390 C -0.487828 0.092907 -0.490413 0.105862 -0.493371 0.113667 C -0.496331 0.121473 -0.498168 0.126046 -0.502248 0.133221 C -0.506329 0.140398 -0.513398 0.150201 -0.517851 0.156720 C -0.522306 0.163238 -0.525264 0.173645 -0.528969 0.172330 C -0.532676 0.171017 -0.537130 0.156008 -0.540089 0.148833 C -0.543048 0.141656 -0.544511 0.135796 -0.546723 0.129278 C -0.548934 0.122759 -0.551877 0.116241 -0.553356 0.109724 C -0.554836 0.103206 -0.555226 0.097317 -0.555600 0.090169 C -0.555974 0.083020 -0.555226 0.073984 -0.555600 0.066835 C -0.555974 0.059687 -0.557468 0.054457 -0.557842 0.047282 C -0.558215 0.040105 -0.557842 0.032273 -0.557842 0.023783 C -0.557842 0.015293 -0.557842 0.004173 -0.557842 -0.003659 C -0.557842 -0.011493 -0.557842 -0.016723 -0.557842 -0.023214 C -0.557842 -0.029704 -0.557468 -0.036113 -0.557842 -0.042605 C -0.558215 -0.049095 -0.559711 -0.054327 -0.560084 -0.062158 C -0.560458 -0.069992 -0.560084 -0.081110 -0.560084 -0.089600 C -0.560084 -0.098090 -0.560084 -0.104636 -0.560084 -0.113099 C -0.560084 -0.121561 -0.560084 -0.132571 -0.560084 -0.140375 C -0.560084 -0.148180 -0.560084 -0.153412 -0.560084 -0.159930 C -0.560084 -0.166450 -0.560458 -0.172967 -0.560084 -0.179485 C -0.559711 -0.186003 -0.557842 -0.192522 -0.557842 -0.199040 C -0.557842 -0.205559 -0.558606 -0.212077 -0.560084 -0.218594 C -0.561564 -0.225112 -0.564865 -0.230974 -0.566718 -0.238149 C -0.568571 -0.245324 -0.570082 -0.253841 -0.571203 -0.261648 C -0.572323 -0.269453 -0.572714 -0.277833 -0.573446 -0.284981 C -0.574177 -0.292127 -0.573383 -0.303877 -0.575594 -0.304535 C -0.577806 -0.305192 -0.582260 -0.296730 -0.586713 -0.288925 C -0.591167 -0.281120 -0.598983 -0.266823 -0.602317 -0.257703 C -0.605649 -0.248584 -0.602644 -0.243983 -0.606708 -0.234205 C -0.610773 -0.224427 -0.620770 -0.210104 -0.626704 -0.199040 C -0.632636 -0.187975 -0.638959 -0.176282 -0.642307 -0.167818 C -0.645655 -0.159356 -0.645312 -0.156096 -0.646792 -0.148265 C -0.648271 -0.140430 -0.650452 -0.129943 -0.651183 -0.120823 C -0.651916 -0.111702 -0.650436 -0.102007 -0.651183 -0.093544 C -0.651931 -0.085082 -0.654547 -0.077878 -0.655669 -0.070047 C -0.656789 -0.062213 -0.655699 -0.053067 -0.657911 -0.046548 C -0.660121 -0.040030 -0.665245 -0.030938 -0.668935 -0.030938 C -0.672627 -0.030938 -0.677079 -0.040686 -0.680055 -0.046548 C -0.683030 -0.052408 -0.684928 -0.059585 -0.686782 -0.066102 C -0.688635 -0.072620 -0.688947 -0.079139 -0.691174 -0.085657 C -0.693400 -0.092176 -0.697169 -0.098694 -0.700142 -0.105211 C -0.703117 -0.111729 -0.705687 -0.120193 -0.709020 -0.124766 C -0.712353 -0.129339 -0.716075 -0.133310 -0.720139 -0.132653 C -0.724203 -0.131995 -0.729341 -0.122794 -0.733406 -0.120823 C -0.737469 -0.118851 -0.740818 -0.120823 -0.744526 -0.120823 C -0.748231 -0.120823 -0.751938 -0.121479 -0.755643 -0.120823 C -0.759350 -0.120184 -0.762682 -0.118822 -0.766762 -0.116877 C -0.770843 -0.114934 -0.775312 -0.111757 -0.780124 -0.109156 C -0.784935 -0.106554 -0.790821 -0.102582 -0.795634 -0.101267 C -0.800445 -0.099954 -0.804915 -0.101267 -0.808995 -0.101267 C -0.813075 -0.101267 -0.818260 -0.101267 -0.820114 -0.101267 " pathEditMode="relative" rAng="0" ptsTypes="">
                                      <p:cBhvr>
                                        <p:cTn id="98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900" y="0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806 0.005093 C -0.003183 0.005093 -0.007315 0.005093 -0.010070 0.005093 C -0.012825 0.005093 -0.015579 0.005093 -0.018334 0.005093 C -0.021088 0.005093 -0.023843 0.005093 -0.026598 0.005093 C -0.029352 0.005093 -0.031829 0.006189 -0.034862 0.005093 C -0.037894 0.003997 -0.041216 -0.000015 -0.044792 -0.001481 C -0.048369 -0.002947 -0.053021 -0.002237 -0.056320 -0.003703 C -0.059619 -0.005169 -0.062651 -0.007345 -0.064584 -0.010277 C -0.066517 -0.013209 -0.066806 -0.017253 -0.067917 -0.021296 C -0.069028 -0.025339 -0.069595 -0.030493 -0.071250 -0.034537 C -0.072906 -0.038580 -0.076204 -0.041882 -0.077848 -0.045555 C -0.079491 -0.049228 -0.080568 -0.052531 -0.081112 -0.056574 C -0.081656 -0.060617 -0.080278 -0.065401 -0.081112 -0.069814 C -0.081945 -0.074228 -0.085278 -0.078287 -0.086112 -0.083055 C -0.086945 -0.087824 -0.085568 -0.093287 -0.086112 -0.098426 C -0.086656 -0.103564 -0.087998 -0.108009 -0.089375 -0.113888 C -0.090753 -0.119768 -0.093276 -0.127839 -0.094375 -0.133703 C -0.095475 -0.139568 -0.095706 -0.144305 -0.095973 -0.149074 C -0.096239 -0.153842 -0.095973 -0.157901 -0.095973 -0.162314 C -0.095973 -0.166728 -0.095417 -0.170787 -0.095973 -0.175555 C -0.096528 -0.180324 -0.098751 -0.186527 -0.099306 -0.190926 C -0.099862 -0.195324 -0.099306 -0.197531 -0.099306 -0.201944 C -0.099306 -0.206358 -0.099306 -0.212268 -0.099306 -0.217407 C -0.099306 -0.222546 -0.098751 -0.227639 -0.099306 -0.232777 C -0.099862 -0.237916 -0.101540 -0.243827 -0.102639 -0.248240 C -0.103739 -0.252654 -0.104538 -0.255586 -0.105903 -0.259259 C -0.107269 -0.262932 -0.109179 -0.266620 -0.110834 -0.270277 C -0.112489 -0.273935 -0.113623 -0.278271 -0.115834 -0.281203 C -0.118044 -0.284135 -0.121343 -0.286034 -0.124098 -0.287870 C -0.126852 -0.289706 -0.129885 -0.289660 -0.132362 -0.292222 C -0.134838 -0.294784 -0.136482 -0.301404 -0.138959 -0.303240 C -0.141436 -0.305077 -0.144468 -0.302870 -0.147223 -0.303240 C -0.149977 -0.303611 -0.152732 -0.305092 -0.155487 -0.305463 C -0.158241 -0.305833 -0.160996 -0.306188 -0.163750 -0.305463 C -0.166505 -0.304737 -0.168994 -0.302206 -0.172014 -0.301111 C -0.175035 -0.300015 -0.178299 -0.301095 -0.181875 -0.298888 C -0.185452 -0.296682 -0.190163 -0.291172 -0.193473 -0.287870 C -0.196783 -0.284568 -0.198982 -0.281281 -0.201837 -0.279074 C -0.204491 -0.276867 -0.207246 -0.276095 -0.210000 -0.274629 C -0.212755 -0.273163 -0.215510 -0.271743 -0.218264 -0.270277 C -0.221019 -0.268811 -0.223774 -0.266944 -0.226528 -0.265833 C -0.229283 -0.264722 -0.232038 -0.264706 -0.234792 -0.263611 C -0.237547 -0.262515 -0.240301 -0.259984 -0.243056 -0.259259 C -0.245811 -0.258534 -0.248577 -0.259629 -0.251320 -0.259259 C -0.254063 -0.258889 -0.256771 -0.257407 -0.259514 -0.257037 C -0.262257 -0.256666 -0.265024 -0.257037 -0.267778 -0.257037 C -0.270533 -0.257037 -0.273288 -0.257037 -0.276042 -0.257037 C -0.278797 -0.257037 -0.281551 -0.257037 -0.284306 -0.257037 C -0.287061 -0.257037 -0.289538 -0.257777 -0.292570 -0.257037 C -0.295602 -0.256296 -0.299468 -0.253333 -0.302500 -0.252592 C -0.305533 -0.251852 -0.308010 -0.252592 -0.310764 -0.252592 C -0.313519 -0.252592 -0.315730 -0.252592 -0.319028 -0.252592 C -0.322327 -0.252592 -0.326980 -0.252592 -0.330556 -0.252592 C -0.334132 -0.252592 -0.336899 -0.252592 -0.340487 -0.252592 C -0.344075 -0.252592 -0.348507 -0.252592 -0.352084 -0.252592 C -0.355660 -0.252592 -0.358924 -0.252963 -0.361945 -0.252592 C -0.364966 -0.252222 -0.367176 -0.251095 -0.370209 -0.250370 C -0.373241 -0.249645 -0.377385 -0.250432 -0.380139 -0.248240 C -0.382894 -0.246049 -0.384538 -0.241265 -0.386737 -0.237222 C -0.388936 -0.233179 -0.390857 -0.227654 -0.393334 -0.223981 C -0.395811 -0.220308 -0.398843 -0.218117 -0.401598 -0.215185 C -0.404352 -0.212253 -0.407651 -0.209691 -0.409862 -0.206388 C -0.412072 -0.203086 -0.413206 -0.199043 -0.414862 -0.195370 C -0.416517 -0.191697 -0.417593 -0.186929 -0.419792 -0.184351 C -0.421991 -0.181774 -0.424757 -0.181018 -0.428056 -0.179907 C -0.431355 -0.178796 -0.436007 -0.178055 -0.439584 -0.177685 C -0.443160 -0.177314 -0.446482 -0.178410 -0.449514 -0.177685 C -0.452547 -0.176959 -0.454746 -0.174058 -0.457778 -0.173333 C -0.460811 -0.172608 -0.464399 -0.173333 -0.467709 -0.173333 C -0.471019 -0.173333 -0.474063 -0.173333 -0.477639 -0.173333 C -0.481216 -0.173333 -0.485591 -0.173333 -0.489167 -0.173333 C -0.492744 -0.173333 -0.495788 -0.173333 -0.499098 -0.173333 C -0.502408 -0.173333 -0.504629 -0.173333 -0.509028 -0.173333 C -0.513426 -0.173333 -0.520254 -0.173333 -0.525487 -0.173333 C -0.530717 -0.173333 -0.535730 -0.173333 -0.540417 -0.173333 C -0.545105 -0.173333 -0.549213 -0.173333 -0.553612 -0.173333 C -0.558010 -0.173333 -0.562952 -0.173333 -0.566806 -0.173333 C -0.570660 -0.173333 -0.573426 -0.173333 -0.576737 -0.173333 C -0.580047 -0.173333 -0.583369 -0.173333 -0.586667 -0.173333 C -0.589966 -0.173333 -0.593507 -0.173333 -0.596528 -0.173333 C -0.599549 -0.173333 -0.601482 -0.173333 -0.604792 -0.173333 C -0.608102 -0.173333 -0.613079 -0.172963 -0.616389 -0.173333 C -0.619700 -0.173703 -0.621899 -0.174459 -0.624653 -0.175555 C -0.627408 -0.176651 -0.629619 -0.179182 -0.632917 -0.179907 C -0.636216 -0.180632 -0.640325 -0.179907 -0.644445 -0.179907 C -0.648564 -0.179907 -0.654062 -0.179907 -0.657638 -0.179907 C -0.661216 -0.179907 -0.663148 -0.181373 -0.665903 -0.179907 C -0.668658 -0.178441 -0.671413 -0.173672 -0.674167 -0.171111 C -0.676922 -0.168549 -0.679676 -0.166743 -0.682431 -0.164537 C -0.685186 -0.162330 -0.687940 -0.159336 -0.690695 -0.157870 C -0.693450 -0.156404 -0.695648 -0.155370 -0.698959 -0.155740 C -0.702269 -0.156111 -0.707246 -0.156790 -0.710556 -0.160092 C -0.713866 -0.163395 -0.715521 -0.172623 -0.718820 -0.175555 C -0.722118 -0.178487 -0.727593 -0.175493 -0.730348 -0.177685 C -0.733102 -0.179876 -0.733693 -0.185031 -0.735348 -0.188703 C -0.737002 -0.192376 -0.738635 -0.195679 -0.740278 -0.199722 C -0.741922 -0.203765 -0.744387 -0.208919 -0.745209 -0.212963 C -0.746031 -0.217006 -0.743831 -0.220308 -0.745209 -0.223981 C -0.746585 -0.227654 -0.752094 -0.231327 -0.753473 -0.235000 C -0.754850 -0.238672 -0.753195 -0.240879 -0.753473 -0.246018 C -0.753749 -0.251157 -0.754583 -0.260694 -0.755139 -0.265833 C -0.755695 -0.270972 -0.756528 -0.273179 -0.756806 -0.276851 C -0.757083 -0.280524 -0.757083 -0.283827 -0.756806 -0.287870 C -0.756528 -0.291913 -0.755417 -0.297068 -0.755139 -0.301111 C -0.754862 -0.305154 -0.755139 -0.308102 -0.755139 -0.312129 C -0.755139 -0.316157 -0.755139 -0.320509 -0.755139 -0.325277 C -0.755139 -0.330046 -0.756517 -0.337438 -0.755139 -0.340740 C -0.753762 -0.344043 -0.750174 -0.344367 -0.746875 -0.345092 C -0.743577 -0.345818 -0.738645 -0.344722 -0.735348 -0.345092 C -0.732049 -0.345463 -0.729838 -0.346944 -0.727084 -0.347314 C -0.724329 -0.347685 -0.722130 -0.347314 -0.718820 -0.347314 C -0.715510 -0.347314 -0.710533 -0.347314 -0.707223 -0.347314 C -0.703912 -0.347314 -0.702257 -0.346944 -0.698959 -0.347314 C -0.695660 -0.347685 -0.690729 -0.348441 -0.687431 -0.349537 C -0.684132 -0.350632 -0.682477 -0.352052 -0.679167 -0.353888 C -0.675857 -0.355725 -0.670879 -0.357978 -0.667570 -0.360555 C -0.664260 -0.363132 -0.662060 -0.366419 -0.659306 -0.369351 C -0.656551 -0.372284 -0.653797 -0.377407 -0.651042 -0.378148 C -0.648287 -0.378888 -0.644422 -0.376358 -0.642778 -0.373796 C -0.641135 -0.371234 -0.641725 -0.366450 -0.641181 -0.362777 C -0.640637 -0.359105 -0.639792 -0.355432 -0.639514 -0.351759 C -0.639237 -0.348086 -0.639514 -0.344413 -0.639514 -0.340740 C -0.639514 -0.337068 -0.639514 -0.333395 -0.639514 -0.329722 C -0.639514 -0.326049 -0.639237 -0.322376 -0.639514 -0.318703 C -0.639792 -0.315031 -0.640637 -0.311358 -0.641181 -0.307685 C -0.641725 -0.304012 -0.642512 -0.300339 -0.642778 -0.296666 C -0.643043 -0.292993 -0.642778 -0.290046 -0.642778 -0.285648 C -0.642778 -0.281250 -0.644422 -0.273950 -0.642778 -0.270277 C -0.641135 -0.266605 -0.634561 -0.264722 -0.632917 -0.263611 " pathEditMode="relative" rAng="0" ptsTypes="">
                                      <p:cBhvr>
                                        <p:cTn id="100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00" y="-14600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10" presetClass="exit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2997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0" grpId="2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4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45590" y="-236562"/>
            <a:ext cx="2736305" cy="2052228"/>
          </a:xfrm>
          <a:prstGeom prst="rect">
            <a:avLst/>
          </a:prstGeom>
        </p:spPr>
      </p:pic>
      <p:pic>
        <p:nvPicPr>
          <p:cNvPr id="7" name="图片 6" descr="2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-39956" y="3570496"/>
            <a:ext cx="1371596" cy="1593542"/>
          </a:xfrm>
          <a:prstGeom prst="rect">
            <a:avLst/>
          </a:prstGeom>
        </p:spPr>
      </p:pic>
      <p:pic>
        <p:nvPicPr>
          <p:cNvPr id="8" name="图片 7" descr="1.pn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6103672" y="-362095"/>
            <a:ext cx="3050958" cy="3162423"/>
          </a:xfrm>
          <a:prstGeom prst="rect">
            <a:avLst/>
          </a:prstGeom>
        </p:spPr>
      </p:pic>
      <p:pic>
        <p:nvPicPr>
          <p:cNvPr id="83" name="Picture 5" descr="泡泡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144000" y="4706303"/>
            <a:ext cx="685800" cy="610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" name="Picture 6" descr="泡泡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61155" y="6262212"/>
            <a:ext cx="885825" cy="788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" name="Picture 177" descr="泡泡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109080" y="5483545"/>
            <a:ext cx="644525" cy="574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" name="Picture 180" descr="泡泡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900113" y="5289235"/>
            <a:ext cx="747713" cy="665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" name="Picture 65" descr="蒲公英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18180000">
            <a:off x="3912872" y="2174400"/>
            <a:ext cx="722948" cy="98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" name="Picture 65" descr="蒲公英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18180000">
            <a:off x="816451" y="164783"/>
            <a:ext cx="72294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" name="Picture 65" descr="蒲公英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18180000">
            <a:off x="456091" y="943452"/>
            <a:ext cx="72294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" name="Oval 13"/>
          <p:cNvSpPr>
            <a:spLocks noChangeArrowheads="1"/>
          </p:cNvSpPr>
          <p:nvPr/>
        </p:nvSpPr>
        <p:spPr bwMode="auto">
          <a:xfrm>
            <a:off x="5222897" y="4260474"/>
            <a:ext cx="609682" cy="509248"/>
          </a:xfrm>
          <a:prstGeom prst="ellipse">
            <a:avLst/>
          </a:prstGeom>
          <a:solidFill>
            <a:schemeClr val="bg1">
              <a:alpha val="61176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0759" tIns="31663" rIns="60759" bIns="31663" anchor="ctr"/>
          <a:lstStyle>
            <a:lvl1pPr eaLnBrk="0" hangingPunct="0">
              <a:spcBef>
                <a:spcPct val="20000"/>
              </a:spcBef>
              <a:buChar char="•"/>
              <a:defRPr sz="3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440"/>
          </a:p>
        </p:txBody>
      </p:sp>
      <p:pic>
        <p:nvPicPr>
          <p:cNvPr id="91" name="Picture 3" descr="C:\Documents and Settings\Administrator\桌面\9.19\动画\未标题-1.pn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 flipH="1" flipV="1">
            <a:off x="-16916400" y="4145763"/>
            <a:ext cx="34213800" cy="1645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Picture 3" descr="C:\Documents and Settings\Administrator\桌面\9.19\动画\未标题-1.png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flipV="1">
            <a:off x="-24787225" y="3369462"/>
            <a:ext cx="49834800" cy="1783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Picture 4" descr="C:\Documents and Settings\Administrator\桌面\9.19\动画\y1.png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-2562887" y="4442943"/>
            <a:ext cx="520436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" name="Picture 5" descr="C:\Documents and Settings\Administrator\桌面\9.19\动画\y2.png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-457199" y="3351512"/>
            <a:ext cx="306386" cy="594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" name="Picture 6" descr="C:\Documents and Settings\Administrator\桌面\9.19\动画\y3.png"/>
          <p:cNvPicPr>
            <a:picLocks noChangeAspect="1" noChangeArrowheads="1"/>
          </p:cNvPicPr>
          <p:nvPr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-1391919" y="3762661"/>
            <a:ext cx="372426" cy="49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" name="Picture 7" descr="C:\Documents and Settings\Administrator\桌面\9.19\动画\y4.png"/>
          <p:cNvPicPr>
            <a:picLocks noChangeAspect="1" noChangeArrowheads="1"/>
          </p:cNvPicPr>
          <p:nvPr/>
        </p:nvPicPr>
        <p:blipFill>
          <a:blip r:embed="rId15" cstate="screen"/>
          <a:srcRect/>
          <a:stretch>
            <a:fillRect/>
          </a:stretch>
        </p:blipFill>
        <p:spPr bwMode="auto">
          <a:xfrm>
            <a:off x="-557701" y="2741611"/>
            <a:ext cx="483948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" name="Picture 3" descr="C:\Documents and Settings\Administrator\桌面\9.19\动画\y5.png"/>
          <p:cNvPicPr>
            <a:picLocks noChangeAspect="1" noChangeArrowheads="1"/>
          </p:cNvPicPr>
          <p:nvPr/>
        </p:nvPicPr>
        <p:blipFill>
          <a:blip r:embed="rId16" cstate="screen"/>
          <a:srcRect/>
          <a:stretch>
            <a:fillRect/>
          </a:stretch>
        </p:blipFill>
        <p:spPr bwMode="auto">
          <a:xfrm>
            <a:off x="-2270125" y="4831563"/>
            <a:ext cx="554037" cy="1097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" name="Picture 4" descr="C:\Documents and Settings\Administrator\桌面\9.19\动画\y1.png"/>
          <p:cNvPicPr>
            <a:picLocks noChangeAspect="1" noChangeArrowheads="1"/>
          </p:cNvPicPr>
          <p:nvPr/>
        </p:nvPicPr>
        <p:blipFill>
          <a:blip r:embed="rId17" cstate="screen"/>
          <a:srcRect/>
          <a:stretch>
            <a:fillRect/>
          </a:stretch>
        </p:blipFill>
        <p:spPr bwMode="auto">
          <a:xfrm>
            <a:off x="-802970" y="4205199"/>
            <a:ext cx="572478" cy="70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" name="Picture 6" descr="C:\Documents and Settings\Administrator\桌面\9.19\动画\y3.png"/>
          <p:cNvPicPr>
            <a:picLocks noChangeAspect="1" noChangeArrowheads="1"/>
          </p:cNvPicPr>
          <p:nvPr/>
        </p:nvPicPr>
        <p:blipFill>
          <a:blip r:embed="rId18" cstate="screen"/>
          <a:srcRect/>
          <a:stretch>
            <a:fillRect/>
          </a:stretch>
        </p:blipFill>
        <p:spPr bwMode="auto">
          <a:xfrm>
            <a:off x="-1337932" y="2650719"/>
            <a:ext cx="394626" cy="521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" name="Picture 7" descr="C:\Documents and Settings\Administrator\桌面\9.19\动画\y4.png"/>
          <p:cNvPicPr>
            <a:picLocks noChangeAspect="1" noChangeArrowheads="1"/>
          </p:cNvPicPr>
          <p:nvPr/>
        </p:nvPicPr>
        <p:blipFill>
          <a:blip r:embed="rId19" cstate="screen"/>
          <a:srcRect/>
          <a:stretch>
            <a:fillRect/>
          </a:stretch>
        </p:blipFill>
        <p:spPr bwMode="auto">
          <a:xfrm>
            <a:off x="-2225040" y="3604194"/>
            <a:ext cx="454342" cy="647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" name="Picture 5" descr="C:\Documents and Settings\Administrator\桌面\9.19\动画\y2.png"/>
          <p:cNvPicPr>
            <a:picLocks noChangeAspect="1" noChangeArrowheads="1"/>
          </p:cNvPicPr>
          <p:nvPr/>
        </p:nvPicPr>
        <p:blipFill>
          <a:blip r:embed="rId20" cstate="screen"/>
          <a:srcRect/>
          <a:stretch>
            <a:fillRect/>
          </a:stretch>
        </p:blipFill>
        <p:spPr bwMode="auto">
          <a:xfrm>
            <a:off x="-2634144" y="2905751"/>
            <a:ext cx="423238" cy="820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" name="Picture 3" descr="C:\Documents and Settings\Administrator\桌面\9.19\动画\未标题-1.png"/>
          <p:cNvPicPr>
            <a:picLocks noChangeAspect="1" noChangeArrowheads="1"/>
          </p:cNvPicPr>
          <p:nvPr/>
        </p:nvPicPr>
        <p:blipFill>
          <a:blip r:embed="rId21" cstate="screen"/>
          <a:srcRect t="43450"/>
          <a:stretch>
            <a:fillRect/>
          </a:stretch>
        </p:blipFill>
        <p:spPr bwMode="auto">
          <a:xfrm>
            <a:off x="-10857854" y="4077183"/>
            <a:ext cx="22059254" cy="1200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Picture 5" descr="泡泡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296400" y="5217326"/>
            <a:ext cx="685800" cy="610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" name="Picture 6" descr="泡泡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13555" y="6773234"/>
            <a:ext cx="885825" cy="788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" name="Picture 177" descr="泡泡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261480" y="5994565"/>
            <a:ext cx="644525" cy="574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" name="Picture 6"/>
          <p:cNvPicPr>
            <a:picLocks noChangeAspect="1" noChangeArrowheads="1"/>
          </p:cNvPicPr>
          <p:nvPr/>
        </p:nvPicPr>
        <p:blipFill>
          <a:blip r:embed="rId22" cstate="screen"/>
          <a:stretch>
            <a:fillRect/>
          </a:stretch>
        </p:blipFill>
        <p:spPr bwMode="auto">
          <a:xfrm rot="20762736">
            <a:off x="4853899" y="274591"/>
            <a:ext cx="1891842" cy="1418882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07" name="Picture 3"/>
          <p:cNvPicPr>
            <a:picLocks noChangeAspect="1" noChangeArrowheads="1"/>
          </p:cNvPicPr>
          <p:nvPr/>
        </p:nvPicPr>
        <p:blipFill>
          <a:blip r:embed="rId23" cstate="screen"/>
          <a:stretch>
            <a:fillRect/>
          </a:stretch>
        </p:blipFill>
        <p:spPr bwMode="auto">
          <a:xfrm rot="20748721">
            <a:off x="4942178" y="1183720"/>
            <a:ext cx="2002387" cy="1450949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08" name="Picture 7"/>
          <p:cNvPicPr>
            <a:picLocks noChangeAspect="1" noChangeArrowheads="1"/>
          </p:cNvPicPr>
          <p:nvPr/>
        </p:nvPicPr>
        <p:blipFill>
          <a:blip r:embed="rId24" cstate="screen"/>
          <a:stretch>
            <a:fillRect/>
          </a:stretch>
        </p:blipFill>
        <p:spPr bwMode="auto">
          <a:xfrm rot="20736856">
            <a:off x="4823099" y="1929172"/>
            <a:ext cx="2058944" cy="1235366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09" name="Picture 4"/>
          <p:cNvPicPr>
            <a:picLocks noChangeAspect="1" noChangeArrowheads="1"/>
          </p:cNvPicPr>
          <p:nvPr/>
        </p:nvPicPr>
        <p:blipFill>
          <a:blip r:embed="rId25" cstate="screen"/>
          <a:stretch>
            <a:fillRect/>
          </a:stretch>
        </p:blipFill>
        <p:spPr bwMode="auto">
          <a:xfrm rot="20754714">
            <a:off x="3888916" y="2396548"/>
            <a:ext cx="2001741" cy="1448135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10" name="Picture 5"/>
          <p:cNvPicPr>
            <a:picLocks noChangeAspect="1" noChangeArrowheads="1"/>
          </p:cNvPicPr>
          <p:nvPr/>
        </p:nvPicPr>
        <p:blipFill>
          <a:blip r:embed="rId24" cstate="screen"/>
          <a:stretch>
            <a:fillRect/>
          </a:stretch>
        </p:blipFill>
        <p:spPr bwMode="auto">
          <a:xfrm rot="20718996">
            <a:off x="2638554" y="2551971"/>
            <a:ext cx="2102407" cy="1261444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11" name="Picture 5"/>
          <p:cNvPicPr>
            <a:picLocks noChangeAspect="1" noChangeArrowheads="1"/>
          </p:cNvPicPr>
          <p:nvPr/>
        </p:nvPicPr>
        <p:blipFill>
          <a:blip r:embed="rId26" cstate="screen"/>
          <a:stretch>
            <a:fillRect/>
          </a:stretch>
        </p:blipFill>
        <p:spPr bwMode="auto">
          <a:xfrm rot="20718996">
            <a:off x="1463942" y="2489670"/>
            <a:ext cx="2102407" cy="1403356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12" name="Picture 5"/>
          <p:cNvPicPr>
            <a:picLocks noChangeAspect="1" noChangeArrowheads="1"/>
          </p:cNvPicPr>
          <p:nvPr/>
        </p:nvPicPr>
        <p:blipFill>
          <a:blip r:embed="rId27" cstate="screen"/>
          <a:stretch>
            <a:fillRect/>
          </a:stretch>
        </p:blipFill>
        <p:spPr bwMode="auto">
          <a:xfrm rot="20718996">
            <a:off x="307525" y="2494467"/>
            <a:ext cx="2088481" cy="1298537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">
        <p:fade/>
      </p:transition>
    </mc:Choice>
    <mc:Fallback xmlns="">
      <p:transition spd="med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23541 0.057037 C 0.004733 0.074105 -0.093508 0.127438 -0.089306 0.159444 C -0.085105 0.191451 0.009930 0.225864 0.048749 0.249074 C 0.087569 0.272284 0.146805 0.275494 0.143610 0.298704 C 0.140416 0.321913 0.056990 0.354707 0.029583 0.388333 C 0.002175 0.421960 -0.028832 0.467917 -0.020833 0.500463 C -0.012835 0.533009 0.069374 0.541728 0.077569 0.583611 C 0.085763 0.625494 0.036539 0.723734 0.028333 0.751759 " pathEditMode="relative" rAng="0" ptsTypes="">
                                      <p:cBhvr>
                                        <p:cTn id="14" dur="5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" y="347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6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3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1500" autoRev="1" fill="hold"/>
                                        <p:tgtEl>
                                          <p:spTgt spid="8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8" presetClass="emph" presetSubtype="0" repeatCount="indefinite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4200000">
                                      <p:cBhvr>
                                        <p:cTn id="19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0" presetClass="pat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10972 0.846203 C -0.002766 0.818179 0.046458 0.719939 0.038264 0.678056 C 0.030069 0.636173 -0.052140 0.627454 -0.060138 0.594908 C -0.068137 0.562362 -0.037130 0.516405 -0.009722 0.482778 C 0.017685 0.449151 0.101111 0.416358 0.104305 0.393149 C 0.107500 0.369939 0.048264 0.366729 0.009444 0.343519 C -0.029375 0.320309 -0.124410 0.285896 -0.128611 0.253889 C -0.132813 0.221883 -0.034572 0.168550 -0.015764 0.151482 " pathEditMode="relative" rAng="0" ptsTypes="">
                                      <p:cBhvr>
                                        <p:cTn id="23" dur="5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080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26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3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1500" autoRev="1" fill="hold"/>
                                        <p:tgtEl>
                                          <p:spTgt spid="8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8" presetClass="emph" presetSubtype="0" repeatCount="indefinite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4200000">
                                      <p:cBhvr>
                                        <p:cTn id="2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0" presetClass="pat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28472 0.751852 C 0.036678 0.723827 0.085902 0.625587 0.077708 0.583704 C 0.069513 0.541821 -0.012696 0.533102 -0.020694 0.500556 C -0.028693 0.468010 0.002314 0.422053 0.029722 0.388426 C 0.057129 0.354800 0.140555 0.322006 0.143749 0.298797 C 0.146944 0.275587 0.087708 0.272377 0.048888 0.249167 C 0.010069 0.225957 -0.084966 0.191544 -0.089167 0.159537 C -0.093369 0.127531 0.004872 0.074198 0.023680 0.057130 " pathEditMode="relative" rAng="0" ptsTypes="">
                                      <p:cBhvr>
                                        <p:cTn id="32" dur="5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080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26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3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1500" autoRev="1" fill="hold"/>
                                        <p:tgtEl>
                                          <p:spTgt spid="8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8" presetClass="emph" presetSubtype="0" repeatCount="indefinite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4200000">
                                      <p:cBhvr>
                                        <p:cTn id="3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56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266528 -0.126852 " pathEditMode="relative" rAng="0" ptsTypes="">
                                      <p:cBhvr>
                                        <p:cTn id="39" dur="3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00" y="-1080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0" presetClass="exit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368 0.004444 C -0.019159 0.004444 -0.024171 0.004444 -0.028113 0.004444 C -0.032056 0.004444 -0.036014 0.004444 -0.041025 0.004444 C -0.046037 0.004444 -0.052102 0.004089 -0.058182 0.004444 C -0.064261 0.004799 -0.072132 0.006219 -0.077504 0.006574 C -0.082877 0.006929 -0.085766 0.006574 -0.090417 0.006574 C -0.095067 0.006574 -0.100394 0.006574 -0.105405 0.006574 C -0.110416 0.006574 -0.116180 0.006574 -0.120485 0.006574 C -0.124789 0.006574 -0.127302 0.006574 -0.131229 0.006574 C -0.135157 0.006574 -0.139763 0.008410 -0.144052 0.006574 C -0.148340 0.004737 -0.153383 -0.000772 -0.156964 -0.004445 C -0.160546 -0.008118 -0.162322 -0.012531 -0.165541 -0.015463 C -0.168762 -0.018396 -0.173413 -0.018380 -0.176286 -0.022037 C -0.179161 -0.025695 -0.180636 -0.033010 -0.182788 -0.037408 C -0.184939 -0.041806 -0.187769 -0.044383 -0.189199 -0.048426 C -0.190628 -0.052470 -0.188506 -0.059090 -0.191365 -0.061667 C -0.194226 -0.064244 -0.202066 -0.061683 -0.206355 -0.063889 C -0.210644 -0.066096 -0.214226 -0.071235 -0.217100 -0.074908 C -0.219975 -0.078581 -0.220727 -0.082254 -0.223601 -0.085926 C -0.226476 -0.089599 -0.230780 -0.094383 -0.234346 -0.096945 C -0.237913 -0.099507 -0.241435 -0.100926 -0.245000 -0.101297 C -0.248568 -0.101667 -0.251803 -0.099892 -0.255745 -0.099167 C -0.259689 -0.098442 -0.264716 -0.099152 -0.268658 -0.096945 C -0.272601 -0.094738 -0.276544 -0.089599 -0.279403 -0.085926 C -0.282263 -0.082254 -0.284385 -0.078581 -0.285814 -0.074908 C -0.287244 -0.071235 -0.287620 -0.067562 -0.287981 -0.063889 C -0.288343 -0.060217 -0.285468 -0.055803 -0.287981 -0.052871 C -0.290494 -0.049939 -0.298756 -0.047392 -0.303060 -0.046297 C -0.307365 -0.045201 -0.309877 -0.046297 -0.313805 -0.046297 C -0.317733 -0.046297 -0.322339 -0.046297 -0.326627 -0.046297 C -0.330916 -0.046297 -0.335596 -0.044831 -0.339540 -0.046297 C -0.343482 -0.047763 -0.346703 -0.053257 -0.350285 -0.055093 C -0.353866 -0.056930 -0.357448 -0.056590 -0.361030 -0.057315 C -0.364611 -0.058041 -0.367470 -0.058349 -0.371774 -0.059445 C -0.376079 -0.060541 -0.382203 -0.062053 -0.386854 -0.063889 C -0.391504 -0.065726 -0.395025 -0.069723 -0.399676 -0.070463 C -0.404325 -0.071204 -0.411173 -0.070525 -0.414755 -0.068334 C -0.418337 -0.066142 -0.419736 -0.061358 -0.421166 -0.057315 C -0.422595 -0.053272 -0.422611 -0.048118 -0.423332 -0.044075 C -0.424055 -0.040031 -0.425138 -0.036729 -0.425500 -0.033056 C -0.425861 -0.029383 -0.425138 -0.025710 -0.425500 -0.022037 C -0.425861 -0.018365 -0.426960 -0.014692 -0.427667 -0.011019 C -0.428375 -0.007346 -0.427246 -0.002933 -0.429744 0.000000 C -0.432242 0.002932 -0.438713 0.004367 -0.442655 0.006574 C -0.446599 0.008780 -0.449820 0.011774 -0.453401 0.013240 C -0.456983 0.014706 -0.460565 0.015015 -0.464146 0.015370 C -0.467728 0.015725 -0.471309 0.015370 -0.474891 0.015370 C -0.478473 0.015370 -0.482054 0.016836 -0.485636 0.015370 C -0.489218 0.013904 -0.493522 0.009876 -0.496381 0.006574 C -0.499241 0.003271 -0.499211 -0.000417 -0.502792 -0.004445 C -0.506374 -0.008473 -0.515013 -0.013565 -0.517872 -0.017593 C -0.520731 -0.021621 -0.517089 -0.024198 -0.519948 -0.028612 C -0.522807 -0.033025 -0.531445 -0.039661 -0.535027 -0.044075 C -0.538609 -0.048488 -0.540008 -0.051050 -0.541439 -0.055093 C -0.542868 -0.059136 -0.542176 -0.064306 -0.543605 -0.068334 C -0.545035 -0.072362 -0.547864 -0.075232 -0.550016 -0.079260 C -0.552168 -0.083287 -0.554004 -0.088457 -0.556518 -0.092500 C -0.559031 -0.096544 -0.562943 -0.099846 -0.565095 -0.103519 C -0.567247 -0.107192 -0.566916 -0.110124 -0.569429 -0.114537 C -0.571942 -0.118951 -0.577676 -0.125587 -0.580174 -0.130000 C -0.582673 -0.134414 -0.583349 -0.137362 -0.584418 -0.141019 C -0.585487 -0.144676 -0.585863 -0.148288 -0.586586 -0.151945 C -0.587307 -0.155602 -0.587684 -0.159291 -0.588752 -0.162963 C -0.589821 -0.166636 -0.591205 -0.170309 -0.592996 -0.173982 C -0.594788 -0.177655 -0.598068 -0.181328 -0.599497 -0.185000 C -0.600927 -0.188673 -0.599783 -0.192346 -0.601575 -0.196019 C -0.603365 -0.199692 -0.607022 -0.204831 -0.610242 -0.207037 C -0.613463 -0.209244 -0.617331 -0.208889 -0.620898 -0.209260 C -0.624464 -0.209630 -0.628061 -0.209630 -0.631643 -0.209260 C -0.635224 -0.208889 -0.638806 -0.208504 -0.642387 -0.207037 C -0.645969 -0.205571 -0.650258 -0.203396 -0.653132 -0.200463 C -0.656007 -0.197531 -0.656760 -0.192747 -0.659633 -0.189445 C -0.662508 -0.186142 -0.667519 -0.183951 -0.670378 -0.180649 C -0.673238 -0.177346 -0.673931 -0.173303 -0.676790 -0.169630 C -0.679649 -0.165957 -0.683953 -0.161914 -0.687535 -0.158612 C -0.691116 -0.155309 -0.694698 -0.151652 -0.698280 -0.149815 C -0.701861 -0.147979 -0.705443 -0.147238 -0.709024 -0.147593 C -0.712606 -0.147948 -0.717272 -0.149383 -0.719769 -0.151945 C -0.722269 -0.154507 -0.723306 -0.159291 -0.724013 -0.162963 C -0.724721 -0.166636 -0.724013 -0.170309 -0.724013 -0.173982 C -0.724013 -0.177655 -0.723653 -0.181328 -0.724013 -0.185000 C -0.724375 -0.188673 -0.726181 -0.192346 -0.726181 -0.196019 C -0.726181 -0.199692 -0.725082 -0.203365 -0.724013 -0.207037 C -0.722945 -0.210710 -0.720477 -0.214383 -0.719769 -0.218056 C -0.719062 -0.221729 -0.717979 -0.225772 -0.719769 -0.229075 C -0.721561 -0.232377 -0.726934 -0.236034 -0.730515 -0.237871 C -0.734097 -0.239707 -0.737679 -0.239723 -0.741260 -0.240093 C -0.744842 -0.240463 -0.748423 -0.240093 -0.752005 -0.240093 C -0.755587 -0.240093 -0.758461 -0.242300 -0.762750 -0.240093 C -0.767040 -0.237886 -0.774173 -0.230896 -0.777739 -0.226852 C -0.781306 -0.222809 -0.781636 -0.219507 -0.784150 -0.215834 C -0.786663 -0.212161 -0.790305 -0.208488 -0.792818 -0.204815 C -0.795332 -0.201142 -0.798161 -0.197454 -0.799228 -0.193797 C -0.800297 -0.190139 -0.799228 -0.186528 -0.799228 -0.182871 C -0.799228 -0.179213 -0.799590 -0.175525 -0.799228 -0.171852 C -0.798868 -0.168180 -0.797424 -0.164507 -0.797062 -0.160834 C -0.796701 -0.157161 -0.798131 -0.153488 -0.797062 -0.149815 C -0.795993 -0.146142 -0.791720 -0.140633 -0.790651 -0.138797 " pathEditMode="relative" rAng="0" ptsTypes="">
                                      <p:cBhvr>
                                        <p:cTn id="44" dur="3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200" y="-780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818 -0.038825 C -0.010671 -0.037510 -0.016230 -0.032910 -0.019937 -0.030938 C -0.023644 -0.028966 -0.027349 -0.030909 -0.031056 -0.026993 C -0.034761 -0.023078 -0.038468 -0.010698 -0.042175 -0.007439 C -0.045880 -0.004179 -0.048839 -0.007439 -0.053293 -0.007439 C -0.057747 -0.007439 -0.063711 -0.008069 -0.068897 -0.007439 C -0.074083 -0.006809 -0.079222 -0.004289 -0.084407 -0.003659 C -0.089593 -0.003029 -0.095558 -0.003659 -0.100011 -0.003659 C -0.104465 -0.003659 -0.107066 -0.003659 -0.111130 -0.003659 C -0.115193 -0.003659 -0.119959 -0.003659 -0.124397 -0.003659 C -0.128835 -0.003659 -0.133304 -0.003659 -0.137758 -0.003659 C -0.142213 -0.003659 -0.146308 -0.003029 -0.151120 -0.003659 C -0.155931 -0.004289 -0.162191 -0.006153 -0.166630 -0.007439 C -0.171068 -0.008726 -0.173668 -0.009411 -0.177749 -0.011383 C -0.181829 -0.013354 -0.187030 -0.017298 -0.191110 -0.019269 C -0.195191 -0.021243 -0.198522 -0.022556 -0.202229 -0.023214 C -0.205935 -0.023871 -0.209641 -0.023214 -0.213347 -0.023214 C -0.217054 -0.023214 -0.220759 -0.018668 -0.224466 -0.023214 C -0.228173 -0.027759 -0.233000 -0.042686 -0.235585 -0.050491 C -0.238170 -0.058297 -0.237765 -0.063528 -0.239977 -0.070047 C -0.242188 -0.076563 -0.245878 -0.090915 -0.248853 -0.089600 C -0.251826 -0.088285 -0.255595 -0.070622 -0.257821 -0.062158 C -0.260049 -0.053697 -0.261108 -0.046630 -0.262213 -0.038825 C -0.263319 -0.031020 -0.264082 -0.023816 -0.264456 -0.015326 C -0.264830 -0.006836 -0.262977 0.002996 -0.264456 0.012116 C -0.265936 0.021236 -0.271480 0.030931 -0.273332 0.039393 C -0.275186 0.047857 -0.274469 0.055717 -0.275576 0.062892 C -0.276681 0.070067 -0.278860 0.082445 -0.279967 0.082445 C -0.281072 0.082445 -0.281836 0.070067 -0.282208 0.062892 C -0.282582 0.055717 -0.282208 0.047227 -0.282208 0.039393 C -0.282208 0.031559 -0.282208 0.023069 -0.282208 0.015894 C -0.282208 0.008719 -0.282208 0.004146 -0.282208 -0.003659 C -0.282208 -0.011464 -0.282208 -0.023131 -0.282208 -0.030938 C -0.282208 -0.038743 -0.282208 -0.043973 -0.282208 -0.050491 C -0.282208 -0.057010 -0.281462 -0.063528 -0.282208 -0.070047 C -0.282956 -0.076563 -0.285214 -0.082425 -0.286694 -0.089600 C -0.288173 -0.096775 -0.289606 -0.105924 -0.291086 -0.113099 C -0.292564 -0.120274 -0.292969 -0.131366 -0.295570 -0.132653 C -0.298171 -0.133941 -0.302250 -0.127998 -0.306689 -0.120823 C -0.311128 -0.113647 -0.315908 -0.101322 -0.322200 -0.089600 C -0.328490 -0.077878 -0.338877 -0.059612 -0.344436 -0.050491 C -0.349995 -0.041371 -0.352582 -0.040741 -0.355555 -0.034881 C -0.358529 -0.029019 -0.360803 -0.021844 -0.362282 -0.015326 C -0.363762 -0.008807 -0.362220 0.002914 -0.364432 0.004228 C -0.366642 0.005543 -0.373696 -0.001577 -0.375549 -0.007439 C -0.377403 -0.013299 -0.373696 -0.022448 -0.375549 -0.030938 C -0.377403 -0.039428 -0.383337 -0.049260 -0.386669 -0.058380 C -0.390001 -0.067498 -0.392945 -0.077852 -0.395546 -0.085657 C -0.398146 -0.093461 -0.400779 -0.105211 -0.402273 -0.105211 C -0.403768 -0.105211 -0.403409 -0.093461 -0.404514 -0.085657 C -0.405621 -0.077852 -0.407054 -0.066185 -0.408907 -0.058380 C -0.410759 -0.050573 -0.413033 -0.045343 -0.415634 -0.038825 C -0.418234 -0.032306 -0.421178 -0.025788 -0.424510 -0.019269 C -0.427842 -0.012753 -0.431923 -0.006234 -0.435627 0.000284 C -0.439335 0.006803 -0.443415 0.013321 -0.446747 0.019839 C -0.450081 0.026356 -0.452293 0.033533 -0.455624 0.039393 C -0.458956 0.045253 -0.463783 0.049143 -0.466743 0.055003 C -0.469701 0.060865 -0.470418 0.069327 -0.473377 0.074559 C -0.476335 0.079788 -0.481163 0.079872 -0.484496 0.086390 C -0.487828 0.092907 -0.490413 0.105862 -0.493371 0.113667 C -0.496331 0.121473 -0.498168 0.126046 -0.502248 0.133221 C -0.506329 0.140398 -0.513398 0.150201 -0.517851 0.156720 C -0.522306 0.163238 -0.525264 0.173645 -0.528969 0.172330 C -0.532676 0.171017 -0.537130 0.156008 -0.540089 0.148833 C -0.543048 0.141656 -0.544511 0.135796 -0.546723 0.129278 C -0.548934 0.122759 -0.551877 0.116241 -0.553356 0.109724 C -0.554836 0.103206 -0.555226 0.097317 -0.555600 0.090169 C -0.555974 0.083020 -0.555226 0.073984 -0.555600 0.066835 C -0.555974 0.059687 -0.557468 0.054457 -0.557842 0.047282 C -0.558215 0.040105 -0.557842 0.032273 -0.557842 0.023783 C -0.557842 0.015293 -0.557842 0.004173 -0.557842 -0.003659 C -0.557842 -0.011493 -0.557842 -0.016723 -0.557842 -0.023214 C -0.557842 -0.029704 -0.557468 -0.036113 -0.557842 -0.042605 C -0.558215 -0.049095 -0.559711 -0.054327 -0.560084 -0.062158 C -0.560458 -0.069992 -0.560084 -0.081110 -0.560084 -0.089600 C -0.560084 -0.098090 -0.560084 -0.104636 -0.560084 -0.113099 C -0.560084 -0.121561 -0.560084 -0.132571 -0.560084 -0.140375 C -0.560084 -0.148180 -0.560084 -0.153412 -0.560084 -0.159930 C -0.560084 -0.166450 -0.560458 -0.172967 -0.560084 -0.179485 C -0.559711 -0.186003 -0.557842 -0.192522 -0.557842 -0.199040 C -0.557842 -0.205559 -0.558606 -0.212077 -0.560084 -0.218594 C -0.561564 -0.225112 -0.564865 -0.230974 -0.566718 -0.238149 C -0.568571 -0.245324 -0.570082 -0.253841 -0.571203 -0.261648 C -0.572323 -0.269453 -0.572714 -0.277833 -0.573446 -0.284981 C -0.574177 -0.292127 -0.573383 -0.303877 -0.575594 -0.304535 C -0.577806 -0.305192 -0.582260 -0.296730 -0.586713 -0.288925 C -0.591167 -0.281120 -0.598983 -0.266823 -0.602317 -0.257703 C -0.605649 -0.248584 -0.602644 -0.243983 -0.606708 -0.234205 C -0.610773 -0.224427 -0.620770 -0.210104 -0.626704 -0.199040 C -0.632636 -0.187975 -0.638959 -0.176282 -0.642307 -0.167818 C -0.645655 -0.159356 -0.645312 -0.156096 -0.646792 -0.148265 C -0.648271 -0.140430 -0.650452 -0.129943 -0.651183 -0.120823 C -0.651916 -0.111702 -0.650436 -0.102007 -0.651183 -0.093544 C -0.651931 -0.085082 -0.654547 -0.077878 -0.655669 -0.070047 C -0.656789 -0.062213 -0.655699 -0.053067 -0.657911 -0.046548 C -0.660121 -0.040030 -0.665245 -0.030938 -0.668935 -0.030938 C -0.672627 -0.030938 -0.677079 -0.040686 -0.680055 -0.046548 C -0.683030 -0.052408 -0.684928 -0.059585 -0.686782 -0.066102 C -0.688635 -0.072620 -0.688947 -0.079139 -0.691174 -0.085657 C -0.693400 -0.092176 -0.697169 -0.098694 -0.700142 -0.105211 C -0.703117 -0.111729 -0.705687 -0.120193 -0.709020 -0.124766 C -0.712353 -0.129339 -0.716075 -0.133310 -0.720139 -0.132653 C -0.724203 -0.131995 -0.729341 -0.122794 -0.733406 -0.120823 C -0.737469 -0.118851 -0.740818 -0.120823 -0.744526 -0.120823 C -0.748231 -0.120823 -0.751938 -0.121479 -0.755643 -0.120823 C -0.759350 -0.120184 -0.762682 -0.118822 -0.766762 -0.116877 C -0.770843 -0.114934 -0.775312 -0.111757 -0.780124 -0.109156 C -0.784935 -0.106554 -0.790821 -0.102582 -0.795634 -0.101267 C -0.800445 -0.099954 -0.804915 -0.101267 -0.808995 -0.101267 C -0.813075 -0.101267 -0.818260 -0.101267 -0.820114 -0.101267 " pathEditMode="relative" rAng="0" ptsTypes="">
                                      <p:cBhvr>
                                        <p:cTn id="46" dur="3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900" y="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806 0.005093 C -0.003183 0.005093 -0.007315 0.005093 -0.010070 0.005093 C -0.012825 0.005093 -0.015579 0.005093 -0.018334 0.005093 C -0.021088 0.005093 -0.023843 0.005093 -0.026598 0.005093 C -0.029352 0.005093 -0.031829 0.006189 -0.034862 0.005093 C -0.037894 0.003997 -0.041216 -0.000015 -0.044792 -0.001481 C -0.048369 -0.002947 -0.053021 -0.002237 -0.056320 -0.003703 C -0.059619 -0.005169 -0.062651 -0.007345 -0.064584 -0.010277 C -0.066517 -0.013209 -0.066806 -0.017253 -0.067917 -0.021296 C -0.069028 -0.025339 -0.069595 -0.030493 -0.071250 -0.034537 C -0.072906 -0.038580 -0.076204 -0.041882 -0.077848 -0.045555 C -0.079491 -0.049228 -0.080568 -0.052531 -0.081112 -0.056574 C -0.081656 -0.060617 -0.080278 -0.065401 -0.081112 -0.069814 C -0.081945 -0.074228 -0.085278 -0.078287 -0.086112 -0.083055 C -0.086945 -0.087824 -0.085568 -0.093287 -0.086112 -0.098426 C -0.086656 -0.103564 -0.087998 -0.108009 -0.089375 -0.113888 C -0.090753 -0.119768 -0.093276 -0.127839 -0.094375 -0.133703 C -0.095475 -0.139568 -0.095706 -0.144305 -0.095973 -0.149074 C -0.096239 -0.153842 -0.095973 -0.157901 -0.095973 -0.162314 C -0.095973 -0.166728 -0.095417 -0.170787 -0.095973 -0.175555 C -0.096528 -0.180324 -0.098751 -0.186527 -0.099306 -0.190926 C -0.099862 -0.195324 -0.099306 -0.197531 -0.099306 -0.201944 C -0.099306 -0.206358 -0.099306 -0.212268 -0.099306 -0.217407 C -0.099306 -0.222546 -0.098751 -0.227639 -0.099306 -0.232777 C -0.099862 -0.237916 -0.101540 -0.243827 -0.102639 -0.248240 C -0.103739 -0.252654 -0.104538 -0.255586 -0.105903 -0.259259 C -0.107269 -0.262932 -0.109179 -0.266620 -0.110834 -0.270277 C -0.112489 -0.273935 -0.113623 -0.278271 -0.115834 -0.281203 C -0.118044 -0.284135 -0.121343 -0.286034 -0.124098 -0.287870 C -0.126852 -0.289706 -0.129885 -0.289660 -0.132362 -0.292222 C -0.134838 -0.294784 -0.136482 -0.301404 -0.138959 -0.303240 C -0.141436 -0.305077 -0.144468 -0.302870 -0.147223 -0.303240 C -0.149977 -0.303611 -0.152732 -0.305092 -0.155487 -0.305463 C -0.158241 -0.305833 -0.160996 -0.306188 -0.163750 -0.305463 C -0.166505 -0.304737 -0.168994 -0.302206 -0.172014 -0.301111 C -0.175035 -0.300015 -0.178299 -0.301095 -0.181875 -0.298888 C -0.185452 -0.296682 -0.190163 -0.291172 -0.193473 -0.287870 C -0.196783 -0.284568 -0.198982 -0.281281 -0.201837 -0.279074 C -0.204491 -0.276867 -0.207246 -0.276095 -0.210000 -0.274629 C -0.212755 -0.273163 -0.215510 -0.271743 -0.218264 -0.270277 C -0.221019 -0.268811 -0.223774 -0.266944 -0.226528 -0.265833 C -0.229283 -0.264722 -0.232038 -0.264706 -0.234792 -0.263611 C -0.237547 -0.262515 -0.240301 -0.259984 -0.243056 -0.259259 C -0.245811 -0.258534 -0.248577 -0.259629 -0.251320 -0.259259 C -0.254063 -0.258889 -0.256771 -0.257407 -0.259514 -0.257037 C -0.262257 -0.256666 -0.265024 -0.257037 -0.267778 -0.257037 C -0.270533 -0.257037 -0.273288 -0.257037 -0.276042 -0.257037 C -0.278797 -0.257037 -0.281551 -0.257037 -0.284306 -0.257037 C -0.287061 -0.257037 -0.289538 -0.257777 -0.292570 -0.257037 C -0.295602 -0.256296 -0.299468 -0.253333 -0.302500 -0.252592 C -0.305533 -0.251852 -0.308010 -0.252592 -0.310764 -0.252592 C -0.313519 -0.252592 -0.315730 -0.252592 -0.319028 -0.252592 C -0.322327 -0.252592 -0.326980 -0.252592 -0.330556 -0.252592 C -0.334132 -0.252592 -0.336899 -0.252592 -0.340487 -0.252592 C -0.344075 -0.252592 -0.348507 -0.252592 -0.352084 -0.252592 C -0.355660 -0.252592 -0.358924 -0.252963 -0.361945 -0.252592 C -0.364966 -0.252222 -0.367176 -0.251095 -0.370209 -0.250370 C -0.373241 -0.249645 -0.377385 -0.250432 -0.380139 -0.248240 C -0.382894 -0.246049 -0.384538 -0.241265 -0.386737 -0.237222 C -0.388936 -0.233179 -0.390857 -0.227654 -0.393334 -0.223981 C -0.395811 -0.220308 -0.398843 -0.218117 -0.401598 -0.215185 C -0.404352 -0.212253 -0.407651 -0.209691 -0.409862 -0.206388 C -0.412072 -0.203086 -0.413206 -0.199043 -0.414862 -0.195370 C -0.416517 -0.191697 -0.417593 -0.186929 -0.419792 -0.184351 C -0.421991 -0.181774 -0.424757 -0.181018 -0.428056 -0.179907 C -0.431355 -0.178796 -0.436007 -0.178055 -0.439584 -0.177685 C -0.443160 -0.177314 -0.446482 -0.178410 -0.449514 -0.177685 C -0.452547 -0.176959 -0.454746 -0.174058 -0.457778 -0.173333 C -0.460811 -0.172608 -0.464399 -0.173333 -0.467709 -0.173333 C -0.471019 -0.173333 -0.474063 -0.173333 -0.477639 -0.173333 C -0.481216 -0.173333 -0.485591 -0.173333 -0.489167 -0.173333 C -0.492744 -0.173333 -0.495788 -0.173333 -0.499098 -0.173333 C -0.502408 -0.173333 -0.504629 -0.173333 -0.509028 -0.173333 C -0.513426 -0.173333 -0.520254 -0.173333 -0.525487 -0.173333 C -0.530717 -0.173333 -0.535730 -0.173333 -0.540417 -0.173333 C -0.545105 -0.173333 -0.549213 -0.173333 -0.553612 -0.173333 C -0.558010 -0.173333 -0.562952 -0.173333 -0.566806 -0.173333 C -0.570660 -0.173333 -0.573426 -0.173333 -0.576737 -0.173333 C -0.580047 -0.173333 -0.583369 -0.173333 -0.586667 -0.173333 C -0.589966 -0.173333 -0.593507 -0.173333 -0.596528 -0.173333 C -0.599549 -0.173333 -0.601482 -0.173333 -0.604792 -0.173333 C -0.608102 -0.173333 -0.613079 -0.172963 -0.616389 -0.173333 C -0.619700 -0.173703 -0.621899 -0.174459 -0.624653 -0.175555 C -0.627408 -0.176651 -0.629619 -0.179182 -0.632917 -0.179907 C -0.636216 -0.180632 -0.640325 -0.179907 -0.644445 -0.179907 C -0.648564 -0.179907 -0.654062 -0.179907 -0.657638 -0.179907 C -0.661216 -0.179907 -0.663148 -0.181373 -0.665903 -0.179907 C -0.668658 -0.178441 -0.671413 -0.173672 -0.674167 -0.171111 C -0.676922 -0.168549 -0.679676 -0.166743 -0.682431 -0.164537 C -0.685186 -0.162330 -0.687940 -0.159336 -0.690695 -0.157870 C -0.693450 -0.156404 -0.695648 -0.155370 -0.698959 -0.155740 C -0.702269 -0.156111 -0.707246 -0.156790 -0.710556 -0.160092 C -0.713866 -0.163395 -0.715521 -0.172623 -0.718820 -0.175555 C -0.722118 -0.178487 -0.727593 -0.175493 -0.730348 -0.177685 C -0.733102 -0.179876 -0.733693 -0.185031 -0.735348 -0.188703 C -0.737002 -0.192376 -0.738635 -0.195679 -0.740278 -0.199722 C -0.741922 -0.203765 -0.744387 -0.208919 -0.745209 -0.212963 C -0.746031 -0.217006 -0.743831 -0.220308 -0.745209 -0.223981 C -0.746585 -0.227654 -0.752094 -0.231327 -0.753473 -0.235000 C -0.754850 -0.238672 -0.753195 -0.240879 -0.753473 -0.246018 C -0.753749 -0.251157 -0.754583 -0.260694 -0.755139 -0.265833 C -0.755695 -0.270972 -0.756528 -0.273179 -0.756806 -0.276851 C -0.757083 -0.280524 -0.757083 -0.283827 -0.756806 -0.287870 C -0.756528 -0.291913 -0.755417 -0.297068 -0.755139 -0.301111 C -0.754862 -0.305154 -0.755139 -0.308102 -0.755139 -0.312129 C -0.755139 -0.316157 -0.755139 -0.320509 -0.755139 -0.325277 C -0.755139 -0.330046 -0.756517 -0.337438 -0.755139 -0.340740 C -0.753762 -0.344043 -0.750174 -0.344367 -0.746875 -0.345092 C -0.743577 -0.345818 -0.738645 -0.344722 -0.735348 -0.345092 C -0.732049 -0.345463 -0.729838 -0.346944 -0.727084 -0.347314 C -0.724329 -0.347685 -0.722130 -0.347314 -0.718820 -0.347314 C -0.715510 -0.347314 -0.710533 -0.347314 -0.707223 -0.347314 C -0.703912 -0.347314 -0.702257 -0.346944 -0.698959 -0.347314 C -0.695660 -0.347685 -0.690729 -0.348441 -0.687431 -0.349537 C -0.684132 -0.350632 -0.682477 -0.352052 -0.679167 -0.353888 C -0.675857 -0.355725 -0.670879 -0.357978 -0.667570 -0.360555 C -0.664260 -0.363132 -0.662060 -0.366419 -0.659306 -0.369351 C -0.656551 -0.372284 -0.653797 -0.377407 -0.651042 -0.378148 C -0.648287 -0.378888 -0.644422 -0.376358 -0.642778 -0.373796 C -0.641135 -0.371234 -0.641725 -0.366450 -0.641181 -0.362777 C -0.640637 -0.359105 -0.639792 -0.355432 -0.639514 -0.351759 C -0.639237 -0.348086 -0.639514 -0.344413 -0.639514 -0.340740 C -0.639514 -0.337068 -0.639514 -0.333395 -0.639514 -0.329722 C -0.639514 -0.326049 -0.639237 -0.322376 -0.639514 -0.318703 C -0.639792 -0.315031 -0.640637 -0.311358 -0.641181 -0.307685 C -0.641725 -0.304012 -0.642512 -0.300339 -0.642778 -0.296666 C -0.643043 -0.292993 -0.642778 -0.290046 -0.642778 -0.285648 C -0.642778 -0.281250 -0.644422 -0.273950 -0.642778 -0.270277 C -0.641135 -0.266605 -0.634561 -0.264722 -0.632917 -0.263611 " pathEditMode="relative" rAng="0" ptsTypes="">
                                      <p:cBhvr>
                                        <p:cTn id="48" dur="3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00" y="-1460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10" presetClass="exit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3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2997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44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mph" presetSubtype="0" fill="hold" grpId="1" nodeType="withEffect">
                                  <p:stCondLst>
                                    <p:cond delay="5400"/>
                                  </p:stCondLst>
                                  <p:childTnLst>
                                    <p:animScale>
                                      <p:cBhvr>
                                        <p:cTn id="64" dur="300" fill="hold"/>
                                        <p:tgtEl>
                                          <p:spTgt spid="9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2" nodeType="withEffect">
                                  <p:stCondLst>
                                    <p:cond delay="5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98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63" presetClass="path" presetSubtype="0" repeatCount="indefinite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animMotion origin="layout" path="M 3.33333E-6 -2.22222E-6 L 1.87083 -2.22222E-6 " pathEditMode="relative" rAng="0" ptsTypes="AA">
                                      <p:cBhvr>
                                        <p:cTn id="73" dur="3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500" y="0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63" presetClass="path" presetSubtype="0" repeatCount="indefinite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animMotion origin="layout" path="M 0 1.11022E-16 L 2.71667 1.11022E-16 " pathEditMode="relative" rAng="0" ptsTypes="AA">
                                      <p:cBhvr>
                                        <p:cTn id="75" dur="3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800" y="0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0" presetClass="path" presetSubtype="0" repeatCount="indefinite" accel="50000" decel="5000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animMotion origin="layout" path="M -3.33333E-6 -2.59259E-6 C 0.10313 -0.04838 0.20625 -0.09676 0.33941 -0.09352 C 0.47223 -0.09004 0.67309 0.01227 0.79757 0.0206 C 0.92205 0.02917 1.03073 -0.03148 1.08611 -0.04328 C 1.14167 -0.05509 1.13594 -0.05254 1.13021 -0.05023 " pathEditMode="relative" rAng="0" ptsTypes="aaaaA">
                                      <p:cBhvr>
                                        <p:cTn id="77" dur="5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100" y="-3400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0" presetClass="path" presetSubtype="0" repeatCount="indefinite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-0.00695 0.02199 C 0.18073 -0.05509 0.36753 -0.13125 0.56684 -0.12708 C 0.76736 -0.12199 1.02951 0.03102 1.19305 0.04907 C 1.35434 0.06667 1.47413 0.00486 1.54878 -0.02176 C 1.62031 -0.04653 1.62291 -0.07708 1.62673 -0.10695 " pathEditMode="relative" rAng="-603180" ptsTypes="aaaaA">
                                      <p:cBhvr>
                                        <p:cTn id="79" dur="5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000" y="-4300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0" presetClass="path" presetSubtype="0" repeatCount="indefinite" fill="hold" nodeType="withEffect">
                                  <p:stCondLst>
                                    <p:cond delay="4300"/>
                                  </p:stCondLst>
                                  <p:childTnLst>
                                    <p:animMotion origin="layout" path="M 1.38889E-6 -1.11111E-6 C 0.15243 0.12546 0.30503 0.25092 0.48003 0.27986 C 0.65503 0.30879 0.89166 0.18889 1.05 0.17338 C 1.20833 0.15787 1.33333 0.16666 1.43003 0.18657 C 1.52673 0.20648 1.57829 0.24976 1.63003 0.29328 " pathEditMode="relative" ptsTypes="aaaaA">
                                      <p:cBhvr>
                                        <p:cTn id="81" dur="5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2" presetID="0" presetClass="path" presetSubtype="0" repeatCount="indefinite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3.33333E-6 3.7037E-6 C 0.14427 0.04884 0.28889 0.09791 0.46841 0.10671 C 0.64792 0.11551 0.89775 0.05115 1.07726 0.05324 C 1.25677 0.05532 1.40122 0.0875 1.54584 0.1199 " pathEditMode="relative" rAng="0" ptsTypes="aaaA">
                                      <p:cBhvr>
                                        <p:cTn id="83" dur="5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300" y="6000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0" presetClass="path" presetSubtype="0" repeatCount="indefinite" accel="50000" decel="50000" fill="hold" nodeType="withEffect">
                                  <p:stCondLst>
                                    <p:cond delay="5700"/>
                                  </p:stCondLst>
                                  <p:childTnLst>
                                    <p:animMotion origin="layout" path="M 0.00833 0.02361 C 0.1467 -0.02477 0.28524 -0.07315 0.46406 -0.06991 C 0.64253 -0.06644 0.91232 0.03588 1.07951 0.04421 C 1.2467 0.05277 1.39253 -0.00787 1.46701 -0.01968 C 1.54166 -0.03149 1.53385 -0.02894 1.52621 -0.02662 " pathEditMode="relative" rAng="0" ptsTypes="aaaaA">
                                      <p:cBhvr>
                                        <p:cTn id="85" dur="5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700" y="-3400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0" presetClass="path" presetSubtype="0" repeatCount="indefinite" fill="hold" nodeType="withEffect">
                                  <p:stCondLst>
                                    <p:cond delay="5200"/>
                                  </p:stCondLst>
                                  <p:childTnLst>
                                    <p:animMotion origin="layout" path="M -0.00695 0.02199 C 0.18073 -0.05509 0.36753 -0.13125 0.56684 -0.12708 C 0.76736 -0.12199 1.02951 0.03102 1.19305 0.04907 C 1.35434 0.06667 1.47413 0.00486 1.54878 -0.02176 C 1.62031 -0.04653 1.62291 -0.07708 1.62673 -0.10695 " pathEditMode="relative" rAng="-603180" ptsTypes="aaaaA">
                                      <p:cBhvr>
                                        <p:cTn id="87" dur="5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000" y="-4300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0" presetClass="path" presetSubtype="0" repeatCount="indefinite" fill="hold" nodeType="withEffect">
                                  <p:stCondLst>
                                    <p:cond delay="5800"/>
                                  </p:stCondLst>
                                  <p:childTnLst>
                                    <p:animMotion origin="layout" path="M -3.33333E-6 4.81481E-6 C 0.0809 -0.17662 0.16181 -0.35324 0.31007 -0.38658 C 0.45833 -0.41991 0.7217 -0.22223 0.88993 -0.2 C 1.05816 -0.17778 1.21823 -0.23773 1.31997 -0.25324 C 1.4217 -0.26875 1.46076 -0.28102 1.5 -0.29329 " pathEditMode="relative" ptsTypes="aaaaA">
                                      <p:cBhvr>
                                        <p:cTn id="89" dur="5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0" presetID="0" presetClass="path" presetSubtype="0" repeatCount="indefinite" fill="hold" nodeType="withEffect">
                                  <p:stCondLst>
                                    <p:cond delay="4800"/>
                                  </p:stCondLst>
                                  <p:childTnLst>
                                    <p:animMotion origin="layout" path="M -4.44444E-6 -0.0537 C 0.15243 0.07176 0.30504 0.19722 0.47987 0.22616 C 0.65504 0.2551 0.89167 0.13519 1.05 0.11968 C 1.20834 0.10417 1.33334 0.11297 1.43004 0.13287 C 1.52674 0.15278 1.5783 0.19607 1.63004 0.23959 " pathEditMode="relative" rAng="0" ptsTypes="aaaaA">
                                      <p:cBhvr>
                                        <p:cTn id="91" dur="5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500" y="15400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0" presetClass="path" presetSubtype="0" repeatCount="indefinite" fill="hold" nodeType="withEffect">
                                  <p:stCondLst>
                                    <p:cond delay="5300"/>
                                  </p:stCondLst>
                                  <p:childTnLst>
                                    <p:animMotion origin="layout" path="M -5.55556E-7 6.93642E-7 C 0.14427 0.0585 0.28889 0.11746 0.4684 0.12832 C 0.64792 0.13896 0.89774 0.06127 1.07726 0.06381 C 1.25677 0.06636 1.40122 0.10497 1.54583 0.14428 " pathEditMode="relative" rAng="0" ptsTypes="aaaA">
                                      <p:cBhvr>
                                        <p:cTn id="93" dur="5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300" y="7200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63" presetClass="path" presetSubtype="0" repeatCount="indefinite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animMotion origin="layout" path="M -3.33333E-6 1.11022E-16 L 1.20625 1.11022E-16 " pathEditMode="relative" rAng="0" ptsTypes="AA">
                                      <p:cBhvr>
                                        <p:cTn id="97" dur="3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300" y="0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368 0.004444 C -0.019159 0.004444 -0.024171 0.004444 -0.028113 0.004444 C -0.032056 0.004444 -0.036014 0.004444 -0.041025 0.004444 C -0.046037 0.004444 -0.052102 0.004089 -0.058182 0.004444 C -0.064261 0.004799 -0.072132 0.006219 -0.077504 0.006574 C -0.082877 0.006929 -0.085766 0.006574 -0.090417 0.006574 C -0.095067 0.006574 -0.100394 0.006574 -0.105405 0.006574 C -0.110416 0.006574 -0.116180 0.006574 -0.120485 0.006574 C -0.124789 0.006574 -0.127302 0.006574 -0.131229 0.006574 C -0.135157 0.006574 -0.139763 0.008410 -0.144052 0.006574 C -0.148340 0.004737 -0.153383 -0.000772 -0.156964 -0.004445 C -0.160546 -0.008118 -0.162322 -0.012531 -0.165541 -0.015463 C -0.168762 -0.018396 -0.173413 -0.018380 -0.176286 -0.022037 C -0.179161 -0.025695 -0.180636 -0.033010 -0.182788 -0.037408 C -0.184939 -0.041806 -0.187769 -0.044383 -0.189199 -0.048426 C -0.190628 -0.052470 -0.188506 -0.059090 -0.191365 -0.061667 C -0.194226 -0.064244 -0.202066 -0.061683 -0.206355 -0.063889 C -0.210644 -0.066096 -0.214226 -0.071235 -0.217100 -0.074908 C -0.219975 -0.078581 -0.220727 -0.082254 -0.223601 -0.085926 C -0.226476 -0.089599 -0.230780 -0.094383 -0.234346 -0.096945 C -0.237913 -0.099507 -0.241435 -0.100926 -0.245000 -0.101297 C -0.248568 -0.101667 -0.251803 -0.099892 -0.255745 -0.099167 C -0.259689 -0.098442 -0.264716 -0.099152 -0.268658 -0.096945 C -0.272601 -0.094738 -0.276544 -0.089599 -0.279403 -0.085926 C -0.282263 -0.082254 -0.284385 -0.078581 -0.285814 -0.074908 C -0.287244 -0.071235 -0.287620 -0.067562 -0.287981 -0.063889 C -0.288343 -0.060217 -0.285468 -0.055803 -0.287981 -0.052871 C -0.290494 -0.049939 -0.298756 -0.047392 -0.303060 -0.046297 C -0.307365 -0.045201 -0.309877 -0.046297 -0.313805 -0.046297 C -0.317733 -0.046297 -0.322339 -0.046297 -0.326627 -0.046297 C -0.330916 -0.046297 -0.335596 -0.044831 -0.339540 -0.046297 C -0.343482 -0.047763 -0.346703 -0.053257 -0.350285 -0.055093 C -0.353866 -0.056930 -0.357448 -0.056590 -0.361030 -0.057315 C -0.364611 -0.058041 -0.367470 -0.058349 -0.371774 -0.059445 C -0.376079 -0.060541 -0.382203 -0.062053 -0.386854 -0.063889 C -0.391504 -0.065726 -0.395025 -0.069723 -0.399676 -0.070463 C -0.404325 -0.071204 -0.411173 -0.070525 -0.414755 -0.068334 C -0.418337 -0.066142 -0.419736 -0.061358 -0.421166 -0.057315 C -0.422595 -0.053272 -0.422611 -0.048118 -0.423332 -0.044075 C -0.424055 -0.040031 -0.425138 -0.036729 -0.425500 -0.033056 C -0.425861 -0.029383 -0.425138 -0.025710 -0.425500 -0.022037 C -0.425861 -0.018365 -0.426960 -0.014692 -0.427667 -0.011019 C -0.428375 -0.007346 -0.427246 -0.002933 -0.429744 0.000000 C -0.432242 0.002932 -0.438713 0.004367 -0.442655 0.006574 C -0.446599 0.008780 -0.449820 0.011774 -0.453401 0.013240 C -0.456983 0.014706 -0.460565 0.015015 -0.464146 0.015370 C -0.467728 0.015725 -0.471309 0.015370 -0.474891 0.015370 C -0.478473 0.015370 -0.482054 0.016836 -0.485636 0.015370 C -0.489218 0.013904 -0.493522 0.009876 -0.496381 0.006574 C -0.499241 0.003271 -0.499211 -0.000417 -0.502792 -0.004445 C -0.506374 -0.008473 -0.515013 -0.013565 -0.517872 -0.017593 C -0.520731 -0.021621 -0.517089 -0.024198 -0.519948 -0.028612 C -0.522807 -0.033025 -0.531445 -0.039661 -0.535027 -0.044075 C -0.538609 -0.048488 -0.540008 -0.051050 -0.541439 -0.055093 C -0.542868 -0.059136 -0.542176 -0.064306 -0.543605 -0.068334 C -0.545035 -0.072362 -0.547864 -0.075232 -0.550016 -0.079260 C -0.552168 -0.083287 -0.554004 -0.088457 -0.556518 -0.092500 C -0.559031 -0.096544 -0.562943 -0.099846 -0.565095 -0.103519 C -0.567247 -0.107192 -0.566916 -0.110124 -0.569429 -0.114537 C -0.571942 -0.118951 -0.577676 -0.125587 -0.580174 -0.130000 C -0.582673 -0.134414 -0.583349 -0.137362 -0.584418 -0.141019 C -0.585487 -0.144676 -0.585863 -0.148288 -0.586586 -0.151945 C -0.587307 -0.155602 -0.587684 -0.159291 -0.588752 -0.162963 C -0.589821 -0.166636 -0.591205 -0.170309 -0.592996 -0.173982 C -0.594788 -0.177655 -0.598068 -0.181328 -0.599497 -0.185000 C -0.600927 -0.188673 -0.599783 -0.192346 -0.601575 -0.196019 C -0.603365 -0.199692 -0.607022 -0.204831 -0.610242 -0.207037 C -0.613463 -0.209244 -0.617331 -0.208889 -0.620898 -0.209260 C -0.624464 -0.209630 -0.628061 -0.209630 -0.631643 -0.209260 C -0.635224 -0.208889 -0.638806 -0.208504 -0.642387 -0.207037 C -0.645969 -0.205571 -0.650258 -0.203396 -0.653132 -0.200463 C -0.656007 -0.197531 -0.656760 -0.192747 -0.659633 -0.189445 C -0.662508 -0.186142 -0.667519 -0.183951 -0.670378 -0.180649 C -0.673238 -0.177346 -0.673931 -0.173303 -0.676790 -0.169630 C -0.679649 -0.165957 -0.683953 -0.161914 -0.687535 -0.158612 C -0.691116 -0.155309 -0.694698 -0.151652 -0.698280 -0.149815 C -0.701861 -0.147979 -0.705443 -0.147238 -0.709024 -0.147593 C -0.712606 -0.147948 -0.717272 -0.149383 -0.719769 -0.151945 C -0.722269 -0.154507 -0.723306 -0.159291 -0.724013 -0.162963 C -0.724721 -0.166636 -0.724013 -0.170309 -0.724013 -0.173982 C -0.724013 -0.177655 -0.723653 -0.181328 -0.724013 -0.185000 C -0.724375 -0.188673 -0.726181 -0.192346 -0.726181 -0.196019 C -0.726181 -0.199692 -0.725082 -0.203365 -0.724013 -0.207037 C -0.722945 -0.210710 -0.720477 -0.214383 -0.719769 -0.218056 C -0.719062 -0.221729 -0.717979 -0.225772 -0.719769 -0.229075 C -0.721561 -0.232377 -0.726934 -0.236034 -0.730515 -0.237871 C -0.734097 -0.239707 -0.737679 -0.239723 -0.741260 -0.240093 C -0.744842 -0.240463 -0.748423 -0.240093 -0.752005 -0.240093 C -0.755587 -0.240093 -0.758461 -0.242300 -0.762750 -0.240093 C -0.767040 -0.237886 -0.774173 -0.230896 -0.777739 -0.226852 C -0.781306 -0.222809 -0.781636 -0.219507 -0.784150 -0.215834 C -0.786663 -0.212161 -0.790305 -0.208488 -0.792818 -0.204815 C -0.795332 -0.201142 -0.798161 -0.197454 -0.799228 -0.193797 C -0.800297 -0.190139 -0.799228 -0.186528 -0.799228 -0.182871 C -0.799228 -0.179213 -0.799590 -0.175525 -0.799228 -0.171852 C -0.798868 -0.168180 -0.797424 -0.164507 -0.797062 -0.160834 C -0.796701 -0.157161 -0.798131 -0.153488 -0.797062 -0.149815 C -0.795993 -0.146142 -0.791720 -0.140633 -0.790651 -0.138797 " pathEditMode="relative" rAng="0" ptsTypes="">
                                      <p:cBhvr>
                                        <p:cTn id="99" dur="3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200" y="-7800"/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818 -0.038825 C -0.010671 -0.037510 -0.016230 -0.032910 -0.019937 -0.030938 C -0.023644 -0.028966 -0.027349 -0.030909 -0.031056 -0.026993 C -0.034761 -0.023078 -0.038468 -0.010698 -0.042175 -0.007439 C -0.045880 -0.004179 -0.048839 -0.007439 -0.053293 -0.007439 C -0.057747 -0.007439 -0.063711 -0.008069 -0.068897 -0.007439 C -0.074083 -0.006809 -0.079222 -0.004289 -0.084407 -0.003659 C -0.089593 -0.003029 -0.095558 -0.003659 -0.100011 -0.003659 C -0.104465 -0.003659 -0.107066 -0.003659 -0.111130 -0.003659 C -0.115193 -0.003659 -0.119959 -0.003659 -0.124397 -0.003659 C -0.128835 -0.003659 -0.133304 -0.003659 -0.137758 -0.003659 C -0.142213 -0.003659 -0.146308 -0.003029 -0.151120 -0.003659 C -0.155931 -0.004289 -0.162191 -0.006153 -0.166630 -0.007439 C -0.171068 -0.008726 -0.173668 -0.009411 -0.177749 -0.011383 C -0.181829 -0.013354 -0.187030 -0.017298 -0.191110 -0.019269 C -0.195191 -0.021243 -0.198522 -0.022556 -0.202229 -0.023214 C -0.205935 -0.023871 -0.209641 -0.023214 -0.213347 -0.023214 C -0.217054 -0.023214 -0.220759 -0.018668 -0.224466 -0.023214 C -0.228173 -0.027759 -0.233000 -0.042686 -0.235585 -0.050491 C -0.238170 -0.058297 -0.237765 -0.063528 -0.239977 -0.070047 C -0.242188 -0.076563 -0.245878 -0.090915 -0.248853 -0.089600 C -0.251826 -0.088285 -0.255595 -0.070622 -0.257821 -0.062158 C -0.260049 -0.053697 -0.261108 -0.046630 -0.262213 -0.038825 C -0.263319 -0.031020 -0.264082 -0.023816 -0.264456 -0.015326 C -0.264830 -0.006836 -0.262977 0.002996 -0.264456 0.012116 C -0.265936 0.021236 -0.271480 0.030931 -0.273332 0.039393 C -0.275186 0.047857 -0.274469 0.055717 -0.275576 0.062892 C -0.276681 0.070067 -0.278860 0.082445 -0.279967 0.082445 C -0.281072 0.082445 -0.281836 0.070067 -0.282208 0.062892 C -0.282582 0.055717 -0.282208 0.047227 -0.282208 0.039393 C -0.282208 0.031559 -0.282208 0.023069 -0.282208 0.015894 C -0.282208 0.008719 -0.282208 0.004146 -0.282208 -0.003659 C -0.282208 -0.011464 -0.282208 -0.023131 -0.282208 -0.030938 C -0.282208 -0.038743 -0.282208 -0.043973 -0.282208 -0.050491 C -0.282208 -0.057010 -0.281462 -0.063528 -0.282208 -0.070047 C -0.282956 -0.076563 -0.285214 -0.082425 -0.286694 -0.089600 C -0.288173 -0.096775 -0.289606 -0.105924 -0.291086 -0.113099 C -0.292564 -0.120274 -0.292969 -0.131366 -0.295570 -0.132653 C -0.298171 -0.133941 -0.302250 -0.127998 -0.306689 -0.120823 C -0.311128 -0.113647 -0.315908 -0.101322 -0.322200 -0.089600 C -0.328490 -0.077878 -0.338877 -0.059612 -0.344436 -0.050491 C -0.349995 -0.041371 -0.352582 -0.040741 -0.355555 -0.034881 C -0.358529 -0.029019 -0.360803 -0.021844 -0.362282 -0.015326 C -0.363762 -0.008807 -0.362220 0.002914 -0.364432 0.004228 C -0.366642 0.005543 -0.373696 -0.001577 -0.375549 -0.007439 C -0.377403 -0.013299 -0.373696 -0.022448 -0.375549 -0.030938 C -0.377403 -0.039428 -0.383337 -0.049260 -0.386669 -0.058380 C -0.390001 -0.067498 -0.392945 -0.077852 -0.395546 -0.085657 C -0.398146 -0.093461 -0.400779 -0.105211 -0.402273 -0.105211 C -0.403768 -0.105211 -0.403409 -0.093461 -0.404514 -0.085657 C -0.405621 -0.077852 -0.407054 -0.066185 -0.408907 -0.058380 C -0.410759 -0.050573 -0.413033 -0.045343 -0.415634 -0.038825 C -0.418234 -0.032306 -0.421178 -0.025788 -0.424510 -0.019269 C -0.427842 -0.012753 -0.431923 -0.006234 -0.435627 0.000284 C -0.439335 0.006803 -0.443415 0.013321 -0.446747 0.019839 C -0.450081 0.026356 -0.452293 0.033533 -0.455624 0.039393 C -0.458956 0.045253 -0.463783 0.049143 -0.466743 0.055003 C -0.469701 0.060865 -0.470418 0.069327 -0.473377 0.074559 C -0.476335 0.079788 -0.481163 0.079872 -0.484496 0.086390 C -0.487828 0.092907 -0.490413 0.105862 -0.493371 0.113667 C -0.496331 0.121473 -0.498168 0.126046 -0.502248 0.133221 C -0.506329 0.140398 -0.513398 0.150201 -0.517851 0.156720 C -0.522306 0.163238 -0.525264 0.173645 -0.528969 0.172330 C -0.532676 0.171017 -0.537130 0.156008 -0.540089 0.148833 C -0.543048 0.141656 -0.544511 0.135796 -0.546723 0.129278 C -0.548934 0.122759 -0.551877 0.116241 -0.553356 0.109724 C -0.554836 0.103206 -0.555226 0.097317 -0.555600 0.090169 C -0.555974 0.083020 -0.555226 0.073984 -0.555600 0.066835 C -0.555974 0.059687 -0.557468 0.054457 -0.557842 0.047282 C -0.558215 0.040105 -0.557842 0.032273 -0.557842 0.023783 C -0.557842 0.015293 -0.557842 0.004173 -0.557842 -0.003659 C -0.557842 -0.011493 -0.557842 -0.016723 -0.557842 -0.023214 C -0.557842 -0.029704 -0.557468 -0.036113 -0.557842 -0.042605 C -0.558215 -0.049095 -0.559711 -0.054327 -0.560084 -0.062158 C -0.560458 -0.069992 -0.560084 -0.081110 -0.560084 -0.089600 C -0.560084 -0.098090 -0.560084 -0.104636 -0.560084 -0.113099 C -0.560084 -0.121561 -0.560084 -0.132571 -0.560084 -0.140375 C -0.560084 -0.148180 -0.560084 -0.153412 -0.560084 -0.159930 C -0.560084 -0.166450 -0.560458 -0.172967 -0.560084 -0.179485 C -0.559711 -0.186003 -0.557842 -0.192522 -0.557842 -0.199040 C -0.557842 -0.205559 -0.558606 -0.212077 -0.560084 -0.218594 C -0.561564 -0.225112 -0.564865 -0.230974 -0.566718 -0.238149 C -0.568571 -0.245324 -0.570082 -0.253841 -0.571203 -0.261648 C -0.572323 -0.269453 -0.572714 -0.277833 -0.573446 -0.284981 C -0.574177 -0.292127 -0.573383 -0.303877 -0.575594 -0.304535 C -0.577806 -0.305192 -0.582260 -0.296730 -0.586713 -0.288925 C -0.591167 -0.281120 -0.598983 -0.266823 -0.602317 -0.257703 C -0.605649 -0.248584 -0.602644 -0.243983 -0.606708 -0.234205 C -0.610773 -0.224427 -0.620770 -0.210104 -0.626704 -0.199040 C -0.632636 -0.187975 -0.638959 -0.176282 -0.642307 -0.167818 C -0.645655 -0.159356 -0.645312 -0.156096 -0.646792 -0.148265 C -0.648271 -0.140430 -0.650452 -0.129943 -0.651183 -0.120823 C -0.651916 -0.111702 -0.650436 -0.102007 -0.651183 -0.093544 C -0.651931 -0.085082 -0.654547 -0.077878 -0.655669 -0.070047 C -0.656789 -0.062213 -0.655699 -0.053067 -0.657911 -0.046548 C -0.660121 -0.040030 -0.665245 -0.030938 -0.668935 -0.030938 C -0.672627 -0.030938 -0.677079 -0.040686 -0.680055 -0.046548 C -0.683030 -0.052408 -0.684928 -0.059585 -0.686782 -0.066102 C -0.688635 -0.072620 -0.688947 -0.079139 -0.691174 -0.085657 C -0.693400 -0.092176 -0.697169 -0.098694 -0.700142 -0.105211 C -0.703117 -0.111729 -0.705687 -0.120193 -0.709020 -0.124766 C -0.712353 -0.129339 -0.716075 -0.133310 -0.720139 -0.132653 C -0.724203 -0.131995 -0.729341 -0.122794 -0.733406 -0.120823 C -0.737469 -0.118851 -0.740818 -0.120823 -0.744526 -0.120823 C -0.748231 -0.120823 -0.751938 -0.121479 -0.755643 -0.120823 C -0.759350 -0.120184 -0.762682 -0.118822 -0.766762 -0.116877 C -0.770843 -0.114934 -0.775312 -0.111757 -0.780124 -0.109156 C -0.784935 -0.106554 -0.790821 -0.102582 -0.795634 -0.101267 C -0.800445 -0.099954 -0.804915 -0.101267 -0.808995 -0.101267 C -0.813075 -0.101267 -0.818260 -0.101267 -0.820114 -0.101267 " pathEditMode="relative" rAng="0" ptsTypes="">
                                      <p:cBhvr>
                                        <p:cTn id="101" dur="3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900" y="0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806 0.005093 C -0.003183 0.005093 -0.007315 0.005093 -0.010070 0.005093 C -0.012825 0.005093 -0.015579 0.005093 -0.018334 0.005093 C -0.021088 0.005093 -0.023843 0.005093 -0.026598 0.005093 C -0.029352 0.005093 -0.031829 0.006189 -0.034862 0.005093 C -0.037894 0.003997 -0.041216 -0.000015 -0.044792 -0.001481 C -0.048369 -0.002947 -0.053021 -0.002237 -0.056320 -0.003703 C -0.059619 -0.005169 -0.062651 -0.007345 -0.064584 -0.010277 C -0.066517 -0.013209 -0.066806 -0.017253 -0.067917 -0.021296 C -0.069028 -0.025339 -0.069595 -0.030493 -0.071250 -0.034537 C -0.072906 -0.038580 -0.076204 -0.041882 -0.077848 -0.045555 C -0.079491 -0.049228 -0.080568 -0.052531 -0.081112 -0.056574 C -0.081656 -0.060617 -0.080278 -0.065401 -0.081112 -0.069814 C -0.081945 -0.074228 -0.085278 -0.078287 -0.086112 -0.083055 C -0.086945 -0.087824 -0.085568 -0.093287 -0.086112 -0.098426 C -0.086656 -0.103564 -0.087998 -0.108009 -0.089375 -0.113888 C -0.090753 -0.119768 -0.093276 -0.127839 -0.094375 -0.133703 C -0.095475 -0.139568 -0.095706 -0.144305 -0.095973 -0.149074 C -0.096239 -0.153842 -0.095973 -0.157901 -0.095973 -0.162314 C -0.095973 -0.166728 -0.095417 -0.170787 -0.095973 -0.175555 C -0.096528 -0.180324 -0.098751 -0.186527 -0.099306 -0.190926 C -0.099862 -0.195324 -0.099306 -0.197531 -0.099306 -0.201944 C -0.099306 -0.206358 -0.099306 -0.212268 -0.099306 -0.217407 C -0.099306 -0.222546 -0.098751 -0.227639 -0.099306 -0.232777 C -0.099862 -0.237916 -0.101540 -0.243827 -0.102639 -0.248240 C -0.103739 -0.252654 -0.104538 -0.255586 -0.105903 -0.259259 C -0.107269 -0.262932 -0.109179 -0.266620 -0.110834 -0.270277 C -0.112489 -0.273935 -0.113623 -0.278271 -0.115834 -0.281203 C -0.118044 -0.284135 -0.121343 -0.286034 -0.124098 -0.287870 C -0.126852 -0.289706 -0.129885 -0.289660 -0.132362 -0.292222 C -0.134838 -0.294784 -0.136482 -0.301404 -0.138959 -0.303240 C -0.141436 -0.305077 -0.144468 -0.302870 -0.147223 -0.303240 C -0.149977 -0.303611 -0.152732 -0.305092 -0.155487 -0.305463 C -0.158241 -0.305833 -0.160996 -0.306188 -0.163750 -0.305463 C -0.166505 -0.304737 -0.168994 -0.302206 -0.172014 -0.301111 C -0.175035 -0.300015 -0.178299 -0.301095 -0.181875 -0.298888 C -0.185452 -0.296682 -0.190163 -0.291172 -0.193473 -0.287870 C -0.196783 -0.284568 -0.198982 -0.281281 -0.201837 -0.279074 C -0.204491 -0.276867 -0.207246 -0.276095 -0.210000 -0.274629 C -0.212755 -0.273163 -0.215510 -0.271743 -0.218264 -0.270277 C -0.221019 -0.268811 -0.223774 -0.266944 -0.226528 -0.265833 C -0.229283 -0.264722 -0.232038 -0.264706 -0.234792 -0.263611 C -0.237547 -0.262515 -0.240301 -0.259984 -0.243056 -0.259259 C -0.245811 -0.258534 -0.248577 -0.259629 -0.251320 -0.259259 C -0.254063 -0.258889 -0.256771 -0.257407 -0.259514 -0.257037 C -0.262257 -0.256666 -0.265024 -0.257037 -0.267778 -0.257037 C -0.270533 -0.257037 -0.273288 -0.257037 -0.276042 -0.257037 C -0.278797 -0.257037 -0.281551 -0.257037 -0.284306 -0.257037 C -0.287061 -0.257037 -0.289538 -0.257777 -0.292570 -0.257037 C -0.295602 -0.256296 -0.299468 -0.253333 -0.302500 -0.252592 C -0.305533 -0.251852 -0.308010 -0.252592 -0.310764 -0.252592 C -0.313519 -0.252592 -0.315730 -0.252592 -0.319028 -0.252592 C -0.322327 -0.252592 -0.326980 -0.252592 -0.330556 -0.252592 C -0.334132 -0.252592 -0.336899 -0.252592 -0.340487 -0.252592 C -0.344075 -0.252592 -0.348507 -0.252592 -0.352084 -0.252592 C -0.355660 -0.252592 -0.358924 -0.252963 -0.361945 -0.252592 C -0.364966 -0.252222 -0.367176 -0.251095 -0.370209 -0.250370 C -0.373241 -0.249645 -0.377385 -0.250432 -0.380139 -0.248240 C -0.382894 -0.246049 -0.384538 -0.241265 -0.386737 -0.237222 C -0.388936 -0.233179 -0.390857 -0.227654 -0.393334 -0.223981 C -0.395811 -0.220308 -0.398843 -0.218117 -0.401598 -0.215185 C -0.404352 -0.212253 -0.407651 -0.209691 -0.409862 -0.206388 C -0.412072 -0.203086 -0.413206 -0.199043 -0.414862 -0.195370 C -0.416517 -0.191697 -0.417593 -0.186929 -0.419792 -0.184351 C -0.421991 -0.181774 -0.424757 -0.181018 -0.428056 -0.179907 C -0.431355 -0.178796 -0.436007 -0.178055 -0.439584 -0.177685 C -0.443160 -0.177314 -0.446482 -0.178410 -0.449514 -0.177685 C -0.452547 -0.176959 -0.454746 -0.174058 -0.457778 -0.173333 C -0.460811 -0.172608 -0.464399 -0.173333 -0.467709 -0.173333 C -0.471019 -0.173333 -0.474063 -0.173333 -0.477639 -0.173333 C -0.481216 -0.173333 -0.485591 -0.173333 -0.489167 -0.173333 C -0.492744 -0.173333 -0.495788 -0.173333 -0.499098 -0.173333 C -0.502408 -0.173333 -0.504629 -0.173333 -0.509028 -0.173333 C -0.513426 -0.173333 -0.520254 -0.173333 -0.525487 -0.173333 C -0.530717 -0.173333 -0.535730 -0.173333 -0.540417 -0.173333 C -0.545105 -0.173333 -0.549213 -0.173333 -0.553612 -0.173333 C -0.558010 -0.173333 -0.562952 -0.173333 -0.566806 -0.173333 C -0.570660 -0.173333 -0.573426 -0.173333 -0.576737 -0.173333 C -0.580047 -0.173333 -0.583369 -0.173333 -0.586667 -0.173333 C -0.589966 -0.173333 -0.593507 -0.173333 -0.596528 -0.173333 C -0.599549 -0.173333 -0.601482 -0.173333 -0.604792 -0.173333 C -0.608102 -0.173333 -0.613079 -0.172963 -0.616389 -0.173333 C -0.619700 -0.173703 -0.621899 -0.174459 -0.624653 -0.175555 C -0.627408 -0.176651 -0.629619 -0.179182 -0.632917 -0.179907 C -0.636216 -0.180632 -0.640325 -0.179907 -0.644445 -0.179907 C -0.648564 -0.179907 -0.654062 -0.179907 -0.657638 -0.179907 C -0.661216 -0.179907 -0.663148 -0.181373 -0.665903 -0.179907 C -0.668658 -0.178441 -0.671413 -0.173672 -0.674167 -0.171111 C -0.676922 -0.168549 -0.679676 -0.166743 -0.682431 -0.164537 C -0.685186 -0.162330 -0.687940 -0.159336 -0.690695 -0.157870 C -0.693450 -0.156404 -0.695648 -0.155370 -0.698959 -0.155740 C -0.702269 -0.156111 -0.707246 -0.156790 -0.710556 -0.160092 C -0.713866 -0.163395 -0.715521 -0.172623 -0.718820 -0.175555 C -0.722118 -0.178487 -0.727593 -0.175493 -0.730348 -0.177685 C -0.733102 -0.179876 -0.733693 -0.185031 -0.735348 -0.188703 C -0.737002 -0.192376 -0.738635 -0.195679 -0.740278 -0.199722 C -0.741922 -0.203765 -0.744387 -0.208919 -0.745209 -0.212963 C -0.746031 -0.217006 -0.743831 -0.220308 -0.745209 -0.223981 C -0.746585 -0.227654 -0.752094 -0.231327 -0.753473 -0.235000 C -0.754850 -0.238672 -0.753195 -0.240879 -0.753473 -0.246018 C -0.753749 -0.251157 -0.754583 -0.260694 -0.755139 -0.265833 C -0.755695 -0.270972 -0.756528 -0.273179 -0.756806 -0.276851 C -0.757083 -0.280524 -0.757083 -0.283827 -0.756806 -0.287870 C -0.756528 -0.291913 -0.755417 -0.297068 -0.755139 -0.301111 C -0.754862 -0.305154 -0.755139 -0.308102 -0.755139 -0.312129 C -0.755139 -0.316157 -0.755139 -0.320509 -0.755139 -0.325277 C -0.755139 -0.330046 -0.756517 -0.337438 -0.755139 -0.340740 C -0.753762 -0.344043 -0.750174 -0.344367 -0.746875 -0.345092 C -0.743577 -0.345818 -0.738645 -0.344722 -0.735348 -0.345092 C -0.732049 -0.345463 -0.729838 -0.346944 -0.727084 -0.347314 C -0.724329 -0.347685 -0.722130 -0.347314 -0.718820 -0.347314 C -0.715510 -0.347314 -0.710533 -0.347314 -0.707223 -0.347314 C -0.703912 -0.347314 -0.702257 -0.346944 -0.698959 -0.347314 C -0.695660 -0.347685 -0.690729 -0.348441 -0.687431 -0.349537 C -0.684132 -0.350632 -0.682477 -0.352052 -0.679167 -0.353888 C -0.675857 -0.355725 -0.670879 -0.357978 -0.667570 -0.360555 C -0.664260 -0.363132 -0.662060 -0.366419 -0.659306 -0.369351 C -0.656551 -0.372284 -0.653797 -0.377407 -0.651042 -0.378148 C -0.648287 -0.378888 -0.644422 -0.376358 -0.642778 -0.373796 C -0.641135 -0.371234 -0.641725 -0.366450 -0.641181 -0.362777 C -0.640637 -0.359105 -0.639792 -0.355432 -0.639514 -0.351759 C -0.639237 -0.348086 -0.639514 -0.344413 -0.639514 -0.340740 C -0.639514 -0.337068 -0.639514 -0.333395 -0.639514 -0.329722 C -0.639514 -0.326049 -0.639237 -0.322376 -0.639514 -0.318703 C -0.639792 -0.315031 -0.640637 -0.311358 -0.641181 -0.307685 C -0.641725 -0.304012 -0.642512 -0.300339 -0.642778 -0.296666 C -0.643043 -0.292993 -0.642778 -0.290046 -0.642778 -0.285648 C -0.642778 -0.281250 -0.644422 -0.273950 -0.642778 -0.270277 C -0.641135 -0.266605 -0.634561 -0.264722 -0.632917 -0.263611 " pathEditMode="relative" rAng="0" ptsTypes="">
                                      <p:cBhvr>
                                        <p:cTn id="103" dur="3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00" y="-14600"/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10" presetClass="exit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3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2997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翻页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6" presetID="42" presetClass="path" presetSubtype="0" accel="50000" decel="5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-0.80226 -0.66142 L 1.11022E-16 -3.95062E-6 " pathEditMode="relative" rAng="0" ptsTypes="AA">
                                      <p:cBhvr>
                                        <p:cTn id="11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104" y="33056"/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63" presetClass="path" presetSubtype="0" accel="50000" decel="5000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3.33333E-6 -1.35802E-6 L -0.01527 -0.0108 " pathEditMode="relative" rAng="0" ptsTypes="AA">
                                      <p:cBhvr>
                                        <p:cTn id="119" dur="2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4" y="-556"/>
                                    </p:animMotion>
                                  </p:childTnLst>
                                </p:cTn>
                              </p:par>
                              <p:par>
                                <p:cTn id="120" presetID="8" presetClass="emph" presetSubtype="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animRot by="300000">
                                      <p:cBhvr>
                                        <p:cTn id="121" dur="2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翻页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5" presetID="42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80226 -0.66142 L 1.11022E-16 -3.95062E-6 " pathEditMode="relative" rAng="0" ptsTypes="AA">
                                      <p:cBhvr>
                                        <p:cTn id="126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104" y="33056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63" presetClass="path" presetSubtype="0" accel="50000" decel="5000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-3.33333E-6 -1.35802E-6 L -0.01527 -0.0108 " pathEditMode="relative" rAng="0" ptsTypes="AA">
                                      <p:cBhvr>
                                        <p:cTn id="128" dur="25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4" y="-556"/>
                                    </p:animMotion>
                                  </p:childTnLst>
                                </p:cTn>
                              </p:par>
                              <p:par>
                                <p:cTn id="129" presetID="8" presetClass="emph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Rot by="600000">
                                      <p:cBhvr>
                                        <p:cTn id="130" dur="25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翻页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4" presetID="42" presetClass="path" presetSubtype="0" accel="50000" decel="50000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animMotion origin="layout" path="M -0.80226 -0.66142 L 1.11022E-16 -3.95062E-6 " pathEditMode="relative" rAng="0" ptsTypes="AA">
                                      <p:cBhvr>
                                        <p:cTn id="135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104" y="33056"/>
                                    </p:animMotion>
                                  </p:childTnLst>
                                </p:cTn>
                              </p:par>
                              <p:par>
                                <p:cTn id="136" presetID="63" presetClass="path" presetSubtype="0" accel="50000" decel="50000" fill="hold" nodeType="withEffect">
                                  <p:stCondLst>
                                    <p:cond delay="5250"/>
                                  </p:stCondLst>
                                  <p:childTnLst>
                                    <p:animMotion origin="layout" path="M -3.33333E-6 -1.35802E-6 L -0.01527 -0.0108 " pathEditMode="relative" rAng="0" ptsTypes="AA">
                                      <p:cBhvr>
                                        <p:cTn id="137" dur="2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4" y="-556"/>
                                    </p:animMotion>
                                  </p:childTnLst>
                                </p:cTn>
                              </p:par>
                              <p:par>
                                <p:cTn id="138" presetID="8" presetClass="emph" presetSubtype="0" fill="hold" nodeType="withEffect">
                                  <p:stCondLst>
                                    <p:cond delay="6250"/>
                                  </p:stCondLst>
                                  <p:childTnLst>
                                    <p:animRot by="900000">
                                      <p:cBhvr>
                                        <p:cTn id="139" dur="2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翻页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3" presetID="42" presetClass="path" presetSubtype="0" accel="50000" decel="5000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animMotion origin="layout" path="M -0.80226 -0.66142 L 1.11022E-16 -3.95062E-6 " pathEditMode="relative" rAng="0" ptsTypes="AA">
                                      <p:cBhvr>
                                        <p:cTn id="144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104" y="33056"/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63" presetClass="path" presetSubtype="0" accel="50000" decel="5000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Motion origin="layout" path="M -3.33333E-6 -1.35802E-6 L -0.01527 -0.0108 " pathEditMode="relative" rAng="0" ptsTypes="AA">
                                      <p:cBhvr>
                                        <p:cTn id="146" dur="25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4" y="-556"/>
                                    </p:animMotion>
                                  </p:childTnLst>
                                </p:cTn>
                              </p:par>
                              <p:par>
                                <p:cTn id="147" presetID="8" presetClass="emph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Rot by="1800000">
                                      <p:cBhvr>
                                        <p:cTn id="148" dur="25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nodeType="withEffect">
                                  <p:stCondLst>
                                    <p:cond delay="825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翻页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2" presetID="42" presetClass="path" presetSubtype="0" accel="50000" decel="50000" fill="hold" nodeType="withEffect">
                                  <p:stCondLst>
                                    <p:cond delay="8250"/>
                                  </p:stCondLst>
                                  <p:childTnLst>
                                    <p:animMotion origin="layout" path="M -0.79393 -0.65402 L 0.00833 0.0074 " pathEditMode="relative" rAng="0" ptsTypes="AA">
                                      <p:cBhvr>
                                        <p:cTn id="153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104" y="33056"/>
                                    </p:animMotion>
                                  </p:childTnLst>
                                </p:cTn>
                              </p:par>
                              <p:par>
                                <p:cTn id="154" presetID="63" presetClass="path" presetSubtype="0" accel="50000" decel="50000" fill="hold" nodeType="withEffect">
                                  <p:stCondLst>
                                    <p:cond delay="8750"/>
                                  </p:stCondLst>
                                  <p:childTnLst>
                                    <p:animMotion origin="layout" path="M -3.33333E-6 -1.35802E-6 L -0.01527 -0.0108 " pathEditMode="relative" rAng="0" ptsTypes="AA">
                                      <p:cBhvr>
                                        <p:cTn id="155" dur="3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4" y="-556"/>
                                    </p:animMotion>
                                  </p:childTnLst>
                                </p:cTn>
                              </p:par>
                              <p:par>
                                <p:cTn id="156" presetID="8" presetClass="emph" presetSubtype="0" fill="hold" nodeType="withEffect">
                                  <p:stCondLst>
                                    <p:cond delay="9750"/>
                                  </p:stCondLst>
                                  <p:childTnLst>
                                    <p:animRot by="1080000">
                                      <p:cBhvr>
                                        <p:cTn id="157" dur="2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975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翻页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1" presetID="42" presetClass="path" presetSubtype="0" accel="50000" decel="50000" fill="hold" nodeType="withEffect">
                                  <p:stCondLst>
                                    <p:cond delay="9750"/>
                                  </p:stCondLst>
                                  <p:childTnLst>
                                    <p:animMotion origin="layout" path="M -0.79393 -0.65402 L 0.00833 0.0074 " pathEditMode="relative" rAng="0" ptsTypes="AA">
                                      <p:cBhvr>
                                        <p:cTn id="162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104" y="33056"/>
                                    </p:animMotion>
                                  </p:childTnLst>
                                </p:cTn>
                              </p:par>
                              <p:par>
                                <p:cTn id="163" presetID="63" presetClass="path" presetSubtype="0" accel="50000" decel="50000" fill="hold" nodeType="withEffect">
                                  <p:stCondLst>
                                    <p:cond delay="10250"/>
                                  </p:stCondLst>
                                  <p:childTnLst>
                                    <p:animMotion origin="layout" path="M -3.33333E-6 -1.35802E-6 L -0.01527 -0.0108 " pathEditMode="relative" rAng="0" ptsTypes="AA">
                                      <p:cBhvr>
                                        <p:cTn id="164" dur="3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4" y="-556"/>
                                    </p:animMotion>
                                  </p:childTnLst>
                                </p:cTn>
                              </p:par>
                              <p:par>
                                <p:cTn id="165" presetID="8" presetClass="emph" presetSubtype="0" fill="hold" nodeType="withEffect">
                                  <p:stCondLst>
                                    <p:cond delay="11250"/>
                                  </p:stCondLst>
                                  <p:childTnLst>
                                    <p:animRot by="1320000">
                                      <p:cBhvr>
                                        <p:cTn id="166" dur="25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nodeType="withEffect">
                                  <p:stCondLst>
                                    <p:cond delay="1125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翻页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0" presetID="42" presetClass="path" presetSubtype="0" accel="50000" decel="50000" fill="hold" nodeType="withEffect">
                                  <p:stCondLst>
                                    <p:cond delay="11250"/>
                                  </p:stCondLst>
                                  <p:childTnLst>
                                    <p:animMotion origin="layout" path="M -0.79393 -0.65402 L 0.00833 0.0074 " pathEditMode="relative" rAng="0" ptsTypes="AA">
                                      <p:cBhvr>
                                        <p:cTn id="171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104" y="33056"/>
                                    </p:animMotion>
                                  </p:childTnLst>
                                </p:cTn>
                              </p:par>
                              <p:par>
                                <p:cTn id="172" presetID="63" presetClass="path" presetSubtype="0" accel="50000" decel="50000" fill="hold" nodeType="withEffect">
                                  <p:stCondLst>
                                    <p:cond delay="11750"/>
                                  </p:stCondLst>
                                  <p:childTnLst>
                                    <p:animMotion origin="layout" path="M -3.33333E-6 -1.35802E-6 L -0.01527 -0.0108 " pathEditMode="relative" rAng="0" ptsTypes="AA">
                                      <p:cBhvr>
                                        <p:cTn id="173" dur="3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4" y="-556"/>
                                    </p:animMotion>
                                  </p:childTnLst>
                                </p:cTn>
                              </p:par>
                              <p:par>
                                <p:cTn id="174" presetID="8" presetClass="emph" presetSubtype="0" fill="hold" nodeType="withEffect">
                                  <p:stCondLst>
                                    <p:cond delay="12250"/>
                                  </p:stCondLst>
                                  <p:childTnLst>
                                    <p:animRot by="1500000">
                                      <p:cBhvr>
                                        <p:cTn id="175" dur="2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90" grpId="1" animBg="1"/>
      <p:bldP spid="90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103790" y="-402443"/>
            <a:ext cx="3050958" cy="3162423"/>
          </a:xfrm>
          <a:prstGeom prst="rect">
            <a:avLst/>
          </a:prstGeom>
        </p:spPr>
      </p:pic>
      <p:pic>
        <p:nvPicPr>
          <p:cNvPr id="4" name="图片 3" descr="1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7728" y="1383620"/>
            <a:ext cx="3267075" cy="2752725"/>
          </a:xfrm>
          <a:prstGeom prst="rect">
            <a:avLst/>
          </a:prstGeom>
        </p:spPr>
      </p:pic>
      <p:pic>
        <p:nvPicPr>
          <p:cNvPr id="6" name="图片 5" descr="2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-39956" y="3549958"/>
            <a:ext cx="1371596" cy="1593542"/>
          </a:xfrm>
          <a:prstGeom prst="rect">
            <a:avLst/>
          </a:prstGeom>
        </p:spPr>
      </p:pic>
      <p:pic>
        <p:nvPicPr>
          <p:cNvPr id="9" name="图片 8" descr="44.pn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845590" y="-236562"/>
            <a:ext cx="2736305" cy="2052228"/>
          </a:xfrm>
          <a:prstGeom prst="rect">
            <a:avLst/>
          </a:prstGeom>
        </p:spPr>
      </p:pic>
      <p:pic>
        <p:nvPicPr>
          <p:cNvPr id="7" name="Picture 5" descr="泡泡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144000" y="4706303"/>
            <a:ext cx="685800" cy="610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泡泡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61155" y="6262212"/>
            <a:ext cx="885825" cy="788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77" descr="泡泡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109080" y="5483545"/>
            <a:ext cx="644525" cy="574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80" descr="泡泡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900113" y="5289235"/>
            <a:ext cx="747713" cy="665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5" descr="蒲公英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18180000">
            <a:off x="3912872" y="2174400"/>
            <a:ext cx="722948" cy="98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5" descr="蒲公英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18180000">
            <a:off x="816451" y="164783"/>
            <a:ext cx="72294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5" descr="蒲公英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18180000">
            <a:off x="456091" y="943452"/>
            <a:ext cx="72294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Oval 13"/>
          <p:cNvSpPr>
            <a:spLocks noChangeArrowheads="1"/>
          </p:cNvSpPr>
          <p:nvPr/>
        </p:nvSpPr>
        <p:spPr bwMode="auto">
          <a:xfrm>
            <a:off x="5222897" y="4260474"/>
            <a:ext cx="609682" cy="509248"/>
          </a:xfrm>
          <a:prstGeom prst="ellipse">
            <a:avLst/>
          </a:prstGeom>
          <a:solidFill>
            <a:schemeClr val="bg1">
              <a:alpha val="61176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0759" tIns="31663" rIns="60759" bIns="31663" anchor="ctr"/>
          <a:lstStyle>
            <a:lvl1pPr eaLnBrk="0" hangingPunct="0">
              <a:spcBef>
                <a:spcPct val="20000"/>
              </a:spcBef>
              <a:buChar char="•"/>
              <a:defRPr sz="3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440"/>
          </a:p>
        </p:txBody>
      </p:sp>
      <p:pic>
        <p:nvPicPr>
          <p:cNvPr id="16" name="Picture 3" descr="C:\Documents and Settings\Administrator\桌面\9.19\动画\未标题-1.pn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 flipH="1" flipV="1">
            <a:off x="-16916400" y="4145763"/>
            <a:ext cx="34213800" cy="1645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3" descr="C:\Documents and Settings\Administrator\桌面\9.19\动画\未标题-1.png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flipV="1">
            <a:off x="-24787225" y="3369462"/>
            <a:ext cx="49834800" cy="1783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4" descr="C:\Documents and Settings\Administrator\桌面\9.19\动画\y1.png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-2562887" y="4442943"/>
            <a:ext cx="520436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5" descr="C:\Documents and Settings\Administrator\桌面\9.19\动画\y2.png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-457199" y="3351512"/>
            <a:ext cx="306386" cy="594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6" descr="C:\Documents and Settings\Administrator\桌面\9.19\动画\y3.png"/>
          <p:cNvPicPr>
            <a:picLocks noChangeAspect="1" noChangeArrowheads="1"/>
          </p:cNvPicPr>
          <p:nvPr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-1391919" y="3762661"/>
            <a:ext cx="372426" cy="49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7" descr="C:\Documents and Settings\Administrator\桌面\9.19\动画\y4.png"/>
          <p:cNvPicPr>
            <a:picLocks noChangeAspect="1" noChangeArrowheads="1"/>
          </p:cNvPicPr>
          <p:nvPr/>
        </p:nvPicPr>
        <p:blipFill>
          <a:blip r:embed="rId15" cstate="screen"/>
          <a:srcRect/>
          <a:stretch>
            <a:fillRect/>
          </a:stretch>
        </p:blipFill>
        <p:spPr bwMode="auto">
          <a:xfrm>
            <a:off x="-557701" y="2741611"/>
            <a:ext cx="483948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3" descr="C:\Documents and Settings\Administrator\桌面\9.19\动画\y5.png"/>
          <p:cNvPicPr>
            <a:picLocks noChangeAspect="1" noChangeArrowheads="1"/>
          </p:cNvPicPr>
          <p:nvPr/>
        </p:nvPicPr>
        <p:blipFill>
          <a:blip r:embed="rId16" cstate="screen"/>
          <a:srcRect/>
          <a:stretch>
            <a:fillRect/>
          </a:stretch>
        </p:blipFill>
        <p:spPr bwMode="auto">
          <a:xfrm>
            <a:off x="-2270125" y="4831563"/>
            <a:ext cx="554037" cy="1097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4" descr="C:\Documents and Settings\Administrator\桌面\9.19\动画\y1.png"/>
          <p:cNvPicPr>
            <a:picLocks noChangeAspect="1" noChangeArrowheads="1"/>
          </p:cNvPicPr>
          <p:nvPr/>
        </p:nvPicPr>
        <p:blipFill>
          <a:blip r:embed="rId17" cstate="screen"/>
          <a:srcRect/>
          <a:stretch>
            <a:fillRect/>
          </a:stretch>
        </p:blipFill>
        <p:spPr bwMode="auto">
          <a:xfrm>
            <a:off x="-802970" y="4205199"/>
            <a:ext cx="572478" cy="70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6" descr="C:\Documents and Settings\Administrator\桌面\9.19\动画\y3.png"/>
          <p:cNvPicPr>
            <a:picLocks noChangeAspect="1" noChangeArrowheads="1"/>
          </p:cNvPicPr>
          <p:nvPr/>
        </p:nvPicPr>
        <p:blipFill>
          <a:blip r:embed="rId18" cstate="screen"/>
          <a:srcRect/>
          <a:stretch>
            <a:fillRect/>
          </a:stretch>
        </p:blipFill>
        <p:spPr bwMode="auto">
          <a:xfrm>
            <a:off x="-1337932" y="2650719"/>
            <a:ext cx="394626" cy="521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7" descr="C:\Documents and Settings\Administrator\桌面\9.19\动画\y4.png"/>
          <p:cNvPicPr>
            <a:picLocks noChangeAspect="1" noChangeArrowheads="1"/>
          </p:cNvPicPr>
          <p:nvPr/>
        </p:nvPicPr>
        <p:blipFill>
          <a:blip r:embed="rId19" cstate="screen"/>
          <a:srcRect/>
          <a:stretch>
            <a:fillRect/>
          </a:stretch>
        </p:blipFill>
        <p:spPr bwMode="auto">
          <a:xfrm>
            <a:off x="-2225040" y="3604194"/>
            <a:ext cx="454342" cy="647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5" descr="C:\Documents and Settings\Administrator\桌面\9.19\动画\y2.png"/>
          <p:cNvPicPr>
            <a:picLocks noChangeAspect="1" noChangeArrowheads="1"/>
          </p:cNvPicPr>
          <p:nvPr/>
        </p:nvPicPr>
        <p:blipFill>
          <a:blip r:embed="rId20" cstate="screen"/>
          <a:srcRect/>
          <a:stretch>
            <a:fillRect/>
          </a:stretch>
        </p:blipFill>
        <p:spPr bwMode="auto">
          <a:xfrm>
            <a:off x="-2634144" y="2905751"/>
            <a:ext cx="423238" cy="820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3" descr="C:\Documents and Settings\Administrator\桌面\9.19\动画\未标题-1.png"/>
          <p:cNvPicPr>
            <a:picLocks noChangeAspect="1" noChangeArrowheads="1"/>
          </p:cNvPicPr>
          <p:nvPr/>
        </p:nvPicPr>
        <p:blipFill>
          <a:blip r:embed="rId21" cstate="screen"/>
          <a:srcRect t="43450"/>
          <a:stretch>
            <a:fillRect/>
          </a:stretch>
        </p:blipFill>
        <p:spPr bwMode="auto">
          <a:xfrm>
            <a:off x="-10857854" y="4077183"/>
            <a:ext cx="22059254" cy="1200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5" descr="泡泡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296400" y="5217326"/>
            <a:ext cx="685800" cy="610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6" descr="泡泡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13555" y="6773234"/>
            <a:ext cx="885825" cy="788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177" descr="泡泡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261480" y="5994565"/>
            <a:ext cx="644525" cy="574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" name="组合 30"/>
          <p:cNvGrpSpPr/>
          <p:nvPr/>
        </p:nvGrpSpPr>
        <p:grpSpPr>
          <a:xfrm>
            <a:off x="3023329" y="2484249"/>
            <a:ext cx="2183398" cy="1657948"/>
            <a:chOff x="2222777" y="920054"/>
            <a:chExt cx="2425998" cy="1842165"/>
          </a:xfrm>
        </p:grpSpPr>
        <p:pic>
          <p:nvPicPr>
            <p:cNvPr id="32" name="Picture 43"/>
            <p:cNvPicPr>
              <a:picLocks noChangeAspect="1" noChangeArrowheads="1"/>
            </p:cNvPicPr>
            <p:nvPr/>
          </p:nvPicPr>
          <p:blipFill>
            <a:blip r:embed="rId22" cstate="screen"/>
            <a:stretch>
              <a:fillRect/>
            </a:stretch>
          </p:blipFill>
          <p:spPr bwMode="auto">
            <a:xfrm rot="21215030">
              <a:off x="2222777" y="1143624"/>
              <a:ext cx="2425998" cy="161859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2" descr="C:\Users\jsj\Downloads\44MRedocn_2011011912540106_322215\5.png"/>
            <p:cNvPicPr>
              <a:picLocks noChangeAspect="1" noChangeArrowheads="1"/>
            </p:cNvPicPr>
            <p:nvPr/>
          </p:nvPicPr>
          <p:blipFill rotWithShape="1">
            <a:blip r:embed="rId23" cstate="screen"/>
            <a:srcRect/>
            <a:stretch>
              <a:fillRect/>
            </a:stretch>
          </p:blipFill>
          <p:spPr bwMode="auto">
            <a:xfrm>
              <a:off x="3056137" y="920054"/>
              <a:ext cx="379639" cy="4624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4" name="组合 33"/>
          <p:cNvGrpSpPr/>
          <p:nvPr/>
        </p:nvGrpSpPr>
        <p:grpSpPr>
          <a:xfrm>
            <a:off x="5442843" y="2707911"/>
            <a:ext cx="2150497" cy="1599322"/>
            <a:chOff x="4846440" y="2927012"/>
            <a:chExt cx="2389441" cy="1777026"/>
          </a:xfrm>
        </p:grpSpPr>
        <p:pic>
          <p:nvPicPr>
            <p:cNvPr id="35" name="Picture 43"/>
            <p:cNvPicPr>
              <a:picLocks noChangeAspect="1" noChangeArrowheads="1"/>
            </p:cNvPicPr>
            <p:nvPr/>
          </p:nvPicPr>
          <p:blipFill>
            <a:blip r:embed="rId24" cstate="screen"/>
            <a:stretch>
              <a:fillRect/>
            </a:stretch>
          </p:blipFill>
          <p:spPr bwMode="auto">
            <a:xfrm rot="1009973">
              <a:off x="4846440" y="3270373"/>
              <a:ext cx="2389441" cy="143366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2" descr="C:\Users\jsj\Downloads\44MRedocn_2011011912540106_322215\5.png"/>
            <p:cNvPicPr>
              <a:picLocks noChangeAspect="1" noChangeArrowheads="1"/>
            </p:cNvPicPr>
            <p:nvPr/>
          </p:nvPicPr>
          <p:blipFill rotWithShape="1">
            <a:blip r:embed="rId23" cstate="screen"/>
            <a:srcRect/>
            <a:stretch>
              <a:fillRect/>
            </a:stretch>
          </p:blipFill>
          <p:spPr bwMode="auto">
            <a:xfrm rot="654029">
              <a:off x="6096277" y="2927012"/>
              <a:ext cx="379639" cy="4624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">
        <p:fade/>
      </p:transition>
    </mc:Choice>
    <mc:Fallback xmlns="">
      <p:transition spd="med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23541 0.057037 C 0.004733 0.074105 -0.093508 0.127438 -0.089306 0.159444 C -0.085105 0.191451 0.009930 0.225864 0.048749 0.249074 C 0.087569 0.272284 0.146805 0.275494 0.143610 0.298704 C 0.140416 0.321913 0.056990 0.354707 0.029583 0.388333 C 0.002175 0.421960 -0.028832 0.467917 -0.020833 0.500463 C -0.012835 0.533009 0.069374 0.541728 0.077569 0.583611 C 0.085763 0.625494 0.036539 0.723734 0.028333 0.751759 " pathEditMode="relative" rAng="0" ptsTypes="">
                                      <p:cBhvr>
                                        <p:cTn id="18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" y="347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26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1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8" presetClass="emph" presetSubtype="0" repeatCount="indefinite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4200000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0" presetClass="pat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10972 0.846203 C -0.002766 0.818179 0.046458 0.719939 0.038264 0.678056 C 0.030069 0.636173 -0.052140 0.627454 -0.060138 0.594908 C -0.068137 0.562362 -0.037130 0.516405 -0.009722 0.482778 C 0.017685 0.449151 0.101111 0.416358 0.104305 0.393149 C 0.107500 0.369939 0.048264 0.366729 0.009444 0.343519 C -0.029375 0.320309 -0.124410 0.285896 -0.128611 0.253889 C -0.132813 0.221883 -0.034572 0.168550 -0.015764 0.151482 " pathEditMode="relative" rAng="0" ptsTypes="">
                                      <p:cBhvr>
                                        <p:cTn id="27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080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26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1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8" presetClass="emph" presetSubtype="0" repeatCount="indefinite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4200000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0" presetClass="pat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28472 0.751852 C 0.036678 0.723827 0.085902 0.625587 0.077708 0.583704 C 0.069513 0.541821 -0.012696 0.533102 -0.020694 0.500556 C -0.028693 0.468010 0.002314 0.422053 0.029722 0.388426 C 0.057129 0.354800 0.140555 0.322006 0.143749 0.298797 C 0.146944 0.275587 0.087708 0.272377 0.048888 0.249167 C 0.010069 0.225957 -0.084966 0.191544 -0.089167 0.159537 C -0.093369 0.127531 0.004872 0.074198 0.023680 0.057130 " pathEditMode="relative" rAng="0" ptsTypes="">
                                      <p:cBhvr>
                                        <p:cTn id="36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080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26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15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8" presetClass="emph" presetSubtype="0" repeatCount="indefinite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4200000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56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266528 -0.126852 " pathEditMode="relative" rAng="0" ptsTypes="">
                                      <p:cBhvr>
                                        <p:cTn id="4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00" y="-10800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10" presetClass="exit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368 0.004444 C -0.019159 0.004444 -0.024171 0.004444 -0.028113 0.004444 C -0.032056 0.004444 -0.036014 0.004444 -0.041025 0.004444 C -0.046037 0.004444 -0.052102 0.004089 -0.058182 0.004444 C -0.064261 0.004799 -0.072132 0.006219 -0.077504 0.006574 C -0.082877 0.006929 -0.085766 0.006574 -0.090417 0.006574 C -0.095067 0.006574 -0.100394 0.006574 -0.105405 0.006574 C -0.110416 0.006574 -0.116180 0.006574 -0.120485 0.006574 C -0.124789 0.006574 -0.127302 0.006574 -0.131229 0.006574 C -0.135157 0.006574 -0.139763 0.008410 -0.144052 0.006574 C -0.148340 0.004737 -0.153383 -0.000772 -0.156964 -0.004445 C -0.160546 -0.008118 -0.162322 -0.012531 -0.165541 -0.015463 C -0.168762 -0.018396 -0.173413 -0.018380 -0.176286 -0.022037 C -0.179161 -0.025695 -0.180636 -0.033010 -0.182788 -0.037408 C -0.184939 -0.041806 -0.187769 -0.044383 -0.189199 -0.048426 C -0.190628 -0.052470 -0.188506 -0.059090 -0.191365 -0.061667 C -0.194226 -0.064244 -0.202066 -0.061683 -0.206355 -0.063889 C -0.210644 -0.066096 -0.214226 -0.071235 -0.217100 -0.074908 C -0.219975 -0.078581 -0.220727 -0.082254 -0.223601 -0.085926 C -0.226476 -0.089599 -0.230780 -0.094383 -0.234346 -0.096945 C -0.237913 -0.099507 -0.241435 -0.100926 -0.245000 -0.101297 C -0.248568 -0.101667 -0.251803 -0.099892 -0.255745 -0.099167 C -0.259689 -0.098442 -0.264716 -0.099152 -0.268658 -0.096945 C -0.272601 -0.094738 -0.276544 -0.089599 -0.279403 -0.085926 C -0.282263 -0.082254 -0.284385 -0.078581 -0.285814 -0.074908 C -0.287244 -0.071235 -0.287620 -0.067562 -0.287981 -0.063889 C -0.288343 -0.060217 -0.285468 -0.055803 -0.287981 -0.052871 C -0.290494 -0.049939 -0.298756 -0.047392 -0.303060 -0.046297 C -0.307365 -0.045201 -0.309877 -0.046297 -0.313805 -0.046297 C -0.317733 -0.046297 -0.322339 -0.046297 -0.326627 -0.046297 C -0.330916 -0.046297 -0.335596 -0.044831 -0.339540 -0.046297 C -0.343482 -0.047763 -0.346703 -0.053257 -0.350285 -0.055093 C -0.353866 -0.056930 -0.357448 -0.056590 -0.361030 -0.057315 C -0.364611 -0.058041 -0.367470 -0.058349 -0.371774 -0.059445 C -0.376079 -0.060541 -0.382203 -0.062053 -0.386854 -0.063889 C -0.391504 -0.065726 -0.395025 -0.069723 -0.399676 -0.070463 C -0.404325 -0.071204 -0.411173 -0.070525 -0.414755 -0.068334 C -0.418337 -0.066142 -0.419736 -0.061358 -0.421166 -0.057315 C -0.422595 -0.053272 -0.422611 -0.048118 -0.423332 -0.044075 C -0.424055 -0.040031 -0.425138 -0.036729 -0.425500 -0.033056 C -0.425861 -0.029383 -0.425138 -0.025710 -0.425500 -0.022037 C -0.425861 -0.018365 -0.426960 -0.014692 -0.427667 -0.011019 C -0.428375 -0.007346 -0.427246 -0.002933 -0.429744 0.000000 C -0.432242 0.002932 -0.438713 0.004367 -0.442655 0.006574 C -0.446599 0.008780 -0.449820 0.011774 -0.453401 0.013240 C -0.456983 0.014706 -0.460565 0.015015 -0.464146 0.015370 C -0.467728 0.015725 -0.471309 0.015370 -0.474891 0.015370 C -0.478473 0.015370 -0.482054 0.016836 -0.485636 0.015370 C -0.489218 0.013904 -0.493522 0.009876 -0.496381 0.006574 C -0.499241 0.003271 -0.499211 -0.000417 -0.502792 -0.004445 C -0.506374 -0.008473 -0.515013 -0.013565 -0.517872 -0.017593 C -0.520731 -0.021621 -0.517089 -0.024198 -0.519948 -0.028612 C -0.522807 -0.033025 -0.531445 -0.039661 -0.535027 -0.044075 C -0.538609 -0.048488 -0.540008 -0.051050 -0.541439 -0.055093 C -0.542868 -0.059136 -0.542176 -0.064306 -0.543605 -0.068334 C -0.545035 -0.072362 -0.547864 -0.075232 -0.550016 -0.079260 C -0.552168 -0.083287 -0.554004 -0.088457 -0.556518 -0.092500 C -0.559031 -0.096544 -0.562943 -0.099846 -0.565095 -0.103519 C -0.567247 -0.107192 -0.566916 -0.110124 -0.569429 -0.114537 C -0.571942 -0.118951 -0.577676 -0.125587 -0.580174 -0.130000 C -0.582673 -0.134414 -0.583349 -0.137362 -0.584418 -0.141019 C -0.585487 -0.144676 -0.585863 -0.148288 -0.586586 -0.151945 C -0.587307 -0.155602 -0.587684 -0.159291 -0.588752 -0.162963 C -0.589821 -0.166636 -0.591205 -0.170309 -0.592996 -0.173982 C -0.594788 -0.177655 -0.598068 -0.181328 -0.599497 -0.185000 C -0.600927 -0.188673 -0.599783 -0.192346 -0.601575 -0.196019 C -0.603365 -0.199692 -0.607022 -0.204831 -0.610242 -0.207037 C -0.613463 -0.209244 -0.617331 -0.208889 -0.620898 -0.209260 C -0.624464 -0.209630 -0.628061 -0.209630 -0.631643 -0.209260 C -0.635224 -0.208889 -0.638806 -0.208504 -0.642387 -0.207037 C -0.645969 -0.205571 -0.650258 -0.203396 -0.653132 -0.200463 C -0.656007 -0.197531 -0.656760 -0.192747 -0.659633 -0.189445 C -0.662508 -0.186142 -0.667519 -0.183951 -0.670378 -0.180649 C -0.673238 -0.177346 -0.673931 -0.173303 -0.676790 -0.169630 C -0.679649 -0.165957 -0.683953 -0.161914 -0.687535 -0.158612 C -0.691116 -0.155309 -0.694698 -0.151652 -0.698280 -0.149815 C -0.701861 -0.147979 -0.705443 -0.147238 -0.709024 -0.147593 C -0.712606 -0.147948 -0.717272 -0.149383 -0.719769 -0.151945 C -0.722269 -0.154507 -0.723306 -0.159291 -0.724013 -0.162963 C -0.724721 -0.166636 -0.724013 -0.170309 -0.724013 -0.173982 C -0.724013 -0.177655 -0.723653 -0.181328 -0.724013 -0.185000 C -0.724375 -0.188673 -0.726181 -0.192346 -0.726181 -0.196019 C -0.726181 -0.199692 -0.725082 -0.203365 -0.724013 -0.207037 C -0.722945 -0.210710 -0.720477 -0.214383 -0.719769 -0.218056 C -0.719062 -0.221729 -0.717979 -0.225772 -0.719769 -0.229075 C -0.721561 -0.232377 -0.726934 -0.236034 -0.730515 -0.237871 C -0.734097 -0.239707 -0.737679 -0.239723 -0.741260 -0.240093 C -0.744842 -0.240463 -0.748423 -0.240093 -0.752005 -0.240093 C -0.755587 -0.240093 -0.758461 -0.242300 -0.762750 -0.240093 C -0.767040 -0.237886 -0.774173 -0.230896 -0.777739 -0.226852 C -0.781306 -0.222809 -0.781636 -0.219507 -0.784150 -0.215834 C -0.786663 -0.212161 -0.790305 -0.208488 -0.792818 -0.204815 C -0.795332 -0.201142 -0.798161 -0.197454 -0.799228 -0.193797 C -0.800297 -0.190139 -0.799228 -0.186528 -0.799228 -0.182871 C -0.799228 -0.179213 -0.799590 -0.175525 -0.799228 -0.171852 C -0.798868 -0.168180 -0.797424 -0.164507 -0.797062 -0.160834 C -0.796701 -0.157161 -0.798131 -0.153488 -0.797062 -0.149815 C -0.795993 -0.146142 -0.791720 -0.140633 -0.790651 -0.138797 " pathEditMode="relative" rAng="0" ptsTypes="">
                                      <p:cBhvr>
                                        <p:cTn id="4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200" y="-780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818 -0.038825 C -0.010671 -0.037510 -0.016230 -0.032910 -0.019937 -0.030938 C -0.023644 -0.028966 -0.027349 -0.030909 -0.031056 -0.026993 C -0.034761 -0.023078 -0.038468 -0.010698 -0.042175 -0.007439 C -0.045880 -0.004179 -0.048839 -0.007439 -0.053293 -0.007439 C -0.057747 -0.007439 -0.063711 -0.008069 -0.068897 -0.007439 C -0.074083 -0.006809 -0.079222 -0.004289 -0.084407 -0.003659 C -0.089593 -0.003029 -0.095558 -0.003659 -0.100011 -0.003659 C -0.104465 -0.003659 -0.107066 -0.003659 -0.111130 -0.003659 C -0.115193 -0.003659 -0.119959 -0.003659 -0.124397 -0.003659 C -0.128835 -0.003659 -0.133304 -0.003659 -0.137758 -0.003659 C -0.142213 -0.003659 -0.146308 -0.003029 -0.151120 -0.003659 C -0.155931 -0.004289 -0.162191 -0.006153 -0.166630 -0.007439 C -0.171068 -0.008726 -0.173668 -0.009411 -0.177749 -0.011383 C -0.181829 -0.013354 -0.187030 -0.017298 -0.191110 -0.019269 C -0.195191 -0.021243 -0.198522 -0.022556 -0.202229 -0.023214 C -0.205935 -0.023871 -0.209641 -0.023214 -0.213347 -0.023214 C -0.217054 -0.023214 -0.220759 -0.018668 -0.224466 -0.023214 C -0.228173 -0.027759 -0.233000 -0.042686 -0.235585 -0.050491 C -0.238170 -0.058297 -0.237765 -0.063528 -0.239977 -0.070047 C -0.242188 -0.076563 -0.245878 -0.090915 -0.248853 -0.089600 C -0.251826 -0.088285 -0.255595 -0.070622 -0.257821 -0.062158 C -0.260049 -0.053697 -0.261108 -0.046630 -0.262213 -0.038825 C -0.263319 -0.031020 -0.264082 -0.023816 -0.264456 -0.015326 C -0.264830 -0.006836 -0.262977 0.002996 -0.264456 0.012116 C -0.265936 0.021236 -0.271480 0.030931 -0.273332 0.039393 C -0.275186 0.047857 -0.274469 0.055717 -0.275576 0.062892 C -0.276681 0.070067 -0.278860 0.082445 -0.279967 0.082445 C -0.281072 0.082445 -0.281836 0.070067 -0.282208 0.062892 C -0.282582 0.055717 -0.282208 0.047227 -0.282208 0.039393 C -0.282208 0.031559 -0.282208 0.023069 -0.282208 0.015894 C -0.282208 0.008719 -0.282208 0.004146 -0.282208 -0.003659 C -0.282208 -0.011464 -0.282208 -0.023131 -0.282208 -0.030938 C -0.282208 -0.038743 -0.282208 -0.043973 -0.282208 -0.050491 C -0.282208 -0.057010 -0.281462 -0.063528 -0.282208 -0.070047 C -0.282956 -0.076563 -0.285214 -0.082425 -0.286694 -0.089600 C -0.288173 -0.096775 -0.289606 -0.105924 -0.291086 -0.113099 C -0.292564 -0.120274 -0.292969 -0.131366 -0.295570 -0.132653 C -0.298171 -0.133941 -0.302250 -0.127998 -0.306689 -0.120823 C -0.311128 -0.113647 -0.315908 -0.101322 -0.322200 -0.089600 C -0.328490 -0.077878 -0.338877 -0.059612 -0.344436 -0.050491 C -0.349995 -0.041371 -0.352582 -0.040741 -0.355555 -0.034881 C -0.358529 -0.029019 -0.360803 -0.021844 -0.362282 -0.015326 C -0.363762 -0.008807 -0.362220 0.002914 -0.364432 0.004228 C -0.366642 0.005543 -0.373696 -0.001577 -0.375549 -0.007439 C -0.377403 -0.013299 -0.373696 -0.022448 -0.375549 -0.030938 C -0.377403 -0.039428 -0.383337 -0.049260 -0.386669 -0.058380 C -0.390001 -0.067498 -0.392945 -0.077852 -0.395546 -0.085657 C -0.398146 -0.093461 -0.400779 -0.105211 -0.402273 -0.105211 C -0.403768 -0.105211 -0.403409 -0.093461 -0.404514 -0.085657 C -0.405621 -0.077852 -0.407054 -0.066185 -0.408907 -0.058380 C -0.410759 -0.050573 -0.413033 -0.045343 -0.415634 -0.038825 C -0.418234 -0.032306 -0.421178 -0.025788 -0.424510 -0.019269 C -0.427842 -0.012753 -0.431923 -0.006234 -0.435627 0.000284 C -0.439335 0.006803 -0.443415 0.013321 -0.446747 0.019839 C -0.450081 0.026356 -0.452293 0.033533 -0.455624 0.039393 C -0.458956 0.045253 -0.463783 0.049143 -0.466743 0.055003 C -0.469701 0.060865 -0.470418 0.069327 -0.473377 0.074559 C -0.476335 0.079788 -0.481163 0.079872 -0.484496 0.086390 C -0.487828 0.092907 -0.490413 0.105862 -0.493371 0.113667 C -0.496331 0.121473 -0.498168 0.126046 -0.502248 0.133221 C -0.506329 0.140398 -0.513398 0.150201 -0.517851 0.156720 C -0.522306 0.163238 -0.525264 0.173645 -0.528969 0.172330 C -0.532676 0.171017 -0.537130 0.156008 -0.540089 0.148833 C -0.543048 0.141656 -0.544511 0.135796 -0.546723 0.129278 C -0.548934 0.122759 -0.551877 0.116241 -0.553356 0.109724 C -0.554836 0.103206 -0.555226 0.097317 -0.555600 0.090169 C -0.555974 0.083020 -0.555226 0.073984 -0.555600 0.066835 C -0.555974 0.059687 -0.557468 0.054457 -0.557842 0.047282 C -0.558215 0.040105 -0.557842 0.032273 -0.557842 0.023783 C -0.557842 0.015293 -0.557842 0.004173 -0.557842 -0.003659 C -0.557842 -0.011493 -0.557842 -0.016723 -0.557842 -0.023214 C -0.557842 -0.029704 -0.557468 -0.036113 -0.557842 -0.042605 C -0.558215 -0.049095 -0.559711 -0.054327 -0.560084 -0.062158 C -0.560458 -0.069992 -0.560084 -0.081110 -0.560084 -0.089600 C -0.560084 -0.098090 -0.560084 -0.104636 -0.560084 -0.113099 C -0.560084 -0.121561 -0.560084 -0.132571 -0.560084 -0.140375 C -0.560084 -0.148180 -0.560084 -0.153412 -0.560084 -0.159930 C -0.560084 -0.166450 -0.560458 -0.172967 -0.560084 -0.179485 C -0.559711 -0.186003 -0.557842 -0.192522 -0.557842 -0.199040 C -0.557842 -0.205559 -0.558606 -0.212077 -0.560084 -0.218594 C -0.561564 -0.225112 -0.564865 -0.230974 -0.566718 -0.238149 C -0.568571 -0.245324 -0.570082 -0.253841 -0.571203 -0.261648 C -0.572323 -0.269453 -0.572714 -0.277833 -0.573446 -0.284981 C -0.574177 -0.292127 -0.573383 -0.303877 -0.575594 -0.304535 C -0.577806 -0.305192 -0.582260 -0.296730 -0.586713 -0.288925 C -0.591167 -0.281120 -0.598983 -0.266823 -0.602317 -0.257703 C -0.605649 -0.248584 -0.602644 -0.243983 -0.606708 -0.234205 C -0.610773 -0.224427 -0.620770 -0.210104 -0.626704 -0.199040 C -0.632636 -0.187975 -0.638959 -0.176282 -0.642307 -0.167818 C -0.645655 -0.159356 -0.645312 -0.156096 -0.646792 -0.148265 C -0.648271 -0.140430 -0.650452 -0.129943 -0.651183 -0.120823 C -0.651916 -0.111702 -0.650436 -0.102007 -0.651183 -0.093544 C -0.651931 -0.085082 -0.654547 -0.077878 -0.655669 -0.070047 C -0.656789 -0.062213 -0.655699 -0.053067 -0.657911 -0.046548 C -0.660121 -0.040030 -0.665245 -0.030938 -0.668935 -0.030938 C -0.672627 -0.030938 -0.677079 -0.040686 -0.680055 -0.046548 C -0.683030 -0.052408 -0.684928 -0.059585 -0.686782 -0.066102 C -0.688635 -0.072620 -0.688947 -0.079139 -0.691174 -0.085657 C -0.693400 -0.092176 -0.697169 -0.098694 -0.700142 -0.105211 C -0.703117 -0.111729 -0.705687 -0.120193 -0.709020 -0.124766 C -0.712353 -0.129339 -0.716075 -0.133310 -0.720139 -0.132653 C -0.724203 -0.131995 -0.729341 -0.122794 -0.733406 -0.120823 C -0.737469 -0.118851 -0.740818 -0.120823 -0.744526 -0.120823 C -0.748231 -0.120823 -0.751938 -0.121479 -0.755643 -0.120823 C -0.759350 -0.120184 -0.762682 -0.118822 -0.766762 -0.116877 C -0.770843 -0.114934 -0.775312 -0.111757 -0.780124 -0.109156 C -0.784935 -0.106554 -0.790821 -0.102582 -0.795634 -0.101267 C -0.800445 -0.099954 -0.804915 -0.101267 -0.808995 -0.101267 C -0.813075 -0.101267 -0.818260 -0.101267 -0.820114 -0.101267 " pathEditMode="relative" rAng="0" ptsTypes="">
                                      <p:cBhvr>
                                        <p:cTn id="50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900" y="0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806 0.005093 C -0.003183 0.005093 -0.007315 0.005093 -0.010070 0.005093 C -0.012825 0.005093 -0.015579 0.005093 -0.018334 0.005093 C -0.021088 0.005093 -0.023843 0.005093 -0.026598 0.005093 C -0.029352 0.005093 -0.031829 0.006189 -0.034862 0.005093 C -0.037894 0.003997 -0.041216 -0.000015 -0.044792 -0.001481 C -0.048369 -0.002947 -0.053021 -0.002237 -0.056320 -0.003703 C -0.059619 -0.005169 -0.062651 -0.007345 -0.064584 -0.010277 C -0.066517 -0.013209 -0.066806 -0.017253 -0.067917 -0.021296 C -0.069028 -0.025339 -0.069595 -0.030493 -0.071250 -0.034537 C -0.072906 -0.038580 -0.076204 -0.041882 -0.077848 -0.045555 C -0.079491 -0.049228 -0.080568 -0.052531 -0.081112 -0.056574 C -0.081656 -0.060617 -0.080278 -0.065401 -0.081112 -0.069814 C -0.081945 -0.074228 -0.085278 -0.078287 -0.086112 -0.083055 C -0.086945 -0.087824 -0.085568 -0.093287 -0.086112 -0.098426 C -0.086656 -0.103564 -0.087998 -0.108009 -0.089375 -0.113888 C -0.090753 -0.119768 -0.093276 -0.127839 -0.094375 -0.133703 C -0.095475 -0.139568 -0.095706 -0.144305 -0.095973 -0.149074 C -0.096239 -0.153842 -0.095973 -0.157901 -0.095973 -0.162314 C -0.095973 -0.166728 -0.095417 -0.170787 -0.095973 -0.175555 C -0.096528 -0.180324 -0.098751 -0.186527 -0.099306 -0.190926 C -0.099862 -0.195324 -0.099306 -0.197531 -0.099306 -0.201944 C -0.099306 -0.206358 -0.099306 -0.212268 -0.099306 -0.217407 C -0.099306 -0.222546 -0.098751 -0.227639 -0.099306 -0.232777 C -0.099862 -0.237916 -0.101540 -0.243827 -0.102639 -0.248240 C -0.103739 -0.252654 -0.104538 -0.255586 -0.105903 -0.259259 C -0.107269 -0.262932 -0.109179 -0.266620 -0.110834 -0.270277 C -0.112489 -0.273935 -0.113623 -0.278271 -0.115834 -0.281203 C -0.118044 -0.284135 -0.121343 -0.286034 -0.124098 -0.287870 C -0.126852 -0.289706 -0.129885 -0.289660 -0.132362 -0.292222 C -0.134838 -0.294784 -0.136482 -0.301404 -0.138959 -0.303240 C -0.141436 -0.305077 -0.144468 -0.302870 -0.147223 -0.303240 C -0.149977 -0.303611 -0.152732 -0.305092 -0.155487 -0.305463 C -0.158241 -0.305833 -0.160996 -0.306188 -0.163750 -0.305463 C -0.166505 -0.304737 -0.168994 -0.302206 -0.172014 -0.301111 C -0.175035 -0.300015 -0.178299 -0.301095 -0.181875 -0.298888 C -0.185452 -0.296682 -0.190163 -0.291172 -0.193473 -0.287870 C -0.196783 -0.284568 -0.198982 -0.281281 -0.201837 -0.279074 C -0.204491 -0.276867 -0.207246 -0.276095 -0.210000 -0.274629 C -0.212755 -0.273163 -0.215510 -0.271743 -0.218264 -0.270277 C -0.221019 -0.268811 -0.223774 -0.266944 -0.226528 -0.265833 C -0.229283 -0.264722 -0.232038 -0.264706 -0.234792 -0.263611 C -0.237547 -0.262515 -0.240301 -0.259984 -0.243056 -0.259259 C -0.245811 -0.258534 -0.248577 -0.259629 -0.251320 -0.259259 C -0.254063 -0.258889 -0.256771 -0.257407 -0.259514 -0.257037 C -0.262257 -0.256666 -0.265024 -0.257037 -0.267778 -0.257037 C -0.270533 -0.257037 -0.273288 -0.257037 -0.276042 -0.257037 C -0.278797 -0.257037 -0.281551 -0.257037 -0.284306 -0.257037 C -0.287061 -0.257037 -0.289538 -0.257777 -0.292570 -0.257037 C -0.295602 -0.256296 -0.299468 -0.253333 -0.302500 -0.252592 C -0.305533 -0.251852 -0.308010 -0.252592 -0.310764 -0.252592 C -0.313519 -0.252592 -0.315730 -0.252592 -0.319028 -0.252592 C -0.322327 -0.252592 -0.326980 -0.252592 -0.330556 -0.252592 C -0.334132 -0.252592 -0.336899 -0.252592 -0.340487 -0.252592 C -0.344075 -0.252592 -0.348507 -0.252592 -0.352084 -0.252592 C -0.355660 -0.252592 -0.358924 -0.252963 -0.361945 -0.252592 C -0.364966 -0.252222 -0.367176 -0.251095 -0.370209 -0.250370 C -0.373241 -0.249645 -0.377385 -0.250432 -0.380139 -0.248240 C -0.382894 -0.246049 -0.384538 -0.241265 -0.386737 -0.237222 C -0.388936 -0.233179 -0.390857 -0.227654 -0.393334 -0.223981 C -0.395811 -0.220308 -0.398843 -0.218117 -0.401598 -0.215185 C -0.404352 -0.212253 -0.407651 -0.209691 -0.409862 -0.206388 C -0.412072 -0.203086 -0.413206 -0.199043 -0.414862 -0.195370 C -0.416517 -0.191697 -0.417593 -0.186929 -0.419792 -0.184351 C -0.421991 -0.181774 -0.424757 -0.181018 -0.428056 -0.179907 C -0.431355 -0.178796 -0.436007 -0.178055 -0.439584 -0.177685 C -0.443160 -0.177314 -0.446482 -0.178410 -0.449514 -0.177685 C -0.452547 -0.176959 -0.454746 -0.174058 -0.457778 -0.173333 C -0.460811 -0.172608 -0.464399 -0.173333 -0.467709 -0.173333 C -0.471019 -0.173333 -0.474063 -0.173333 -0.477639 -0.173333 C -0.481216 -0.173333 -0.485591 -0.173333 -0.489167 -0.173333 C -0.492744 -0.173333 -0.495788 -0.173333 -0.499098 -0.173333 C -0.502408 -0.173333 -0.504629 -0.173333 -0.509028 -0.173333 C -0.513426 -0.173333 -0.520254 -0.173333 -0.525487 -0.173333 C -0.530717 -0.173333 -0.535730 -0.173333 -0.540417 -0.173333 C -0.545105 -0.173333 -0.549213 -0.173333 -0.553612 -0.173333 C -0.558010 -0.173333 -0.562952 -0.173333 -0.566806 -0.173333 C -0.570660 -0.173333 -0.573426 -0.173333 -0.576737 -0.173333 C -0.580047 -0.173333 -0.583369 -0.173333 -0.586667 -0.173333 C -0.589966 -0.173333 -0.593507 -0.173333 -0.596528 -0.173333 C -0.599549 -0.173333 -0.601482 -0.173333 -0.604792 -0.173333 C -0.608102 -0.173333 -0.613079 -0.172963 -0.616389 -0.173333 C -0.619700 -0.173703 -0.621899 -0.174459 -0.624653 -0.175555 C -0.627408 -0.176651 -0.629619 -0.179182 -0.632917 -0.179907 C -0.636216 -0.180632 -0.640325 -0.179907 -0.644445 -0.179907 C -0.648564 -0.179907 -0.654062 -0.179907 -0.657638 -0.179907 C -0.661216 -0.179907 -0.663148 -0.181373 -0.665903 -0.179907 C -0.668658 -0.178441 -0.671413 -0.173672 -0.674167 -0.171111 C -0.676922 -0.168549 -0.679676 -0.166743 -0.682431 -0.164537 C -0.685186 -0.162330 -0.687940 -0.159336 -0.690695 -0.157870 C -0.693450 -0.156404 -0.695648 -0.155370 -0.698959 -0.155740 C -0.702269 -0.156111 -0.707246 -0.156790 -0.710556 -0.160092 C -0.713866 -0.163395 -0.715521 -0.172623 -0.718820 -0.175555 C -0.722118 -0.178487 -0.727593 -0.175493 -0.730348 -0.177685 C -0.733102 -0.179876 -0.733693 -0.185031 -0.735348 -0.188703 C -0.737002 -0.192376 -0.738635 -0.195679 -0.740278 -0.199722 C -0.741922 -0.203765 -0.744387 -0.208919 -0.745209 -0.212963 C -0.746031 -0.217006 -0.743831 -0.220308 -0.745209 -0.223981 C -0.746585 -0.227654 -0.752094 -0.231327 -0.753473 -0.235000 C -0.754850 -0.238672 -0.753195 -0.240879 -0.753473 -0.246018 C -0.753749 -0.251157 -0.754583 -0.260694 -0.755139 -0.265833 C -0.755695 -0.270972 -0.756528 -0.273179 -0.756806 -0.276851 C -0.757083 -0.280524 -0.757083 -0.283827 -0.756806 -0.287870 C -0.756528 -0.291913 -0.755417 -0.297068 -0.755139 -0.301111 C -0.754862 -0.305154 -0.755139 -0.308102 -0.755139 -0.312129 C -0.755139 -0.316157 -0.755139 -0.320509 -0.755139 -0.325277 C -0.755139 -0.330046 -0.756517 -0.337438 -0.755139 -0.340740 C -0.753762 -0.344043 -0.750174 -0.344367 -0.746875 -0.345092 C -0.743577 -0.345818 -0.738645 -0.344722 -0.735348 -0.345092 C -0.732049 -0.345463 -0.729838 -0.346944 -0.727084 -0.347314 C -0.724329 -0.347685 -0.722130 -0.347314 -0.718820 -0.347314 C -0.715510 -0.347314 -0.710533 -0.347314 -0.707223 -0.347314 C -0.703912 -0.347314 -0.702257 -0.346944 -0.698959 -0.347314 C -0.695660 -0.347685 -0.690729 -0.348441 -0.687431 -0.349537 C -0.684132 -0.350632 -0.682477 -0.352052 -0.679167 -0.353888 C -0.675857 -0.355725 -0.670879 -0.357978 -0.667570 -0.360555 C -0.664260 -0.363132 -0.662060 -0.366419 -0.659306 -0.369351 C -0.656551 -0.372284 -0.653797 -0.377407 -0.651042 -0.378148 C -0.648287 -0.378888 -0.644422 -0.376358 -0.642778 -0.373796 C -0.641135 -0.371234 -0.641725 -0.366450 -0.641181 -0.362777 C -0.640637 -0.359105 -0.639792 -0.355432 -0.639514 -0.351759 C -0.639237 -0.348086 -0.639514 -0.344413 -0.639514 -0.340740 C -0.639514 -0.337068 -0.639514 -0.333395 -0.639514 -0.329722 C -0.639514 -0.326049 -0.639237 -0.322376 -0.639514 -0.318703 C -0.639792 -0.315031 -0.640637 -0.311358 -0.641181 -0.307685 C -0.641725 -0.304012 -0.642512 -0.300339 -0.642778 -0.296666 C -0.643043 -0.292993 -0.642778 -0.290046 -0.642778 -0.285648 C -0.642778 -0.281250 -0.644422 -0.273950 -0.642778 -0.270277 C -0.641135 -0.266605 -0.634561 -0.264722 -0.632917 -0.263611 " pathEditMode="relative" rAng="0" ptsTypes="">
                                      <p:cBhvr>
                                        <p:cTn id="5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00" y="-1460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0" presetClass="exit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299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44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6" presetClass="emph" presetSubtype="0" fill="hold" grpId="1" nodeType="withEffect">
                                  <p:stCondLst>
                                    <p:cond delay="5400"/>
                                  </p:stCondLst>
                                  <p:childTnLst>
                                    <p:animScale>
                                      <p:cBhvr>
                                        <p:cTn id="68" dur="3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2" nodeType="withEffect">
                                  <p:stCondLst>
                                    <p:cond delay="5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298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63" presetClass="path" presetSubtype="0" repeatCount="indefinite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animMotion origin="layout" path="M 3.33333E-6 -2.22222E-6 L 1.87083 -2.22222E-6 " pathEditMode="relative" rAng="0" ptsTypes="AA">
                                      <p:cBhvr>
                                        <p:cTn id="77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500" y="0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63" presetClass="path" presetSubtype="0" repeatCount="indefinite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animMotion origin="layout" path="M 0 1.11022E-16 L 2.71667 1.11022E-16 " pathEditMode="relative" rAng="0" ptsTypes="AA">
                                      <p:cBhvr>
                                        <p:cTn id="79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800" y="0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0" presetClass="path" presetSubtype="0" repeatCount="indefinite" accel="50000" decel="5000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animMotion origin="layout" path="M -3.33333E-6 -2.59259E-6 C 0.10313 -0.04838 0.20625 -0.09676 0.33941 -0.09352 C 0.47223 -0.09004 0.67309 0.01227 0.79757 0.0206 C 0.92205 0.02917 1.03073 -0.03148 1.08611 -0.04328 C 1.14167 -0.05509 1.13594 -0.05254 1.13021 -0.05023 " pathEditMode="relative" rAng="0" ptsTypes="aaaaA">
                                      <p:cBhvr>
                                        <p:cTn id="81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100" y="-3400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0" presetClass="path" presetSubtype="0" repeatCount="indefinite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-0.00695 0.02199 C 0.18073 -0.05509 0.36753 -0.13125 0.56684 -0.12708 C 0.76736 -0.12199 1.02951 0.03102 1.19305 0.04907 C 1.35434 0.06667 1.47413 0.00486 1.54878 -0.02176 C 1.62031 -0.04653 1.62291 -0.07708 1.62673 -0.10695 " pathEditMode="relative" rAng="-603180" ptsTypes="aaaaA">
                                      <p:cBhvr>
                                        <p:cTn id="83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000" y="-4300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0" presetClass="path" presetSubtype="0" repeatCount="indefinite" fill="hold" nodeType="withEffect">
                                  <p:stCondLst>
                                    <p:cond delay="4300"/>
                                  </p:stCondLst>
                                  <p:childTnLst>
                                    <p:animMotion origin="layout" path="M 1.38889E-6 -1.11111E-6 C 0.15243 0.12546 0.30503 0.25092 0.48003 0.27986 C 0.65503 0.30879 0.89166 0.18889 1.05 0.17338 C 1.20833 0.15787 1.33333 0.16666 1.43003 0.18657 C 1.52673 0.20648 1.57829 0.24976 1.63003 0.29328 " pathEditMode="relative" ptsTypes="aaaaA">
                                      <p:cBhvr>
                                        <p:cTn id="85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6" presetID="0" presetClass="path" presetSubtype="0" repeatCount="indefinite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3.33333E-6 3.7037E-6 C 0.14427 0.04884 0.28889 0.09791 0.46841 0.10671 C 0.64792 0.11551 0.89775 0.05115 1.07726 0.05324 C 1.25677 0.05532 1.40122 0.0875 1.54584 0.1199 " pathEditMode="relative" rAng="0" ptsTypes="aaaA">
                                      <p:cBhvr>
                                        <p:cTn id="87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300" y="6000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0" presetClass="path" presetSubtype="0" repeatCount="indefinite" accel="50000" decel="50000" fill="hold" nodeType="withEffect">
                                  <p:stCondLst>
                                    <p:cond delay="5700"/>
                                  </p:stCondLst>
                                  <p:childTnLst>
                                    <p:animMotion origin="layout" path="M 0.00833 0.02361 C 0.1467 -0.02477 0.28524 -0.07315 0.46406 -0.06991 C 0.64253 -0.06644 0.91232 0.03588 1.07951 0.04421 C 1.2467 0.05277 1.39253 -0.00787 1.46701 -0.01968 C 1.54166 -0.03149 1.53385 -0.02894 1.52621 -0.02662 " pathEditMode="relative" rAng="0" ptsTypes="aaaaA">
                                      <p:cBhvr>
                                        <p:cTn id="89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700" y="-3400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0" presetClass="path" presetSubtype="0" repeatCount="indefinite" fill="hold" nodeType="withEffect">
                                  <p:stCondLst>
                                    <p:cond delay="5200"/>
                                  </p:stCondLst>
                                  <p:childTnLst>
                                    <p:animMotion origin="layout" path="M -0.00695 0.02199 C 0.18073 -0.05509 0.36753 -0.13125 0.56684 -0.12708 C 0.76736 -0.12199 1.02951 0.03102 1.19305 0.04907 C 1.35434 0.06667 1.47413 0.00486 1.54878 -0.02176 C 1.62031 -0.04653 1.62291 -0.07708 1.62673 -0.10695 " pathEditMode="relative" rAng="-603180" ptsTypes="aaaaA">
                                      <p:cBhvr>
                                        <p:cTn id="91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000" y="-4300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0" presetClass="path" presetSubtype="0" repeatCount="indefinite" fill="hold" nodeType="withEffect">
                                  <p:stCondLst>
                                    <p:cond delay="5800"/>
                                  </p:stCondLst>
                                  <p:childTnLst>
                                    <p:animMotion origin="layout" path="M -3.33333E-6 4.81481E-6 C 0.0809 -0.17662 0.16181 -0.35324 0.31007 -0.38658 C 0.45833 -0.41991 0.7217 -0.22223 0.88993 -0.2 C 1.05816 -0.17778 1.21823 -0.23773 1.31997 -0.25324 C 1.4217 -0.26875 1.46076 -0.28102 1.5 -0.29329 " pathEditMode="relative" ptsTypes="aaaaA">
                                      <p:cBhvr>
                                        <p:cTn id="93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4" presetID="0" presetClass="path" presetSubtype="0" repeatCount="indefinite" fill="hold" nodeType="withEffect">
                                  <p:stCondLst>
                                    <p:cond delay="4800"/>
                                  </p:stCondLst>
                                  <p:childTnLst>
                                    <p:animMotion origin="layout" path="M -4.44444E-6 -0.0537 C 0.15243 0.07176 0.30504 0.19722 0.47987 0.22616 C 0.65504 0.2551 0.89167 0.13519 1.05 0.11968 C 1.20834 0.10417 1.33334 0.11297 1.43004 0.13287 C 1.52674 0.15278 1.5783 0.19607 1.63004 0.23959 " pathEditMode="relative" rAng="0" ptsTypes="aaaaA">
                                      <p:cBhvr>
                                        <p:cTn id="95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500" y="15400"/>
                                    </p:animMotion>
                                  </p:childTnLst>
                                </p:cTn>
                              </p:par>
                              <p:par>
                                <p:cTn id="96" presetID="0" presetClass="path" presetSubtype="0" repeatCount="indefinite" fill="hold" nodeType="withEffect">
                                  <p:stCondLst>
                                    <p:cond delay="5300"/>
                                  </p:stCondLst>
                                  <p:childTnLst>
                                    <p:animMotion origin="layout" path="M -5.55556E-7 6.93642E-7 C 0.14427 0.0585 0.28889 0.11746 0.4684 0.12832 C 0.64792 0.13896 0.89774 0.06127 1.07726 0.06381 C 1.25677 0.06636 1.40122 0.10497 1.54583 0.14428 " pathEditMode="relative" rAng="0" ptsTypes="aaaA">
                                      <p:cBhvr>
                                        <p:cTn id="97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300" y="7200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1" presetClass="entr" presetSubtype="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63" presetClass="path" presetSubtype="0" repeatCount="indefinite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animMotion origin="layout" path="M -3.33333E-6 1.11022E-16 L 1.20625 1.11022E-16 " pathEditMode="relative" rAng="0" ptsTypes="AA">
                                      <p:cBhvr>
                                        <p:cTn id="101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300" y="0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368 0.004444 C -0.019159 0.004444 -0.024171 0.004444 -0.028113 0.004444 C -0.032056 0.004444 -0.036014 0.004444 -0.041025 0.004444 C -0.046037 0.004444 -0.052102 0.004089 -0.058182 0.004444 C -0.064261 0.004799 -0.072132 0.006219 -0.077504 0.006574 C -0.082877 0.006929 -0.085766 0.006574 -0.090417 0.006574 C -0.095067 0.006574 -0.100394 0.006574 -0.105405 0.006574 C -0.110416 0.006574 -0.116180 0.006574 -0.120485 0.006574 C -0.124789 0.006574 -0.127302 0.006574 -0.131229 0.006574 C -0.135157 0.006574 -0.139763 0.008410 -0.144052 0.006574 C -0.148340 0.004737 -0.153383 -0.000772 -0.156964 -0.004445 C -0.160546 -0.008118 -0.162322 -0.012531 -0.165541 -0.015463 C -0.168762 -0.018396 -0.173413 -0.018380 -0.176286 -0.022037 C -0.179161 -0.025695 -0.180636 -0.033010 -0.182788 -0.037408 C -0.184939 -0.041806 -0.187769 -0.044383 -0.189199 -0.048426 C -0.190628 -0.052470 -0.188506 -0.059090 -0.191365 -0.061667 C -0.194226 -0.064244 -0.202066 -0.061683 -0.206355 -0.063889 C -0.210644 -0.066096 -0.214226 -0.071235 -0.217100 -0.074908 C -0.219975 -0.078581 -0.220727 -0.082254 -0.223601 -0.085926 C -0.226476 -0.089599 -0.230780 -0.094383 -0.234346 -0.096945 C -0.237913 -0.099507 -0.241435 -0.100926 -0.245000 -0.101297 C -0.248568 -0.101667 -0.251803 -0.099892 -0.255745 -0.099167 C -0.259689 -0.098442 -0.264716 -0.099152 -0.268658 -0.096945 C -0.272601 -0.094738 -0.276544 -0.089599 -0.279403 -0.085926 C -0.282263 -0.082254 -0.284385 -0.078581 -0.285814 -0.074908 C -0.287244 -0.071235 -0.287620 -0.067562 -0.287981 -0.063889 C -0.288343 -0.060217 -0.285468 -0.055803 -0.287981 -0.052871 C -0.290494 -0.049939 -0.298756 -0.047392 -0.303060 -0.046297 C -0.307365 -0.045201 -0.309877 -0.046297 -0.313805 -0.046297 C -0.317733 -0.046297 -0.322339 -0.046297 -0.326627 -0.046297 C -0.330916 -0.046297 -0.335596 -0.044831 -0.339540 -0.046297 C -0.343482 -0.047763 -0.346703 -0.053257 -0.350285 -0.055093 C -0.353866 -0.056930 -0.357448 -0.056590 -0.361030 -0.057315 C -0.364611 -0.058041 -0.367470 -0.058349 -0.371774 -0.059445 C -0.376079 -0.060541 -0.382203 -0.062053 -0.386854 -0.063889 C -0.391504 -0.065726 -0.395025 -0.069723 -0.399676 -0.070463 C -0.404325 -0.071204 -0.411173 -0.070525 -0.414755 -0.068334 C -0.418337 -0.066142 -0.419736 -0.061358 -0.421166 -0.057315 C -0.422595 -0.053272 -0.422611 -0.048118 -0.423332 -0.044075 C -0.424055 -0.040031 -0.425138 -0.036729 -0.425500 -0.033056 C -0.425861 -0.029383 -0.425138 -0.025710 -0.425500 -0.022037 C -0.425861 -0.018365 -0.426960 -0.014692 -0.427667 -0.011019 C -0.428375 -0.007346 -0.427246 -0.002933 -0.429744 0.000000 C -0.432242 0.002932 -0.438713 0.004367 -0.442655 0.006574 C -0.446599 0.008780 -0.449820 0.011774 -0.453401 0.013240 C -0.456983 0.014706 -0.460565 0.015015 -0.464146 0.015370 C -0.467728 0.015725 -0.471309 0.015370 -0.474891 0.015370 C -0.478473 0.015370 -0.482054 0.016836 -0.485636 0.015370 C -0.489218 0.013904 -0.493522 0.009876 -0.496381 0.006574 C -0.499241 0.003271 -0.499211 -0.000417 -0.502792 -0.004445 C -0.506374 -0.008473 -0.515013 -0.013565 -0.517872 -0.017593 C -0.520731 -0.021621 -0.517089 -0.024198 -0.519948 -0.028612 C -0.522807 -0.033025 -0.531445 -0.039661 -0.535027 -0.044075 C -0.538609 -0.048488 -0.540008 -0.051050 -0.541439 -0.055093 C -0.542868 -0.059136 -0.542176 -0.064306 -0.543605 -0.068334 C -0.545035 -0.072362 -0.547864 -0.075232 -0.550016 -0.079260 C -0.552168 -0.083287 -0.554004 -0.088457 -0.556518 -0.092500 C -0.559031 -0.096544 -0.562943 -0.099846 -0.565095 -0.103519 C -0.567247 -0.107192 -0.566916 -0.110124 -0.569429 -0.114537 C -0.571942 -0.118951 -0.577676 -0.125587 -0.580174 -0.130000 C -0.582673 -0.134414 -0.583349 -0.137362 -0.584418 -0.141019 C -0.585487 -0.144676 -0.585863 -0.148288 -0.586586 -0.151945 C -0.587307 -0.155602 -0.587684 -0.159291 -0.588752 -0.162963 C -0.589821 -0.166636 -0.591205 -0.170309 -0.592996 -0.173982 C -0.594788 -0.177655 -0.598068 -0.181328 -0.599497 -0.185000 C -0.600927 -0.188673 -0.599783 -0.192346 -0.601575 -0.196019 C -0.603365 -0.199692 -0.607022 -0.204831 -0.610242 -0.207037 C -0.613463 -0.209244 -0.617331 -0.208889 -0.620898 -0.209260 C -0.624464 -0.209630 -0.628061 -0.209630 -0.631643 -0.209260 C -0.635224 -0.208889 -0.638806 -0.208504 -0.642387 -0.207037 C -0.645969 -0.205571 -0.650258 -0.203396 -0.653132 -0.200463 C -0.656007 -0.197531 -0.656760 -0.192747 -0.659633 -0.189445 C -0.662508 -0.186142 -0.667519 -0.183951 -0.670378 -0.180649 C -0.673238 -0.177346 -0.673931 -0.173303 -0.676790 -0.169630 C -0.679649 -0.165957 -0.683953 -0.161914 -0.687535 -0.158612 C -0.691116 -0.155309 -0.694698 -0.151652 -0.698280 -0.149815 C -0.701861 -0.147979 -0.705443 -0.147238 -0.709024 -0.147593 C -0.712606 -0.147948 -0.717272 -0.149383 -0.719769 -0.151945 C -0.722269 -0.154507 -0.723306 -0.159291 -0.724013 -0.162963 C -0.724721 -0.166636 -0.724013 -0.170309 -0.724013 -0.173982 C -0.724013 -0.177655 -0.723653 -0.181328 -0.724013 -0.185000 C -0.724375 -0.188673 -0.726181 -0.192346 -0.726181 -0.196019 C -0.726181 -0.199692 -0.725082 -0.203365 -0.724013 -0.207037 C -0.722945 -0.210710 -0.720477 -0.214383 -0.719769 -0.218056 C -0.719062 -0.221729 -0.717979 -0.225772 -0.719769 -0.229075 C -0.721561 -0.232377 -0.726934 -0.236034 -0.730515 -0.237871 C -0.734097 -0.239707 -0.737679 -0.239723 -0.741260 -0.240093 C -0.744842 -0.240463 -0.748423 -0.240093 -0.752005 -0.240093 C -0.755587 -0.240093 -0.758461 -0.242300 -0.762750 -0.240093 C -0.767040 -0.237886 -0.774173 -0.230896 -0.777739 -0.226852 C -0.781306 -0.222809 -0.781636 -0.219507 -0.784150 -0.215834 C -0.786663 -0.212161 -0.790305 -0.208488 -0.792818 -0.204815 C -0.795332 -0.201142 -0.798161 -0.197454 -0.799228 -0.193797 C -0.800297 -0.190139 -0.799228 -0.186528 -0.799228 -0.182871 C -0.799228 -0.179213 -0.799590 -0.175525 -0.799228 -0.171852 C -0.798868 -0.168180 -0.797424 -0.164507 -0.797062 -0.160834 C -0.796701 -0.157161 -0.798131 -0.153488 -0.797062 -0.149815 C -0.795993 -0.146142 -0.791720 -0.140633 -0.790651 -0.138797 " pathEditMode="relative" rAng="0" ptsTypes="">
                                      <p:cBhvr>
                                        <p:cTn id="103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200" y="-7800"/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818 -0.038825 C -0.010671 -0.037510 -0.016230 -0.032910 -0.019937 -0.030938 C -0.023644 -0.028966 -0.027349 -0.030909 -0.031056 -0.026993 C -0.034761 -0.023078 -0.038468 -0.010698 -0.042175 -0.007439 C -0.045880 -0.004179 -0.048839 -0.007439 -0.053293 -0.007439 C -0.057747 -0.007439 -0.063711 -0.008069 -0.068897 -0.007439 C -0.074083 -0.006809 -0.079222 -0.004289 -0.084407 -0.003659 C -0.089593 -0.003029 -0.095558 -0.003659 -0.100011 -0.003659 C -0.104465 -0.003659 -0.107066 -0.003659 -0.111130 -0.003659 C -0.115193 -0.003659 -0.119959 -0.003659 -0.124397 -0.003659 C -0.128835 -0.003659 -0.133304 -0.003659 -0.137758 -0.003659 C -0.142213 -0.003659 -0.146308 -0.003029 -0.151120 -0.003659 C -0.155931 -0.004289 -0.162191 -0.006153 -0.166630 -0.007439 C -0.171068 -0.008726 -0.173668 -0.009411 -0.177749 -0.011383 C -0.181829 -0.013354 -0.187030 -0.017298 -0.191110 -0.019269 C -0.195191 -0.021243 -0.198522 -0.022556 -0.202229 -0.023214 C -0.205935 -0.023871 -0.209641 -0.023214 -0.213347 -0.023214 C -0.217054 -0.023214 -0.220759 -0.018668 -0.224466 -0.023214 C -0.228173 -0.027759 -0.233000 -0.042686 -0.235585 -0.050491 C -0.238170 -0.058297 -0.237765 -0.063528 -0.239977 -0.070047 C -0.242188 -0.076563 -0.245878 -0.090915 -0.248853 -0.089600 C -0.251826 -0.088285 -0.255595 -0.070622 -0.257821 -0.062158 C -0.260049 -0.053697 -0.261108 -0.046630 -0.262213 -0.038825 C -0.263319 -0.031020 -0.264082 -0.023816 -0.264456 -0.015326 C -0.264830 -0.006836 -0.262977 0.002996 -0.264456 0.012116 C -0.265936 0.021236 -0.271480 0.030931 -0.273332 0.039393 C -0.275186 0.047857 -0.274469 0.055717 -0.275576 0.062892 C -0.276681 0.070067 -0.278860 0.082445 -0.279967 0.082445 C -0.281072 0.082445 -0.281836 0.070067 -0.282208 0.062892 C -0.282582 0.055717 -0.282208 0.047227 -0.282208 0.039393 C -0.282208 0.031559 -0.282208 0.023069 -0.282208 0.015894 C -0.282208 0.008719 -0.282208 0.004146 -0.282208 -0.003659 C -0.282208 -0.011464 -0.282208 -0.023131 -0.282208 -0.030938 C -0.282208 -0.038743 -0.282208 -0.043973 -0.282208 -0.050491 C -0.282208 -0.057010 -0.281462 -0.063528 -0.282208 -0.070047 C -0.282956 -0.076563 -0.285214 -0.082425 -0.286694 -0.089600 C -0.288173 -0.096775 -0.289606 -0.105924 -0.291086 -0.113099 C -0.292564 -0.120274 -0.292969 -0.131366 -0.295570 -0.132653 C -0.298171 -0.133941 -0.302250 -0.127998 -0.306689 -0.120823 C -0.311128 -0.113647 -0.315908 -0.101322 -0.322200 -0.089600 C -0.328490 -0.077878 -0.338877 -0.059612 -0.344436 -0.050491 C -0.349995 -0.041371 -0.352582 -0.040741 -0.355555 -0.034881 C -0.358529 -0.029019 -0.360803 -0.021844 -0.362282 -0.015326 C -0.363762 -0.008807 -0.362220 0.002914 -0.364432 0.004228 C -0.366642 0.005543 -0.373696 -0.001577 -0.375549 -0.007439 C -0.377403 -0.013299 -0.373696 -0.022448 -0.375549 -0.030938 C -0.377403 -0.039428 -0.383337 -0.049260 -0.386669 -0.058380 C -0.390001 -0.067498 -0.392945 -0.077852 -0.395546 -0.085657 C -0.398146 -0.093461 -0.400779 -0.105211 -0.402273 -0.105211 C -0.403768 -0.105211 -0.403409 -0.093461 -0.404514 -0.085657 C -0.405621 -0.077852 -0.407054 -0.066185 -0.408907 -0.058380 C -0.410759 -0.050573 -0.413033 -0.045343 -0.415634 -0.038825 C -0.418234 -0.032306 -0.421178 -0.025788 -0.424510 -0.019269 C -0.427842 -0.012753 -0.431923 -0.006234 -0.435627 0.000284 C -0.439335 0.006803 -0.443415 0.013321 -0.446747 0.019839 C -0.450081 0.026356 -0.452293 0.033533 -0.455624 0.039393 C -0.458956 0.045253 -0.463783 0.049143 -0.466743 0.055003 C -0.469701 0.060865 -0.470418 0.069327 -0.473377 0.074559 C -0.476335 0.079788 -0.481163 0.079872 -0.484496 0.086390 C -0.487828 0.092907 -0.490413 0.105862 -0.493371 0.113667 C -0.496331 0.121473 -0.498168 0.126046 -0.502248 0.133221 C -0.506329 0.140398 -0.513398 0.150201 -0.517851 0.156720 C -0.522306 0.163238 -0.525264 0.173645 -0.528969 0.172330 C -0.532676 0.171017 -0.537130 0.156008 -0.540089 0.148833 C -0.543048 0.141656 -0.544511 0.135796 -0.546723 0.129278 C -0.548934 0.122759 -0.551877 0.116241 -0.553356 0.109724 C -0.554836 0.103206 -0.555226 0.097317 -0.555600 0.090169 C -0.555974 0.083020 -0.555226 0.073984 -0.555600 0.066835 C -0.555974 0.059687 -0.557468 0.054457 -0.557842 0.047282 C -0.558215 0.040105 -0.557842 0.032273 -0.557842 0.023783 C -0.557842 0.015293 -0.557842 0.004173 -0.557842 -0.003659 C -0.557842 -0.011493 -0.557842 -0.016723 -0.557842 -0.023214 C -0.557842 -0.029704 -0.557468 -0.036113 -0.557842 -0.042605 C -0.558215 -0.049095 -0.559711 -0.054327 -0.560084 -0.062158 C -0.560458 -0.069992 -0.560084 -0.081110 -0.560084 -0.089600 C -0.560084 -0.098090 -0.560084 -0.104636 -0.560084 -0.113099 C -0.560084 -0.121561 -0.560084 -0.132571 -0.560084 -0.140375 C -0.560084 -0.148180 -0.560084 -0.153412 -0.560084 -0.159930 C -0.560084 -0.166450 -0.560458 -0.172967 -0.560084 -0.179485 C -0.559711 -0.186003 -0.557842 -0.192522 -0.557842 -0.199040 C -0.557842 -0.205559 -0.558606 -0.212077 -0.560084 -0.218594 C -0.561564 -0.225112 -0.564865 -0.230974 -0.566718 -0.238149 C -0.568571 -0.245324 -0.570082 -0.253841 -0.571203 -0.261648 C -0.572323 -0.269453 -0.572714 -0.277833 -0.573446 -0.284981 C -0.574177 -0.292127 -0.573383 -0.303877 -0.575594 -0.304535 C -0.577806 -0.305192 -0.582260 -0.296730 -0.586713 -0.288925 C -0.591167 -0.281120 -0.598983 -0.266823 -0.602317 -0.257703 C -0.605649 -0.248584 -0.602644 -0.243983 -0.606708 -0.234205 C -0.610773 -0.224427 -0.620770 -0.210104 -0.626704 -0.199040 C -0.632636 -0.187975 -0.638959 -0.176282 -0.642307 -0.167818 C -0.645655 -0.159356 -0.645312 -0.156096 -0.646792 -0.148265 C -0.648271 -0.140430 -0.650452 -0.129943 -0.651183 -0.120823 C -0.651916 -0.111702 -0.650436 -0.102007 -0.651183 -0.093544 C -0.651931 -0.085082 -0.654547 -0.077878 -0.655669 -0.070047 C -0.656789 -0.062213 -0.655699 -0.053067 -0.657911 -0.046548 C -0.660121 -0.040030 -0.665245 -0.030938 -0.668935 -0.030938 C -0.672627 -0.030938 -0.677079 -0.040686 -0.680055 -0.046548 C -0.683030 -0.052408 -0.684928 -0.059585 -0.686782 -0.066102 C -0.688635 -0.072620 -0.688947 -0.079139 -0.691174 -0.085657 C -0.693400 -0.092176 -0.697169 -0.098694 -0.700142 -0.105211 C -0.703117 -0.111729 -0.705687 -0.120193 -0.709020 -0.124766 C -0.712353 -0.129339 -0.716075 -0.133310 -0.720139 -0.132653 C -0.724203 -0.131995 -0.729341 -0.122794 -0.733406 -0.120823 C -0.737469 -0.118851 -0.740818 -0.120823 -0.744526 -0.120823 C -0.748231 -0.120823 -0.751938 -0.121479 -0.755643 -0.120823 C -0.759350 -0.120184 -0.762682 -0.118822 -0.766762 -0.116877 C -0.770843 -0.114934 -0.775312 -0.111757 -0.780124 -0.109156 C -0.784935 -0.106554 -0.790821 -0.102582 -0.795634 -0.101267 C -0.800445 -0.099954 -0.804915 -0.101267 -0.808995 -0.101267 C -0.813075 -0.101267 -0.818260 -0.101267 -0.820114 -0.101267 " pathEditMode="relative" rAng="0" ptsTypes="">
                                      <p:cBhvr>
                                        <p:cTn id="105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900" y="0"/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806 0.005093 C -0.003183 0.005093 -0.007315 0.005093 -0.010070 0.005093 C -0.012825 0.005093 -0.015579 0.005093 -0.018334 0.005093 C -0.021088 0.005093 -0.023843 0.005093 -0.026598 0.005093 C -0.029352 0.005093 -0.031829 0.006189 -0.034862 0.005093 C -0.037894 0.003997 -0.041216 -0.000015 -0.044792 -0.001481 C -0.048369 -0.002947 -0.053021 -0.002237 -0.056320 -0.003703 C -0.059619 -0.005169 -0.062651 -0.007345 -0.064584 -0.010277 C -0.066517 -0.013209 -0.066806 -0.017253 -0.067917 -0.021296 C -0.069028 -0.025339 -0.069595 -0.030493 -0.071250 -0.034537 C -0.072906 -0.038580 -0.076204 -0.041882 -0.077848 -0.045555 C -0.079491 -0.049228 -0.080568 -0.052531 -0.081112 -0.056574 C -0.081656 -0.060617 -0.080278 -0.065401 -0.081112 -0.069814 C -0.081945 -0.074228 -0.085278 -0.078287 -0.086112 -0.083055 C -0.086945 -0.087824 -0.085568 -0.093287 -0.086112 -0.098426 C -0.086656 -0.103564 -0.087998 -0.108009 -0.089375 -0.113888 C -0.090753 -0.119768 -0.093276 -0.127839 -0.094375 -0.133703 C -0.095475 -0.139568 -0.095706 -0.144305 -0.095973 -0.149074 C -0.096239 -0.153842 -0.095973 -0.157901 -0.095973 -0.162314 C -0.095973 -0.166728 -0.095417 -0.170787 -0.095973 -0.175555 C -0.096528 -0.180324 -0.098751 -0.186527 -0.099306 -0.190926 C -0.099862 -0.195324 -0.099306 -0.197531 -0.099306 -0.201944 C -0.099306 -0.206358 -0.099306 -0.212268 -0.099306 -0.217407 C -0.099306 -0.222546 -0.098751 -0.227639 -0.099306 -0.232777 C -0.099862 -0.237916 -0.101540 -0.243827 -0.102639 -0.248240 C -0.103739 -0.252654 -0.104538 -0.255586 -0.105903 -0.259259 C -0.107269 -0.262932 -0.109179 -0.266620 -0.110834 -0.270277 C -0.112489 -0.273935 -0.113623 -0.278271 -0.115834 -0.281203 C -0.118044 -0.284135 -0.121343 -0.286034 -0.124098 -0.287870 C -0.126852 -0.289706 -0.129885 -0.289660 -0.132362 -0.292222 C -0.134838 -0.294784 -0.136482 -0.301404 -0.138959 -0.303240 C -0.141436 -0.305077 -0.144468 -0.302870 -0.147223 -0.303240 C -0.149977 -0.303611 -0.152732 -0.305092 -0.155487 -0.305463 C -0.158241 -0.305833 -0.160996 -0.306188 -0.163750 -0.305463 C -0.166505 -0.304737 -0.168994 -0.302206 -0.172014 -0.301111 C -0.175035 -0.300015 -0.178299 -0.301095 -0.181875 -0.298888 C -0.185452 -0.296682 -0.190163 -0.291172 -0.193473 -0.287870 C -0.196783 -0.284568 -0.198982 -0.281281 -0.201837 -0.279074 C -0.204491 -0.276867 -0.207246 -0.276095 -0.210000 -0.274629 C -0.212755 -0.273163 -0.215510 -0.271743 -0.218264 -0.270277 C -0.221019 -0.268811 -0.223774 -0.266944 -0.226528 -0.265833 C -0.229283 -0.264722 -0.232038 -0.264706 -0.234792 -0.263611 C -0.237547 -0.262515 -0.240301 -0.259984 -0.243056 -0.259259 C -0.245811 -0.258534 -0.248577 -0.259629 -0.251320 -0.259259 C -0.254063 -0.258889 -0.256771 -0.257407 -0.259514 -0.257037 C -0.262257 -0.256666 -0.265024 -0.257037 -0.267778 -0.257037 C -0.270533 -0.257037 -0.273288 -0.257037 -0.276042 -0.257037 C -0.278797 -0.257037 -0.281551 -0.257037 -0.284306 -0.257037 C -0.287061 -0.257037 -0.289538 -0.257777 -0.292570 -0.257037 C -0.295602 -0.256296 -0.299468 -0.253333 -0.302500 -0.252592 C -0.305533 -0.251852 -0.308010 -0.252592 -0.310764 -0.252592 C -0.313519 -0.252592 -0.315730 -0.252592 -0.319028 -0.252592 C -0.322327 -0.252592 -0.326980 -0.252592 -0.330556 -0.252592 C -0.334132 -0.252592 -0.336899 -0.252592 -0.340487 -0.252592 C -0.344075 -0.252592 -0.348507 -0.252592 -0.352084 -0.252592 C -0.355660 -0.252592 -0.358924 -0.252963 -0.361945 -0.252592 C -0.364966 -0.252222 -0.367176 -0.251095 -0.370209 -0.250370 C -0.373241 -0.249645 -0.377385 -0.250432 -0.380139 -0.248240 C -0.382894 -0.246049 -0.384538 -0.241265 -0.386737 -0.237222 C -0.388936 -0.233179 -0.390857 -0.227654 -0.393334 -0.223981 C -0.395811 -0.220308 -0.398843 -0.218117 -0.401598 -0.215185 C -0.404352 -0.212253 -0.407651 -0.209691 -0.409862 -0.206388 C -0.412072 -0.203086 -0.413206 -0.199043 -0.414862 -0.195370 C -0.416517 -0.191697 -0.417593 -0.186929 -0.419792 -0.184351 C -0.421991 -0.181774 -0.424757 -0.181018 -0.428056 -0.179907 C -0.431355 -0.178796 -0.436007 -0.178055 -0.439584 -0.177685 C -0.443160 -0.177314 -0.446482 -0.178410 -0.449514 -0.177685 C -0.452547 -0.176959 -0.454746 -0.174058 -0.457778 -0.173333 C -0.460811 -0.172608 -0.464399 -0.173333 -0.467709 -0.173333 C -0.471019 -0.173333 -0.474063 -0.173333 -0.477639 -0.173333 C -0.481216 -0.173333 -0.485591 -0.173333 -0.489167 -0.173333 C -0.492744 -0.173333 -0.495788 -0.173333 -0.499098 -0.173333 C -0.502408 -0.173333 -0.504629 -0.173333 -0.509028 -0.173333 C -0.513426 -0.173333 -0.520254 -0.173333 -0.525487 -0.173333 C -0.530717 -0.173333 -0.535730 -0.173333 -0.540417 -0.173333 C -0.545105 -0.173333 -0.549213 -0.173333 -0.553612 -0.173333 C -0.558010 -0.173333 -0.562952 -0.173333 -0.566806 -0.173333 C -0.570660 -0.173333 -0.573426 -0.173333 -0.576737 -0.173333 C -0.580047 -0.173333 -0.583369 -0.173333 -0.586667 -0.173333 C -0.589966 -0.173333 -0.593507 -0.173333 -0.596528 -0.173333 C -0.599549 -0.173333 -0.601482 -0.173333 -0.604792 -0.173333 C -0.608102 -0.173333 -0.613079 -0.172963 -0.616389 -0.173333 C -0.619700 -0.173703 -0.621899 -0.174459 -0.624653 -0.175555 C -0.627408 -0.176651 -0.629619 -0.179182 -0.632917 -0.179907 C -0.636216 -0.180632 -0.640325 -0.179907 -0.644445 -0.179907 C -0.648564 -0.179907 -0.654062 -0.179907 -0.657638 -0.179907 C -0.661216 -0.179907 -0.663148 -0.181373 -0.665903 -0.179907 C -0.668658 -0.178441 -0.671413 -0.173672 -0.674167 -0.171111 C -0.676922 -0.168549 -0.679676 -0.166743 -0.682431 -0.164537 C -0.685186 -0.162330 -0.687940 -0.159336 -0.690695 -0.157870 C -0.693450 -0.156404 -0.695648 -0.155370 -0.698959 -0.155740 C -0.702269 -0.156111 -0.707246 -0.156790 -0.710556 -0.160092 C -0.713866 -0.163395 -0.715521 -0.172623 -0.718820 -0.175555 C -0.722118 -0.178487 -0.727593 -0.175493 -0.730348 -0.177685 C -0.733102 -0.179876 -0.733693 -0.185031 -0.735348 -0.188703 C -0.737002 -0.192376 -0.738635 -0.195679 -0.740278 -0.199722 C -0.741922 -0.203765 -0.744387 -0.208919 -0.745209 -0.212963 C -0.746031 -0.217006 -0.743831 -0.220308 -0.745209 -0.223981 C -0.746585 -0.227654 -0.752094 -0.231327 -0.753473 -0.235000 C -0.754850 -0.238672 -0.753195 -0.240879 -0.753473 -0.246018 C -0.753749 -0.251157 -0.754583 -0.260694 -0.755139 -0.265833 C -0.755695 -0.270972 -0.756528 -0.273179 -0.756806 -0.276851 C -0.757083 -0.280524 -0.757083 -0.283827 -0.756806 -0.287870 C -0.756528 -0.291913 -0.755417 -0.297068 -0.755139 -0.301111 C -0.754862 -0.305154 -0.755139 -0.308102 -0.755139 -0.312129 C -0.755139 -0.316157 -0.755139 -0.320509 -0.755139 -0.325277 C -0.755139 -0.330046 -0.756517 -0.337438 -0.755139 -0.340740 C -0.753762 -0.344043 -0.750174 -0.344367 -0.746875 -0.345092 C -0.743577 -0.345818 -0.738645 -0.344722 -0.735348 -0.345092 C -0.732049 -0.345463 -0.729838 -0.346944 -0.727084 -0.347314 C -0.724329 -0.347685 -0.722130 -0.347314 -0.718820 -0.347314 C -0.715510 -0.347314 -0.710533 -0.347314 -0.707223 -0.347314 C -0.703912 -0.347314 -0.702257 -0.346944 -0.698959 -0.347314 C -0.695660 -0.347685 -0.690729 -0.348441 -0.687431 -0.349537 C -0.684132 -0.350632 -0.682477 -0.352052 -0.679167 -0.353888 C -0.675857 -0.355725 -0.670879 -0.357978 -0.667570 -0.360555 C -0.664260 -0.363132 -0.662060 -0.366419 -0.659306 -0.369351 C -0.656551 -0.372284 -0.653797 -0.377407 -0.651042 -0.378148 C -0.648287 -0.378888 -0.644422 -0.376358 -0.642778 -0.373796 C -0.641135 -0.371234 -0.641725 -0.366450 -0.641181 -0.362777 C -0.640637 -0.359105 -0.639792 -0.355432 -0.639514 -0.351759 C -0.639237 -0.348086 -0.639514 -0.344413 -0.639514 -0.340740 C -0.639514 -0.337068 -0.639514 -0.333395 -0.639514 -0.329722 C -0.639514 -0.326049 -0.639237 -0.322376 -0.639514 -0.318703 C -0.639792 -0.315031 -0.640637 -0.311358 -0.641181 -0.307685 C -0.641725 -0.304012 -0.642512 -0.300339 -0.642778 -0.296666 C -0.643043 -0.292993 -0.642778 -0.290046 -0.642778 -0.285648 C -0.642778 -0.281250 -0.644422 -0.273950 -0.642778 -0.270277 C -0.641135 -0.266605 -0.634561 -0.264722 -0.632917 -0.263611 " pathEditMode="relative" rAng="0" ptsTypes="">
                                      <p:cBhvr>
                                        <p:cTn id="107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00" y="-14600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10" presetClass="exit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2997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5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5" grpId="2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4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084168" y="3277211"/>
            <a:ext cx="1916832" cy="1866291"/>
          </a:xfrm>
          <a:prstGeom prst="rect">
            <a:avLst/>
          </a:prstGeom>
        </p:spPr>
      </p:pic>
      <p:pic>
        <p:nvPicPr>
          <p:cNvPr id="4" name="图片 3" descr="1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9716" y="1005578"/>
            <a:ext cx="3267075" cy="2752725"/>
          </a:xfrm>
          <a:prstGeom prst="rect">
            <a:avLst/>
          </a:prstGeom>
        </p:spPr>
      </p:pic>
      <p:pic>
        <p:nvPicPr>
          <p:cNvPr id="6" name="图片 5" descr="1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093042" y="-432101"/>
            <a:ext cx="3050958" cy="3162423"/>
          </a:xfrm>
          <a:prstGeom prst="rect">
            <a:avLst/>
          </a:prstGeom>
        </p:spPr>
      </p:pic>
      <p:pic>
        <p:nvPicPr>
          <p:cNvPr id="7" name="图片 6" descr="2.pn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-57958" y="3549958"/>
            <a:ext cx="1371596" cy="1593542"/>
          </a:xfrm>
          <a:prstGeom prst="rect">
            <a:avLst/>
          </a:prstGeom>
        </p:spPr>
      </p:pic>
      <p:pic>
        <p:nvPicPr>
          <p:cNvPr id="9" name="图片 8" descr="44.pn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845590" y="-236562"/>
            <a:ext cx="2736305" cy="2052228"/>
          </a:xfrm>
          <a:prstGeom prst="rect">
            <a:avLst/>
          </a:prstGeom>
        </p:spPr>
      </p:pic>
      <p:pic>
        <p:nvPicPr>
          <p:cNvPr id="8" name="Picture 5" descr="泡泡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144000" y="4706303"/>
            <a:ext cx="685800" cy="610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泡泡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661155" y="6262212"/>
            <a:ext cx="885825" cy="788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77" descr="泡泡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109080" y="5483545"/>
            <a:ext cx="644525" cy="574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80" descr="泡泡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-900113" y="5289235"/>
            <a:ext cx="747713" cy="665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5" descr="蒲公英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18180000">
            <a:off x="3912872" y="2174400"/>
            <a:ext cx="722948" cy="98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5" descr="蒲公英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18180000">
            <a:off x="816451" y="164783"/>
            <a:ext cx="72294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65" descr="蒲公英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18180000">
            <a:off x="456091" y="943452"/>
            <a:ext cx="72294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val 13"/>
          <p:cNvSpPr>
            <a:spLocks noChangeArrowheads="1"/>
          </p:cNvSpPr>
          <p:nvPr/>
        </p:nvSpPr>
        <p:spPr bwMode="auto">
          <a:xfrm>
            <a:off x="5222897" y="4260474"/>
            <a:ext cx="609682" cy="509248"/>
          </a:xfrm>
          <a:prstGeom prst="ellipse">
            <a:avLst/>
          </a:prstGeom>
          <a:solidFill>
            <a:schemeClr val="bg1">
              <a:alpha val="61176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0759" tIns="31663" rIns="60759" bIns="31663" anchor="ctr"/>
          <a:lstStyle>
            <a:lvl1pPr eaLnBrk="0" hangingPunct="0">
              <a:spcBef>
                <a:spcPct val="20000"/>
              </a:spcBef>
              <a:buChar char="•"/>
              <a:defRPr sz="3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440"/>
          </a:p>
        </p:txBody>
      </p:sp>
      <p:pic>
        <p:nvPicPr>
          <p:cNvPr id="17" name="Picture 3" descr="C:\Documents and Settings\Administrator\桌面\9.19\动画\未标题-1.png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 flipH="1" flipV="1">
            <a:off x="-16916400" y="4145763"/>
            <a:ext cx="34213800" cy="1645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3" descr="C:\Documents and Settings\Administrator\桌面\9.19\动画\未标题-1.png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flipV="1">
            <a:off x="-24787225" y="3369462"/>
            <a:ext cx="49834800" cy="1783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4" descr="C:\Documents and Settings\Administrator\桌面\9.19\动画\y1.png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-2562887" y="4442943"/>
            <a:ext cx="520436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5" descr="C:\Documents and Settings\Administrator\桌面\9.19\动画\y2.png"/>
          <p:cNvPicPr>
            <a:picLocks noChangeAspect="1" noChangeArrowheads="1"/>
          </p:cNvPicPr>
          <p:nvPr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-457199" y="3351512"/>
            <a:ext cx="306386" cy="594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6" descr="C:\Documents and Settings\Administrator\桌面\9.19\动画\y3.png"/>
          <p:cNvPicPr>
            <a:picLocks noChangeAspect="1" noChangeArrowheads="1"/>
          </p:cNvPicPr>
          <p:nvPr/>
        </p:nvPicPr>
        <p:blipFill>
          <a:blip r:embed="rId15" cstate="screen"/>
          <a:srcRect/>
          <a:stretch>
            <a:fillRect/>
          </a:stretch>
        </p:blipFill>
        <p:spPr bwMode="auto">
          <a:xfrm>
            <a:off x="-1391919" y="3762661"/>
            <a:ext cx="372426" cy="49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7" descr="C:\Documents and Settings\Administrator\桌面\9.19\动画\y4.png"/>
          <p:cNvPicPr>
            <a:picLocks noChangeAspect="1" noChangeArrowheads="1"/>
          </p:cNvPicPr>
          <p:nvPr/>
        </p:nvPicPr>
        <p:blipFill>
          <a:blip r:embed="rId16" cstate="screen"/>
          <a:srcRect/>
          <a:stretch>
            <a:fillRect/>
          </a:stretch>
        </p:blipFill>
        <p:spPr bwMode="auto">
          <a:xfrm>
            <a:off x="-557701" y="2741611"/>
            <a:ext cx="483948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" descr="C:\Documents and Settings\Administrator\桌面\9.19\动画\y5.png"/>
          <p:cNvPicPr>
            <a:picLocks noChangeAspect="1" noChangeArrowheads="1"/>
          </p:cNvPicPr>
          <p:nvPr/>
        </p:nvPicPr>
        <p:blipFill>
          <a:blip r:embed="rId17" cstate="screen"/>
          <a:srcRect/>
          <a:stretch>
            <a:fillRect/>
          </a:stretch>
        </p:blipFill>
        <p:spPr bwMode="auto">
          <a:xfrm>
            <a:off x="-2270125" y="4831563"/>
            <a:ext cx="554037" cy="1097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4" descr="C:\Documents and Settings\Administrator\桌面\9.19\动画\y1.png"/>
          <p:cNvPicPr>
            <a:picLocks noChangeAspect="1" noChangeArrowheads="1"/>
          </p:cNvPicPr>
          <p:nvPr/>
        </p:nvPicPr>
        <p:blipFill>
          <a:blip r:embed="rId18" cstate="screen"/>
          <a:srcRect/>
          <a:stretch>
            <a:fillRect/>
          </a:stretch>
        </p:blipFill>
        <p:spPr bwMode="auto">
          <a:xfrm>
            <a:off x="-802970" y="4205199"/>
            <a:ext cx="572478" cy="70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6" descr="C:\Documents and Settings\Administrator\桌面\9.19\动画\y3.png"/>
          <p:cNvPicPr>
            <a:picLocks noChangeAspect="1" noChangeArrowheads="1"/>
          </p:cNvPicPr>
          <p:nvPr/>
        </p:nvPicPr>
        <p:blipFill>
          <a:blip r:embed="rId19" cstate="screen"/>
          <a:srcRect/>
          <a:stretch>
            <a:fillRect/>
          </a:stretch>
        </p:blipFill>
        <p:spPr bwMode="auto">
          <a:xfrm>
            <a:off x="-1337932" y="2650719"/>
            <a:ext cx="394626" cy="521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7" descr="C:\Documents and Settings\Administrator\桌面\9.19\动画\y4.png"/>
          <p:cNvPicPr>
            <a:picLocks noChangeAspect="1" noChangeArrowheads="1"/>
          </p:cNvPicPr>
          <p:nvPr/>
        </p:nvPicPr>
        <p:blipFill>
          <a:blip r:embed="rId20" cstate="screen"/>
          <a:srcRect/>
          <a:stretch>
            <a:fillRect/>
          </a:stretch>
        </p:blipFill>
        <p:spPr bwMode="auto">
          <a:xfrm>
            <a:off x="-2225040" y="3604194"/>
            <a:ext cx="454342" cy="647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5" descr="C:\Documents and Settings\Administrator\桌面\9.19\动画\y2.png"/>
          <p:cNvPicPr>
            <a:picLocks noChangeAspect="1" noChangeArrowheads="1"/>
          </p:cNvPicPr>
          <p:nvPr/>
        </p:nvPicPr>
        <p:blipFill>
          <a:blip r:embed="rId21" cstate="screen"/>
          <a:srcRect/>
          <a:stretch>
            <a:fillRect/>
          </a:stretch>
        </p:blipFill>
        <p:spPr bwMode="auto">
          <a:xfrm>
            <a:off x="-2634144" y="2905751"/>
            <a:ext cx="423238" cy="820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3" descr="C:\Documents and Settings\Administrator\桌面\9.19\动画\未标题-1.png"/>
          <p:cNvPicPr>
            <a:picLocks noChangeAspect="1" noChangeArrowheads="1"/>
          </p:cNvPicPr>
          <p:nvPr/>
        </p:nvPicPr>
        <p:blipFill>
          <a:blip r:embed="rId22" cstate="screen"/>
          <a:srcRect t="43450"/>
          <a:stretch>
            <a:fillRect/>
          </a:stretch>
        </p:blipFill>
        <p:spPr bwMode="auto">
          <a:xfrm>
            <a:off x="-10857854" y="4077183"/>
            <a:ext cx="22059254" cy="1200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Picture 5" descr="泡泡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296400" y="5217326"/>
            <a:ext cx="685800" cy="610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6" descr="泡泡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13555" y="6773234"/>
            <a:ext cx="885825" cy="788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177" descr="泡泡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261480" y="5994565"/>
            <a:ext cx="644525" cy="574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" name="组合 31"/>
          <p:cNvGrpSpPr/>
          <p:nvPr/>
        </p:nvGrpSpPr>
        <p:grpSpPr>
          <a:xfrm>
            <a:off x="4239650" y="2345496"/>
            <a:ext cx="1940431" cy="1632610"/>
            <a:chOff x="5609100" y="920054"/>
            <a:chExt cx="2156035" cy="1814011"/>
          </a:xfrm>
        </p:grpSpPr>
        <p:pic>
          <p:nvPicPr>
            <p:cNvPr id="33" name="Picture 43"/>
            <p:cNvPicPr>
              <a:picLocks noChangeAspect="1" noChangeArrowheads="1"/>
            </p:cNvPicPr>
            <p:nvPr/>
          </p:nvPicPr>
          <p:blipFill>
            <a:blip r:embed="rId23" cstate="screen"/>
            <a:stretch>
              <a:fillRect/>
            </a:stretch>
          </p:blipFill>
          <p:spPr bwMode="auto">
            <a:xfrm rot="21542112">
              <a:off x="5609100" y="1171782"/>
              <a:ext cx="2156035" cy="156228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2" descr="C:\Users\jsj\Downloads\44MRedocn_2011011912540106_322215\5.png"/>
            <p:cNvPicPr>
              <a:picLocks noChangeAspect="1" noChangeArrowheads="1"/>
            </p:cNvPicPr>
            <p:nvPr/>
          </p:nvPicPr>
          <p:blipFill rotWithShape="1">
            <a:blip r:embed="rId24" cstate="screen"/>
            <a:srcRect/>
            <a:stretch>
              <a:fillRect/>
            </a:stretch>
          </p:blipFill>
          <p:spPr bwMode="auto">
            <a:xfrm>
              <a:off x="6497297" y="920054"/>
              <a:ext cx="379639" cy="4624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5" name="组合 34"/>
          <p:cNvGrpSpPr/>
          <p:nvPr/>
        </p:nvGrpSpPr>
        <p:grpSpPr>
          <a:xfrm>
            <a:off x="2186333" y="2052227"/>
            <a:ext cx="1743180" cy="1548817"/>
            <a:chOff x="1357420" y="3001516"/>
            <a:chExt cx="1936867" cy="1720908"/>
          </a:xfrm>
        </p:grpSpPr>
        <p:pic>
          <p:nvPicPr>
            <p:cNvPr id="36" name="Picture 43"/>
            <p:cNvPicPr>
              <a:picLocks noChangeAspect="1" noChangeArrowheads="1"/>
            </p:cNvPicPr>
            <p:nvPr/>
          </p:nvPicPr>
          <p:blipFill>
            <a:blip r:embed="rId25" cstate="screen"/>
            <a:stretch>
              <a:fillRect/>
            </a:stretch>
          </p:blipFill>
          <p:spPr bwMode="auto">
            <a:xfrm rot="390249">
              <a:off x="1357420" y="3269774"/>
              <a:ext cx="1936867" cy="145265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2" descr="C:\Users\jsj\Downloads\44MRedocn_2011011912540106_322215\5.png"/>
            <p:cNvPicPr>
              <a:picLocks noChangeAspect="1" noChangeArrowheads="1"/>
            </p:cNvPicPr>
            <p:nvPr/>
          </p:nvPicPr>
          <p:blipFill rotWithShape="1">
            <a:blip r:embed="rId24" cstate="screen"/>
            <a:srcRect/>
            <a:stretch>
              <a:fillRect/>
            </a:stretch>
          </p:blipFill>
          <p:spPr bwMode="auto">
            <a:xfrm rot="654029">
              <a:off x="2136034" y="3001516"/>
              <a:ext cx="379639" cy="4624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">
        <p:fade/>
      </p:transition>
    </mc:Choice>
    <mc:Fallback xmlns="">
      <p:transition spd="med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23541 0.057037 C 0.004733 0.074105 -0.093508 0.127438 -0.089306 0.159444 C -0.085105 0.191451 0.009930 0.225864 0.048749 0.249074 C 0.087569 0.272284 0.146805 0.275494 0.143610 0.298704 C 0.140416 0.321913 0.056990 0.354707 0.029583 0.388333 C 0.002175 0.421960 -0.028832 0.467917 -0.020833 0.500463 C -0.012835 0.533009 0.069374 0.541728 0.077569 0.583611 C 0.085763 0.625494 0.036539 0.723734 0.028333 0.751759 " pathEditMode="relative" rAng="0" ptsTypes="">
                                      <p:cBhvr>
                                        <p:cTn id="18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" y="347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26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1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8" presetClass="emph" presetSubtype="0" repeatCount="indefinite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4200000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0" presetClass="pat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10972 0.846203 C -0.002766 0.818179 0.046458 0.719939 0.038264 0.678056 C 0.030069 0.636173 -0.052140 0.627454 -0.060138 0.594908 C -0.068137 0.562362 -0.037130 0.516405 -0.009722 0.482778 C 0.017685 0.449151 0.101111 0.416358 0.104305 0.393149 C 0.107500 0.369939 0.048264 0.366729 0.009444 0.343519 C -0.029375 0.320309 -0.124410 0.285896 -0.128611 0.253889 C -0.132813 0.221883 -0.034572 0.168550 -0.015764 0.151482 " pathEditMode="relative" rAng="0" ptsTypes="">
                                      <p:cBhvr>
                                        <p:cTn id="27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080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26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15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8" presetClass="emph" presetSubtype="0" repeatCount="indefinite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4200000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0" presetClass="pat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28472 0.751852 C 0.036678 0.723827 0.085902 0.625587 0.077708 0.583704 C 0.069513 0.541821 -0.012696 0.533102 -0.020694 0.500556 C -0.028693 0.468010 0.002314 0.422053 0.029722 0.388426 C 0.057129 0.354800 0.140555 0.322006 0.143749 0.298797 C 0.146944 0.275587 0.087708 0.272377 0.048888 0.249167 C 0.010069 0.225957 -0.084966 0.191544 -0.089167 0.159537 C -0.093369 0.127531 0.004872 0.074198 0.023680 0.057130 " pathEditMode="relative" rAng="0" ptsTypes="">
                                      <p:cBhvr>
                                        <p:cTn id="36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080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26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15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8" presetClass="emph" presetSubtype="0" repeatCount="indefinite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4200000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56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266528 -0.126852 " pathEditMode="relative" rAng="0" ptsTypes="">
                                      <p:cBhvr>
                                        <p:cTn id="43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00" y="-10800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10" presetClass="exit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368 0.004444 C -0.019159 0.004444 -0.024171 0.004444 -0.028113 0.004444 C -0.032056 0.004444 -0.036014 0.004444 -0.041025 0.004444 C -0.046037 0.004444 -0.052102 0.004089 -0.058182 0.004444 C -0.064261 0.004799 -0.072132 0.006219 -0.077504 0.006574 C -0.082877 0.006929 -0.085766 0.006574 -0.090417 0.006574 C -0.095067 0.006574 -0.100394 0.006574 -0.105405 0.006574 C -0.110416 0.006574 -0.116180 0.006574 -0.120485 0.006574 C -0.124789 0.006574 -0.127302 0.006574 -0.131229 0.006574 C -0.135157 0.006574 -0.139763 0.008410 -0.144052 0.006574 C -0.148340 0.004737 -0.153383 -0.000772 -0.156964 -0.004445 C -0.160546 -0.008118 -0.162322 -0.012531 -0.165541 -0.015463 C -0.168762 -0.018396 -0.173413 -0.018380 -0.176286 -0.022037 C -0.179161 -0.025695 -0.180636 -0.033010 -0.182788 -0.037408 C -0.184939 -0.041806 -0.187769 -0.044383 -0.189199 -0.048426 C -0.190628 -0.052470 -0.188506 -0.059090 -0.191365 -0.061667 C -0.194226 -0.064244 -0.202066 -0.061683 -0.206355 -0.063889 C -0.210644 -0.066096 -0.214226 -0.071235 -0.217100 -0.074908 C -0.219975 -0.078581 -0.220727 -0.082254 -0.223601 -0.085926 C -0.226476 -0.089599 -0.230780 -0.094383 -0.234346 -0.096945 C -0.237913 -0.099507 -0.241435 -0.100926 -0.245000 -0.101297 C -0.248568 -0.101667 -0.251803 -0.099892 -0.255745 -0.099167 C -0.259689 -0.098442 -0.264716 -0.099152 -0.268658 -0.096945 C -0.272601 -0.094738 -0.276544 -0.089599 -0.279403 -0.085926 C -0.282263 -0.082254 -0.284385 -0.078581 -0.285814 -0.074908 C -0.287244 -0.071235 -0.287620 -0.067562 -0.287981 -0.063889 C -0.288343 -0.060217 -0.285468 -0.055803 -0.287981 -0.052871 C -0.290494 -0.049939 -0.298756 -0.047392 -0.303060 -0.046297 C -0.307365 -0.045201 -0.309877 -0.046297 -0.313805 -0.046297 C -0.317733 -0.046297 -0.322339 -0.046297 -0.326627 -0.046297 C -0.330916 -0.046297 -0.335596 -0.044831 -0.339540 -0.046297 C -0.343482 -0.047763 -0.346703 -0.053257 -0.350285 -0.055093 C -0.353866 -0.056930 -0.357448 -0.056590 -0.361030 -0.057315 C -0.364611 -0.058041 -0.367470 -0.058349 -0.371774 -0.059445 C -0.376079 -0.060541 -0.382203 -0.062053 -0.386854 -0.063889 C -0.391504 -0.065726 -0.395025 -0.069723 -0.399676 -0.070463 C -0.404325 -0.071204 -0.411173 -0.070525 -0.414755 -0.068334 C -0.418337 -0.066142 -0.419736 -0.061358 -0.421166 -0.057315 C -0.422595 -0.053272 -0.422611 -0.048118 -0.423332 -0.044075 C -0.424055 -0.040031 -0.425138 -0.036729 -0.425500 -0.033056 C -0.425861 -0.029383 -0.425138 -0.025710 -0.425500 -0.022037 C -0.425861 -0.018365 -0.426960 -0.014692 -0.427667 -0.011019 C -0.428375 -0.007346 -0.427246 -0.002933 -0.429744 0.000000 C -0.432242 0.002932 -0.438713 0.004367 -0.442655 0.006574 C -0.446599 0.008780 -0.449820 0.011774 -0.453401 0.013240 C -0.456983 0.014706 -0.460565 0.015015 -0.464146 0.015370 C -0.467728 0.015725 -0.471309 0.015370 -0.474891 0.015370 C -0.478473 0.015370 -0.482054 0.016836 -0.485636 0.015370 C -0.489218 0.013904 -0.493522 0.009876 -0.496381 0.006574 C -0.499241 0.003271 -0.499211 -0.000417 -0.502792 -0.004445 C -0.506374 -0.008473 -0.515013 -0.013565 -0.517872 -0.017593 C -0.520731 -0.021621 -0.517089 -0.024198 -0.519948 -0.028612 C -0.522807 -0.033025 -0.531445 -0.039661 -0.535027 -0.044075 C -0.538609 -0.048488 -0.540008 -0.051050 -0.541439 -0.055093 C -0.542868 -0.059136 -0.542176 -0.064306 -0.543605 -0.068334 C -0.545035 -0.072362 -0.547864 -0.075232 -0.550016 -0.079260 C -0.552168 -0.083287 -0.554004 -0.088457 -0.556518 -0.092500 C -0.559031 -0.096544 -0.562943 -0.099846 -0.565095 -0.103519 C -0.567247 -0.107192 -0.566916 -0.110124 -0.569429 -0.114537 C -0.571942 -0.118951 -0.577676 -0.125587 -0.580174 -0.130000 C -0.582673 -0.134414 -0.583349 -0.137362 -0.584418 -0.141019 C -0.585487 -0.144676 -0.585863 -0.148288 -0.586586 -0.151945 C -0.587307 -0.155602 -0.587684 -0.159291 -0.588752 -0.162963 C -0.589821 -0.166636 -0.591205 -0.170309 -0.592996 -0.173982 C -0.594788 -0.177655 -0.598068 -0.181328 -0.599497 -0.185000 C -0.600927 -0.188673 -0.599783 -0.192346 -0.601575 -0.196019 C -0.603365 -0.199692 -0.607022 -0.204831 -0.610242 -0.207037 C -0.613463 -0.209244 -0.617331 -0.208889 -0.620898 -0.209260 C -0.624464 -0.209630 -0.628061 -0.209630 -0.631643 -0.209260 C -0.635224 -0.208889 -0.638806 -0.208504 -0.642387 -0.207037 C -0.645969 -0.205571 -0.650258 -0.203396 -0.653132 -0.200463 C -0.656007 -0.197531 -0.656760 -0.192747 -0.659633 -0.189445 C -0.662508 -0.186142 -0.667519 -0.183951 -0.670378 -0.180649 C -0.673238 -0.177346 -0.673931 -0.173303 -0.676790 -0.169630 C -0.679649 -0.165957 -0.683953 -0.161914 -0.687535 -0.158612 C -0.691116 -0.155309 -0.694698 -0.151652 -0.698280 -0.149815 C -0.701861 -0.147979 -0.705443 -0.147238 -0.709024 -0.147593 C -0.712606 -0.147948 -0.717272 -0.149383 -0.719769 -0.151945 C -0.722269 -0.154507 -0.723306 -0.159291 -0.724013 -0.162963 C -0.724721 -0.166636 -0.724013 -0.170309 -0.724013 -0.173982 C -0.724013 -0.177655 -0.723653 -0.181328 -0.724013 -0.185000 C -0.724375 -0.188673 -0.726181 -0.192346 -0.726181 -0.196019 C -0.726181 -0.199692 -0.725082 -0.203365 -0.724013 -0.207037 C -0.722945 -0.210710 -0.720477 -0.214383 -0.719769 -0.218056 C -0.719062 -0.221729 -0.717979 -0.225772 -0.719769 -0.229075 C -0.721561 -0.232377 -0.726934 -0.236034 -0.730515 -0.237871 C -0.734097 -0.239707 -0.737679 -0.239723 -0.741260 -0.240093 C -0.744842 -0.240463 -0.748423 -0.240093 -0.752005 -0.240093 C -0.755587 -0.240093 -0.758461 -0.242300 -0.762750 -0.240093 C -0.767040 -0.237886 -0.774173 -0.230896 -0.777739 -0.226852 C -0.781306 -0.222809 -0.781636 -0.219507 -0.784150 -0.215834 C -0.786663 -0.212161 -0.790305 -0.208488 -0.792818 -0.204815 C -0.795332 -0.201142 -0.798161 -0.197454 -0.799228 -0.193797 C -0.800297 -0.190139 -0.799228 -0.186528 -0.799228 -0.182871 C -0.799228 -0.179213 -0.799590 -0.175525 -0.799228 -0.171852 C -0.798868 -0.168180 -0.797424 -0.164507 -0.797062 -0.160834 C -0.796701 -0.157161 -0.798131 -0.153488 -0.797062 -0.149815 C -0.795993 -0.146142 -0.791720 -0.140633 -0.790651 -0.138797 " pathEditMode="relative" rAng="0" ptsTypes="">
                                      <p:cBhvr>
                                        <p:cTn id="4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200" y="-780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818 -0.038825 C -0.010671 -0.037510 -0.016230 -0.032910 -0.019937 -0.030938 C -0.023644 -0.028966 -0.027349 -0.030909 -0.031056 -0.026993 C -0.034761 -0.023078 -0.038468 -0.010698 -0.042175 -0.007439 C -0.045880 -0.004179 -0.048839 -0.007439 -0.053293 -0.007439 C -0.057747 -0.007439 -0.063711 -0.008069 -0.068897 -0.007439 C -0.074083 -0.006809 -0.079222 -0.004289 -0.084407 -0.003659 C -0.089593 -0.003029 -0.095558 -0.003659 -0.100011 -0.003659 C -0.104465 -0.003659 -0.107066 -0.003659 -0.111130 -0.003659 C -0.115193 -0.003659 -0.119959 -0.003659 -0.124397 -0.003659 C -0.128835 -0.003659 -0.133304 -0.003659 -0.137758 -0.003659 C -0.142213 -0.003659 -0.146308 -0.003029 -0.151120 -0.003659 C -0.155931 -0.004289 -0.162191 -0.006153 -0.166630 -0.007439 C -0.171068 -0.008726 -0.173668 -0.009411 -0.177749 -0.011383 C -0.181829 -0.013354 -0.187030 -0.017298 -0.191110 -0.019269 C -0.195191 -0.021243 -0.198522 -0.022556 -0.202229 -0.023214 C -0.205935 -0.023871 -0.209641 -0.023214 -0.213347 -0.023214 C -0.217054 -0.023214 -0.220759 -0.018668 -0.224466 -0.023214 C -0.228173 -0.027759 -0.233000 -0.042686 -0.235585 -0.050491 C -0.238170 -0.058297 -0.237765 -0.063528 -0.239977 -0.070047 C -0.242188 -0.076563 -0.245878 -0.090915 -0.248853 -0.089600 C -0.251826 -0.088285 -0.255595 -0.070622 -0.257821 -0.062158 C -0.260049 -0.053697 -0.261108 -0.046630 -0.262213 -0.038825 C -0.263319 -0.031020 -0.264082 -0.023816 -0.264456 -0.015326 C -0.264830 -0.006836 -0.262977 0.002996 -0.264456 0.012116 C -0.265936 0.021236 -0.271480 0.030931 -0.273332 0.039393 C -0.275186 0.047857 -0.274469 0.055717 -0.275576 0.062892 C -0.276681 0.070067 -0.278860 0.082445 -0.279967 0.082445 C -0.281072 0.082445 -0.281836 0.070067 -0.282208 0.062892 C -0.282582 0.055717 -0.282208 0.047227 -0.282208 0.039393 C -0.282208 0.031559 -0.282208 0.023069 -0.282208 0.015894 C -0.282208 0.008719 -0.282208 0.004146 -0.282208 -0.003659 C -0.282208 -0.011464 -0.282208 -0.023131 -0.282208 -0.030938 C -0.282208 -0.038743 -0.282208 -0.043973 -0.282208 -0.050491 C -0.282208 -0.057010 -0.281462 -0.063528 -0.282208 -0.070047 C -0.282956 -0.076563 -0.285214 -0.082425 -0.286694 -0.089600 C -0.288173 -0.096775 -0.289606 -0.105924 -0.291086 -0.113099 C -0.292564 -0.120274 -0.292969 -0.131366 -0.295570 -0.132653 C -0.298171 -0.133941 -0.302250 -0.127998 -0.306689 -0.120823 C -0.311128 -0.113647 -0.315908 -0.101322 -0.322200 -0.089600 C -0.328490 -0.077878 -0.338877 -0.059612 -0.344436 -0.050491 C -0.349995 -0.041371 -0.352582 -0.040741 -0.355555 -0.034881 C -0.358529 -0.029019 -0.360803 -0.021844 -0.362282 -0.015326 C -0.363762 -0.008807 -0.362220 0.002914 -0.364432 0.004228 C -0.366642 0.005543 -0.373696 -0.001577 -0.375549 -0.007439 C -0.377403 -0.013299 -0.373696 -0.022448 -0.375549 -0.030938 C -0.377403 -0.039428 -0.383337 -0.049260 -0.386669 -0.058380 C -0.390001 -0.067498 -0.392945 -0.077852 -0.395546 -0.085657 C -0.398146 -0.093461 -0.400779 -0.105211 -0.402273 -0.105211 C -0.403768 -0.105211 -0.403409 -0.093461 -0.404514 -0.085657 C -0.405621 -0.077852 -0.407054 -0.066185 -0.408907 -0.058380 C -0.410759 -0.050573 -0.413033 -0.045343 -0.415634 -0.038825 C -0.418234 -0.032306 -0.421178 -0.025788 -0.424510 -0.019269 C -0.427842 -0.012753 -0.431923 -0.006234 -0.435627 0.000284 C -0.439335 0.006803 -0.443415 0.013321 -0.446747 0.019839 C -0.450081 0.026356 -0.452293 0.033533 -0.455624 0.039393 C -0.458956 0.045253 -0.463783 0.049143 -0.466743 0.055003 C -0.469701 0.060865 -0.470418 0.069327 -0.473377 0.074559 C -0.476335 0.079788 -0.481163 0.079872 -0.484496 0.086390 C -0.487828 0.092907 -0.490413 0.105862 -0.493371 0.113667 C -0.496331 0.121473 -0.498168 0.126046 -0.502248 0.133221 C -0.506329 0.140398 -0.513398 0.150201 -0.517851 0.156720 C -0.522306 0.163238 -0.525264 0.173645 -0.528969 0.172330 C -0.532676 0.171017 -0.537130 0.156008 -0.540089 0.148833 C -0.543048 0.141656 -0.544511 0.135796 -0.546723 0.129278 C -0.548934 0.122759 -0.551877 0.116241 -0.553356 0.109724 C -0.554836 0.103206 -0.555226 0.097317 -0.555600 0.090169 C -0.555974 0.083020 -0.555226 0.073984 -0.555600 0.066835 C -0.555974 0.059687 -0.557468 0.054457 -0.557842 0.047282 C -0.558215 0.040105 -0.557842 0.032273 -0.557842 0.023783 C -0.557842 0.015293 -0.557842 0.004173 -0.557842 -0.003659 C -0.557842 -0.011493 -0.557842 -0.016723 -0.557842 -0.023214 C -0.557842 -0.029704 -0.557468 -0.036113 -0.557842 -0.042605 C -0.558215 -0.049095 -0.559711 -0.054327 -0.560084 -0.062158 C -0.560458 -0.069992 -0.560084 -0.081110 -0.560084 -0.089600 C -0.560084 -0.098090 -0.560084 -0.104636 -0.560084 -0.113099 C -0.560084 -0.121561 -0.560084 -0.132571 -0.560084 -0.140375 C -0.560084 -0.148180 -0.560084 -0.153412 -0.560084 -0.159930 C -0.560084 -0.166450 -0.560458 -0.172967 -0.560084 -0.179485 C -0.559711 -0.186003 -0.557842 -0.192522 -0.557842 -0.199040 C -0.557842 -0.205559 -0.558606 -0.212077 -0.560084 -0.218594 C -0.561564 -0.225112 -0.564865 -0.230974 -0.566718 -0.238149 C -0.568571 -0.245324 -0.570082 -0.253841 -0.571203 -0.261648 C -0.572323 -0.269453 -0.572714 -0.277833 -0.573446 -0.284981 C -0.574177 -0.292127 -0.573383 -0.303877 -0.575594 -0.304535 C -0.577806 -0.305192 -0.582260 -0.296730 -0.586713 -0.288925 C -0.591167 -0.281120 -0.598983 -0.266823 -0.602317 -0.257703 C -0.605649 -0.248584 -0.602644 -0.243983 -0.606708 -0.234205 C -0.610773 -0.224427 -0.620770 -0.210104 -0.626704 -0.199040 C -0.632636 -0.187975 -0.638959 -0.176282 -0.642307 -0.167818 C -0.645655 -0.159356 -0.645312 -0.156096 -0.646792 -0.148265 C -0.648271 -0.140430 -0.650452 -0.129943 -0.651183 -0.120823 C -0.651916 -0.111702 -0.650436 -0.102007 -0.651183 -0.093544 C -0.651931 -0.085082 -0.654547 -0.077878 -0.655669 -0.070047 C -0.656789 -0.062213 -0.655699 -0.053067 -0.657911 -0.046548 C -0.660121 -0.040030 -0.665245 -0.030938 -0.668935 -0.030938 C -0.672627 -0.030938 -0.677079 -0.040686 -0.680055 -0.046548 C -0.683030 -0.052408 -0.684928 -0.059585 -0.686782 -0.066102 C -0.688635 -0.072620 -0.688947 -0.079139 -0.691174 -0.085657 C -0.693400 -0.092176 -0.697169 -0.098694 -0.700142 -0.105211 C -0.703117 -0.111729 -0.705687 -0.120193 -0.709020 -0.124766 C -0.712353 -0.129339 -0.716075 -0.133310 -0.720139 -0.132653 C -0.724203 -0.131995 -0.729341 -0.122794 -0.733406 -0.120823 C -0.737469 -0.118851 -0.740818 -0.120823 -0.744526 -0.120823 C -0.748231 -0.120823 -0.751938 -0.121479 -0.755643 -0.120823 C -0.759350 -0.120184 -0.762682 -0.118822 -0.766762 -0.116877 C -0.770843 -0.114934 -0.775312 -0.111757 -0.780124 -0.109156 C -0.784935 -0.106554 -0.790821 -0.102582 -0.795634 -0.101267 C -0.800445 -0.099954 -0.804915 -0.101267 -0.808995 -0.101267 C -0.813075 -0.101267 -0.818260 -0.101267 -0.820114 -0.101267 " pathEditMode="relative" rAng="0" ptsTypes="">
                                      <p:cBhvr>
                                        <p:cTn id="50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900" y="0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806 0.005093 C -0.003183 0.005093 -0.007315 0.005093 -0.010070 0.005093 C -0.012825 0.005093 -0.015579 0.005093 -0.018334 0.005093 C -0.021088 0.005093 -0.023843 0.005093 -0.026598 0.005093 C -0.029352 0.005093 -0.031829 0.006189 -0.034862 0.005093 C -0.037894 0.003997 -0.041216 -0.000015 -0.044792 -0.001481 C -0.048369 -0.002947 -0.053021 -0.002237 -0.056320 -0.003703 C -0.059619 -0.005169 -0.062651 -0.007345 -0.064584 -0.010277 C -0.066517 -0.013209 -0.066806 -0.017253 -0.067917 -0.021296 C -0.069028 -0.025339 -0.069595 -0.030493 -0.071250 -0.034537 C -0.072906 -0.038580 -0.076204 -0.041882 -0.077848 -0.045555 C -0.079491 -0.049228 -0.080568 -0.052531 -0.081112 -0.056574 C -0.081656 -0.060617 -0.080278 -0.065401 -0.081112 -0.069814 C -0.081945 -0.074228 -0.085278 -0.078287 -0.086112 -0.083055 C -0.086945 -0.087824 -0.085568 -0.093287 -0.086112 -0.098426 C -0.086656 -0.103564 -0.087998 -0.108009 -0.089375 -0.113888 C -0.090753 -0.119768 -0.093276 -0.127839 -0.094375 -0.133703 C -0.095475 -0.139568 -0.095706 -0.144305 -0.095973 -0.149074 C -0.096239 -0.153842 -0.095973 -0.157901 -0.095973 -0.162314 C -0.095973 -0.166728 -0.095417 -0.170787 -0.095973 -0.175555 C -0.096528 -0.180324 -0.098751 -0.186527 -0.099306 -0.190926 C -0.099862 -0.195324 -0.099306 -0.197531 -0.099306 -0.201944 C -0.099306 -0.206358 -0.099306 -0.212268 -0.099306 -0.217407 C -0.099306 -0.222546 -0.098751 -0.227639 -0.099306 -0.232777 C -0.099862 -0.237916 -0.101540 -0.243827 -0.102639 -0.248240 C -0.103739 -0.252654 -0.104538 -0.255586 -0.105903 -0.259259 C -0.107269 -0.262932 -0.109179 -0.266620 -0.110834 -0.270277 C -0.112489 -0.273935 -0.113623 -0.278271 -0.115834 -0.281203 C -0.118044 -0.284135 -0.121343 -0.286034 -0.124098 -0.287870 C -0.126852 -0.289706 -0.129885 -0.289660 -0.132362 -0.292222 C -0.134838 -0.294784 -0.136482 -0.301404 -0.138959 -0.303240 C -0.141436 -0.305077 -0.144468 -0.302870 -0.147223 -0.303240 C -0.149977 -0.303611 -0.152732 -0.305092 -0.155487 -0.305463 C -0.158241 -0.305833 -0.160996 -0.306188 -0.163750 -0.305463 C -0.166505 -0.304737 -0.168994 -0.302206 -0.172014 -0.301111 C -0.175035 -0.300015 -0.178299 -0.301095 -0.181875 -0.298888 C -0.185452 -0.296682 -0.190163 -0.291172 -0.193473 -0.287870 C -0.196783 -0.284568 -0.198982 -0.281281 -0.201837 -0.279074 C -0.204491 -0.276867 -0.207246 -0.276095 -0.210000 -0.274629 C -0.212755 -0.273163 -0.215510 -0.271743 -0.218264 -0.270277 C -0.221019 -0.268811 -0.223774 -0.266944 -0.226528 -0.265833 C -0.229283 -0.264722 -0.232038 -0.264706 -0.234792 -0.263611 C -0.237547 -0.262515 -0.240301 -0.259984 -0.243056 -0.259259 C -0.245811 -0.258534 -0.248577 -0.259629 -0.251320 -0.259259 C -0.254063 -0.258889 -0.256771 -0.257407 -0.259514 -0.257037 C -0.262257 -0.256666 -0.265024 -0.257037 -0.267778 -0.257037 C -0.270533 -0.257037 -0.273288 -0.257037 -0.276042 -0.257037 C -0.278797 -0.257037 -0.281551 -0.257037 -0.284306 -0.257037 C -0.287061 -0.257037 -0.289538 -0.257777 -0.292570 -0.257037 C -0.295602 -0.256296 -0.299468 -0.253333 -0.302500 -0.252592 C -0.305533 -0.251852 -0.308010 -0.252592 -0.310764 -0.252592 C -0.313519 -0.252592 -0.315730 -0.252592 -0.319028 -0.252592 C -0.322327 -0.252592 -0.326980 -0.252592 -0.330556 -0.252592 C -0.334132 -0.252592 -0.336899 -0.252592 -0.340487 -0.252592 C -0.344075 -0.252592 -0.348507 -0.252592 -0.352084 -0.252592 C -0.355660 -0.252592 -0.358924 -0.252963 -0.361945 -0.252592 C -0.364966 -0.252222 -0.367176 -0.251095 -0.370209 -0.250370 C -0.373241 -0.249645 -0.377385 -0.250432 -0.380139 -0.248240 C -0.382894 -0.246049 -0.384538 -0.241265 -0.386737 -0.237222 C -0.388936 -0.233179 -0.390857 -0.227654 -0.393334 -0.223981 C -0.395811 -0.220308 -0.398843 -0.218117 -0.401598 -0.215185 C -0.404352 -0.212253 -0.407651 -0.209691 -0.409862 -0.206388 C -0.412072 -0.203086 -0.413206 -0.199043 -0.414862 -0.195370 C -0.416517 -0.191697 -0.417593 -0.186929 -0.419792 -0.184351 C -0.421991 -0.181774 -0.424757 -0.181018 -0.428056 -0.179907 C -0.431355 -0.178796 -0.436007 -0.178055 -0.439584 -0.177685 C -0.443160 -0.177314 -0.446482 -0.178410 -0.449514 -0.177685 C -0.452547 -0.176959 -0.454746 -0.174058 -0.457778 -0.173333 C -0.460811 -0.172608 -0.464399 -0.173333 -0.467709 -0.173333 C -0.471019 -0.173333 -0.474063 -0.173333 -0.477639 -0.173333 C -0.481216 -0.173333 -0.485591 -0.173333 -0.489167 -0.173333 C -0.492744 -0.173333 -0.495788 -0.173333 -0.499098 -0.173333 C -0.502408 -0.173333 -0.504629 -0.173333 -0.509028 -0.173333 C -0.513426 -0.173333 -0.520254 -0.173333 -0.525487 -0.173333 C -0.530717 -0.173333 -0.535730 -0.173333 -0.540417 -0.173333 C -0.545105 -0.173333 -0.549213 -0.173333 -0.553612 -0.173333 C -0.558010 -0.173333 -0.562952 -0.173333 -0.566806 -0.173333 C -0.570660 -0.173333 -0.573426 -0.173333 -0.576737 -0.173333 C -0.580047 -0.173333 -0.583369 -0.173333 -0.586667 -0.173333 C -0.589966 -0.173333 -0.593507 -0.173333 -0.596528 -0.173333 C -0.599549 -0.173333 -0.601482 -0.173333 -0.604792 -0.173333 C -0.608102 -0.173333 -0.613079 -0.172963 -0.616389 -0.173333 C -0.619700 -0.173703 -0.621899 -0.174459 -0.624653 -0.175555 C -0.627408 -0.176651 -0.629619 -0.179182 -0.632917 -0.179907 C -0.636216 -0.180632 -0.640325 -0.179907 -0.644445 -0.179907 C -0.648564 -0.179907 -0.654062 -0.179907 -0.657638 -0.179907 C -0.661216 -0.179907 -0.663148 -0.181373 -0.665903 -0.179907 C -0.668658 -0.178441 -0.671413 -0.173672 -0.674167 -0.171111 C -0.676922 -0.168549 -0.679676 -0.166743 -0.682431 -0.164537 C -0.685186 -0.162330 -0.687940 -0.159336 -0.690695 -0.157870 C -0.693450 -0.156404 -0.695648 -0.155370 -0.698959 -0.155740 C -0.702269 -0.156111 -0.707246 -0.156790 -0.710556 -0.160092 C -0.713866 -0.163395 -0.715521 -0.172623 -0.718820 -0.175555 C -0.722118 -0.178487 -0.727593 -0.175493 -0.730348 -0.177685 C -0.733102 -0.179876 -0.733693 -0.185031 -0.735348 -0.188703 C -0.737002 -0.192376 -0.738635 -0.195679 -0.740278 -0.199722 C -0.741922 -0.203765 -0.744387 -0.208919 -0.745209 -0.212963 C -0.746031 -0.217006 -0.743831 -0.220308 -0.745209 -0.223981 C -0.746585 -0.227654 -0.752094 -0.231327 -0.753473 -0.235000 C -0.754850 -0.238672 -0.753195 -0.240879 -0.753473 -0.246018 C -0.753749 -0.251157 -0.754583 -0.260694 -0.755139 -0.265833 C -0.755695 -0.270972 -0.756528 -0.273179 -0.756806 -0.276851 C -0.757083 -0.280524 -0.757083 -0.283827 -0.756806 -0.287870 C -0.756528 -0.291913 -0.755417 -0.297068 -0.755139 -0.301111 C -0.754862 -0.305154 -0.755139 -0.308102 -0.755139 -0.312129 C -0.755139 -0.316157 -0.755139 -0.320509 -0.755139 -0.325277 C -0.755139 -0.330046 -0.756517 -0.337438 -0.755139 -0.340740 C -0.753762 -0.344043 -0.750174 -0.344367 -0.746875 -0.345092 C -0.743577 -0.345818 -0.738645 -0.344722 -0.735348 -0.345092 C -0.732049 -0.345463 -0.729838 -0.346944 -0.727084 -0.347314 C -0.724329 -0.347685 -0.722130 -0.347314 -0.718820 -0.347314 C -0.715510 -0.347314 -0.710533 -0.347314 -0.707223 -0.347314 C -0.703912 -0.347314 -0.702257 -0.346944 -0.698959 -0.347314 C -0.695660 -0.347685 -0.690729 -0.348441 -0.687431 -0.349537 C -0.684132 -0.350632 -0.682477 -0.352052 -0.679167 -0.353888 C -0.675857 -0.355725 -0.670879 -0.357978 -0.667570 -0.360555 C -0.664260 -0.363132 -0.662060 -0.366419 -0.659306 -0.369351 C -0.656551 -0.372284 -0.653797 -0.377407 -0.651042 -0.378148 C -0.648287 -0.378888 -0.644422 -0.376358 -0.642778 -0.373796 C -0.641135 -0.371234 -0.641725 -0.366450 -0.641181 -0.362777 C -0.640637 -0.359105 -0.639792 -0.355432 -0.639514 -0.351759 C -0.639237 -0.348086 -0.639514 -0.344413 -0.639514 -0.340740 C -0.639514 -0.337068 -0.639514 -0.333395 -0.639514 -0.329722 C -0.639514 -0.326049 -0.639237 -0.322376 -0.639514 -0.318703 C -0.639792 -0.315031 -0.640637 -0.311358 -0.641181 -0.307685 C -0.641725 -0.304012 -0.642512 -0.300339 -0.642778 -0.296666 C -0.643043 -0.292993 -0.642778 -0.290046 -0.642778 -0.285648 C -0.642778 -0.281250 -0.644422 -0.273950 -0.642778 -0.270277 C -0.641135 -0.266605 -0.634561 -0.264722 -0.632917 -0.263611 " pathEditMode="relative" rAng="0" ptsTypes="">
                                      <p:cBhvr>
                                        <p:cTn id="5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00" y="-1460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0" presetClass="exit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299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44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6" presetClass="emph" presetSubtype="0" fill="hold" grpId="1" nodeType="withEffect">
                                  <p:stCondLst>
                                    <p:cond delay="5400"/>
                                  </p:stCondLst>
                                  <p:childTnLst>
                                    <p:animScale>
                                      <p:cBhvr>
                                        <p:cTn id="68" dur="3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2" nodeType="withEffect">
                                  <p:stCondLst>
                                    <p:cond delay="5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298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63" presetClass="path" presetSubtype="0" repeatCount="indefinite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animMotion origin="layout" path="M 3.33333E-6 -2.22222E-6 L 1.87083 -2.22222E-6 " pathEditMode="relative" rAng="0" ptsTypes="AA">
                                      <p:cBhvr>
                                        <p:cTn id="77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500" y="0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63" presetClass="path" presetSubtype="0" repeatCount="indefinite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animMotion origin="layout" path="M 0 1.11022E-16 L 2.71667 1.11022E-16 " pathEditMode="relative" rAng="0" ptsTypes="AA">
                                      <p:cBhvr>
                                        <p:cTn id="79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800" y="0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0" presetClass="path" presetSubtype="0" repeatCount="indefinite" accel="50000" decel="5000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animMotion origin="layout" path="M -3.33333E-6 -2.59259E-6 C 0.10313 -0.04838 0.20625 -0.09676 0.33941 -0.09352 C 0.47223 -0.09004 0.67309 0.01227 0.79757 0.0206 C 0.92205 0.02917 1.03073 -0.03148 1.08611 -0.04328 C 1.14167 -0.05509 1.13594 -0.05254 1.13021 -0.05023 " pathEditMode="relative" rAng="0" ptsTypes="aaaaA">
                                      <p:cBhvr>
                                        <p:cTn id="81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100" y="-3400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0" presetClass="path" presetSubtype="0" repeatCount="indefinite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-0.00695 0.02199 C 0.18073 -0.05509 0.36753 -0.13125 0.56684 -0.12708 C 0.76736 -0.12199 1.02951 0.03102 1.19305 0.04907 C 1.35434 0.06667 1.47413 0.00486 1.54878 -0.02176 C 1.62031 -0.04653 1.62291 -0.07708 1.62673 -0.10695 " pathEditMode="relative" rAng="-603180" ptsTypes="aaaaA">
                                      <p:cBhvr>
                                        <p:cTn id="83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000" y="-4300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0" presetClass="path" presetSubtype="0" repeatCount="indefinite" fill="hold" nodeType="withEffect">
                                  <p:stCondLst>
                                    <p:cond delay="4300"/>
                                  </p:stCondLst>
                                  <p:childTnLst>
                                    <p:animMotion origin="layout" path="M 1.38889E-6 -1.11111E-6 C 0.15243 0.12546 0.30503 0.25092 0.48003 0.27986 C 0.65503 0.30879 0.89166 0.18889 1.05 0.17338 C 1.20833 0.15787 1.33333 0.16666 1.43003 0.18657 C 1.52673 0.20648 1.57829 0.24976 1.63003 0.29328 " pathEditMode="relative" ptsTypes="aaaaA">
                                      <p:cBhvr>
                                        <p:cTn id="85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6" presetID="0" presetClass="path" presetSubtype="0" repeatCount="indefinite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3.33333E-6 3.7037E-6 C 0.14427 0.04884 0.28889 0.09791 0.46841 0.10671 C 0.64792 0.11551 0.89775 0.05115 1.07726 0.05324 C 1.25677 0.05532 1.40122 0.0875 1.54584 0.1199 " pathEditMode="relative" rAng="0" ptsTypes="aaaA">
                                      <p:cBhvr>
                                        <p:cTn id="87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300" y="6000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0" presetClass="path" presetSubtype="0" repeatCount="indefinite" accel="50000" decel="50000" fill="hold" nodeType="withEffect">
                                  <p:stCondLst>
                                    <p:cond delay="5700"/>
                                  </p:stCondLst>
                                  <p:childTnLst>
                                    <p:animMotion origin="layout" path="M 0.00833 0.02361 C 0.1467 -0.02477 0.28524 -0.07315 0.46406 -0.06991 C 0.64253 -0.06644 0.91232 0.03588 1.07951 0.04421 C 1.2467 0.05277 1.39253 -0.00787 1.46701 -0.01968 C 1.54166 -0.03149 1.53385 -0.02894 1.52621 -0.02662 " pathEditMode="relative" rAng="0" ptsTypes="aaaaA">
                                      <p:cBhvr>
                                        <p:cTn id="89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700" y="-3400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0" presetClass="path" presetSubtype="0" repeatCount="indefinite" fill="hold" nodeType="withEffect">
                                  <p:stCondLst>
                                    <p:cond delay="5200"/>
                                  </p:stCondLst>
                                  <p:childTnLst>
                                    <p:animMotion origin="layout" path="M -0.00695 0.02199 C 0.18073 -0.05509 0.36753 -0.13125 0.56684 -0.12708 C 0.76736 -0.12199 1.02951 0.03102 1.19305 0.04907 C 1.35434 0.06667 1.47413 0.00486 1.54878 -0.02176 C 1.62031 -0.04653 1.62291 -0.07708 1.62673 -0.10695 " pathEditMode="relative" rAng="-603180" ptsTypes="aaaaA">
                                      <p:cBhvr>
                                        <p:cTn id="91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000" y="-4300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0" presetClass="path" presetSubtype="0" repeatCount="indefinite" fill="hold" nodeType="withEffect">
                                  <p:stCondLst>
                                    <p:cond delay="5800"/>
                                  </p:stCondLst>
                                  <p:childTnLst>
                                    <p:animMotion origin="layout" path="M -3.33333E-6 4.81481E-6 C 0.0809 -0.17662 0.16181 -0.35324 0.31007 -0.38658 C 0.45833 -0.41991 0.7217 -0.22223 0.88993 -0.2 C 1.05816 -0.17778 1.21823 -0.23773 1.31997 -0.25324 C 1.4217 -0.26875 1.46076 -0.28102 1.5 -0.29329 " pathEditMode="relative" ptsTypes="aaaaA">
                                      <p:cBhvr>
                                        <p:cTn id="93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4" presetID="0" presetClass="path" presetSubtype="0" repeatCount="indefinite" fill="hold" nodeType="withEffect">
                                  <p:stCondLst>
                                    <p:cond delay="4800"/>
                                  </p:stCondLst>
                                  <p:childTnLst>
                                    <p:animMotion origin="layout" path="M -4.44444E-6 -0.0537 C 0.15243 0.07176 0.30504 0.19722 0.47987 0.22616 C 0.65504 0.2551 0.89167 0.13519 1.05 0.11968 C 1.20834 0.10417 1.33334 0.11297 1.43004 0.13287 C 1.52674 0.15278 1.5783 0.19607 1.63004 0.23959 " pathEditMode="relative" rAng="0" ptsTypes="aaaaA">
                                      <p:cBhvr>
                                        <p:cTn id="95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500" y="15400"/>
                                    </p:animMotion>
                                  </p:childTnLst>
                                </p:cTn>
                              </p:par>
                              <p:par>
                                <p:cTn id="96" presetID="0" presetClass="path" presetSubtype="0" repeatCount="indefinite" fill="hold" nodeType="withEffect">
                                  <p:stCondLst>
                                    <p:cond delay="5300"/>
                                  </p:stCondLst>
                                  <p:childTnLst>
                                    <p:animMotion origin="layout" path="M -5.55556E-7 6.93642E-7 C 0.14427 0.0585 0.28889 0.11746 0.4684 0.12832 C 0.64792 0.13896 0.89774 0.06127 1.07726 0.06381 C 1.25677 0.06636 1.40122 0.10497 1.54583 0.14428 " pathEditMode="relative" rAng="0" ptsTypes="aaaA">
                                      <p:cBhvr>
                                        <p:cTn id="9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300" y="7200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1" presetClass="entr" presetSubtype="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63" presetClass="path" presetSubtype="0" repeatCount="indefinite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animMotion origin="layout" path="M -3.33333E-6 1.11022E-16 L 1.20625 1.11022E-16 " pathEditMode="relative" rAng="0" ptsTypes="AA">
                                      <p:cBhvr>
                                        <p:cTn id="101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300" y="0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368 0.004444 C -0.019159 0.004444 -0.024171 0.004444 -0.028113 0.004444 C -0.032056 0.004444 -0.036014 0.004444 -0.041025 0.004444 C -0.046037 0.004444 -0.052102 0.004089 -0.058182 0.004444 C -0.064261 0.004799 -0.072132 0.006219 -0.077504 0.006574 C -0.082877 0.006929 -0.085766 0.006574 -0.090417 0.006574 C -0.095067 0.006574 -0.100394 0.006574 -0.105405 0.006574 C -0.110416 0.006574 -0.116180 0.006574 -0.120485 0.006574 C -0.124789 0.006574 -0.127302 0.006574 -0.131229 0.006574 C -0.135157 0.006574 -0.139763 0.008410 -0.144052 0.006574 C -0.148340 0.004737 -0.153383 -0.000772 -0.156964 -0.004445 C -0.160546 -0.008118 -0.162322 -0.012531 -0.165541 -0.015463 C -0.168762 -0.018396 -0.173413 -0.018380 -0.176286 -0.022037 C -0.179161 -0.025695 -0.180636 -0.033010 -0.182788 -0.037408 C -0.184939 -0.041806 -0.187769 -0.044383 -0.189199 -0.048426 C -0.190628 -0.052470 -0.188506 -0.059090 -0.191365 -0.061667 C -0.194226 -0.064244 -0.202066 -0.061683 -0.206355 -0.063889 C -0.210644 -0.066096 -0.214226 -0.071235 -0.217100 -0.074908 C -0.219975 -0.078581 -0.220727 -0.082254 -0.223601 -0.085926 C -0.226476 -0.089599 -0.230780 -0.094383 -0.234346 -0.096945 C -0.237913 -0.099507 -0.241435 -0.100926 -0.245000 -0.101297 C -0.248568 -0.101667 -0.251803 -0.099892 -0.255745 -0.099167 C -0.259689 -0.098442 -0.264716 -0.099152 -0.268658 -0.096945 C -0.272601 -0.094738 -0.276544 -0.089599 -0.279403 -0.085926 C -0.282263 -0.082254 -0.284385 -0.078581 -0.285814 -0.074908 C -0.287244 -0.071235 -0.287620 -0.067562 -0.287981 -0.063889 C -0.288343 -0.060217 -0.285468 -0.055803 -0.287981 -0.052871 C -0.290494 -0.049939 -0.298756 -0.047392 -0.303060 -0.046297 C -0.307365 -0.045201 -0.309877 -0.046297 -0.313805 -0.046297 C -0.317733 -0.046297 -0.322339 -0.046297 -0.326627 -0.046297 C -0.330916 -0.046297 -0.335596 -0.044831 -0.339540 -0.046297 C -0.343482 -0.047763 -0.346703 -0.053257 -0.350285 -0.055093 C -0.353866 -0.056930 -0.357448 -0.056590 -0.361030 -0.057315 C -0.364611 -0.058041 -0.367470 -0.058349 -0.371774 -0.059445 C -0.376079 -0.060541 -0.382203 -0.062053 -0.386854 -0.063889 C -0.391504 -0.065726 -0.395025 -0.069723 -0.399676 -0.070463 C -0.404325 -0.071204 -0.411173 -0.070525 -0.414755 -0.068334 C -0.418337 -0.066142 -0.419736 -0.061358 -0.421166 -0.057315 C -0.422595 -0.053272 -0.422611 -0.048118 -0.423332 -0.044075 C -0.424055 -0.040031 -0.425138 -0.036729 -0.425500 -0.033056 C -0.425861 -0.029383 -0.425138 -0.025710 -0.425500 -0.022037 C -0.425861 -0.018365 -0.426960 -0.014692 -0.427667 -0.011019 C -0.428375 -0.007346 -0.427246 -0.002933 -0.429744 0.000000 C -0.432242 0.002932 -0.438713 0.004367 -0.442655 0.006574 C -0.446599 0.008780 -0.449820 0.011774 -0.453401 0.013240 C -0.456983 0.014706 -0.460565 0.015015 -0.464146 0.015370 C -0.467728 0.015725 -0.471309 0.015370 -0.474891 0.015370 C -0.478473 0.015370 -0.482054 0.016836 -0.485636 0.015370 C -0.489218 0.013904 -0.493522 0.009876 -0.496381 0.006574 C -0.499241 0.003271 -0.499211 -0.000417 -0.502792 -0.004445 C -0.506374 -0.008473 -0.515013 -0.013565 -0.517872 -0.017593 C -0.520731 -0.021621 -0.517089 -0.024198 -0.519948 -0.028612 C -0.522807 -0.033025 -0.531445 -0.039661 -0.535027 -0.044075 C -0.538609 -0.048488 -0.540008 -0.051050 -0.541439 -0.055093 C -0.542868 -0.059136 -0.542176 -0.064306 -0.543605 -0.068334 C -0.545035 -0.072362 -0.547864 -0.075232 -0.550016 -0.079260 C -0.552168 -0.083287 -0.554004 -0.088457 -0.556518 -0.092500 C -0.559031 -0.096544 -0.562943 -0.099846 -0.565095 -0.103519 C -0.567247 -0.107192 -0.566916 -0.110124 -0.569429 -0.114537 C -0.571942 -0.118951 -0.577676 -0.125587 -0.580174 -0.130000 C -0.582673 -0.134414 -0.583349 -0.137362 -0.584418 -0.141019 C -0.585487 -0.144676 -0.585863 -0.148288 -0.586586 -0.151945 C -0.587307 -0.155602 -0.587684 -0.159291 -0.588752 -0.162963 C -0.589821 -0.166636 -0.591205 -0.170309 -0.592996 -0.173982 C -0.594788 -0.177655 -0.598068 -0.181328 -0.599497 -0.185000 C -0.600927 -0.188673 -0.599783 -0.192346 -0.601575 -0.196019 C -0.603365 -0.199692 -0.607022 -0.204831 -0.610242 -0.207037 C -0.613463 -0.209244 -0.617331 -0.208889 -0.620898 -0.209260 C -0.624464 -0.209630 -0.628061 -0.209630 -0.631643 -0.209260 C -0.635224 -0.208889 -0.638806 -0.208504 -0.642387 -0.207037 C -0.645969 -0.205571 -0.650258 -0.203396 -0.653132 -0.200463 C -0.656007 -0.197531 -0.656760 -0.192747 -0.659633 -0.189445 C -0.662508 -0.186142 -0.667519 -0.183951 -0.670378 -0.180649 C -0.673238 -0.177346 -0.673931 -0.173303 -0.676790 -0.169630 C -0.679649 -0.165957 -0.683953 -0.161914 -0.687535 -0.158612 C -0.691116 -0.155309 -0.694698 -0.151652 -0.698280 -0.149815 C -0.701861 -0.147979 -0.705443 -0.147238 -0.709024 -0.147593 C -0.712606 -0.147948 -0.717272 -0.149383 -0.719769 -0.151945 C -0.722269 -0.154507 -0.723306 -0.159291 -0.724013 -0.162963 C -0.724721 -0.166636 -0.724013 -0.170309 -0.724013 -0.173982 C -0.724013 -0.177655 -0.723653 -0.181328 -0.724013 -0.185000 C -0.724375 -0.188673 -0.726181 -0.192346 -0.726181 -0.196019 C -0.726181 -0.199692 -0.725082 -0.203365 -0.724013 -0.207037 C -0.722945 -0.210710 -0.720477 -0.214383 -0.719769 -0.218056 C -0.719062 -0.221729 -0.717979 -0.225772 -0.719769 -0.229075 C -0.721561 -0.232377 -0.726934 -0.236034 -0.730515 -0.237871 C -0.734097 -0.239707 -0.737679 -0.239723 -0.741260 -0.240093 C -0.744842 -0.240463 -0.748423 -0.240093 -0.752005 -0.240093 C -0.755587 -0.240093 -0.758461 -0.242300 -0.762750 -0.240093 C -0.767040 -0.237886 -0.774173 -0.230896 -0.777739 -0.226852 C -0.781306 -0.222809 -0.781636 -0.219507 -0.784150 -0.215834 C -0.786663 -0.212161 -0.790305 -0.208488 -0.792818 -0.204815 C -0.795332 -0.201142 -0.798161 -0.197454 -0.799228 -0.193797 C -0.800297 -0.190139 -0.799228 -0.186528 -0.799228 -0.182871 C -0.799228 -0.179213 -0.799590 -0.175525 -0.799228 -0.171852 C -0.798868 -0.168180 -0.797424 -0.164507 -0.797062 -0.160834 C -0.796701 -0.157161 -0.798131 -0.153488 -0.797062 -0.149815 C -0.795993 -0.146142 -0.791720 -0.140633 -0.790651 -0.138797 " pathEditMode="relative" rAng="0" ptsTypes="">
                                      <p:cBhvr>
                                        <p:cTn id="103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200" y="-7800"/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818 -0.038825 C -0.010671 -0.037510 -0.016230 -0.032910 -0.019937 -0.030938 C -0.023644 -0.028966 -0.027349 -0.030909 -0.031056 -0.026993 C -0.034761 -0.023078 -0.038468 -0.010698 -0.042175 -0.007439 C -0.045880 -0.004179 -0.048839 -0.007439 -0.053293 -0.007439 C -0.057747 -0.007439 -0.063711 -0.008069 -0.068897 -0.007439 C -0.074083 -0.006809 -0.079222 -0.004289 -0.084407 -0.003659 C -0.089593 -0.003029 -0.095558 -0.003659 -0.100011 -0.003659 C -0.104465 -0.003659 -0.107066 -0.003659 -0.111130 -0.003659 C -0.115193 -0.003659 -0.119959 -0.003659 -0.124397 -0.003659 C -0.128835 -0.003659 -0.133304 -0.003659 -0.137758 -0.003659 C -0.142213 -0.003659 -0.146308 -0.003029 -0.151120 -0.003659 C -0.155931 -0.004289 -0.162191 -0.006153 -0.166630 -0.007439 C -0.171068 -0.008726 -0.173668 -0.009411 -0.177749 -0.011383 C -0.181829 -0.013354 -0.187030 -0.017298 -0.191110 -0.019269 C -0.195191 -0.021243 -0.198522 -0.022556 -0.202229 -0.023214 C -0.205935 -0.023871 -0.209641 -0.023214 -0.213347 -0.023214 C -0.217054 -0.023214 -0.220759 -0.018668 -0.224466 -0.023214 C -0.228173 -0.027759 -0.233000 -0.042686 -0.235585 -0.050491 C -0.238170 -0.058297 -0.237765 -0.063528 -0.239977 -0.070047 C -0.242188 -0.076563 -0.245878 -0.090915 -0.248853 -0.089600 C -0.251826 -0.088285 -0.255595 -0.070622 -0.257821 -0.062158 C -0.260049 -0.053697 -0.261108 -0.046630 -0.262213 -0.038825 C -0.263319 -0.031020 -0.264082 -0.023816 -0.264456 -0.015326 C -0.264830 -0.006836 -0.262977 0.002996 -0.264456 0.012116 C -0.265936 0.021236 -0.271480 0.030931 -0.273332 0.039393 C -0.275186 0.047857 -0.274469 0.055717 -0.275576 0.062892 C -0.276681 0.070067 -0.278860 0.082445 -0.279967 0.082445 C -0.281072 0.082445 -0.281836 0.070067 -0.282208 0.062892 C -0.282582 0.055717 -0.282208 0.047227 -0.282208 0.039393 C -0.282208 0.031559 -0.282208 0.023069 -0.282208 0.015894 C -0.282208 0.008719 -0.282208 0.004146 -0.282208 -0.003659 C -0.282208 -0.011464 -0.282208 -0.023131 -0.282208 -0.030938 C -0.282208 -0.038743 -0.282208 -0.043973 -0.282208 -0.050491 C -0.282208 -0.057010 -0.281462 -0.063528 -0.282208 -0.070047 C -0.282956 -0.076563 -0.285214 -0.082425 -0.286694 -0.089600 C -0.288173 -0.096775 -0.289606 -0.105924 -0.291086 -0.113099 C -0.292564 -0.120274 -0.292969 -0.131366 -0.295570 -0.132653 C -0.298171 -0.133941 -0.302250 -0.127998 -0.306689 -0.120823 C -0.311128 -0.113647 -0.315908 -0.101322 -0.322200 -0.089600 C -0.328490 -0.077878 -0.338877 -0.059612 -0.344436 -0.050491 C -0.349995 -0.041371 -0.352582 -0.040741 -0.355555 -0.034881 C -0.358529 -0.029019 -0.360803 -0.021844 -0.362282 -0.015326 C -0.363762 -0.008807 -0.362220 0.002914 -0.364432 0.004228 C -0.366642 0.005543 -0.373696 -0.001577 -0.375549 -0.007439 C -0.377403 -0.013299 -0.373696 -0.022448 -0.375549 -0.030938 C -0.377403 -0.039428 -0.383337 -0.049260 -0.386669 -0.058380 C -0.390001 -0.067498 -0.392945 -0.077852 -0.395546 -0.085657 C -0.398146 -0.093461 -0.400779 -0.105211 -0.402273 -0.105211 C -0.403768 -0.105211 -0.403409 -0.093461 -0.404514 -0.085657 C -0.405621 -0.077852 -0.407054 -0.066185 -0.408907 -0.058380 C -0.410759 -0.050573 -0.413033 -0.045343 -0.415634 -0.038825 C -0.418234 -0.032306 -0.421178 -0.025788 -0.424510 -0.019269 C -0.427842 -0.012753 -0.431923 -0.006234 -0.435627 0.000284 C -0.439335 0.006803 -0.443415 0.013321 -0.446747 0.019839 C -0.450081 0.026356 -0.452293 0.033533 -0.455624 0.039393 C -0.458956 0.045253 -0.463783 0.049143 -0.466743 0.055003 C -0.469701 0.060865 -0.470418 0.069327 -0.473377 0.074559 C -0.476335 0.079788 -0.481163 0.079872 -0.484496 0.086390 C -0.487828 0.092907 -0.490413 0.105862 -0.493371 0.113667 C -0.496331 0.121473 -0.498168 0.126046 -0.502248 0.133221 C -0.506329 0.140398 -0.513398 0.150201 -0.517851 0.156720 C -0.522306 0.163238 -0.525264 0.173645 -0.528969 0.172330 C -0.532676 0.171017 -0.537130 0.156008 -0.540089 0.148833 C -0.543048 0.141656 -0.544511 0.135796 -0.546723 0.129278 C -0.548934 0.122759 -0.551877 0.116241 -0.553356 0.109724 C -0.554836 0.103206 -0.555226 0.097317 -0.555600 0.090169 C -0.555974 0.083020 -0.555226 0.073984 -0.555600 0.066835 C -0.555974 0.059687 -0.557468 0.054457 -0.557842 0.047282 C -0.558215 0.040105 -0.557842 0.032273 -0.557842 0.023783 C -0.557842 0.015293 -0.557842 0.004173 -0.557842 -0.003659 C -0.557842 -0.011493 -0.557842 -0.016723 -0.557842 -0.023214 C -0.557842 -0.029704 -0.557468 -0.036113 -0.557842 -0.042605 C -0.558215 -0.049095 -0.559711 -0.054327 -0.560084 -0.062158 C -0.560458 -0.069992 -0.560084 -0.081110 -0.560084 -0.089600 C -0.560084 -0.098090 -0.560084 -0.104636 -0.560084 -0.113099 C -0.560084 -0.121561 -0.560084 -0.132571 -0.560084 -0.140375 C -0.560084 -0.148180 -0.560084 -0.153412 -0.560084 -0.159930 C -0.560084 -0.166450 -0.560458 -0.172967 -0.560084 -0.179485 C -0.559711 -0.186003 -0.557842 -0.192522 -0.557842 -0.199040 C -0.557842 -0.205559 -0.558606 -0.212077 -0.560084 -0.218594 C -0.561564 -0.225112 -0.564865 -0.230974 -0.566718 -0.238149 C -0.568571 -0.245324 -0.570082 -0.253841 -0.571203 -0.261648 C -0.572323 -0.269453 -0.572714 -0.277833 -0.573446 -0.284981 C -0.574177 -0.292127 -0.573383 -0.303877 -0.575594 -0.304535 C -0.577806 -0.305192 -0.582260 -0.296730 -0.586713 -0.288925 C -0.591167 -0.281120 -0.598983 -0.266823 -0.602317 -0.257703 C -0.605649 -0.248584 -0.602644 -0.243983 -0.606708 -0.234205 C -0.610773 -0.224427 -0.620770 -0.210104 -0.626704 -0.199040 C -0.632636 -0.187975 -0.638959 -0.176282 -0.642307 -0.167818 C -0.645655 -0.159356 -0.645312 -0.156096 -0.646792 -0.148265 C -0.648271 -0.140430 -0.650452 -0.129943 -0.651183 -0.120823 C -0.651916 -0.111702 -0.650436 -0.102007 -0.651183 -0.093544 C -0.651931 -0.085082 -0.654547 -0.077878 -0.655669 -0.070047 C -0.656789 -0.062213 -0.655699 -0.053067 -0.657911 -0.046548 C -0.660121 -0.040030 -0.665245 -0.030938 -0.668935 -0.030938 C -0.672627 -0.030938 -0.677079 -0.040686 -0.680055 -0.046548 C -0.683030 -0.052408 -0.684928 -0.059585 -0.686782 -0.066102 C -0.688635 -0.072620 -0.688947 -0.079139 -0.691174 -0.085657 C -0.693400 -0.092176 -0.697169 -0.098694 -0.700142 -0.105211 C -0.703117 -0.111729 -0.705687 -0.120193 -0.709020 -0.124766 C -0.712353 -0.129339 -0.716075 -0.133310 -0.720139 -0.132653 C -0.724203 -0.131995 -0.729341 -0.122794 -0.733406 -0.120823 C -0.737469 -0.118851 -0.740818 -0.120823 -0.744526 -0.120823 C -0.748231 -0.120823 -0.751938 -0.121479 -0.755643 -0.120823 C -0.759350 -0.120184 -0.762682 -0.118822 -0.766762 -0.116877 C -0.770843 -0.114934 -0.775312 -0.111757 -0.780124 -0.109156 C -0.784935 -0.106554 -0.790821 -0.102582 -0.795634 -0.101267 C -0.800445 -0.099954 -0.804915 -0.101267 -0.808995 -0.101267 C -0.813075 -0.101267 -0.818260 -0.101267 -0.820114 -0.101267 " pathEditMode="relative" rAng="0" ptsTypes="">
                                      <p:cBhvr>
                                        <p:cTn id="105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900" y="0"/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806 0.005093 C -0.003183 0.005093 -0.007315 0.005093 -0.010070 0.005093 C -0.012825 0.005093 -0.015579 0.005093 -0.018334 0.005093 C -0.021088 0.005093 -0.023843 0.005093 -0.026598 0.005093 C -0.029352 0.005093 -0.031829 0.006189 -0.034862 0.005093 C -0.037894 0.003997 -0.041216 -0.000015 -0.044792 -0.001481 C -0.048369 -0.002947 -0.053021 -0.002237 -0.056320 -0.003703 C -0.059619 -0.005169 -0.062651 -0.007345 -0.064584 -0.010277 C -0.066517 -0.013209 -0.066806 -0.017253 -0.067917 -0.021296 C -0.069028 -0.025339 -0.069595 -0.030493 -0.071250 -0.034537 C -0.072906 -0.038580 -0.076204 -0.041882 -0.077848 -0.045555 C -0.079491 -0.049228 -0.080568 -0.052531 -0.081112 -0.056574 C -0.081656 -0.060617 -0.080278 -0.065401 -0.081112 -0.069814 C -0.081945 -0.074228 -0.085278 -0.078287 -0.086112 -0.083055 C -0.086945 -0.087824 -0.085568 -0.093287 -0.086112 -0.098426 C -0.086656 -0.103564 -0.087998 -0.108009 -0.089375 -0.113888 C -0.090753 -0.119768 -0.093276 -0.127839 -0.094375 -0.133703 C -0.095475 -0.139568 -0.095706 -0.144305 -0.095973 -0.149074 C -0.096239 -0.153842 -0.095973 -0.157901 -0.095973 -0.162314 C -0.095973 -0.166728 -0.095417 -0.170787 -0.095973 -0.175555 C -0.096528 -0.180324 -0.098751 -0.186527 -0.099306 -0.190926 C -0.099862 -0.195324 -0.099306 -0.197531 -0.099306 -0.201944 C -0.099306 -0.206358 -0.099306 -0.212268 -0.099306 -0.217407 C -0.099306 -0.222546 -0.098751 -0.227639 -0.099306 -0.232777 C -0.099862 -0.237916 -0.101540 -0.243827 -0.102639 -0.248240 C -0.103739 -0.252654 -0.104538 -0.255586 -0.105903 -0.259259 C -0.107269 -0.262932 -0.109179 -0.266620 -0.110834 -0.270277 C -0.112489 -0.273935 -0.113623 -0.278271 -0.115834 -0.281203 C -0.118044 -0.284135 -0.121343 -0.286034 -0.124098 -0.287870 C -0.126852 -0.289706 -0.129885 -0.289660 -0.132362 -0.292222 C -0.134838 -0.294784 -0.136482 -0.301404 -0.138959 -0.303240 C -0.141436 -0.305077 -0.144468 -0.302870 -0.147223 -0.303240 C -0.149977 -0.303611 -0.152732 -0.305092 -0.155487 -0.305463 C -0.158241 -0.305833 -0.160996 -0.306188 -0.163750 -0.305463 C -0.166505 -0.304737 -0.168994 -0.302206 -0.172014 -0.301111 C -0.175035 -0.300015 -0.178299 -0.301095 -0.181875 -0.298888 C -0.185452 -0.296682 -0.190163 -0.291172 -0.193473 -0.287870 C -0.196783 -0.284568 -0.198982 -0.281281 -0.201837 -0.279074 C -0.204491 -0.276867 -0.207246 -0.276095 -0.210000 -0.274629 C -0.212755 -0.273163 -0.215510 -0.271743 -0.218264 -0.270277 C -0.221019 -0.268811 -0.223774 -0.266944 -0.226528 -0.265833 C -0.229283 -0.264722 -0.232038 -0.264706 -0.234792 -0.263611 C -0.237547 -0.262515 -0.240301 -0.259984 -0.243056 -0.259259 C -0.245811 -0.258534 -0.248577 -0.259629 -0.251320 -0.259259 C -0.254063 -0.258889 -0.256771 -0.257407 -0.259514 -0.257037 C -0.262257 -0.256666 -0.265024 -0.257037 -0.267778 -0.257037 C -0.270533 -0.257037 -0.273288 -0.257037 -0.276042 -0.257037 C -0.278797 -0.257037 -0.281551 -0.257037 -0.284306 -0.257037 C -0.287061 -0.257037 -0.289538 -0.257777 -0.292570 -0.257037 C -0.295602 -0.256296 -0.299468 -0.253333 -0.302500 -0.252592 C -0.305533 -0.251852 -0.308010 -0.252592 -0.310764 -0.252592 C -0.313519 -0.252592 -0.315730 -0.252592 -0.319028 -0.252592 C -0.322327 -0.252592 -0.326980 -0.252592 -0.330556 -0.252592 C -0.334132 -0.252592 -0.336899 -0.252592 -0.340487 -0.252592 C -0.344075 -0.252592 -0.348507 -0.252592 -0.352084 -0.252592 C -0.355660 -0.252592 -0.358924 -0.252963 -0.361945 -0.252592 C -0.364966 -0.252222 -0.367176 -0.251095 -0.370209 -0.250370 C -0.373241 -0.249645 -0.377385 -0.250432 -0.380139 -0.248240 C -0.382894 -0.246049 -0.384538 -0.241265 -0.386737 -0.237222 C -0.388936 -0.233179 -0.390857 -0.227654 -0.393334 -0.223981 C -0.395811 -0.220308 -0.398843 -0.218117 -0.401598 -0.215185 C -0.404352 -0.212253 -0.407651 -0.209691 -0.409862 -0.206388 C -0.412072 -0.203086 -0.413206 -0.199043 -0.414862 -0.195370 C -0.416517 -0.191697 -0.417593 -0.186929 -0.419792 -0.184351 C -0.421991 -0.181774 -0.424757 -0.181018 -0.428056 -0.179907 C -0.431355 -0.178796 -0.436007 -0.178055 -0.439584 -0.177685 C -0.443160 -0.177314 -0.446482 -0.178410 -0.449514 -0.177685 C -0.452547 -0.176959 -0.454746 -0.174058 -0.457778 -0.173333 C -0.460811 -0.172608 -0.464399 -0.173333 -0.467709 -0.173333 C -0.471019 -0.173333 -0.474063 -0.173333 -0.477639 -0.173333 C -0.481216 -0.173333 -0.485591 -0.173333 -0.489167 -0.173333 C -0.492744 -0.173333 -0.495788 -0.173333 -0.499098 -0.173333 C -0.502408 -0.173333 -0.504629 -0.173333 -0.509028 -0.173333 C -0.513426 -0.173333 -0.520254 -0.173333 -0.525487 -0.173333 C -0.530717 -0.173333 -0.535730 -0.173333 -0.540417 -0.173333 C -0.545105 -0.173333 -0.549213 -0.173333 -0.553612 -0.173333 C -0.558010 -0.173333 -0.562952 -0.173333 -0.566806 -0.173333 C -0.570660 -0.173333 -0.573426 -0.173333 -0.576737 -0.173333 C -0.580047 -0.173333 -0.583369 -0.173333 -0.586667 -0.173333 C -0.589966 -0.173333 -0.593507 -0.173333 -0.596528 -0.173333 C -0.599549 -0.173333 -0.601482 -0.173333 -0.604792 -0.173333 C -0.608102 -0.173333 -0.613079 -0.172963 -0.616389 -0.173333 C -0.619700 -0.173703 -0.621899 -0.174459 -0.624653 -0.175555 C -0.627408 -0.176651 -0.629619 -0.179182 -0.632917 -0.179907 C -0.636216 -0.180632 -0.640325 -0.179907 -0.644445 -0.179907 C -0.648564 -0.179907 -0.654062 -0.179907 -0.657638 -0.179907 C -0.661216 -0.179907 -0.663148 -0.181373 -0.665903 -0.179907 C -0.668658 -0.178441 -0.671413 -0.173672 -0.674167 -0.171111 C -0.676922 -0.168549 -0.679676 -0.166743 -0.682431 -0.164537 C -0.685186 -0.162330 -0.687940 -0.159336 -0.690695 -0.157870 C -0.693450 -0.156404 -0.695648 -0.155370 -0.698959 -0.155740 C -0.702269 -0.156111 -0.707246 -0.156790 -0.710556 -0.160092 C -0.713866 -0.163395 -0.715521 -0.172623 -0.718820 -0.175555 C -0.722118 -0.178487 -0.727593 -0.175493 -0.730348 -0.177685 C -0.733102 -0.179876 -0.733693 -0.185031 -0.735348 -0.188703 C -0.737002 -0.192376 -0.738635 -0.195679 -0.740278 -0.199722 C -0.741922 -0.203765 -0.744387 -0.208919 -0.745209 -0.212963 C -0.746031 -0.217006 -0.743831 -0.220308 -0.745209 -0.223981 C -0.746585 -0.227654 -0.752094 -0.231327 -0.753473 -0.235000 C -0.754850 -0.238672 -0.753195 -0.240879 -0.753473 -0.246018 C -0.753749 -0.251157 -0.754583 -0.260694 -0.755139 -0.265833 C -0.755695 -0.270972 -0.756528 -0.273179 -0.756806 -0.276851 C -0.757083 -0.280524 -0.757083 -0.283827 -0.756806 -0.287870 C -0.756528 -0.291913 -0.755417 -0.297068 -0.755139 -0.301111 C -0.754862 -0.305154 -0.755139 -0.308102 -0.755139 -0.312129 C -0.755139 -0.316157 -0.755139 -0.320509 -0.755139 -0.325277 C -0.755139 -0.330046 -0.756517 -0.337438 -0.755139 -0.340740 C -0.753762 -0.344043 -0.750174 -0.344367 -0.746875 -0.345092 C -0.743577 -0.345818 -0.738645 -0.344722 -0.735348 -0.345092 C -0.732049 -0.345463 -0.729838 -0.346944 -0.727084 -0.347314 C -0.724329 -0.347685 -0.722130 -0.347314 -0.718820 -0.347314 C -0.715510 -0.347314 -0.710533 -0.347314 -0.707223 -0.347314 C -0.703912 -0.347314 -0.702257 -0.346944 -0.698959 -0.347314 C -0.695660 -0.347685 -0.690729 -0.348441 -0.687431 -0.349537 C -0.684132 -0.350632 -0.682477 -0.352052 -0.679167 -0.353888 C -0.675857 -0.355725 -0.670879 -0.357978 -0.667570 -0.360555 C -0.664260 -0.363132 -0.662060 -0.366419 -0.659306 -0.369351 C -0.656551 -0.372284 -0.653797 -0.377407 -0.651042 -0.378148 C -0.648287 -0.378888 -0.644422 -0.376358 -0.642778 -0.373796 C -0.641135 -0.371234 -0.641725 -0.366450 -0.641181 -0.362777 C -0.640637 -0.359105 -0.639792 -0.355432 -0.639514 -0.351759 C -0.639237 -0.348086 -0.639514 -0.344413 -0.639514 -0.340740 C -0.639514 -0.337068 -0.639514 -0.333395 -0.639514 -0.329722 C -0.639514 -0.326049 -0.639237 -0.322376 -0.639514 -0.318703 C -0.639792 -0.315031 -0.640637 -0.311358 -0.641181 -0.307685 C -0.641725 -0.304012 -0.642512 -0.300339 -0.642778 -0.296666 C -0.643043 -0.292993 -0.642778 -0.290046 -0.642778 -0.285648 C -0.642778 -0.281250 -0.644422 -0.273950 -0.642778 -0.270277 C -0.641135 -0.266605 -0.634561 -0.264722 -0.632917 -0.263611 " pathEditMode="relative" rAng="0" ptsTypes="">
                                      <p:cBhvr>
                                        <p:cTn id="107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00" y="-14600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10" presetClass="exit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2997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5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5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6" grpId="2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3929" y="2543177"/>
            <a:ext cx="3267075" cy="2600325"/>
          </a:xfrm>
          <a:prstGeom prst="rect">
            <a:avLst/>
          </a:prstGeom>
        </p:spPr>
      </p:pic>
      <p:pic>
        <p:nvPicPr>
          <p:cNvPr id="3" name="图片 2" descr="3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5710" y="951570"/>
            <a:ext cx="2828925" cy="2419350"/>
          </a:xfrm>
          <a:prstGeom prst="rect">
            <a:avLst/>
          </a:prstGeom>
        </p:spPr>
      </p:pic>
      <p:pic>
        <p:nvPicPr>
          <p:cNvPr id="4" name="图片 3" descr="1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095154" y="-420812"/>
            <a:ext cx="3050958" cy="3162423"/>
          </a:xfrm>
          <a:prstGeom prst="rect">
            <a:avLst/>
          </a:prstGeom>
        </p:spPr>
      </p:pic>
      <p:pic>
        <p:nvPicPr>
          <p:cNvPr id="5" name="图片 4" descr="2.pn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-36512" y="3549958"/>
            <a:ext cx="1371596" cy="1593542"/>
          </a:xfrm>
          <a:prstGeom prst="rect">
            <a:avLst/>
          </a:prstGeom>
        </p:spPr>
      </p:pic>
      <p:pic>
        <p:nvPicPr>
          <p:cNvPr id="7" name="图片 6" descr="44.pn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845590" y="-236562"/>
            <a:ext cx="2736305" cy="2052228"/>
          </a:xfrm>
          <a:prstGeom prst="rect">
            <a:avLst/>
          </a:prstGeom>
        </p:spPr>
      </p:pic>
      <p:pic>
        <p:nvPicPr>
          <p:cNvPr id="8" name="Picture 5" descr="泡泡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144000" y="4706303"/>
            <a:ext cx="685800" cy="610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泡泡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661155" y="6262212"/>
            <a:ext cx="885825" cy="788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77" descr="泡泡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109080" y="5483545"/>
            <a:ext cx="644525" cy="574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80" descr="泡泡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-900113" y="5289235"/>
            <a:ext cx="747713" cy="665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5" descr="蒲公英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18180000">
            <a:off x="3912872" y="2174400"/>
            <a:ext cx="722948" cy="98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5" descr="蒲公英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18180000">
            <a:off x="816451" y="164783"/>
            <a:ext cx="72294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5" descr="蒲公英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18180000">
            <a:off x="456091" y="943452"/>
            <a:ext cx="72294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Oval 13"/>
          <p:cNvSpPr>
            <a:spLocks noChangeArrowheads="1"/>
          </p:cNvSpPr>
          <p:nvPr/>
        </p:nvSpPr>
        <p:spPr bwMode="auto">
          <a:xfrm>
            <a:off x="5222897" y="4260474"/>
            <a:ext cx="609682" cy="509248"/>
          </a:xfrm>
          <a:prstGeom prst="ellipse">
            <a:avLst/>
          </a:prstGeom>
          <a:solidFill>
            <a:schemeClr val="bg1">
              <a:alpha val="61176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0759" tIns="31663" rIns="60759" bIns="31663" anchor="ctr"/>
          <a:lstStyle>
            <a:lvl1pPr eaLnBrk="0" hangingPunct="0">
              <a:spcBef>
                <a:spcPct val="20000"/>
              </a:spcBef>
              <a:buChar char="•"/>
              <a:defRPr sz="3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440"/>
          </a:p>
        </p:txBody>
      </p:sp>
      <p:pic>
        <p:nvPicPr>
          <p:cNvPr id="16" name="Picture 3" descr="C:\Documents and Settings\Administrator\桌面\9.19\动画\未标题-1.png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 flipH="1" flipV="1">
            <a:off x="-16916400" y="4145763"/>
            <a:ext cx="34213800" cy="1645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3" descr="C:\Documents and Settings\Administrator\桌面\9.19\动画\未标题-1.png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flipV="1">
            <a:off x="-24787225" y="3369462"/>
            <a:ext cx="49834800" cy="1783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4" descr="C:\Documents and Settings\Administrator\桌面\9.19\动画\y1.png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-2562887" y="4442943"/>
            <a:ext cx="520436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5" descr="C:\Documents and Settings\Administrator\桌面\9.19\动画\y2.png"/>
          <p:cNvPicPr>
            <a:picLocks noChangeAspect="1" noChangeArrowheads="1"/>
          </p:cNvPicPr>
          <p:nvPr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-457199" y="3351512"/>
            <a:ext cx="306386" cy="594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6" descr="C:\Documents and Settings\Administrator\桌面\9.19\动画\y3.png"/>
          <p:cNvPicPr>
            <a:picLocks noChangeAspect="1" noChangeArrowheads="1"/>
          </p:cNvPicPr>
          <p:nvPr/>
        </p:nvPicPr>
        <p:blipFill>
          <a:blip r:embed="rId15" cstate="screen"/>
          <a:srcRect/>
          <a:stretch>
            <a:fillRect/>
          </a:stretch>
        </p:blipFill>
        <p:spPr bwMode="auto">
          <a:xfrm>
            <a:off x="-1391919" y="3762661"/>
            <a:ext cx="372426" cy="49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7" descr="C:\Documents and Settings\Administrator\桌面\9.19\动画\y4.png"/>
          <p:cNvPicPr>
            <a:picLocks noChangeAspect="1" noChangeArrowheads="1"/>
          </p:cNvPicPr>
          <p:nvPr/>
        </p:nvPicPr>
        <p:blipFill>
          <a:blip r:embed="rId16" cstate="screen"/>
          <a:srcRect/>
          <a:stretch>
            <a:fillRect/>
          </a:stretch>
        </p:blipFill>
        <p:spPr bwMode="auto">
          <a:xfrm>
            <a:off x="-557701" y="2741611"/>
            <a:ext cx="483948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3" descr="C:\Documents and Settings\Administrator\桌面\9.19\动画\y5.png"/>
          <p:cNvPicPr>
            <a:picLocks noChangeAspect="1" noChangeArrowheads="1"/>
          </p:cNvPicPr>
          <p:nvPr/>
        </p:nvPicPr>
        <p:blipFill>
          <a:blip r:embed="rId17" cstate="screen"/>
          <a:srcRect/>
          <a:stretch>
            <a:fillRect/>
          </a:stretch>
        </p:blipFill>
        <p:spPr bwMode="auto">
          <a:xfrm>
            <a:off x="-2270125" y="4831563"/>
            <a:ext cx="554037" cy="1097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4" descr="C:\Documents and Settings\Administrator\桌面\9.19\动画\y1.png"/>
          <p:cNvPicPr>
            <a:picLocks noChangeAspect="1" noChangeArrowheads="1"/>
          </p:cNvPicPr>
          <p:nvPr/>
        </p:nvPicPr>
        <p:blipFill>
          <a:blip r:embed="rId18" cstate="screen"/>
          <a:srcRect/>
          <a:stretch>
            <a:fillRect/>
          </a:stretch>
        </p:blipFill>
        <p:spPr bwMode="auto">
          <a:xfrm>
            <a:off x="-802970" y="4205199"/>
            <a:ext cx="572478" cy="70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6" descr="C:\Documents and Settings\Administrator\桌面\9.19\动画\y3.png"/>
          <p:cNvPicPr>
            <a:picLocks noChangeAspect="1" noChangeArrowheads="1"/>
          </p:cNvPicPr>
          <p:nvPr/>
        </p:nvPicPr>
        <p:blipFill>
          <a:blip r:embed="rId19" cstate="screen"/>
          <a:srcRect/>
          <a:stretch>
            <a:fillRect/>
          </a:stretch>
        </p:blipFill>
        <p:spPr bwMode="auto">
          <a:xfrm>
            <a:off x="-1337932" y="2650719"/>
            <a:ext cx="394626" cy="521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7" descr="C:\Documents and Settings\Administrator\桌面\9.19\动画\y4.png"/>
          <p:cNvPicPr>
            <a:picLocks noChangeAspect="1" noChangeArrowheads="1"/>
          </p:cNvPicPr>
          <p:nvPr/>
        </p:nvPicPr>
        <p:blipFill>
          <a:blip r:embed="rId20" cstate="screen"/>
          <a:srcRect/>
          <a:stretch>
            <a:fillRect/>
          </a:stretch>
        </p:blipFill>
        <p:spPr bwMode="auto">
          <a:xfrm>
            <a:off x="-2225040" y="3604194"/>
            <a:ext cx="454342" cy="647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5" descr="C:\Documents and Settings\Administrator\桌面\9.19\动画\y2.png"/>
          <p:cNvPicPr>
            <a:picLocks noChangeAspect="1" noChangeArrowheads="1"/>
          </p:cNvPicPr>
          <p:nvPr/>
        </p:nvPicPr>
        <p:blipFill>
          <a:blip r:embed="rId21" cstate="screen"/>
          <a:srcRect/>
          <a:stretch>
            <a:fillRect/>
          </a:stretch>
        </p:blipFill>
        <p:spPr bwMode="auto">
          <a:xfrm>
            <a:off x="-2634144" y="2905751"/>
            <a:ext cx="423238" cy="820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3" descr="C:\Documents and Settings\Administrator\桌面\9.19\动画\未标题-1.png"/>
          <p:cNvPicPr>
            <a:picLocks noChangeAspect="1" noChangeArrowheads="1"/>
          </p:cNvPicPr>
          <p:nvPr/>
        </p:nvPicPr>
        <p:blipFill>
          <a:blip r:embed="rId22" cstate="screen"/>
          <a:srcRect t="43450"/>
          <a:stretch>
            <a:fillRect/>
          </a:stretch>
        </p:blipFill>
        <p:spPr bwMode="auto">
          <a:xfrm>
            <a:off x="-10857854" y="4077183"/>
            <a:ext cx="22059254" cy="1200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5" descr="泡泡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296400" y="5217326"/>
            <a:ext cx="685800" cy="610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6" descr="泡泡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13555" y="6773234"/>
            <a:ext cx="885825" cy="788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177" descr="泡泡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261480" y="5994565"/>
            <a:ext cx="644525" cy="574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" name="组合 30"/>
          <p:cNvGrpSpPr/>
          <p:nvPr/>
        </p:nvGrpSpPr>
        <p:grpSpPr>
          <a:xfrm rot="20910587">
            <a:off x="2871950" y="1357928"/>
            <a:ext cx="2792074" cy="2345757"/>
            <a:chOff x="4572000" y="555526"/>
            <a:chExt cx="3205082" cy="2692745"/>
          </a:xfrm>
        </p:grpSpPr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23" cstate="screen"/>
            <a:stretch>
              <a:fillRect/>
            </a:stretch>
          </p:blipFill>
          <p:spPr>
            <a:xfrm>
              <a:off x="4572000" y="555526"/>
              <a:ext cx="3205082" cy="2692745"/>
            </a:xfrm>
            <a:prstGeom prst="rect">
              <a:avLst/>
            </a:prstGeom>
          </p:spPr>
        </p:pic>
        <p:sp>
          <p:nvSpPr>
            <p:cNvPr id="33" name="矩形 32"/>
            <p:cNvSpPr/>
            <p:nvPr/>
          </p:nvSpPr>
          <p:spPr>
            <a:xfrm rot="685008">
              <a:off x="5238601" y="1296822"/>
              <a:ext cx="1940950" cy="1304257"/>
            </a:xfrm>
            <a:prstGeom prst="rect">
              <a:avLst/>
            </a:prstGeom>
            <a:blipFill>
              <a:blip r:embed="rId24" cstate="screen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/>
        </p:nvGrpSpPr>
        <p:grpSpPr>
          <a:xfrm rot="20910587">
            <a:off x="911901" y="1997072"/>
            <a:ext cx="2792074" cy="2345757"/>
            <a:chOff x="4572000" y="555526"/>
            <a:chExt cx="3205082" cy="2692745"/>
          </a:xfrm>
        </p:grpSpPr>
        <p:pic>
          <p:nvPicPr>
            <p:cNvPr id="35" name="图片 34"/>
            <p:cNvPicPr>
              <a:picLocks noChangeAspect="1"/>
            </p:cNvPicPr>
            <p:nvPr/>
          </p:nvPicPr>
          <p:blipFill>
            <a:blip r:embed="rId23" cstate="screen"/>
            <a:stretch>
              <a:fillRect/>
            </a:stretch>
          </p:blipFill>
          <p:spPr>
            <a:xfrm>
              <a:off x="4572000" y="555526"/>
              <a:ext cx="3205082" cy="2692745"/>
            </a:xfrm>
            <a:prstGeom prst="rect">
              <a:avLst/>
            </a:prstGeom>
          </p:spPr>
        </p:pic>
        <p:sp>
          <p:nvSpPr>
            <p:cNvPr id="36" name="矩形 35"/>
            <p:cNvSpPr/>
            <p:nvPr/>
          </p:nvSpPr>
          <p:spPr>
            <a:xfrm rot="685008">
              <a:off x="5238601" y="1296822"/>
              <a:ext cx="1940950" cy="1304257"/>
            </a:xfrm>
            <a:prstGeom prst="rect">
              <a:avLst/>
            </a:prstGeom>
            <a:blipFill>
              <a:blip r:embed="rId25" cstate="screen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7" name="组合 36"/>
          <p:cNvGrpSpPr/>
          <p:nvPr/>
        </p:nvGrpSpPr>
        <p:grpSpPr>
          <a:xfrm rot="20910587">
            <a:off x="3334759" y="3087596"/>
            <a:ext cx="2792074" cy="2345757"/>
            <a:chOff x="4572000" y="555526"/>
            <a:chExt cx="3205082" cy="2692745"/>
          </a:xfrm>
        </p:grpSpPr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23" cstate="screen"/>
            <a:stretch>
              <a:fillRect/>
            </a:stretch>
          </p:blipFill>
          <p:spPr>
            <a:xfrm>
              <a:off x="4572000" y="555526"/>
              <a:ext cx="3205082" cy="2692745"/>
            </a:xfrm>
            <a:prstGeom prst="rect">
              <a:avLst/>
            </a:prstGeom>
          </p:spPr>
        </p:pic>
        <p:sp>
          <p:nvSpPr>
            <p:cNvPr id="39" name="矩形 38"/>
            <p:cNvSpPr/>
            <p:nvPr/>
          </p:nvSpPr>
          <p:spPr>
            <a:xfrm rot="685008">
              <a:off x="5238601" y="1296822"/>
              <a:ext cx="1940950" cy="1304257"/>
            </a:xfrm>
            <a:prstGeom prst="rect">
              <a:avLst/>
            </a:prstGeom>
            <a:blipFill>
              <a:blip r:embed="rId26" cstate="screen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0" name="组合 39"/>
          <p:cNvGrpSpPr/>
          <p:nvPr/>
        </p:nvGrpSpPr>
        <p:grpSpPr>
          <a:xfrm rot="20910587">
            <a:off x="5165055" y="1973651"/>
            <a:ext cx="2792074" cy="2345757"/>
            <a:chOff x="4572000" y="555526"/>
            <a:chExt cx="3205082" cy="2692745"/>
          </a:xfrm>
        </p:grpSpPr>
        <p:pic>
          <p:nvPicPr>
            <p:cNvPr id="41" name="图片 40"/>
            <p:cNvPicPr>
              <a:picLocks noChangeAspect="1"/>
            </p:cNvPicPr>
            <p:nvPr/>
          </p:nvPicPr>
          <p:blipFill>
            <a:blip r:embed="rId23" cstate="screen"/>
            <a:stretch>
              <a:fillRect/>
            </a:stretch>
          </p:blipFill>
          <p:spPr>
            <a:xfrm>
              <a:off x="4572000" y="555526"/>
              <a:ext cx="3205082" cy="2692745"/>
            </a:xfrm>
            <a:prstGeom prst="rect">
              <a:avLst/>
            </a:prstGeom>
          </p:spPr>
        </p:pic>
        <p:sp>
          <p:nvSpPr>
            <p:cNvPr id="42" name="矩形 41"/>
            <p:cNvSpPr/>
            <p:nvPr/>
          </p:nvSpPr>
          <p:spPr>
            <a:xfrm rot="685008">
              <a:off x="5238601" y="1296822"/>
              <a:ext cx="1940950" cy="1304257"/>
            </a:xfrm>
            <a:prstGeom prst="rect">
              <a:avLst/>
            </a:prstGeom>
            <a:blipFill>
              <a:blip r:embed="rId27" cstate="screen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">
        <p:fade/>
      </p:transition>
    </mc:Choice>
    <mc:Fallback xmlns="">
      <p:transition spd="med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23541 0.057037 C 0.004733 0.074105 -0.093508 0.127438 -0.089306 0.159444 C -0.085105 0.191451 0.009930 0.225864 0.048749 0.249074 C 0.087569 0.272284 0.146805 0.275494 0.143610 0.298704 C 0.140416 0.321913 0.056990 0.354707 0.029583 0.388333 C 0.002175 0.421960 -0.028832 0.467917 -0.020833 0.500463 C -0.012835 0.533009 0.069374 0.541728 0.077569 0.583611 C 0.085763 0.625494 0.036539 0.723734 0.028333 0.751759 " pathEditMode="relative" rAng="0" ptsTypes="">
                                      <p:cBhvr>
                                        <p:cTn id="18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" y="347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26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1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8" presetClass="emph" presetSubtype="0" repeatCount="indefinite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4200000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0" presetClass="pat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10972 0.846203 C -0.002766 0.818179 0.046458 0.719939 0.038264 0.678056 C 0.030069 0.636173 -0.052140 0.627454 -0.060138 0.594908 C -0.068137 0.562362 -0.037130 0.516405 -0.009722 0.482778 C 0.017685 0.449151 0.101111 0.416358 0.104305 0.393149 C 0.107500 0.369939 0.048264 0.366729 0.009444 0.343519 C -0.029375 0.320309 -0.124410 0.285896 -0.128611 0.253889 C -0.132813 0.221883 -0.034572 0.168550 -0.015764 0.151482 " pathEditMode="relative" rAng="0" ptsTypes="">
                                      <p:cBhvr>
                                        <p:cTn id="27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080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26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1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8" presetClass="emph" presetSubtype="0" repeatCount="indefinite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4200000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0" presetClass="pat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28472 0.751852 C 0.036678 0.723827 0.085902 0.625587 0.077708 0.583704 C 0.069513 0.541821 -0.012696 0.533102 -0.020694 0.500556 C -0.028693 0.468010 0.002314 0.422053 0.029722 0.388426 C 0.057129 0.354800 0.140555 0.322006 0.143749 0.298797 C 0.146944 0.275587 0.087708 0.272377 0.048888 0.249167 C 0.010069 0.225957 -0.084966 0.191544 -0.089167 0.159537 C -0.093369 0.127531 0.004872 0.074198 0.023680 0.057130 " pathEditMode="relative" rAng="0" ptsTypes="">
                                      <p:cBhvr>
                                        <p:cTn id="36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080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26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15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8" presetClass="emph" presetSubtype="0" repeatCount="indefinite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4200000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56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266528 -0.126852 " pathEditMode="relative" rAng="0" ptsTypes="">
                                      <p:cBhvr>
                                        <p:cTn id="4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00" y="-10800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10" presetClass="exit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368 0.004444 C -0.019159 0.004444 -0.024171 0.004444 -0.028113 0.004444 C -0.032056 0.004444 -0.036014 0.004444 -0.041025 0.004444 C -0.046037 0.004444 -0.052102 0.004089 -0.058182 0.004444 C -0.064261 0.004799 -0.072132 0.006219 -0.077504 0.006574 C -0.082877 0.006929 -0.085766 0.006574 -0.090417 0.006574 C -0.095067 0.006574 -0.100394 0.006574 -0.105405 0.006574 C -0.110416 0.006574 -0.116180 0.006574 -0.120485 0.006574 C -0.124789 0.006574 -0.127302 0.006574 -0.131229 0.006574 C -0.135157 0.006574 -0.139763 0.008410 -0.144052 0.006574 C -0.148340 0.004737 -0.153383 -0.000772 -0.156964 -0.004445 C -0.160546 -0.008118 -0.162322 -0.012531 -0.165541 -0.015463 C -0.168762 -0.018396 -0.173413 -0.018380 -0.176286 -0.022037 C -0.179161 -0.025695 -0.180636 -0.033010 -0.182788 -0.037408 C -0.184939 -0.041806 -0.187769 -0.044383 -0.189199 -0.048426 C -0.190628 -0.052470 -0.188506 -0.059090 -0.191365 -0.061667 C -0.194226 -0.064244 -0.202066 -0.061683 -0.206355 -0.063889 C -0.210644 -0.066096 -0.214226 -0.071235 -0.217100 -0.074908 C -0.219975 -0.078581 -0.220727 -0.082254 -0.223601 -0.085926 C -0.226476 -0.089599 -0.230780 -0.094383 -0.234346 -0.096945 C -0.237913 -0.099507 -0.241435 -0.100926 -0.245000 -0.101297 C -0.248568 -0.101667 -0.251803 -0.099892 -0.255745 -0.099167 C -0.259689 -0.098442 -0.264716 -0.099152 -0.268658 -0.096945 C -0.272601 -0.094738 -0.276544 -0.089599 -0.279403 -0.085926 C -0.282263 -0.082254 -0.284385 -0.078581 -0.285814 -0.074908 C -0.287244 -0.071235 -0.287620 -0.067562 -0.287981 -0.063889 C -0.288343 -0.060217 -0.285468 -0.055803 -0.287981 -0.052871 C -0.290494 -0.049939 -0.298756 -0.047392 -0.303060 -0.046297 C -0.307365 -0.045201 -0.309877 -0.046297 -0.313805 -0.046297 C -0.317733 -0.046297 -0.322339 -0.046297 -0.326627 -0.046297 C -0.330916 -0.046297 -0.335596 -0.044831 -0.339540 -0.046297 C -0.343482 -0.047763 -0.346703 -0.053257 -0.350285 -0.055093 C -0.353866 -0.056930 -0.357448 -0.056590 -0.361030 -0.057315 C -0.364611 -0.058041 -0.367470 -0.058349 -0.371774 -0.059445 C -0.376079 -0.060541 -0.382203 -0.062053 -0.386854 -0.063889 C -0.391504 -0.065726 -0.395025 -0.069723 -0.399676 -0.070463 C -0.404325 -0.071204 -0.411173 -0.070525 -0.414755 -0.068334 C -0.418337 -0.066142 -0.419736 -0.061358 -0.421166 -0.057315 C -0.422595 -0.053272 -0.422611 -0.048118 -0.423332 -0.044075 C -0.424055 -0.040031 -0.425138 -0.036729 -0.425500 -0.033056 C -0.425861 -0.029383 -0.425138 -0.025710 -0.425500 -0.022037 C -0.425861 -0.018365 -0.426960 -0.014692 -0.427667 -0.011019 C -0.428375 -0.007346 -0.427246 -0.002933 -0.429744 0.000000 C -0.432242 0.002932 -0.438713 0.004367 -0.442655 0.006574 C -0.446599 0.008780 -0.449820 0.011774 -0.453401 0.013240 C -0.456983 0.014706 -0.460565 0.015015 -0.464146 0.015370 C -0.467728 0.015725 -0.471309 0.015370 -0.474891 0.015370 C -0.478473 0.015370 -0.482054 0.016836 -0.485636 0.015370 C -0.489218 0.013904 -0.493522 0.009876 -0.496381 0.006574 C -0.499241 0.003271 -0.499211 -0.000417 -0.502792 -0.004445 C -0.506374 -0.008473 -0.515013 -0.013565 -0.517872 -0.017593 C -0.520731 -0.021621 -0.517089 -0.024198 -0.519948 -0.028612 C -0.522807 -0.033025 -0.531445 -0.039661 -0.535027 -0.044075 C -0.538609 -0.048488 -0.540008 -0.051050 -0.541439 -0.055093 C -0.542868 -0.059136 -0.542176 -0.064306 -0.543605 -0.068334 C -0.545035 -0.072362 -0.547864 -0.075232 -0.550016 -0.079260 C -0.552168 -0.083287 -0.554004 -0.088457 -0.556518 -0.092500 C -0.559031 -0.096544 -0.562943 -0.099846 -0.565095 -0.103519 C -0.567247 -0.107192 -0.566916 -0.110124 -0.569429 -0.114537 C -0.571942 -0.118951 -0.577676 -0.125587 -0.580174 -0.130000 C -0.582673 -0.134414 -0.583349 -0.137362 -0.584418 -0.141019 C -0.585487 -0.144676 -0.585863 -0.148288 -0.586586 -0.151945 C -0.587307 -0.155602 -0.587684 -0.159291 -0.588752 -0.162963 C -0.589821 -0.166636 -0.591205 -0.170309 -0.592996 -0.173982 C -0.594788 -0.177655 -0.598068 -0.181328 -0.599497 -0.185000 C -0.600927 -0.188673 -0.599783 -0.192346 -0.601575 -0.196019 C -0.603365 -0.199692 -0.607022 -0.204831 -0.610242 -0.207037 C -0.613463 -0.209244 -0.617331 -0.208889 -0.620898 -0.209260 C -0.624464 -0.209630 -0.628061 -0.209630 -0.631643 -0.209260 C -0.635224 -0.208889 -0.638806 -0.208504 -0.642387 -0.207037 C -0.645969 -0.205571 -0.650258 -0.203396 -0.653132 -0.200463 C -0.656007 -0.197531 -0.656760 -0.192747 -0.659633 -0.189445 C -0.662508 -0.186142 -0.667519 -0.183951 -0.670378 -0.180649 C -0.673238 -0.177346 -0.673931 -0.173303 -0.676790 -0.169630 C -0.679649 -0.165957 -0.683953 -0.161914 -0.687535 -0.158612 C -0.691116 -0.155309 -0.694698 -0.151652 -0.698280 -0.149815 C -0.701861 -0.147979 -0.705443 -0.147238 -0.709024 -0.147593 C -0.712606 -0.147948 -0.717272 -0.149383 -0.719769 -0.151945 C -0.722269 -0.154507 -0.723306 -0.159291 -0.724013 -0.162963 C -0.724721 -0.166636 -0.724013 -0.170309 -0.724013 -0.173982 C -0.724013 -0.177655 -0.723653 -0.181328 -0.724013 -0.185000 C -0.724375 -0.188673 -0.726181 -0.192346 -0.726181 -0.196019 C -0.726181 -0.199692 -0.725082 -0.203365 -0.724013 -0.207037 C -0.722945 -0.210710 -0.720477 -0.214383 -0.719769 -0.218056 C -0.719062 -0.221729 -0.717979 -0.225772 -0.719769 -0.229075 C -0.721561 -0.232377 -0.726934 -0.236034 -0.730515 -0.237871 C -0.734097 -0.239707 -0.737679 -0.239723 -0.741260 -0.240093 C -0.744842 -0.240463 -0.748423 -0.240093 -0.752005 -0.240093 C -0.755587 -0.240093 -0.758461 -0.242300 -0.762750 -0.240093 C -0.767040 -0.237886 -0.774173 -0.230896 -0.777739 -0.226852 C -0.781306 -0.222809 -0.781636 -0.219507 -0.784150 -0.215834 C -0.786663 -0.212161 -0.790305 -0.208488 -0.792818 -0.204815 C -0.795332 -0.201142 -0.798161 -0.197454 -0.799228 -0.193797 C -0.800297 -0.190139 -0.799228 -0.186528 -0.799228 -0.182871 C -0.799228 -0.179213 -0.799590 -0.175525 -0.799228 -0.171852 C -0.798868 -0.168180 -0.797424 -0.164507 -0.797062 -0.160834 C -0.796701 -0.157161 -0.798131 -0.153488 -0.797062 -0.149815 C -0.795993 -0.146142 -0.791720 -0.140633 -0.790651 -0.138797 " pathEditMode="relative" rAng="0" ptsTypes="">
                                      <p:cBhvr>
                                        <p:cTn id="4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200" y="-780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818 -0.038825 C -0.010671 -0.037510 -0.016230 -0.032910 -0.019937 -0.030938 C -0.023644 -0.028966 -0.027349 -0.030909 -0.031056 -0.026993 C -0.034761 -0.023078 -0.038468 -0.010698 -0.042175 -0.007439 C -0.045880 -0.004179 -0.048839 -0.007439 -0.053293 -0.007439 C -0.057747 -0.007439 -0.063711 -0.008069 -0.068897 -0.007439 C -0.074083 -0.006809 -0.079222 -0.004289 -0.084407 -0.003659 C -0.089593 -0.003029 -0.095558 -0.003659 -0.100011 -0.003659 C -0.104465 -0.003659 -0.107066 -0.003659 -0.111130 -0.003659 C -0.115193 -0.003659 -0.119959 -0.003659 -0.124397 -0.003659 C -0.128835 -0.003659 -0.133304 -0.003659 -0.137758 -0.003659 C -0.142213 -0.003659 -0.146308 -0.003029 -0.151120 -0.003659 C -0.155931 -0.004289 -0.162191 -0.006153 -0.166630 -0.007439 C -0.171068 -0.008726 -0.173668 -0.009411 -0.177749 -0.011383 C -0.181829 -0.013354 -0.187030 -0.017298 -0.191110 -0.019269 C -0.195191 -0.021243 -0.198522 -0.022556 -0.202229 -0.023214 C -0.205935 -0.023871 -0.209641 -0.023214 -0.213347 -0.023214 C -0.217054 -0.023214 -0.220759 -0.018668 -0.224466 -0.023214 C -0.228173 -0.027759 -0.233000 -0.042686 -0.235585 -0.050491 C -0.238170 -0.058297 -0.237765 -0.063528 -0.239977 -0.070047 C -0.242188 -0.076563 -0.245878 -0.090915 -0.248853 -0.089600 C -0.251826 -0.088285 -0.255595 -0.070622 -0.257821 -0.062158 C -0.260049 -0.053697 -0.261108 -0.046630 -0.262213 -0.038825 C -0.263319 -0.031020 -0.264082 -0.023816 -0.264456 -0.015326 C -0.264830 -0.006836 -0.262977 0.002996 -0.264456 0.012116 C -0.265936 0.021236 -0.271480 0.030931 -0.273332 0.039393 C -0.275186 0.047857 -0.274469 0.055717 -0.275576 0.062892 C -0.276681 0.070067 -0.278860 0.082445 -0.279967 0.082445 C -0.281072 0.082445 -0.281836 0.070067 -0.282208 0.062892 C -0.282582 0.055717 -0.282208 0.047227 -0.282208 0.039393 C -0.282208 0.031559 -0.282208 0.023069 -0.282208 0.015894 C -0.282208 0.008719 -0.282208 0.004146 -0.282208 -0.003659 C -0.282208 -0.011464 -0.282208 -0.023131 -0.282208 -0.030938 C -0.282208 -0.038743 -0.282208 -0.043973 -0.282208 -0.050491 C -0.282208 -0.057010 -0.281462 -0.063528 -0.282208 -0.070047 C -0.282956 -0.076563 -0.285214 -0.082425 -0.286694 -0.089600 C -0.288173 -0.096775 -0.289606 -0.105924 -0.291086 -0.113099 C -0.292564 -0.120274 -0.292969 -0.131366 -0.295570 -0.132653 C -0.298171 -0.133941 -0.302250 -0.127998 -0.306689 -0.120823 C -0.311128 -0.113647 -0.315908 -0.101322 -0.322200 -0.089600 C -0.328490 -0.077878 -0.338877 -0.059612 -0.344436 -0.050491 C -0.349995 -0.041371 -0.352582 -0.040741 -0.355555 -0.034881 C -0.358529 -0.029019 -0.360803 -0.021844 -0.362282 -0.015326 C -0.363762 -0.008807 -0.362220 0.002914 -0.364432 0.004228 C -0.366642 0.005543 -0.373696 -0.001577 -0.375549 -0.007439 C -0.377403 -0.013299 -0.373696 -0.022448 -0.375549 -0.030938 C -0.377403 -0.039428 -0.383337 -0.049260 -0.386669 -0.058380 C -0.390001 -0.067498 -0.392945 -0.077852 -0.395546 -0.085657 C -0.398146 -0.093461 -0.400779 -0.105211 -0.402273 -0.105211 C -0.403768 -0.105211 -0.403409 -0.093461 -0.404514 -0.085657 C -0.405621 -0.077852 -0.407054 -0.066185 -0.408907 -0.058380 C -0.410759 -0.050573 -0.413033 -0.045343 -0.415634 -0.038825 C -0.418234 -0.032306 -0.421178 -0.025788 -0.424510 -0.019269 C -0.427842 -0.012753 -0.431923 -0.006234 -0.435627 0.000284 C -0.439335 0.006803 -0.443415 0.013321 -0.446747 0.019839 C -0.450081 0.026356 -0.452293 0.033533 -0.455624 0.039393 C -0.458956 0.045253 -0.463783 0.049143 -0.466743 0.055003 C -0.469701 0.060865 -0.470418 0.069327 -0.473377 0.074559 C -0.476335 0.079788 -0.481163 0.079872 -0.484496 0.086390 C -0.487828 0.092907 -0.490413 0.105862 -0.493371 0.113667 C -0.496331 0.121473 -0.498168 0.126046 -0.502248 0.133221 C -0.506329 0.140398 -0.513398 0.150201 -0.517851 0.156720 C -0.522306 0.163238 -0.525264 0.173645 -0.528969 0.172330 C -0.532676 0.171017 -0.537130 0.156008 -0.540089 0.148833 C -0.543048 0.141656 -0.544511 0.135796 -0.546723 0.129278 C -0.548934 0.122759 -0.551877 0.116241 -0.553356 0.109724 C -0.554836 0.103206 -0.555226 0.097317 -0.555600 0.090169 C -0.555974 0.083020 -0.555226 0.073984 -0.555600 0.066835 C -0.555974 0.059687 -0.557468 0.054457 -0.557842 0.047282 C -0.558215 0.040105 -0.557842 0.032273 -0.557842 0.023783 C -0.557842 0.015293 -0.557842 0.004173 -0.557842 -0.003659 C -0.557842 -0.011493 -0.557842 -0.016723 -0.557842 -0.023214 C -0.557842 -0.029704 -0.557468 -0.036113 -0.557842 -0.042605 C -0.558215 -0.049095 -0.559711 -0.054327 -0.560084 -0.062158 C -0.560458 -0.069992 -0.560084 -0.081110 -0.560084 -0.089600 C -0.560084 -0.098090 -0.560084 -0.104636 -0.560084 -0.113099 C -0.560084 -0.121561 -0.560084 -0.132571 -0.560084 -0.140375 C -0.560084 -0.148180 -0.560084 -0.153412 -0.560084 -0.159930 C -0.560084 -0.166450 -0.560458 -0.172967 -0.560084 -0.179485 C -0.559711 -0.186003 -0.557842 -0.192522 -0.557842 -0.199040 C -0.557842 -0.205559 -0.558606 -0.212077 -0.560084 -0.218594 C -0.561564 -0.225112 -0.564865 -0.230974 -0.566718 -0.238149 C -0.568571 -0.245324 -0.570082 -0.253841 -0.571203 -0.261648 C -0.572323 -0.269453 -0.572714 -0.277833 -0.573446 -0.284981 C -0.574177 -0.292127 -0.573383 -0.303877 -0.575594 -0.304535 C -0.577806 -0.305192 -0.582260 -0.296730 -0.586713 -0.288925 C -0.591167 -0.281120 -0.598983 -0.266823 -0.602317 -0.257703 C -0.605649 -0.248584 -0.602644 -0.243983 -0.606708 -0.234205 C -0.610773 -0.224427 -0.620770 -0.210104 -0.626704 -0.199040 C -0.632636 -0.187975 -0.638959 -0.176282 -0.642307 -0.167818 C -0.645655 -0.159356 -0.645312 -0.156096 -0.646792 -0.148265 C -0.648271 -0.140430 -0.650452 -0.129943 -0.651183 -0.120823 C -0.651916 -0.111702 -0.650436 -0.102007 -0.651183 -0.093544 C -0.651931 -0.085082 -0.654547 -0.077878 -0.655669 -0.070047 C -0.656789 -0.062213 -0.655699 -0.053067 -0.657911 -0.046548 C -0.660121 -0.040030 -0.665245 -0.030938 -0.668935 -0.030938 C -0.672627 -0.030938 -0.677079 -0.040686 -0.680055 -0.046548 C -0.683030 -0.052408 -0.684928 -0.059585 -0.686782 -0.066102 C -0.688635 -0.072620 -0.688947 -0.079139 -0.691174 -0.085657 C -0.693400 -0.092176 -0.697169 -0.098694 -0.700142 -0.105211 C -0.703117 -0.111729 -0.705687 -0.120193 -0.709020 -0.124766 C -0.712353 -0.129339 -0.716075 -0.133310 -0.720139 -0.132653 C -0.724203 -0.131995 -0.729341 -0.122794 -0.733406 -0.120823 C -0.737469 -0.118851 -0.740818 -0.120823 -0.744526 -0.120823 C -0.748231 -0.120823 -0.751938 -0.121479 -0.755643 -0.120823 C -0.759350 -0.120184 -0.762682 -0.118822 -0.766762 -0.116877 C -0.770843 -0.114934 -0.775312 -0.111757 -0.780124 -0.109156 C -0.784935 -0.106554 -0.790821 -0.102582 -0.795634 -0.101267 C -0.800445 -0.099954 -0.804915 -0.101267 -0.808995 -0.101267 C -0.813075 -0.101267 -0.818260 -0.101267 -0.820114 -0.101267 " pathEditMode="relative" rAng="0" ptsTypes="">
                                      <p:cBhvr>
                                        <p:cTn id="50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900" y="0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806 0.005093 C -0.003183 0.005093 -0.007315 0.005093 -0.010070 0.005093 C -0.012825 0.005093 -0.015579 0.005093 -0.018334 0.005093 C -0.021088 0.005093 -0.023843 0.005093 -0.026598 0.005093 C -0.029352 0.005093 -0.031829 0.006189 -0.034862 0.005093 C -0.037894 0.003997 -0.041216 -0.000015 -0.044792 -0.001481 C -0.048369 -0.002947 -0.053021 -0.002237 -0.056320 -0.003703 C -0.059619 -0.005169 -0.062651 -0.007345 -0.064584 -0.010277 C -0.066517 -0.013209 -0.066806 -0.017253 -0.067917 -0.021296 C -0.069028 -0.025339 -0.069595 -0.030493 -0.071250 -0.034537 C -0.072906 -0.038580 -0.076204 -0.041882 -0.077848 -0.045555 C -0.079491 -0.049228 -0.080568 -0.052531 -0.081112 -0.056574 C -0.081656 -0.060617 -0.080278 -0.065401 -0.081112 -0.069814 C -0.081945 -0.074228 -0.085278 -0.078287 -0.086112 -0.083055 C -0.086945 -0.087824 -0.085568 -0.093287 -0.086112 -0.098426 C -0.086656 -0.103564 -0.087998 -0.108009 -0.089375 -0.113888 C -0.090753 -0.119768 -0.093276 -0.127839 -0.094375 -0.133703 C -0.095475 -0.139568 -0.095706 -0.144305 -0.095973 -0.149074 C -0.096239 -0.153842 -0.095973 -0.157901 -0.095973 -0.162314 C -0.095973 -0.166728 -0.095417 -0.170787 -0.095973 -0.175555 C -0.096528 -0.180324 -0.098751 -0.186527 -0.099306 -0.190926 C -0.099862 -0.195324 -0.099306 -0.197531 -0.099306 -0.201944 C -0.099306 -0.206358 -0.099306 -0.212268 -0.099306 -0.217407 C -0.099306 -0.222546 -0.098751 -0.227639 -0.099306 -0.232777 C -0.099862 -0.237916 -0.101540 -0.243827 -0.102639 -0.248240 C -0.103739 -0.252654 -0.104538 -0.255586 -0.105903 -0.259259 C -0.107269 -0.262932 -0.109179 -0.266620 -0.110834 -0.270277 C -0.112489 -0.273935 -0.113623 -0.278271 -0.115834 -0.281203 C -0.118044 -0.284135 -0.121343 -0.286034 -0.124098 -0.287870 C -0.126852 -0.289706 -0.129885 -0.289660 -0.132362 -0.292222 C -0.134838 -0.294784 -0.136482 -0.301404 -0.138959 -0.303240 C -0.141436 -0.305077 -0.144468 -0.302870 -0.147223 -0.303240 C -0.149977 -0.303611 -0.152732 -0.305092 -0.155487 -0.305463 C -0.158241 -0.305833 -0.160996 -0.306188 -0.163750 -0.305463 C -0.166505 -0.304737 -0.168994 -0.302206 -0.172014 -0.301111 C -0.175035 -0.300015 -0.178299 -0.301095 -0.181875 -0.298888 C -0.185452 -0.296682 -0.190163 -0.291172 -0.193473 -0.287870 C -0.196783 -0.284568 -0.198982 -0.281281 -0.201837 -0.279074 C -0.204491 -0.276867 -0.207246 -0.276095 -0.210000 -0.274629 C -0.212755 -0.273163 -0.215510 -0.271743 -0.218264 -0.270277 C -0.221019 -0.268811 -0.223774 -0.266944 -0.226528 -0.265833 C -0.229283 -0.264722 -0.232038 -0.264706 -0.234792 -0.263611 C -0.237547 -0.262515 -0.240301 -0.259984 -0.243056 -0.259259 C -0.245811 -0.258534 -0.248577 -0.259629 -0.251320 -0.259259 C -0.254063 -0.258889 -0.256771 -0.257407 -0.259514 -0.257037 C -0.262257 -0.256666 -0.265024 -0.257037 -0.267778 -0.257037 C -0.270533 -0.257037 -0.273288 -0.257037 -0.276042 -0.257037 C -0.278797 -0.257037 -0.281551 -0.257037 -0.284306 -0.257037 C -0.287061 -0.257037 -0.289538 -0.257777 -0.292570 -0.257037 C -0.295602 -0.256296 -0.299468 -0.253333 -0.302500 -0.252592 C -0.305533 -0.251852 -0.308010 -0.252592 -0.310764 -0.252592 C -0.313519 -0.252592 -0.315730 -0.252592 -0.319028 -0.252592 C -0.322327 -0.252592 -0.326980 -0.252592 -0.330556 -0.252592 C -0.334132 -0.252592 -0.336899 -0.252592 -0.340487 -0.252592 C -0.344075 -0.252592 -0.348507 -0.252592 -0.352084 -0.252592 C -0.355660 -0.252592 -0.358924 -0.252963 -0.361945 -0.252592 C -0.364966 -0.252222 -0.367176 -0.251095 -0.370209 -0.250370 C -0.373241 -0.249645 -0.377385 -0.250432 -0.380139 -0.248240 C -0.382894 -0.246049 -0.384538 -0.241265 -0.386737 -0.237222 C -0.388936 -0.233179 -0.390857 -0.227654 -0.393334 -0.223981 C -0.395811 -0.220308 -0.398843 -0.218117 -0.401598 -0.215185 C -0.404352 -0.212253 -0.407651 -0.209691 -0.409862 -0.206388 C -0.412072 -0.203086 -0.413206 -0.199043 -0.414862 -0.195370 C -0.416517 -0.191697 -0.417593 -0.186929 -0.419792 -0.184351 C -0.421991 -0.181774 -0.424757 -0.181018 -0.428056 -0.179907 C -0.431355 -0.178796 -0.436007 -0.178055 -0.439584 -0.177685 C -0.443160 -0.177314 -0.446482 -0.178410 -0.449514 -0.177685 C -0.452547 -0.176959 -0.454746 -0.174058 -0.457778 -0.173333 C -0.460811 -0.172608 -0.464399 -0.173333 -0.467709 -0.173333 C -0.471019 -0.173333 -0.474063 -0.173333 -0.477639 -0.173333 C -0.481216 -0.173333 -0.485591 -0.173333 -0.489167 -0.173333 C -0.492744 -0.173333 -0.495788 -0.173333 -0.499098 -0.173333 C -0.502408 -0.173333 -0.504629 -0.173333 -0.509028 -0.173333 C -0.513426 -0.173333 -0.520254 -0.173333 -0.525487 -0.173333 C -0.530717 -0.173333 -0.535730 -0.173333 -0.540417 -0.173333 C -0.545105 -0.173333 -0.549213 -0.173333 -0.553612 -0.173333 C -0.558010 -0.173333 -0.562952 -0.173333 -0.566806 -0.173333 C -0.570660 -0.173333 -0.573426 -0.173333 -0.576737 -0.173333 C -0.580047 -0.173333 -0.583369 -0.173333 -0.586667 -0.173333 C -0.589966 -0.173333 -0.593507 -0.173333 -0.596528 -0.173333 C -0.599549 -0.173333 -0.601482 -0.173333 -0.604792 -0.173333 C -0.608102 -0.173333 -0.613079 -0.172963 -0.616389 -0.173333 C -0.619700 -0.173703 -0.621899 -0.174459 -0.624653 -0.175555 C -0.627408 -0.176651 -0.629619 -0.179182 -0.632917 -0.179907 C -0.636216 -0.180632 -0.640325 -0.179907 -0.644445 -0.179907 C -0.648564 -0.179907 -0.654062 -0.179907 -0.657638 -0.179907 C -0.661216 -0.179907 -0.663148 -0.181373 -0.665903 -0.179907 C -0.668658 -0.178441 -0.671413 -0.173672 -0.674167 -0.171111 C -0.676922 -0.168549 -0.679676 -0.166743 -0.682431 -0.164537 C -0.685186 -0.162330 -0.687940 -0.159336 -0.690695 -0.157870 C -0.693450 -0.156404 -0.695648 -0.155370 -0.698959 -0.155740 C -0.702269 -0.156111 -0.707246 -0.156790 -0.710556 -0.160092 C -0.713866 -0.163395 -0.715521 -0.172623 -0.718820 -0.175555 C -0.722118 -0.178487 -0.727593 -0.175493 -0.730348 -0.177685 C -0.733102 -0.179876 -0.733693 -0.185031 -0.735348 -0.188703 C -0.737002 -0.192376 -0.738635 -0.195679 -0.740278 -0.199722 C -0.741922 -0.203765 -0.744387 -0.208919 -0.745209 -0.212963 C -0.746031 -0.217006 -0.743831 -0.220308 -0.745209 -0.223981 C -0.746585 -0.227654 -0.752094 -0.231327 -0.753473 -0.235000 C -0.754850 -0.238672 -0.753195 -0.240879 -0.753473 -0.246018 C -0.753749 -0.251157 -0.754583 -0.260694 -0.755139 -0.265833 C -0.755695 -0.270972 -0.756528 -0.273179 -0.756806 -0.276851 C -0.757083 -0.280524 -0.757083 -0.283827 -0.756806 -0.287870 C -0.756528 -0.291913 -0.755417 -0.297068 -0.755139 -0.301111 C -0.754862 -0.305154 -0.755139 -0.308102 -0.755139 -0.312129 C -0.755139 -0.316157 -0.755139 -0.320509 -0.755139 -0.325277 C -0.755139 -0.330046 -0.756517 -0.337438 -0.755139 -0.340740 C -0.753762 -0.344043 -0.750174 -0.344367 -0.746875 -0.345092 C -0.743577 -0.345818 -0.738645 -0.344722 -0.735348 -0.345092 C -0.732049 -0.345463 -0.729838 -0.346944 -0.727084 -0.347314 C -0.724329 -0.347685 -0.722130 -0.347314 -0.718820 -0.347314 C -0.715510 -0.347314 -0.710533 -0.347314 -0.707223 -0.347314 C -0.703912 -0.347314 -0.702257 -0.346944 -0.698959 -0.347314 C -0.695660 -0.347685 -0.690729 -0.348441 -0.687431 -0.349537 C -0.684132 -0.350632 -0.682477 -0.352052 -0.679167 -0.353888 C -0.675857 -0.355725 -0.670879 -0.357978 -0.667570 -0.360555 C -0.664260 -0.363132 -0.662060 -0.366419 -0.659306 -0.369351 C -0.656551 -0.372284 -0.653797 -0.377407 -0.651042 -0.378148 C -0.648287 -0.378888 -0.644422 -0.376358 -0.642778 -0.373796 C -0.641135 -0.371234 -0.641725 -0.366450 -0.641181 -0.362777 C -0.640637 -0.359105 -0.639792 -0.355432 -0.639514 -0.351759 C -0.639237 -0.348086 -0.639514 -0.344413 -0.639514 -0.340740 C -0.639514 -0.337068 -0.639514 -0.333395 -0.639514 -0.329722 C -0.639514 -0.326049 -0.639237 -0.322376 -0.639514 -0.318703 C -0.639792 -0.315031 -0.640637 -0.311358 -0.641181 -0.307685 C -0.641725 -0.304012 -0.642512 -0.300339 -0.642778 -0.296666 C -0.643043 -0.292993 -0.642778 -0.290046 -0.642778 -0.285648 C -0.642778 -0.281250 -0.644422 -0.273950 -0.642778 -0.270277 C -0.641135 -0.266605 -0.634561 -0.264722 -0.632917 -0.263611 " pathEditMode="relative" rAng="0" ptsTypes="">
                                      <p:cBhvr>
                                        <p:cTn id="5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00" y="-1460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0" presetClass="exit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299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44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6" presetClass="emph" presetSubtype="0" fill="hold" grpId="1" nodeType="withEffect">
                                  <p:stCondLst>
                                    <p:cond delay="5400"/>
                                  </p:stCondLst>
                                  <p:childTnLst>
                                    <p:animScale>
                                      <p:cBhvr>
                                        <p:cTn id="68" dur="3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2" nodeType="withEffect">
                                  <p:stCondLst>
                                    <p:cond delay="5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298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63" presetClass="path" presetSubtype="0" repeatCount="indefinite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animMotion origin="layout" path="M 3.33333E-6 -2.22222E-6 L 1.87083 -2.22222E-6 " pathEditMode="relative" rAng="0" ptsTypes="AA">
                                      <p:cBhvr>
                                        <p:cTn id="77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500" y="0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63" presetClass="path" presetSubtype="0" repeatCount="indefinite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animMotion origin="layout" path="M 0 1.11022E-16 L 2.71667 1.11022E-16 " pathEditMode="relative" rAng="0" ptsTypes="AA">
                                      <p:cBhvr>
                                        <p:cTn id="79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800" y="0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0" presetClass="path" presetSubtype="0" repeatCount="indefinite" accel="50000" decel="5000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animMotion origin="layout" path="M -3.33333E-6 -2.59259E-6 C 0.10313 -0.04838 0.20625 -0.09676 0.33941 -0.09352 C 0.47223 -0.09004 0.67309 0.01227 0.79757 0.0206 C 0.92205 0.02917 1.03073 -0.03148 1.08611 -0.04328 C 1.14167 -0.05509 1.13594 -0.05254 1.13021 -0.05023 " pathEditMode="relative" rAng="0" ptsTypes="aaaaA">
                                      <p:cBhvr>
                                        <p:cTn id="81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100" y="-3400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0" presetClass="path" presetSubtype="0" repeatCount="indefinite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-0.00695 0.02199 C 0.18073 -0.05509 0.36753 -0.13125 0.56684 -0.12708 C 0.76736 -0.12199 1.02951 0.03102 1.19305 0.04907 C 1.35434 0.06667 1.47413 0.00486 1.54878 -0.02176 C 1.62031 -0.04653 1.62291 -0.07708 1.62673 -0.10695 " pathEditMode="relative" rAng="-603180" ptsTypes="aaaaA">
                                      <p:cBhvr>
                                        <p:cTn id="83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000" y="-4300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0" presetClass="path" presetSubtype="0" repeatCount="indefinite" fill="hold" nodeType="withEffect">
                                  <p:stCondLst>
                                    <p:cond delay="4300"/>
                                  </p:stCondLst>
                                  <p:childTnLst>
                                    <p:animMotion origin="layout" path="M 1.38889E-6 -1.11111E-6 C 0.15243 0.12546 0.30503 0.25092 0.48003 0.27986 C 0.65503 0.30879 0.89166 0.18889 1.05 0.17338 C 1.20833 0.15787 1.33333 0.16666 1.43003 0.18657 C 1.52673 0.20648 1.57829 0.24976 1.63003 0.29328 " pathEditMode="relative" ptsTypes="aaaaA">
                                      <p:cBhvr>
                                        <p:cTn id="85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6" presetID="0" presetClass="path" presetSubtype="0" repeatCount="indefinite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3.33333E-6 3.7037E-6 C 0.14427 0.04884 0.28889 0.09791 0.46841 0.10671 C 0.64792 0.11551 0.89775 0.05115 1.07726 0.05324 C 1.25677 0.05532 1.40122 0.0875 1.54584 0.1199 " pathEditMode="relative" rAng="0" ptsTypes="aaaA">
                                      <p:cBhvr>
                                        <p:cTn id="87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300" y="6000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0" presetClass="path" presetSubtype="0" repeatCount="indefinite" accel="50000" decel="50000" fill="hold" nodeType="withEffect">
                                  <p:stCondLst>
                                    <p:cond delay="5700"/>
                                  </p:stCondLst>
                                  <p:childTnLst>
                                    <p:animMotion origin="layout" path="M 0.00833 0.02361 C 0.1467 -0.02477 0.28524 -0.07315 0.46406 -0.06991 C 0.64253 -0.06644 0.91232 0.03588 1.07951 0.04421 C 1.2467 0.05277 1.39253 -0.00787 1.46701 -0.01968 C 1.54166 -0.03149 1.53385 -0.02894 1.52621 -0.02662 " pathEditMode="relative" rAng="0" ptsTypes="aaaaA">
                                      <p:cBhvr>
                                        <p:cTn id="89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700" y="-3400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0" presetClass="path" presetSubtype="0" repeatCount="indefinite" fill="hold" nodeType="withEffect">
                                  <p:stCondLst>
                                    <p:cond delay="5200"/>
                                  </p:stCondLst>
                                  <p:childTnLst>
                                    <p:animMotion origin="layout" path="M -0.00695 0.02199 C 0.18073 -0.05509 0.36753 -0.13125 0.56684 -0.12708 C 0.76736 -0.12199 1.02951 0.03102 1.19305 0.04907 C 1.35434 0.06667 1.47413 0.00486 1.54878 -0.02176 C 1.62031 -0.04653 1.62291 -0.07708 1.62673 -0.10695 " pathEditMode="relative" rAng="-603180" ptsTypes="aaaaA">
                                      <p:cBhvr>
                                        <p:cTn id="91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000" y="-4300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0" presetClass="path" presetSubtype="0" repeatCount="indefinite" fill="hold" nodeType="withEffect">
                                  <p:stCondLst>
                                    <p:cond delay="5800"/>
                                  </p:stCondLst>
                                  <p:childTnLst>
                                    <p:animMotion origin="layout" path="M -3.33333E-6 4.81481E-6 C 0.0809 -0.17662 0.16181 -0.35324 0.31007 -0.38658 C 0.45833 -0.41991 0.7217 -0.22223 0.88993 -0.2 C 1.05816 -0.17778 1.21823 -0.23773 1.31997 -0.25324 C 1.4217 -0.26875 1.46076 -0.28102 1.5 -0.29329 " pathEditMode="relative" ptsTypes="aaaaA">
                                      <p:cBhvr>
                                        <p:cTn id="93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4" presetID="0" presetClass="path" presetSubtype="0" repeatCount="indefinite" fill="hold" nodeType="withEffect">
                                  <p:stCondLst>
                                    <p:cond delay="4800"/>
                                  </p:stCondLst>
                                  <p:childTnLst>
                                    <p:animMotion origin="layout" path="M -4.44444E-6 -0.0537 C 0.15243 0.07176 0.30504 0.19722 0.47987 0.22616 C 0.65504 0.2551 0.89167 0.13519 1.05 0.11968 C 1.20834 0.10417 1.33334 0.11297 1.43004 0.13287 C 1.52674 0.15278 1.5783 0.19607 1.63004 0.23959 " pathEditMode="relative" rAng="0" ptsTypes="aaaaA">
                                      <p:cBhvr>
                                        <p:cTn id="95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500" y="15400"/>
                                    </p:animMotion>
                                  </p:childTnLst>
                                </p:cTn>
                              </p:par>
                              <p:par>
                                <p:cTn id="96" presetID="0" presetClass="path" presetSubtype="0" repeatCount="indefinite" fill="hold" nodeType="withEffect">
                                  <p:stCondLst>
                                    <p:cond delay="5300"/>
                                  </p:stCondLst>
                                  <p:childTnLst>
                                    <p:animMotion origin="layout" path="M -5.55556E-7 6.93642E-7 C 0.14427 0.0585 0.28889 0.11746 0.4684 0.12832 C 0.64792 0.13896 0.89774 0.06127 1.07726 0.06381 C 1.25677 0.06636 1.40122 0.10497 1.54583 0.14428 " pathEditMode="relative" rAng="0" ptsTypes="aaaA">
                                      <p:cBhvr>
                                        <p:cTn id="97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300" y="7200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1" presetClass="entr" presetSubtype="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63" presetClass="path" presetSubtype="0" repeatCount="indefinite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animMotion origin="layout" path="M -3.33333E-6 1.11022E-16 L 1.20625 1.11022E-16 " pathEditMode="relative" rAng="0" ptsTypes="AA">
                                      <p:cBhvr>
                                        <p:cTn id="101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300" y="0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368 0.004444 C -0.019159 0.004444 -0.024171 0.004444 -0.028113 0.004444 C -0.032056 0.004444 -0.036014 0.004444 -0.041025 0.004444 C -0.046037 0.004444 -0.052102 0.004089 -0.058182 0.004444 C -0.064261 0.004799 -0.072132 0.006219 -0.077504 0.006574 C -0.082877 0.006929 -0.085766 0.006574 -0.090417 0.006574 C -0.095067 0.006574 -0.100394 0.006574 -0.105405 0.006574 C -0.110416 0.006574 -0.116180 0.006574 -0.120485 0.006574 C -0.124789 0.006574 -0.127302 0.006574 -0.131229 0.006574 C -0.135157 0.006574 -0.139763 0.008410 -0.144052 0.006574 C -0.148340 0.004737 -0.153383 -0.000772 -0.156964 -0.004445 C -0.160546 -0.008118 -0.162322 -0.012531 -0.165541 -0.015463 C -0.168762 -0.018396 -0.173413 -0.018380 -0.176286 -0.022037 C -0.179161 -0.025695 -0.180636 -0.033010 -0.182788 -0.037408 C -0.184939 -0.041806 -0.187769 -0.044383 -0.189199 -0.048426 C -0.190628 -0.052470 -0.188506 -0.059090 -0.191365 -0.061667 C -0.194226 -0.064244 -0.202066 -0.061683 -0.206355 -0.063889 C -0.210644 -0.066096 -0.214226 -0.071235 -0.217100 -0.074908 C -0.219975 -0.078581 -0.220727 -0.082254 -0.223601 -0.085926 C -0.226476 -0.089599 -0.230780 -0.094383 -0.234346 -0.096945 C -0.237913 -0.099507 -0.241435 -0.100926 -0.245000 -0.101297 C -0.248568 -0.101667 -0.251803 -0.099892 -0.255745 -0.099167 C -0.259689 -0.098442 -0.264716 -0.099152 -0.268658 -0.096945 C -0.272601 -0.094738 -0.276544 -0.089599 -0.279403 -0.085926 C -0.282263 -0.082254 -0.284385 -0.078581 -0.285814 -0.074908 C -0.287244 -0.071235 -0.287620 -0.067562 -0.287981 -0.063889 C -0.288343 -0.060217 -0.285468 -0.055803 -0.287981 -0.052871 C -0.290494 -0.049939 -0.298756 -0.047392 -0.303060 -0.046297 C -0.307365 -0.045201 -0.309877 -0.046297 -0.313805 -0.046297 C -0.317733 -0.046297 -0.322339 -0.046297 -0.326627 -0.046297 C -0.330916 -0.046297 -0.335596 -0.044831 -0.339540 -0.046297 C -0.343482 -0.047763 -0.346703 -0.053257 -0.350285 -0.055093 C -0.353866 -0.056930 -0.357448 -0.056590 -0.361030 -0.057315 C -0.364611 -0.058041 -0.367470 -0.058349 -0.371774 -0.059445 C -0.376079 -0.060541 -0.382203 -0.062053 -0.386854 -0.063889 C -0.391504 -0.065726 -0.395025 -0.069723 -0.399676 -0.070463 C -0.404325 -0.071204 -0.411173 -0.070525 -0.414755 -0.068334 C -0.418337 -0.066142 -0.419736 -0.061358 -0.421166 -0.057315 C -0.422595 -0.053272 -0.422611 -0.048118 -0.423332 -0.044075 C -0.424055 -0.040031 -0.425138 -0.036729 -0.425500 -0.033056 C -0.425861 -0.029383 -0.425138 -0.025710 -0.425500 -0.022037 C -0.425861 -0.018365 -0.426960 -0.014692 -0.427667 -0.011019 C -0.428375 -0.007346 -0.427246 -0.002933 -0.429744 0.000000 C -0.432242 0.002932 -0.438713 0.004367 -0.442655 0.006574 C -0.446599 0.008780 -0.449820 0.011774 -0.453401 0.013240 C -0.456983 0.014706 -0.460565 0.015015 -0.464146 0.015370 C -0.467728 0.015725 -0.471309 0.015370 -0.474891 0.015370 C -0.478473 0.015370 -0.482054 0.016836 -0.485636 0.015370 C -0.489218 0.013904 -0.493522 0.009876 -0.496381 0.006574 C -0.499241 0.003271 -0.499211 -0.000417 -0.502792 -0.004445 C -0.506374 -0.008473 -0.515013 -0.013565 -0.517872 -0.017593 C -0.520731 -0.021621 -0.517089 -0.024198 -0.519948 -0.028612 C -0.522807 -0.033025 -0.531445 -0.039661 -0.535027 -0.044075 C -0.538609 -0.048488 -0.540008 -0.051050 -0.541439 -0.055093 C -0.542868 -0.059136 -0.542176 -0.064306 -0.543605 -0.068334 C -0.545035 -0.072362 -0.547864 -0.075232 -0.550016 -0.079260 C -0.552168 -0.083287 -0.554004 -0.088457 -0.556518 -0.092500 C -0.559031 -0.096544 -0.562943 -0.099846 -0.565095 -0.103519 C -0.567247 -0.107192 -0.566916 -0.110124 -0.569429 -0.114537 C -0.571942 -0.118951 -0.577676 -0.125587 -0.580174 -0.130000 C -0.582673 -0.134414 -0.583349 -0.137362 -0.584418 -0.141019 C -0.585487 -0.144676 -0.585863 -0.148288 -0.586586 -0.151945 C -0.587307 -0.155602 -0.587684 -0.159291 -0.588752 -0.162963 C -0.589821 -0.166636 -0.591205 -0.170309 -0.592996 -0.173982 C -0.594788 -0.177655 -0.598068 -0.181328 -0.599497 -0.185000 C -0.600927 -0.188673 -0.599783 -0.192346 -0.601575 -0.196019 C -0.603365 -0.199692 -0.607022 -0.204831 -0.610242 -0.207037 C -0.613463 -0.209244 -0.617331 -0.208889 -0.620898 -0.209260 C -0.624464 -0.209630 -0.628061 -0.209630 -0.631643 -0.209260 C -0.635224 -0.208889 -0.638806 -0.208504 -0.642387 -0.207037 C -0.645969 -0.205571 -0.650258 -0.203396 -0.653132 -0.200463 C -0.656007 -0.197531 -0.656760 -0.192747 -0.659633 -0.189445 C -0.662508 -0.186142 -0.667519 -0.183951 -0.670378 -0.180649 C -0.673238 -0.177346 -0.673931 -0.173303 -0.676790 -0.169630 C -0.679649 -0.165957 -0.683953 -0.161914 -0.687535 -0.158612 C -0.691116 -0.155309 -0.694698 -0.151652 -0.698280 -0.149815 C -0.701861 -0.147979 -0.705443 -0.147238 -0.709024 -0.147593 C -0.712606 -0.147948 -0.717272 -0.149383 -0.719769 -0.151945 C -0.722269 -0.154507 -0.723306 -0.159291 -0.724013 -0.162963 C -0.724721 -0.166636 -0.724013 -0.170309 -0.724013 -0.173982 C -0.724013 -0.177655 -0.723653 -0.181328 -0.724013 -0.185000 C -0.724375 -0.188673 -0.726181 -0.192346 -0.726181 -0.196019 C -0.726181 -0.199692 -0.725082 -0.203365 -0.724013 -0.207037 C -0.722945 -0.210710 -0.720477 -0.214383 -0.719769 -0.218056 C -0.719062 -0.221729 -0.717979 -0.225772 -0.719769 -0.229075 C -0.721561 -0.232377 -0.726934 -0.236034 -0.730515 -0.237871 C -0.734097 -0.239707 -0.737679 -0.239723 -0.741260 -0.240093 C -0.744842 -0.240463 -0.748423 -0.240093 -0.752005 -0.240093 C -0.755587 -0.240093 -0.758461 -0.242300 -0.762750 -0.240093 C -0.767040 -0.237886 -0.774173 -0.230896 -0.777739 -0.226852 C -0.781306 -0.222809 -0.781636 -0.219507 -0.784150 -0.215834 C -0.786663 -0.212161 -0.790305 -0.208488 -0.792818 -0.204815 C -0.795332 -0.201142 -0.798161 -0.197454 -0.799228 -0.193797 C -0.800297 -0.190139 -0.799228 -0.186528 -0.799228 -0.182871 C -0.799228 -0.179213 -0.799590 -0.175525 -0.799228 -0.171852 C -0.798868 -0.168180 -0.797424 -0.164507 -0.797062 -0.160834 C -0.796701 -0.157161 -0.798131 -0.153488 -0.797062 -0.149815 C -0.795993 -0.146142 -0.791720 -0.140633 -0.790651 -0.138797 " pathEditMode="relative" rAng="0" ptsTypes="">
                                      <p:cBhvr>
                                        <p:cTn id="103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200" y="-7800"/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818 -0.038825 C -0.010671 -0.037510 -0.016230 -0.032910 -0.019937 -0.030938 C -0.023644 -0.028966 -0.027349 -0.030909 -0.031056 -0.026993 C -0.034761 -0.023078 -0.038468 -0.010698 -0.042175 -0.007439 C -0.045880 -0.004179 -0.048839 -0.007439 -0.053293 -0.007439 C -0.057747 -0.007439 -0.063711 -0.008069 -0.068897 -0.007439 C -0.074083 -0.006809 -0.079222 -0.004289 -0.084407 -0.003659 C -0.089593 -0.003029 -0.095558 -0.003659 -0.100011 -0.003659 C -0.104465 -0.003659 -0.107066 -0.003659 -0.111130 -0.003659 C -0.115193 -0.003659 -0.119959 -0.003659 -0.124397 -0.003659 C -0.128835 -0.003659 -0.133304 -0.003659 -0.137758 -0.003659 C -0.142213 -0.003659 -0.146308 -0.003029 -0.151120 -0.003659 C -0.155931 -0.004289 -0.162191 -0.006153 -0.166630 -0.007439 C -0.171068 -0.008726 -0.173668 -0.009411 -0.177749 -0.011383 C -0.181829 -0.013354 -0.187030 -0.017298 -0.191110 -0.019269 C -0.195191 -0.021243 -0.198522 -0.022556 -0.202229 -0.023214 C -0.205935 -0.023871 -0.209641 -0.023214 -0.213347 -0.023214 C -0.217054 -0.023214 -0.220759 -0.018668 -0.224466 -0.023214 C -0.228173 -0.027759 -0.233000 -0.042686 -0.235585 -0.050491 C -0.238170 -0.058297 -0.237765 -0.063528 -0.239977 -0.070047 C -0.242188 -0.076563 -0.245878 -0.090915 -0.248853 -0.089600 C -0.251826 -0.088285 -0.255595 -0.070622 -0.257821 -0.062158 C -0.260049 -0.053697 -0.261108 -0.046630 -0.262213 -0.038825 C -0.263319 -0.031020 -0.264082 -0.023816 -0.264456 -0.015326 C -0.264830 -0.006836 -0.262977 0.002996 -0.264456 0.012116 C -0.265936 0.021236 -0.271480 0.030931 -0.273332 0.039393 C -0.275186 0.047857 -0.274469 0.055717 -0.275576 0.062892 C -0.276681 0.070067 -0.278860 0.082445 -0.279967 0.082445 C -0.281072 0.082445 -0.281836 0.070067 -0.282208 0.062892 C -0.282582 0.055717 -0.282208 0.047227 -0.282208 0.039393 C -0.282208 0.031559 -0.282208 0.023069 -0.282208 0.015894 C -0.282208 0.008719 -0.282208 0.004146 -0.282208 -0.003659 C -0.282208 -0.011464 -0.282208 -0.023131 -0.282208 -0.030938 C -0.282208 -0.038743 -0.282208 -0.043973 -0.282208 -0.050491 C -0.282208 -0.057010 -0.281462 -0.063528 -0.282208 -0.070047 C -0.282956 -0.076563 -0.285214 -0.082425 -0.286694 -0.089600 C -0.288173 -0.096775 -0.289606 -0.105924 -0.291086 -0.113099 C -0.292564 -0.120274 -0.292969 -0.131366 -0.295570 -0.132653 C -0.298171 -0.133941 -0.302250 -0.127998 -0.306689 -0.120823 C -0.311128 -0.113647 -0.315908 -0.101322 -0.322200 -0.089600 C -0.328490 -0.077878 -0.338877 -0.059612 -0.344436 -0.050491 C -0.349995 -0.041371 -0.352582 -0.040741 -0.355555 -0.034881 C -0.358529 -0.029019 -0.360803 -0.021844 -0.362282 -0.015326 C -0.363762 -0.008807 -0.362220 0.002914 -0.364432 0.004228 C -0.366642 0.005543 -0.373696 -0.001577 -0.375549 -0.007439 C -0.377403 -0.013299 -0.373696 -0.022448 -0.375549 -0.030938 C -0.377403 -0.039428 -0.383337 -0.049260 -0.386669 -0.058380 C -0.390001 -0.067498 -0.392945 -0.077852 -0.395546 -0.085657 C -0.398146 -0.093461 -0.400779 -0.105211 -0.402273 -0.105211 C -0.403768 -0.105211 -0.403409 -0.093461 -0.404514 -0.085657 C -0.405621 -0.077852 -0.407054 -0.066185 -0.408907 -0.058380 C -0.410759 -0.050573 -0.413033 -0.045343 -0.415634 -0.038825 C -0.418234 -0.032306 -0.421178 -0.025788 -0.424510 -0.019269 C -0.427842 -0.012753 -0.431923 -0.006234 -0.435627 0.000284 C -0.439335 0.006803 -0.443415 0.013321 -0.446747 0.019839 C -0.450081 0.026356 -0.452293 0.033533 -0.455624 0.039393 C -0.458956 0.045253 -0.463783 0.049143 -0.466743 0.055003 C -0.469701 0.060865 -0.470418 0.069327 -0.473377 0.074559 C -0.476335 0.079788 -0.481163 0.079872 -0.484496 0.086390 C -0.487828 0.092907 -0.490413 0.105862 -0.493371 0.113667 C -0.496331 0.121473 -0.498168 0.126046 -0.502248 0.133221 C -0.506329 0.140398 -0.513398 0.150201 -0.517851 0.156720 C -0.522306 0.163238 -0.525264 0.173645 -0.528969 0.172330 C -0.532676 0.171017 -0.537130 0.156008 -0.540089 0.148833 C -0.543048 0.141656 -0.544511 0.135796 -0.546723 0.129278 C -0.548934 0.122759 -0.551877 0.116241 -0.553356 0.109724 C -0.554836 0.103206 -0.555226 0.097317 -0.555600 0.090169 C -0.555974 0.083020 -0.555226 0.073984 -0.555600 0.066835 C -0.555974 0.059687 -0.557468 0.054457 -0.557842 0.047282 C -0.558215 0.040105 -0.557842 0.032273 -0.557842 0.023783 C -0.557842 0.015293 -0.557842 0.004173 -0.557842 -0.003659 C -0.557842 -0.011493 -0.557842 -0.016723 -0.557842 -0.023214 C -0.557842 -0.029704 -0.557468 -0.036113 -0.557842 -0.042605 C -0.558215 -0.049095 -0.559711 -0.054327 -0.560084 -0.062158 C -0.560458 -0.069992 -0.560084 -0.081110 -0.560084 -0.089600 C -0.560084 -0.098090 -0.560084 -0.104636 -0.560084 -0.113099 C -0.560084 -0.121561 -0.560084 -0.132571 -0.560084 -0.140375 C -0.560084 -0.148180 -0.560084 -0.153412 -0.560084 -0.159930 C -0.560084 -0.166450 -0.560458 -0.172967 -0.560084 -0.179485 C -0.559711 -0.186003 -0.557842 -0.192522 -0.557842 -0.199040 C -0.557842 -0.205559 -0.558606 -0.212077 -0.560084 -0.218594 C -0.561564 -0.225112 -0.564865 -0.230974 -0.566718 -0.238149 C -0.568571 -0.245324 -0.570082 -0.253841 -0.571203 -0.261648 C -0.572323 -0.269453 -0.572714 -0.277833 -0.573446 -0.284981 C -0.574177 -0.292127 -0.573383 -0.303877 -0.575594 -0.304535 C -0.577806 -0.305192 -0.582260 -0.296730 -0.586713 -0.288925 C -0.591167 -0.281120 -0.598983 -0.266823 -0.602317 -0.257703 C -0.605649 -0.248584 -0.602644 -0.243983 -0.606708 -0.234205 C -0.610773 -0.224427 -0.620770 -0.210104 -0.626704 -0.199040 C -0.632636 -0.187975 -0.638959 -0.176282 -0.642307 -0.167818 C -0.645655 -0.159356 -0.645312 -0.156096 -0.646792 -0.148265 C -0.648271 -0.140430 -0.650452 -0.129943 -0.651183 -0.120823 C -0.651916 -0.111702 -0.650436 -0.102007 -0.651183 -0.093544 C -0.651931 -0.085082 -0.654547 -0.077878 -0.655669 -0.070047 C -0.656789 -0.062213 -0.655699 -0.053067 -0.657911 -0.046548 C -0.660121 -0.040030 -0.665245 -0.030938 -0.668935 -0.030938 C -0.672627 -0.030938 -0.677079 -0.040686 -0.680055 -0.046548 C -0.683030 -0.052408 -0.684928 -0.059585 -0.686782 -0.066102 C -0.688635 -0.072620 -0.688947 -0.079139 -0.691174 -0.085657 C -0.693400 -0.092176 -0.697169 -0.098694 -0.700142 -0.105211 C -0.703117 -0.111729 -0.705687 -0.120193 -0.709020 -0.124766 C -0.712353 -0.129339 -0.716075 -0.133310 -0.720139 -0.132653 C -0.724203 -0.131995 -0.729341 -0.122794 -0.733406 -0.120823 C -0.737469 -0.118851 -0.740818 -0.120823 -0.744526 -0.120823 C -0.748231 -0.120823 -0.751938 -0.121479 -0.755643 -0.120823 C -0.759350 -0.120184 -0.762682 -0.118822 -0.766762 -0.116877 C -0.770843 -0.114934 -0.775312 -0.111757 -0.780124 -0.109156 C -0.784935 -0.106554 -0.790821 -0.102582 -0.795634 -0.101267 C -0.800445 -0.099954 -0.804915 -0.101267 -0.808995 -0.101267 C -0.813075 -0.101267 -0.818260 -0.101267 -0.820114 -0.101267 " pathEditMode="relative" rAng="0" ptsTypes="">
                                      <p:cBhvr>
                                        <p:cTn id="105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900" y="0"/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806 0.005093 C -0.003183 0.005093 -0.007315 0.005093 -0.010070 0.005093 C -0.012825 0.005093 -0.015579 0.005093 -0.018334 0.005093 C -0.021088 0.005093 -0.023843 0.005093 -0.026598 0.005093 C -0.029352 0.005093 -0.031829 0.006189 -0.034862 0.005093 C -0.037894 0.003997 -0.041216 -0.000015 -0.044792 -0.001481 C -0.048369 -0.002947 -0.053021 -0.002237 -0.056320 -0.003703 C -0.059619 -0.005169 -0.062651 -0.007345 -0.064584 -0.010277 C -0.066517 -0.013209 -0.066806 -0.017253 -0.067917 -0.021296 C -0.069028 -0.025339 -0.069595 -0.030493 -0.071250 -0.034537 C -0.072906 -0.038580 -0.076204 -0.041882 -0.077848 -0.045555 C -0.079491 -0.049228 -0.080568 -0.052531 -0.081112 -0.056574 C -0.081656 -0.060617 -0.080278 -0.065401 -0.081112 -0.069814 C -0.081945 -0.074228 -0.085278 -0.078287 -0.086112 -0.083055 C -0.086945 -0.087824 -0.085568 -0.093287 -0.086112 -0.098426 C -0.086656 -0.103564 -0.087998 -0.108009 -0.089375 -0.113888 C -0.090753 -0.119768 -0.093276 -0.127839 -0.094375 -0.133703 C -0.095475 -0.139568 -0.095706 -0.144305 -0.095973 -0.149074 C -0.096239 -0.153842 -0.095973 -0.157901 -0.095973 -0.162314 C -0.095973 -0.166728 -0.095417 -0.170787 -0.095973 -0.175555 C -0.096528 -0.180324 -0.098751 -0.186527 -0.099306 -0.190926 C -0.099862 -0.195324 -0.099306 -0.197531 -0.099306 -0.201944 C -0.099306 -0.206358 -0.099306 -0.212268 -0.099306 -0.217407 C -0.099306 -0.222546 -0.098751 -0.227639 -0.099306 -0.232777 C -0.099862 -0.237916 -0.101540 -0.243827 -0.102639 -0.248240 C -0.103739 -0.252654 -0.104538 -0.255586 -0.105903 -0.259259 C -0.107269 -0.262932 -0.109179 -0.266620 -0.110834 -0.270277 C -0.112489 -0.273935 -0.113623 -0.278271 -0.115834 -0.281203 C -0.118044 -0.284135 -0.121343 -0.286034 -0.124098 -0.287870 C -0.126852 -0.289706 -0.129885 -0.289660 -0.132362 -0.292222 C -0.134838 -0.294784 -0.136482 -0.301404 -0.138959 -0.303240 C -0.141436 -0.305077 -0.144468 -0.302870 -0.147223 -0.303240 C -0.149977 -0.303611 -0.152732 -0.305092 -0.155487 -0.305463 C -0.158241 -0.305833 -0.160996 -0.306188 -0.163750 -0.305463 C -0.166505 -0.304737 -0.168994 -0.302206 -0.172014 -0.301111 C -0.175035 -0.300015 -0.178299 -0.301095 -0.181875 -0.298888 C -0.185452 -0.296682 -0.190163 -0.291172 -0.193473 -0.287870 C -0.196783 -0.284568 -0.198982 -0.281281 -0.201837 -0.279074 C -0.204491 -0.276867 -0.207246 -0.276095 -0.210000 -0.274629 C -0.212755 -0.273163 -0.215510 -0.271743 -0.218264 -0.270277 C -0.221019 -0.268811 -0.223774 -0.266944 -0.226528 -0.265833 C -0.229283 -0.264722 -0.232038 -0.264706 -0.234792 -0.263611 C -0.237547 -0.262515 -0.240301 -0.259984 -0.243056 -0.259259 C -0.245811 -0.258534 -0.248577 -0.259629 -0.251320 -0.259259 C -0.254063 -0.258889 -0.256771 -0.257407 -0.259514 -0.257037 C -0.262257 -0.256666 -0.265024 -0.257037 -0.267778 -0.257037 C -0.270533 -0.257037 -0.273288 -0.257037 -0.276042 -0.257037 C -0.278797 -0.257037 -0.281551 -0.257037 -0.284306 -0.257037 C -0.287061 -0.257037 -0.289538 -0.257777 -0.292570 -0.257037 C -0.295602 -0.256296 -0.299468 -0.253333 -0.302500 -0.252592 C -0.305533 -0.251852 -0.308010 -0.252592 -0.310764 -0.252592 C -0.313519 -0.252592 -0.315730 -0.252592 -0.319028 -0.252592 C -0.322327 -0.252592 -0.326980 -0.252592 -0.330556 -0.252592 C -0.334132 -0.252592 -0.336899 -0.252592 -0.340487 -0.252592 C -0.344075 -0.252592 -0.348507 -0.252592 -0.352084 -0.252592 C -0.355660 -0.252592 -0.358924 -0.252963 -0.361945 -0.252592 C -0.364966 -0.252222 -0.367176 -0.251095 -0.370209 -0.250370 C -0.373241 -0.249645 -0.377385 -0.250432 -0.380139 -0.248240 C -0.382894 -0.246049 -0.384538 -0.241265 -0.386737 -0.237222 C -0.388936 -0.233179 -0.390857 -0.227654 -0.393334 -0.223981 C -0.395811 -0.220308 -0.398843 -0.218117 -0.401598 -0.215185 C -0.404352 -0.212253 -0.407651 -0.209691 -0.409862 -0.206388 C -0.412072 -0.203086 -0.413206 -0.199043 -0.414862 -0.195370 C -0.416517 -0.191697 -0.417593 -0.186929 -0.419792 -0.184351 C -0.421991 -0.181774 -0.424757 -0.181018 -0.428056 -0.179907 C -0.431355 -0.178796 -0.436007 -0.178055 -0.439584 -0.177685 C -0.443160 -0.177314 -0.446482 -0.178410 -0.449514 -0.177685 C -0.452547 -0.176959 -0.454746 -0.174058 -0.457778 -0.173333 C -0.460811 -0.172608 -0.464399 -0.173333 -0.467709 -0.173333 C -0.471019 -0.173333 -0.474063 -0.173333 -0.477639 -0.173333 C -0.481216 -0.173333 -0.485591 -0.173333 -0.489167 -0.173333 C -0.492744 -0.173333 -0.495788 -0.173333 -0.499098 -0.173333 C -0.502408 -0.173333 -0.504629 -0.173333 -0.509028 -0.173333 C -0.513426 -0.173333 -0.520254 -0.173333 -0.525487 -0.173333 C -0.530717 -0.173333 -0.535730 -0.173333 -0.540417 -0.173333 C -0.545105 -0.173333 -0.549213 -0.173333 -0.553612 -0.173333 C -0.558010 -0.173333 -0.562952 -0.173333 -0.566806 -0.173333 C -0.570660 -0.173333 -0.573426 -0.173333 -0.576737 -0.173333 C -0.580047 -0.173333 -0.583369 -0.173333 -0.586667 -0.173333 C -0.589966 -0.173333 -0.593507 -0.173333 -0.596528 -0.173333 C -0.599549 -0.173333 -0.601482 -0.173333 -0.604792 -0.173333 C -0.608102 -0.173333 -0.613079 -0.172963 -0.616389 -0.173333 C -0.619700 -0.173703 -0.621899 -0.174459 -0.624653 -0.175555 C -0.627408 -0.176651 -0.629619 -0.179182 -0.632917 -0.179907 C -0.636216 -0.180632 -0.640325 -0.179907 -0.644445 -0.179907 C -0.648564 -0.179907 -0.654062 -0.179907 -0.657638 -0.179907 C -0.661216 -0.179907 -0.663148 -0.181373 -0.665903 -0.179907 C -0.668658 -0.178441 -0.671413 -0.173672 -0.674167 -0.171111 C -0.676922 -0.168549 -0.679676 -0.166743 -0.682431 -0.164537 C -0.685186 -0.162330 -0.687940 -0.159336 -0.690695 -0.157870 C -0.693450 -0.156404 -0.695648 -0.155370 -0.698959 -0.155740 C -0.702269 -0.156111 -0.707246 -0.156790 -0.710556 -0.160092 C -0.713866 -0.163395 -0.715521 -0.172623 -0.718820 -0.175555 C -0.722118 -0.178487 -0.727593 -0.175493 -0.730348 -0.177685 C -0.733102 -0.179876 -0.733693 -0.185031 -0.735348 -0.188703 C -0.737002 -0.192376 -0.738635 -0.195679 -0.740278 -0.199722 C -0.741922 -0.203765 -0.744387 -0.208919 -0.745209 -0.212963 C -0.746031 -0.217006 -0.743831 -0.220308 -0.745209 -0.223981 C -0.746585 -0.227654 -0.752094 -0.231327 -0.753473 -0.235000 C -0.754850 -0.238672 -0.753195 -0.240879 -0.753473 -0.246018 C -0.753749 -0.251157 -0.754583 -0.260694 -0.755139 -0.265833 C -0.755695 -0.270972 -0.756528 -0.273179 -0.756806 -0.276851 C -0.757083 -0.280524 -0.757083 -0.283827 -0.756806 -0.287870 C -0.756528 -0.291913 -0.755417 -0.297068 -0.755139 -0.301111 C -0.754862 -0.305154 -0.755139 -0.308102 -0.755139 -0.312129 C -0.755139 -0.316157 -0.755139 -0.320509 -0.755139 -0.325277 C -0.755139 -0.330046 -0.756517 -0.337438 -0.755139 -0.340740 C -0.753762 -0.344043 -0.750174 -0.344367 -0.746875 -0.345092 C -0.743577 -0.345818 -0.738645 -0.344722 -0.735348 -0.345092 C -0.732049 -0.345463 -0.729838 -0.346944 -0.727084 -0.347314 C -0.724329 -0.347685 -0.722130 -0.347314 -0.718820 -0.347314 C -0.715510 -0.347314 -0.710533 -0.347314 -0.707223 -0.347314 C -0.703912 -0.347314 -0.702257 -0.346944 -0.698959 -0.347314 C -0.695660 -0.347685 -0.690729 -0.348441 -0.687431 -0.349537 C -0.684132 -0.350632 -0.682477 -0.352052 -0.679167 -0.353888 C -0.675857 -0.355725 -0.670879 -0.357978 -0.667570 -0.360555 C -0.664260 -0.363132 -0.662060 -0.366419 -0.659306 -0.369351 C -0.656551 -0.372284 -0.653797 -0.377407 -0.651042 -0.378148 C -0.648287 -0.378888 -0.644422 -0.376358 -0.642778 -0.373796 C -0.641135 -0.371234 -0.641725 -0.366450 -0.641181 -0.362777 C -0.640637 -0.359105 -0.639792 -0.355432 -0.639514 -0.351759 C -0.639237 -0.348086 -0.639514 -0.344413 -0.639514 -0.340740 C -0.639514 -0.337068 -0.639514 -0.333395 -0.639514 -0.329722 C -0.639514 -0.326049 -0.639237 -0.322376 -0.639514 -0.318703 C -0.639792 -0.315031 -0.640637 -0.311358 -0.641181 -0.307685 C -0.641725 -0.304012 -0.642512 -0.300339 -0.642778 -0.296666 C -0.643043 -0.292993 -0.642778 -0.290046 -0.642778 -0.285648 C -0.642778 -0.281250 -0.644422 -0.273950 -0.642778 -0.270277 C -0.641135 -0.266605 -0.634561 -0.264722 -0.632917 -0.263611 " pathEditMode="relative" rAng="0" ptsTypes="">
                                      <p:cBhvr>
                                        <p:cTn id="107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00" y="-14600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10" presetClass="exit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2997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0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1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22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2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5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6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27" dur="3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52" presetClass="entr" presetSubtype="0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0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1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2" dur="3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52" presetClass="entr" presetSubtype="0" fill="hold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5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6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7" dur="3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5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1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098686" y="-375013"/>
            <a:ext cx="3050958" cy="3162423"/>
          </a:xfrm>
          <a:prstGeom prst="rect">
            <a:avLst/>
          </a:prstGeom>
        </p:spPr>
      </p:pic>
      <p:pic>
        <p:nvPicPr>
          <p:cNvPr id="5" name="图片 4" descr="2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-39956" y="3549958"/>
            <a:ext cx="1371596" cy="1593542"/>
          </a:xfrm>
          <a:prstGeom prst="rect">
            <a:avLst/>
          </a:prstGeom>
        </p:spPr>
      </p:pic>
      <p:pic>
        <p:nvPicPr>
          <p:cNvPr id="7" name="图片 6" descr="44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845590" y="-236562"/>
            <a:ext cx="2736305" cy="2052228"/>
          </a:xfrm>
          <a:prstGeom prst="rect">
            <a:avLst/>
          </a:prstGeom>
        </p:spPr>
      </p:pic>
      <p:pic>
        <p:nvPicPr>
          <p:cNvPr id="6" name="Picture 5" descr="泡泡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144000" y="4706303"/>
            <a:ext cx="685800" cy="610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泡泡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61155" y="6262212"/>
            <a:ext cx="885825" cy="788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77" descr="泡泡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109080" y="5483545"/>
            <a:ext cx="644525" cy="574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80" descr="泡泡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900113" y="5289235"/>
            <a:ext cx="747713" cy="665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5" descr="蒲公英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8180000">
            <a:off x="3912872" y="2174400"/>
            <a:ext cx="722948" cy="98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5" descr="蒲公英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8180000">
            <a:off x="816451" y="164783"/>
            <a:ext cx="72294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5" descr="蒲公英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8180000">
            <a:off x="456091" y="943452"/>
            <a:ext cx="72294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5222897" y="4260474"/>
            <a:ext cx="609682" cy="509248"/>
          </a:xfrm>
          <a:prstGeom prst="ellipse">
            <a:avLst/>
          </a:prstGeom>
          <a:solidFill>
            <a:schemeClr val="bg1">
              <a:alpha val="61176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0759" tIns="31663" rIns="60759" bIns="31663" anchor="ctr"/>
          <a:lstStyle>
            <a:lvl1pPr eaLnBrk="0" hangingPunct="0">
              <a:spcBef>
                <a:spcPct val="20000"/>
              </a:spcBef>
              <a:buChar char="•"/>
              <a:defRPr sz="3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440"/>
          </a:p>
        </p:txBody>
      </p:sp>
      <p:pic>
        <p:nvPicPr>
          <p:cNvPr id="15" name="Picture 3" descr="C:\Documents and Settings\Administrator\桌面\9.19\动画\未标题-1.pn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 flipH="1" flipV="1">
            <a:off x="-16916400" y="4145763"/>
            <a:ext cx="34213800" cy="1645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3" descr="C:\Documents and Settings\Administrator\桌面\9.19\动画\未标题-1.pn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flipV="1">
            <a:off x="-24787225" y="3369462"/>
            <a:ext cx="49834800" cy="1783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4" descr="C:\Documents and Settings\Administrator\桌面\9.19\动画\y1.png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-2562887" y="4442943"/>
            <a:ext cx="520436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5" descr="C:\Documents and Settings\Administrator\桌面\9.19\动画\y2.png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-457199" y="3351512"/>
            <a:ext cx="306386" cy="594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6" descr="C:\Documents and Settings\Administrator\桌面\9.19\动画\y3.png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-1391919" y="3762661"/>
            <a:ext cx="372426" cy="49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7" descr="C:\Documents and Settings\Administrator\桌面\9.19\动画\y4.png"/>
          <p:cNvPicPr>
            <a:picLocks noChangeAspect="1" noChangeArrowheads="1"/>
          </p:cNvPicPr>
          <p:nvPr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-557701" y="2741611"/>
            <a:ext cx="483948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" descr="C:\Documents and Settings\Administrator\桌面\9.19\动画\y5.png"/>
          <p:cNvPicPr>
            <a:picLocks noChangeAspect="1" noChangeArrowheads="1"/>
          </p:cNvPicPr>
          <p:nvPr/>
        </p:nvPicPr>
        <p:blipFill>
          <a:blip r:embed="rId15" cstate="screen"/>
          <a:srcRect/>
          <a:stretch>
            <a:fillRect/>
          </a:stretch>
        </p:blipFill>
        <p:spPr bwMode="auto">
          <a:xfrm>
            <a:off x="-2270125" y="4831563"/>
            <a:ext cx="554037" cy="1097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4" descr="C:\Documents and Settings\Administrator\桌面\9.19\动画\y1.png"/>
          <p:cNvPicPr>
            <a:picLocks noChangeAspect="1" noChangeArrowheads="1"/>
          </p:cNvPicPr>
          <p:nvPr/>
        </p:nvPicPr>
        <p:blipFill>
          <a:blip r:embed="rId16" cstate="screen"/>
          <a:srcRect/>
          <a:stretch>
            <a:fillRect/>
          </a:stretch>
        </p:blipFill>
        <p:spPr bwMode="auto">
          <a:xfrm>
            <a:off x="-802970" y="4205199"/>
            <a:ext cx="572478" cy="70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6" descr="C:\Documents and Settings\Administrator\桌面\9.19\动画\y3.png"/>
          <p:cNvPicPr>
            <a:picLocks noChangeAspect="1" noChangeArrowheads="1"/>
          </p:cNvPicPr>
          <p:nvPr/>
        </p:nvPicPr>
        <p:blipFill>
          <a:blip r:embed="rId17" cstate="screen"/>
          <a:srcRect/>
          <a:stretch>
            <a:fillRect/>
          </a:stretch>
        </p:blipFill>
        <p:spPr bwMode="auto">
          <a:xfrm>
            <a:off x="-1337932" y="2650719"/>
            <a:ext cx="394626" cy="521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7" descr="C:\Documents and Settings\Administrator\桌面\9.19\动画\y4.png"/>
          <p:cNvPicPr>
            <a:picLocks noChangeAspect="1" noChangeArrowheads="1"/>
          </p:cNvPicPr>
          <p:nvPr/>
        </p:nvPicPr>
        <p:blipFill>
          <a:blip r:embed="rId18" cstate="screen"/>
          <a:srcRect/>
          <a:stretch>
            <a:fillRect/>
          </a:stretch>
        </p:blipFill>
        <p:spPr bwMode="auto">
          <a:xfrm>
            <a:off x="-2225040" y="3604194"/>
            <a:ext cx="454342" cy="647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5" descr="C:\Documents and Settings\Administrator\桌面\9.19\动画\y2.png"/>
          <p:cNvPicPr>
            <a:picLocks noChangeAspect="1" noChangeArrowheads="1"/>
          </p:cNvPicPr>
          <p:nvPr/>
        </p:nvPicPr>
        <p:blipFill>
          <a:blip r:embed="rId19" cstate="screen"/>
          <a:srcRect/>
          <a:stretch>
            <a:fillRect/>
          </a:stretch>
        </p:blipFill>
        <p:spPr bwMode="auto">
          <a:xfrm>
            <a:off x="-2634144" y="2905751"/>
            <a:ext cx="423238" cy="820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3" descr="C:\Documents and Settings\Administrator\桌面\9.19\动画\未标题-1.png"/>
          <p:cNvPicPr>
            <a:picLocks noChangeAspect="1" noChangeArrowheads="1"/>
          </p:cNvPicPr>
          <p:nvPr/>
        </p:nvPicPr>
        <p:blipFill>
          <a:blip r:embed="rId20" cstate="screen"/>
          <a:srcRect t="43450"/>
          <a:stretch>
            <a:fillRect/>
          </a:stretch>
        </p:blipFill>
        <p:spPr bwMode="auto">
          <a:xfrm>
            <a:off x="-10857854" y="4077183"/>
            <a:ext cx="22059254" cy="1200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Picture 5" descr="泡泡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296400" y="5217326"/>
            <a:ext cx="685800" cy="610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6" descr="泡泡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13555" y="6773234"/>
            <a:ext cx="885825" cy="788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177" descr="泡泡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261480" y="5994565"/>
            <a:ext cx="644525" cy="574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43"/>
          <p:cNvPicPr>
            <a:picLocks noChangeAspect="1" noChangeArrowheads="1"/>
          </p:cNvPicPr>
          <p:nvPr/>
        </p:nvPicPr>
        <p:blipFill>
          <a:blip r:embed="rId21" cstate="screen"/>
          <a:stretch>
            <a:fillRect/>
          </a:stretch>
        </p:blipFill>
        <p:spPr bwMode="auto">
          <a:xfrm rot="20920568">
            <a:off x="666542" y="2263279"/>
            <a:ext cx="1876180" cy="1252350"/>
          </a:xfrm>
          <a:prstGeom prst="rect">
            <a:avLst/>
          </a:prstGeom>
          <a:blipFill>
            <a:blip r:embed="rId22" cstate="screen"/>
            <a:stretch>
              <a:fillRect/>
            </a:stretch>
          </a:blipFill>
          <a:ln>
            <a:noFill/>
          </a:ln>
        </p:spPr>
      </p:pic>
      <p:pic>
        <p:nvPicPr>
          <p:cNvPr id="31" name="Picture 43"/>
          <p:cNvPicPr>
            <a:picLocks noChangeAspect="1" noChangeArrowheads="1"/>
          </p:cNvPicPr>
          <p:nvPr/>
        </p:nvPicPr>
        <p:blipFill>
          <a:blip r:embed="rId23" cstate="screen"/>
          <a:stretch>
            <a:fillRect/>
          </a:stretch>
        </p:blipFill>
        <p:spPr bwMode="auto">
          <a:xfrm>
            <a:off x="2580595" y="2820112"/>
            <a:ext cx="1876180" cy="1324598"/>
          </a:xfrm>
          <a:prstGeom prst="rect">
            <a:avLst/>
          </a:prstGeom>
          <a:blipFill>
            <a:blip r:embed="rId24" cstate="screen"/>
            <a:stretch>
              <a:fillRect/>
            </a:stretch>
          </a:blipFill>
          <a:ln>
            <a:noFill/>
          </a:ln>
        </p:spPr>
      </p:pic>
      <p:pic>
        <p:nvPicPr>
          <p:cNvPr id="32" name="Picture 43"/>
          <p:cNvPicPr>
            <a:picLocks noChangeAspect="1" noChangeArrowheads="1"/>
          </p:cNvPicPr>
          <p:nvPr/>
        </p:nvPicPr>
        <p:blipFill>
          <a:blip r:embed="rId25" cstate="screen"/>
          <a:stretch>
            <a:fillRect/>
          </a:stretch>
        </p:blipFill>
        <p:spPr bwMode="auto">
          <a:xfrm rot="21089015">
            <a:off x="4278481" y="1871092"/>
            <a:ext cx="1880289" cy="1254505"/>
          </a:xfrm>
          <a:prstGeom prst="rect">
            <a:avLst/>
          </a:prstGeom>
          <a:blipFill>
            <a:blip r:embed="rId22" cstate="screen"/>
            <a:stretch>
              <a:fillRect/>
            </a:stretch>
          </a:blipFill>
          <a:ln>
            <a:noFill/>
          </a:ln>
        </p:spPr>
      </p:pic>
      <p:pic>
        <p:nvPicPr>
          <p:cNvPr id="33" name="Picture 43"/>
          <p:cNvPicPr>
            <a:picLocks noChangeAspect="1" noChangeArrowheads="1"/>
          </p:cNvPicPr>
          <p:nvPr/>
        </p:nvPicPr>
        <p:blipFill>
          <a:blip r:embed="rId26" cstate="screen"/>
          <a:stretch>
            <a:fillRect/>
          </a:stretch>
        </p:blipFill>
        <p:spPr bwMode="auto">
          <a:xfrm>
            <a:off x="5405564" y="2777385"/>
            <a:ext cx="1871258" cy="1367327"/>
          </a:xfrm>
          <a:prstGeom prst="rect">
            <a:avLst/>
          </a:prstGeom>
          <a:blipFill>
            <a:blip r:embed="rId27" cstate="screen"/>
            <a:stretch>
              <a:fillRect/>
            </a:stretch>
          </a:blipFill>
          <a:ln>
            <a:noFill/>
          </a:ln>
        </p:spPr>
      </p:pic>
      <p:cxnSp>
        <p:nvCxnSpPr>
          <p:cNvPr id="34" name="直接连接符 33"/>
          <p:cNvCxnSpPr/>
          <p:nvPr/>
        </p:nvCxnSpPr>
        <p:spPr>
          <a:xfrm rot="20946664">
            <a:off x="534246" y="2234798"/>
            <a:ext cx="1890978" cy="0"/>
          </a:xfrm>
          <a:prstGeom prst="line">
            <a:avLst/>
          </a:prstGeom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 rot="20946664">
            <a:off x="677783" y="2401349"/>
            <a:ext cx="0" cy="1339443"/>
          </a:xfrm>
          <a:prstGeom prst="line">
            <a:avLst/>
          </a:prstGeom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 rot="20946664">
            <a:off x="2534714" y="2044132"/>
            <a:ext cx="0" cy="1339443"/>
          </a:xfrm>
          <a:prstGeom prst="line">
            <a:avLst/>
          </a:prstGeom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 rot="20946664">
            <a:off x="787274" y="3550125"/>
            <a:ext cx="1890978" cy="0"/>
          </a:xfrm>
          <a:prstGeom prst="line">
            <a:avLst/>
          </a:prstGeom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>
            <a:off x="2560292" y="2790577"/>
            <a:ext cx="1890978" cy="0"/>
          </a:xfrm>
          <a:prstGeom prst="line">
            <a:avLst/>
          </a:prstGeom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>
            <a:off x="2560291" y="2790578"/>
            <a:ext cx="0" cy="1339443"/>
          </a:xfrm>
          <a:prstGeom prst="line">
            <a:avLst/>
          </a:prstGeom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>
          <a:xfrm>
            <a:off x="4451269" y="2790578"/>
            <a:ext cx="0" cy="1339443"/>
          </a:xfrm>
          <a:prstGeom prst="line">
            <a:avLst/>
          </a:prstGeom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/>
        </p:nvCxnSpPr>
        <p:spPr>
          <a:xfrm>
            <a:off x="2560292" y="4130020"/>
            <a:ext cx="1890978" cy="0"/>
          </a:xfrm>
          <a:prstGeom prst="line">
            <a:avLst/>
          </a:prstGeom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/>
        </p:nvCxnSpPr>
        <p:spPr>
          <a:xfrm rot="21119182">
            <a:off x="4171239" y="1829354"/>
            <a:ext cx="1890978" cy="0"/>
          </a:xfrm>
          <a:prstGeom prst="line">
            <a:avLst/>
          </a:prstGeom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 rot="21119182">
            <a:off x="4273837" y="1954625"/>
            <a:ext cx="0" cy="1339443"/>
          </a:xfrm>
          <a:prstGeom prst="line">
            <a:avLst/>
          </a:prstGeom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 rot="21119182">
            <a:off x="6146349" y="1691006"/>
            <a:ext cx="0" cy="1339443"/>
          </a:xfrm>
          <a:prstGeom prst="line">
            <a:avLst/>
          </a:prstGeom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 rot="21119182">
            <a:off x="4357970" y="3155716"/>
            <a:ext cx="1890978" cy="0"/>
          </a:xfrm>
          <a:prstGeom prst="line">
            <a:avLst/>
          </a:prstGeom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>
            <a:off x="5404515" y="2769069"/>
            <a:ext cx="1890978" cy="0"/>
          </a:xfrm>
          <a:prstGeom prst="line">
            <a:avLst/>
          </a:prstGeom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/>
          <p:cNvCxnSpPr/>
          <p:nvPr/>
        </p:nvCxnSpPr>
        <p:spPr>
          <a:xfrm>
            <a:off x="5404514" y="2769071"/>
            <a:ext cx="0" cy="1339443"/>
          </a:xfrm>
          <a:prstGeom prst="line">
            <a:avLst/>
          </a:prstGeom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/>
          <p:cNvCxnSpPr/>
          <p:nvPr/>
        </p:nvCxnSpPr>
        <p:spPr>
          <a:xfrm>
            <a:off x="7295493" y="2769071"/>
            <a:ext cx="0" cy="1339443"/>
          </a:xfrm>
          <a:prstGeom prst="line">
            <a:avLst/>
          </a:prstGeom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/>
        </p:nvCxnSpPr>
        <p:spPr>
          <a:xfrm>
            <a:off x="5404515" y="4108512"/>
            <a:ext cx="1890978" cy="0"/>
          </a:xfrm>
          <a:prstGeom prst="line">
            <a:avLst/>
          </a:prstGeom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2" descr="C:\Users\jsj\Downloads\44MRedocn_2011011912540106_322215\8.png"/>
          <p:cNvPicPr>
            <a:picLocks noChangeAspect="1" noChangeArrowheads="1"/>
          </p:cNvPicPr>
          <p:nvPr/>
        </p:nvPicPr>
        <p:blipFill rotWithShape="1">
          <a:blip r:embed="rId28" cstate="screen"/>
          <a:srcRect/>
          <a:stretch>
            <a:fillRect/>
          </a:stretch>
        </p:blipFill>
        <p:spPr bwMode="auto">
          <a:xfrm rot="20670974">
            <a:off x="1228291" y="2108590"/>
            <a:ext cx="502882" cy="350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C:\Users\jsj\Downloads\44MRedocn_2011011912540106_322215\8.png"/>
          <p:cNvPicPr>
            <a:picLocks noChangeAspect="1" noChangeArrowheads="1"/>
          </p:cNvPicPr>
          <p:nvPr/>
        </p:nvPicPr>
        <p:blipFill rotWithShape="1">
          <a:blip r:embed="rId28" cstate="screen"/>
          <a:srcRect/>
          <a:stretch>
            <a:fillRect/>
          </a:stretch>
        </p:blipFill>
        <p:spPr bwMode="auto">
          <a:xfrm>
            <a:off x="3189415" y="2657858"/>
            <a:ext cx="502882" cy="350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C:\Users\jsj\Downloads\44MRedocn_2011011912540106_322215\8.png"/>
          <p:cNvPicPr>
            <a:picLocks noChangeAspect="1" noChangeArrowheads="1"/>
          </p:cNvPicPr>
          <p:nvPr/>
        </p:nvPicPr>
        <p:blipFill rotWithShape="1">
          <a:blip r:embed="rId28" cstate="screen"/>
          <a:srcRect/>
          <a:stretch>
            <a:fillRect/>
          </a:stretch>
        </p:blipFill>
        <p:spPr bwMode="auto">
          <a:xfrm rot="21263839">
            <a:off x="4865287" y="1703644"/>
            <a:ext cx="502882" cy="350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C:\Users\jsj\Downloads\44MRedocn_2011011912540106_322215\8.png"/>
          <p:cNvPicPr>
            <a:picLocks noChangeAspect="1" noChangeArrowheads="1"/>
          </p:cNvPicPr>
          <p:nvPr/>
        </p:nvPicPr>
        <p:blipFill rotWithShape="1">
          <a:blip r:embed="rId28" cstate="screen"/>
          <a:srcRect/>
          <a:stretch>
            <a:fillRect/>
          </a:stretch>
        </p:blipFill>
        <p:spPr bwMode="auto">
          <a:xfrm>
            <a:off x="6216634" y="2657858"/>
            <a:ext cx="502882" cy="350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">
        <p:fade/>
      </p:transition>
    </mc:Choice>
    <mc:Fallback xmlns="">
      <p:transition spd="med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23541 0.057037 C 0.004733 0.074105 -0.093508 0.127438 -0.089306 0.159444 C -0.085105 0.191451 0.009930 0.225864 0.048749 0.249074 C 0.087569 0.272284 0.146805 0.275494 0.143610 0.298704 C 0.140416 0.321913 0.056990 0.354707 0.029583 0.388333 C 0.002175 0.421960 -0.028832 0.467917 -0.020833 0.500463 C -0.012835 0.533009 0.069374 0.541728 0.077569 0.583611 C 0.085763 0.625494 0.036539 0.723734 0.028333 0.751759 " pathEditMode="relative" rAng="0" ptsTypes="">
                                      <p:cBhvr>
                                        <p:cTn id="1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" y="347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26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1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8" presetClass="emph" presetSubtype="0" repeatCount="indefinite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4200000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0" presetClass="pat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10972 0.846203 C -0.002766 0.818179 0.046458 0.719939 0.038264 0.678056 C 0.030069 0.636173 -0.052140 0.627454 -0.060138 0.594908 C -0.068137 0.562362 -0.037130 0.516405 -0.009722 0.482778 C 0.017685 0.449151 0.101111 0.416358 0.104305 0.393149 C 0.107500 0.369939 0.048264 0.366729 0.009444 0.343519 C -0.029375 0.320309 -0.124410 0.285896 -0.128611 0.253889 C -0.132813 0.221883 -0.034572 0.168550 -0.015764 0.151482 " pathEditMode="relative" rAng="0" ptsTypes="">
                                      <p:cBhvr>
                                        <p:cTn id="27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080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26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1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8" presetClass="emph" presetSubtype="0" repeatCount="indefinite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4200000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0" presetClass="pat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28472 0.751852 C 0.036678 0.723827 0.085902 0.625587 0.077708 0.583704 C 0.069513 0.541821 -0.012696 0.533102 -0.020694 0.500556 C -0.028693 0.468010 0.002314 0.422053 0.029722 0.388426 C 0.057129 0.354800 0.140555 0.322006 0.143749 0.298797 C 0.146944 0.275587 0.087708 0.272377 0.048888 0.249167 C 0.010069 0.225957 -0.084966 0.191544 -0.089167 0.159537 C -0.093369 0.127531 0.004872 0.074198 0.023680 0.057130 " pathEditMode="relative" rAng="0" ptsTypes="">
                                      <p:cBhvr>
                                        <p:cTn id="36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080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26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1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8" presetClass="emph" presetSubtype="0" repeatCount="indefinite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4200000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56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266528 -0.126852 " pathEditMode="relative" rAng="0" ptsTypes="">
                                      <p:cBhvr>
                                        <p:cTn id="43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00" y="-10800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10" presetClass="exit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368 0.004444 C -0.019159 0.004444 -0.024171 0.004444 -0.028113 0.004444 C -0.032056 0.004444 -0.036014 0.004444 -0.041025 0.004444 C -0.046037 0.004444 -0.052102 0.004089 -0.058182 0.004444 C -0.064261 0.004799 -0.072132 0.006219 -0.077504 0.006574 C -0.082877 0.006929 -0.085766 0.006574 -0.090417 0.006574 C -0.095067 0.006574 -0.100394 0.006574 -0.105405 0.006574 C -0.110416 0.006574 -0.116180 0.006574 -0.120485 0.006574 C -0.124789 0.006574 -0.127302 0.006574 -0.131229 0.006574 C -0.135157 0.006574 -0.139763 0.008410 -0.144052 0.006574 C -0.148340 0.004737 -0.153383 -0.000772 -0.156964 -0.004445 C -0.160546 -0.008118 -0.162322 -0.012531 -0.165541 -0.015463 C -0.168762 -0.018396 -0.173413 -0.018380 -0.176286 -0.022037 C -0.179161 -0.025695 -0.180636 -0.033010 -0.182788 -0.037408 C -0.184939 -0.041806 -0.187769 -0.044383 -0.189199 -0.048426 C -0.190628 -0.052470 -0.188506 -0.059090 -0.191365 -0.061667 C -0.194226 -0.064244 -0.202066 -0.061683 -0.206355 -0.063889 C -0.210644 -0.066096 -0.214226 -0.071235 -0.217100 -0.074908 C -0.219975 -0.078581 -0.220727 -0.082254 -0.223601 -0.085926 C -0.226476 -0.089599 -0.230780 -0.094383 -0.234346 -0.096945 C -0.237913 -0.099507 -0.241435 -0.100926 -0.245000 -0.101297 C -0.248568 -0.101667 -0.251803 -0.099892 -0.255745 -0.099167 C -0.259689 -0.098442 -0.264716 -0.099152 -0.268658 -0.096945 C -0.272601 -0.094738 -0.276544 -0.089599 -0.279403 -0.085926 C -0.282263 -0.082254 -0.284385 -0.078581 -0.285814 -0.074908 C -0.287244 -0.071235 -0.287620 -0.067562 -0.287981 -0.063889 C -0.288343 -0.060217 -0.285468 -0.055803 -0.287981 -0.052871 C -0.290494 -0.049939 -0.298756 -0.047392 -0.303060 -0.046297 C -0.307365 -0.045201 -0.309877 -0.046297 -0.313805 -0.046297 C -0.317733 -0.046297 -0.322339 -0.046297 -0.326627 -0.046297 C -0.330916 -0.046297 -0.335596 -0.044831 -0.339540 -0.046297 C -0.343482 -0.047763 -0.346703 -0.053257 -0.350285 -0.055093 C -0.353866 -0.056930 -0.357448 -0.056590 -0.361030 -0.057315 C -0.364611 -0.058041 -0.367470 -0.058349 -0.371774 -0.059445 C -0.376079 -0.060541 -0.382203 -0.062053 -0.386854 -0.063889 C -0.391504 -0.065726 -0.395025 -0.069723 -0.399676 -0.070463 C -0.404325 -0.071204 -0.411173 -0.070525 -0.414755 -0.068334 C -0.418337 -0.066142 -0.419736 -0.061358 -0.421166 -0.057315 C -0.422595 -0.053272 -0.422611 -0.048118 -0.423332 -0.044075 C -0.424055 -0.040031 -0.425138 -0.036729 -0.425500 -0.033056 C -0.425861 -0.029383 -0.425138 -0.025710 -0.425500 -0.022037 C -0.425861 -0.018365 -0.426960 -0.014692 -0.427667 -0.011019 C -0.428375 -0.007346 -0.427246 -0.002933 -0.429744 0.000000 C -0.432242 0.002932 -0.438713 0.004367 -0.442655 0.006574 C -0.446599 0.008780 -0.449820 0.011774 -0.453401 0.013240 C -0.456983 0.014706 -0.460565 0.015015 -0.464146 0.015370 C -0.467728 0.015725 -0.471309 0.015370 -0.474891 0.015370 C -0.478473 0.015370 -0.482054 0.016836 -0.485636 0.015370 C -0.489218 0.013904 -0.493522 0.009876 -0.496381 0.006574 C -0.499241 0.003271 -0.499211 -0.000417 -0.502792 -0.004445 C -0.506374 -0.008473 -0.515013 -0.013565 -0.517872 -0.017593 C -0.520731 -0.021621 -0.517089 -0.024198 -0.519948 -0.028612 C -0.522807 -0.033025 -0.531445 -0.039661 -0.535027 -0.044075 C -0.538609 -0.048488 -0.540008 -0.051050 -0.541439 -0.055093 C -0.542868 -0.059136 -0.542176 -0.064306 -0.543605 -0.068334 C -0.545035 -0.072362 -0.547864 -0.075232 -0.550016 -0.079260 C -0.552168 -0.083287 -0.554004 -0.088457 -0.556518 -0.092500 C -0.559031 -0.096544 -0.562943 -0.099846 -0.565095 -0.103519 C -0.567247 -0.107192 -0.566916 -0.110124 -0.569429 -0.114537 C -0.571942 -0.118951 -0.577676 -0.125587 -0.580174 -0.130000 C -0.582673 -0.134414 -0.583349 -0.137362 -0.584418 -0.141019 C -0.585487 -0.144676 -0.585863 -0.148288 -0.586586 -0.151945 C -0.587307 -0.155602 -0.587684 -0.159291 -0.588752 -0.162963 C -0.589821 -0.166636 -0.591205 -0.170309 -0.592996 -0.173982 C -0.594788 -0.177655 -0.598068 -0.181328 -0.599497 -0.185000 C -0.600927 -0.188673 -0.599783 -0.192346 -0.601575 -0.196019 C -0.603365 -0.199692 -0.607022 -0.204831 -0.610242 -0.207037 C -0.613463 -0.209244 -0.617331 -0.208889 -0.620898 -0.209260 C -0.624464 -0.209630 -0.628061 -0.209630 -0.631643 -0.209260 C -0.635224 -0.208889 -0.638806 -0.208504 -0.642387 -0.207037 C -0.645969 -0.205571 -0.650258 -0.203396 -0.653132 -0.200463 C -0.656007 -0.197531 -0.656760 -0.192747 -0.659633 -0.189445 C -0.662508 -0.186142 -0.667519 -0.183951 -0.670378 -0.180649 C -0.673238 -0.177346 -0.673931 -0.173303 -0.676790 -0.169630 C -0.679649 -0.165957 -0.683953 -0.161914 -0.687535 -0.158612 C -0.691116 -0.155309 -0.694698 -0.151652 -0.698280 -0.149815 C -0.701861 -0.147979 -0.705443 -0.147238 -0.709024 -0.147593 C -0.712606 -0.147948 -0.717272 -0.149383 -0.719769 -0.151945 C -0.722269 -0.154507 -0.723306 -0.159291 -0.724013 -0.162963 C -0.724721 -0.166636 -0.724013 -0.170309 -0.724013 -0.173982 C -0.724013 -0.177655 -0.723653 -0.181328 -0.724013 -0.185000 C -0.724375 -0.188673 -0.726181 -0.192346 -0.726181 -0.196019 C -0.726181 -0.199692 -0.725082 -0.203365 -0.724013 -0.207037 C -0.722945 -0.210710 -0.720477 -0.214383 -0.719769 -0.218056 C -0.719062 -0.221729 -0.717979 -0.225772 -0.719769 -0.229075 C -0.721561 -0.232377 -0.726934 -0.236034 -0.730515 -0.237871 C -0.734097 -0.239707 -0.737679 -0.239723 -0.741260 -0.240093 C -0.744842 -0.240463 -0.748423 -0.240093 -0.752005 -0.240093 C -0.755587 -0.240093 -0.758461 -0.242300 -0.762750 -0.240093 C -0.767040 -0.237886 -0.774173 -0.230896 -0.777739 -0.226852 C -0.781306 -0.222809 -0.781636 -0.219507 -0.784150 -0.215834 C -0.786663 -0.212161 -0.790305 -0.208488 -0.792818 -0.204815 C -0.795332 -0.201142 -0.798161 -0.197454 -0.799228 -0.193797 C -0.800297 -0.190139 -0.799228 -0.186528 -0.799228 -0.182871 C -0.799228 -0.179213 -0.799590 -0.175525 -0.799228 -0.171852 C -0.798868 -0.168180 -0.797424 -0.164507 -0.797062 -0.160834 C -0.796701 -0.157161 -0.798131 -0.153488 -0.797062 -0.149815 C -0.795993 -0.146142 -0.791720 -0.140633 -0.790651 -0.138797 " pathEditMode="relative" rAng="0" ptsTypes="">
                                      <p:cBhvr>
                                        <p:cTn id="4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200" y="-780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818 -0.038825 C -0.010671 -0.037510 -0.016230 -0.032910 -0.019937 -0.030938 C -0.023644 -0.028966 -0.027349 -0.030909 -0.031056 -0.026993 C -0.034761 -0.023078 -0.038468 -0.010698 -0.042175 -0.007439 C -0.045880 -0.004179 -0.048839 -0.007439 -0.053293 -0.007439 C -0.057747 -0.007439 -0.063711 -0.008069 -0.068897 -0.007439 C -0.074083 -0.006809 -0.079222 -0.004289 -0.084407 -0.003659 C -0.089593 -0.003029 -0.095558 -0.003659 -0.100011 -0.003659 C -0.104465 -0.003659 -0.107066 -0.003659 -0.111130 -0.003659 C -0.115193 -0.003659 -0.119959 -0.003659 -0.124397 -0.003659 C -0.128835 -0.003659 -0.133304 -0.003659 -0.137758 -0.003659 C -0.142213 -0.003659 -0.146308 -0.003029 -0.151120 -0.003659 C -0.155931 -0.004289 -0.162191 -0.006153 -0.166630 -0.007439 C -0.171068 -0.008726 -0.173668 -0.009411 -0.177749 -0.011383 C -0.181829 -0.013354 -0.187030 -0.017298 -0.191110 -0.019269 C -0.195191 -0.021243 -0.198522 -0.022556 -0.202229 -0.023214 C -0.205935 -0.023871 -0.209641 -0.023214 -0.213347 -0.023214 C -0.217054 -0.023214 -0.220759 -0.018668 -0.224466 -0.023214 C -0.228173 -0.027759 -0.233000 -0.042686 -0.235585 -0.050491 C -0.238170 -0.058297 -0.237765 -0.063528 -0.239977 -0.070047 C -0.242188 -0.076563 -0.245878 -0.090915 -0.248853 -0.089600 C -0.251826 -0.088285 -0.255595 -0.070622 -0.257821 -0.062158 C -0.260049 -0.053697 -0.261108 -0.046630 -0.262213 -0.038825 C -0.263319 -0.031020 -0.264082 -0.023816 -0.264456 -0.015326 C -0.264830 -0.006836 -0.262977 0.002996 -0.264456 0.012116 C -0.265936 0.021236 -0.271480 0.030931 -0.273332 0.039393 C -0.275186 0.047857 -0.274469 0.055717 -0.275576 0.062892 C -0.276681 0.070067 -0.278860 0.082445 -0.279967 0.082445 C -0.281072 0.082445 -0.281836 0.070067 -0.282208 0.062892 C -0.282582 0.055717 -0.282208 0.047227 -0.282208 0.039393 C -0.282208 0.031559 -0.282208 0.023069 -0.282208 0.015894 C -0.282208 0.008719 -0.282208 0.004146 -0.282208 -0.003659 C -0.282208 -0.011464 -0.282208 -0.023131 -0.282208 -0.030938 C -0.282208 -0.038743 -0.282208 -0.043973 -0.282208 -0.050491 C -0.282208 -0.057010 -0.281462 -0.063528 -0.282208 -0.070047 C -0.282956 -0.076563 -0.285214 -0.082425 -0.286694 -0.089600 C -0.288173 -0.096775 -0.289606 -0.105924 -0.291086 -0.113099 C -0.292564 -0.120274 -0.292969 -0.131366 -0.295570 -0.132653 C -0.298171 -0.133941 -0.302250 -0.127998 -0.306689 -0.120823 C -0.311128 -0.113647 -0.315908 -0.101322 -0.322200 -0.089600 C -0.328490 -0.077878 -0.338877 -0.059612 -0.344436 -0.050491 C -0.349995 -0.041371 -0.352582 -0.040741 -0.355555 -0.034881 C -0.358529 -0.029019 -0.360803 -0.021844 -0.362282 -0.015326 C -0.363762 -0.008807 -0.362220 0.002914 -0.364432 0.004228 C -0.366642 0.005543 -0.373696 -0.001577 -0.375549 -0.007439 C -0.377403 -0.013299 -0.373696 -0.022448 -0.375549 -0.030938 C -0.377403 -0.039428 -0.383337 -0.049260 -0.386669 -0.058380 C -0.390001 -0.067498 -0.392945 -0.077852 -0.395546 -0.085657 C -0.398146 -0.093461 -0.400779 -0.105211 -0.402273 -0.105211 C -0.403768 -0.105211 -0.403409 -0.093461 -0.404514 -0.085657 C -0.405621 -0.077852 -0.407054 -0.066185 -0.408907 -0.058380 C -0.410759 -0.050573 -0.413033 -0.045343 -0.415634 -0.038825 C -0.418234 -0.032306 -0.421178 -0.025788 -0.424510 -0.019269 C -0.427842 -0.012753 -0.431923 -0.006234 -0.435627 0.000284 C -0.439335 0.006803 -0.443415 0.013321 -0.446747 0.019839 C -0.450081 0.026356 -0.452293 0.033533 -0.455624 0.039393 C -0.458956 0.045253 -0.463783 0.049143 -0.466743 0.055003 C -0.469701 0.060865 -0.470418 0.069327 -0.473377 0.074559 C -0.476335 0.079788 -0.481163 0.079872 -0.484496 0.086390 C -0.487828 0.092907 -0.490413 0.105862 -0.493371 0.113667 C -0.496331 0.121473 -0.498168 0.126046 -0.502248 0.133221 C -0.506329 0.140398 -0.513398 0.150201 -0.517851 0.156720 C -0.522306 0.163238 -0.525264 0.173645 -0.528969 0.172330 C -0.532676 0.171017 -0.537130 0.156008 -0.540089 0.148833 C -0.543048 0.141656 -0.544511 0.135796 -0.546723 0.129278 C -0.548934 0.122759 -0.551877 0.116241 -0.553356 0.109724 C -0.554836 0.103206 -0.555226 0.097317 -0.555600 0.090169 C -0.555974 0.083020 -0.555226 0.073984 -0.555600 0.066835 C -0.555974 0.059687 -0.557468 0.054457 -0.557842 0.047282 C -0.558215 0.040105 -0.557842 0.032273 -0.557842 0.023783 C -0.557842 0.015293 -0.557842 0.004173 -0.557842 -0.003659 C -0.557842 -0.011493 -0.557842 -0.016723 -0.557842 -0.023214 C -0.557842 -0.029704 -0.557468 -0.036113 -0.557842 -0.042605 C -0.558215 -0.049095 -0.559711 -0.054327 -0.560084 -0.062158 C -0.560458 -0.069992 -0.560084 -0.081110 -0.560084 -0.089600 C -0.560084 -0.098090 -0.560084 -0.104636 -0.560084 -0.113099 C -0.560084 -0.121561 -0.560084 -0.132571 -0.560084 -0.140375 C -0.560084 -0.148180 -0.560084 -0.153412 -0.560084 -0.159930 C -0.560084 -0.166450 -0.560458 -0.172967 -0.560084 -0.179485 C -0.559711 -0.186003 -0.557842 -0.192522 -0.557842 -0.199040 C -0.557842 -0.205559 -0.558606 -0.212077 -0.560084 -0.218594 C -0.561564 -0.225112 -0.564865 -0.230974 -0.566718 -0.238149 C -0.568571 -0.245324 -0.570082 -0.253841 -0.571203 -0.261648 C -0.572323 -0.269453 -0.572714 -0.277833 -0.573446 -0.284981 C -0.574177 -0.292127 -0.573383 -0.303877 -0.575594 -0.304535 C -0.577806 -0.305192 -0.582260 -0.296730 -0.586713 -0.288925 C -0.591167 -0.281120 -0.598983 -0.266823 -0.602317 -0.257703 C -0.605649 -0.248584 -0.602644 -0.243983 -0.606708 -0.234205 C -0.610773 -0.224427 -0.620770 -0.210104 -0.626704 -0.199040 C -0.632636 -0.187975 -0.638959 -0.176282 -0.642307 -0.167818 C -0.645655 -0.159356 -0.645312 -0.156096 -0.646792 -0.148265 C -0.648271 -0.140430 -0.650452 -0.129943 -0.651183 -0.120823 C -0.651916 -0.111702 -0.650436 -0.102007 -0.651183 -0.093544 C -0.651931 -0.085082 -0.654547 -0.077878 -0.655669 -0.070047 C -0.656789 -0.062213 -0.655699 -0.053067 -0.657911 -0.046548 C -0.660121 -0.040030 -0.665245 -0.030938 -0.668935 -0.030938 C -0.672627 -0.030938 -0.677079 -0.040686 -0.680055 -0.046548 C -0.683030 -0.052408 -0.684928 -0.059585 -0.686782 -0.066102 C -0.688635 -0.072620 -0.688947 -0.079139 -0.691174 -0.085657 C -0.693400 -0.092176 -0.697169 -0.098694 -0.700142 -0.105211 C -0.703117 -0.111729 -0.705687 -0.120193 -0.709020 -0.124766 C -0.712353 -0.129339 -0.716075 -0.133310 -0.720139 -0.132653 C -0.724203 -0.131995 -0.729341 -0.122794 -0.733406 -0.120823 C -0.737469 -0.118851 -0.740818 -0.120823 -0.744526 -0.120823 C -0.748231 -0.120823 -0.751938 -0.121479 -0.755643 -0.120823 C -0.759350 -0.120184 -0.762682 -0.118822 -0.766762 -0.116877 C -0.770843 -0.114934 -0.775312 -0.111757 -0.780124 -0.109156 C -0.784935 -0.106554 -0.790821 -0.102582 -0.795634 -0.101267 C -0.800445 -0.099954 -0.804915 -0.101267 -0.808995 -0.101267 C -0.813075 -0.101267 -0.818260 -0.101267 -0.820114 -0.101267 " pathEditMode="relative" rAng="0" ptsTypes="">
                                      <p:cBhvr>
                                        <p:cTn id="5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900" y="0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806 0.005093 C -0.003183 0.005093 -0.007315 0.005093 -0.010070 0.005093 C -0.012825 0.005093 -0.015579 0.005093 -0.018334 0.005093 C -0.021088 0.005093 -0.023843 0.005093 -0.026598 0.005093 C -0.029352 0.005093 -0.031829 0.006189 -0.034862 0.005093 C -0.037894 0.003997 -0.041216 -0.000015 -0.044792 -0.001481 C -0.048369 -0.002947 -0.053021 -0.002237 -0.056320 -0.003703 C -0.059619 -0.005169 -0.062651 -0.007345 -0.064584 -0.010277 C -0.066517 -0.013209 -0.066806 -0.017253 -0.067917 -0.021296 C -0.069028 -0.025339 -0.069595 -0.030493 -0.071250 -0.034537 C -0.072906 -0.038580 -0.076204 -0.041882 -0.077848 -0.045555 C -0.079491 -0.049228 -0.080568 -0.052531 -0.081112 -0.056574 C -0.081656 -0.060617 -0.080278 -0.065401 -0.081112 -0.069814 C -0.081945 -0.074228 -0.085278 -0.078287 -0.086112 -0.083055 C -0.086945 -0.087824 -0.085568 -0.093287 -0.086112 -0.098426 C -0.086656 -0.103564 -0.087998 -0.108009 -0.089375 -0.113888 C -0.090753 -0.119768 -0.093276 -0.127839 -0.094375 -0.133703 C -0.095475 -0.139568 -0.095706 -0.144305 -0.095973 -0.149074 C -0.096239 -0.153842 -0.095973 -0.157901 -0.095973 -0.162314 C -0.095973 -0.166728 -0.095417 -0.170787 -0.095973 -0.175555 C -0.096528 -0.180324 -0.098751 -0.186527 -0.099306 -0.190926 C -0.099862 -0.195324 -0.099306 -0.197531 -0.099306 -0.201944 C -0.099306 -0.206358 -0.099306 -0.212268 -0.099306 -0.217407 C -0.099306 -0.222546 -0.098751 -0.227639 -0.099306 -0.232777 C -0.099862 -0.237916 -0.101540 -0.243827 -0.102639 -0.248240 C -0.103739 -0.252654 -0.104538 -0.255586 -0.105903 -0.259259 C -0.107269 -0.262932 -0.109179 -0.266620 -0.110834 -0.270277 C -0.112489 -0.273935 -0.113623 -0.278271 -0.115834 -0.281203 C -0.118044 -0.284135 -0.121343 -0.286034 -0.124098 -0.287870 C -0.126852 -0.289706 -0.129885 -0.289660 -0.132362 -0.292222 C -0.134838 -0.294784 -0.136482 -0.301404 -0.138959 -0.303240 C -0.141436 -0.305077 -0.144468 -0.302870 -0.147223 -0.303240 C -0.149977 -0.303611 -0.152732 -0.305092 -0.155487 -0.305463 C -0.158241 -0.305833 -0.160996 -0.306188 -0.163750 -0.305463 C -0.166505 -0.304737 -0.168994 -0.302206 -0.172014 -0.301111 C -0.175035 -0.300015 -0.178299 -0.301095 -0.181875 -0.298888 C -0.185452 -0.296682 -0.190163 -0.291172 -0.193473 -0.287870 C -0.196783 -0.284568 -0.198982 -0.281281 -0.201837 -0.279074 C -0.204491 -0.276867 -0.207246 -0.276095 -0.210000 -0.274629 C -0.212755 -0.273163 -0.215510 -0.271743 -0.218264 -0.270277 C -0.221019 -0.268811 -0.223774 -0.266944 -0.226528 -0.265833 C -0.229283 -0.264722 -0.232038 -0.264706 -0.234792 -0.263611 C -0.237547 -0.262515 -0.240301 -0.259984 -0.243056 -0.259259 C -0.245811 -0.258534 -0.248577 -0.259629 -0.251320 -0.259259 C -0.254063 -0.258889 -0.256771 -0.257407 -0.259514 -0.257037 C -0.262257 -0.256666 -0.265024 -0.257037 -0.267778 -0.257037 C -0.270533 -0.257037 -0.273288 -0.257037 -0.276042 -0.257037 C -0.278797 -0.257037 -0.281551 -0.257037 -0.284306 -0.257037 C -0.287061 -0.257037 -0.289538 -0.257777 -0.292570 -0.257037 C -0.295602 -0.256296 -0.299468 -0.253333 -0.302500 -0.252592 C -0.305533 -0.251852 -0.308010 -0.252592 -0.310764 -0.252592 C -0.313519 -0.252592 -0.315730 -0.252592 -0.319028 -0.252592 C -0.322327 -0.252592 -0.326980 -0.252592 -0.330556 -0.252592 C -0.334132 -0.252592 -0.336899 -0.252592 -0.340487 -0.252592 C -0.344075 -0.252592 -0.348507 -0.252592 -0.352084 -0.252592 C -0.355660 -0.252592 -0.358924 -0.252963 -0.361945 -0.252592 C -0.364966 -0.252222 -0.367176 -0.251095 -0.370209 -0.250370 C -0.373241 -0.249645 -0.377385 -0.250432 -0.380139 -0.248240 C -0.382894 -0.246049 -0.384538 -0.241265 -0.386737 -0.237222 C -0.388936 -0.233179 -0.390857 -0.227654 -0.393334 -0.223981 C -0.395811 -0.220308 -0.398843 -0.218117 -0.401598 -0.215185 C -0.404352 -0.212253 -0.407651 -0.209691 -0.409862 -0.206388 C -0.412072 -0.203086 -0.413206 -0.199043 -0.414862 -0.195370 C -0.416517 -0.191697 -0.417593 -0.186929 -0.419792 -0.184351 C -0.421991 -0.181774 -0.424757 -0.181018 -0.428056 -0.179907 C -0.431355 -0.178796 -0.436007 -0.178055 -0.439584 -0.177685 C -0.443160 -0.177314 -0.446482 -0.178410 -0.449514 -0.177685 C -0.452547 -0.176959 -0.454746 -0.174058 -0.457778 -0.173333 C -0.460811 -0.172608 -0.464399 -0.173333 -0.467709 -0.173333 C -0.471019 -0.173333 -0.474063 -0.173333 -0.477639 -0.173333 C -0.481216 -0.173333 -0.485591 -0.173333 -0.489167 -0.173333 C -0.492744 -0.173333 -0.495788 -0.173333 -0.499098 -0.173333 C -0.502408 -0.173333 -0.504629 -0.173333 -0.509028 -0.173333 C -0.513426 -0.173333 -0.520254 -0.173333 -0.525487 -0.173333 C -0.530717 -0.173333 -0.535730 -0.173333 -0.540417 -0.173333 C -0.545105 -0.173333 -0.549213 -0.173333 -0.553612 -0.173333 C -0.558010 -0.173333 -0.562952 -0.173333 -0.566806 -0.173333 C -0.570660 -0.173333 -0.573426 -0.173333 -0.576737 -0.173333 C -0.580047 -0.173333 -0.583369 -0.173333 -0.586667 -0.173333 C -0.589966 -0.173333 -0.593507 -0.173333 -0.596528 -0.173333 C -0.599549 -0.173333 -0.601482 -0.173333 -0.604792 -0.173333 C -0.608102 -0.173333 -0.613079 -0.172963 -0.616389 -0.173333 C -0.619700 -0.173703 -0.621899 -0.174459 -0.624653 -0.175555 C -0.627408 -0.176651 -0.629619 -0.179182 -0.632917 -0.179907 C -0.636216 -0.180632 -0.640325 -0.179907 -0.644445 -0.179907 C -0.648564 -0.179907 -0.654062 -0.179907 -0.657638 -0.179907 C -0.661216 -0.179907 -0.663148 -0.181373 -0.665903 -0.179907 C -0.668658 -0.178441 -0.671413 -0.173672 -0.674167 -0.171111 C -0.676922 -0.168549 -0.679676 -0.166743 -0.682431 -0.164537 C -0.685186 -0.162330 -0.687940 -0.159336 -0.690695 -0.157870 C -0.693450 -0.156404 -0.695648 -0.155370 -0.698959 -0.155740 C -0.702269 -0.156111 -0.707246 -0.156790 -0.710556 -0.160092 C -0.713866 -0.163395 -0.715521 -0.172623 -0.718820 -0.175555 C -0.722118 -0.178487 -0.727593 -0.175493 -0.730348 -0.177685 C -0.733102 -0.179876 -0.733693 -0.185031 -0.735348 -0.188703 C -0.737002 -0.192376 -0.738635 -0.195679 -0.740278 -0.199722 C -0.741922 -0.203765 -0.744387 -0.208919 -0.745209 -0.212963 C -0.746031 -0.217006 -0.743831 -0.220308 -0.745209 -0.223981 C -0.746585 -0.227654 -0.752094 -0.231327 -0.753473 -0.235000 C -0.754850 -0.238672 -0.753195 -0.240879 -0.753473 -0.246018 C -0.753749 -0.251157 -0.754583 -0.260694 -0.755139 -0.265833 C -0.755695 -0.270972 -0.756528 -0.273179 -0.756806 -0.276851 C -0.757083 -0.280524 -0.757083 -0.283827 -0.756806 -0.287870 C -0.756528 -0.291913 -0.755417 -0.297068 -0.755139 -0.301111 C -0.754862 -0.305154 -0.755139 -0.308102 -0.755139 -0.312129 C -0.755139 -0.316157 -0.755139 -0.320509 -0.755139 -0.325277 C -0.755139 -0.330046 -0.756517 -0.337438 -0.755139 -0.340740 C -0.753762 -0.344043 -0.750174 -0.344367 -0.746875 -0.345092 C -0.743577 -0.345818 -0.738645 -0.344722 -0.735348 -0.345092 C -0.732049 -0.345463 -0.729838 -0.346944 -0.727084 -0.347314 C -0.724329 -0.347685 -0.722130 -0.347314 -0.718820 -0.347314 C -0.715510 -0.347314 -0.710533 -0.347314 -0.707223 -0.347314 C -0.703912 -0.347314 -0.702257 -0.346944 -0.698959 -0.347314 C -0.695660 -0.347685 -0.690729 -0.348441 -0.687431 -0.349537 C -0.684132 -0.350632 -0.682477 -0.352052 -0.679167 -0.353888 C -0.675857 -0.355725 -0.670879 -0.357978 -0.667570 -0.360555 C -0.664260 -0.363132 -0.662060 -0.366419 -0.659306 -0.369351 C -0.656551 -0.372284 -0.653797 -0.377407 -0.651042 -0.378148 C -0.648287 -0.378888 -0.644422 -0.376358 -0.642778 -0.373796 C -0.641135 -0.371234 -0.641725 -0.366450 -0.641181 -0.362777 C -0.640637 -0.359105 -0.639792 -0.355432 -0.639514 -0.351759 C -0.639237 -0.348086 -0.639514 -0.344413 -0.639514 -0.340740 C -0.639514 -0.337068 -0.639514 -0.333395 -0.639514 -0.329722 C -0.639514 -0.326049 -0.639237 -0.322376 -0.639514 -0.318703 C -0.639792 -0.315031 -0.640637 -0.311358 -0.641181 -0.307685 C -0.641725 -0.304012 -0.642512 -0.300339 -0.642778 -0.296666 C -0.643043 -0.292993 -0.642778 -0.290046 -0.642778 -0.285648 C -0.642778 -0.281250 -0.644422 -0.273950 -0.642778 -0.270277 C -0.641135 -0.266605 -0.634561 -0.264722 -0.632917 -0.263611 " pathEditMode="relative" rAng="0" ptsTypes="">
                                      <p:cBhvr>
                                        <p:cTn id="5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00" y="-1460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0" presetClass="exit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299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44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6" presetClass="emph" presetSubtype="0" fill="hold" grpId="1" nodeType="withEffect">
                                  <p:stCondLst>
                                    <p:cond delay="5400"/>
                                  </p:stCondLst>
                                  <p:childTnLst>
                                    <p:animScale>
                                      <p:cBhvr>
                                        <p:cTn id="68" dur="3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2" nodeType="withEffect">
                                  <p:stCondLst>
                                    <p:cond delay="5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298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63" presetClass="path" presetSubtype="0" repeatCount="indefinite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animMotion origin="layout" path="M 3.33333E-6 -2.22222E-6 L 1.87083 -2.22222E-6 " pathEditMode="relative" rAng="0" ptsTypes="AA">
                                      <p:cBhvr>
                                        <p:cTn id="77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500" y="0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63" presetClass="path" presetSubtype="0" repeatCount="indefinite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animMotion origin="layout" path="M 0 1.11022E-16 L 2.71667 1.11022E-16 " pathEditMode="relative" rAng="0" ptsTypes="AA">
                                      <p:cBhvr>
                                        <p:cTn id="79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800" y="0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0" presetClass="path" presetSubtype="0" repeatCount="indefinite" accel="50000" decel="5000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animMotion origin="layout" path="M -3.33333E-6 -2.59259E-6 C 0.10313 -0.04838 0.20625 -0.09676 0.33941 -0.09352 C 0.47223 -0.09004 0.67309 0.01227 0.79757 0.0206 C 0.92205 0.02917 1.03073 -0.03148 1.08611 -0.04328 C 1.14167 -0.05509 1.13594 -0.05254 1.13021 -0.05023 " pathEditMode="relative" rAng="0" ptsTypes="aaaaA">
                                      <p:cBhvr>
                                        <p:cTn id="81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100" y="-3400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0" presetClass="path" presetSubtype="0" repeatCount="indefinite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-0.00695 0.02199 C 0.18073 -0.05509 0.36753 -0.13125 0.56684 -0.12708 C 0.76736 -0.12199 1.02951 0.03102 1.19305 0.04907 C 1.35434 0.06667 1.47413 0.00486 1.54878 -0.02176 C 1.62031 -0.04653 1.62291 -0.07708 1.62673 -0.10695 " pathEditMode="relative" rAng="-603180" ptsTypes="aaaaA">
                                      <p:cBhvr>
                                        <p:cTn id="83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000" y="-4300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0" presetClass="path" presetSubtype="0" repeatCount="indefinite" fill="hold" nodeType="withEffect">
                                  <p:stCondLst>
                                    <p:cond delay="4300"/>
                                  </p:stCondLst>
                                  <p:childTnLst>
                                    <p:animMotion origin="layout" path="M 1.38889E-6 -1.11111E-6 C 0.15243 0.12546 0.30503 0.25092 0.48003 0.27986 C 0.65503 0.30879 0.89166 0.18889 1.05 0.17338 C 1.20833 0.15787 1.33333 0.16666 1.43003 0.18657 C 1.52673 0.20648 1.57829 0.24976 1.63003 0.29328 " pathEditMode="relative" ptsTypes="aaaaA">
                                      <p:cBhvr>
                                        <p:cTn id="85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6" presetID="0" presetClass="path" presetSubtype="0" repeatCount="indefinite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3.33333E-6 3.7037E-6 C 0.14427 0.04884 0.28889 0.09791 0.46841 0.10671 C 0.64792 0.11551 0.89775 0.05115 1.07726 0.05324 C 1.25677 0.05532 1.40122 0.0875 1.54584 0.1199 " pathEditMode="relative" rAng="0" ptsTypes="aaaA">
                                      <p:cBhvr>
                                        <p:cTn id="87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300" y="6000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0" presetClass="path" presetSubtype="0" repeatCount="indefinite" accel="50000" decel="50000" fill="hold" nodeType="withEffect">
                                  <p:stCondLst>
                                    <p:cond delay="5700"/>
                                  </p:stCondLst>
                                  <p:childTnLst>
                                    <p:animMotion origin="layout" path="M 0.00833 0.02361 C 0.1467 -0.02477 0.28524 -0.07315 0.46406 -0.06991 C 0.64253 -0.06644 0.91232 0.03588 1.07951 0.04421 C 1.2467 0.05277 1.39253 -0.00787 1.46701 -0.01968 C 1.54166 -0.03149 1.53385 -0.02894 1.52621 -0.02662 " pathEditMode="relative" rAng="0" ptsTypes="aaaaA">
                                      <p:cBhvr>
                                        <p:cTn id="89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700" y="-3400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0" presetClass="path" presetSubtype="0" repeatCount="indefinite" fill="hold" nodeType="withEffect">
                                  <p:stCondLst>
                                    <p:cond delay="5200"/>
                                  </p:stCondLst>
                                  <p:childTnLst>
                                    <p:animMotion origin="layout" path="M -0.00695 0.02199 C 0.18073 -0.05509 0.36753 -0.13125 0.56684 -0.12708 C 0.76736 -0.12199 1.02951 0.03102 1.19305 0.04907 C 1.35434 0.06667 1.47413 0.00486 1.54878 -0.02176 C 1.62031 -0.04653 1.62291 -0.07708 1.62673 -0.10695 " pathEditMode="relative" rAng="-603180" ptsTypes="aaaaA">
                                      <p:cBhvr>
                                        <p:cTn id="91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000" y="-4300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0" presetClass="path" presetSubtype="0" repeatCount="indefinite" fill="hold" nodeType="withEffect">
                                  <p:stCondLst>
                                    <p:cond delay="5800"/>
                                  </p:stCondLst>
                                  <p:childTnLst>
                                    <p:animMotion origin="layout" path="M -3.33333E-6 4.81481E-6 C 0.0809 -0.17662 0.16181 -0.35324 0.31007 -0.38658 C 0.45833 -0.41991 0.7217 -0.22223 0.88993 -0.2 C 1.05816 -0.17778 1.21823 -0.23773 1.31997 -0.25324 C 1.4217 -0.26875 1.46076 -0.28102 1.5 -0.29329 " pathEditMode="relative" ptsTypes="aaaaA">
                                      <p:cBhvr>
                                        <p:cTn id="93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4" presetID="0" presetClass="path" presetSubtype="0" repeatCount="indefinite" fill="hold" nodeType="withEffect">
                                  <p:stCondLst>
                                    <p:cond delay="4800"/>
                                  </p:stCondLst>
                                  <p:childTnLst>
                                    <p:animMotion origin="layout" path="M -4.44444E-6 -0.0537 C 0.15243 0.07176 0.30504 0.19722 0.47987 0.22616 C 0.65504 0.2551 0.89167 0.13519 1.05 0.11968 C 1.20834 0.10417 1.33334 0.11297 1.43004 0.13287 C 1.52674 0.15278 1.5783 0.19607 1.63004 0.23959 " pathEditMode="relative" rAng="0" ptsTypes="aaaaA">
                                      <p:cBhvr>
                                        <p:cTn id="95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500" y="15400"/>
                                    </p:animMotion>
                                  </p:childTnLst>
                                </p:cTn>
                              </p:par>
                              <p:par>
                                <p:cTn id="96" presetID="0" presetClass="path" presetSubtype="0" repeatCount="indefinite" fill="hold" nodeType="withEffect">
                                  <p:stCondLst>
                                    <p:cond delay="5300"/>
                                  </p:stCondLst>
                                  <p:childTnLst>
                                    <p:animMotion origin="layout" path="M -5.55556E-7 6.93642E-7 C 0.14427 0.0585 0.28889 0.11746 0.4684 0.12832 C 0.64792 0.13896 0.89774 0.06127 1.07726 0.06381 C 1.25677 0.06636 1.40122 0.10497 1.54583 0.14428 " pathEditMode="relative" rAng="0" ptsTypes="aaaA">
                                      <p:cBhvr>
                                        <p:cTn id="97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300" y="7200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1" presetClass="entr" presetSubtype="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63" presetClass="path" presetSubtype="0" repeatCount="indefinite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animMotion origin="layout" path="M -3.33333E-6 1.11022E-16 L 1.20625 1.11022E-16 " pathEditMode="relative" rAng="0" ptsTypes="AA">
                                      <p:cBhvr>
                                        <p:cTn id="101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300" y="0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368 0.004444 C -0.019159 0.004444 -0.024171 0.004444 -0.028113 0.004444 C -0.032056 0.004444 -0.036014 0.004444 -0.041025 0.004444 C -0.046037 0.004444 -0.052102 0.004089 -0.058182 0.004444 C -0.064261 0.004799 -0.072132 0.006219 -0.077504 0.006574 C -0.082877 0.006929 -0.085766 0.006574 -0.090417 0.006574 C -0.095067 0.006574 -0.100394 0.006574 -0.105405 0.006574 C -0.110416 0.006574 -0.116180 0.006574 -0.120485 0.006574 C -0.124789 0.006574 -0.127302 0.006574 -0.131229 0.006574 C -0.135157 0.006574 -0.139763 0.008410 -0.144052 0.006574 C -0.148340 0.004737 -0.153383 -0.000772 -0.156964 -0.004445 C -0.160546 -0.008118 -0.162322 -0.012531 -0.165541 -0.015463 C -0.168762 -0.018396 -0.173413 -0.018380 -0.176286 -0.022037 C -0.179161 -0.025695 -0.180636 -0.033010 -0.182788 -0.037408 C -0.184939 -0.041806 -0.187769 -0.044383 -0.189199 -0.048426 C -0.190628 -0.052470 -0.188506 -0.059090 -0.191365 -0.061667 C -0.194226 -0.064244 -0.202066 -0.061683 -0.206355 -0.063889 C -0.210644 -0.066096 -0.214226 -0.071235 -0.217100 -0.074908 C -0.219975 -0.078581 -0.220727 -0.082254 -0.223601 -0.085926 C -0.226476 -0.089599 -0.230780 -0.094383 -0.234346 -0.096945 C -0.237913 -0.099507 -0.241435 -0.100926 -0.245000 -0.101297 C -0.248568 -0.101667 -0.251803 -0.099892 -0.255745 -0.099167 C -0.259689 -0.098442 -0.264716 -0.099152 -0.268658 -0.096945 C -0.272601 -0.094738 -0.276544 -0.089599 -0.279403 -0.085926 C -0.282263 -0.082254 -0.284385 -0.078581 -0.285814 -0.074908 C -0.287244 -0.071235 -0.287620 -0.067562 -0.287981 -0.063889 C -0.288343 -0.060217 -0.285468 -0.055803 -0.287981 -0.052871 C -0.290494 -0.049939 -0.298756 -0.047392 -0.303060 -0.046297 C -0.307365 -0.045201 -0.309877 -0.046297 -0.313805 -0.046297 C -0.317733 -0.046297 -0.322339 -0.046297 -0.326627 -0.046297 C -0.330916 -0.046297 -0.335596 -0.044831 -0.339540 -0.046297 C -0.343482 -0.047763 -0.346703 -0.053257 -0.350285 -0.055093 C -0.353866 -0.056930 -0.357448 -0.056590 -0.361030 -0.057315 C -0.364611 -0.058041 -0.367470 -0.058349 -0.371774 -0.059445 C -0.376079 -0.060541 -0.382203 -0.062053 -0.386854 -0.063889 C -0.391504 -0.065726 -0.395025 -0.069723 -0.399676 -0.070463 C -0.404325 -0.071204 -0.411173 -0.070525 -0.414755 -0.068334 C -0.418337 -0.066142 -0.419736 -0.061358 -0.421166 -0.057315 C -0.422595 -0.053272 -0.422611 -0.048118 -0.423332 -0.044075 C -0.424055 -0.040031 -0.425138 -0.036729 -0.425500 -0.033056 C -0.425861 -0.029383 -0.425138 -0.025710 -0.425500 -0.022037 C -0.425861 -0.018365 -0.426960 -0.014692 -0.427667 -0.011019 C -0.428375 -0.007346 -0.427246 -0.002933 -0.429744 0.000000 C -0.432242 0.002932 -0.438713 0.004367 -0.442655 0.006574 C -0.446599 0.008780 -0.449820 0.011774 -0.453401 0.013240 C -0.456983 0.014706 -0.460565 0.015015 -0.464146 0.015370 C -0.467728 0.015725 -0.471309 0.015370 -0.474891 0.015370 C -0.478473 0.015370 -0.482054 0.016836 -0.485636 0.015370 C -0.489218 0.013904 -0.493522 0.009876 -0.496381 0.006574 C -0.499241 0.003271 -0.499211 -0.000417 -0.502792 -0.004445 C -0.506374 -0.008473 -0.515013 -0.013565 -0.517872 -0.017593 C -0.520731 -0.021621 -0.517089 -0.024198 -0.519948 -0.028612 C -0.522807 -0.033025 -0.531445 -0.039661 -0.535027 -0.044075 C -0.538609 -0.048488 -0.540008 -0.051050 -0.541439 -0.055093 C -0.542868 -0.059136 -0.542176 -0.064306 -0.543605 -0.068334 C -0.545035 -0.072362 -0.547864 -0.075232 -0.550016 -0.079260 C -0.552168 -0.083287 -0.554004 -0.088457 -0.556518 -0.092500 C -0.559031 -0.096544 -0.562943 -0.099846 -0.565095 -0.103519 C -0.567247 -0.107192 -0.566916 -0.110124 -0.569429 -0.114537 C -0.571942 -0.118951 -0.577676 -0.125587 -0.580174 -0.130000 C -0.582673 -0.134414 -0.583349 -0.137362 -0.584418 -0.141019 C -0.585487 -0.144676 -0.585863 -0.148288 -0.586586 -0.151945 C -0.587307 -0.155602 -0.587684 -0.159291 -0.588752 -0.162963 C -0.589821 -0.166636 -0.591205 -0.170309 -0.592996 -0.173982 C -0.594788 -0.177655 -0.598068 -0.181328 -0.599497 -0.185000 C -0.600927 -0.188673 -0.599783 -0.192346 -0.601575 -0.196019 C -0.603365 -0.199692 -0.607022 -0.204831 -0.610242 -0.207037 C -0.613463 -0.209244 -0.617331 -0.208889 -0.620898 -0.209260 C -0.624464 -0.209630 -0.628061 -0.209630 -0.631643 -0.209260 C -0.635224 -0.208889 -0.638806 -0.208504 -0.642387 -0.207037 C -0.645969 -0.205571 -0.650258 -0.203396 -0.653132 -0.200463 C -0.656007 -0.197531 -0.656760 -0.192747 -0.659633 -0.189445 C -0.662508 -0.186142 -0.667519 -0.183951 -0.670378 -0.180649 C -0.673238 -0.177346 -0.673931 -0.173303 -0.676790 -0.169630 C -0.679649 -0.165957 -0.683953 -0.161914 -0.687535 -0.158612 C -0.691116 -0.155309 -0.694698 -0.151652 -0.698280 -0.149815 C -0.701861 -0.147979 -0.705443 -0.147238 -0.709024 -0.147593 C -0.712606 -0.147948 -0.717272 -0.149383 -0.719769 -0.151945 C -0.722269 -0.154507 -0.723306 -0.159291 -0.724013 -0.162963 C -0.724721 -0.166636 -0.724013 -0.170309 -0.724013 -0.173982 C -0.724013 -0.177655 -0.723653 -0.181328 -0.724013 -0.185000 C -0.724375 -0.188673 -0.726181 -0.192346 -0.726181 -0.196019 C -0.726181 -0.199692 -0.725082 -0.203365 -0.724013 -0.207037 C -0.722945 -0.210710 -0.720477 -0.214383 -0.719769 -0.218056 C -0.719062 -0.221729 -0.717979 -0.225772 -0.719769 -0.229075 C -0.721561 -0.232377 -0.726934 -0.236034 -0.730515 -0.237871 C -0.734097 -0.239707 -0.737679 -0.239723 -0.741260 -0.240093 C -0.744842 -0.240463 -0.748423 -0.240093 -0.752005 -0.240093 C -0.755587 -0.240093 -0.758461 -0.242300 -0.762750 -0.240093 C -0.767040 -0.237886 -0.774173 -0.230896 -0.777739 -0.226852 C -0.781306 -0.222809 -0.781636 -0.219507 -0.784150 -0.215834 C -0.786663 -0.212161 -0.790305 -0.208488 -0.792818 -0.204815 C -0.795332 -0.201142 -0.798161 -0.197454 -0.799228 -0.193797 C -0.800297 -0.190139 -0.799228 -0.186528 -0.799228 -0.182871 C -0.799228 -0.179213 -0.799590 -0.175525 -0.799228 -0.171852 C -0.798868 -0.168180 -0.797424 -0.164507 -0.797062 -0.160834 C -0.796701 -0.157161 -0.798131 -0.153488 -0.797062 -0.149815 C -0.795993 -0.146142 -0.791720 -0.140633 -0.790651 -0.138797 " pathEditMode="relative" rAng="0" ptsTypes="">
                                      <p:cBhvr>
                                        <p:cTn id="103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200" y="-7800"/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818 -0.038825 C -0.010671 -0.037510 -0.016230 -0.032910 -0.019937 -0.030938 C -0.023644 -0.028966 -0.027349 -0.030909 -0.031056 -0.026993 C -0.034761 -0.023078 -0.038468 -0.010698 -0.042175 -0.007439 C -0.045880 -0.004179 -0.048839 -0.007439 -0.053293 -0.007439 C -0.057747 -0.007439 -0.063711 -0.008069 -0.068897 -0.007439 C -0.074083 -0.006809 -0.079222 -0.004289 -0.084407 -0.003659 C -0.089593 -0.003029 -0.095558 -0.003659 -0.100011 -0.003659 C -0.104465 -0.003659 -0.107066 -0.003659 -0.111130 -0.003659 C -0.115193 -0.003659 -0.119959 -0.003659 -0.124397 -0.003659 C -0.128835 -0.003659 -0.133304 -0.003659 -0.137758 -0.003659 C -0.142213 -0.003659 -0.146308 -0.003029 -0.151120 -0.003659 C -0.155931 -0.004289 -0.162191 -0.006153 -0.166630 -0.007439 C -0.171068 -0.008726 -0.173668 -0.009411 -0.177749 -0.011383 C -0.181829 -0.013354 -0.187030 -0.017298 -0.191110 -0.019269 C -0.195191 -0.021243 -0.198522 -0.022556 -0.202229 -0.023214 C -0.205935 -0.023871 -0.209641 -0.023214 -0.213347 -0.023214 C -0.217054 -0.023214 -0.220759 -0.018668 -0.224466 -0.023214 C -0.228173 -0.027759 -0.233000 -0.042686 -0.235585 -0.050491 C -0.238170 -0.058297 -0.237765 -0.063528 -0.239977 -0.070047 C -0.242188 -0.076563 -0.245878 -0.090915 -0.248853 -0.089600 C -0.251826 -0.088285 -0.255595 -0.070622 -0.257821 -0.062158 C -0.260049 -0.053697 -0.261108 -0.046630 -0.262213 -0.038825 C -0.263319 -0.031020 -0.264082 -0.023816 -0.264456 -0.015326 C -0.264830 -0.006836 -0.262977 0.002996 -0.264456 0.012116 C -0.265936 0.021236 -0.271480 0.030931 -0.273332 0.039393 C -0.275186 0.047857 -0.274469 0.055717 -0.275576 0.062892 C -0.276681 0.070067 -0.278860 0.082445 -0.279967 0.082445 C -0.281072 0.082445 -0.281836 0.070067 -0.282208 0.062892 C -0.282582 0.055717 -0.282208 0.047227 -0.282208 0.039393 C -0.282208 0.031559 -0.282208 0.023069 -0.282208 0.015894 C -0.282208 0.008719 -0.282208 0.004146 -0.282208 -0.003659 C -0.282208 -0.011464 -0.282208 -0.023131 -0.282208 -0.030938 C -0.282208 -0.038743 -0.282208 -0.043973 -0.282208 -0.050491 C -0.282208 -0.057010 -0.281462 -0.063528 -0.282208 -0.070047 C -0.282956 -0.076563 -0.285214 -0.082425 -0.286694 -0.089600 C -0.288173 -0.096775 -0.289606 -0.105924 -0.291086 -0.113099 C -0.292564 -0.120274 -0.292969 -0.131366 -0.295570 -0.132653 C -0.298171 -0.133941 -0.302250 -0.127998 -0.306689 -0.120823 C -0.311128 -0.113647 -0.315908 -0.101322 -0.322200 -0.089600 C -0.328490 -0.077878 -0.338877 -0.059612 -0.344436 -0.050491 C -0.349995 -0.041371 -0.352582 -0.040741 -0.355555 -0.034881 C -0.358529 -0.029019 -0.360803 -0.021844 -0.362282 -0.015326 C -0.363762 -0.008807 -0.362220 0.002914 -0.364432 0.004228 C -0.366642 0.005543 -0.373696 -0.001577 -0.375549 -0.007439 C -0.377403 -0.013299 -0.373696 -0.022448 -0.375549 -0.030938 C -0.377403 -0.039428 -0.383337 -0.049260 -0.386669 -0.058380 C -0.390001 -0.067498 -0.392945 -0.077852 -0.395546 -0.085657 C -0.398146 -0.093461 -0.400779 -0.105211 -0.402273 -0.105211 C -0.403768 -0.105211 -0.403409 -0.093461 -0.404514 -0.085657 C -0.405621 -0.077852 -0.407054 -0.066185 -0.408907 -0.058380 C -0.410759 -0.050573 -0.413033 -0.045343 -0.415634 -0.038825 C -0.418234 -0.032306 -0.421178 -0.025788 -0.424510 -0.019269 C -0.427842 -0.012753 -0.431923 -0.006234 -0.435627 0.000284 C -0.439335 0.006803 -0.443415 0.013321 -0.446747 0.019839 C -0.450081 0.026356 -0.452293 0.033533 -0.455624 0.039393 C -0.458956 0.045253 -0.463783 0.049143 -0.466743 0.055003 C -0.469701 0.060865 -0.470418 0.069327 -0.473377 0.074559 C -0.476335 0.079788 -0.481163 0.079872 -0.484496 0.086390 C -0.487828 0.092907 -0.490413 0.105862 -0.493371 0.113667 C -0.496331 0.121473 -0.498168 0.126046 -0.502248 0.133221 C -0.506329 0.140398 -0.513398 0.150201 -0.517851 0.156720 C -0.522306 0.163238 -0.525264 0.173645 -0.528969 0.172330 C -0.532676 0.171017 -0.537130 0.156008 -0.540089 0.148833 C -0.543048 0.141656 -0.544511 0.135796 -0.546723 0.129278 C -0.548934 0.122759 -0.551877 0.116241 -0.553356 0.109724 C -0.554836 0.103206 -0.555226 0.097317 -0.555600 0.090169 C -0.555974 0.083020 -0.555226 0.073984 -0.555600 0.066835 C -0.555974 0.059687 -0.557468 0.054457 -0.557842 0.047282 C -0.558215 0.040105 -0.557842 0.032273 -0.557842 0.023783 C -0.557842 0.015293 -0.557842 0.004173 -0.557842 -0.003659 C -0.557842 -0.011493 -0.557842 -0.016723 -0.557842 -0.023214 C -0.557842 -0.029704 -0.557468 -0.036113 -0.557842 -0.042605 C -0.558215 -0.049095 -0.559711 -0.054327 -0.560084 -0.062158 C -0.560458 -0.069992 -0.560084 -0.081110 -0.560084 -0.089600 C -0.560084 -0.098090 -0.560084 -0.104636 -0.560084 -0.113099 C -0.560084 -0.121561 -0.560084 -0.132571 -0.560084 -0.140375 C -0.560084 -0.148180 -0.560084 -0.153412 -0.560084 -0.159930 C -0.560084 -0.166450 -0.560458 -0.172967 -0.560084 -0.179485 C -0.559711 -0.186003 -0.557842 -0.192522 -0.557842 -0.199040 C -0.557842 -0.205559 -0.558606 -0.212077 -0.560084 -0.218594 C -0.561564 -0.225112 -0.564865 -0.230974 -0.566718 -0.238149 C -0.568571 -0.245324 -0.570082 -0.253841 -0.571203 -0.261648 C -0.572323 -0.269453 -0.572714 -0.277833 -0.573446 -0.284981 C -0.574177 -0.292127 -0.573383 -0.303877 -0.575594 -0.304535 C -0.577806 -0.305192 -0.582260 -0.296730 -0.586713 -0.288925 C -0.591167 -0.281120 -0.598983 -0.266823 -0.602317 -0.257703 C -0.605649 -0.248584 -0.602644 -0.243983 -0.606708 -0.234205 C -0.610773 -0.224427 -0.620770 -0.210104 -0.626704 -0.199040 C -0.632636 -0.187975 -0.638959 -0.176282 -0.642307 -0.167818 C -0.645655 -0.159356 -0.645312 -0.156096 -0.646792 -0.148265 C -0.648271 -0.140430 -0.650452 -0.129943 -0.651183 -0.120823 C -0.651916 -0.111702 -0.650436 -0.102007 -0.651183 -0.093544 C -0.651931 -0.085082 -0.654547 -0.077878 -0.655669 -0.070047 C -0.656789 -0.062213 -0.655699 -0.053067 -0.657911 -0.046548 C -0.660121 -0.040030 -0.665245 -0.030938 -0.668935 -0.030938 C -0.672627 -0.030938 -0.677079 -0.040686 -0.680055 -0.046548 C -0.683030 -0.052408 -0.684928 -0.059585 -0.686782 -0.066102 C -0.688635 -0.072620 -0.688947 -0.079139 -0.691174 -0.085657 C -0.693400 -0.092176 -0.697169 -0.098694 -0.700142 -0.105211 C -0.703117 -0.111729 -0.705687 -0.120193 -0.709020 -0.124766 C -0.712353 -0.129339 -0.716075 -0.133310 -0.720139 -0.132653 C -0.724203 -0.131995 -0.729341 -0.122794 -0.733406 -0.120823 C -0.737469 -0.118851 -0.740818 -0.120823 -0.744526 -0.120823 C -0.748231 -0.120823 -0.751938 -0.121479 -0.755643 -0.120823 C -0.759350 -0.120184 -0.762682 -0.118822 -0.766762 -0.116877 C -0.770843 -0.114934 -0.775312 -0.111757 -0.780124 -0.109156 C -0.784935 -0.106554 -0.790821 -0.102582 -0.795634 -0.101267 C -0.800445 -0.099954 -0.804915 -0.101267 -0.808995 -0.101267 C -0.813075 -0.101267 -0.818260 -0.101267 -0.820114 -0.101267 " pathEditMode="relative" rAng="0" ptsTypes="">
                                      <p:cBhvr>
                                        <p:cTn id="105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900" y="0"/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806 0.005093 C -0.003183 0.005093 -0.007315 0.005093 -0.010070 0.005093 C -0.012825 0.005093 -0.015579 0.005093 -0.018334 0.005093 C -0.021088 0.005093 -0.023843 0.005093 -0.026598 0.005093 C -0.029352 0.005093 -0.031829 0.006189 -0.034862 0.005093 C -0.037894 0.003997 -0.041216 -0.000015 -0.044792 -0.001481 C -0.048369 -0.002947 -0.053021 -0.002237 -0.056320 -0.003703 C -0.059619 -0.005169 -0.062651 -0.007345 -0.064584 -0.010277 C -0.066517 -0.013209 -0.066806 -0.017253 -0.067917 -0.021296 C -0.069028 -0.025339 -0.069595 -0.030493 -0.071250 -0.034537 C -0.072906 -0.038580 -0.076204 -0.041882 -0.077848 -0.045555 C -0.079491 -0.049228 -0.080568 -0.052531 -0.081112 -0.056574 C -0.081656 -0.060617 -0.080278 -0.065401 -0.081112 -0.069814 C -0.081945 -0.074228 -0.085278 -0.078287 -0.086112 -0.083055 C -0.086945 -0.087824 -0.085568 -0.093287 -0.086112 -0.098426 C -0.086656 -0.103564 -0.087998 -0.108009 -0.089375 -0.113888 C -0.090753 -0.119768 -0.093276 -0.127839 -0.094375 -0.133703 C -0.095475 -0.139568 -0.095706 -0.144305 -0.095973 -0.149074 C -0.096239 -0.153842 -0.095973 -0.157901 -0.095973 -0.162314 C -0.095973 -0.166728 -0.095417 -0.170787 -0.095973 -0.175555 C -0.096528 -0.180324 -0.098751 -0.186527 -0.099306 -0.190926 C -0.099862 -0.195324 -0.099306 -0.197531 -0.099306 -0.201944 C -0.099306 -0.206358 -0.099306 -0.212268 -0.099306 -0.217407 C -0.099306 -0.222546 -0.098751 -0.227639 -0.099306 -0.232777 C -0.099862 -0.237916 -0.101540 -0.243827 -0.102639 -0.248240 C -0.103739 -0.252654 -0.104538 -0.255586 -0.105903 -0.259259 C -0.107269 -0.262932 -0.109179 -0.266620 -0.110834 -0.270277 C -0.112489 -0.273935 -0.113623 -0.278271 -0.115834 -0.281203 C -0.118044 -0.284135 -0.121343 -0.286034 -0.124098 -0.287870 C -0.126852 -0.289706 -0.129885 -0.289660 -0.132362 -0.292222 C -0.134838 -0.294784 -0.136482 -0.301404 -0.138959 -0.303240 C -0.141436 -0.305077 -0.144468 -0.302870 -0.147223 -0.303240 C -0.149977 -0.303611 -0.152732 -0.305092 -0.155487 -0.305463 C -0.158241 -0.305833 -0.160996 -0.306188 -0.163750 -0.305463 C -0.166505 -0.304737 -0.168994 -0.302206 -0.172014 -0.301111 C -0.175035 -0.300015 -0.178299 -0.301095 -0.181875 -0.298888 C -0.185452 -0.296682 -0.190163 -0.291172 -0.193473 -0.287870 C -0.196783 -0.284568 -0.198982 -0.281281 -0.201837 -0.279074 C -0.204491 -0.276867 -0.207246 -0.276095 -0.210000 -0.274629 C -0.212755 -0.273163 -0.215510 -0.271743 -0.218264 -0.270277 C -0.221019 -0.268811 -0.223774 -0.266944 -0.226528 -0.265833 C -0.229283 -0.264722 -0.232038 -0.264706 -0.234792 -0.263611 C -0.237547 -0.262515 -0.240301 -0.259984 -0.243056 -0.259259 C -0.245811 -0.258534 -0.248577 -0.259629 -0.251320 -0.259259 C -0.254063 -0.258889 -0.256771 -0.257407 -0.259514 -0.257037 C -0.262257 -0.256666 -0.265024 -0.257037 -0.267778 -0.257037 C -0.270533 -0.257037 -0.273288 -0.257037 -0.276042 -0.257037 C -0.278797 -0.257037 -0.281551 -0.257037 -0.284306 -0.257037 C -0.287061 -0.257037 -0.289538 -0.257777 -0.292570 -0.257037 C -0.295602 -0.256296 -0.299468 -0.253333 -0.302500 -0.252592 C -0.305533 -0.251852 -0.308010 -0.252592 -0.310764 -0.252592 C -0.313519 -0.252592 -0.315730 -0.252592 -0.319028 -0.252592 C -0.322327 -0.252592 -0.326980 -0.252592 -0.330556 -0.252592 C -0.334132 -0.252592 -0.336899 -0.252592 -0.340487 -0.252592 C -0.344075 -0.252592 -0.348507 -0.252592 -0.352084 -0.252592 C -0.355660 -0.252592 -0.358924 -0.252963 -0.361945 -0.252592 C -0.364966 -0.252222 -0.367176 -0.251095 -0.370209 -0.250370 C -0.373241 -0.249645 -0.377385 -0.250432 -0.380139 -0.248240 C -0.382894 -0.246049 -0.384538 -0.241265 -0.386737 -0.237222 C -0.388936 -0.233179 -0.390857 -0.227654 -0.393334 -0.223981 C -0.395811 -0.220308 -0.398843 -0.218117 -0.401598 -0.215185 C -0.404352 -0.212253 -0.407651 -0.209691 -0.409862 -0.206388 C -0.412072 -0.203086 -0.413206 -0.199043 -0.414862 -0.195370 C -0.416517 -0.191697 -0.417593 -0.186929 -0.419792 -0.184351 C -0.421991 -0.181774 -0.424757 -0.181018 -0.428056 -0.179907 C -0.431355 -0.178796 -0.436007 -0.178055 -0.439584 -0.177685 C -0.443160 -0.177314 -0.446482 -0.178410 -0.449514 -0.177685 C -0.452547 -0.176959 -0.454746 -0.174058 -0.457778 -0.173333 C -0.460811 -0.172608 -0.464399 -0.173333 -0.467709 -0.173333 C -0.471019 -0.173333 -0.474063 -0.173333 -0.477639 -0.173333 C -0.481216 -0.173333 -0.485591 -0.173333 -0.489167 -0.173333 C -0.492744 -0.173333 -0.495788 -0.173333 -0.499098 -0.173333 C -0.502408 -0.173333 -0.504629 -0.173333 -0.509028 -0.173333 C -0.513426 -0.173333 -0.520254 -0.173333 -0.525487 -0.173333 C -0.530717 -0.173333 -0.535730 -0.173333 -0.540417 -0.173333 C -0.545105 -0.173333 -0.549213 -0.173333 -0.553612 -0.173333 C -0.558010 -0.173333 -0.562952 -0.173333 -0.566806 -0.173333 C -0.570660 -0.173333 -0.573426 -0.173333 -0.576737 -0.173333 C -0.580047 -0.173333 -0.583369 -0.173333 -0.586667 -0.173333 C -0.589966 -0.173333 -0.593507 -0.173333 -0.596528 -0.173333 C -0.599549 -0.173333 -0.601482 -0.173333 -0.604792 -0.173333 C -0.608102 -0.173333 -0.613079 -0.172963 -0.616389 -0.173333 C -0.619700 -0.173703 -0.621899 -0.174459 -0.624653 -0.175555 C -0.627408 -0.176651 -0.629619 -0.179182 -0.632917 -0.179907 C -0.636216 -0.180632 -0.640325 -0.179907 -0.644445 -0.179907 C -0.648564 -0.179907 -0.654062 -0.179907 -0.657638 -0.179907 C -0.661216 -0.179907 -0.663148 -0.181373 -0.665903 -0.179907 C -0.668658 -0.178441 -0.671413 -0.173672 -0.674167 -0.171111 C -0.676922 -0.168549 -0.679676 -0.166743 -0.682431 -0.164537 C -0.685186 -0.162330 -0.687940 -0.159336 -0.690695 -0.157870 C -0.693450 -0.156404 -0.695648 -0.155370 -0.698959 -0.155740 C -0.702269 -0.156111 -0.707246 -0.156790 -0.710556 -0.160092 C -0.713866 -0.163395 -0.715521 -0.172623 -0.718820 -0.175555 C -0.722118 -0.178487 -0.727593 -0.175493 -0.730348 -0.177685 C -0.733102 -0.179876 -0.733693 -0.185031 -0.735348 -0.188703 C -0.737002 -0.192376 -0.738635 -0.195679 -0.740278 -0.199722 C -0.741922 -0.203765 -0.744387 -0.208919 -0.745209 -0.212963 C -0.746031 -0.217006 -0.743831 -0.220308 -0.745209 -0.223981 C -0.746585 -0.227654 -0.752094 -0.231327 -0.753473 -0.235000 C -0.754850 -0.238672 -0.753195 -0.240879 -0.753473 -0.246018 C -0.753749 -0.251157 -0.754583 -0.260694 -0.755139 -0.265833 C -0.755695 -0.270972 -0.756528 -0.273179 -0.756806 -0.276851 C -0.757083 -0.280524 -0.757083 -0.283827 -0.756806 -0.287870 C -0.756528 -0.291913 -0.755417 -0.297068 -0.755139 -0.301111 C -0.754862 -0.305154 -0.755139 -0.308102 -0.755139 -0.312129 C -0.755139 -0.316157 -0.755139 -0.320509 -0.755139 -0.325277 C -0.755139 -0.330046 -0.756517 -0.337438 -0.755139 -0.340740 C -0.753762 -0.344043 -0.750174 -0.344367 -0.746875 -0.345092 C -0.743577 -0.345818 -0.738645 -0.344722 -0.735348 -0.345092 C -0.732049 -0.345463 -0.729838 -0.346944 -0.727084 -0.347314 C -0.724329 -0.347685 -0.722130 -0.347314 -0.718820 -0.347314 C -0.715510 -0.347314 -0.710533 -0.347314 -0.707223 -0.347314 C -0.703912 -0.347314 -0.702257 -0.346944 -0.698959 -0.347314 C -0.695660 -0.347685 -0.690729 -0.348441 -0.687431 -0.349537 C -0.684132 -0.350632 -0.682477 -0.352052 -0.679167 -0.353888 C -0.675857 -0.355725 -0.670879 -0.357978 -0.667570 -0.360555 C -0.664260 -0.363132 -0.662060 -0.366419 -0.659306 -0.369351 C -0.656551 -0.372284 -0.653797 -0.377407 -0.651042 -0.378148 C -0.648287 -0.378888 -0.644422 -0.376358 -0.642778 -0.373796 C -0.641135 -0.371234 -0.641725 -0.366450 -0.641181 -0.362777 C -0.640637 -0.359105 -0.639792 -0.355432 -0.639514 -0.351759 C -0.639237 -0.348086 -0.639514 -0.344413 -0.639514 -0.340740 C -0.639514 -0.337068 -0.639514 -0.333395 -0.639514 -0.329722 C -0.639514 -0.326049 -0.639237 -0.322376 -0.639514 -0.318703 C -0.639792 -0.315031 -0.640637 -0.311358 -0.641181 -0.307685 C -0.641725 -0.304012 -0.642512 -0.300339 -0.642778 -0.296666 C -0.643043 -0.292993 -0.642778 -0.290046 -0.642778 -0.285648 C -0.642778 -0.281250 -0.644422 -0.273950 -0.642778 -0.270277 C -0.641135 -0.266605 -0.634561 -0.264722 -0.632917 -0.263611 " pathEditMode="relative" rAng="0" ptsTypes="">
                                      <p:cBhvr>
                                        <p:cTn id="107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00" y="-14600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10" presetClass="exit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2997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8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2" presetClass="entr" presetSubtype="4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2" presetClass="entr" presetSubtype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2" presetClass="entr" presetSubtype="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22" presetClass="entr" presetSubtype="4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22" presetClass="entr" presetSubtype="4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22" presetClass="entr" presetSubtype="1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22" presetClass="entr" presetSubtype="8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nodeType="withEffect">
                                  <p:stCondLst>
                                    <p:cond delay="625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nodeType="withEffect">
                                  <p:stCondLst>
                                    <p:cond delay="625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22" presetClass="entr" presetSubtype="2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22" presetClass="entr" presetSubtype="4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22" presetClass="entr" presetSubtype="1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22" presetClass="entr" presetSubtype="8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4" grpId="2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093639" y="-386447"/>
            <a:ext cx="3050958" cy="3162423"/>
          </a:xfrm>
          <a:prstGeom prst="rect">
            <a:avLst/>
          </a:prstGeom>
        </p:spPr>
      </p:pic>
      <p:pic>
        <p:nvPicPr>
          <p:cNvPr id="3" name="图片 2" descr="2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-36512" y="3549958"/>
            <a:ext cx="1371596" cy="1593542"/>
          </a:xfrm>
          <a:prstGeom prst="rect">
            <a:avLst/>
          </a:prstGeom>
        </p:spPr>
      </p:pic>
      <p:pic>
        <p:nvPicPr>
          <p:cNvPr id="5" name="图片 4" descr="44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845590" y="-236562"/>
            <a:ext cx="2736305" cy="2052228"/>
          </a:xfrm>
          <a:prstGeom prst="rect">
            <a:avLst/>
          </a:prstGeom>
        </p:spPr>
      </p:pic>
      <p:pic>
        <p:nvPicPr>
          <p:cNvPr id="6" name="Picture 5" descr="泡泡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144000" y="4706303"/>
            <a:ext cx="685800" cy="610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泡泡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61155" y="6262212"/>
            <a:ext cx="885825" cy="788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77" descr="泡泡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109080" y="5483545"/>
            <a:ext cx="644525" cy="574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80" descr="泡泡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900113" y="5289235"/>
            <a:ext cx="747713" cy="665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5" descr="蒲公英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8180000">
            <a:off x="3912872" y="2174400"/>
            <a:ext cx="722948" cy="98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5" descr="蒲公英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8180000">
            <a:off x="816451" y="164783"/>
            <a:ext cx="72294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5" descr="蒲公英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8180000">
            <a:off x="456091" y="943452"/>
            <a:ext cx="72294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13"/>
          <p:cNvSpPr>
            <a:spLocks noChangeArrowheads="1"/>
          </p:cNvSpPr>
          <p:nvPr/>
        </p:nvSpPr>
        <p:spPr bwMode="auto">
          <a:xfrm>
            <a:off x="5222897" y="4260474"/>
            <a:ext cx="609682" cy="509248"/>
          </a:xfrm>
          <a:prstGeom prst="ellipse">
            <a:avLst/>
          </a:prstGeom>
          <a:solidFill>
            <a:schemeClr val="bg1">
              <a:alpha val="61176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0759" tIns="31663" rIns="60759" bIns="31663" anchor="ctr"/>
          <a:lstStyle>
            <a:lvl1pPr eaLnBrk="0" hangingPunct="0">
              <a:spcBef>
                <a:spcPct val="20000"/>
              </a:spcBef>
              <a:buChar char="•"/>
              <a:defRPr sz="3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440"/>
          </a:p>
        </p:txBody>
      </p:sp>
      <p:pic>
        <p:nvPicPr>
          <p:cNvPr id="14" name="Picture 3" descr="C:\Documents and Settings\Administrator\桌面\9.19\动画\未标题-1.pn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 flipH="1" flipV="1">
            <a:off x="-16916400" y="4145763"/>
            <a:ext cx="34213800" cy="1645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3" descr="C:\Documents and Settings\Administrator\桌面\9.19\动画\未标题-1.pn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flipV="1">
            <a:off x="-24787225" y="3369462"/>
            <a:ext cx="49834800" cy="1783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4" descr="C:\Documents and Settings\Administrator\桌面\9.19\动画\y1.png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-2562887" y="4442943"/>
            <a:ext cx="520436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5" descr="C:\Documents and Settings\Administrator\桌面\9.19\动画\y2.png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-457199" y="3351512"/>
            <a:ext cx="306386" cy="594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6" descr="C:\Documents and Settings\Administrator\桌面\9.19\动画\y3.png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-1391919" y="3762661"/>
            <a:ext cx="372426" cy="49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7" descr="C:\Documents and Settings\Administrator\桌面\9.19\动画\y4.png"/>
          <p:cNvPicPr>
            <a:picLocks noChangeAspect="1" noChangeArrowheads="1"/>
          </p:cNvPicPr>
          <p:nvPr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-557701" y="2741611"/>
            <a:ext cx="483948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 descr="C:\Documents and Settings\Administrator\桌面\9.19\动画\y5.png"/>
          <p:cNvPicPr>
            <a:picLocks noChangeAspect="1" noChangeArrowheads="1"/>
          </p:cNvPicPr>
          <p:nvPr/>
        </p:nvPicPr>
        <p:blipFill>
          <a:blip r:embed="rId15" cstate="screen"/>
          <a:srcRect/>
          <a:stretch>
            <a:fillRect/>
          </a:stretch>
        </p:blipFill>
        <p:spPr bwMode="auto">
          <a:xfrm>
            <a:off x="-2270125" y="4831563"/>
            <a:ext cx="554037" cy="1097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4" descr="C:\Documents and Settings\Administrator\桌面\9.19\动画\y1.png"/>
          <p:cNvPicPr>
            <a:picLocks noChangeAspect="1" noChangeArrowheads="1"/>
          </p:cNvPicPr>
          <p:nvPr/>
        </p:nvPicPr>
        <p:blipFill>
          <a:blip r:embed="rId16" cstate="screen"/>
          <a:srcRect/>
          <a:stretch>
            <a:fillRect/>
          </a:stretch>
        </p:blipFill>
        <p:spPr bwMode="auto">
          <a:xfrm>
            <a:off x="-802970" y="4205199"/>
            <a:ext cx="572478" cy="70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6" descr="C:\Documents and Settings\Administrator\桌面\9.19\动画\y3.png"/>
          <p:cNvPicPr>
            <a:picLocks noChangeAspect="1" noChangeArrowheads="1"/>
          </p:cNvPicPr>
          <p:nvPr/>
        </p:nvPicPr>
        <p:blipFill>
          <a:blip r:embed="rId17" cstate="screen"/>
          <a:srcRect/>
          <a:stretch>
            <a:fillRect/>
          </a:stretch>
        </p:blipFill>
        <p:spPr bwMode="auto">
          <a:xfrm>
            <a:off x="-1337932" y="2650719"/>
            <a:ext cx="394626" cy="521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7" descr="C:\Documents and Settings\Administrator\桌面\9.19\动画\y4.png"/>
          <p:cNvPicPr>
            <a:picLocks noChangeAspect="1" noChangeArrowheads="1"/>
          </p:cNvPicPr>
          <p:nvPr/>
        </p:nvPicPr>
        <p:blipFill>
          <a:blip r:embed="rId18" cstate="screen"/>
          <a:srcRect/>
          <a:stretch>
            <a:fillRect/>
          </a:stretch>
        </p:blipFill>
        <p:spPr bwMode="auto">
          <a:xfrm>
            <a:off x="-2225040" y="3604194"/>
            <a:ext cx="454342" cy="647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5" descr="C:\Documents and Settings\Administrator\桌面\9.19\动画\y2.png"/>
          <p:cNvPicPr>
            <a:picLocks noChangeAspect="1" noChangeArrowheads="1"/>
          </p:cNvPicPr>
          <p:nvPr/>
        </p:nvPicPr>
        <p:blipFill>
          <a:blip r:embed="rId19" cstate="screen"/>
          <a:srcRect/>
          <a:stretch>
            <a:fillRect/>
          </a:stretch>
        </p:blipFill>
        <p:spPr bwMode="auto">
          <a:xfrm>
            <a:off x="-2634144" y="2905751"/>
            <a:ext cx="423238" cy="820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3" descr="C:\Documents and Settings\Administrator\桌面\9.19\动画\未标题-1.png"/>
          <p:cNvPicPr>
            <a:picLocks noChangeAspect="1" noChangeArrowheads="1"/>
          </p:cNvPicPr>
          <p:nvPr/>
        </p:nvPicPr>
        <p:blipFill>
          <a:blip r:embed="rId20" cstate="screen"/>
          <a:srcRect t="43450"/>
          <a:stretch>
            <a:fillRect/>
          </a:stretch>
        </p:blipFill>
        <p:spPr bwMode="auto">
          <a:xfrm>
            <a:off x="-10857854" y="4077183"/>
            <a:ext cx="22059254" cy="1200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Picture 5" descr="泡泡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296400" y="5217326"/>
            <a:ext cx="685800" cy="610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6" descr="泡泡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13555" y="6773234"/>
            <a:ext cx="885825" cy="788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177" descr="泡泡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261480" y="5994565"/>
            <a:ext cx="644525" cy="574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" name="组合 28"/>
          <p:cNvGrpSpPr/>
          <p:nvPr/>
        </p:nvGrpSpPr>
        <p:grpSpPr>
          <a:xfrm rot="210944">
            <a:off x="6247965" y="1490785"/>
            <a:ext cx="2141530" cy="1732970"/>
            <a:chOff x="622775" y="3219822"/>
            <a:chExt cx="2898600" cy="2304000"/>
          </a:xfrm>
        </p:grpSpPr>
        <p:pic>
          <p:nvPicPr>
            <p:cNvPr id="30" name="图片 29" descr="b_6476_EPS_20100403010342.jpg"/>
            <p:cNvPicPr/>
            <p:nvPr/>
          </p:nvPicPr>
          <p:blipFill>
            <a:blip r:embed="rId21" cstate="screen"/>
            <a:srcRect/>
            <a:stretch>
              <a:fillRect/>
            </a:stretch>
          </p:blipFill>
          <p:spPr>
            <a:xfrm>
              <a:off x="622775" y="3219822"/>
              <a:ext cx="2898600" cy="2304000"/>
            </a:xfrm>
            <a:prstGeom prst="rect">
              <a:avLst/>
            </a:prstGeom>
            <a:noFill/>
          </p:spPr>
        </p:pic>
        <p:pic>
          <p:nvPicPr>
            <p:cNvPr id="31" name="图片 30"/>
            <p:cNvPicPr>
              <a:picLocks noChangeAspect="1"/>
            </p:cNvPicPr>
            <p:nvPr/>
          </p:nvPicPr>
          <p:blipFill rotWithShape="1">
            <a:blip r:embed="rId22" cstate="screen"/>
            <a:srcRect/>
            <a:stretch>
              <a:fillRect/>
            </a:stretch>
          </p:blipFill>
          <p:spPr>
            <a:xfrm>
              <a:off x="826840" y="3611777"/>
              <a:ext cx="2490471" cy="1520090"/>
            </a:xfrm>
            <a:prstGeom prst="rect">
              <a:avLst/>
            </a:prstGeom>
            <a:noFill/>
          </p:spPr>
        </p:pic>
      </p:grpSp>
      <p:grpSp>
        <p:nvGrpSpPr>
          <p:cNvPr id="32" name="组合 31"/>
          <p:cNvGrpSpPr/>
          <p:nvPr/>
        </p:nvGrpSpPr>
        <p:grpSpPr>
          <a:xfrm rot="664651">
            <a:off x="360402" y="1267234"/>
            <a:ext cx="2141530" cy="1732970"/>
            <a:chOff x="1868011" y="1048846"/>
            <a:chExt cx="2898600" cy="2304000"/>
          </a:xfrm>
        </p:grpSpPr>
        <p:pic>
          <p:nvPicPr>
            <p:cNvPr id="33" name="图片 32" descr="b_6476_EPS_20100403010342.jpg"/>
            <p:cNvPicPr/>
            <p:nvPr/>
          </p:nvPicPr>
          <p:blipFill>
            <a:blip r:embed="rId23" cstate="screen"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colorTemperature colorTemp="72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>
              <a:off x="1868011" y="1048846"/>
              <a:ext cx="2898600" cy="2304000"/>
            </a:xfrm>
            <a:prstGeom prst="rect">
              <a:avLst/>
            </a:prstGeom>
            <a:noFill/>
          </p:spPr>
        </p:pic>
        <p:pic>
          <p:nvPicPr>
            <p:cNvPr id="34" name="图片 33"/>
            <p:cNvPicPr>
              <a:picLocks noChangeAspect="1"/>
            </p:cNvPicPr>
            <p:nvPr/>
          </p:nvPicPr>
          <p:blipFill>
            <a:blip r:embed="rId25" cstate="screen"/>
            <a:stretch>
              <a:fillRect/>
            </a:stretch>
          </p:blipFill>
          <p:spPr>
            <a:xfrm>
              <a:off x="2071711" y="1466743"/>
              <a:ext cx="2491200" cy="1468207"/>
            </a:xfrm>
            <a:prstGeom prst="rect">
              <a:avLst/>
            </a:prstGeom>
            <a:noFill/>
          </p:spPr>
        </p:pic>
      </p:grpSp>
      <p:grpSp>
        <p:nvGrpSpPr>
          <p:cNvPr id="35" name="组合 34"/>
          <p:cNvGrpSpPr/>
          <p:nvPr/>
        </p:nvGrpSpPr>
        <p:grpSpPr>
          <a:xfrm rot="20913934">
            <a:off x="1828441" y="2626810"/>
            <a:ext cx="2141530" cy="1732970"/>
            <a:chOff x="2754676" y="3362396"/>
            <a:chExt cx="2141530" cy="1732970"/>
          </a:xfrm>
        </p:grpSpPr>
        <p:pic>
          <p:nvPicPr>
            <p:cNvPr id="36" name="图片 35" descr="b_6476_EPS_20100403010342.jpg"/>
            <p:cNvPicPr/>
            <p:nvPr/>
          </p:nvPicPr>
          <p:blipFill>
            <a:blip r:embed="rId21" cstate="screen"/>
            <a:srcRect/>
            <a:stretch>
              <a:fillRect/>
            </a:stretch>
          </p:blipFill>
          <p:spPr>
            <a:xfrm>
              <a:off x="2754676" y="3362396"/>
              <a:ext cx="2141530" cy="1732970"/>
            </a:xfrm>
            <a:prstGeom prst="rect">
              <a:avLst/>
            </a:prstGeom>
            <a:noFill/>
          </p:spPr>
        </p:pic>
        <p:pic>
          <p:nvPicPr>
            <p:cNvPr id="37" name="Picture 9"/>
            <p:cNvPicPr>
              <a:picLocks noChangeAspect="1" noChangeArrowheads="1"/>
            </p:cNvPicPr>
            <p:nvPr/>
          </p:nvPicPr>
          <p:blipFill>
            <a:blip r:embed="rId26" cstate="screen"/>
            <a:stretch>
              <a:fillRect/>
            </a:stretch>
          </p:blipFill>
          <p:spPr bwMode="auto">
            <a:xfrm>
              <a:off x="3038849" y="3659831"/>
              <a:ext cx="1573183" cy="1138100"/>
            </a:xfrm>
            <a:prstGeom prst="rect">
              <a:avLst/>
            </a:prstGeom>
            <a:noFill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8" name="组合 37"/>
          <p:cNvGrpSpPr/>
          <p:nvPr/>
        </p:nvGrpSpPr>
        <p:grpSpPr>
          <a:xfrm>
            <a:off x="4738806" y="3211351"/>
            <a:ext cx="2141530" cy="1732970"/>
            <a:chOff x="2996834" y="4228145"/>
            <a:chExt cx="2141530" cy="1732970"/>
          </a:xfrm>
        </p:grpSpPr>
        <p:pic>
          <p:nvPicPr>
            <p:cNvPr id="39" name="图片 38" descr="b_6476_EPS_20100403010342.jpg"/>
            <p:cNvPicPr/>
            <p:nvPr/>
          </p:nvPicPr>
          <p:blipFill>
            <a:blip r:embed="rId21" cstate="screen"/>
            <a:srcRect/>
            <a:stretch>
              <a:fillRect/>
            </a:stretch>
          </p:blipFill>
          <p:spPr>
            <a:xfrm>
              <a:off x="2996834" y="4228145"/>
              <a:ext cx="2141530" cy="1732970"/>
            </a:xfrm>
            <a:prstGeom prst="rect">
              <a:avLst/>
            </a:prstGeom>
            <a:noFill/>
          </p:spPr>
        </p:pic>
        <p:pic>
          <p:nvPicPr>
            <p:cNvPr id="40" name="Picture 11"/>
            <p:cNvPicPr>
              <a:picLocks noChangeAspect="1" noChangeArrowheads="1"/>
            </p:cNvPicPr>
            <p:nvPr/>
          </p:nvPicPr>
          <p:blipFill>
            <a:blip r:embed="rId27" cstate="screen"/>
            <a:stretch>
              <a:fillRect/>
            </a:stretch>
          </p:blipFill>
          <p:spPr bwMode="auto">
            <a:xfrm>
              <a:off x="3225347" y="4532690"/>
              <a:ext cx="1684503" cy="1123880"/>
            </a:xfrm>
            <a:prstGeom prst="rect">
              <a:avLst/>
            </a:prstGeom>
            <a:noFill/>
          </p:spPr>
        </p:pic>
      </p:grpSp>
      <p:grpSp>
        <p:nvGrpSpPr>
          <p:cNvPr id="41" name="组合 40"/>
          <p:cNvGrpSpPr/>
          <p:nvPr/>
        </p:nvGrpSpPr>
        <p:grpSpPr>
          <a:xfrm>
            <a:off x="3407161" y="1463422"/>
            <a:ext cx="2141530" cy="1732970"/>
            <a:chOff x="4041455" y="4662583"/>
            <a:chExt cx="2898600" cy="2304000"/>
          </a:xfrm>
        </p:grpSpPr>
        <p:pic>
          <p:nvPicPr>
            <p:cNvPr id="42" name="图片 41" descr="b_6476_EPS_20100403010342.jpg"/>
            <p:cNvPicPr/>
            <p:nvPr/>
          </p:nvPicPr>
          <p:blipFill>
            <a:blip r:embed="rId21" cstate="screen"/>
            <a:srcRect/>
            <a:stretch>
              <a:fillRect/>
            </a:stretch>
          </p:blipFill>
          <p:spPr>
            <a:xfrm>
              <a:off x="4041455" y="4662583"/>
              <a:ext cx="2898600" cy="2304000"/>
            </a:xfrm>
            <a:prstGeom prst="rect">
              <a:avLst/>
            </a:prstGeom>
            <a:noFill/>
          </p:spPr>
        </p:pic>
        <p:pic>
          <p:nvPicPr>
            <p:cNvPr id="43" name="图片 42"/>
            <p:cNvPicPr>
              <a:picLocks noChangeAspect="1"/>
            </p:cNvPicPr>
            <p:nvPr/>
          </p:nvPicPr>
          <p:blipFill>
            <a:blip r:embed="rId28" cstate="screen"/>
            <a:stretch>
              <a:fillRect/>
            </a:stretch>
          </p:blipFill>
          <p:spPr>
            <a:xfrm>
              <a:off x="4457275" y="5053222"/>
              <a:ext cx="2066960" cy="152272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">
        <p:fade/>
      </p:transition>
    </mc:Choice>
    <mc:Fallback xmlns="">
      <p:transition spd="med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23541 0.057037 C 0.004733 0.074105 -0.093508 0.127438 -0.089306 0.159444 C -0.085105 0.191451 0.009930 0.225864 0.048749 0.249074 C 0.087569 0.272284 0.146805 0.275494 0.143610 0.298704 C 0.140416 0.321913 0.056990 0.354707 0.029583 0.388333 C 0.002175 0.421960 -0.028832 0.467917 -0.020833 0.500463 C -0.012835 0.533009 0.069374 0.541728 0.077569 0.583611 C 0.085763 0.625494 0.036539 0.723734 0.028333 0.751759 " pathEditMode="relative" rAng="0" ptsTypes="">
                                      <p:cBhvr>
                                        <p:cTn id="1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" y="347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26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1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8" presetClass="emph" presetSubtype="0" repeatCount="indefinite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4200000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0" presetClass="pat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10972 0.846203 C -0.002766 0.818179 0.046458 0.719939 0.038264 0.678056 C 0.030069 0.636173 -0.052140 0.627454 -0.060138 0.594908 C -0.068137 0.562362 -0.037130 0.516405 -0.009722 0.482778 C 0.017685 0.449151 0.101111 0.416358 0.104305 0.393149 C 0.107500 0.369939 0.048264 0.366729 0.009444 0.343519 C -0.029375 0.320309 -0.124410 0.285896 -0.128611 0.253889 C -0.132813 0.221883 -0.034572 0.168550 -0.015764 0.151482 " pathEditMode="relative" rAng="0" ptsTypes="">
                                      <p:cBhvr>
                                        <p:cTn id="2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080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26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1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8" presetClass="emph" presetSubtype="0" repeatCount="indefinite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4200000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0" presetClass="pat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28472 0.751852 C 0.036678 0.723827 0.085902 0.625587 0.077708 0.583704 C 0.069513 0.541821 -0.012696 0.533102 -0.020694 0.500556 C -0.028693 0.468010 0.002314 0.422053 0.029722 0.388426 C 0.057129 0.354800 0.140555 0.322006 0.143749 0.298797 C 0.146944 0.275587 0.087708 0.272377 0.048888 0.249167 C 0.010069 0.225957 -0.084966 0.191544 -0.089167 0.159537 C -0.093369 0.127531 0.004872 0.074198 0.023680 0.057130 " pathEditMode="relative" rAng="0" ptsTypes="">
                                      <p:cBhvr>
                                        <p:cTn id="36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080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26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1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8" presetClass="emph" presetSubtype="0" repeatCount="indefinite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4200000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56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266528 -0.126852 " pathEditMode="relative" rAng="0" ptsTypes="">
                                      <p:cBhvr>
                                        <p:cTn id="4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00" y="-10800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10" presetClass="exit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368 0.004444 C -0.019159 0.004444 -0.024171 0.004444 -0.028113 0.004444 C -0.032056 0.004444 -0.036014 0.004444 -0.041025 0.004444 C -0.046037 0.004444 -0.052102 0.004089 -0.058182 0.004444 C -0.064261 0.004799 -0.072132 0.006219 -0.077504 0.006574 C -0.082877 0.006929 -0.085766 0.006574 -0.090417 0.006574 C -0.095067 0.006574 -0.100394 0.006574 -0.105405 0.006574 C -0.110416 0.006574 -0.116180 0.006574 -0.120485 0.006574 C -0.124789 0.006574 -0.127302 0.006574 -0.131229 0.006574 C -0.135157 0.006574 -0.139763 0.008410 -0.144052 0.006574 C -0.148340 0.004737 -0.153383 -0.000772 -0.156964 -0.004445 C -0.160546 -0.008118 -0.162322 -0.012531 -0.165541 -0.015463 C -0.168762 -0.018396 -0.173413 -0.018380 -0.176286 -0.022037 C -0.179161 -0.025695 -0.180636 -0.033010 -0.182788 -0.037408 C -0.184939 -0.041806 -0.187769 -0.044383 -0.189199 -0.048426 C -0.190628 -0.052470 -0.188506 -0.059090 -0.191365 -0.061667 C -0.194226 -0.064244 -0.202066 -0.061683 -0.206355 -0.063889 C -0.210644 -0.066096 -0.214226 -0.071235 -0.217100 -0.074908 C -0.219975 -0.078581 -0.220727 -0.082254 -0.223601 -0.085926 C -0.226476 -0.089599 -0.230780 -0.094383 -0.234346 -0.096945 C -0.237913 -0.099507 -0.241435 -0.100926 -0.245000 -0.101297 C -0.248568 -0.101667 -0.251803 -0.099892 -0.255745 -0.099167 C -0.259689 -0.098442 -0.264716 -0.099152 -0.268658 -0.096945 C -0.272601 -0.094738 -0.276544 -0.089599 -0.279403 -0.085926 C -0.282263 -0.082254 -0.284385 -0.078581 -0.285814 -0.074908 C -0.287244 -0.071235 -0.287620 -0.067562 -0.287981 -0.063889 C -0.288343 -0.060217 -0.285468 -0.055803 -0.287981 -0.052871 C -0.290494 -0.049939 -0.298756 -0.047392 -0.303060 -0.046297 C -0.307365 -0.045201 -0.309877 -0.046297 -0.313805 -0.046297 C -0.317733 -0.046297 -0.322339 -0.046297 -0.326627 -0.046297 C -0.330916 -0.046297 -0.335596 -0.044831 -0.339540 -0.046297 C -0.343482 -0.047763 -0.346703 -0.053257 -0.350285 -0.055093 C -0.353866 -0.056930 -0.357448 -0.056590 -0.361030 -0.057315 C -0.364611 -0.058041 -0.367470 -0.058349 -0.371774 -0.059445 C -0.376079 -0.060541 -0.382203 -0.062053 -0.386854 -0.063889 C -0.391504 -0.065726 -0.395025 -0.069723 -0.399676 -0.070463 C -0.404325 -0.071204 -0.411173 -0.070525 -0.414755 -0.068334 C -0.418337 -0.066142 -0.419736 -0.061358 -0.421166 -0.057315 C -0.422595 -0.053272 -0.422611 -0.048118 -0.423332 -0.044075 C -0.424055 -0.040031 -0.425138 -0.036729 -0.425500 -0.033056 C -0.425861 -0.029383 -0.425138 -0.025710 -0.425500 -0.022037 C -0.425861 -0.018365 -0.426960 -0.014692 -0.427667 -0.011019 C -0.428375 -0.007346 -0.427246 -0.002933 -0.429744 0.000000 C -0.432242 0.002932 -0.438713 0.004367 -0.442655 0.006574 C -0.446599 0.008780 -0.449820 0.011774 -0.453401 0.013240 C -0.456983 0.014706 -0.460565 0.015015 -0.464146 0.015370 C -0.467728 0.015725 -0.471309 0.015370 -0.474891 0.015370 C -0.478473 0.015370 -0.482054 0.016836 -0.485636 0.015370 C -0.489218 0.013904 -0.493522 0.009876 -0.496381 0.006574 C -0.499241 0.003271 -0.499211 -0.000417 -0.502792 -0.004445 C -0.506374 -0.008473 -0.515013 -0.013565 -0.517872 -0.017593 C -0.520731 -0.021621 -0.517089 -0.024198 -0.519948 -0.028612 C -0.522807 -0.033025 -0.531445 -0.039661 -0.535027 -0.044075 C -0.538609 -0.048488 -0.540008 -0.051050 -0.541439 -0.055093 C -0.542868 -0.059136 -0.542176 -0.064306 -0.543605 -0.068334 C -0.545035 -0.072362 -0.547864 -0.075232 -0.550016 -0.079260 C -0.552168 -0.083287 -0.554004 -0.088457 -0.556518 -0.092500 C -0.559031 -0.096544 -0.562943 -0.099846 -0.565095 -0.103519 C -0.567247 -0.107192 -0.566916 -0.110124 -0.569429 -0.114537 C -0.571942 -0.118951 -0.577676 -0.125587 -0.580174 -0.130000 C -0.582673 -0.134414 -0.583349 -0.137362 -0.584418 -0.141019 C -0.585487 -0.144676 -0.585863 -0.148288 -0.586586 -0.151945 C -0.587307 -0.155602 -0.587684 -0.159291 -0.588752 -0.162963 C -0.589821 -0.166636 -0.591205 -0.170309 -0.592996 -0.173982 C -0.594788 -0.177655 -0.598068 -0.181328 -0.599497 -0.185000 C -0.600927 -0.188673 -0.599783 -0.192346 -0.601575 -0.196019 C -0.603365 -0.199692 -0.607022 -0.204831 -0.610242 -0.207037 C -0.613463 -0.209244 -0.617331 -0.208889 -0.620898 -0.209260 C -0.624464 -0.209630 -0.628061 -0.209630 -0.631643 -0.209260 C -0.635224 -0.208889 -0.638806 -0.208504 -0.642387 -0.207037 C -0.645969 -0.205571 -0.650258 -0.203396 -0.653132 -0.200463 C -0.656007 -0.197531 -0.656760 -0.192747 -0.659633 -0.189445 C -0.662508 -0.186142 -0.667519 -0.183951 -0.670378 -0.180649 C -0.673238 -0.177346 -0.673931 -0.173303 -0.676790 -0.169630 C -0.679649 -0.165957 -0.683953 -0.161914 -0.687535 -0.158612 C -0.691116 -0.155309 -0.694698 -0.151652 -0.698280 -0.149815 C -0.701861 -0.147979 -0.705443 -0.147238 -0.709024 -0.147593 C -0.712606 -0.147948 -0.717272 -0.149383 -0.719769 -0.151945 C -0.722269 -0.154507 -0.723306 -0.159291 -0.724013 -0.162963 C -0.724721 -0.166636 -0.724013 -0.170309 -0.724013 -0.173982 C -0.724013 -0.177655 -0.723653 -0.181328 -0.724013 -0.185000 C -0.724375 -0.188673 -0.726181 -0.192346 -0.726181 -0.196019 C -0.726181 -0.199692 -0.725082 -0.203365 -0.724013 -0.207037 C -0.722945 -0.210710 -0.720477 -0.214383 -0.719769 -0.218056 C -0.719062 -0.221729 -0.717979 -0.225772 -0.719769 -0.229075 C -0.721561 -0.232377 -0.726934 -0.236034 -0.730515 -0.237871 C -0.734097 -0.239707 -0.737679 -0.239723 -0.741260 -0.240093 C -0.744842 -0.240463 -0.748423 -0.240093 -0.752005 -0.240093 C -0.755587 -0.240093 -0.758461 -0.242300 -0.762750 -0.240093 C -0.767040 -0.237886 -0.774173 -0.230896 -0.777739 -0.226852 C -0.781306 -0.222809 -0.781636 -0.219507 -0.784150 -0.215834 C -0.786663 -0.212161 -0.790305 -0.208488 -0.792818 -0.204815 C -0.795332 -0.201142 -0.798161 -0.197454 -0.799228 -0.193797 C -0.800297 -0.190139 -0.799228 -0.186528 -0.799228 -0.182871 C -0.799228 -0.179213 -0.799590 -0.175525 -0.799228 -0.171852 C -0.798868 -0.168180 -0.797424 -0.164507 -0.797062 -0.160834 C -0.796701 -0.157161 -0.798131 -0.153488 -0.797062 -0.149815 C -0.795993 -0.146142 -0.791720 -0.140633 -0.790651 -0.138797 " pathEditMode="relative" rAng="0" ptsTypes="">
                                      <p:cBhvr>
                                        <p:cTn id="4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200" y="-780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818 -0.038825 C -0.010671 -0.037510 -0.016230 -0.032910 -0.019937 -0.030938 C -0.023644 -0.028966 -0.027349 -0.030909 -0.031056 -0.026993 C -0.034761 -0.023078 -0.038468 -0.010698 -0.042175 -0.007439 C -0.045880 -0.004179 -0.048839 -0.007439 -0.053293 -0.007439 C -0.057747 -0.007439 -0.063711 -0.008069 -0.068897 -0.007439 C -0.074083 -0.006809 -0.079222 -0.004289 -0.084407 -0.003659 C -0.089593 -0.003029 -0.095558 -0.003659 -0.100011 -0.003659 C -0.104465 -0.003659 -0.107066 -0.003659 -0.111130 -0.003659 C -0.115193 -0.003659 -0.119959 -0.003659 -0.124397 -0.003659 C -0.128835 -0.003659 -0.133304 -0.003659 -0.137758 -0.003659 C -0.142213 -0.003659 -0.146308 -0.003029 -0.151120 -0.003659 C -0.155931 -0.004289 -0.162191 -0.006153 -0.166630 -0.007439 C -0.171068 -0.008726 -0.173668 -0.009411 -0.177749 -0.011383 C -0.181829 -0.013354 -0.187030 -0.017298 -0.191110 -0.019269 C -0.195191 -0.021243 -0.198522 -0.022556 -0.202229 -0.023214 C -0.205935 -0.023871 -0.209641 -0.023214 -0.213347 -0.023214 C -0.217054 -0.023214 -0.220759 -0.018668 -0.224466 -0.023214 C -0.228173 -0.027759 -0.233000 -0.042686 -0.235585 -0.050491 C -0.238170 -0.058297 -0.237765 -0.063528 -0.239977 -0.070047 C -0.242188 -0.076563 -0.245878 -0.090915 -0.248853 -0.089600 C -0.251826 -0.088285 -0.255595 -0.070622 -0.257821 -0.062158 C -0.260049 -0.053697 -0.261108 -0.046630 -0.262213 -0.038825 C -0.263319 -0.031020 -0.264082 -0.023816 -0.264456 -0.015326 C -0.264830 -0.006836 -0.262977 0.002996 -0.264456 0.012116 C -0.265936 0.021236 -0.271480 0.030931 -0.273332 0.039393 C -0.275186 0.047857 -0.274469 0.055717 -0.275576 0.062892 C -0.276681 0.070067 -0.278860 0.082445 -0.279967 0.082445 C -0.281072 0.082445 -0.281836 0.070067 -0.282208 0.062892 C -0.282582 0.055717 -0.282208 0.047227 -0.282208 0.039393 C -0.282208 0.031559 -0.282208 0.023069 -0.282208 0.015894 C -0.282208 0.008719 -0.282208 0.004146 -0.282208 -0.003659 C -0.282208 -0.011464 -0.282208 -0.023131 -0.282208 -0.030938 C -0.282208 -0.038743 -0.282208 -0.043973 -0.282208 -0.050491 C -0.282208 -0.057010 -0.281462 -0.063528 -0.282208 -0.070047 C -0.282956 -0.076563 -0.285214 -0.082425 -0.286694 -0.089600 C -0.288173 -0.096775 -0.289606 -0.105924 -0.291086 -0.113099 C -0.292564 -0.120274 -0.292969 -0.131366 -0.295570 -0.132653 C -0.298171 -0.133941 -0.302250 -0.127998 -0.306689 -0.120823 C -0.311128 -0.113647 -0.315908 -0.101322 -0.322200 -0.089600 C -0.328490 -0.077878 -0.338877 -0.059612 -0.344436 -0.050491 C -0.349995 -0.041371 -0.352582 -0.040741 -0.355555 -0.034881 C -0.358529 -0.029019 -0.360803 -0.021844 -0.362282 -0.015326 C -0.363762 -0.008807 -0.362220 0.002914 -0.364432 0.004228 C -0.366642 0.005543 -0.373696 -0.001577 -0.375549 -0.007439 C -0.377403 -0.013299 -0.373696 -0.022448 -0.375549 -0.030938 C -0.377403 -0.039428 -0.383337 -0.049260 -0.386669 -0.058380 C -0.390001 -0.067498 -0.392945 -0.077852 -0.395546 -0.085657 C -0.398146 -0.093461 -0.400779 -0.105211 -0.402273 -0.105211 C -0.403768 -0.105211 -0.403409 -0.093461 -0.404514 -0.085657 C -0.405621 -0.077852 -0.407054 -0.066185 -0.408907 -0.058380 C -0.410759 -0.050573 -0.413033 -0.045343 -0.415634 -0.038825 C -0.418234 -0.032306 -0.421178 -0.025788 -0.424510 -0.019269 C -0.427842 -0.012753 -0.431923 -0.006234 -0.435627 0.000284 C -0.439335 0.006803 -0.443415 0.013321 -0.446747 0.019839 C -0.450081 0.026356 -0.452293 0.033533 -0.455624 0.039393 C -0.458956 0.045253 -0.463783 0.049143 -0.466743 0.055003 C -0.469701 0.060865 -0.470418 0.069327 -0.473377 0.074559 C -0.476335 0.079788 -0.481163 0.079872 -0.484496 0.086390 C -0.487828 0.092907 -0.490413 0.105862 -0.493371 0.113667 C -0.496331 0.121473 -0.498168 0.126046 -0.502248 0.133221 C -0.506329 0.140398 -0.513398 0.150201 -0.517851 0.156720 C -0.522306 0.163238 -0.525264 0.173645 -0.528969 0.172330 C -0.532676 0.171017 -0.537130 0.156008 -0.540089 0.148833 C -0.543048 0.141656 -0.544511 0.135796 -0.546723 0.129278 C -0.548934 0.122759 -0.551877 0.116241 -0.553356 0.109724 C -0.554836 0.103206 -0.555226 0.097317 -0.555600 0.090169 C -0.555974 0.083020 -0.555226 0.073984 -0.555600 0.066835 C -0.555974 0.059687 -0.557468 0.054457 -0.557842 0.047282 C -0.558215 0.040105 -0.557842 0.032273 -0.557842 0.023783 C -0.557842 0.015293 -0.557842 0.004173 -0.557842 -0.003659 C -0.557842 -0.011493 -0.557842 -0.016723 -0.557842 -0.023214 C -0.557842 -0.029704 -0.557468 -0.036113 -0.557842 -0.042605 C -0.558215 -0.049095 -0.559711 -0.054327 -0.560084 -0.062158 C -0.560458 -0.069992 -0.560084 -0.081110 -0.560084 -0.089600 C -0.560084 -0.098090 -0.560084 -0.104636 -0.560084 -0.113099 C -0.560084 -0.121561 -0.560084 -0.132571 -0.560084 -0.140375 C -0.560084 -0.148180 -0.560084 -0.153412 -0.560084 -0.159930 C -0.560084 -0.166450 -0.560458 -0.172967 -0.560084 -0.179485 C -0.559711 -0.186003 -0.557842 -0.192522 -0.557842 -0.199040 C -0.557842 -0.205559 -0.558606 -0.212077 -0.560084 -0.218594 C -0.561564 -0.225112 -0.564865 -0.230974 -0.566718 -0.238149 C -0.568571 -0.245324 -0.570082 -0.253841 -0.571203 -0.261648 C -0.572323 -0.269453 -0.572714 -0.277833 -0.573446 -0.284981 C -0.574177 -0.292127 -0.573383 -0.303877 -0.575594 -0.304535 C -0.577806 -0.305192 -0.582260 -0.296730 -0.586713 -0.288925 C -0.591167 -0.281120 -0.598983 -0.266823 -0.602317 -0.257703 C -0.605649 -0.248584 -0.602644 -0.243983 -0.606708 -0.234205 C -0.610773 -0.224427 -0.620770 -0.210104 -0.626704 -0.199040 C -0.632636 -0.187975 -0.638959 -0.176282 -0.642307 -0.167818 C -0.645655 -0.159356 -0.645312 -0.156096 -0.646792 -0.148265 C -0.648271 -0.140430 -0.650452 -0.129943 -0.651183 -0.120823 C -0.651916 -0.111702 -0.650436 -0.102007 -0.651183 -0.093544 C -0.651931 -0.085082 -0.654547 -0.077878 -0.655669 -0.070047 C -0.656789 -0.062213 -0.655699 -0.053067 -0.657911 -0.046548 C -0.660121 -0.040030 -0.665245 -0.030938 -0.668935 -0.030938 C -0.672627 -0.030938 -0.677079 -0.040686 -0.680055 -0.046548 C -0.683030 -0.052408 -0.684928 -0.059585 -0.686782 -0.066102 C -0.688635 -0.072620 -0.688947 -0.079139 -0.691174 -0.085657 C -0.693400 -0.092176 -0.697169 -0.098694 -0.700142 -0.105211 C -0.703117 -0.111729 -0.705687 -0.120193 -0.709020 -0.124766 C -0.712353 -0.129339 -0.716075 -0.133310 -0.720139 -0.132653 C -0.724203 -0.131995 -0.729341 -0.122794 -0.733406 -0.120823 C -0.737469 -0.118851 -0.740818 -0.120823 -0.744526 -0.120823 C -0.748231 -0.120823 -0.751938 -0.121479 -0.755643 -0.120823 C -0.759350 -0.120184 -0.762682 -0.118822 -0.766762 -0.116877 C -0.770843 -0.114934 -0.775312 -0.111757 -0.780124 -0.109156 C -0.784935 -0.106554 -0.790821 -0.102582 -0.795634 -0.101267 C -0.800445 -0.099954 -0.804915 -0.101267 -0.808995 -0.101267 C -0.813075 -0.101267 -0.818260 -0.101267 -0.820114 -0.101267 " pathEditMode="relative" rAng="0" ptsTypes="">
                                      <p:cBhvr>
                                        <p:cTn id="5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900" y="0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806 0.005093 C -0.003183 0.005093 -0.007315 0.005093 -0.010070 0.005093 C -0.012825 0.005093 -0.015579 0.005093 -0.018334 0.005093 C -0.021088 0.005093 -0.023843 0.005093 -0.026598 0.005093 C -0.029352 0.005093 -0.031829 0.006189 -0.034862 0.005093 C -0.037894 0.003997 -0.041216 -0.000015 -0.044792 -0.001481 C -0.048369 -0.002947 -0.053021 -0.002237 -0.056320 -0.003703 C -0.059619 -0.005169 -0.062651 -0.007345 -0.064584 -0.010277 C -0.066517 -0.013209 -0.066806 -0.017253 -0.067917 -0.021296 C -0.069028 -0.025339 -0.069595 -0.030493 -0.071250 -0.034537 C -0.072906 -0.038580 -0.076204 -0.041882 -0.077848 -0.045555 C -0.079491 -0.049228 -0.080568 -0.052531 -0.081112 -0.056574 C -0.081656 -0.060617 -0.080278 -0.065401 -0.081112 -0.069814 C -0.081945 -0.074228 -0.085278 -0.078287 -0.086112 -0.083055 C -0.086945 -0.087824 -0.085568 -0.093287 -0.086112 -0.098426 C -0.086656 -0.103564 -0.087998 -0.108009 -0.089375 -0.113888 C -0.090753 -0.119768 -0.093276 -0.127839 -0.094375 -0.133703 C -0.095475 -0.139568 -0.095706 -0.144305 -0.095973 -0.149074 C -0.096239 -0.153842 -0.095973 -0.157901 -0.095973 -0.162314 C -0.095973 -0.166728 -0.095417 -0.170787 -0.095973 -0.175555 C -0.096528 -0.180324 -0.098751 -0.186527 -0.099306 -0.190926 C -0.099862 -0.195324 -0.099306 -0.197531 -0.099306 -0.201944 C -0.099306 -0.206358 -0.099306 -0.212268 -0.099306 -0.217407 C -0.099306 -0.222546 -0.098751 -0.227639 -0.099306 -0.232777 C -0.099862 -0.237916 -0.101540 -0.243827 -0.102639 -0.248240 C -0.103739 -0.252654 -0.104538 -0.255586 -0.105903 -0.259259 C -0.107269 -0.262932 -0.109179 -0.266620 -0.110834 -0.270277 C -0.112489 -0.273935 -0.113623 -0.278271 -0.115834 -0.281203 C -0.118044 -0.284135 -0.121343 -0.286034 -0.124098 -0.287870 C -0.126852 -0.289706 -0.129885 -0.289660 -0.132362 -0.292222 C -0.134838 -0.294784 -0.136482 -0.301404 -0.138959 -0.303240 C -0.141436 -0.305077 -0.144468 -0.302870 -0.147223 -0.303240 C -0.149977 -0.303611 -0.152732 -0.305092 -0.155487 -0.305463 C -0.158241 -0.305833 -0.160996 -0.306188 -0.163750 -0.305463 C -0.166505 -0.304737 -0.168994 -0.302206 -0.172014 -0.301111 C -0.175035 -0.300015 -0.178299 -0.301095 -0.181875 -0.298888 C -0.185452 -0.296682 -0.190163 -0.291172 -0.193473 -0.287870 C -0.196783 -0.284568 -0.198982 -0.281281 -0.201837 -0.279074 C -0.204491 -0.276867 -0.207246 -0.276095 -0.210000 -0.274629 C -0.212755 -0.273163 -0.215510 -0.271743 -0.218264 -0.270277 C -0.221019 -0.268811 -0.223774 -0.266944 -0.226528 -0.265833 C -0.229283 -0.264722 -0.232038 -0.264706 -0.234792 -0.263611 C -0.237547 -0.262515 -0.240301 -0.259984 -0.243056 -0.259259 C -0.245811 -0.258534 -0.248577 -0.259629 -0.251320 -0.259259 C -0.254063 -0.258889 -0.256771 -0.257407 -0.259514 -0.257037 C -0.262257 -0.256666 -0.265024 -0.257037 -0.267778 -0.257037 C -0.270533 -0.257037 -0.273288 -0.257037 -0.276042 -0.257037 C -0.278797 -0.257037 -0.281551 -0.257037 -0.284306 -0.257037 C -0.287061 -0.257037 -0.289538 -0.257777 -0.292570 -0.257037 C -0.295602 -0.256296 -0.299468 -0.253333 -0.302500 -0.252592 C -0.305533 -0.251852 -0.308010 -0.252592 -0.310764 -0.252592 C -0.313519 -0.252592 -0.315730 -0.252592 -0.319028 -0.252592 C -0.322327 -0.252592 -0.326980 -0.252592 -0.330556 -0.252592 C -0.334132 -0.252592 -0.336899 -0.252592 -0.340487 -0.252592 C -0.344075 -0.252592 -0.348507 -0.252592 -0.352084 -0.252592 C -0.355660 -0.252592 -0.358924 -0.252963 -0.361945 -0.252592 C -0.364966 -0.252222 -0.367176 -0.251095 -0.370209 -0.250370 C -0.373241 -0.249645 -0.377385 -0.250432 -0.380139 -0.248240 C -0.382894 -0.246049 -0.384538 -0.241265 -0.386737 -0.237222 C -0.388936 -0.233179 -0.390857 -0.227654 -0.393334 -0.223981 C -0.395811 -0.220308 -0.398843 -0.218117 -0.401598 -0.215185 C -0.404352 -0.212253 -0.407651 -0.209691 -0.409862 -0.206388 C -0.412072 -0.203086 -0.413206 -0.199043 -0.414862 -0.195370 C -0.416517 -0.191697 -0.417593 -0.186929 -0.419792 -0.184351 C -0.421991 -0.181774 -0.424757 -0.181018 -0.428056 -0.179907 C -0.431355 -0.178796 -0.436007 -0.178055 -0.439584 -0.177685 C -0.443160 -0.177314 -0.446482 -0.178410 -0.449514 -0.177685 C -0.452547 -0.176959 -0.454746 -0.174058 -0.457778 -0.173333 C -0.460811 -0.172608 -0.464399 -0.173333 -0.467709 -0.173333 C -0.471019 -0.173333 -0.474063 -0.173333 -0.477639 -0.173333 C -0.481216 -0.173333 -0.485591 -0.173333 -0.489167 -0.173333 C -0.492744 -0.173333 -0.495788 -0.173333 -0.499098 -0.173333 C -0.502408 -0.173333 -0.504629 -0.173333 -0.509028 -0.173333 C -0.513426 -0.173333 -0.520254 -0.173333 -0.525487 -0.173333 C -0.530717 -0.173333 -0.535730 -0.173333 -0.540417 -0.173333 C -0.545105 -0.173333 -0.549213 -0.173333 -0.553612 -0.173333 C -0.558010 -0.173333 -0.562952 -0.173333 -0.566806 -0.173333 C -0.570660 -0.173333 -0.573426 -0.173333 -0.576737 -0.173333 C -0.580047 -0.173333 -0.583369 -0.173333 -0.586667 -0.173333 C -0.589966 -0.173333 -0.593507 -0.173333 -0.596528 -0.173333 C -0.599549 -0.173333 -0.601482 -0.173333 -0.604792 -0.173333 C -0.608102 -0.173333 -0.613079 -0.172963 -0.616389 -0.173333 C -0.619700 -0.173703 -0.621899 -0.174459 -0.624653 -0.175555 C -0.627408 -0.176651 -0.629619 -0.179182 -0.632917 -0.179907 C -0.636216 -0.180632 -0.640325 -0.179907 -0.644445 -0.179907 C -0.648564 -0.179907 -0.654062 -0.179907 -0.657638 -0.179907 C -0.661216 -0.179907 -0.663148 -0.181373 -0.665903 -0.179907 C -0.668658 -0.178441 -0.671413 -0.173672 -0.674167 -0.171111 C -0.676922 -0.168549 -0.679676 -0.166743 -0.682431 -0.164537 C -0.685186 -0.162330 -0.687940 -0.159336 -0.690695 -0.157870 C -0.693450 -0.156404 -0.695648 -0.155370 -0.698959 -0.155740 C -0.702269 -0.156111 -0.707246 -0.156790 -0.710556 -0.160092 C -0.713866 -0.163395 -0.715521 -0.172623 -0.718820 -0.175555 C -0.722118 -0.178487 -0.727593 -0.175493 -0.730348 -0.177685 C -0.733102 -0.179876 -0.733693 -0.185031 -0.735348 -0.188703 C -0.737002 -0.192376 -0.738635 -0.195679 -0.740278 -0.199722 C -0.741922 -0.203765 -0.744387 -0.208919 -0.745209 -0.212963 C -0.746031 -0.217006 -0.743831 -0.220308 -0.745209 -0.223981 C -0.746585 -0.227654 -0.752094 -0.231327 -0.753473 -0.235000 C -0.754850 -0.238672 -0.753195 -0.240879 -0.753473 -0.246018 C -0.753749 -0.251157 -0.754583 -0.260694 -0.755139 -0.265833 C -0.755695 -0.270972 -0.756528 -0.273179 -0.756806 -0.276851 C -0.757083 -0.280524 -0.757083 -0.283827 -0.756806 -0.287870 C -0.756528 -0.291913 -0.755417 -0.297068 -0.755139 -0.301111 C -0.754862 -0.305154 -0.755139 -0.308102 -0.755139 -0.312129 C -0.755139 -0.316157 -0.755139 -0.320509 -0.755139 -0.325277 C -0.755139 -0.330046 -0.756517 -0.337438 -0.755139 -0.340740 C -0.753762 -0.344043 -0.750174 -0.344367 -0.746875 -0.345092 C -0.743577 -0.345818 -0.738645 -0.344722 -0.735348 -0.345092 C -0.732049 -0.345463 -0.729838 -0.346944 -0.727084 -0.347314 C -0.724329 -0.347685 -0.722130 -0.347314 -0.718820 -0.347314 C -0.715510 -0.347314 -0.710533 -0.347314 -0.707223 -0.347314 C -0.703912 -0.347314 -0.702257 -0.346944 -0.698959 -0.347314 C -0.695660 -0.347685 -0.690729 -0.348441 -0.687431 -0.349537 C -0.684132 -0.350632 -0.682477 -0.352052 -0.679167 -0.353888 C -0.675857 -0.355725 -0.670879 -0.357978 -0.667570 -0.360555 C -0.664260 -0.363132 -0.662060 -0.366419 -0.659306 -0.369351 C -0.656551 -0.372284 -0.653797 -0.377407 -0.651042 -0.378148 C -0.648287 -0.378888 -0.644422 -0.376358 -0.642778 -0.373796 C -0.641135 -0.371234 -0.641725 -0.366450 -0.641181 -0.362777 C -0.640637 -0.359105 -0.639792 -0.355432 -0.639514 -0.351759 C -0.639237 -0.348086 -0.639514 -0.344413 -0.639514 -0.340740 C -0.639514 -0.337068 -0.639514 -0.333395 -0.639514 -0.329722 C -0.639514 -0.326049 -0.639237 -0.322376 -0.639514 -0.318703 C -0.639792 -0.315031 -0.640637 -0.311358 -0.641181 -0.307685 C -0.641725 -0.304012 -0.642512 -0.300339 -0.642778 -0.296666 C -0.643043 -0.292993 -0.642778 -0.290046 -0.642778 -0.285648 C -0.642778 -0.281250 -0.644422 -0.273950 -0.642778 -0.270277 C -0.641135 -0.266605 -0.634561 -0.264722 -0.632917 -0.263611 " pathEditMode="relative" rAng="0" ptsTypes="">
                                      <p:cBhvr>
                                        <p:cTn id="5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00" y="-1460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0" presetClass="exit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299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44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6" presetClass="emph" presetSubtype="0" fill="hold" grpId="1" nodeType="withEffect">
                                  <p:stCondLst>
                                    <p:cond delay="5400"/>
                                  </p:stCondLst>
                                  <p:childTnLst>
                                    <p:animScale>
                                      <p:cBhvr>
                                        <p:cTn id="68" dur="3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2" nodeType="withEffect">
                                  <p:stCondLst>
                                    <p:cond delay="5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298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63" presetClass="path" presetSubtype="0" repeatCount="indefinite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animMotion origin="layout" path="M 3.33333E-6 -2.22222E-6 L 1.87083 -2.22222E-6 " pathEditMode="relative" rAng="0" ptsTypes="AA">
                                      <p:cBhvr>
                                        <p:cTn id="7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500" y="0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63" presetClass="path" presetSubtype="0" repeatCount="indefinite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animMotion origin="layout" path="M 0 1.11022E-16 L 2.71667 1.11022E-16 " pathEditMode="relative" rAng="0" ptsTypes="AA">
                                      <p:cBhvr>
                                        <p:cTn id="79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800" y="0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0" presetClass="path" presetSubtype="0" repeatCount="indefinite" accel="50000" decel="5000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animMotion origin="layout" path="M -3.33333E-6 -2.59259E-6 C 0.10313 -0.04838 0.20625 -0.09676 0.33941 -0.09352 C 0.47223 -0.09004 0.67309 0.01227 0.79757 0.0206 C 0.92205 0.02917 1.03073 -0.03148 1.08611 -0.04328 C 1.14167 -0.05509 1.13594 -0.05254 1.13021 -0.05023 " pathEditMode="relative" rAng="0" ptsTypes="aaaaA">
                                      <p:cBhvr>
                                        <p:cTn id="81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100" y="-3400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0" presetClass="path" presetSubtype="0" repeatCount="indefinite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-0.00695 0.02199 C 0.18073 -0.05509 0.36753 -0.13125 0.56684 -0.12708 C 0.76736 -0.12199 1.02951 0.03102 1.19305 0.04907 C 1.35434 0.06667 1.47413 0.00486 1.54878 -0.02176 C 1.62031 -0.04653 1.62291 -0.07708 1.62673 -0.10695 " pathEditMode="relative" rAng="-603180" ptsTypes="aaaaA">
                                      <p:cBhvr>
                                        <p:cTn id="83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000" y="-4300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0" presetClass="path" presetSubtype="0" repeatCount="indefinite" fill="hold" nodeType="withEffect">
                                  <p:stCondLst>
                                    <p:cond delay="4300"/>
                                  </p:stCondLst>
                                  <p:childTnLst>
                                    <p:animMotion origin="layout" path="M 1.38889E-6 -1.11111E-6 C 0.15243 0.12546 0.30503 0.25092 0.48003 0.27986 C 0.65503 0.30879 0.89166 0.18889 1.05 0.17338 C 1.20833 0.15787 1.33333 0.16666 1.43003 0.18657 C 1.52673 0.20648 1.57829 0.24976 1.63003 0.29328 " pathEditMode="relative" ptsTypes="aaaaA">
                                      <p:cBhvr>
                                        <p:cTn id="85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6" presetID="0" presetClass="path" presetSubtype="0" repeatCount="indefinite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3.33333E-6 3.7037E-6 C 0.14427 0.04884 0.28889 0.09791 0.46841 0.10671 C 0.64792 0.11551 0.89775 0.05115 1.07726 0.05324 C 1.25677 0.05532 1.40122 0.0875 1.54584 0.1199 " pathEditMode="relative" rAng="0" ptsTypes="aaaA">
                                      <p:cBhvr>
                                        <p:cTn id="8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300" y="6000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0" presetClass="path" presetSubtype="0" repeatCount="indefinite" accel="50000" decel="50000" fill="hold" nodeType="withEffect">
                                  <p:stCondLst>
                                    <p:cond delay="5700"/>
                                  </p:stCondLst>
                                  <p:childTnLst>
                                    <p:animMotion origin="layout" path="M 0.00833 0.02361 C 0.1467 -0.02477 0.28524 -0.07315 0.46406 -0.06991 C 0.64253 -0.06644 0.91232 0.03588 1.07951 0.04421 C 1.2467 0.05277 1.39253 -0.00787 1.46701 -0.01968 C 1.54166 -0.03149 1.53385 -0.02894 1.52621 -0.02662 " pathEditMode="relative" rAng="0" ptsTypes="aaaaA">
                                      <p:cBhvr>
                                        <p:cTn id="89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700" y="-3400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0" presetClass="path" presetSubtype="0" repeatCount="indefinite" fill="hold" nodeType="withEffect">
                                  <p:stCondLst>
                                    <p:cond delay="5200"/>
                                  </p:stCondLst>
                                  <p:childTnLst>
                                    <p:animMotion origin="layout" path="M -0.00695 0.02199 C 0.18073 -0.05509 0.36753 -0.13125 0.56684 -0.12708 C 0.76736 -0.12199 1.02951 0.03102 1.19305 0.04907 C 1.35434 0.06667 1.47413 0.00486 1.54878 -0.02176 C 1.62031 -0.04653 1.62291 -0.07708 1.62673 -0.10695 " pathEditMode="relative" rAng="-603180" ptsTypes="aaaaA">
                                      <p:cBhvr>
                                        <p:cTn id="91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000" y="-4300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0" presetClass="path" presetSubtype="0" repeatCount="indefinite" fill="hold" nodeType="withEffect">
                                  <p:stCondLst>
                                    <p:cond delay="5800"/>
                                  </p:stCondLst>
                                  <p:childTnLst>
                                    <p:animMotion origin="layout" path="M -3.33333E-6 4.81481E-6 C 0.0809 -0.17662 0.16181 -0.35324 0.31007 -0.38658 C 0.45833 -0.41991 0.7217 -0.22223 0.88993 -0.2 C 1.05816 -0.17778 1.21823 -0.23773 1.31997 -0.25324 C 1.4217 -0.26875 1.46076 -0.28102 1.5 -0.29329 " pathEditMode="relative" ptsTypes="aaaaA">
                                      <p:cBhvr>
                                        <p:cTn id="93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4" presetID="0" presetClass="path" presetSubtype="0" repeatCount="indefinite" fill="hold" nodeType="withEffect">
                                  <p:stCondLst>
                                    <p:cond delay="4800"/>
                                  </p:stCondLst>
                                  <p:childTnLst>
                                    <p:animMotion origin="layout" path="M -4.44444E-6 -0.0537 C 0.15243 0.07176 0.30504 0.19722 0.47987 0.22616 C 0.65504 0.2551 0.89167 0.13519 1.05 0.11968 C 1.20834 0.10417 1.33334 0.11297 1.43004 0.13287 C 1.52674 0.15278 1.5783 0.19607 1.63004 0.23959 " pathEditMode="relative" rAng="0" ptsTypes="aaaaA">
                                      <p:cBhvr>
                                        <p:cTn id="95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500" y="15400"/>
                                    </p:animMotion>
                                  </p:childTnLst>
                                </p:cTn>
                              </p:par>
                              <p:par>
                                <p:cTn id="96" presetID="0" presetClass="path" presetSubtype="0" repeatCount="indefinite" fill="hold" nodeType="withEffect">
                                  <p:stCondLst>
                                    <p:cond delay="5300"/>
                                  </p:stCondLst>
                                  <p:childTnLst>
                                    <p:animMotion origin="layout" path="M -5.55556E-7 6.93642E-7 C 0.14427 0.0585 0.28889 0.11746 0.4684 0.12832 C 0.64792 0.13896 0.89774 0.06127 1.07726 0.06381 C 1.25677 0.06636 1.40122 0.10497 1.54583 0.14428 " pathEditMode="relative" rAng="0" ptsTypes="aaaA">
                                      <p:cBhvr>
                                        <p:cTn id="97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300" y="7200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1" presetClass="entr" presetSubtype="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63" presetClass="path" presetSubtype="0" repeatCount="indefinite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animMotion origin="layout" path="M -3.33333E-6 1.11022E-16 L 1.20625 1.11022E-16 " pathEditMode="relative" rAng="0" ptsTypes="AA">
                                      <p:cBhvr>
                                        <p:cTn id="101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300" y="0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368 0.004444 C -0.019159 0.004444 -0.024171 0.004444 -0.028113 0.004444 C -0.032056 0.004444 -0.036014 0.004444 -0.041025 0.004444 C -0.046037 0.004444 -0.052102 0.004089 -0.058182 0.004444 C -0.064261 0.004799 -0.072132 0.006219 -0.077504 0.006574 C -0.082877 0.006929 -0.085766 0.006574 -0.090417 0.006574 C -0.095067 0.006574 -0.100394 0.006574 -0.105405 0.006574 C -0.110416 0.006574 -0.116180 0.006574 -0.120485 0.006574 C -0.124789 0.006574 -0.127302 0.006574 -0.131229 0.006574 C -0.135157 0.006574 -0.139763 0.008410 -0.144052 0.006574 C -0.148340 0.004737 -0.153383 -0.000772 -0.156964 -0.004445 C -0.160546 -0.008118 -0.162322 -0.012531 -0.165541 -0.015463 C -0.168762 -0.018396 -0.173413 -0.018380 -0.176286 -0.022037 C -0.179161 -0.025695 -0.180636 -0.033010 -0.182788 -0.037408 C -0.184939 -0.041806 -0.187769 -0.044383 -0.189199 -0.048426 C -0.190628 -0.052470 -0.188506 -0.059090 -0.191365 -0.061667 C -0.194226 -0.064244 -0.202066 -0.061683 -0.206355 -0.063889 C -0.210644 -0.066096 -0.214226 -0.071235 -0.217100 -0.074908 C -0.219975 -0.078581 -0.220727 -0.082254 -0.223601 -0.085926 C -0.226476 -0.089599 -0.230780 -0.094383 -0.234346 -0.096945 C -0.237913 -0.099507 -0.241435 -0.100926 -0.245000 -0.101297 C -0.248568 -0.101667 -0.251803 -0.099892 -0.255745 -0.099167 C -0.259689 -0.098442 -0.264716 -0.099152 -0.268658 -0.096945 C -0.272601 -0.094738 -0.276544 -0.089599 -0.279403 -0.085926 C -0.282263 -0.082254 -0.284385 -0.078581 -0.285814 -0.074908 C -0.287244 -0.071235 -0.287620 -0.067562 -0.287981 -0.063889 C -0.288343 -0.060217 -0.285468 -0.055803 -0.287981 -0.052871 C -0.290494 -0.049939 -0.298756 -0.047392 -0.303060 -0.046297 C -0.307365 -0.045201 -0.309877 -0.046297 -0.313805 -0.046297 C -0.317733 -0.046297 -0.322339 -0.046297 -0.326627 -0.046297 C -0.330916 -0.046297 -0.335596 -0.044831 -0.339540 -0.046297 C -0.343482 -0.047763 -0.346703 -0.053257 -0.350285 -0.055093 C -0.353866 -0.056930 -0.357448 -0.056590 -0.361030 -0.057315 C -0.364611 -0.058041 -0.367470 -0.058349 -0.371774 -0.059445 C -0.376079 -0.060541 -0.382203 -0.062053 -0.386854 -0.063889 C -0.391504 -0.065726 -0.395025 -0.069723 -0.399676 -0.070463 C -0.404325 -0.071204 -0.411173 -0.070525 -0.414755 -0.068334 C -0.418337 -0.066142 -0.419736 -0.061358 -0.421166 -0.057315 C -0.422595 -0.053272 -0.422611 -0.048118 -0.423332 -0.044075 C -0.424055 -0.040031 -0.425138 -0.036729 -0.425500 -0.033056 C -0.425861 -0.029383 -0.425138 -0.025710 -0.425500 -0.022037 C -0.425861 -0.018365 -0.426960 -0.014692 -0.427667 -0.011019 C -0.428375 -0.007346 -0.427246 -0.002933 -0.429744 0.000000 C -0.432242 0.002932 -0.438713 0.004367 -0.442655 0.006574 C -0.446599 0.008780 -0.449820 0.011774 -0.453401 0.013240 C -0.456983 0.014706 -0.460565 0.015015 -0.464146 0.015370 C -0.467728 0.015725 -0.471309 0.015370 -0.474891 0.015370 C -0.478473 0.015370 -0.482054 0.016836 -0.485636 0.015370 C -0.489218 0.013904 -0.493522 0.009876 -0.496381 0.006574 C -0.499241 0.003271 -0.499211 -0.000417 -0.502792 -0.004445 C -0.506374 -0.008473 -0.515013 -0.013565 -0.517872 -0.017593 C -0.520731 -0.021621 -0.517089 -0.024198 -0.519948 -0.028612 C -0.522807 -0.033025 -0.531445 -0.039661 -0.535027 -0.044075 C -0.538609 -0.048488 -0.540008 -0.051050 -0.541439 -0.055093 C -0.542868 -0.059136 -0.542176 -0.064306 -0.543605 -0.068334 C -0.545035 -0.072362 -0.547864 -0.075232 -0.550016 -0.079260 C -0.552168 -0.083287 -0.554004 -0.088457 -0.556518 -0.092500 C -0.559031 -0.096544 -0.562943 -0.099846 -0.565095 -0.103519 C -0.567247 -0.107192 -0.566916 -0.110124 -0.569429 -0.114537 C -0.571942 -0.118951 -0.577676 -0.125587 -0.580174 -0.130000 C -0.582673 -0.134414 -0.583349 -0.137362 -0.584418 -0.141019 C -0.585487 -0.144676 -0.585863 -0.148288 -0.586586 -0.151945 C -0.587307 -0.155602 -0.587684 -0.159291 -0.588752 -0.162963 C -0.589821 -0.166636 -0.591205 -0.170309 -0.592996 -0.173982 C -0.594788 -0.177655 -0.598068 -0.181328 -0.599497 -0.185000 C -0.600927 -0.188673 -0.599783 -0.192346 -0.601575 -0.196019 C -0.603365 -0.199692 -0.607022 -0.204831 -0.610242 -0.207037 C -0.613463 -0.209244 -0.617331 -0.208889 -0.620898 -0.209260 C -0.624464 -0.209630 -0.628061 -0.209630 -0.631643 -0.209260 C -0.635224 -0.208889 -0.638806 -0.208504 -0.642387 -0.207037 C -0.645969 -0.205571 -0.650258 -0.203396 -0.653132 -0.200463 C -0.656007 -0.197531 -0.656760 -0.192747 -0.659633 -0.189445 C -0.662508 -0.186142 -0.667519 -0.183951 -0.670378 -0.180649 C -0.673238 -0.177346 -0.673931 -0.173303 -0.676790 -0.169630 C -0.679649 -0.165957 -0.683953 -0.161914 -0.687535 -0.158612 C -0.691116 -0.155309 -0.694698 -0.151652 -0.698280 -0.149815 C -0.701861 -0.147979 -0.705443 -0.147238 -0.709024 -0.147593 C -0.712606 -0.147948 -0.717272 -0.149383 -0.719769 -0.151945 C -0.722269 -0.154507 -0.723306 -0.159291 -0.724013 -0.162963 C -0.724721 -0.166636 -0.724013 -0.170309 -0.724013 -0.173982 C -0.724013 -0.177655 -0.723653 -0.181328 -0.724013 -0.185000 C -0.724375 -0.188673 -0.726181 -0.192346 -0.726181 -0.196019 C -0.726181 -0.199692 -0.725082 -0.203365 -0.724013 -0.207037 C -0.722945 -0.210710 -0.720477 -0.214383 -0.719769 -0.218056 C -0.719062 -0.221729 -0.717979 -0.225772 -0.719769 -0.229075 C -0.721561 -0.232377 -0.726934 -0.236034 -0.730515 -0.237871 C -0.734097 -0.239707 -0.737679 -0.239723 -0.741260 -0.240093 C -0.744842 -0.240463 -0.748423 -0.240093 -0.752005 -0.240093 C -0.755587 -0.240093 -0.758461 -0.242300 -0.762750 -0.240093 C -0.767040 -0.237886 -0.774173 -0.230896 -0.777739 -0.226852 C -0.781306 -0.222809 -0.781636 -0.219507 -0.784150 -0.215834 C -0.786663 -0.212161 -0.790305 -0.208488 -0.792818 -0.204815 C -0.795332 -0.201142 -0.798161 -0.197454 -0.799228 -0.193797 C -0.800297 -0.190139 -0.799228 -0.186528 -0.799228 -0.182871 C -0.799228 -0.179213 -0.799590 -0.175525 -0.799228 -0.171852 C -0.798868 -0.168180 -0.797424 -0.164507 -0.797062 -0.160834 C -0.796701 -0.157161 -0.798131 -0.153488 -0.797062 -0.149815 C -0.795993 -0.146142 -0.791720 -0.140633 -0.790651 -0.138797 " pathEditMode="relative" rAng="0" ptsTypes="">
                                      <p:cBhvr>
                                        <p:cTn id="103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200" y="-7800"/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818 -0.038825 C -0.010671 -0.037510 -0.016230 -0.032910 -0.019937 -0.030938 C -0.023644 -0.028966 -0.027349 -0.030909 -0.031056 -0.026993 C -0.034761 -0.023078 -0.038468 -0.010698 -0.042175 -0.007439 C -0.045880 -0.004179 -0.048839 -0.007439 -0.053293 -0.007439 C -0.057747 -0.007439 -0.063711 -0.008069 -0.068897 -0.007439 C -0.074083 -0.006809 -0.079222 -0.004289 -0.084407 -0.003659 C -0.089593 -0.003029 -0.095558 -0.003659 -0.100011 -0.003659 C -0.104465 -0.003659 -0.107066 -0.003659 -0.111130 -0.003659 C -0.115193 -0.003659 -0.119959 -0.003659 -0.124397 -0.003659 C -0.128835 -0.003659 -0.133304 -0.003659 -0.137758 -0.003659 C -0.142213 -0.003659 -0.146308 -0.003029 -0.151120 -0.003659 C -0.155931 -0.004289 -0.162191 -0.006153 -0.166630 -0.007439 C -0.171068 -0.008726 -0.173668 -0.009411 -0.177749 -0.011383 C -0.181829 -0.013354 -0.187030 -0.017298 -0.191110 -0.019269 C -0.195191 -0.021243 -0.198522 -0.022556 -0.202229 -0.023214 C -0.205935 -0.023871 -0.209641 -0.023214 -0.213347 -0.023214 C -0.217054 -0.023214 -0.220759 -0.018668 -0.224466 -0.023214 C -0.228173 -0.027759 -0.233000 -0.042686 -0.235585 -0.050491 C -0.238170 -0.058297 -0.237765 -0.063528 -0.239977 -0.070047 C -0.242188 -0.076563 -0.245878 -0.090915 -0.248853 -0.089600 C -0.251826 -0.088285 -0.255595 -0.070622 -0.257821 -0.062158 C -0.260049 -0.053697 -0.261108 -0.046630 -0.262213 -0.038825 C -0.263319 -0.031020 -0.264082 -0.023816 -0.264456 -0.015326 C -0.264830 -0.006836 -0.262977 0.002996 -0.264456 0.012116 C -0.265936 0.021236 -0.271480 0.030931 -0.273332 0.039393 C -0.275186 0.047857 -0.274469 0.055717 -0.275576 0.062892 C -0.276681 0.070067 -0.278860 0.082445 -0.279967 0.082445 C -0.281072 0.082445 -0.281836 0.070067 -0.282208 0.062892 C -0.282582 0.055717 -0.282208 0.047227 -0.282208 0.039393 C -0.282208 0.031559 -0.282208 0.023069 -0.282208 0.015894 C -0.282208 0.008719 -0.282208 0.004146 -0.282208 -0.003659 C -0.282208 -0.011464 -0.282208 -0.023131 -0.282208 -0.030938 C -0.282208 -0.038743 -0.282208 -0.043973 -0.282208 -0.050491 C -0.282208 -0.057010 -0.281462 -0.063528 -0.282208 -0.070047 C -0.282956 -0.076563 -0.285214 -0.082425 -0.286694 -0.089600 C -0.288173 -0.096775 -0.289606 -0.105924 -0.291086 -0.113099 C -0.292564 -0.120274 -0.292969 -0.131366 -0.295570 -0.132653 C -0.298171 -0.133941 -0.302250 -0.127998 -0.306689 -0.120823 C -0.311128 -0.113647 -0.315908 -0.101322 -0.322200 -0.089600 C -0.328490 -0.077878 -0.338877 -0.059612 -0.344436 -0.050491 C -0.349995 -0.041371 -0.352582 -0.040741 -0.355555 -0.034881 C -0.358529 -0.029019 -0.360803 -0.021844 -0.362282 -0.015326 C -0.363762 -0.008807 -0.362220 0.002914 -0.364432 0.004228 C -0.366642 0.005543 -0.373696 -0.001577 -0.375549 -0.007439 C -0.377403 -0.013299 -0.373696 -0.022448 -0.375549 -0.030938 C -0.377403 -0.039428 -0.383337 -0.049260 -0.386669 -0.058380 C -0.390001 -0.067498 -0.392945 -0.077852 -0.395546 -0.085657 C -0.398146 -0.093461 -0.400779 -0.105211 -0.402273 -0.105211 C -0.403768 -0.105211 -0.403409 -0.093461 -0.404514 -0.085657 C -0.405621 -0.077852 -0.407054 -0.066185 -0.408907 -0.058380 C -0.410759 -0.050573 -0.413033 -0.045343 -0.415634 -0.038825 C -0.418234 -0.032306 -0.421178 -0.025788 -0.424510 -0.019269 C -0.427842 -0.012753 -0.431923 -0.006234 -0.435627 0.000284 C -0.439335 0.006803 -0.443415 0.013321 -0.446747 0.019839 C -0.450081 0.026356 -0.452293 0.033533 -0.455624 0.039393 C -0.458956 0.045253 -0.463783 0.049143 -0.466743 0.055003 C -0.469701 0.060865 -0.470418 0.069327 -0.473377 0.074559 C -0.476335 0.079788 -0.481163 0.079872 -0.484496 0.086390 C -0.487828 0.092907 -0.490413 0.105862 -0.493371 0.113667 C -0.496331 0.121473 -0.498168 0.126046 -0.502248 0.133221 C -0.506329 0.140398 -0.513398 0.150201 -0.517851 0.156720 C -0.522306 0.163238 -0.525264 0.173645 -0.528969 0.172330 C -0.532676 0.171017 -0.537130 0.156008 -0.540089 0.148833 C -0.543048 0.141656 -0.544511 0.135796 -0.546723 0.129278 C -0.548934 0.122759 -0.551877 0.116241 -0.553356 0.109724 C -0.554836 0.103206 -0.555226 0.097317 -0.555600 0.090169 C -0.555974 0.083020 -0.555226 0.073984 -0.555600 0.066835 C -0.555974 0.059687 -0.557468 0.054457 -0.557842 0.047282 C -0.558215 0.040105 -0.557842 0.032273 -0.557842 0.023783 C -0.557842 0.015293 -0.557842 0.004173 -0.557842 -0.003659 C -0.557842 -0.011493 -0.557842 -0.016723 -0.557842 -0.023214 C -0.557842 -0.029704 -0.557468 -0.036113 -0.557842 -0.042605 C -0.558215 -0.049095 -0.559711 -0.054327 -0.560084 -0.062158 C -0.560458 -0.069992 -0.560084 -0.081110 -0.560084 -0.089600 C -0.560084 -0.098090 -0.560084 -0.104636 -0.560084 -0.113099 C -0.560084 -0.121561 -0.560084 -0.132571 -0.560084 -0.140375 C -0.560084 -0.148180 -0.560084 -0.153412 -0.560084 -0.159930 C -0.560084 -0.166450 -0.560458 -0.172967 -0.560084 -0.179485 C -0.559711 -0.186003 -0.557842 -0.192522 -0.557842 -0.199040 C -0.557842 -0.205559 -0.558606 -0.212077 -0.560084 -0.218594 C -0.561564 -0.225112 -0.564865 -0.230974 -0.566718 -0.238149 C -0.568571 -0.245324 -0.570082 -0.253841 -0.571203 -0.261648 C -0.572323 -0.269453 -0.572714 -0.277833 -0.573446 -0.284981 C -0.574177 -0.292127 -0.573383 -0.303877 -0.575594 -0.304535 C -0.577806 -0.305192 -0.582260 -0.296730 -0.586713 -0.288925 C -0.591167 -0.281120 -0.598983 -0.266823 -0.602317 -0.257703 C -0.605649 -0.248584 -0.602644 -0.243983 -0.606708 -0.234205 C -0.610773 -0.224427 -0.620770 -0.210104 -0.626704 -0.199040 C -0.632636 -0.187975 -0.638959 -0.176282 -0.642307 -0.167818 C -0.645655 -0.159356 -0.645312 -0.156096 -0.646792 -0.148265 C -0.648271 -0.140430 -0.650452 -0.129943 -0.651183 -0.120823 C -0.651916 -0.111702 -0.650436 -0.102007 -0.651183 -0.093544 C -0.651931 -0.085082 -0.654547 -0.077878 -0.655669 -0.070047 C -0.656789 -0.062213 -0.655699 -0.053067 -0.657911 -0.046548 C -0.660121 -0.040030 -0.665245 -0.030938 -0.668935 -0.030938 C -0.672627 -0.030938 -0.677079 -0.040686 -0.680055 -0.046548 C -0.683030 -0.052408 -0.684928 -0.059585 -0.686782 -0.066102 C -0.688635 -0.072620 -0.688947 -0.079139 -0.691174 -0.085657 C -0.693400 -0.092176 -0.697169 -0.098694 -0.700142 -0.105211 C -0.703117 -0.111729 -0.705687 -0.120193 -0.709020 -0.124766 C -0.712353 -0.129339 -0.716075 -0.133310 -0.720139 -0.132653 C -0.724203 -0.131995 -0.729341 -0.122794 -0.733406 -0.120823 C -0.737469 -0.118851 -0.740818 -0.120823 -0.744526 -0.120823 C -0.748231 -0.120823 -0.751938 -0.121479 -0.755643 -0.120823 C -0.759350 -0.120184 -0.762682 -0.118822 -0.766762 -0.116877 C -0.770843 -0.114934 -0.775312 -0.111757 -0.780124 -0.109156 C -0.784935 -0.106554 -0.790821 -0.102582 -0.795634 -0.101267 C -0.800445 -0.099954 -0.804915 -0.101267 -0.808995 -0.101267 C -0.813075 -0.101267 -0.818260 -0.101267 -0.820114 -0.101267 " pathEditMode="relative" rAng="0" ptsTypes="">
                                      <p:cBhvr>
                                        <p:cTn id="105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900" y="0"/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806 0.005093 C -0.003183 0.005093 -0.007315 0.005093 -0.010070 0.005093 C -0.012825 0.005093 -0.015579 0.005093 -0.018334 0.005093 C -0.021088 0.005093 -0.023843 0.005093 -0.026598 0.005093 C -0.029352 0.005093 -0.031829 0.006189 -0.034862 0.005093 C -0.037894 0.003997 -0.041216 -0.000015 -0.044792 -0.001481 C -0.048369 -0.002947 -0.053021 -0.002237 -0.056320 -0.003703 C -0.059619 -0.005169 -0.062651 -0.007345 -0.064584 -0.010277 C -0.066517 -0.013209 -0.066806 -0.017253 -0.067917 -0.021296 C -0.069028 -0.025339 -0.069595 -0.030493 -0.071250 -0.034537 C -0.072906 -0.038580 -0.076204 -0.041882 -0.077848 -0.045555 C -0.079491 -0.049228 -0.080568 -0.052531 -0.081112 -0.056574 C -0.081656 -0.060617 -0.080278 -0.065401 -0.081112 -0.069814 C -0.081945 -0.074228 -0.085278 -0.078287 -0.086112 -0.083055 C -0.086945 -0.087824 -0.085568 -0.093287 -0.086112 -0.098426 C -0.086656 -0.103564 -0.087998 -0.108009 -0.089375 -0.113888 C -0.090753 -0.119768 -0.093276 -0.127839 -0.094375 -0.133703 C -0.095475 -0.139568 -0.095706 -0.144305 -0.095973 -0.149074 C -0.096239 -0.153842 -0.095973 -0.157901 -0.095973 -0.162314 C -0.095973 -0.166728 -0.095417 -0.170787 -0.095973 -0.175555 C -0.096528 -0.180324 -0.098751 -0.186527 -0.099306 -0.190926 C -0.099862 -0.195324 -0.099306 -0.197531 -0.099306 -0.201944 C -0.099306 -0.206358 -0.099306 -0.212268 -0.099306 -0.217407 C -0.099306 -0.222546 -0.098751 -0.227639 -0.099306 -0.232777 C -0.099862 -0.237916 -0.101540 -0.243827 -0.102639 -0.248240 C -0.103739 -0.252654 -0.104538 -0.255586 -0.105903 -0.259259 C -0.107269 -0.262932 -0.109179 -0.266620 -0.110834 -0.270277 C -0.112489 -0.273935 -0.113623 -0.278271 -0.115834 -0.281203 C -0.118044 -0.284135 -0.121343 -0.286034 -0.124098 -0.287870 C -0.126852 -0.289706 -0.129885 -0.289660 -0.132362 -0.292222 C -0.134838 -0.294784 -0.136482 -0.301404 -0.138959 -0.303240 C -0.141436 -0.305077 -0.144468 -0.302870 -0.147223 -0.303240 C -0.149977 -0.303611 -0.152732 -0.305092 -0.155487 -0.305463 C -0.158241 -0.305833 -0.160996 -0.306188 -0.163750 -0.305463 C -0.166505 -0.304737 -0.168994 -0.302206 -0.172014 -0.301111 C -0.175035 -0.300015 -0.178299 -0.301095 -0.181875 -0.298888 C -0.185452 -0.296682 -0.190163 -0.291172 -0.193473 -0.287870 C -0.196783 -0.284568 -0.198982 -0.281281 -0.201837 -0.279074 C -0.204491 -0.276867 -0.207246 -0.276095 -0.210000 -0.274629 C -0.212755 -0.273163 -0.215510 -0.271743 -0.218264 -0.270277 C -0.221019 -0.268811 -0.223774 -0.266944 -0.226528 -0.265833 C -0.229283 -0.264722 -0.232038 -0.264706 -0.234792 -0.263611 C -0.237547 -0.262515 -0.240301 -0.259984 -0.243056 -0.259259 C -0.245811 -0.258534 -0.248577 -0.259629 -0.251320 -0.259259 C -0.254063 -0.258889 -0.256771 -0.257407 -0.259514 -0.257037 C -0.262257 -0.256666 -0.265024 -0.257037 -0.267778 -0.257037 C -0.270533 -0.257037 -0.273288 -0.257037 -0.276042 -0.257037 C -0.278797 -0.257037 -0.281551 -0.257037 -0.284306 -0.257037 C -0.287061 -0.257037 -0.289538 -0.257777 -0.292570 -0.257037 C -0.295602 -0.256296 -0.299468 -0.253333 -0.302500 -0.252592 C -0.305533 -0.251852 -0.308010 -0.252592 -0.310764 -0.252592 C -0.313519 -0.252592 -0.315730 -0.252592 -0.319028 -0.252592 C -0.322327 -0.252592 -0.326980 -0.252592 -0.330556 -0.252592 C -0.334132 -0.252592 -0.336899 -0.252592 -0.340487 -0.252592 C -0.344075 -0.252592 -0.348507 -0.252592 -0.352084 -0.252592 C -0.355660 -0.252592 -0.358924 -0.252963 -0.361945 -0.252592 C -0.364966 -0.252222 -0.367176 -0.251095 -0.370209 -0.250370 C -0.373241 -0.249645 -0.377385 -0.250432 -0.380139 -0.248240 C -0.382894 -0.246049 -0.384538 -0.241265 -0.386737 -0.237222 C -0.388936 -0.233179 -0.390857 -0.227654 -0.393334 -0.223981 C -0.395811 -0.220308 -0.398843 -0.218117 -0.401598 -0.215185 C -0.404352 -0.212253 -0.407651 -0.209691 -0.409862 -0.206388 C -0.412072 -0.203086 -0.413206 -0.199043 -0.414862 -0.195370 C -0.416517 -0.191697 -0.417593 -0.186929 -0.419792 -0.184351 C -0.421991 -0.181774 -0.424757 -0.181018 -0.428056 -0.179907 C -0.431355 -0.178796 -0.436007 -0.178055 -0.439584 -0.177685 C -0.443160 -0.177314 -0.446482 -0.178410 -0.449514 -0.177685 C -0.452547 -0.176959 -0.454746 -0.174058 -0.457778 -0.173333 C -0.460811 -0.172608 -0.464399 -0.173333 -0.467709 -0.173333 C -0.471019 -0.173333 -0.474063 -0.173333 -0.477639 -0.173333 C -0.481216 -0.173333 -0.485591 -0.173333 -0.489167 -0.173333 C -0.492744 -0.173333 -0.495788 -0.173333 -0.499098 -0.173333 C -0.502408 -0.173333 -0.504629 -0.173333 -0.509028 -0.173333 C -0.513426 -0.173333 -0.520254 -0.173333 -0.525487 -0.173333 C -0.530717 -0.173333 -0.535730 -0.173333 -0.540417 -0.173333 C -0.545105 -0.173333 -0.549213 -0.173333 -0.553612 -0.173333 C -0.558010 -0.173333 -0.562952 -0.173333 -0.566806 -0.173333 C -0.570660 -0.173333 -0.573426 -0.173333 -0.576737 -0.173333 C -0.580047 -0.173333 -0.583369 -0.173333 -0.586667 -0.173333 C -0.589966 -0.173333 -0.593507 -0.173333 -0.596528 -0.173333 C -0.599549 -0.173333 -0.601482 -0.173333 -0.604792 -0.173333 C -0.608102 -0.173333 -0.613079 -0.172963 -0.616389 -0.173333 C -0.619700 -0.173703 -0.621899 -0.174459 -0.624653 -0.175555 C -0.627408 -0.176651 -0.629619 -0.179182 -0.632917 -0.179907 C -0.636216 -0.180632 -0.640325 -0.179907 -0.644445 -0.179907 C -0.648564 -0.179907 -0.654062 -0.179907 -0.657638 -0.179907 C -0.661216 -0.179907 -0.663148 -0.181373 -0.665903 -0.179907 C -0.668658 -0.178441 -0.671413 -0.173672 -0.674167 -0.171111 C -0.676922 -0.168549 -0.679676 -0.166743 -0.682431 -0.164537 C -0.685186 -0.162330 -0.687940 -0.159336 -0.690695 -0.157870 C -0.693450 -0.156404 -0.695648 -0.155370 -0.698959 -0.155740 C -0.702269 -0.156111 -0.707246 -0.156790 -0.710556 -0.160092 C -0.713866 -0.163395 -0.715521 -0.172623 -0.718820 -0.175555 C -0.722118 -0.178487 -0.727593 -0.175493 -0.730348 -0.177685 C -0.733102 -0.179876 -0.733693 -0.185031 -0.735348 -0.188703 C -0.737002 -0.192376 -0.738635 -0.195679 -0.740278 -0.199722 C -0.741922 -0.203765 -0.744387 -0.208919 -0.745209 -0.212963 C -0.746031 -0.217006 -0.743831 -0.220308 -0.745209 -0.223981 C -0.746585 -0.227654 -0.752094 -0.231327 -0.753473 -0.235000 C -0.754850 -0.238672 -0.753195 -0.240879 -0.753473 -0.246018 C -0.753749 -0.251157 -0.754583 -0.260694 -0.755139 -0.265833 C -0.755695 -0.270972 -0.756528 -0.273179 -0.756806 -0.276851 C -0.757083 -0.280524 -0.757083 -0.283827 -0.756806 -0.287870 C -0.756528 -0.291913 -0.755417 -0.297068 -0.755139 -0.301111 C -0.754862 -0.305154 -0.755139 -0.308102 -0.755139 -0.312129 C -0.755139 -0.316157 -0.755139 -0.320509 -0.755139 -0.325277 C -0.755139 -0.330046 -0.756517 -0.337438 -0.755139 -0.340740 C -0.753762 -0.344043 -0.750174 -0.344367 -0.746875 -0.345092 C -0.743577 -0.345818 -0.738645 -0.344722 -0.735348 -0.345092 C -0.732049 -0.345463 -0.729838 -0.346944 -0.727084 -0.347314 C -0.724329 -0.347685 -0.722130 -0.347314 -0.718820 -0.347314 C -0.715510 -0.347314 -0.710533 -0.347314 -0.707223 -0.347314 C -0.703912 -0.347314 -0.702257 -0.346944 -0.698959 -0.347314 C -0.695660 -0.347685 -0.690729 -0.348441 -0.687431 -0.349537 C -0.684132 -0.350632 -0.682477 -0.352052 -0.679167 -0.353888 C -0.675857 -0.355725 -0.670879 -0.357978 -0.667570 -0.360555 C -0.664260 -0.363132 -0.662060 -0.366419 -0.659306 -0.369351 C -0.656551 -0.372284 -0.653797 -0.377407 -0.651042 -0.378148 C -0.648287 -0.378888 -0.644422 -0.376358 -0.642778 -0.373796 C -0.641135 -0.371234 -0.641725 -0.366450 -0.641181 -0.362777 C -0.640637 -0.359105 -0.639792 -0.355432 -0.639514 -0.351759 C -0.639237 -0.348086 -0.639514 -0.344413 -0.639514 -0.340740 C -0.639514 -0.337068 -0.639514 -0.333395 -0.639514 -0.329722 C -0.639514 -0.326049 -0.639237 -0.322376 -0.639514 -0.318703 C -0.639792 -0.315031 -0.640637 -0.311358 -0.641181 -0.307685 C -0.641725 -0.304012 -0.642512 -0.300339 -0.642778 -0.296666 C -0.643043 -0.292993 -0.642778 -0.290046 -0.642778 -0.285648 C -0.642778 -0.281250 -0.644422 -0.273950 -0.642778 -0.270277 C -0.641135 -0.266605 -0.634561 -0.264722 -0.632917 -0.263611 " pathEditMode="relative" rAng="0" ptsTypes="">
                                      <p:cBhvr>
                                        <p:cTn id="107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00" y="-14600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10" presetClass="exit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2997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2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250"/>
                            </p:stCondLst>
                            <p:childTnLst>
                              <p:par>
                                <p:cTn id="127" presetID="2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750"/>
                            </p:stCondLst>
                            <p:childTnLst>
                              <p:par>
                                <p:cTn id="132" presetID="23" presetClass="entr" presetSubtype="1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500"/>
                            </p:stCondLst>
                            <p:childTnLst>
                              <p:par>
                                <p:cTn id="137" presetID="23" presetClass="entr" presetSubtype="1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100226" y="-408704"/>
            <a:ext cx="3050958" cy="3162423"/>
          </a:xfrm>
          <a:prstGeom prst="rect">
            <a:avLst/>
          </a:prstGeom>
        </p:spPr>
      </p:pic>
      <p:pic>
        <p:nvPicPr>
          <p:cNvPr id="3" name="图片 2" descr="2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-36512" y="3549958"/>
            <a:ext cx="1371596" cy="1593542"/>
          </a:xfrm>
          <a:prstGeom prst="rect">
            <a:avLst/>
          </a:prstGeom>
        </p:spPr>
      </p:pic>
      <p:pic>
        <p:nvPicPr>
          <p:cNvPr id="5" name="图片 4" descr="44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845590" y="-236562"/>
            <a:ext cx="2736305" cy="2052228"/>
          </a:xfrm>
          <a:prstGeom prst="rect">
            <a:avLst/>
          </a:prstGeom>
        </p:spPr>
      </p:pic>
      <p:pic>
        <p:nvPicPr>
          <p:cNvPr id="6" name="Picture 5" descr="泡泡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144000" y="4706303"/>
            <a:ext cx="685800" cy="610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泡泡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61155" y="6262212"/>
            <a:ext cx="885825" cy="788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77" descr="泡泡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109080" y="5483545"/>
            <a:ext cx="644525" cy="574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80" descr="泡泡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900113" y="5289235"/>
            <a:ext cx="747713" cy="665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5" descr="蒲公英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8180000">
            <a:off x="3858147" y="1918861"/>
            <a:ext cx="722948" cy="98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5" descr="蒲公英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8180000">
            <a:off x="816451" y="164783"/>
            <a:ext cx="72294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5" descr="蒲公英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8180000">
            <a:off x="456091" y="943452"/>
            <a:ext cx="72294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13"/>
          <p:cNvSpPr>
            <a:spLocks noChangeArrowheads="1"/>
          </p:cNvSpPr>
          <p:nvPr/>
        </p:nvSpPr>
        <p:spPr bwMode="auto">
          <a:xfrm>
            <a:off x="5222897" y="4260474"/>
            <a:ext cx="609682" cy="509248"/>
          </a:xfrm>
          <a:prstGeom prst="ellipse">
            <a:avLst/>
          </a:prstGeom>
          <a:solidFill>
            <a:schemeClr val="bg1">
              <a:alpha val="61176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0759" tIns="31663" rIns="60759" bIns="31663" anchor="ctr"/>
          <a:lstStyle>
            <a:lvl1pPr eaLnBrk="0" hangingPunct="0">
              <a:spcBef>
                <a:spcPct val="20000"/>
              </a:spcBef>
              <a:buChar char="•"/>
              <a:defRPr sz="3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440"/>
          </a:p>
        </p:txBody>
      </p:sp>
      <p:pic>
        <p:nvPicPr>
          <p:cNvPr id="14" name="Picture 3" descr="C:\Documents and Settings\Administrator\桌面\9.19\动画\未标题-1.pn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 flipH="1" flipV="1">
            <a:off x="-16916400" y="4145763"/>
            <a:ext cx="34213800" cy="1645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3" descr="C:\Documents and Settings\Administrator\桌面\9.19\动画\未标题-1.pn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flipV="1">
            <a:off x="-24787225" y="3369462"/>
            <a:ext cx="49834800" cy="1783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4" descr="C:\Documents and Settings\Administrator\桌面\9.19\动画\y1.png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-2562887" y="4442943"/>
            <a:ext cx="520436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5" descr="C:\Documents and Settings\Administrator\桌面\9.19\动画\y2.png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-511924" y="3095973"/>
            <a:ext cx="306386" cy="594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6" descr="C:\Documents and Settings\Administrator\桌面\9.19\动画\y3.png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-1391919" y="3762661"/>
            <a:ext cx="372426" cy="49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7" descr="C:\Documents and Settings\Administrator\桌面\9.19\动画\y4.png"/>
          <p:cNvPicPr>
            <a:picLocks noChangeAspect="1" noChangeArrowheads="1"/>
          </p:cNvPicPr>
          <p:nvPr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-612426" y="2486072"/>
            <a:ext cx="483948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 descr="C:\Documents and Settings\Administrator\桌面\9.19\动画\y5.png"/>
          <p:cNvPicPr>
            <a:picLocks noChangeAspect="1" noChangeArrowheads="1"/>
          </p:cNvPicPr>
          <p:nvPr/>
        </p:nvPicPr>
        <p:blipFill>
          <a:blip r:embed="rId15" cstate="screen"/>
          <a:srcRect/>
          <a:stretch>
            <a:fillRect/>
          </a:stretch>
        </p:blipFill>
        <p:spPr bwMode="auto">
          <a:xfrm>
            <a:off x="-2270125" y="4831563"/>
            <a:ext cx="554037" cy="1097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4" descr="C:\Documents and Settings\Administrator\桌面\9.19\动画\y1.png"/>
          <p:cNvPicPr>
            <a:picLocks noChangeAspect="1" noChangeArrowheads="1"/>
          </p:cNvPicPr>
          <p:nvPr/>
        </p:nvPicPr>
        <p:blipFill>
          <a:blip r:embed="rId16" cstate="screen"/>
          <a:srcRect/>
          <a:stretch>
            <a:fillRect/>
          </a:stretch>
        </p:blipFill>
        <p:spPr bwMode="auto">
          <a:xfrm>
            <a:off x="-802970" y="4205199"/>
            <a:ext cx="572478" cy="70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6" descr="C:\Documents and Settings\Administrator\桌面\9.19\动画\y3.png"/>
          <p:cNvPicPr>
            <a:picLocks noChangeAspect="1" noChangeArrowheads="1"/>
          </p:cNvPicPr>
          <p:nvPr/>
        </p:nvPicPr>
        <p:blipFill>
          <a:blip r:embed="rId17" cstate="screen"/>
          <a:srcRect/>
          <a:stretch>
            <a:fillRect/>
          </a:stretch>
        </p:blipFill>
        <p:spPr bwMode="auto">
          <a:xfrm>
            <a:off x="-1337932" y="2650719"/>
            <a:ext cx="394626" cy="521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7" descr="C:\Documents and Settings\Administrator\桌面\9.19\动画\y4.png"/>
          <p:cNvPicPr>
            <a:picLocks noChangeAspect="1" noChangeArrowheads="1"/>
          </p:cNvPicPr>
          <p:nvPr/>
        </p:nvPicPr>
        <p:blipFill>
          <a:blip r:embed="rId18" cstate="screen"/>
          <a:srcRect/>
          <a:stretch>
            <a:fillRect/>
          </a:stretch>
        </p:blipFill>
        <p:spPr bwMode="auto">
          <a:xfrm>
            <a:off x="-2225040" y="3604194"/>
            <a:ext cx="454342" cy="647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5" descr="C:\Documents and Settings\Administrator\桌面\9.19\动画\y2.png"/>
          <p:cNvPicPr>
            <a:picLocks noChangeAspect="1" noChangeArrowheads="1"/>
          </p:cNvPicPr>
          <p:nvPr/>
        </p:nvPicPr>
        <p:blipFill>
          <a:blip r:embed="rId19" cstate="screen"/>
          <a:srcRect/>
          <a:stretch>
            <a:fillRect/>
          </a:stretch>
        </p:blipFill>
        <p:spPr bwMode="auto">
          <a:xfrm>
            <a:off x="-2634144" y="2905751"/>
            <a:ext cx="423238" cy="820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3" descr="C:\Documents and Settings\Administrator\桌面\9.19\动画\未标题-1.png"/>
          <p:cNvPicPr>
            <a:picLocks noChangeAspect="1" noChangeArrowheads="1"/>
          </p:cNvPicPr>
          <p:nvPr/>
        </p:nvPicPr>
        <p:blipFill>
          <a:blip r:embed="rId20" cstate="screen"/>
          <a:srcRect t="43450"/>
          <a:stretch>
            <a:fillRect/>
          </a:stretch>
        </p:blipFill>
        <p:spPr bwMode="auto">
          <a:xfrm>
            <a:off x="-10857854" y="4077183"/>
            <a:ext cx="22059254" cy="1200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Picture 5" descr="泡泡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296400" y="5217326"/>
            <a:ext cx="685800" cy="610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6" descr="泡泡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13555" y="6773234"/>
            <a:ext cx="885825" cy="788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177" descr="泡泡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261480" y="5994565"/>
            <a:ext cx="644525" cy="574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任意多边形 28"/>
          <p:cNvSpPr/>
          <p:nvPr/>
        </p:nvSpPr>
        <p:spPr>
          <a:xfrm>
            <a:off x="-7331" y="1088141"/>
            <a:ext cx="9158515" cy="979879"/>
          </a:xfrm>
          <a:custGeom>
            <a:avLst/>
            <a:gdLst>
              <a:gd name="connsiteX0" fmla="*/ 0 w 9158515"/>
              <a:gd name="connsiteY0" fmla="*/ 87086 h 979879"/>
              <a:gd name="connsiteX1" fmla="*/ 3236686 w 9158515"/>
              <a:gd name="connsiteY1" fmla="*/ 943428 h 979879"/>
              <a:gd name="connsiteX2" fmla="*/ 7228115 w 9158515"/>
              <a:gd name="connsiteY2" fmla="*/ 740228 h 979879"/>
              <a:gd name="connsiteX3" fmla="*/ 9158515 w 9158515"/>
              <a:gd name="connsiteY3" fmla="*/ 0 h 979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58515" h="979879">
                <a:moveTo>
                  <a:pt x="0" y="87086"/>
                </a:moveTo>
                <a:cubicBezTo>
                  <a:pt x="1016000" y="460828"/>
                  <a:pt x="2032000" y="834571"/>
                  <a:pt x="3236686" y="943428"/>
                </a:cubicBezTo>
                <a:cubicBezTo>
                  <a:pt x="4441372" y="1052285"/>
                  <a:pt x="6241144" y="897466"/>
                  <a:pt x="7228115" y="740228"/>
                </a:cubicBezTo>
                <a:cubicBezTo>
                  <a:pt x="8215087" y="582990"/>
                  <a:pt x="8686801" y="291495"/>
                  <a:pt x="9158515" y="0"/>
                </a:cubicBezTo>
              </a:path>
            </a:pathLst>
          </a:cu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0" name="组合 29"/>
          <p:cNvGrpSpPr/>
          <p:nvPr/>
        </p:nvGrpSpPr>
        <p:grpSpPr>
          <a:xfrm>
            <a:off x="626344" y="1970244"/>
            <a:ext cx="2255571" cy="1845334"/>
            <a:chOff x="608376" y="1870697"/>
            <a:chExt cx="2255571" cy="1845334"/>
          </a:xfrm>
        </p:grpSpPr>
        <p:sp>
          <p:nvSpPr>
            <p:cNvPr id="31" name="Rectangle 10"/>
            <p:cNvSpPr>
              <a:spLocks noChangeArrowheads="1"/>
            </p:cNvSpPr>
            <p:nvPr/>
          </p:nvSpPr>
          <p:spPr bwMode="gray">
            <a:xfrm rot="555347">
              <a:off x="608376" y="1870697"/>
              <a:ext cx="2255571" cy="1845334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19050">
              <a:solidFill>
                <a:srgbClr val="EAEAEA"/>
              </a:solidFill>
              <a:miter lim="800000"/>
            </a:ln>
            <a:effectLst>
              <a:outerShdw dist="53882" dir="2700000" algn="ctr" rotWithShape="0">
                <a:srgbClr val="4D4D4D">
                  <a:alpha val="50000"/>
                </a:srgbClr>
              </a:outerShdw>
            </a:effectLst>
          </p:spPr>
          <p:txBody>
            <a:bodyPr lIns="108000" tIns="108000" rIns="144000" bIns="72000"/>
            <a:lstStyle/>
            <a:p>
              <a:pPr marL="190500" indent="-190500">
                <a:spcBef>
                  <a:spcPct val="4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</a:pPr>
              <a:endParaRPr lang="en-US" altLang="zh-CN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32" name="Picture 43"/>
            <p:cNvPicPr>
              <a:picLocks noChangeAspect="1" noChangeArrowheads="1"/>
            </p:cNvPicPr>
            <p:nvPr/>
          </p:nvPicPr>
          <p:blipFill>
            <a:blip r:embed="rId21" cstate="screen"/>
            <a:stretch>
              <a:fillRect/>
            </a:stretch>
          </p:blipFill>
          <p:spPr bwMode="auto">
            <a:xfrm rot="581507">
              <a:off x="889094" y="2031993"/>
              <a:ext cx="1792310" cy="1298724"/>
            </a:xfrm>
            <a:prstGeom prst="rect">
              <a:avLst/>
            </a:prstGeom>
            <a:blipFill>
              <a:blip r:embed="rId22" cstate="screen"/>
              <a:stretch>
                <a:fillRect/>
              </a:stretch>
            </a:blipFill>
            <a:ln>
              <a:noFill/>
            </a:ln>
          </p:spPr>
        </p:pic>
      </p:grpSp>
      <p:grpSp>
        <p:nvGrpSpPr>
          <p:cNvPr id="33" name="组合 32"/>
          <p:cNvGrpSpPr/>
          <p:nvPr/>
        </p:nvGrpSpPr>
        <p:grpSpPr>
          <a:xfrm>
            <a:off x="949490" y="1345813"/>
            <a:ext cx="1966673" cy="1036640"/>
            <a:chOff x="949785" y="1273482"/>
            <a:chExt cx="1966673" cy="1036640"/>
          </a:xfrm>
        </p:grpSpPr>
        <p:pic>
          <p:nvPicPr>
            <p:cNvPr id="34" name="Picture 46" descr="C:\Users\jsj\Desktop\图00片1.png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581495" y="1517959"/>
              <a:ext cx="334963" cy="7921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46" descr="C:\Users\jsj\Desktop\图00片1.png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9785" y="1273482"/>
              <a:ext cx="334963" cy="7921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6" name="组合 35"/>
          <p:cNvGrpSpPr/>
          <p:nvPr/>
        </p:nvGrpSpPr>
        <p:grpSpPr>
          <a:xfrm rot="21036446">
            <a:off x="3476820" y="2239701"/>
            <a:ext cx="2255571" cy="1845334"/>
            <a:chOff x="608376" y="1870697"/>
            <a:chExt cx="2255571" cy="1845334"/>
          </a:xfrm>
        </p:grpSpPr>
        <p:sp>
          <p:nvSpPr>
            <p:cNvPr id="37" name="Rectangle 10"/>
            <p:cNvSpPr>
              <a:spLocks noChangeArrowheads="1"/>
            </p:cNvSpPr>
            <p:nvPr/>
          </p:nvSpPr>
          <p:spPr bwMode="gray">
            <a:xfrm rot="555347">
              <a:off x="608376" y="1870697"/>
              <a:ext cx="2255571" cy="1845334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19050">
              <a:solidFill>
                <a:srgbClr val="EAEAEA"/>
              </a:solidFill>
              <a:miter lim="800000"/>
            </a:ln>
            <a:effectLst>
              <a:outerShdw dist="53882" dir="2700000" algn="ctr" rotWithShape="0">
                <a:srgbClr val="4D4D4D">
                  <a:alpha val="50000"/>
                </a:srgbClr>
              </a:outerShdw>
            </a:effectLst>
          </p:spPr>
          <p:txBody>
            <a:bodyPr lIns="108000" tIns="108000" rIns="144000" bIns="72000"/>
            <a:lstStyle/>
            <a:p>
              <a:pPr marL="190500" indent="-190500">
                <a:spcBef>
                  <a:spcPct val="4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</a:pPr>
              <a:endParaRPr lang="en-US" altLang="zh-CN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38" name="Picture 43"/>
            <p:cNvPicPr>
              <a:picLocks noChangeAspect="1" noChangeArrowheads="1"/>
            </p:cNvPicPr>
            <p:nvPr/>
          </p:nvPicPr>
          <p:blipFill>
            <a:blip r:embed="rId25" cstate="screen"/>
            <a:stretch>
              <a:fillRect/>
            </a:stretch>
          </p:blipFill>
          <p:spPr bwMode="auto">
            <a:xfrm rot="581507">
              <a:off x="777960" y="2076982"/>
              <a:ext cx="2014577" cy="1208746"/>
            </a:xfrm>
            <a:prstGeom prst="rect">
              <a:avLst/>
            </a:prstGeom>
            <a:blipFill>
              <a:blip r:embed="rId26" cstate="screen"/>
              <a:stretch>
                <a:fillRect/>
              </a:stretch>
            </a:blipFill>
            <a:ln>
              <a:noFill/>
            </a:ln>
          </p:spPr>
        </p:pic>
      </p:grpSp>
      <p:grpSp>
        <p:nvGrpSpPr>
          <p:cNvPr id="39" name="组合 38"/>
          <p:cNvGrpSpPr/>
          <p:nvPr/>
        </p:nvGrpSpPr>
        <p:grpSpPr>
          <a:xfrm>
            <a:off x="3640664" y="1740617"/>
            <a:ext cx="2040397" cy="793443"/>
            <a:chOff x="949785" y="1272202"/>
            <a:chExt cx="2040397" cy="793443"/>
          </a:xfrm>
        </p:grpSpPr>
        <p:pic>
          <p:nvPicPr>
            <p:cNvPr id="40" name="Picture 46" descr="C:\Users\jsj\Desktop\图00片1.png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655219" y="1272202"/>
              <a:ext cx="334963" cy="7921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46" descr="C:\Users\jsj\Desktop\图00片1.png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9785" y="1273482"/>
              <a:ext cx="334963" cy="7921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2" name="组合 41"/>
          <p:cNvGrpSpPr/>
          <p:nvPr/>
        </p:nvGrpSpPr>
        <p:grpSpPr>
          <a:xfrm rot="20617830">
            <a:off x="6487514" y="2102479"/>
            <a:ext cx="2255571" cy="1845334"/>
            <a:chOff x="608376" y="1870697"/>
            <a:chExt cx="2255571" cy="1845334"/>
          </a:xfrm>
        </p:grpSpPr>
        <p:sp>
          <p:nvSpPr>
            <p:cNvPr id="43" name="Rectangle 10"/>
            <p:cNvSpPr>
              <a:spLocks noChangeArrowheads="1"/>
            </p:cNvSpPr>
            <p:nvPr/>
          </p:nvSpPr>
          <p:spPr bwMode="gray">
            <a:xfrm rot="555347">
              <a:off x="608376" y="1870697"/>
              <a:ext cx="2255571" cy="1845334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19050">
              <a:solidFill>
                <a:srgbClr val="EAEAEA"/>
              </a:solidFill>
              <a:miter lim="800000"/>
            </a:ln>
            <a:effectLst>
              <a:outerShdw dist="53882" dir="2700000" algn="ctr" rotWithShape="0">
                <a:srgbClr val="4D4D4D">
                  <a:alpha val="50000"/>
                </a:srgbClr>
              </a:outerShdw>
            </a:effectLst>
          </p:spPr>
          <p:txBody>
            <a:bodyPr lIns="108000" tIns="108000" rIns="144000" bIns="72000"/>
            <a:lstStyle/>
            <a:p>
              <a:pPr marL="190500" indent="-190500">
                <a:spcBef>
                  <a:spcPct val="4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</a:pPr>
              <a:endParaRPr lang="en-US" altLang="zh-CN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44" name="Picture 43"/>
            <p:cNvPicPr>
              <a:picLocks noChangeAspect="1" noChangeArrowheads="1"/>
            </p:cNvPicPr>
            <p:nvPr/>
          </p:nvPicPr>
          <p:blipFill>
            <a:blip r:embed="rId27" cstate="screen"/>
            <a:stretch>
              <a:fillRect/>
            </a:stretch>
          </p:blipFill>
          <p:spPr bwMode="auto">
            <a:xfrm rot="581507">
              <a:off x="777606" y="2009593"/>
              <a:ext cx="2018287" cy="1343524"/>
            </a:xfrm>
            <a:prstGeom prst="rect">
              <a:avLst/>
            </a:prstGeom>
            <a:blipFill>
              <a:blip r:embed="rId28" cstate="screen"/>
              <a:stretch>
                <a:fillRect/>
              </a:stretch>
            </a:blipFill>
            <a:ln>
              <a:noFill/>
            </a:ln>
          </p:spPr>
        </p:pic>
      </p:grpSp>
      <p:grpSp>
        <p:nvGrpSpPr>
          <p:cNvPr id="45" name="组合 44"/>
          <p:cNvGrpSpPr/>
          <p:nvPr/>
        </p:nvGrpSpPr>
        <p:grpSpPr>
          <a:xfrm flipH="1">
            <a:off x="6505031" y="1490276"/>
            <a:ext cx="2009996" cy="992190"/>
            <a:chOff x="906462" y="1317932"/>
            <a:chExt cx="2009996" cy="992190"/>
          </a:xfrm>
        </p:grpSpPr>
        <p:pic>
          <p:nvPicPr>
            <p:cNvPr id="46" name="Picture 46" descr="C:\Users\jsj\Desktop\图00片1.png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581495" y="1517959"/>
              <a:ext cx="334963" cy="7921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Picture 46" descr="C:\Users\jsj\Desktop\图00片1.png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6462" y="1317932"/>
              <a:ext cx="334963" cy="7921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">
        <p:fade/>
      </p:transition>
    </mc:Choice>
    <mc:Fallback xmlns="">
      <p:transition spd="med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23541 0.057037 C 0.004733 0.074105 -0.093508 0.127438 -0.089306 0.159444 C -0.085105 0.191451 0.009930 0.225864 0.048749 0.249074 C 0.087569 0.272284 0.146805 0.275494 0.143610 0.298704 C 0.140416 0.321913 0.056990 0.354707 0.029583 0.388333 C 0.002175 0.421960 -0.028832 0.467917 -0.020833 0.500463 C -0.012835 0.533009 0.069374 0.541728 0.077569 0.583611 C 0.085763 0.625494 0.036539 0.723734 0.028333 0.751759 " pathEditMode="relative" rAng="0" ptsTypes="">
                                      <p:cBhvr>
                                        <p:cTn id="1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" y="347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26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1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8" presetClass="emph" presetSubtype="0" repeatCount="indefinite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4200000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0" presetClass="pat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10972 0.846203 C -0.002766 0.818179 0.046458 0.719939 0.038264 0.678056 C 0.030069 0.636173 -0.052140 0.627454 -0.060138 0.594908 C -0.068137 0.562362 -0.037130 0.516405 -0.009722 0.482778 C 0.017685 0.449151 0.101111 0.416358 0.104305 0.393149 C 0.107500 0.369939 0.048264 0.366729 0.009444 0.343519 C -0.029375 0.320309 -0.124410 0.285896 -0.128611 0.253889 C -0.132813 0.221883 -0.034572 0.168550 -0.015764 0.151482 " pathEditMode="relative" rAng="0" ptsTypes="">
                                      <p:cBhvr>
                                        <p:cTn id="2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080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26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1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8" presetClass="emph" presetSubtype="0" repeatCount="indefinite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4200000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0" presetClass="pat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28472 0.751852 C 0.036678 0.723827 0.085902 0.625587 0.077708 0.583704 C 0.069513 0.541821 -0.012696 0.533102 -0.020694 0.500556 C -0.028693 0.468010 0.002314 0.422053 0.029722 0.388426 C 0.057129 0.354800 0.140555 0.322006 0.143749 0.298797 C 0.146944 0.275587 0.087708 0.272377 0.048888 0.249167 C 0.010069 0.225957 -0.084966 0.191544 -0.089167 0.159537 C -0.093369 0.127531 0.004872 0.074198 0.023680 0.057130 " pathEditMode="relative" rAng="0" ptsTypes="">
                                      <p:cBhvr>
                                        <p:cTn id="36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080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26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1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8" presetClass="emph" presetSubtype="0" repeatCount="indefinite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4200000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56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266528 -0.126852 " pathEditMode="relative" rAng="0" ptsTypes="">
                                      <p:cBhvr>
                                        <p:cTn id="4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00" y="-10800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10" presetClass="exit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368 0.004444 C -0.019159 0.004444 -0.024171 0.004444 -0.028113 0.004444 C -0.032056 0.004444 -0.036014 0.004444 -0.041025 0.004444 C -0.046037 0.004444 -0.052102 0.004089 -0.058182 0.004444 C -0.064261 0.004799 -0.072132 0.006219 -0.077504 0.006574 C -0.082877 0.006929 -0.085766 0.006574 -0.090417 0.006574 C -0.095067 0.006574 -0.100394 0.006574 -0.105405 0.006574 C -0.110416 0.006574 -0.116180 0.006574 -0.120485 0.006574 C -0.124789 0.006574 -0.127302 0.006574 -0.131229 0.006574 C -0.135157 0.006574 -0.139763 0.008410 -0.144052 0.006574 C -0.148340 0.004737 -0.153383 -0.000772 -0.156964 -0.004445 C -0.160546 -0.008118 -0.162322 -0.012531 -0.165541 -0.015463 C -0.168762 -0.018396 -0.173413 -0.018380 -0.176286 -0.022037 C -0.179161 -0.025695 -0.180636 -0.033010 -0.182788 -0.037408 C -0.184939 -0.041806 -0.187769 -0.044383 -0.189199 -0.048426 C -0.190628 -0.052470 -0.188506 -0.059090 -0.191365 -0.061667 C -0.194226 -0.064244 -0.202066 -0.061683 -0.206355 -0.063889 C -0.210644 -0.066096 -0.214226 -0.071235 -0.217100 -0.074908 C -0.219975 -0.078581 -0.220727 -0.082254 -0.223601 -0.085926 C -0.226476 -0.089599 -0.230780 -0.094383 -0.234346 -0.096945 C -0.237913 -0.099507 -0.241435 -0.100926 -0.245000 -0.101297 C -0.248568 -0.101667 -0.251803 -0.099892 -0.255745 -0.099167 C -0.259689 -0.098442 -0.264716 -0.099152 -0.268658 -0.096945 C -0.272601 -0.094738 -0.276544 -0.089599 -0.279403 -0.085926 C -0.282263 -0.082254 -0.284385 -0.078581 -0.285814 -0.074908 C -0.287244 -0.071235 -0.287620 -0.067562 -0.287981 -0.063889 C -0.288343 -0.060217 -0.285468 -0.055803 -0.287981 -0.052871 C -0.290494 -0.049939 -0.298756 -0.047392 -0.303060 -0.046297 C -0.307365 -0.045201 -0.309877 -0.046297 -0.313805 -0.046297 C -0.317733 -0.046297 -0.322339 -0.046297 -0.326627 -0.046297 C -0.330916 -0.046297 -0.335596 -0.044831 -0.339540 -0.046297 C -0.343482 -0.047763 -0.346703 -0.053257 -0.350285 -0.055093 C -0.353866 -0.056930 -0.357448 -0.056590 -0.361030 -0.057315 C -0.364611 -0.058041 -0.367470 -0.058349 -0.371774 -0.059445 C -0.376079 -0.060541 -0.382203 -0.062053 -0.386854 -0.063889 C -0.391504 -0.065726 -0.395025 -0.069723 -0.399676 -0.070463 C -0.404325 -0.071204 -0.411173 -0.070525 -0.414755 -0.068334 C -0.418337 -0.066142 -0.419736 -0.061358 -0.421166 -0.057315 C -0.422595 -0.053272 -0.422611 -0.048118 -0.423332 -0.044075 C -0.424055 -0.040031 -0.425138 -0.036729 -0.425500 -0.033056 C -0.425861 -0.029383 -0.425138 -0.025710 -0.425500 -0.022037 C -0.425861 -0.018365 -0.426960 -0.014692 -0.427667 -0.011019 C -0.428375 -0.007346 -0.427246 -0.002933 -0.429744 0.000000 C -0.432242 0.002932 -0.438713 0.004367 -0.442655 0.006574 C -0.446599 0.008780 -0.449820 0.011774 -0.453401 0.013240 C -0.456983 0.014706 -0.460565 0.015015 -0.464146 0.015370 C -0.467728 0.015725 -0.471309 0.015370 -0.474891 0.015370 C -0.478473 0.015370 -0.482054 0.016836 -0.485636 0.015370 C -0.489218 0.013904 -0.493522 0.009876 -0.496381 0.006574 C -0.499241 0.003271 -0.499211 -0.000417 -0.502792 -0.004445 C -0.506374 -0.008473 -0.515013 -0.013565 -0.517872 -0.017593 C -0.520731 -0.021621 -0.517089 -0.024198 -0.519948 -0.028612 C -0.522807 -0.033025 -0.531445 -0.039661 -0.535027 -0.044075 C -0.538609 -0.048488 -0.540008 -0.051050 -0.541439 -0.055093 C -0.542868 -0.059136 -0.542176 -0.064306 -0.543605 -0.068334 C -0.545035 -0.072362 -0.547864 -0.075232 -0.550016 -0.079260 C -0.552168 -0.083287 -0.554004 -0.088457 -0.556518 -0.092500 C -0.559031 -0.096544 -0.562943 -0.099846 -0.565095 -0.103519 C -0.567247 -0.107192 -0.566916 -0.110124 -0.569429 -0.114537 C -0.571942 -0.118951 -0.577676 -0.125587 -0.580174 -0.130000 C -0.582673 -0.134414 -0.583349 -0.137362 -0.584418 -0.141019 C -0.585487 -0.144676 -0.585863 -0.148288 -0.586586 -0.151945 C -0.587307 -0.155602 -0.587684 -0.159291 -0.588752 -0.162963 C -0.589821 -0.166636 -0.591205 -0.170309 -0.592996 -0.173982 C -0.594788 -0.177655 -0.598068 -0.181328 -0.599497 -0.185000 C -0.600927 -0.188673 -0.599783 -0.192346 -0.601575 -0.196019 C -0.603365 -0.199692 -0.607022 -0.204831 -0.610242 -0.207037 C -0.613463 -0.209244 -0.617331 -0.208889 -0.620898 -0.209260 C -0.624464 -0.209630 -0.628061 -0.209630 -0.631643 -0.209260 C -0.635224 -0.208889 -0.638806 -0.208504 -0.642387 -0.207037 C -0.645969 -0.205571 -0.650258 -0.203396 -0.653132 -0.200463 C -0.656007 -0.197531 -0.656760 -0.192747 -0.659633 -0.189445 C -0.662508 -0.186142 -0.667519 -0.183951 -0.670378 -0.180649 C -0.673238 -0.177346 -0.673931 -0.173303 -0.676790 -0.169630 C -0.679649 -0.165957 -0.683953 -0.161914 -0.687535 -0.158612 C -0.691116 -0.155309 -0.694698 -0.151652 -0.698280 -0.149815 C -0.701861 -0.147979 -0.705443 -0.147238 -0.709024 -0.147593 C -0.712606 -0.147948 -0.717272 -0.149383 -0.719769 -0.151945 C -0.722269 -0.154507 -0.723306 -0.159291 -0.724013 -0.162963 C -0.724721 -0.166636 -0.724013 -0.170309 -0.724013 -0.173982 C -0.724013 -0.177655 -0.723653 -0.181328 -0.724013 -0.185000 C -0.724375 -0.188673 -0.726181 -0.192346 -0.726181 -0.196019 C -0.726181 -0.199692 -0.725082 -0.203365 -0.724013 -0.207037 C -0.722945 -0.210710 -0.720477 -0.214383 -0.719769 -0.218056 C -0.719062 -0.221729 -0.717979 -0.225772 -0.719769 -0.229075 C -0.721561 -0.232377 -0.726934 -0.236034 -0.730515 -0.237871 C -0.734097 -0.239707 -0.737679 -0.239723 -0.741260 -0.240093 C -0.744842 -0.240463 -0.748423 -0.240093 -0.752005 -0.240093 C -0.755587 -0.240093 -0.758461 -0.242300 -0.762750 -0.240093 C -0.767040 -0.237886 -0.774173 -0.230896 -0.777739 -0.226852 C -0.781306 -0.222809 -0.781636 -0.219507 -0.784150 -0.215834 C -0.786663 -0.212161 -0.790305 -0.208488 -0.792818 -0.204815 C -0.795332 -0.201142 -0.798161 -0.197454 -0.799228 -0.193797 C -0.800297 -0.190139 -0.799228 -0.186528 -0.799228 -0.182871 C -0.799228 -0.179213 -0.799590 -0.175525 -0.799228 -0.171852 C -0.798868 -0.168180 -0.797424 -0.164507 -0.797062 -0.160834 C -0.796701 -0.157161 -0.798131 -0.153488 -0.797062 -0.149815 C -0.795993 -0.146142 -0.791720 -0.140633 -0.790651 -0.138797 " pathEditMode="relative" rAng="0" ptsTypes="">
                                      <p:cBhvr>
                                        <p:cTn id="4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200" y="-780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818 -0.038825 C -0.010671 -0.037510 -0.016230 -0.032910 -0.019937 -0.030938 C -0.023644 -0.028966 -0.027349 -0.030909 -0.031056 -0.026993 C -0.034761 -0.023078 -0.038468 -0.010698 -0.042175 -0.007439 C -0.045880 -0.004179 -0.048839 -0.007439 -0.053293 -0.007439 C -0.057747 -0.007439 -0.063711 -0.008069 -0.068897 -0.007439 C -0.074083 -0.006809 -0.079222 -0.004289 -0.084407 -0.003659 C -0.089593 -0.003029 -0.095558 -0.003659 -0.100011 -0.003659 C -0.104465 -0.003659 -0.107066 -0.003659 -0.111130 -0.003659 C -0.115193 -0.003659 -0.119959 -0.003659 -0.124397 -0.003659 C -0.128835 -0.003659 -0.133304 -0.003659 -0.137758 -0.003659 C -0.142213 -0.003659 -0.146308 -0.003029 -0.151120 -0.003659 C -0.155931 -0.004289 -0.162191 -0.006153 -0.166630 -0.007439 C -0.171068 -0.008726 -0.173668 -0.009411 -0.177749 -0.011383 C -0.181829 -0.013354 -0.187030 -0.017298 -0.191110 -0.019269 C -0.195191 -0.021243 -0.198522 -0.022556 -0.202229 -0.023214 C -0.205935 -0.023871 -0.209641 -0.023214 -0.213347 -0.023214 C -0.217054 -0.023214 -0.220759 -0.018668 -0.224466 -0.023214 C -0.228173 -0.027759 -0.233000 -0.042686 -0.235585 -0.050491 C -0.238170 -0.058297 -0.237765 -0.063528 -0.239977 -0.070047 C -0.242188 -0.076563 -0.245878 -0.090915 -0.248853 -0.089600 C -0.251826 -0.088285 -0.255595 -0.070622 -0.257821 -0.062158 C -0.260049 -0.053697 -0.261108 -0.046630 -0.262213 -0.038825 C -0.263319 -0.031020 -0.264082 -0.023816 -0.264456 -0.015326 C -0.264830 -0.006836 -0.262977 0.002996 -0.264456 0.012116 C -0.265936 0.021236 -0.271480 0.030931 -0.273332 0.039393 C -0.275186 0.047857 -0.274469 0.055717 -0.275576 0.062892 C -0.276681 0.070067 -0.278860 0.082445 -0.279967 0.082445 C -0.281072 0.082445 -0.281836 0.070067 -0.282208 0.062892 C -0.282582 0.055717 -0.282208 0.047227 -0.282208 0.039393 C -0.282208 0.031559 -0.282208 0.023069 -0.282208 0.015894 C -0.282208 0.008719 -0.282208 0.004146 -0.282208 -0.003659 C -0.282208 -0.011464 -0.282208 -0.023131 -0.282208 -0.030938 C -0.282208 -0.038743 -0.282208 -0.043973 -0.282208 -0.050491 C -0.282208 -0.057010 -0.281462 -0.063528 -0.282208 -0.070047 C -0.282956 -0.076563 -0.285214 -0.082425 -0.286694 -0.089600 C -0.288173 -0.096775 -0.289606 -0.105924 -0.291086 -0.113099 C -0.292564 -0.120274 -0.292969 -0.131366 -0.295570 -0.132653 C -0.298171 -0.133941 -0.302250 -0.127998 -0.306689 -0.120823 C -0.311128 -0.113647 -0.315908 -0.101322 -0.322200 -0.089600 C -0.328490 -0.077878 -0.338877 -0.059612 -0.344436 -0.050491 C -0.349995 -0.041371 -0.352582 -0.040741 -0.355555 -0.034881 C -0.358529 -0.029019 -0.360803 -0.021844 -0.362282 -0.015326 C -0.363762 -0.008807 -0.362220 0.002914 -0.364432 0.004228 C -0.366642 0.005543 -0.373696 -0.001577 -0.375549 -0.007439 C -0.377403 -0.013299 -0.373696 -0.022448 -0.375549 -0.030938 C -0.377403 -0.039428 -0.383337 -0.049260 -0.386669 -0.058380 C -0.390001 -0.067498 -0.392945 -0.077852 -0.395546 -0.085657 C -0.398146 -0.093461 -0.400779 -0.105211 -0.402273 -0.105211 C -0.403768 -0.105211 -0.403409 -0.093461 -0.404514 -0.085657 C -0.405621 -0.077852 -0.407054 -0.066185 -0.408907 -0.058380 C -0.410759 -0.050573 -0.413033 -0.045343 -0.415634 -0.038825 C -0.418234 -0.032306 -0.421178 -0.025788 -0.424510 -0.019269 C -0.427842 -0.012753 -0.431923 -0.006234 -0.435627 0.000284 C -0.439335 0.006803 -0.443415 0.013321 -0.446747 0.019839 C -0.450081 0.026356 -0.452293 0.033533 -0.455624 0.039393 C -0.458956 0.045253 -0.463783 0.049143 -0.466743 0.055003 C -0.469701 0.060865 -0.470418 0.069327 -0.473377 0.074559 C -0.476335 0.079788 -0.481163 0.079872 -0.484496 0.086390 C -0.487828 0.092907 -0.490413 0.105862 -0.493371 0.113667 C -0.496331 0.121473 -0.498168 0.126046 -0.502248 0.133221 C -0.506329 0.140398 -0.513398 0.150201 -0.517851 0.156720 C -0.522306 0.163238 -0.525264 0.173645 -0.528969 0.172330 C -0.532676 0.171017 -0.537130 0.156008 -0.540089 0.148833 C -0.543048 0.141656 -0.544511 0.135796 -0.546723 0.129278 C -0.548934 0.122759 -0.551877 0.116241 -0.553356 0.109724 C -0.554836 0.103206 -0.555226 0.097317 -0.555600 0.090169 C -0.555974 0.083020 -0.555226 0.073984 -0.555600 0.066835 C -0.555974 0.059687 -0.557468 0.054457 -0.557842 0.047282 C -0.558215 0.040105 -0.557842 0.032273 -0.557842 0.023783 C -0.557842 0.015293 -0.557842 0.004173 -0.557842 -0.003659 C -0.557842 -0.011493 -0.557842 -0.016723 -0.557842 -0.023214 C -0.557842 -0.029704 -0.557468 -0.036113 -0.557842 -0.042605 C -0.558215 -0.049095 -0.559711 -0.054327 -0.560084 -0.062158 C -0.560458 -0.069992 -0.560084 -0.081110 -0.560084 -0.089600 C -0.560084 -0.098090 -0.560084 -0.104636 -0.560084 -0.113099 C -0.560084 -0.121561 -0.560084 -0.132571 -0.560084 -0.140375 C -0.560084 -0.148180 -0.560084 -0.153412 -0.560084 -0.159930 C -0.560084 -0.166450 -0.560458 -0.172967 -0.560084 -0.179485 C -0.559711 -0.186003 -0.557842 -0.192522 -0.557842 -0.199040 C -0.557842 -0.205559 -0.558606 -0.212077 -0.560084 -0.218594 C -0.561564 -0.225112 -0.564865 -0.230974 -0.566718 -0.238149 C -0.568571 -0.245324 -0.570082 -0.253841 -0.571203 -0.261648 C -0.572323 -0.269453 -0.572714 -0.277833 -0.573446 -0.284981 C -0.574177 -0.292127 -0.573383 -0.303877 -0.575594 -0.304535 C -0.577806 -0.305192 -0.582260 -0.296730 -0.586713 -0.288925 C -0.591167 -0.281120 -0.598983 -0.266823 -0.602317 -0.257703 C -0.605649 -0.248584 -0.602644 -0.243983 -0.606708 -0.234205 C -0.610773 -0.224427 -0.620770 -0.210104 -0.626704 -0.199040 C -0.632636 -0.187975 -0.638959 -0.176282 -0.642307 -0.167818 C -0.645655 -0.159356 -0.645312 -0.156096 -0.646792 -0.148265 C -0.648271 -0.140430 -0.650452 -0.129943 -0.651183 -0.120823 C -0.651916 -0.111702 -0.650436 -0.102007 -0.651183 -0.093544 C -0.651931 -0.085082 -0.654547 -0.077878 -0.655669 -0.070047 C -0.656789 -0.062213 -0.655699 -0.053067 -0.657911 -0.046548 C -0.660121 -0.040030 -0.665245 -0.030938 -0.668935 -0.030938 C -0.672627 -0.030938 -0.677079 -0.040686 -0.680055 -0.046548 C -0.683030 -0.052408 -0.684928 -0.059585 -0.686782 -0.066102 C -0.688635 -0.072620 -0.688947 -0.079139 -0.691174 -0.085657 C -0.693400 -0.092176 -0.697169 -0.098694 -0.700142 -0.105211 C -0.703117 -0.111729 -0.705687 -0.120193 -0.709020 -0.124766 C -0.712353 -0.129339 -0.716075 -0.133310 -0.720139 -0.132653 C -0.724203 -0.131995 -0.729341 -0.122794 -0.733406 -0.120823 C -0.737469 -0.118851 -0.740818 -0.120823 -0.744526 -0.120823 C -0.748231 -0.120823 -0.751938 -0.121479 -0.755643 -0.120823 C -0.759350 -0.120184 -0.762682 -0.118822 -0.766762 -0.116877 C -0.770843 -0.114934 -0.775312 -0.111757 -0.780124 -0.109156 C -0.784935 -0.106554 -0.790821 -0.102582 -0.795634 -0.101267 C -0.800445 -0.099954 -0.804915 -0.101267 -0.808995 -0.101267 C -0.813075 -0.101267 -0.818260 -0.101267 -0.820114 -0.101267 " pathEditMode="relative" rAng="0" ptsTypes="">
                                      <p:cBhvr>
                                        <p:cTn id="5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900" y="0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806 0.005093 C -0.003183 0.005093 -0.007315 0.005093 -0.010070 0.005093 C -0.012825 0.005093 -0.015579 0.005093 -0.018334 0.005093 C -0.021088 0.005093 -0.023843 0.005093 -0.026598 0.005093 C -0.029352 0.005093 -0.031829 0.006189 -0.034862 0.005093 C -0.037894 0.003997 -0.041216 -0.000015 -0.044792 -0.001481 C -0.048369 -0.002947 -0.053021 -0.002237 -0.056320 -0.003703 C -0.059619 -0.005169 -0.062651 -0.007345 -0.064584 -0.010277 C -0.066517 -0.013209 -0.066806 -0.017253 -0.067917 -0.021296 C -0.069028 -0.025339 -0.069595 -0.030493 -0.071250 -0.034537 C -0.072906 -0.038580 -0.076204 -0.041882 -0.077848 -0.045555 C -0.079491 -0.049228 -0.080568 -0.052531 -0.081112 -0.056574 C -0.081656 -0.060617 -0.080278 -0.065401 -0.081112 -0.069814 C -0.081945 -0.074228 -0.085278 -0.078287 -0.086112 -0.083055 C -0.086945 -0.087824 -0.085568 -0.093287 -0.086112 -0.098426 C -0.086656 -0.103564 -0.087998 -0.108009 -0.089375 -0.113888 C -0.090753 -0.119768 -0.093276 -0.127839 -0.094375 -0.133703 C -0.095475 -0.139568 -0.095706 -0.144305 -0.095973 -0.149074 C -0.096239 -0.153842 -0.095973 -0.157901 -0.095973 -0.162314 C -0.095973 -0.166728 -0.095417 -0.170787 -0.095973 -0.175555 C -0.096528 -0.180324 -0.098751 -0.186527 -0.099306 -0.190926 C -0.099862 -0.195324 -0.099306 -0.197531 -0.099306 -0.201944 C -0.099306 -0.206358 -0.099306 -0.212268 -0.099306 -0.217407 C -0.099306 -0.222546 -0.098751 -0.227639 -0.099306 -0.232777 C -0.099862 -0.237916 -0.101540 -0.243827 -0.102639 -0.248240 C -0.103739 -0.252654 -0.104538 -0.255586 -0.105903 -0.259259 C -0.107269 -0.262932 -0.109179 -0.266620 -0.110834 -0.270277 C -0.112489 -0.273935 -0.113623 -0.278271 -0.115834 -0.281203 C -0.118044 -0.284135 -0.121343 -0.286034 -0.124098 -0.287870 C -0.126852 -0.289706 -0.129885 -0.289660 -0.132362 -0.292222 C -0.134838 -0.294784 -0.136482 -0.301404 -0.138959 -0.303240 C -0.141436 -0.305077 -0.144468 -0.302870 -0.147223 -0.303240 C -0.149977 -0.303611 -0.152732 -0.305092 -0.155487 -0.305463 C -0.158241 -0.305833 -0.160996 -0.306188 -0.163750 -0.305463 C -0.166505 -0.304737 -0.168994 -0.302206 -0.172014 -0.301111 C -0.175035 -0.300015 -0.178299 -0.301095 -0.181875 -0.298888 C -0.185452 -0.296682 -0.190163 -0.291172 -0.193473 -0.287870 C -0.196783 -0.284568 -0.198982 -0.281281 -0.201837 -0.279074 C -0.204491 -0.276867 -0.207246 -0.276095 -0.210000 -0.274629 C -0.212755 -0.273163 -0.215510 -0.271743 -0.218264 -0.270277 C -0.221019 -0.268811 -0.223774 -0.266944 -0.226528 -0.265833 C -0.229283 -0.264722 -0.232038 -0.264706 -0.234792 -0.263611 C -0.237547 -0.262515 -0.240301 -0.259984 -0.243056 -0.259259 C -0.245811 -0.258534 -0.248577 -0.259629 -0.251320 -0.259259 C -0.254063 -0.258889 -0.256771 -0.257407 -0.259514 -0.257037 C -0.262257 -0.256666 -0.265024 -0.257037 -0.267778 -0.257037 C -0.270533 -0.257037 -0.273288 -0.257037 -0.276042 -0.257037 C -0.278797 -0.257037 -0.281551 -0.257037 -0.284306 -0.257037 C -0.287061 -0.257037 -0.289538 -0.257777 -0.292570 -0.257037 C -0.295602 -0.256296 -0.299468 -0.253333 -0.302500 -0.252592 C -0.305533 -0.251852 -0.308010 -0.252592 -0.310764 -0.252592 C -0.313519 -0.252592 -0.315730 -0.252592 -0.319028 -0.252592 C -0.322327 -0.252592 -0.326980 -0.252592 -0.330556 -0.252592 C -0.334132 -0.252592 -0.336899 -0.252592 -0.340487 -0.252592 C -0.344075 -0.252592 -0.348507 -0.252592 -0.352084 -0.252592 C -0.355660 -0.252592 -0.358924 -0.252963 -0.361945 -0.252592 C -0.364966 -0.252222 -0.367176 -0.251095 -0.370209 -0.250370 C -0.373241 -0.249645 -0.377385 -0.250432 -0.380139 -0.248240 C -0.382894 -0.246049 -0.384538 -0.241265 -0.386737 -0.237222 C -0.388936 -0.233179 -0.390857 -0.227654 -0.393334 -0.223981 C -0.395811 -0.220308 -0.398843 -0.218117 -0.401598 -0.215185 C -0.404352 -0.212253 -0.407651 -0.209691 -0.409862 -0.206388 C -0.412072 -0.203086 -0.413206 -0.199043 -0.414862 -0.195370 C -0.416517 -0.191697 -0.417593 -0.186929 -0.419792 -0.184351 C -0.421991 -0.181774 -0.424757 -0.181018 -0.428056 -0.179907 C -0.431355 -0.178796 -0.436007 -0.178055 -0.439584 -0.177685 C -0.443160 -0.177314 -0.446482 -0.178410 -0.449514 -0.177685 C -0.452547 -0.176959 -0.454746 -0.174058 -0.457778 -0.173333 C -0.460811 -0.172608 -0.464399 -0.173333 -0.467709 -0.173333 C -0.471019 -0.173333 -0.474063 -0.173333 -0.477639 -0.173333 C -0.481216 -0.173333 -0.485591 -0.173333 -0.489167 -0.173333 C -0.492744 -0.173333 -0.495788 -0.173333 -0.499098 -0.173333 C -0.502408 -0.173333 -0.504629 -0.173333 -0.509028 -0.173333 C -0.513426 -0.173333 -0.520254 -0.173333 -0.525487 -0.173333 C -0.530717 -0.173333 -0.535730 -0.173333 -0.540417 -0.173333 C -0.545105 -0.173333 -0.549213 -0.173333 -0.553612 -0.173333 C -0.558010 -0.173333 -0.562952 -0.173333 -0.566806 -0.173333 C -0.570660 -0.173333 -0.573426 -0.173333 -0.576737 -0.173333 C -0.580047 -0.173333 -0.583369 -0.173333 -0.586667 -0.173333 C -0.589966 -0.173333 -0.593507 -0.173333 -0.596528 -0.173333 C -0.599549 -0.173333 -0.601482 -0.173333 -0.604792 -0.173333 C -0.608102 -0.173333 -0.613079 -0.172963 -0.616389 -0.173333 C -0.619700 -0.173703 -0.621899 -0.174459 -0.624653 -0.175555 C -0.627408 -0.176651 -0.629619 -0.179182 -0.632917 -0.179907 C -0.636216 -0.180632 -0.640325 -0.179907 -0.644445 -0.179907 C -0.648564 -0.179907 -0.654062 -0.179907 -0.657638 -0.179907 C -0.661216 -0.179907 -0.663148 -0.181373 -0.665903 -0.179907 C -0.668658 -0.178441 -0.671413 -0.173672 -0.674167 -0.171111 C -0.676922 -0.168549 -0.679676 -0.166743 -0.682431 -0.164537 C -0.685186 -0.162330 -0.687940 -0.159336 -0.690695 -0.157870 C -0.693450 -0.156404 -0.695648 -0.155370 -0.698959 -0.155740 C -0.702269 -0.156111 -0.707246 -0.156790 -0.710556 -0.160092 C -0.713866 -0.163395 -0.715521 -0.172623 -0.718820 -0.175555 C -0.722118 -0.178487 -0.727593 -0.175493 -0.730348 -0.177685 C -0.733102 -0.179876 -0.733693 -0.185031 -0.735348 -0.188703 C -0.737002 -0.192376 -0.738635 -0.195679 -0.740278 -0.199722 C -0.741922 -0.203765 -0.744387 -0.208919 -0.745209 -0.212963 C -0.746031 -0.217006 -0.743831 -0.220308 -0.745209 -0.223981 C -0.746585 -0.227654 -0.752094 -0.231327 -0.753473 -0.235000 C -0.754850 -0.238672 -0.753195 -0.240879 -0.753473 -0.246018 C -0.753749 -0.251157 -0.754583 -0.260694 -0.755139 -0.265833 C -0.755695 -0.270972 -0.756528 -0.273179 -0.756806 -0.276851 C -0.757083 -0.280524 -0.757083 -0.283827 -0.756806 -0.287870 C -0.756528 -0.291913 -0.755417 -0.297068 -0.755139 -0.301111 C -0.754862 -0.305154 -0.755139 -0.308102 -0.755139 -0.312129 C -0.755139 -0.316157 -0.755139 -0.320509 -0.755139 -0.325277 C -0.755139 -0.330046 -0.756517 -0.337438 -0.755139 -0.340740 C -0.753762 -0.344043 -0.750174 -0.344367 -0.746875 -0.345092 C -0.743577 -0.345818 -0.738645 -0.344722 -0.735348 -0.345092 C -0.732049 -0.345463 -0.729838 -0.346944 -0.727084 -0.347314 C -0.724329 -0.347685 -0.722130 -0.347314 -0.718820 -0.347314 C -0.715510 -0.347314 -0.710533 -0.347314 -0.707223 -0.347314 C -0.703912 -0.347314 -0.702257 -0.346944 -0.698959 -0.347314 C -0.695660 -0.347685 -0.690729 -0.348441 -0.687431 -0.349537 C -0.684132 -0.350632 -0.682477 -0.352052 -0.679167 -0.353888 C -0.675857 -0.355725 -0.670879 -0.357978 -0.667570 -0.360555 C -0.664260 -0.363132 -0.662060 -0.366419 -0.659306 -0.369351 C -0.656551 -0.372284 -0.653797 -0.377407 -0.651042 -0.378148 C -0.648287 -0.378888 -0.644422 -0.376358 -0.642778 -0.373796 C -0.641135 -0.371234 -0.641725 -0.366450 -0.641181 -0.362777 C -0.640637 -0.359105 -0.639792 -0.355432 -0.639514 -0.351759 C -0.639237 -0.348086 -0.639514 -0.344413 -0.639514 -0.340740 C -0.639514 -0.337068 -0.639514 -0.333395 -0.639514 -0.329722 C -0.639514 -0.326049 -0.639237 -0.322376 -0.639514 -0.318703 C -0.639792 -0.315031 -0.640637 -0.311358 -0.641181 -0.307685 C -0.641725 -0.304012 -0.642512 -0.300339 -0.642778 -0.296666 C -0.643043 -0.292993 -0.642778 -0.290046 -0.642778 -0.285648 C -0.642778 -0.281250 -0.644422 -0.273950 -0.642778 -0.270277 C -0.641135 -0.266605 -0.634561 -0.264722 -0.632917 -0.263611 " pathEditMode="relative" rAng="0" ptsTypes="">
                                      <p:cBhvr>
                                        <p:cTn id="5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00" y="-1460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0" presetClass="exit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299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44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6" presetClass="emph" presetSubtype="0" fill="hold" grpId="1" nodeType="withEffect">
                                  <p:stCondLst>
                                    <p:cond delay="5400"/>
                                  </p:stCondLst>
                                  <p:childTnLst>
                                    <p:animScale>
                                      <p:cBhvr>
                                        <p:cTn id="68" dur="3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2" nodeType="withEffect">
                                  <p:stCondLst>
                                    <p:cond delay="5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298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63" presetClass="path" presetSubtype="0" repeatCount="indefinite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animMotion origin="layout" path="M 3.33333E-6 -2.22222E-6 L 1.87083 -2.22222E-6 " pathEditMode="relative" rAng="0" ptsTypes="AA">
                                      <p:cBhvr>
                                        <p:cTn id="7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500" y="0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63" presetClass="path" presetSubtype="0" repeatCount="indefinite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animMotion origin="layout" path="M 0 1.11022E-16 L 2.71667 1.11022E-16 " pathEditMode="relative" rAng="0" ptsTypes="AA">
                                      <p:cBhvr>
                                        <p:cTn id="79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800" y="0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0" presetClass="path" presetSubtype="0" repeatCount="indefinite" accel="50000" decel="5000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animMotion origin="layout" path="M -3.33333E-6 -2.59259E-6 C 0.10313 -0.04838 0.20625 -0.09676 0.33941 -0.09352 C 0.47223 -0.09004 0.67309 0.01227 0.79757 0.0206 C 0.92205 0.02917 1.03073 -0.03148 1.08611 -0.04328 C 1.14167 -0.05509 1.13594 -0.05254 1.13021 -0.05023 " pathEditMode="relative" rAng="0" ptsTypes="aaaaA">
                                      <p:cBhvr>
                                        <p:cTn id="81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100" y="-3400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0" presetClass="path" presetSubtype="0" repeatCount="indefinite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-0.00695 0.02199 C 0.18073 -0.05509 0.36753 -0.13125 0.56684 -0.12708 C 0.76736 -0.12199 1.02951 0.03102 1.19305 0.04907 C 1.35434 0.06667 1.47413 0.00486 1.54878 -0.02176 C 1.62031 -0.04653 1.62291 -0.07708 1.62673 -0.10695 " pathEditMode="relative" rAng="-603180" ptsTypes="aaaaA">
                                      <p:cBhvr>
                                        <p:cTn id="83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000" y="-4300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0" presetClass="path" presetSubtype="0" repeatCount="indefinite" fill="hold" nodeType="withEffect">
                                  <p:stCondLst>
                                    <p:cond delay="4300"/>
                                  </p:stCondLst>
                                  <p:childTnLst>
                                    <p:animMotion origin="layout" path="M 1.38889E-6 -1.11111E-6 C 0.15243 0.12546 0.30503 0.25092 0.48003 0.27986 C 0.65503 0.30879 0.89166 0.18889 1.05 0.17338 C 1.20833 0.15787 1.33333 0.16666 1.43003 0.18657 C 1.52673 0.20648 1.57829 0.24976 1.63003 0.29328 " pathEditMode="relative" ptsTypes="aaaaA">
                                      <p:cBhvr>
                                        <p:cTn id="85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6" presetID="0" presetClass="path" presetSubtype="0" repeatCount="indefinite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3.33333E-6 3.7037E-6 C 0.14427 0.04884 0.28889 0.09791 0.46841 0.10671 C 0.64792 0.11551 0.89775 0.05115 1.07726 0.05324 C 1.25677 0.05532 1.40122 0.0875 1.54584 0.1199 " pathEditMode="relative" rAng="0" ptsTypes="aaaA">
                                      <p:cBhvr>
                                        <p:cTn id="8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300" y="6000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0" presetClass="path" presetSubtype="0" repeatCount="indefinite" accel="50000" decel="50000" fill="hold" nodeType="withEffect">
                                  <p:stCondLst>
                                    <p:cond delay="5700"/>
                                  </p:stCondLst>
                                  <p:childTnLst>
                                    <p:animMotion origin="layout" path="M 0.00833 0.02361 C 0.1467 -0.02477 0.28524 -0.07315 0.46406 -0.06991 C 0.64253 -0.06644 0.91232 0.03588 1.07951 0.04421 C 1.2467 0.05277 1.39253 -0.00787 1.46701 -0.01968 C 1.54166 -0.03149 1.53385 -0.02894 1.52621 -0.02662 " pathEditMode="relative" rAng="0" ptsTypes="aaaaA">
                                      <p:cBhvr>
                                        <p:cTn id="89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700" y="-3400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0" presetClass="path" presetSubtype="0" repeatCount="indefinite" fill="hold" nodeType="withEffect">
                                  <p:stCondLst>
                                    <p:cond delay="5200"/>
                                  </p:stCondLst>
                                  <p:childTnLst>
                                    <p:animMotion origin="layout" path="M -0.00695 0.02199 C 0.18073 -0.05509 0.36753 -0.13125 0.56684 -0.12708 C 0.76736 -0.12199 1.02951 0.03102 1.19305 0.04907 C 1.35434 0.06667 1.47413 0.00486 1.54878 -0.02176 C 1.62031 -0.04653 1.62291 -0.07708 1.62673 -0.10695 " pathEditMode="relative" rAng="-603180" ptsTypes="aaaaA">
                                      <p:cBhvr>
                                        <p:cTn id="91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000" y="-4300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0" presetClass="path" presetSubtype="0" repeatCount="indefinite" fill="hold" nodeType="withEffect">
                                  <p:stCondLst>
                                    <p:cond delay="5800"/>
                                  </p:stCondLst>
                                  <p:childTnLst>
                                    <p:animMotion origin="layout" path="M -3.33333E-6 4.81481E-6 C 0.0809 -0.17662 0.16181 -0.35324 0.31007 -0.38658 C 0.45833 -0.41991 0.7217 -0.22223 0.88993 -0.2 C 1.05816 -0.17778 1.21823 -0.23773 1.31997 -0.25324 C 1.4217 -0.26875 1.46076 -0.28102 1.5 -0.29329 " pathEditMode="relative" ptsTypes="aaaaA">
                                      <p:cBhvr>
                                        <p:cTn id="93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4" presetID="0" presetClass="path" presetSubtype="0" repeatCount="indefinite" fill="hold" nodeType="withEffect">
                                  <p:stCondLst>
                                    <p:cond delay="4800"/>
                                  </p:stCondLst>
                                  <p:childTnLst>
                                    <p:animMotion origin="layout" path="M -4.44444E-6 -0.0537 C 0.15243 0.07176 0.30504 0.19722 0.47987 0.22616 C 0.65504 0.2551 0.89167 0.13519 1.05 0.11968 C 1.20834 0.10417 1.33334 0.11297 1.43004 0.13287 C 1.52674 0.15278 1.5783 0.19607 1.63004 0.23959 " pathEditMode="relative" rAng="0" ptsTypes="aaaaA">
                                      <p:cBhvr>
                                        <p:cTn id="95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500" y="15400"/>
                                    </p:animMotion>
                                  </p:childTnLst>
                                </p:cTn>
                              </p:par>
                              <p:par>
                                <p:cTn id="96" presetID="0" presetClass="path" presetSubtype="0" repeatCount="indefinite" fill="hold" nodeType="withEffect">
                                  <p:stCondLst>
                                    <p:cond delay="5300"/>
                                  </p:stCondLst>
                                  <p:childTnLst>
                                    <p:animMotion origin="layout" path="M -5.55556E-7 6.93642E-7 C 0.14427 0.0585 0.28889 0.11746 0.4684 0.12832 C 0.64792 0.13896 0.89774 0.06127 1.07726 0.06381 C 1.25677 0.06636 1.40122 0.10497 1.54583 0.14428 " pathEditMode="relative" rAng="0" ptsTypes="aaaA">
                                      <p:cBhvr>
                                        <p:cTn id="97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300" y="7200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1" presetClass="entr" presetSubtype="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63" presetClass="path" presetSubtype="0" repeatCount="indefinite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animMotion origin="layout" path="M -3.33333E-6 1.11022E-16 L 1.20625 1.11022E-16 " pathEditMode="relative" rAng="0" ptsTypes="AA">
                                      <p:cBhvr>
                                        <p:cTn id="101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300" y="0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368 0.004444 C -0.019159 0.004444 -0.024171 0.004444 -0.028113 0.004444 C -0.032056 0.004444 -0.036014 0.004444 -0.041025 0.004444 C -0.046037 0.004444 -0.052102 0.004089 -0.058182 0.004444 C -0.064261 0.004799 -0.072132 0.006219 -0.077504 0.006574 C -0.082877 0.006929 -0.085766 0.006574 -0.090417 0.006574 C -0.095067 0.006574 -0.100394 0.006574 -0.105405 0.006574 C -0.110416 0.006574 -0.116180 0.006574 -0.120485 0.006574 C -0.124789 0.006574 -0.127302 0.006574 -0.131229 0.006574 C -0.135157 0.006574 -0.139763 0.008410 -0.144052 0.006574 C -0.148340 0.004737 -0.153383 -0.000772 -0.156964 -0.004445 C -0.160546 -0.008118 -0.162322 -0.012531 -0.165541 -0.015463 C -0.168762 -0.018396 -0.173413 -0.018380 -0.176286 -0.022037 C -0.179161 -0.025695 -0.180636 -0.033010 -0.182788 -0.037408 C -0.184939 -0.041806 -0.187769 -0.044383 -0.189199 -0.048426 C -0.190628 -0.052470 -0.188506 -0.059090 -0.191365 -0.061667 C -0.194226 -0.064244 -0.202066 -0.061683 -0.206355 -0.063889 C -0.210644 -0.066096 -0.214226 -0.071235 -0.217100 -0.074908 C -0.219975 -0.078581 -0.220727 -0.082254 -0.223601 -0.085926 C -0.226476 -0.089599 -0.230780 -0.094383 -0.234346 -0.096945 C -0.237913 -0.099507 -0.241435 -0.100926 -0.245000 -0.101297 C -0.248568 -0.101667 -0.251803 -0.099892 -0.255745 -0.099167 C -0.259689 -0.098442 -0.264716 -0.099152 -0.268658 -0.096945 C -0.272601 -0.094738 -0.276544 -0.089599 -0.279403 -0.085926 C -0.282263 -0.082254 -0.284385 -0.078581 -0.285814 -0.074908 C -0.287244 -0.071235 -0.287620 -0.067562 -0.287981 -0.063889 C -0.288343 -0.060217 -0.285468 -0.055803 -0.287981 -0.052871 C -0.290494 -0.049939 -0.298756 -0.047392 -0.303060 -0.046297 C -0.307365 -0.045201 -0.309877 -0.046297 -0.313805 -0.046297 C -0.317733 -0.046297 -0.322339 -0.046297 -0.326627 -0.046297 C -0.330916 -0.046297 -0.335596 -0.044831 -0.339540 -0.046297 C -0.343482 -0.047763 -0.346703 -0.053257 -0.350285 -0.055093 C -0.353866 -0.056930 -0.357448 -0.056590 -0.361030 -0.057315 C -0.364611 -0.058041 -0.367470 -0.058349 -0.371774 -0.059445 C -0.376079 -0.060541 -0.382203 -0.062053 -0.386854 -0.063889 C -0.391504 -0.065726 -0.395025 -0.069723 -0.399676 -0.070463 C -0.404325 -0.071204 -0.411173 -0.070525 -0.414755 -0.068334 C -0.418337 -0.066142 -0.419736 -0.061358 -0.421166 -0.057315 C -0.422595 -0.053272 -0.422611 -0.048118 -0.423332 -0.044075 C -0.424055 -0.040031 -0.425138 -0.036729 -0.425500 -0.033056 C -0.425861 -0.029383 -0.425138 -0.025710 -0.425500 -0.022037 C -0.425861 -0.018365 -0.426960 -0.014692 -0.427667 -0.011019 C -0.428375 -0.007346 -0.427246 -0.002933 -0.429744 0.000000 C -0.432242 0.002932 -0.438713 0.004367 -0.442655 0.006574 C -0.446599 0.008780 -0.449820 0.011774 -0.453401 0.013240 C -0.456983 0.014706 -0.460565 0.015015 -0.464146 0.015370 C -0.467728 0.015725 -0.471309 0.015370 -0.474891 0.015370 C -0.478473 0.015370 -0.482054 0.016836 -0.485636 0.015370 C -0.489218 0.013904 -0.493522 0.009876 -0.496381 0.006574 C -0.499241 0.003271 -0.499211 -0.000417 -0.502792 -0.004445 C -0.506374 -0.008473 -0.515013 -0.013565 -0.517872 -0.017593 C -0.520731 -0.021621 -0.517089 -0.024198 -0.519948 -0.028612 C -0.522807 -0.033025 -0.531445 -0.039661 -0.535027 -0.044075 C -0.538609 -0.048488 -0.540008 -0.051050 -0.541439 -0.055093 C -0.542868 -0.059136 -0.542176 -0.064306 -0.543605 -0.068334 C -0.545035 -0.072362 -0.547864 -0.075232 -0.550016 -0.079260 C -0.552168 -0.083287 -0.554004 -0.088457 -0.556518 -0.092500 C -0.559031 -0.096544 -0.562943 -0.099846 -0.565095 -0.103519 C -0.567247 -0.107192 -0.566916 -0.110124 -0.569429 -0.114537 C -0.571942 -0.118951 -0.577676 -0.125587 -0.580174 -0.130000 C -0.582673 -0.134414 -0.583349 -0.137362 -0.584418 -0.141019 C -0.585487 -0.144676 -0.585863 -0.148288 -0.586586 -0.151945 C -0.587307 -0.155602 -0.587684 -0.159291 -0.588752 -0.162963 C -0.589821 -0.166636 -0.591205 -0.170309 -0.592996 -0.173982 C -0.594788 -0.177655 -0.598068 -0.181328 -0.599497 -0.185000 C -0.600927 -0.188673 -0.599783 -0.192346 -0.601575 -0.196019 C -0.603365 -0.199692 -0.607022 -0.204831 -0.610242 -0.207037 C -0.613463 -0.209244 -0.617331 -0.208889 -0.620898 -0.209260 C -0.624464 -0.209630 -0.628061 -0.209630 -0.631643 -0.209260 C -0.635224 -0.208889 -0.638806 -0.208504 -0.642387 -0.207037 C -0.645969 -0.205571 -0.650258 -0.203396 -0.653132 -0.200463 C -0.656007 -0.197531 -0.656760 -0.192747 -0.659633 -0.189445 C -0.662508 -0.186142 -0.667519 -0.183951 -0.670378 -0.180649 C -0.673238 -0.177346 -0.673931 -0.173303 -0.676790 -0.169630 C -0.679649 -0.165957 -0.683953 -0.161914 -0.687535 -0.158612 C -0.691116 -0.155309 -0.694698 -0.151652 -0.698280 -0.149815 C -0.701861 -0.147979 -0.705443 -0.147238 -0.709024 -0.147593 C -0.712606 -0.147948 -0.717272 -0.149383 -0.719769 -0.151945 C -0.722269 -0.154507 -0.723306 -0.159291 -0.724013 -0.162963 C -0.724721 -0.166636 -0.724013 -0.170309 -0.724013 -0.173982 C -0.724013 -0.177655 -0.723653 -0.181328 -0.724013 -0.185000 C -0.724375 -0.188673 -0.726181 -0.192346 -0.726181 -0.196019 C -0.726181 -0.199692 -0.725082 -0.203365 -0.724013 -0.207037 C -0.722945 -0.210710 -0.720477 -0.214383 -0.719769 -0.218056 C -0.719062 -0.221729 -0.717979 -0.225772 -0.719769 -0.229075 C -0.721561 -0.232377 -0.726934 -0.236034 -0.730515 -0.237871 C -0.734097 -0.239707 -0.737679 -0.239723 -0.741260 -0.240093 C -0.744842 -0.240463 -0.748423 -0.240093 -0.752005 -0.240093 C -0.755587 -0.240093 -0.758461 -0.242300 -0.762750 -0.240093 C -0.767040 -0.237886 -0.774173 -0.230896 -0.777739 -0.226852 C -0.781306 -0.222809 -0.781636 -0.219507 -0.784150 -0.215834 C -0.786663 -0.212161 -0.790305 -0.208488 -0.792818 -0.204815 C -0.795332 -0.201142 -0.798161 -0.197454 -0.799228 -0.193797 C -0.800297 -0.190139 -0.799228 -0.186528 -0.799228 -0.182871 C -0.799228 -0.179213 -0.799590 -0.175525 -0.799228 -0.171852 C -0.798868 -0.168180 -0.797424 -0.164507 -0.797062 -0.160834 C -0.796701 -0.157161 -0.798131 -0.153488 -0.797062 -0.149815 C -0.795993 -0.146142 -0.791720 -0.140633 -0.790651 -0.138797 " pathEditMode="relative" rAng="0" ptsTypes="">
                                      <p:cBhvr>
                                        <p:cTn id="103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200" y="-7800"/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818 -0.038825 C -0.010671 -0.037510 -0.016230 -0.032910 -0.019937 -0.030938 C -0.023644 -0.028966 -0.027349 -0.030909 -0.031056 -0.026993 C -0.034761 -0.023078 -0.038468 -0.010698 -0.042175 -0.007439 C -0.045880 -0.004179 -0.048839 -0.007439 -0.053293 -0.007439 C -0.057747 -0.007439 -0.063711 -0.008069 -0.068897 -0.007439 C -0.074083 -0.006809 -0.079222 -0.004289 -0.084407 -0.003659 C -0.089593 -0.003029 -0.095558 -0.003659 -0.100011 -0.003659 C -0.104465 -0.003659 -0.107066 -0.003659 -0.111130 -0.003659 C -0.115193 -0.003659 -0.119959 -0.003659 -0.124397 -0.003659 C -0.128835 -0.003659 -0.133304 -0.003659 -0.137758 -0.003659 C -0.142213 -0.003659 -0.146308 -0.003029 -0.151120 -0.003659 C -0.155931 -0.004289 -0.162191 -0.006153 -0.166630 -0.007439 C -0.171068 -0.008726 -0.173668 -0.009411 -0.177749 -0.011383 C -0.181829 -0.013354 -0.187030 -0.017298 -0.191110 -0.019269 C -0.195191 -0.021243 -0.198522 -0.022556 -0.202229 -0.023214 C -0.205935 -0.023871 -0.209641 -0.023214 -0.213347 -0.023214 C -0.217054 -0.023214 -0.220759 -0.018668 -0.224466 -0.023214 C -0.228173 -0.027759 -0.233000 -0.042686 -0.235585 -0.050491 C -0.238170 -0.058297 -0.237765 -0.063528 -0.239977 -0.070047 C -0.242188 -0.076563 -0.245878 -0.090915 -0.248853 -0.089600 C -0.251826 -0.088285 -0.255595 -0.070622 -0.257821 -0.062158 C -0.260049 -0.053697 -0.261108 -0.046630 -0.262213 -0.038825 C -0.263319 -0.031020 -0.264082 -0.023816 -0.264456 -0.015326 C -0.264830 -0.006836 -0.262977 0.002996 -0.264456 0.012116 C -0.265936 0.021236 -0.271480 0.030931 -0.273332 0.039393 C -0.275186 0.047857 -0.274469 0.055717 -0.275576 0.062892 C -0.276681 0.070067 -0.278860 0.082445 -0.279967 0.082445 C -0.281072 0.082445 -0.281836 0.070067 -0.282208 0.062892 C -0.282582 0.055717 -0.282208 0.047227 -0.282208 0.039393 C -0.282208 0.031559 -0.282208 0.023069 -0.282208 0.015894 C -0.282208 0.008719 -0.282208 0.004146 -0.282208 -0.003659 C -0.282208 -0.011464 -0.282208 -0.023131 -0.282208 -0.030938 C -0.282208 -0.038743 -0.282208 -0.043973 -0.282208 -0.050491 C -0.282208 -0.057010 -0.281462 -0.063528 -0.282208 -0.070047 C -0.282956 -0.076563 -0.285214 -0.082425 -0.286694 -0.089600 C -0.288173 -0.096775 -0.289606 -0.105924 -0.291086 -0.113099 C -0.292564 -0.120274 -0.292969 -0.131366 -0.295570 -0.132653 C -0.298171 -0.133941 -0.302250 -0.127998 -0.306689 -0.120823 C -0.311128 -0.113647 -0.315908 -0.101322 -0.322200 -0.089600 C -0.328490 -0.077878 -0.338877 -0.059612 -0.344436 -0.050491 C -0.349995 -0.041371 -0.352582 -0.040741 -0.355555 -0.034881 C -0.358529 -0.029019 -0.360803 -0.021844 -0.362282 -0.015326 C -0.363762 -0.008807 -0.362220 0.002914 -0.364432 0.004228 C -0.366642 0.005543 -0.373696 -0.001577 -0.375549 -0.007439 C -0.377403 -0.013299 -0.373696 -0.022448 -0.375549 -0.030938 C -0.377403 -0.039428 -0.383337 -0.049260 -0.386669 -0.058380 C -0.390001 -0.067498 -0.392945 -0.077852 -0.395546 -0.085657 C -0.398146 -0.093461 -0.400779 -0.105211 -0.402273 -0.105211 C -0.403768 -0.105211 -0.403409 -0.093461 -0.404514 -0.085657 C -0.405621 -0.077852 -0.407054 -0.066185 -0.408907 -0.058380 C -0.410759 -0.050573 -0.413033 -0.045343 -0.415634 -0.038825 C -0.418234 -0.032306 -0.421178 -0.025788 -0.424510 -0.019269 C -0.427842 -0.012753 -0.431923 -0.006234 -0.435627 0.000284 C -0.439335 0.006803 -0.443415 0.013321 -0.446747 0.019839 C -0.450081 0.026356 -0.452293 0.033533 -0.455624 0.039393 C -0.458956 0.045253 -0.463783 0.049143 -0.466743 0.055003 C -0.469701 0.060865 -0.470418 0.069327 -0.473377 0.074559 C -0.476335 0.079788 -0.481163 0.079872 -0.484496 0.086390 C -0.487828 0.092907 -0.490413 0.105862 -0.493371 0.113667 C -0.496331 0.121473 -0.498168 0.126046 -0.502248 0.133221 C -0.506329 0.140398 -0.513398 0.150201 -0.517851 0.156720 C -0.522306 0.163238 -0.525264 0.173645 -0.528969 0.172330 C -0.532676 0.171017 -0.537130 0.156008 -0.540089 0.148833 C -0.543048 0.141656 -0.544511 0.135796 -0.546723 0.129278 C -0.548934 0.122759 -0.551877 0.116241 -0.553356 0.109724 C -0.554836 0.103206 -0.555226 0.097317 -0.555600 0.090169 C -0.555974 0.083020 -0.555226 0.073984 -0.555600 0.066835 C -0.555974 0.059687 -0.557468 0.054457 -0.557842 0.047282 C -0.558215 0.040105 -0.557842 0.032273 -0.557842 0.023783 C -0.557842 0.015293 -0.557842 0.004173 -0.557842 -0.003659 C -0.557842 -0.011493 -0.557842 -0.016723 -0.557842 -0.023214 C -0.557842 -0.029704 -0.557468 -0.036113 -0.557842 -0.042605 C -0.558215 -0.049095 -0.559711 -0.054327 -0.560084 -0.062158 C -0.560458 -0.069992 -0.560084 -0.081110 -0.560084 -0.089600 C -0.560084 -0.098090 -0.560084 -0.104636 -0.560084 -0.113099 C -0.560084 -0.121561 -0.560084 -0.132571 -0.560084 -0.140375 C -0.560084 -0.148180 -0.560084 -0.153412 -0.560084 -0.159930 C -0.560084 -0.166450 -0.560458 -0.172967 -0.560084 -0.179485 C -0.559711 -0.186003 -0.557842 -0.192522 -0.557842 -0.199040 C -0.557842 -0.205559 -0.558606 -0.212077 -0.560084 -0.218594 C -0.561564 -0.225112 -0.564865 -0.230974 -0.566718 -0.238149 C -0.568571 -0.245324 -0.570082 -0.253841 -0.571203 -0.261648 C -0.572323 -0.269453 -0.572714 -0.277833 -0.573446 -0.284981 C -0.574177 -0.292127 -0.573383 -0.303877 -0.575594 -0.304535 C -0.577806 -0.305192 -0.582260 -0.296730 -0.586713 -0.288925 C -0.591167 -0.281120 -0.598983 -0.266823 -0.602317 -0.257703 C -0.605649 -0.248584 -0.602644 -0.243983 -0.606708 -0.234205 C -0.610773 -0.224427 -0.620770 -0.210104 -0.626704 -0.199040 C -0.632636 -0.187975 -0.638959 -0.176282 -0.642307 -0.167818 C -0.645655 -0.159356 -0.645312 -0.156096 -0.646792 -0.148265 C -0.648271 -0.140430 -0.650452 -0.129943 -0.651183 -0.120823 C -0.651916 -0.111702 -0.650436 -0.102007 -0.651183 -0.093544 C -0.651931 -0.085082 -0.654547 -0.077878 -0.655669 -0.070047 C -0.656789 -0.062213 -0.655699 -0.053067 -0.657911 -0.046548 C -0.660121 -0.040030 -0.665245 -0.030938 -0.668935 -0.030938 C -0.672627 -0.030938 -0.677079 -0.040686 -0.680055 -0.046548 C -0.683030 -0.052408 -0.684928 -0.059585 -0.686782 -0.066102 C -0.688635 -0.072620 -0.688947 -0.079139 -0.691174 -0.085657 C -0.693400 -0.092176 -0.697169 -0.098694 -0.700142 -0.105211 C -0.703117 -0.111729 -0.705687 -0.120193 -0.709020 -0.124766 C -0.712353 -0.129339 -0.716075 -0.133310 -0.720139 -0.132653 C -0.724203 -0.131995 -0.729341 -0.122794 -0.733406 -0.120823 C -0.737469 -0.118851 -0.740818 -0.120823 -0.744526 -0.120823 C -0.748231 -0.120823 -0.751938 -0.121479 -0.755643 -0.120823 C -0.759350 -0.120184 -0.762682 -0.118822 -0.766762 -0.116877 C -0.770843 -0.114934 -0.775312 -0.111757 -0.780124 -0.109156 C -0.784935 -0.106554 -0.790821 -0.102582 -0.795634 -0.101267 C -0.800445 -0.099954 -0.804915 -0.101267 -0.808995 -0.101267 C -0.813075 -0.101267 -0.818260 -0.101267 -0.820114 -0.101267 " pathEditMode="relative" rAng="0" ptsTypes="">
                                      <p:cBhvr>
                                        <p:cTn id="105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900" y="0"/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806 0.005093 C -0.003183 0.005093 -0.007315 0.005093 -0.010070 0.005093 C -0.012825 0.005093 -0.015579 0.005093 -0.018334 0.005093 C -0.021088 0.005093 -0.023843 0.005093 -0.026598 0.005093 C -0.029352 0.005093 -0.031829 0.006189 -0.034862 0.005093 C -0.037894 0.003997 -0.041216 -0.000015 -0.044792 -0.001481 C -0.048369 -0.002947 -0.053021 -0.002237 -0.056320 -0.003703 C -0.059619 -0.005169 -0.062651 -0.007345 -0.064584 -0.010277 C -0.066517 -0.013209 -0.066806 -0.017253 -0.067917 -0.021296 C -0.069028 -0.025339 -0.069595 -0.030493 -0.071250 -0.034537 C -0.072906 -0.038580 -0.076204 -0.041882 -0.077848 -0.045555 C -0.079491 -0.049228 -0.080568 -0.052531 -0.081112 -0.056574 C -0.081656 -0.060617 -0.080278 -0.065401 -0.081112 -0.069814 C -0.081945 -0.074228 -0.085278 -0.078287 -0.086112 -0.083055 C -0.086945 -0.087824 -0.085568 -0.093287 -0.086112 -0.098426 C -0.086656 -0.103564 -0.087998 -0.108009 -0.089375 -0.113888 C -0.090753 -0.119768 -0.093276 -0.127839 -0.094375 -0.133703 C -0.095475 -0.139568 -0.095706 -0.144305 -0.095973 -0.149074 C -0.096239 -0.153842 -0.095973 -0.157901 -0.095973 -0.162314 C -0.095973 -0.166728 -0.095417 -0.170787 -0.095973 -0.175555 C -0.096528 -0.180324 -0.098751 -0.186527 -0.099306 -0.190926 C -0.099862 -0.195324 -0.099306 -0.197531 -0.099306 -0.201944 C -0.099306 -0.206358 -0.099306 -0.212268 -0.099306 -0.217407 C -0.099306 -0.222546 -0.098751 -0.227639 -0.099306 -0.232777 C -0.099862 -0.237916 -0.101540 -0.243827 -0.102639 -0.248240 C -0.103739 -0.252654 -0.104538 -0.255586 -0.105903 -0.259259 C -0.107269 -0.262932 -0.109179 -0.266620 -0.110834 -0.270277 C -0.112489 -0.273935 -0.113623 -0.278271 -0.115834 -0.281203 C -0.118044 -0.284135 -0.121343 -0.286034 -0.124098 -0.287870 C -0.126852 -0.289706 -0.129885 -0.289660 -0.132362 -0.292222 C -0.134838 -0.294784 -0.136482 -0.301404 -0.138959 -0.303240 C -0.141436 -0.305077 -0.144468 -0.302870 -0.147223 -0.303240 C -0.149977 -0.303611 -0.152732 -0.305092 -0.155487 -0.305463 C -0.158241 -0.305833 -0.160996 -0.306188 -0.163750 -0.305463 C -0.166505 -0.304737 -0.168994 -0.302206 -0.172014 -0.301111 C -0.175035 -0.300015 -0.178299 -0.301095 -0.181875 -0.298888 C -0.185452 -0.296682 -0.190163 -0.291172 -0.193473 -0.287870 C -0.196783 -0.284568 -0.198982 -0.281281 -0.201837 -0.279074 C -0.204491 -0.276867 -0.207246 -0.276095 -0.210000 -0.274629 C -0.212755 -0.273163 -0.215510 -0.271743 -0.218264 -0.270277 C -0.221019 -0.268811 -0.223774 -0.266944 -0.226528 -0.265833 C -0.229283 -0.264722 -0.232038 -0.264706 -0.234792 -0.263611 C -0.237547 -0.262515 -0.240301 -0.259984 -0.243056 -0.259259 C -0.245811 -0.258534 -0.248577 -0.259629 -0.251320 -0.259259 C -0.254063 -0.258889 -0.256771 -0.257407 -0.259514 -0.257037 C -0.262257 -0.256666 -0.265024 -0.257037 -0.267778 -0.257037 C -0.270533 -0.257037 -0.273288 -0.257037 -0.276042 -0.257037 C -0.278797 -0.257037 -0.281551 -0.257037 -0.284306 -0.257037 C -0.287061 -0.257037 -0.289538 -0.257777 -0.292570 -0.257037 C -0.295602 -0.256296 -0.299468 -0.253333 -0.302500 -0.252592 C -0.305533 -0.251852 -0.308010 -0.252592 -0.310764 -0.252592 C -0.313519 -0.252592 -0.315730 -0.252592 -0.319028 -0.252592 C -0.322327 -0.252592 -0.326980 -0.252592 -0.330556 -0.252592 C -0.334132 -0.252592 -0.336899 -0.252592 -0.340487 -0.252592 C -0.344075 -0.252592 -0.348507 -0.252592 -0.352084 -0.252592 C -0.355660 -0.252592 -0.358924 -0.252963 -0.361945 -0.252592 C -0.364966 -0.252222 -0.367176 -0.251095 -0.370209 -0.250370 C -0.373241 -0.249645 -0.377385 -0.250432 -0.380139 -0.248240 C -0.382894 -0.246049 -0.384538 -0.241265 -0.386737 -0.237222 C -0.388936 -0.233179 -0.390857 -0.227654 -0.393334 -0.223981 C -0.395811 -0.220308 -0.398843 -0.218117 -0.401598 -0.215185 C -0.404352 -0.212253 -0.407651 -0.209691 -0.409862 -0.206388 C -0.412072 -0.203086 -0.413206 -0.199043 -0.414862 -0.195370 C -0.416517 -0.191697 -0.417593 -0.186929 -0.419792 -0.184351 C -0.421991 -0.181774 -0.424757 -0.181018 -0.428056 -0.179907 C -0.431355 -0.178796 -0.436007 -0.178055 -0.439584 -0.177685 C -0.443160 -0.177314 -0.446482 -0.178410 -0.449514 -0.177685 C -0.452547 -0.176959 -0.454746 -0.174058 -0.457778 -0.173333 C -0.460811 -0.172608 -0.464399 -0.173333 -0.467709 -0.173333 C -0.471019 -0.173333 -0.474063 -0.173333 -0.477639 -0.173333 C -0.481216 -0.173333 -0.485591 -0.173333 -0.489167 -0.173333 C -0.492744 -0.173333 -0.495788 -0.173333 -0.499098 -0.173333 C -0.502408 -0.173333 -0.504629 -0.173333 -0.509028 -0.173333 C -0.513426 -0.173333 -0.520254 -0.173333 -0.525487 -0.173333 C -0.530717 -0.173333 -0.535730 -0.173333 -0.540417 -0.173333 C -0.545105 -0.173333 -0.549213 -0.173333 -0.553612 -0.173333 C -0.558010 -0.173333 -0.562952 -0.173333 -0.566806 -0.173333 C -0.570660 -0.173333 -0.573426 -0.173333 -0.576737 -0.173333 C -0.580047 -0.173333 -0.583369 -0.173333 -0.586667 -0.173333 C -0.589966 -0.173333 -0.593507 -0.173333 -0.596528 -0.173333 C -0.599549 -0.173333 -0.601482 -0.173333 -0.604792 -0.173333 C -0.608102 -0.173333 -0.613079 -0.172963 -0.616389 -0.173333 C -0.619700 -0.173703 -0.621899 -0.174459 -0.624653 -0.175555 C -0.627408 -0.176651 -0.629619 -0.179182 -0.632917 -0.179907 C -0.636216 -0.180632 -0.640325 -0.179907 -0.644445 -0.179907 C -0.648564 -0.179907 -0.654062 -0.179907 -0.657638 -0.179907 C -0.661216 -0.179907 -0.663148 -0.181373 -0.665903 -0.179907 C -0.668658 -0.178441 -0.671413 -0.173672 -0.674167 -0.171111 C -0.676922 -0.168549 -0.679676 -0.166743 -0.682431 -0.164537 C -0.685186 -0.162330 -0.687940 -0.159336 -0.690695 -0.157870 C -0.693450 -0.156404 -0.695648 -0.155370 -0.698959 -0.155740 C -0.702269 -0.156111 -0.707246 -0.156790 -0.710556 -0.160092 C -0.713866 -0.163395 -0.715521 -0.172623 -0.718820 -0.175555 C -0.722118 -0.178487 -0.727593 -0.175493 -0.730348 -0.177685 C -0.733102 -0.179876 -0.733693 -0.185031 -0.735348 -0.188703 C -0.737002 -0.192376 -0.738635 -0.195679 -0.740278 -0.199722 C -0.741922 -0.203765 -0.744387 -0.208919 -0.745209 -0.212963 C -0.746031 -0.217006 -0.743831 -0.220308 -0.745209 -0.223981 C -0.746585 -0.227654 -0.752094 -0.231327 -0.753473 -0.235000 C -0.754850 -0.238672 -0.753195 -0.240879 -0.753473 -0.246018 C -0.753749 -0.251157 -0.754583 -0.260694 -0.755139 -0.265833 C -0.755695 -0.270972 -0.756528 -0.273179 -0.756806 -0.276851 C -0.757083 -0.280524 -0.757083 -0.283827 -0.756806 -0.287870 C -0.756528 -0.291913 -0.755417 -0.297068 -0.755139 -0.301111 C -0.754862 -0.305154 -0.755139 -0.308102 -0.755139 -0.312129 C -0.755139 -0.316157 -0.755139 -0.320509 -0.755139 -0.325277 C -0.755139 -0.330046 -0.756517 -0.337438 -0.755139 -0.340740 C -0.753762 -0.344043 -0.750174 -0.344367 -0.746875 -0.345092 C -0.743577 -0.345818 -0.738645 -0.344722 -0.735348 -0.345092 C -0.732049 -0.345463 -0.729838 -0.346944 -0.727084 -0.347314 C -0.724329 -0.347685 -0.722130 -0.347314 -0.718820 -0.347314 C -0.715510 -0.347314 -0.710533 -0.347314 -0.707223 -0.347314 C -0.703912 -0.347314 -0.702257 -0.346944 -0.698959 -0.347314 C -0.695660 -0.347685 -0.690729 -0.348441 -0.687431 -0.349537 C -0.684132 -0.350632 -0.682477 -0.352052 -0.679167 -0.353888 C -0.675857 -0.355725 -0.670879 -0.357978 -0.667570 -0.360555 C -0.664260 -0.363132 -0.662060 -0.366419 -0.659306 -0.369351 C -0.656551 -0.372284 -0.653797 -0.377407 -0.651042 -0.378148 C -0.648287 -0.378888 -0.644422 -0.376358 -0.642778 -0.373796 C -0.641135 -0.371234 -0.641725 -0.366450 -0.641181 -0.362777 C -0.640637 -0.359105 -0.639792 -0.355432 -0.639514 -0.351759 C -0.639237 -0.348086 -0.639514 -0.344413 -0.639514 -0.340740 C -0.639514 -0.337068 -0.639514 -0.333395 -0.639514 -0.329722 C -0.639514 -0.326049 -0.639237 -0.322376 -0.639514 -0.318703 C -0.639792 -0.315031 -0.640637 -0.311358 -0.641181 -0.307685 C -0.641725 -0.304012 -0.642512 -0.300339 -0.642778 -0.296666 C -0.643043 -0.292993 -0.642778 -0.290046 -0.642778 -0.285648 C -0.642778 -0.281250 -0.644422 -0.273950 -0.642778 -0.270277 C -0.641135 -0.266605 -0.634561 -0.264722 -0.632917 -0.263611 " pathEditMode="relative" rAng="0" ptsTypes="">
                                      <p:cBhvr>
                                        <p:cTn id="107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00" y="-14600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10" presetClass="exit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2997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7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2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7" presetClass="entr" presetSubtype="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2" presetClass="entr" presetSubtype="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2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生日快乐生日祝福ppt模板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197</Words>
  <Application>Microsoft Office PowerPoint</Application>
  <PresentationFormat>全屏显示(16:9)</PresentationFormat>
  <Paragraphs>22</Paragraphs>
  <Slides>11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7" baseType="lpstr">
      <vt:lpstr>汉仪尚巍手书W</vt:lpstr>
      <vt:lpstr>华康海报体W12(P)</vt:lpstr>
      <vt:lpstr>Arial</vt:lpstr>
      <vt:lpstr>Calibri</vt:lpstr>
      <vt:lpstr>Wingdings</vt:lpstr>
      <vt:lpstr>第一PPT，www.1ppt.com</vt:lpstr>
      <vt:lpstr>生日快乐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生日快乐</dc:title>
  <dc:creator/>
  <cp:lastModifiedBy>天 下</cp:lastModifiedBy>
  <cp:revision>69</cp:revision>
  <dcterms:created xsi:type="dcterms:W3CDTF">2014-12-18T23:24:00Z</dcterms:created>
  <dcterms:modified xsi:type="dcterms:W3CDTF">2021-01-06T04:36:34Z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