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80" r:id="rId3"/>
    <p:sldId id="276" r:id="rId4"/>
    <p:sldId id="277" r:id="rId5"/>
    <p:sldId id="279" r:id="rId6"/>
    <p:sldId id="275" r:id="rId7"/>
    <p:sldId id="281" r:id="rId8"/>
    <p:sldId id="282" r:id="rId9"/>
    <p:sldId id="283" r:id="rId10"/>
    <p:sldId id="285" r:id="rId11"/>
    <p:sldId id="278" r:id="rId12"/>
    <p:sldId id="286" r:id="rId13"/>
    <p:sldId id="287" r:id="rId14"/>
    <p:sldId id="288" r:id="rId15"/>
    <p:sldId id="289" r:id="rId16"/>
    <p:sldId id="290" r:id="rId17"/>
    <p:sldId id="284" r:id="rId18"/>
    <p:sldId id="274" r:id="rId19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9C5"/>
    <a:srgbClr val="B75D13"/>
    <a:srgbClr val="FF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小芥末素材 </a:t>
            </a:r>
            <a:r>
              <a:rPr lang="en-US" altLang="zh-CN" dirty="0"/>
              <a:t>rosyhouse.Taobao.com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97FFF-3E71-49E4-A756-4ECAAA02C0B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97FFF-3E71-49E4-A756-4ECAAA02C0B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97FFF-3E71-49E4-A756-4ECAAA02C0B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97FFF-3E71-49E4-A756-4ECAAA02C0B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小芥末素材 </a:t>
            </a:r>
            <a:r>
              <a:rPr lang="en-US" altLang="zh-CN" dirty="0"/>
              <a:t>rosyhouse.Taobao.com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97FFF-3E71-49E4-A756-4ECAAA02C0B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2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.xml"/><Relationship Id="rId7" Type="http://schemas.openxmlformats.org/officeDocument/2006/relationships/image" Target="../media/image7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image" Target="../media/image30.jpeg"/><Relationship Id="rId3" Type="http://schemas.openxmlformats.org/officeDocument/2006/relationships/tags" Target="../tags/tag7.xml"/><Relationship Id="rId21" Type="http://schemas.openxmlformats.org/officeDocument/2006/relationships/image" Target="../media/image7.jpeg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image" Target="../media/image29.png"/><Relationship Id="rId2" Type="http://schemas.openxmlformats.org/officeDocument/2006/relationships/tags" Target="../tags/tag6.xml"/><Relationship Id="rId16" Type="http://schemas.openxmlformats.org/officeDocument/2006/relationships/notesSlide" Target="../notesSlides/notesSlide16.xml"/><Relationship Id="rId20" Type="http://schemas.openxmlformats.org/officeDocument/2006/relationships/image" Target="../media/image32.jpe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image" Target="../media/image33.png"/><Relationship Id="rId5" Type="http://schemas.openxmlformats.org/officeDocument/2006/relationships/tags" Target="../tags/tag9.xml"/><Relationship Id="rId15" Type="http://schemas.openxmlformats.org/officeDocument/2006/relationships/slideLayout" Target="../slideLayouts/slideLayout1.xml"/><Relationship Id="rId23" Type="http://schemas.openxmlformats.org/officeDocument/2006/relationships/image" Target="../media/image13.jpeg"/><Relationship Id="rId10" Type="http://schemas.openxmlformats.org/officeDocument/2006/relationships/tags" Target="../tags/tag14.xml"/><Relationship Id="rId19" Type="http://schemas.openxmlformats.org/officeDocument/2006/relationships/image" Target="../media/image31.jpe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0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6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0.jpe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7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3.jpeg"/><Relationship Id="rId10" Type="http://schemas.openxmlformats.org/officeDocument/2006/relationships/image" Target="../media/image26.png"/><Relationship Id="rId4" Type="http://schemas.openxmlformats.org/officeDocument/2006/relationships/image" Target="../media/image23.jpe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E:\素材\国庆\包图网_61993红色中国风过大寿海报模板\1.png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827655" y="393700"/>
            <a:ext cx="5894705" cy="5643245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964170" y="2430780"/>
            <a:ext cx="3886835" cy="4799330"/>
          </a:xfrm>
          <a:prstGeom prst="rect">
            <a:avLst/>
          </a:prstGeom>
        </p:spPr>
      </p:pic>
      <p:pic>
        <p:nvPicPr>
          <p:cNvPr id="9" name="图片 8" descr="E:\素材\国庆\包图网_61993红色中国风过大寿海报模板\2.png2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964565" y="4743450"/>
            <a:ext cx="3390900" cy="2190750"/>
          </a:xfrm>
          <a:prstGeom prst="rect">
            <a:avLst/>
          </a:prstGeom>
        </p:spPr>
      </p:pic>
      <p:pic>
        <p:nvPicPr>
          <p:cNvPr id="2" name="喜洋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09600" y="889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/>
        </p:nvCxnSpPr>
        <p:spPr>
          <a:xfrm>
            <a:off x="-1390311" y="-795053"/>
            <a:ext cx="0" cy="8830341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3390913" y="-987017"/>
            <a:ext cx="0" cy="8830341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-910401" y="-795053"/>
            <a:ext cx="0" cy="8830341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-430491" y="-795053"/>
            <a:ext cx="0" cy="8830341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-1966203" y="-795053"/>
            <a:ext cx="0" cy="8830341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3774841" y="-987017"/>
            <a:ext cx="0" cy="8830341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4158768" y="-987017"/>
            <a:ext cx="0" cy="8830341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4542696" y="-987017"/>
            <a:ext cx="0" cy="8830341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4926624" y="-987017"/>
            <a:ext cx="0" cy="8830341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-1582275" y="-795053"/>
            <a:ext cx="0" cy="8830341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 descr="C:\Users\Administrator\Desktop\老人祝寿\QQ截图20170904231324.jpgQQ截图2017090423132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452485" y="2268855"/>
            <a:ext cx="2047875" cy="2896235"/>
          </a:xfrm>
          <a:prstGeom prst="rect">
            <a:avLst/>
          </a:prstGeom>
          <a:ln w="38100" cap="sq" cmpd="thickThin">
            <a:solidFill>
              <a:schemeClr val="bg1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26" name="图片 25" descr="D:\办公资源网录入\PPT录入素材\2.jpg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50573" y="2118144"/>
            <a:ext cx="1722120" cy="2152752"/>
          </a:xfrm>
          <a:prstGeom prst="rect">
            <a:avLst/>
          </a:prstGeom>
          <a:ln w="19050" cap="sq">
            <a:solidFill>
              <a:schemeClr val="bg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图片 26" descr="D:\办公资源网录入\PPT录入素材\1.jpg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658025" y="2171341"/>
            <a:ext cx="2135632" cy="1423670"/>
          </a:xfrm>
          <a:prstGeom prst="rect">
            <a:avLst/>
          </a:prstGeom>
          <a:ln w="38100" cap="sq" cmpd="thickThin">
            <a:solidFill>
              <a:schemeClr val="bg1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28" name="TextBox 23"/>
          <p:cNvSpPr txBox="1"/>
          <p:nvPr/>
        </p:nvSpPr>
        <p:spPr>
          <a:xfrm>
            <a:off x="1681112" y="4611978"/>
            <a:ext cx="5205886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今天是老母亲八十大寿，母亲的养育之恩，儿莫齿不亡，值此母亲寿辰，敬祝您健康如意，福乐绵绵。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5817E-6 L 1.11823 0.0003 " pathEditMode="relative" rAng="0" ptsTypes="AA">
                                      <p:cBhvr>
                                        <p:cTn id="25" dur="9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3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7 4.15817E-6 L 1.11823 0.0003 " pathEditMode="relative" rAng="0" ptsTypes="AA">
                                      <p:cBhvr>
                                        <p:cTn id="27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3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7778E-7 4.15817E-6 L 1.18125 -0.02781 " pathEditMode="relative" rAng="0" ptsTypes="AA">
                                      <p:cBhvr>
                                        <p:cTn id="29" dur="9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62" y="-139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1562 0.02811 L -1.31493 0.04202 " pathEditMode="relative" rAng="0" ptsTypes="AA">
                                      <p:cBhvr>
                                        <p:cTn id="31" dur="9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65" y="68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723 0.02811 L -1.19688 0.02811 " pathEditMode="relative" rAng="0" ptsTypes="AA">
                                      <p:cBhvr>
                                        <p:cTn id="33" dur="9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83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4.72222E-6 3.08619E-6 L 1.19704 0.00031 " pathEditMode="relative" rAng="0" ptsTypes="AA">
                                      <p:cBhvr>
                                        <p:cTn id="35" dur="9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844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1.94444E-6 4.84708E-6 L 1.24427 0.0003 " pathEditMode="relative" rAng="0" ptsTypes="AA">
                                      <p:cBhvr>
                                        <p:cTn id="37" dur="9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05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0.04722 0.0278 L -1.19687 0.0278 " pathEditMode="relative" rAng="0" ptsTypes="AA">
                                      <p:cBhvr>
                                        <p:cTn id="39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83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3.33333E-6 3.08619E-6 L -1.3467 3.08619E-6 " pathEditMode="relative" rAng="0" ptsTypes="AA">
                                      <p:cBhvr>
                                        <p:cTn id="41" dur="9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44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3941 0.0278 L -1.29931 0.0278 " pathEditMode="relative" rAng="0" ptsTypes="AA">
                                      <p:cBhvr>
                                        <p:cTn id="43" dur="9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9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占位符 16" descr="D:\办公资源网录入\PPT录入素材\photo-1459356979461-dae1b8dcb702.jpgphoto-1459356979461-dae1b8dcb702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>
          <a:xfrm>
            <a:off x="1816100" y="2224088"/>
            <a:ext cx="4225925" cy="2816860"/>
          </a:xfrm>
        </p:spPr>
      </p:pic>
      <p:pic>
        <p:nvPicPr>
          <p:cNvPr id="15" name="图片占位符 14" descr="D:\办公资源网录入\PPT录入素材\1.jpg1"/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/>
          <a:stretch>
            <a:fillRect/>
          </a:stretch>
        </p:blipFill>
        <p:spPr>
          <a:xfrm>
            <a:off x="4029710" y="2250123"/>
            <a:ext cx="4225925" cy="2816860"/>
          </a:xfrm>
        </p:spPr>
      </p:pic>
      <p:pic>
        <p:nvPicPr>
          <p:cNvPr id="13" name="图片占位符 12" descr="D:\办公资源网录入\PPT录入素材\photo-1459356979461-dae1b8dcb702.jpgphoto-1459356979461-dae1b8dcb702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>
            <a:fillRect/>
          </a:stretch>
        </p:blipFill>
        <p:spPr>
          <a:xfrm>
            <a:off x="6257925" y="2229803"/>
            <a:ext cx="4225925" cy="2816860"/>
          </a:xfrm>
        </p:spPr>
      </p:pic>
      <p:sp>
        <p:nvSpPr>
          <p:cNvPr id="3" name="文本框 2"/>
          <p:cNvSpPr txBox="1"/>
          <p:nvPr/>
        </p:nvSpPr>
        <p:spPr>
          <a:xfrm>
            <a:off x="2845435" y="1146175"/>
            <a:ext cx="611949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5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让我们共同举杯，共同祝愿：增福增寿增富贵，添光添彩添吉祥。亲朋共享天伦乐，欢声笑语福满堂。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 descr="D:\办公资源网录入\PPT录入素材\photo-1491841550275-ad7854e35ca6.jpgphoto-1491841550275-ad7854e35ca6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>
          <a:xfrm>
            <a:off x="2646697" y="1135600"/>
            <a:ext cx="2981325" cy="2235200"/>
          </a:xfrm>
        </p:spPr>
      </p:pic>
      <p:pic>
        <p:nvPicPr>
          <p:cNvPr id="13" name="图片占位符 12" descr="D:\办公资源网录入\PPT录入素材\photo-1459356979461-dae1b8dcb702.jpgphoto-1459356979461-dae1b8dcb702"/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/>
          <a:stretch>
            <a:fillRect/>
          </a:stretch>
        </p:blipFill>
        <p:spPr>
          <a:xfrm>
            <a:off x="1918987" y="3181392"/>
            <a:ext cx="3198495" cy="2132330"/>
          </a:xfrm>
        </p:spPr>
      </p:pic>
      <p:pic>
        <p:nvPicPr>
          <p:cNvPr id="19" name="图片占位符 18" descr="D:\办公资源网录入\PPT录入素材\photo-1459356979461-dae1b8dcb702.jpgphoto-1459356979461-dae1b8dcb702"/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/>
          <a:stretch>
            <a:fillRect/>
          </a:stretch>
        </p:blipFill>
        <p:spPr>
          <a:xfrm>
            <a:off x="5050807" y="1945085"/>
            <a:ext cx="3213735" cy="2141855"/>
          </a:xfrm>
        </p:spPr>
      </p:pic>
      <p:pic>
        <p:nvPicPr>
          <p:cNvPr id="21" name="图片占位符 20" descr="D:\办公资源网录入\PPT录入素材\3.jpg3"/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/>
          <a:stretch>
            <a:fillRect/>
          </a:stretch>
        </p:blipFill>
        <p:spPr>
          <a:xfrm>
            <a:off x="7150735" y="3174683"/>
            <a:ext cx="3026410" cy="2017395"/>
          </a:xfrm>
        </p:spPr>
      </p:pic>
      <p:pic>
        <p:nvPicPr>
          <p:cNvPr id="25" name="图片占位符 24" descr="D:\办公资源网录入\PPT录入素材\2.jpg2"/>
          <p:cNvPicPr>
            <a:picLocks noGrp="1" noChangeAspect="1"/>
          </p:cNvPicPr>
          <p:nvPr>
            <p:ph type="pic" sz="quarter" idx="13"/>
          </p:nvPr>
        </p:nvPicPr>
        <p:blipFill>
          <a:blip r:embed="rId6"/>
          <a:srcRect/>
          <a:stretch>
            <a:fillRect/>
          </a:stretch>
        </p:blipFill>
        <p:spPr>
          <a:xfrm>
            <a:off x="6485255" y="956310"/>
            <a:ext cx="2075180" cy="2593975"/>
          </a:xfrm>
        </p:spPr>
      </p:pic>
      <p:sp>
        <p:nvSpPr>
          <p:cNvPr id="7" name="TextBox 8"/>
          <p:cNvSpPr txBox="1"/>
          <p:nvPr/>
        </p:nvSpPr>
        <p:spPr>
          <a:xfrm>
            <a:off x="8663940" y="2129481"/>
            <a:ext cx="1419860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5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让我们共同举杯，共同祝愿：增福增寿增富贵，添光添彩添吉祥。亲朋共享天伦乐，欢声笑语福满堂。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2" nodeType="withEffect">
                                  <p:stCondLst>
                                    <p:cond delay="1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1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照片" descr="D:\办公资源网录入\PPT录入素材\photo-1459356979461-dae1b8dcb702.jpgphoto-1459356979461-dae1b8dcb70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1069481">
            <a:off x="1751227" y="2050780"/>
            <a:ext cx="2837815" cy="1892300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照片" descr="D:\办公资源网录入\PPT录入素材\2.jpg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80547">
            <a:off x="5347188" y="1637677"/>
            <a:ext cx="1727200" cy="2159051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14"/>
          <p:cNvSpPr txBox="1"/>
          <p:nvPr/>
        </p:nvSpPr>
        <p:spPr>
          <a:xfrm>
            <a:off x="2129155" y="4167505"/>
            <a:ext cx="77120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让我们共同祝福他老人家福如东海长流水，寿比南山不老松！同时也祝福各位以及天下所有的父母，幸福安康，吉祥如意！</a:t>
            </a:r>
          </a:p>
        </p:txBody>
      </p:sp>
      <p:pic>
        <p:nvPicPr>
          <p:cNvPr id="10" name="照片" descr="D:\办公资源网录入\PPT录入素材\3.jpg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824804">
            <a:off x="7719757" y="2088949"/>
            <a:ext cx="3074035" cy="2049720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12935854" y="-230043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888076" y="-230043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554631" y="-230043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459700" y="-316478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316743" y="-230043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268965" y="-230043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-1537877" y="-230043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776142" y="-230043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0901" y="-230043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-2014030" y="-230043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-1252253" y="-230043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-395253" y="-230043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4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100" accel="100000" fill="hold">
                                          <p:stCondLst>
                                            <p:cond delay="4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00" accel="100000" fill="hold">
                                          <p:stCondLst>
                                            <p:cond delay="4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Img1"/>
          <p:cNvSpPr/>
          <p:nvPr>
            <p:custDataLst>
              <p:tags r:id="rId1"/>
            </p:custDataLst>
          </p:nvPr>
        </p:nvSpPr>
        <p:spPr>
          <a:xfrm rot="21060000">
            <a:off x="1651635" y="2211705"/>
            <a:ext cx="3451860" cy="25939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762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KSO_Img3"/>
          <p:cNvSpPr/>
          <p:nvPr>
            <p:custDataLst>
              <p:tags r:id="rId2"/>
            </p:custDataLst>
          </p:nvPr>
        </p:nvSpPr>
        <p:spPr>
          <a:xfrm rot="480000">
            <a:off x="6243955" y="1598930"/>
            <a:ext cx="3013710" cy="235394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762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" name="KSO_Img2"/>
          <p:cNvSpPr/>
          <p:nvPr>
            <p:custDataLst>
              <p:tags r:id="rId3"/>
            </p:custDataLst>
          </p:nvPr>
        </p:nvSpPr>
        <p:spPr>
          <a:xfrm>
            <a:off x="3796665" y="2337435"/>
            <a:ext cx="3364865" cy="2523490"/>
          </a:xfrm>
          <a:prstGeom prst="rect">
            <a:avLst/>
          </a:prstGeom>
          <a:blipFill dpi="0" rotWithShape="1">
            <a:blip r:embed="rId9" cstate="email"/>
            <a:srcRect/>
            <a:stretch>
              <a:fillRect/>
            </a:stretch>
          </a:blipFill>
          <a:ln w="762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KSO_Img3"/>
          <p:cNvSpPr/>
          <p:nvPr>
            <p:custDataLst>
              <p:tags r:id="rId4"/>
            </p:custDataLst>
          </p:nvPr>
        </p:nvSpPr>
        <p:spPr>
          <a:xfrm rot="21043714">
            <a:off x="8032750" y="3248025"/>
            <a:ext cx="2266315" cy="177038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762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666614" y="-59863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618836" y="-59863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285391" y="-59863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190460" y="-146298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3047503" y="-59863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999725" y="-59863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-1807117" y="-59863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-1045382" y="-59863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-188339" y="-59863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-2283270" y="-59863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-1521493" y="-59863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-664493" y="-59863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0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3120639" y="-343708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072861" y="-343708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739416" y="-343708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644485" y="-430143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501528" y="-343708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453750" y="-343708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1353092" y="-343708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-591357" y="-343708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65686" y="-343708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-1829245" y="-343708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-1067468" y="-343708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-210468" y="-343708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4" name="图片 23" descr="D:\办公资源网录入\PPT录入素材\photo-1491841550275-ad7854e35ca6.jpgphoto-1491841550275-ad7854e35ca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85335" y="1633855"/>
            <a:ext cx="3643630" cy="2731770"/>
          </a:xfrm>
          <a:prstGeom prst="rect">
            <a:avLst/>
          </a:prstGeom>
          <a:ln w="38100" cap="sq" cmpd="thickThin">
            <a:solidFill>
              <a:schemeClr val="bg1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25" name="图片 24" descr="D:\办公资源网录入\PPT录入素材\3.jpg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26630" y="2754948"/>
            <a:ext cx="3643630" cy="2428875"/>
          </a:xfrm>
          <a:prstGeom prst="rect">
            <a:avLst/>
          </a:prstGeom>
          <a:ln w="38100" cap="sq" cmpd="thickThin">
            <a:solidFill>
              <a:schemeClr val="bg1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27" name="TextBox 8"/>
          <p:cNvSpPr txBox="1"/>
          <p:nvPr/>
        </p:nvSpPr>
        <p:spPr>
          <a:xfrm>
            <a:off x="2174875" y="1721485"/>
            <a:ext cx="219773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新开甲子花，光耀长庚星；举杯祝长寿，德才人人称；为图强国计，辛勤沐耕耘；奋斗四十年，霜雪染双鬓；功高众人颂，遐尔有贤声；更觉性宽和，老幼仰清分；待我情谊厚，常感恩泽深；愿进万年觞，寿妃南极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email"/>
          <a:stretch>
            <a:fillRect/>
          </a:stretch>
        </p:blipFill>
        <p:spPr>
          <a:xfrm>
            <a:off x="10412700" y="5941033"/>
            <a:ext cx="679101" cy="718584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 rot="19081365">
            <a:off x="1042895" y="2491539"/>
            <a:ext cx="2859577" cy="34533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14300" dir="2700000" algn="tl" rotWithShape="0">
              <a:schemeClr val="tx1">
                <a:lumMod val="75000"/>
                <a:lumOff val="2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KSO_Img3"/>
          <p:cNvSpPr/>
          <p:nvPr>
            <p:custDataLst>
              <p:tags r:id="rId3"/>
            </p:custDataLst>
          </p:nvPr>
        </p:nvSpPr>
        <p:spPr>
          <a:xfrm rot="19081365">
            <a:off x="1052235" y="2641726"/>
            <a:ext cx="2626968" cy="2924982"/>
          </a:xfrm>
          <a:prstGeom prst="rect">
            <a:avLst/>
          </a:prstGeom>
          <a:blipFill dpi="0" rotWithShape="1">
            <a:blip r:embed="rId18" cstate="email"/>
            <a:srcRect/>
            <a:stretch>
              <a:fillRect b="2698"/>
            </a:stretch>
          </a:blipFill>
          <a:ln>
            <a:noFill/>
          </a:ln>
          <a:effectLst>
            <a:innerShdw blurRad="114300">
              <a:prstClr val="black">
                <a:alpha val="4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 rot="1087523">
            <a:off x="6928017" y="1158168"/>
            <a:ext cx="2859577" cy="34533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14300" dir="2700000" algn="tl" rotWithShape="0">
              <a:schemeClr val="tx1">
                <a:lumMod val="75000"/>
                <a:lumOff val="2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KSO_Img6"/>
          <p:cNvSpPr/>
          <p:nvPr>
            <p:custDataLst>
              <p:tags r:id="rId5"/>
            </p:custDataLst>
          </p:nvPr>
        </p:nvSpPr>
        <p:spPr>
          <a:xfrm rot="1087523">
            <a:off x="7137443" y="1299269"/>
            <a:ext cx="2600823" cy="2715988"/>
          </a:xfrm>
          <a:prstGeom prst="rect">
            <a:avLst/>
          </a:prstGeom>
          <a:blipFill dpi="0" rotWithShape="1">
            <a:blip r:embed="rId19" cstate="email"/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>
                <a:alpha val="4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 rot="20281589">
            <a:off x="3969374" y="1378067"/>
            <a:ext cx="2859577" cy="34533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14300" dir="2700000" algn="tl" rotWithShape="0">
              <a:schemeClr val="tx1">
                <a:lumMod val="75000"/>
                <a:lumOff val="2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KSO_Img5"/>
          <p:cNvSpPr/>
          <p:nvPr>
            <p:custDataLst>
              <p:tags r:id="rId7"/>
            </p:custDataLst>
          </p:nvPr>
        </p:nvSpPr>
        <p:spPr>
          <a:xfrm rot="20281589">
            <a:off x="4016129" y="1526714"/>
            <a:ext cx="2600823" cy="2715988"/>
          </a:xfrm>
          <a:prstGeom prst="rect">
            <a:avLst/>
          </a:prstGeom>
          <a:blipFill dpi="0" rotWithShape="1">
            <a:blip r:embed="rId20" cstate="print"/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>
                <a:alpha val="4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8"/>
            </p:custDataLst>
          </p:nvPr>
        </p:nvSpPr>
        <p:spPr>
          <a:xfrm>
            <a:off x="5644951" y="1982200"/>
            <a:ext cx="2859577" cy="34533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14300" dir="2700000" algn="tl" rotWithShape="0">
              <a:schemeClr val="tx1">
                <a:lumMod val="75000"/>
                <a:lumOff val="2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KSO_Img4"/>
          <p:cNvSpPr/>
          <p:nvPr>
            <p:custDataLst>
              <p:tags r:id="rId9"/>
            </p:custDataLst>
          </p:nvPr>
        </p:nvSpPr>
        <p:spPr>
          <a:xfrm>
            <a:off x="5783588" y="2117540"/>
            <a:ext cx="2600823" cy="2715988"/>
          </a:xfrm>
          <a:prstGeom prst="rect">
            <a:avLst/>
          </a:prstGeom>
          <a:blipFill dpi="0" rotWithShape="1">
            <a:blip r:embed="rId21" cstate="email"/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>
                <a:alpha val="4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10"/>
            </p:custDataLst>
          </p:nvPr>
        </p:nvSpPr>
        <p:spPr>
          <a:xfrm rot="1087523">
            <a:off x="7824937" y="2238484"/>
            <a:ext cx="2859577" cy="34533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14300" dir="2700000" algn="tl" rotWithShape="0">
              <a:schemeClr val="tx1">
                <a:lumMod val="75000"/>
                <a:lumOff val="2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KSO_Img2"/>
          <p:cNvSpPr/>
          <p:nvPr>
            <p:custDataLst>
              <p:tags r:id="rId11"/>
            </p:custDataLst>
          </p:nvPr>
        </p:nvSpPr>
        <p:spPr>
          <a:xfrm rot="1087523">
            <a:off x="8034366" y="2391302"/>
            <a:ext cx="2600823" cy="2715988"/>
          </a:xfrm>
          <a:prstGeom prst="rect">
            <a:avLst/>
          </a:prstGeom>
          <a:blipFill dpi="0" rotWithShape="1">
            <a:blip r:embed="rId22" cstate="print"/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>
                <a:alpha val="4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12"/>
            </p:custDataLst>
          </p:nvPr>
        </p:nvSpPr>
        <p:spPr>
          <a:xfrm rot="20281589">
            <a:off x="3060282" y="2238485"/>
            <a:ext cx="2859577" cy="34533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14300" dir="2700000" algn="tl" rotWithShape="0">
              <a:schemeClr val="tx1">
                <a:lumMod val="75000"/>
                <a:lumOff val="2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KSO_Img1"/>
          <p:cNvSpPr/>
          <p:nvPr>
            <p:custDataLst>
              <p:tags r:id="rId13"/>
            </p:custDataLst>
          </p:nvPr>
        </p:nvSpPr>
        <p:spPr>
          <a:xfrm rot="20281589">
            <a:off x="3089797" y="2373174"/>
            <a:ext cx="2639627" cy="2714506"/>
          </a:xfrm>
          <a:prstGeom prst="rect">
            <a:avLst/>
          </a:prstGeom>
          <a:blipFill dpi="0" rotWithShape="1">
            <a:blip r:embed="rId23" cstate="email"/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>
                <a:alpha val="4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4" cstate="email"/>
          <a:stretch>
            <a:fillRect/>
          </a:stretch>
        </p:blipFill>
        <p:spPr>
          <a:xfrm>
            <a:off x="10699752" y="179"/>
            <a:ext cx="624041" cy="619626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2666614" y="-59863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3618836" y="-59863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4285391" y="-59863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2190460" y="-146298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3047503" y="-59863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3999725" y="-59863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-1807117" y="-59863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-1045382" y="-59863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-188339" y="-59863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-2283270" y="-59863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-1521493" y="-59863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-664493" y="-59863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7" grpId="0" bldLvl="0" animBg="1"/>
      <p:bldP spid="18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照片" descr="D:\办公资源网录入\PPT录入素材\photo-1491841550275-ad7854e35ca6.jpgphoto-1491841550275-ad7854e35ca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0480785">
            <a:off x="6645593" y="1294765"/>
            <a:ext cx="2318385" cy="1738630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照片" descr="D:\办公资源网录入\PPT录入素材\2.jpg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824804">
            <a:off x="7163753" y="2587625"/>
            <a:ext cx="1377950" cy="1722755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照片" descr="D:\办公资源网录入\PPT录入素材\2.jpg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0794753">
            <a:off x="7081837" y="3635375"/>
            <a:ext cx="1412875" cy="1766570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4"/>
          <p:cNvSpPr txBox="1"/>
          <p:nvPr/>
        </p:nvSpPr>
        <p:spPr>
          <a:xfrm>
            <a:off x="2372360" y="1680210"/>
            <a:ext cx="3720465" cy="3408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2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今天是xxx的八十八岁生日，我提议，所有的晚辈全体起立向xxx三鞠躬，一鞠躬祝xxx健康长寿，二鞠躬祝xxx生日快乐，三鞠躬祝xxx笑口常开，同时也祝天下的父母亲及在坐的长辈们健康快乐。</a:t>
            </a:r>
          </a:p>
        </p:txBody>
      </p:sp>
      <p:sp>
        <p:nvSpPr>
          <p:cNvPr id="6" name="矩形 5"/>
          <p:cNvSpPr/>
          <p:nvPr/>
        </p:nvSpPr>
        <p:spPr>
          <a:xfrm>
            <a:off x="12666614" y="-59863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618836" y="-59863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285391" y="-59863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190460" y="-146298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047503" y="-59863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999725" y="-59863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-1807117" y="-59863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1045382" y="-59863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188339" y="-59863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-2283270" y="-59863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-1521493" y="-59863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-664493" y="-59863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4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100" accel="100000" fill="hold">
                                          <p:stCondLst>
                                            <p:cond delay="4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00" accel="100000" fill="hold">
                                          <p:stCondLst>
                                            <p:cond delay="4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3750" y="579120"/>
            <a:ext cx="1849120" cy="802005"/>
          </a:xfrm>
          <a:prstGeom prst="rect">
            <a:avLst/>
          </a:prstGeom>
        </p:spPr>
      </p:pic>
      <p:pic>
        <p:nvPicPr>
          <p:cNvPr id="9" name="图片 8" descr="e917d57040913627b64ea59535906f8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083560" y="812165"/>
            <a:ext cx="6802120" cy="480949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3170555" y="4606925"/>
            <a:ext cx="60318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500" b="1" dirty="0">
                <a:solidFill>
                  <a:srgbClr val="FF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瑶池春不老 设悦遇芳辰百岁期颐刚一半</a:t>
            </a:r>
          </a:p>
          <a:p>
            <a:pPr algn="ctr">
              <a:lnSpc>
                <a:spcPct val="120000"/>
              </a:lnSpc>
            </a:pPr>
            <a:r>
              <a:rPr lang="zh-CN" altLang="en-US" sz="2500" b="1" dirty="0">
                <a:solidFill>
                  <a:srgbClr val="FF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寿域日开祥 称觞有菜子九畴福寿已双全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43348" y="1384362"/>
            <a:ext cx="3948113" cy="3963240"/>
            <a:chOff x="876176" y="1053552"/>
            <a:chExt cx="3948113" cy="3963240"/>
          </a:xfrm>
        </p:grpSpPr>
        <p:pic>
          <p:nvPicPr>
            <p:cNvPr id="3" name="图片 2" descr="D:\办公资源网录入\PPT录入素材\2.jpg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467295">
              <a:off x="1948533" y="1999170"/>
              <a:ext cx="1803400" cy="2254885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876176" y="1053552"/>
              <a:ext cx="3948113" cy="3963240"/>
            </a:xfrm>
            <a:custGeom>
              <a:avLst/>
              <a:gdLst>
                <a:gd name="connsiteX0" fmla="*/ 0 w 3948113"/>
                <a:gd name="connsiteY0" fmla="*/ 0 h 3963240"/>
                <a:gd name="connsiteX1" fmla="*/ 3948113 w 3948113"/>
                <a:gd name="connsiteY1" fmla="*/ 0 h 3963240"/>
                <a:gd name="connsiteX2" fmla="*/ 3948113 w 3948113"/>
                <a:gd name="connsiteY2" fmla="*/ 3963240 h 3963240"/>
                <a:gd name="connsiteX3" fmla="*/ 0 w 3948113"/>
                <a:gd name="connsiteY3" fmla="*/ 3963240 h 3963240"/>
                <a:gd name="connsiteX4" fmla="*/ 0 w 3948113"/>
                <a:gd name="connsiteY4" fmla="*/ 0 h 3963240"/>
                <a:gd name="connsiteX5" fmla="*/ 524956 w 3948113"/>
                <a:gd name="connsiteY5" fmla="*/ 1033990 h 3963240"/>
                <a:gd name="connsiteX6" fmla="*/ 282009 w 3948113"/>
                <a:gd name="connsiteY6" fmla="*/ 2794206 h 3963240"/>
                <a:gd name="connsiteX7" fmla="*/ 3374059 w 3948113"/>
                <a:gd name="connsiteY7" fmla="*/ 3220976 h 3963240"/>
                <a:gd name="connsiteX8" fmla="*/ 3617006 w 3948113"/>
                <a:gd name="connsiteY8" fmla="*/ 1460759 h 3963240"/>
                <a:gd name="connsiteX9" fmla="*/ 524956 w 3948113"/>
                <a:gd name="connsiteY9" fmla="*/ 1033990 h 396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48113" h="3963240">
                  <a:moveTo>
                    <a:pt x="0" y="0"/>
                  </a:moveTo>
                  <a:lnTo>
                    <a:pt x="3948113" y="0"/>
                  </a:lnTo>
                  <a:lnTo>
                    <a:pt x="3948113" y="3963240"/>
                  </a:lnTo>
                  <a:lnTo>
                    <a:pt x="0" y="3963240"/>
                  </a:lnTo>
                  <a:lnTo>
                    <a:pt x="0" y="0"/>
                  </a:lnTo>
                  <a:close/>
                  <a:moveTo>
                    <a:pt x="524956" y="1033990"/>
                  </a:moveTo>
                  <a:lnTo>
                    <a:pt x="282009" y="2794206"/>
                  </a:lnTo>
                  <a:lnTo>
                    <a:pt x="3374059" y="3220976"/>
                  </a:lnTo>
                  <a:lnTo>
                    <a:pt x="3617006" y="1460759"/>
                  </a:lnTo>
                  <a:lnTo>
                    <a:pt x="524956" y="1033990"/>
                  </a:lnTo>
                  <a:close/>
                </a:path>
              </a:pathLst>
            </a:custGeom>
          </p:spPr>
        </p:pic>
      </p:grpSp>
      <p:grpSp>
        <p:nvGrpSpPr>
          <p:cNvPr id="5" name="组合 4"/>
          <p:cNvGrpSpPr/>
          <p:nvPr/>
        </p:nvGrpSpPr>
        <p:grpSpPr>
          <a:xfrm>
            <a:off x="3654820" y="2266124"/>
            <a:ext cx="3948113" cy="3963240"/>
            <a:chOff x="876176" y="1053552"/>
            <a:chExt cx="3948113" cy="3963240"/>
          </a:xfrm>
        </p:grpSpPr>
        <p:pic>
          <p:nvPicPr>
            <p:cNvPr id="6" name="图片 5" descr="C:\Users\Administrator\Desktop\老人祝寿\QQ截图20170904231259.jpgQQ截图20170904231259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 rot="467295">
              <a:off x="1111723" y="2031734"/>
              <a:ext cx="3477018" cy="20447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876176" y="1053552"/>
              <a:ext cx="3948113" cy="3963240"/>
            </a:xfrm>
            <a:custGeom>
              <a:avLst/>
              <a:gdLst>
                <a:gd name="connsiteX0" fmla="*/ 0 w 3948113"/>
                <a:gd name="connsiteY0" fmla="*/ 0 h 3963240"/>
                <a:gd name="connsiteX1" fmla="*/ 3948113 w 3948113"/>
                <a:gd name="connsiteY1" fmla="*/ 0 h 3963240"/>
                <a:gd name="connsiteX2" fmla="*/ 3948113 w 3948113"/>
                <a:gd name="connsiteY2" fmla="*/ 3963240 h 3963240"/>
                <a:gd name="connsiteX3" fmla="*/ 0 w 3948113"/>
                <a:gd name="connsiteY3" fmla="*/ 3963240 h 3963240"/>
                <a:gd name="connsiteX4" fmla="*/ 0 w 3948113"/>
                <a:gd name="connsiteY4" fmla="*/ 0 h 3963240"/>
                <a:gd name="connsiteX5" fmla="*/ 524956 w 3948113"/>
                <a:gd name="connsiteY5" fmla="*/ 1033990 h 3963240"/>
                <a:gd name="connsiteX6" fmla="*/ 282009 w 3948113"/>
                <a:gd name="connsiteY6" fmla="*/ 2794206 h 3963240"/>
                <a:gd name="connsiteX7" fmla="*/ 3374059 w 3948113"/>
                <a:gd name="connsiteY7" fmla="*/ 3220976 h 3963240"/>
                <a:gd name="connsiteX8" fmla="*/ 3617006 w 3948113"/>
                <a:gd name="connsiteY8" fmla="*/ 1460759 h 3963240"/>
                <a:gd name="connsiteX9" fmla="*/ 524956 w 3948113"/>
                <a:gd name="connsiteY9" fmla="*/ 1033990 h 396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48113" h="3963240">
                  <a:moveTo>
                    <a:pt x="0" y="0"/>
                  </a:moveTo>
                  <a:lnTo>
                    <a:pt x="3948113" y="0"/>
                  </a:lnTo>
                  <a:lnTo>
                    <a:pt x="3948113" y="3963240"/>
                  </a:lnTo>
                  <a:lnTo>
                    <a:pt x="0" y="3963240"/>
                  </a:lnTo>
                  <a:lnTo>
                    <a:pt x="0" y="0"/>
                  </a:lnTo>
                  <a:close/>
                  <a:moveTo>
                    <a:pt x="524956" y="1033990"/>
                  </a:moveTo>
                  <a:lnTo>
                    <a:pt x="282009" y="2794206"/>
                  </a:lnTo>
                  <a:lnTo>
                    <a:pt x="3374059" y="3220976"/>
                  </a:lnTo>
                  <a:lnTo>
                    <a:pt x="3617006" y="1460759"/>
                  </a:lnTo>
                  <a:lnTo>
                    <a:pt x="524956" y="103399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 rot="21157512">
            <a:off x="7112845" y="1621359"/>
            <a:ext cx="3948113" cy="3963240"/>
            <a:chOff x="876176" y="1053552"/>
            <a:chExt cx="3948113" cy="3963240"/>
          </a:xfrm>
        </p:grpSpPr>
        <p:pic>
          <p:nvPicPr>
            <p:cNvPr id="9" name="图片 8" descr="D:\办公资源网录入\PPT录入素材\1.jpg1"/>
            <p:cNvPicPr>
              <a:picLocks noChangeAspect="1"/>
            </p:cNvPicPr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 rot="467295">
              <a:off x="1189727" y="1929087"/>
              <a:ext cx="3320415" cy="221297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876176" y="1053552"/>
              <a:ext cx="3948113" cy="3963240"/>
            </a:xfrm>
            <a:custGeom>
              <a:avLst/>
              <a:gdLst>
                <a:gd name="connsiteX0" fmla="*/ 0 w 3948113"/>
                <a:gd name="connsiteY0" fmla="*/ 0 h 3963240"/>
                <a:gd name="connsiteX1" fmla="*/ 3948113 w 3948113"/>
                <a:gd name="connsiteY1" fmla="*/ 0 h 3963240"/>
                <a:gd name="connsiteX2" fmla="*/ 3948113 w 3948113"/>
                <a:gd name="connsiteY2" fmla="*/ 3963240 h 3963240"/>
                <a:gd name="connsiteX3" fmla="*/ 0 w 3948113"/>
                <a:gd name="connsiteY3" fmla="*/ 3963240 h 3963240"/>
                <a:gd name="connsiteX4" fmla="*/ 0 w 3948113"/>
                <a:gd name="connsiteY4" fmla="*/ 0 h 3963240"/>
                <a:gd name="connsiteX5" fmla="*/ 524956 w 3948113"/>
                <a:gd name="connsiteY5" fmla="*/ 1033990 h 3963240"/>
                <a:gd name="connsiteX6" fmla="*/ 282009 w 3948113"/>
                <a:gd name="connsiteY6" fmla="*/ 2794206 h 3963240"/>
                <a:gd name="connsiteX7" fmla="*/ 3374059 w 3948113"/>
                <a:gd name="connsiteY7" fmla="*/ 3220976 h 3963240"/>
                <a:gd name="connsiteX8" fmla="*/ 3617006 w 3948113"/>
                <a:gd name="connsiteY8" fmla="*/ 1460759 h 3963240"/>
                <a:gd name="connsiteX9" fmla="*/ 524956 w 3948113"/>
                <a:gd name="connsiteY9" fmla="*/ 1033990 h 396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48113" h="3963240">
                  <a:moveTo>
                    <a:pt x="0" y="0"/>
                  </a:moveTo>
                  <a:lnTo>
                    <a:pt x="3948113" y="0"/>
                  </a:lnTo>
                  <a:lnTo>
                    <a:pt x="3948113" y="3963240"/>
                  </a:lnTo>
                  <a:lnTo>
                    <a:pt x="0" y="3963240"/>
                  </a:lnTo>
                  <a:lnTo>
                    <a:pt x="0" y="0"/>
                  </a:lnTo>
                  <a:close/>
                  <a:moveTo>
                    <a:pt x="524956" y="1033990"/>
                  </a:moveTo>
                  <a:lnTo>
                    <a:pt x="282009" y="2794206"/>
                  </a:lnTo>
                  <a:lnTo>
                    <a:pt x="3374059" y="3220976"/>
                  </a:lnTo>
                  <a:lnTo>
                    <a:pt x="3617006" y="1460759"/>
                  </a:lnTo>
                  <a:lnTo>
                    <a:pt x="524956" y="1033990"/>
                  </a:lnTo>
                  <a:close/>
                </a:path>
              </a:pathLst>
            </a:custGeom>
          </p:spPr>
        </p:pic>
      </p:grpSp>
      <p:sp>
        <p:nvSpPr>
          <p:cNvPr id="11" name="文本框 10"/>
          <p:cNvSpPr txBox="1"/>
          <p:nvPr/>
        </p:nvSpPr>
        <p:spPr>
          <a:xfrm>
            <a:off x="3228975" y="977900"/>
            <a:ext cx="61194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5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今天是xxx的八十八岁生日，我提议，所有的晚辈全体起立向xxx三鞠躬，一鞠躬祝xxx健康长寿，二鞠躬祝xxx生日快乐，三鞠躬祝xxx笑口常开，同时也祝天下的父母亲及在坐的长辈们健康快乐。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25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istrator\Desktop\老人祝寿\QQ截图20170904231259.jpgQQ截图2017090423125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505" y="1576388"/>
            <a:ext cx="3216275" cy="1891665"/>
          </a:xfrm>
          <a:prstGeom prst="rect">
            <a:avLst/>
          </a:prstGeom>
          <a:noFill/>
          <a:ln w="984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D:\办公资源网录入\PPT录入素材\3.jpg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36721">
            <a:off x="4401503" y="3845243"/>
            <a:ext cx="2111375" cy="1407160"/>
          </a:xfrm>
          <a:prstGeom prst="rect">
            <a:avLst/>
          </a:prstGeom>
          <a:noFill/>
          <a:ln w="984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:\办公资源网录入\PPT录入素材\photo-1459356979461-dae1b8dcb702.jpgphoto-1459356979461-dae1b8dcb7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59922">
            <a:off x="7441565" y="1746568"/>
            <a:ext cx="2692400" cy="1795145"/>
          </a:xfrm>
          <a:prstGeom prst="rect">
            <a:avLst/>
          </a:prstGeom>
          <a:noFill/>
          <a:ln w="984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D:\办公资源网录入\PPT录入素材\1.jpg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958421">
            <a:off x="6712903" y="3294380"/>
            <a:ext cx="2867660" cy="1911985"/>
          </a:xfrm>
          <a:prstGeom prst="rect">
            <a:avLst/>
          </a:prstGeom>
          <a:noFill/>
          <a:ln w="984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/>
          <p:cNvSpPr txBox="1"/>
          <p:nvPr/>
        </p:nvSpPr>
        <p:spPr>
          <a:xfrm>
            <a:off x="1450340" y="2351405"/>
            <a:ext cx="183769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5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方正大标宋简体" panose="02010601030101010101" charset="-122"/>
                <a:ea typeface="方正大标宋简体" panose="02010601030101010101" charset="-122"/>
              </a:rPr>
              <a:t>新开甲子花，光耀长庚星；举杯祝长寿，德才人人称；为图强国计，辛勤沐耕耘；奋斗四十年，霜雪染双鬓；功高众人颂，遐尔有贤声；更觉性宽和，老幼仰清分；待我情谊厚，常感恩泽深；愿进万年觞，寿妃南极星。</a:t>
            </a:r>
          </a:p>
        </p:txBody>
      </p:sp>
      <p:sp>
        <p:nvSpPr>
          <p:cNvPr id="7" name="矩形 6"/>
          <p:cNvSpPr/>
          <p:nvPr/>
        </p:nvSpPr>
        <p:spPr>
          <a:xfrm>
            <a:off x="12666614" y="-59863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618836" y="-59863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285391" y="-59863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190460" y="-146298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047503" y="-59863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999725" y="-59863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-1807117" y="-59863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1045382" y="-59863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188339" y="-59863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-2283270" y="-59863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1521493" y="-59863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664493" y="-59863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77900" y="2867025"/>
            <a:ext cx="2534920" cy="2431415"/>
            <a:chOff x="1146568" y="2219368"/>
            <a:chExt cx="1979772" cy="2515422"/>
          </a:xfrm>
        </p:grpSpPr>
        <p:grpSp>
          <p:nvGrpSpPr>
            <p:cNvPr id="3" name="组合 2"/>
            <p:cNvGrpSpPr/>
            <p:nvPr/>
          </p:nvGrpSpPr>
          <p:grpSpPr>
            <a:xfrm>
              <a:off x="1146568" y="2219368"/>
              <a:ext cx="1585008" cy="2515422"/>
              <a:chOff x="1146568" y="1870118"/>
              <a:chExt cx="1585008" cy="2515422"/>
            </a:xfrm>
          </p:grpSpPr>
          <p:sp>
            <p:nvSpPr>
              <p:cNvPr id="5" name="圆角矩形 8"/>
              <p:cNvSpPr/>
              <p:nvPr/>
            </p:nvSpPr>
            <p:spPr>
              <a:xfrm rot="-1800000">
                <a:off x="1146568" y="1870118"/>
                <a:ext cx="1585008" cy="2515422"/>
              </a:xfrm>
              <a:prstGeom prst="roundRect">
                <a:avLst>
                  <a:gd name="adj" fmla="val 9473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6" name="图片 5" descr="D:\办公资源网录入\PPT录入素材\2.jpg2"/>
              <p:cNvPicPr preferRelativeResize="0"/>
              <p:nvPr/>
            </p:nvPicPr>
            <p:blipFill rotWithShape="1">
              <a:blip r:embed="rId3"/>
              <a:srcRect/>
              <a:stretch>
                <a:fillRect/>
              </a:stretch>
            </p:blipFill>
            <p:spPr>
              <a:xfrm rot="-1800000">
                <a:off x="1266299" y="2014249"/>
                <a:ext cx="1108414" cy="1836000"/>
              </a:xfrm>
              <a:prstGeom prst="rect">
                <a:avLst/>
              </a:prstGeom>
              <a:effectLst>
                <a:innerShdw blurRad="114300">
                  <a:prstClr val="black"/>
                </a:innerShdw>
              </a:effectLst>
            </p:spPr>
          </p:pic>
        </p:grpSp>
        <p:sp>
          <p:nvSpPr>
            <p:cNvPr id="4" name="矩形 3"/>
            <p:cNvSpPr/>
            <p:nvPr/>
          </p:nvSpPr>
          <p:spPr>
            <a:xfrm rot="19762490">
              <a:off x="1628612" y="4111907"/>
              <a:ext cx="1497728" cy="2258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11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070225" y="2009140"/>
            <a:ext cx="2270125" cy="2431415"/>
            <a:chOff x="3225032" y="1361641"/>
            <a:chExt cx="1773088" cy="2515426"/>
          </a:xfrm>
        </p:grpSpPr>
        <p:grpSp>
          <p:nvGrpSpPr>
            <p:cNvPr id="8" name="组合 7"/>
            <p:cNvGrpSpPr/>
            <p:nvPr/>
          </p:nvGrpSpPr>
          <p:grpSpPr>
            <a:xfrm>
              <a:off x="3225032" y="1361641"/>
              <a:ext cx="1585010" cy="2515426"/>
              <a:chOff x="3225032" y="1012391"/>
              <a:chExt cx="1585010" cy="2515426"/>
            </a:xfrm>
          </p:grpSpPr>
          <p:sp>
            <p:nvSpPr>
              <p:cNvPr id="10" name="圆角矩形 13"/>
              <p:cNvSpPr/>
              <p:nvPr/>
            </p:nvSpPr>
            <p:spPr>
              <a:xfrm rot="-900000">
                <a:off x="3225032" y="1012391"/>
                <a:ext cx="1585010" cy="2515426"/>
              </a:xfrm>
              <a:prstGeom prst="roundRect">
                <a:avLst>
                  <a:gd name="adj" fmla="val 9473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 descr="C:\Users\Administrator\Desktop\老人祝寿\QQ截图20170904231413.jpgQQ截图20170904231413"/>
              <p:cNvPicPr preferRelativeResize="0"/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 rot="-900000">
                <a:off x="3257376" y="1149441"/>
                <a:ext cx="1416549" cy="1814543"/>
              </a:xfrm>
              <a:prstGeom prst="rect">
                <a:avLst/>
              </a:prstGeom>
              <a:effectLst>
                <a:innerShdw blurRad="114300">
                  <a:prstClr val="black"/>
                </a:innerShdw>
              </a:effectLst>
            </p:spPr>
          </p:pic>
        </p:grpSp>
        <p:sp>
          <p:nvSpPr>
            <p:cNvPr id="9" name="矩形 8"/>
            <p:cNvSpPr/>
            <p:nvPr/>
          </p:nvSpPr>
          <p:spPr>
            <a:xfrm rot="20667422">
              <a:off x="3500392" y="3316075"/>
              <a:ext cx="1497728" cy="2258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11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163185" y="1692910"/>
            <a:ext cx="2029460" cy="2431415"/>
            <a:chOff x="5303498" y="1045526"/>
            <a:chExt cx="1585008" cy="2515420"/>
          </a:xfrm>
        </p:grpSpPr>
        <p:grpSp>
          <p:nvGrpSpPr>
            <p:cNvPr id="13" name="组合 12"/>
            <p:cNvGrpSpPr/>
            <p:nvPr/>
          </p:nvGrpSpPr>
          <p:grpSpPr>
            <a:xfrm>
              <a:off x="5303498" y="1045526"/>
              <a:ext cx="1585008" cy="2515420"/>
              <a:chOff x="5303498" y="696276"/>
              <a:chExt cx="1585008" cy="2515420"/>
            </a:xfrm>
          </p:grpSpPr>
          <p:sp>
            <p:nvSpPr>
              <p:cNvPr id="15" name="圆角矩形 18"/>
              <p:cNvSpPr/>
              <p:nvPr/>
            </p:nvSpPr>
            <p:spPr>
              <a:xfrm>
                <a:off x="5303498" y="696276"/>
                <a:ext cx="1585008" cy="2515420"/>
              </a:xfrm>
              <a:prstGeom prst="roundRect">
                <a:avLst>
                  <a:gd name="adj" fmla="val 9473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6" name="图片 15" descr="D:\办公资源网录入\PPT录入素材\2.jpg2"/>
              <p:cNvPicPr preferRelativeResize="0"/>
              <p:nvPr/>
            </p:nvPicPr>
            <p:blipFill rotWithShape="1">
              <a:blip r:embed="rId3"/>
              <a:srcRect/>
              <a:stretch>
                <a:fillRect/>
              </a:stretch>
            </p:blipFill>
            <p:spPr>
              <a:xfrm>
                <a:off x="5516200" y="806464"/>
                <a:ext cx="1159992" cy="1921440"/>
              </a:xfrm>
              <a:prstGeom prst="rect">
                <a:avLst/>
              </a:prstGeom>
              <a:effectLst>
                <a:innerShdw blurRad="114300">
                  <a:prstClr val="black"/>
                </a:innerShdw>
              </a:effectLst>
            </p:spPr>
          </p:pic>
        </p:grpSp>
        <p:sp>
          <p:nvSpPr>
            <p:cNvPr id="14" name="矩形 13"/>
            <p:cNvSpPr/>
            <p:nvPr/>
          </p:nvSpPr>
          <p:spPr>
            <a:xfrm>
              <a:off x="5342635" y="3018272"/>
              <a:ext cx="1497728" cy="2258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11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054215" y="2009775"/>
            <a:ext cx="2252345" cy="2431415"/>
            <a:chOff x="7208534" y="1361644"/>
            <a:chExt cx="1758436" cy="2515420"/>
          </a:xfrm>
        </p:grpSpPr>
        <p:grpSp>
          <p:nvGrpSpPr>
            <p:cNvPr id="18" name="组合 17"/>
            <p:cNvGrpSpPr/>
            <p:nvPr/>
          </p:nvGrpSpPr>
          <p:grpSpPr>
            <a:xfrm>
              <a:off x="7381962" y="1361644"/>
              <a:ext cx="1585008" cy="2515420"/>
              <a:chOff x="7381962" y="1012394"/>
              <a:chExt cx="1585008" cy="2515420"/>
            </a:xfrm>
          </p:grpSpPr>
          <p:sp>
            <p:nvSpPr>
              <p:cNvPr id="20" name="圆角矩形 23"/>
              <p:cNvSpPr/>
              <p:nvPr/>
            </p:nvSpPr>
            <p:spPr>
              <a:xfrm rot="900000">
                <a:off x="7381962" y="1012394"/>
                <a:ext cx="1585008" cy="2515420"/>
              </a:xfrm>
              <a:prstGeom prst="roundRect">
                <a:avLst>
                  <a:gd name="adj" fmla="val 9473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1" name="图片 20" descr="D:\办公资源网录入\PPT录入素材\1.jpg1"/>
              <p:cNvPicPr preferRelativeResize="0"/>
              <p:nvPr/>
            </p:nvPicPr>
            <p:blipFill rotWithShape="1">
              <a:blip r:embed="rId5"/>
              <a:srcRect/>
              <a:stretch>
                <a:fillRect/>
              </a:stretch>
            </p:blipFill>
            <p:spPr>
              <a:xfrm rot="900000">
                <a:off x="7533265" y="1432406"/>
                <a:ext cx="1416549" cy="1250812"/>
              </a:xfrm>
              <a:prstGeom prst="rect">
                <a:avLst/>
              </a:prstGeom>
              <a:effectLst>
                <a:innerShdw blurRad="114300">
                  <a:prstClr val="black"/>
                </a:innerShdw>
              </a:effectLst>
            </p:spPr>
          </p:pic>
        </p:grpSp>
        <p:sp>
          <p:nvSpPr>
            <p:cNvPr id="19" name="矩形 18"/>
            <p:cNvSpPr/>
            <p:nvPr/>
          </p:nvSpPr>
          <p:spPr>
            <a:xfrm rot="854004">
              <a:off x="7208534" y="3329741"/>
              <a:ext cx="1497728" cy="2258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11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901430" y="2867025"/>
            <a:ext cx="2523490" cy="2431415"/>
            <a:chOff x="9074395" y="2219369"/>
            <a:chExt cx="1971038" cy="2515420"/>
          </a:xfrm>
        </p:grpSpPr>
        <p:grpSp>
          <p:nvGrpSpPr>
            <p:cNvPr id="23" name="组合 22"/>
            <p:cNvGrpSpPr/>
            <p:nvPr/>
          </p:nvGrpSpPr>
          <p:grpSpPr>
            <a:xfrm>
              <a:off x="9460425" y="2219369"/>
              <a:ext cx="1585008" cy="2515420"/>
              <a:chOff x="9460425" y="1870119"/>
              <a:chExt cx="1585008" cy="2515420"/>
            </a:xfrm>
          </p:grpSpPr>
          <p:sp>
            <p:nvSpPr>
              <p:cNvPr id="25" name="圆角矩形 28"/>
              <p:cNvSpPr/>
              <p:nvPr/>
            </p:nvSpPr>
            <p:spPr>
              <a:xfrm rot="1800000">
                <a:off x="9460425" y="1870119"/>
                <a:ext cx="1585008" cy="2515420"/>
              </a:xfrm>
              <a:prstGeom prst="roundRect">
                <a:avLst>
                  <a:gd name="adj" fmla="val 9473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6" name="图片 25" descr="C:\Users\Administrator\Desktop\老人祝寿\QQ截图20170904231324.jpgQQ截图20170904231324"/>
              <p:cNvPicPr preferRelativeResize="0"/>
              <p:nvPr/>
            </p:nvPicPr>
            <p:blipFill rotWithShape="1">
              <a:blip r:embed="rId6" cstate="email"/>
              <a:srcRect/>
              <a:stretch>
                <a:fillRect/>
              </a:stretch>
            </p:blipFill>
            <p:spPr>
              <a:xfrm rot="1800000">
                <a:off x="9610632" y="2023067"/>
                <a:ext cx="1416549" cy="1981195"/>
              </a:xfrm>
              <a:prstGeom prst="rect">
                <a:avLst/>
              </a:prstGeom>
              <a:effectLst>
                <a:innerShdw blurRad="114300">
                  <a:prstClr val="black"/>
                </a:innerShdw>
              </a:effectLst>
            </p:spPr>
          </p:pic>
        </p:grpSp>
        <p:sp>
          <p:nvSpPr>
            <p:cNvPr id="24" name="矩形 23"/>
            <p:cNvSpPr/>
            <p:nvPr/>
          </p:nvSpPr>
          <p:spPr>
            <a:xfrm rot="1819351">
              <a:off x="9074395" y="4108849"/>
              <a:ext cx="1497728" cy="2258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11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3856355" y="4513580"/>
            <a:ext cx="449326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恭祝老寿星，福如东海，日月昌明。松鹤长春，春秋不老，古稀重新，欢乐远长。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:\办公资源网录入\PPT录入素材\3.jpg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0935029">
            <a:off x="7042959" y="2024618"/>
            <a:ext cx="3776980" cy="2518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图片 2" descr="D:\办公资源网录入\PPT录入素材\2.jpg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12253" y="2796916"/>
            <a:ext cx="1707449" cy="2134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图片 3" descr="C:\Users\Administrator\Desktop\老人祝寿\QQ截图20170904231413.jpgQQ截图2017090423141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098165" y="3007995"/>
            <a:ext cx="1719580" cy="2329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图片 4" descr="D:\办公资源网录入\PPT录入素材\photo-1459356979461-dae1b8dcb702.jpgphoto-1459356979461-dae1b8dcb70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095875" y="3489008"/>
            <a:ext cx="1715770" cy="1143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矩形 5"/>
          <p:cNvSpPr/>
          <p:nvPr/>
        </p:nvSpPr>
        <p:spPr>
          <a:xfrm>
            <a:off x="2161022" y="1446018"/>
            <a:ext cx="4860684" cy="975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sz="160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朋友们，让我们斟满酒，举起我们浓浓的祝福，再一次祝xxx先生生日快乐，长命百岁！也祝在座的所有父母晚年幸福，健康长寿！干杯！</a:t>
            </a:r>
          </a:p>
        </p:txBody>
      </p:sp>
      <p:sp>
        <p:nvSpPr>
          <p:cNvPr id="7" name="矩形 6"/>
          <p:cNvSpPr/>
          <p:nvPr/>
        </p:nvSpPr>
        <p:spPr>
          <a:xfrm>
            <a:off x="12666614" y="-59863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618836" y="-59863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285391" y="-59863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190460" y="-146298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047503" y="-59863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999725" y="-59863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-1807117" y="-59863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1045382" y="-59863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188339" y="-59863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-2283270" y="-59863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1521493" y="-59863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664493" y="-59863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grpId="0" nodeType="withEffect">
                                  <p:stCondLst>
                                    <p:cond delay="37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-4880" y="1416508"/>
            <a:ext cx="10935663" cy="1315615"/>
          </a:xfrm>
          <a:custGeom>
            <a:avLst/>
            <a:gdLst>
              <a:gd name="connsiteX0" fmla="*/ 0 w 7852229"/>
              <a:gd name="connsiteY0" fmla="*/ 0 h 987007"/>
              <a:gd name="connsiteX1" fmla="*/ 3556000 w 7852229"/>
              <a:gd name="connsiteY1" fmla="*/ 986971 h 987007"/>
              <a:gd name="connsiteX2" fmla="*/ 7852229 w 7852229"/>
              <a:gd name="connsiteY2" fmla="*/ 29028 h 987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52229" h="987007">
                <a:moveTo>
                  <a:pt x="0" y="0"/>
                </a:moveTo>
                <a:cubicBezTo>
                  <a:pt x="1123647" y="491066"/>
                  <a:pt x="2247295" y="982133"/>
                  <a:pt x="3556000" y="986971"/>
                </a:cubicBezTo>
                <a:cubicBezTo>
                  <a:pt x="4864705" y="991809"/>
                  <a:pt x="6358467" y="510418"/>
                  <a:pt x="7852229" y="29028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223233" y="2583953"/>
            <a:ext cx="1746250" cy="2915363"/>
            <a:chOff x="3587152" y="1387460"/>
            <a:chExt cx="1481868" cy="2473976"/>
          </a:xfrm>
        </p:grpSpPr>
        <p:pic>
          <p:nvPicPr>
            <p:cNvPr id="6" name="Picture 3" descr="D:\办公资源网录入\PPT录入素材\2.jpg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87152" y="2009094"/>
              <a:ext cx="1481868" cy="185234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022531" y="1387460"/>
              <a:ext cx="554654" cy="737045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 rot="20739430">
            <a:off x="8181724" y="1726249"/>
            <a:ext cx="2896236" cy="2672709"/>
            <a:chOff x="6061097" y="946927"/>
            <a:chExt cx="2457747" cy="2268061"/>
          </a:xfrm>
        </p:grpSpPr>
        <p:pic>
          <p:nvPicPr>
            <p:cNvPr id="9" name="Picture 4" descr="D:\办公资源网录入\PPT录入素材\1.jpg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61097" y="1576441"/>
              <a:ext cx="2457747" cy="16385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103335" y="946927"/>
              <a:ext cx="518286" cy="68871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 rot="923513">
            <a:off x="1163518" y="2298480"/>
            <a:ext cx="2817495" cy="2658562"/>
            <a:chOff x="339095" y="1146324"/>
            <a:chExt cx="2390925" cy="2256054"/>
          </a:xfrm>
        </p:grpSpPr>
        <p:pic>
          <p:nvPicPr>
            <p:cNvPr id="12" name="Picture 2" descr="D:\办公资源网录入\PPT录入素材\3.jpg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9095" y="1808428"/>
              <a:ext cx="2390925" cy="15939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286018" y="1146324"/>
              <a:ext cx="558040" cy="741542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92415" y="-1910673"/>
            <a:ext cx="4040078" cy="3550904"/>
          </a:xfrm>
          <a:prstGeom prst="rect">
            <a:avLst/>
          </a:prstGeom>
          <a:effectLst>
            <a:outerShdw blurRad="228600" dist="38100" dir="2700000" algn="tl" rotWithShape="0">
              <a:prstClr val="black"/>
            </a:outerShdw>
          </a:effectLst>
        </p:spPr>
      </p:pic>
      <p:sp>
        <p:nvSpPr>
          <p:cNvPr id="24" name="矩形 23"/>
          <p:cNvSpPr/>
          <p:nvPr/>
        </p:nvSpPr>
        <p:spPr>
          <a:xfrm>
            <a:off x="12659629" y="474807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3611851" y="474807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4278406" y="474807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2183475" y="388372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3040518" y="474807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3992740" y="474807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-1814102" y="474807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-1052367" y="474807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-195324" y="474807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-2290255" y="474807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1528478" y="474807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-671478" y="474807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18180" y="1335405"/>
            <a:ext cx="517080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让我们共同举杯，共同祝愿：增福增寿增富贵，添光添彩添吉祥。亲朋共享天伦乐，欢声笑语福满堂。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1.14028 -0.03862 C -1.13507 -0.02842 -1.17205 -0.16744 -1.08004 -0.12635 C -0.98698 -0.08588 -0.76216 0.20636 -0.58178 0.20389 C -0.38473 0.20111 -0.06874 0.04881 5E-6 2.90392E-7 " pathEditMode="relative" rAng="0" ptsTypes="fatf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17" y="58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8"/>
          <p:cNvSpPr txBox="1"/>
          <p:nvPr/>
        </p:nvSpPr>
        <p:spPr>
          <a:xfrm>
            <a:off x="7743190" y="3072765"/>
            <a:ext cx="3725545" cy="1822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5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今天是xxx的八十八岁生日，我提议，所有的晚辈全体起立向xxx三鞠躬，一鞠躬祝xxx健康长寿，二鞠躬祝xxx生日快乐，三鞠躬祝xxx笑口常开，同时也祝天下的父母亲及在坐的长辈们健康快乐。</a:t>
            </a:r>
          </a:p>
        </p:txBody>
      </p:sp>
      <p:pic>
        <p:nvPicPr>
          <p:cNvPr id="5" name="照片" descr="D:\办公资源网录入\PPT录入素材\1.jpg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1095072">
            <a:off x="2165985" y="2032000"/>
            <a:ext cx="2583180" cy="1721485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照片" descr="D:\办公资源网录入\PPT录入素材\photo-1491841550275-ad7854e35ca6.jpgphoto-1491841550275-ad7854e35ca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11116">
            <a:off x="6551397" y="1104680"/>
            <a:ext cx="2343150" cy="175693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照片" descr="D:\办公资源网录入\PPT录入素材\2.jpg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20848">
            <a:off x="4152988" y="2888689"/>
            <a:ext cx="1960880" cy="2451735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12666614" y="-59863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618836" y="-59863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285391" y="-59863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190460" y="-146298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047503" y="-59863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999725" y="-59863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1807117" y="-59863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1045382" y="-59863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-188339" y="-59863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2283270" y="-59863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1521493" y="-59863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-664493" y="-59863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3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D:\办公资源网录入\PPT录入素材\2.jpg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16735" y="3253423"/>
            <a:ext cx="1680210" cy="21005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 descr="D:\办公资源网录入\PPT录入素材\3.jpg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0885602">
            <a:off x="2819083" y="1551940"/>
            <a:ext cx="3029585" cy="20199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 descr="C:\Users\Administrator\Desktop\老人祝寿\QQ截图20170904231259.jpgQQ截图2017090423125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1094060">
            <a:off x="3846195" y="3488690"/>
            <a:ext cx="3238500" cy="19043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 descr="D:\办公资源网录入\PPT录入素材\2.jpg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46048" y="2567305"/>
            <a:ext cx="1627505" cy="20345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8"/>
          <p:cNvSpPr txBox="1"/>
          <p:nvPr/>
        </p:nvSpPr>
        <p:spPr>
          <a:xfrm>
            <a:off x="6029325" y="1310005"/>
            <a:ext cx="4077335" cy="105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5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让我们共同举杯，共同祝愿：增福增寿增富贵，添光添彩添吉祥。亲朋共享天伦乐，欢声笑语福满堂。</a:t>
            </a:r>
          </a:p>
        </p:txBody>
      </p:sp>
      <p:sp>
        <p:nvSpPr>
          <p:cNvPr id="9" name="矩形 8"/>
          <p:cNvSpPr/>
          <p:nvPr/>
        </p:nvSpPr>
        <p:spPr>
          <a:xfrm>
            <a:off x="12936489" y="95712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888711" y="95712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555266" y="95712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460335" y="9277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317378" y="95712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269600" y="95712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1537242" y="95712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-775507" y="95712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1536" y="95712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2013395" y="95712"/>
            <a:ext cx="190444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-1251618" y="95712"/>
            <a:ext cx="285666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-394618" y="95712"/>
            <a:ext cx="95222" cy="686002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7" presetClass="exit" presetSubtype="0" fill="hold" nodeType="withEffect">
                                  <p:stCondLst>
                                    <p:cond delay="7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7" presetClass="exit" presetSubtype="0" fill="hold" nodeType="withEffect">
                                  <p:stCondLst>
                                    <p:cond delay="10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1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占位符 27" descr="D:\办公资源网录入\PPT录入素材\2.jpg2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>
          <a:xfrm>
            <a:off x="637964" y="1855056"/>
            <a:ext cx="1832459" cy="2290445"/>
          </a:xfrm>
        </p:spPr>
      </p:pic>
      <p:pic>
        <p:nvPicPr>
          <p:cNvPr id="36" name="图片占位符 35" descr="C:\Users\Administrator\Desktop\老人祝寿\QQ截图20170904231407.jpgQQ截图20170904231407"/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/>
          <a:stretch>
            <a:fillRect/>
          </a:stretch>
        </p:blipFill>
        <p:spPr>
          <a:xfrm>
            <a:off x="9717405" y="1715770"/>
            <a:ext cx="2416810" cy="3107055"/>
          </a:xfrm>
        </p:spPr>
      </p:pic>
      <p:pic>
        <p:nvPicPr>
          <p:cNvPr id="48" name="图片占位符 47" descr="D:\办公资源网录入\PPT录入素材\photo-1459356979461-dae1b8dcb702.jpgphoto-1459356979461-dae1b8dcb702"/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/>
          <a:stretch>
            <a:fillRect/>
          </a:stretch>
        </p:blipFill>
        <p:spPr>
          <a:xfrm>
            <a:off x="7082155" y="2084070"/>
            <a:ext cx="2505075" cy="1669415"/>
          </a:xfrm>
        </p:spPr>
      </p:pic>
      <p:pic>
        <p:nvPicPr>
          <p:cNvPr id="56" name="图片占位符 55" descr="D:\办公资源网录入\PPT录入素材\3.jpg3"/>
          <p:cNvPicPr>
            <a:picLocks noGrp="1" noChangeAspect="1"/>
          </p:cNvPicPr>
          <p:nvPr>
            <p:ph type="pic" sz="quarter" idx="11"/>
          </p:nvPr>
        </p:nvPicPr>
        <p:blipFill>
          <a:blip r:embed="rId6"/>
          <a:srcRect/>
          <a:stretch>
            <a:fillRect/>
          </a:stretch>
        </p:blipFill>
        <p:spPr>
          <a:xfrm>
            <a:off x="2638698" y="2400208"/>
            <a:ext cx="2114064" cy="1409065"/>
          </a:xfrm>
        </p:spPr>
      </p:pic>
      <p:pic>
        <p:nvPicPr>
          <p:cNvPr id="60" name="图片占位符 59" descr="C:\Users\Administrator\Desktop\老人祝寿\QQ截图20170904231324.jpgQQ截图20170904231324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email"/>
          <a:srcRect/>
          <a:stretch>
            <a:fillRect/>
          </a:stretch>
        </p:blipFill>
        <p:spPr>
          <a:xfrm>
            <a:off x="4946417" y="1910123"/>
            <a:ext cx="2097911" cy="2497953"/>
          </a:xfr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rgbClr val="9D804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4414" y="1159369"/>
            <a:ext cx="12688900" cy="556014"/>
          </a:xfrm>
          <a:prstGeom prst="rect">
            <a:avLst/>
          </a:prstGeom>
          <a:effectLst/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20748052">
            <a:off x="1141318" y="1165568"/>
            <a:ext cx="447929" cy="87733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21317141">
            <a:off x="3208975" y="1290207"/>
            <a:ext cx="447929" cy="87733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21317141">
            <a:off x="5964385" y="1368152"/>
            <a:ext cx="447929" cy="87733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393959">
            <a:off x="8110695" y="1312052"/>
            <a:ext cx="447929" cy="87733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21321276">
            <a:off x="10306237" y="1257406"/>
            <a:ext cx="447929" cy="87733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610735" y="5057140"/>
            <a:ext cx="617855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15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朋友们，让我们斟满酒，举起我们浓浓的祝福，再一次祝xxx先生生日快乐，长命百岁！也祝在座的所有父母晚年幸福，健康长寿！干杯！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9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04112407"/>
  <p:tag name="MH_LIBRARY" val="GRAPHIC"/>
  <p:tag name="MH_ORDER" val="Img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3439"/>
  <p:tag name="MH_LIBRARY" val="GRAPHIC"/>
  <p:tag name="MH_ORDER" val="Rectangle 2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3439"/>
  <p:tag name="MH_LIBRARY" val="GRAPHIC"/>
  <p:tag name="MH_ORDER" val="Img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3439"/>
  <p:tag name="MH_LIBRARY" val="GRAPHIC"/>
  <p:tag name="MH_ORDER" val="Rectangle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3439"/>
  <p:tag name="MH_LIBRARY" val="GRAPHIC"/>
  <p:tag name="MH_ORDER" val="Img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3439"/>
  <p:tag name="MH_LIBRARY" val="GRAPHIC"/>
  <p:tag name="MH_ORDER" val="Rectangle 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3439"/>
  <p:tag name="MH_LIBRARY" val="GRAPHIC"/>
  <p:tag name="MH_ORDER" val="Img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3439"/>
  <p:tag name="MH_LIBRARY" val="GRAPHIC"/>
  <p:tag name="MH_ORDER" val="Rectangle 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3439"/>
  <p:tag name="MH_LIBRARY" val="GRAPHIC"/>
  <p:tag name="MH_ORDER" val="Img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3439"/>
  <p:tag name="MH_LIBRARY" val="GRAPHIC"/>
  <p:tag name="MH_ORDER" val="Picture 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04112407"/>
  <p:tag name="MH_LIBRARY" val="GRAPHIC"/>
  <p:tag name="MH_ORDER" val="Img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04112407"/>
  <p:tag name="MH_LIBRARY" val="GRAPHIC"/>
  <p:tag name="MH_ORDER" val="Img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04112407"/>
  <p:tag name="MH_LIBRARY" val="GRAPHIC"/>
  <p:tag name="MH_ORDER" val="Img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3439"/>
  <p:tag name="MH_LIBRARY" val="GRAPHIC"/>
  <p:tag name="MH_ORDER" val="Picture 3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3439"/>
  <p:tag name="MH_LIBRARY" val="GRAPHIC"/>
  <p:tag name="MH_ORDER" val="Rectangle 2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3439"/>
  <p:tag name="MH_LIBRARY" val="GRAPHIC"/>
  <p:tag name="MH_ORDER" val="Img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3439"/>
  <p:tag name="MH_LIBRARY" val="GRAPHIC"/>
  <p:tag name="MH_ORDER" val="Rectangle 2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7103439"/>
  <p:tag name="MH_LIBRARY" val="GRAPHIC"/>
  <p:tag name="MH_ORDER" val="Img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564</Words>
  <Application>Microsoft Office PowerPoint</Application>
  <PresentationFormat>宽屏</PresentationFormat>
  <Paragraphs>36</Paragraphs>
  <Slides>18</Slides>
  <Notes>18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方正大标宋简体</vt:lpstr>
      <vt:lpstr>隶书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喜庆老人生日贺寿祝寿相册PPT模板</dc:title>
  <dc:creator>Administrator</dc:creator>
  <cp:lastModifiedBy>天 下</cp:lastModifiedBy>
  <cp:revision>19</cp:revision>
  <dcterms:created xsi:type="dcterms:W3CDTF">2017-09-02T13:20:00Z</dcterms:created>
  <dcterms:modified xsi:type="dcterms:W3CDTF">2021-01-06T04:36:34Z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