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302" r:id="rId3"/>
    <p:sldId id="299" r:id="rId4"/>
    <p:sldId id="304" r:id="rId5"/>
    <p:sldId id="300" r:id="rId6"/>
    <p:sldId id="301" r:id="rId7"/>
    <p:sldId id="307" r:id="rId8"/>
    <p:sldId id="309" r:id="rId9"/>
    <p:sldId id="308" r:id="rId10"/>
    <p:sldId id="310" r:id="rId11"/>
    <p:sldId id="314" r:id="rId12"/>
    <p:sldId id="315" r:id="rId13"/>
    <p:sldId id="317" r:id="rId14"/>
    <p:sldId id="312" r:id="rId15"/>
    <p:sldId id="311" r:id="rId16"/>
    <p:sldId id="316" r:id="rId17"/>
    <p:sldId id="313" r:id="rId18"/>
    <p:sldId id="306" r:id="rId19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306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97FFF-3E71-49E4-A756-4ECAAA02C0B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97FFF-3E71-49E4-A756-4ECAAA02C0B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97FFF-3E71-49E4-A756-4ECAAA02C0B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AE8A-6BBD-41A4-B203-8118523E462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AE8A-6BBD-41A4-B203-8118523E462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30000"/>
            </a:gs>
            <a:gs pos="100000">
              <a:srgbClr val="76030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6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7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4.png"/><Relationship Id="rId4" Type="http://schemas.openxmlformats.org/officeDocument/2006/relationships/image" Target="../media/image31.jpeg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6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7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6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7.pn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5.jpeg"/><Relationship Id="rId5" Type="http://schemas.openxmlformats.org/officeDocument/2006/relationships/image" Target="../media/image31.jpeg"/><Relationship Id="rId10" Type="http://schemas.openxmlformats.org/officeDocument/2006/relationships/image" Target="../media/image34.jpeg"/><Relationship Id="rId4" Type="http://schemas.openxmlformats.org/officeDocument/2006/relationships/image" Target="../media/image7.pn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6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10" Type="http://schemas.openxmlformats.org/officeDocument/2006/relationships/image" Target="../media/image42.GIF"/><Relationship Id="rId4" Type="http://schemas.openxmlformats.org/officeDocument/2006/relationships/image" Target="../media/image7.png"/><Relationship Id="rId9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E:\素材\国庆\包图网_61994喜庆中国风过大寿海报\5.jpg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635" y="-88900"/>
            <a:ext cx="12214860" cy="6970395"/>
          </a:xfrm>
          <a:prstGeom prst="rect">
            <a:avLst/>
          </a:prstGeom>
        </p:spPr>
      </p:pic>
      <p:pic>
        <p:nvPicPr>
          <p:cNvPr id="6" name="图片 5" descr="1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58920" y="1062990"/>
            <a:ext cx="4095750" cy="3978910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32555" y="1851660"/>
            <a:ext cx="1182370" cy="2027555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528820" y="609601"/>
            <a:ext cx="3304256" cy="4675822"/>
          </a:xfrm>
          <a:prstGeom prst="rect">
            <a:avLst/>
          </a:prstGeom>
        </p:spPr>
      </p:pic>
      <p:pic>
        <p:nvPicPr>
          <p:cNvPr id="4" name="图片 3" descr="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307580" y="1213032"/>
            <a:ext cx="1082040" cy="2369820"/>
          </a:xfrm>
          <a:prstGeom prst="rect">
            <a:avLst/>
          </a:prstGeom>
        </p:spPr>
      </p:pic>
      <p:sp>
        <p:nvSpPr>
          <p:cNvPr id="7" name="TextBox 1"/>
          <p:cNvSpPr txBox="1"/>
          <p:nvPr/>
        </p:nvSpPr>
        <p:spPr>
          <a:xfrm>
            <a:off x="3740150" y="1984375"/>
            <a:ext cx="413385" cy="18662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zh-CN" sz="1500" dirty="0">
                <a:solidFill>
                  <a:srgbClr val="FFFD9C"/>
                </a:solidFill>
                <a:effectLst/>
                <a:latin typeface="方正大标宋简体" panose="02010601030101010101" charset="-122"/>
                <a:ea typeface="方正大标宋简体" panose="02010601030101010101" charset="-122"/>
              </a:rPr>
              <a:t>祝贺</a:t>
            </a:r>
            <a:r>
              <a:rPr lang="en-US" altLang="zh-CN" sz="1500" dirty="0">
                <a:solidFill>
                  <a:srgbClr val="FFFD9C"/>
                </a:solidFill>
                <a:effectLst/>
                <a:latin typeface="方正大标宋简体" panose="02010601030101010101" charset="-122"/>
                <a:ea typeface="方正大标宋简体" panose="02010601030101010101" charset="-122"/>
              </a:rPr>
              <a:t>XXX</a:t>
            </a:r>
            <a:r>
              <a:rPr lang="zh-CN" altLang="en-US" sz="1500" dirty="0">
                <a:solidFill>
                  <a:srgbClr val="FFFD9C"/>
                </a:solidFill>
                <a:effectLst/>
                <a:latin typeface="方正大标宋简体" panose="02010601030101010101" charset="-122"/>
                <a:ea typeface="方正大标宋简体" panose="02010601030101010101" charset="-122"/>
              </a:rPr>
              <a:t>八十大寿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2"/>
    </mc:Choice>
    <mc:Fallback xmlns="">
      <p:transition spd="slow" advTm="4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083040" y="-70485"/>
            <a:ext cx="3089275" cy="6916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 descr="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-5080" y="-70485"/>
            <a:ext cx="3041015" cy="6916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/>
        </p:nvGrpSpPr>
        <p:grpSpPr>
          <a:xfrm>
            <a:off x="2040255" y="2215515"/>
            <a:ext cx="2270125" cy="2431415"/>
            <a:chOff x="3225032" y="1361641"/>
            <a:chExt cx="1773088" cy="2515426"/>
          </a:xfrm>
        </p:grpSpPr>
        <p:grpSp>
          <p:nvGrpSpPr>
            <p:cNvPr id="8" name="组合 7"/>
            <p:cNvGrpSpPr/>
            <p:nvPr/>
          </p:nvGrpSpPr>
          <p:grpSpPr>
            <a:xfrm>
              <a:off x="3225032" y="1361641"/>
              <a:ext cx="1585010" cy="2515426"/>
              <a:chOff x="3225032" y="1012391"/>
              <a:chExt cx="1585010" cy="2515426"/>
            </a:xfrm>
          </p:grpSpPr>
          <p:sp>
            <p:nvSpPr>
              <p:cNvPr id="10" name="圆角矩形 13"/>
              <p:cNvSpPr/>
              <p:nvPr/>
            </p:nvSpPr>
            <p:spPr>
              <a:xfrm rot="-900000">
                <a:off x="3225032" y="1012391"/>
                <a:ext cx="1585010" cy="2515426"/>
              </a:xfrm>
              <a:prstGeom prst="roundRect">
                <a:avLst>
                  <a:gd name="adj" fmla="val 9473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0" descr="C:\Users\Administrator\Desktop\老人祝寿\QQ截图20170904231413.jpgQQ截图20170904231413"/>
              <p:cNvPicPr preferRelativeResize="0"/>
              <p:nvPr/>
            </p:nvPicPr>
            <p:blipFill rotWithShape="1">
              <a:blip r:embed="rId5" cstate="email"/>
              <a:srcRect/>
              <a:stretch>
                <a:fillRect/>
              </a:stretch>
            </p:blipFill>
            <p:spPr>
              <a:xfrm rot="-900000">
                <a:off x="3257376" y="1149441"/>
                <a:ext cx="1416549" cy="1814543"/>
              </a:xfrm>
              <a:prstGeom prst="rect">
                <a:avLst/>
              </a:prstGeom>
              <a:effectLst>
                <a:innerShdw blurRad="114300">
                  <a:prstClr val="black"/>
                </a:innerShdw>
              </a:effectLst>
            </p:spPr>
          </p:pic>
        </p:grpSp>
        <p:sp>
          <p:nvSpPr>
            <p:cNvPr id="9" name="矩形 8"/>
            <p:cNvSpPr/>
            <p:nvPr/>
          </p:nvSpPr>
          <p:spPr>
            <a:xfrm rot="20667422">
              <a:off x="3500392" y="3316075"/>
              <a:ext cx="1497728" cy="2258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110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454525" y="1829435"/>
            <a:ext cx="2029460" cy="2431415"/>
            <a:chOff x="5303498" y="1045526"/>
            <a:chExt cx="1585008" cy="2515420"/>
          </a:xfrm>
        </p:grpSpPr>
        <p:grpSp>
          <p:nvGrpSpPr>
            <p:cNvPr id="13" name="组合 12"/>
            <p:cNvGrpSpPr/>
            <p:nvPr/>
          </p:nvGrpSpPr>
          <p:grpSpPr>
            <a:xfrm>
              <a:off x="5303498" y="1045526"/>
              <a:ext cx="1585008" cy="2515420"/>
              <a:chOff x="5303498" y="696276"/>
              <a:chExt cx="1585008" cy="2515420"/>
            </a:xfrm>
          </p:grpSpPr>
          <p:sp>
            <p:nvSpPr>
              <p:cNvPr id="15" name="圆角矩形 18"/>
              <p:cNvSpPr/>
              <p:nvPr/>
            </p:nvSpPr>
            <p:spPr>
              <a:xfrm>
                <a:off x="5303498" y="696276"/>
                <a:ext cx="1585008" cy="2515420"/>
              </a:xfrm>
              <a:prstGeom prst="roundRect">
                <a:avLst>
                  <a:gd name="adj" fmla="val 9473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6" name="图片 15" descr="D:\办公资源网录入\PPT录入素材\048.祝寿\7877.jpg7877"/>
              <p:cNvPicPr preferRelativeResize="0"/>
              <p:nvPr/>
            </p:nvPicPr>
            <p:blipFill rotWithShape="1">
              <a:blip r:embed="rId6" cstate="email"/>
              <a:srcRect/>
              <a:stretch>
                <a:fillRect/>
              </a:stretch>
            </p:blipFill>
            <p:spPr>
              <a:xfrm>
                <a:off x="5387373" y="1141449"/>
                <a:ext cx="1417646" cy="1251469"/>
              </a:xfrm>
              <a:prstGeom prst="rect">
                <a:avLst/>
              </a:prstGeom>
              <a:effectLst>
                <a:innerShdw blurRad="114300">
                  <a:prstClr val="black"/>
                </a:innerShdw>
              </a:effectLst>
            </p:spPr>
          </p:pic>
        </p:grpSp>
        <p:sp>
          <p:nvSpPr>
            <p:cNvPr id="14" name="矩形 13"/>
            <p:cNvSpPr/>
            <p:nvPr/>
          </p:nvSpPr>
          <p:spPr>
            <a:xfrm>
              <a:off x="5342635" y="3018272"/>
              <a:ext cx="1497728" cy="2258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110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656070" y="2009140"/>
            <a:ext cx="2252345" cy="2431415"/>
            <a:chOff x="7208534" y="1361644"/>
            <a:chExt cx="1758436" cy="2515420"/>
          </a:xfrm>
        </p:grpSpPr>
        <p:grpSp>
          <p:nvGrpSpPr>
            <p:cNvPr id="18" name="组合 17"/>
            <p:cNvGrpSpPr/>
            <p:nvPr/>
          </p:nvGrpSpPr>
          <p:grpSpPr>
            <a:xfrm>
              <a:off x="7381962" y="1361644"/>
              <a:ext cx="1585008" cy="2515420"/>
              <a:chOff x="7381962" y="1012394"/>
              <a:chExt cx="1585008" cy="2515420"/>
            </a:xfrm>
          </p:grpSpPr>
          <p:sp>
            <p:nvSpPr>
              <p:cNvPr id="20" name="圆角矩形 23"/>
              <p:cNvSpPr/>
              <p:nvPr/>
            </p:nvSpPr>
            <p:spPr>
              <a:xfrm rot="900000">
                <a:off x="7381962" y="1012394"/>
                <a:ext cx="1585008" cy="2515420"/>
              </a:xfrm>
              <a:prstGeom prst="roundRect">
                <a:avLst>
                  <a:gd name="adj" fmla="val 9473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1" name="图片 20" descr="D:\办公资源网录入\PPT录入素材\048.祝寿\454.jpg454"/>
              <p:cNvPicPr preferRelativeResize="0"/>
              <p:nvPr/>
            </p:nvPicPr>
            <p:blipFill rotWithShape="1">
              <a:blip r:embed="rId7" cstate="email"/>
              <a:srcRect/>
              <a:stretch>
                <a:fillRect/>
              </a:stretch>
            </p:blipFill>
            <p:spPr>
              <a:xfrm rot="900000">
                <a:off x="7533265" y="1637700"/>
                <a:ext cx="1416549" cy="840225"/>
              </a:xfrm>
              <a:prstGeom prst="rect">
                <a:avLst/>
              </a:prstGeom>
              <a:effectLst>
                <a:innerShdw blurRad="114300">
                  <a:prstClr val="black"/>
                </a:innerShdw>
              </a:effectLst>
            </p:spPr>
          </p:pic>
        </p:grpSp>
        <p:sp>
          <p:nvSpPr>
            <p:cNvPr id="19" name="矩形 18"/>
            <p:cNvSpPr/>
            <p:nvPr/>
          </p:nvSpPr>
          <p:spPr>
            <a:xfrm rot="854004">
              <a:off x="7208534" y="3329741"/>
              <a:ext cx="1497728" cy="2258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110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901430" y="2867025"/>
            <a:ext cx="2523490" cy="2431415"/>
            <a:chOff x="9074395" y="2219369"/>
            <a:chExt cx="1971038" cy="2515420"/>
          </a:xfrm>
        </p:grpSpPr>
        <p:grpSp>
          <p:nvGrpSpPr>
            <p:cNvPr id="23" name="组合 22"/>
            <p:cNvGrpSpPr/>
            <p:nvPr/>
          </p:nvGrpSpPr>
          <p:grpSpPr>
            <a:xfrm>
              <a:off x="9460425" y="2219369"/>
              <a:ext cx="1585008" cy="2515420"/>
              <a:chOff x="9460425" y="1870119"/>
              <a:chExt cx="1585008" cy="2515420"/>
            </a:xfrm>
          </p:grpSpPr>
          <p:sp>
            <p:nvSpPr>
              <p:cNvPr id="25" name="圆角矩形 28"/>
              <p:cNvSpPr/>
              <p:nvPr/>
            </p:nvSpPr>
            <p:spPr>
              <a:xfrm rot="1800000">
                <a:off x="9460425" y="1870119"/>
                <a:ext cx="1585008" cy="2515420"/>
              </a:xfrm>
              <a:prstGeom prst="roundRect">
                <a:avLst>
                  <a:gd name="adj" fmla="val 9473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6" name="图片 25" descr="C:\Users\Administrator\Desktop\老人祝寿\QQ截图20170904231324.jpgQQ截图20170904231324"/>
              <p:cNvPicPr preferRelativeResize="0"/>
              <p:nvPr/>
            </p:nvPicPr>
            <p:blipFill rotWithShape="1">
              <a:blip r:embed="rId8" cstate="email"/>
              <a:srcRect/>
              <a:stretch>
                <a:fillRect/>
              </a:stretch>
            </p:blipFill>
            <p:spPr>
              <a:xfrm rot="1800000">
                <a:off x="9610632" y="2023067"/>
                <a:ext cx="1416549" cy="1981195"/>
              </a:xfrm>
              <a:prstGeom prst="rect">
                <a:avLst/>
              </a:prstGeom>
              <a:effectLst>
                <a:innerShdw blurRad="114300">
                  <a:prstClr val="black"/>
                </a:innerShdw>
              </a:effectLst>
            </p:spPr>
          </p:pic>
        </p:grpSp>
        <p:sp>
          <p:nvSpPr>
            <p:cNvPr id="24" name="矩形 23"/>
            <p:cNvSpPr/>
            <p:nvPr/>
          </p:nvSpPr>
          <p:spPr>
            <a:xfrm rot="1819351">
              <a:off x="9074395" y="4108849"/>
              <a:ext cx="1497728" cy="2258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110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3856355" y="4513580"/>
            <a:ext cx="449326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5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恭祝老寿星，福如东海，日月昌明。松鹤长春，春秋不老，古稀重新，欢乐远长。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270">
        <p15:prstTrans prst="peelOff"/>
      </p:transition>
    </mc:Choice>
    <mc:Fallback xmlns="">
      <p:transition spd="slow" advTm="52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083040" y="-70485"/>
            <a:ext cx="3089275" cy="6916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-5080" y="-70485"/>
            <a:ext cx="3041015" cy="6916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 descr="D:\办公资源网录入\PPT录入素材\048.祝寿\7877.jpg787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527810" y="2034223"/>
            <a:ext cx="3150870" cy="21005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 descr="C:\Users\Administrator\Desktop\老人祝寿\QQ截图20170904231259.jpgQQ截图2017090423125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1094060">
            <a:off x="3846195" y="3488690"/>
            <a:ext cx="3238500" cy="19043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 descr="D:\办公资源网录入\PPT录入素材\048.祝寿\7877.jpg7877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7034213" y="2567305"/>
            <a:ext cx="3051175" cy="20345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8"/>
          <p:cNvSpPr txBox="1"/>
          <p:nvPr/>
        </p:nvSpPr>
        <p:spPr>
          <a:xfrm>
            <a:off x="6029325" y="1310005"/>
            <a:ext cx="4077335" cy="105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5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让我们共同举杯，共同祝愿：增福增寿增富贵，添光添彩添吉祥。亲朋共享天伦乐，欢声笑语福满堂。</a:t>
            </a:r>
          </a:p>
        </p:txBody>
      </p:sp>
      <p:sp>
        <p:nvSpPr>
          <p:cNvPr id="9" name="矩形 8"/>
          <p:cNvSpPr/>
          <p:nvPr/>
        </p:nvSpPr>
        <p:spPr>
          <a:xfrm>
            <a:off x="12936489" y="95712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888711" y="95712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555266" y="95712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460335" y="9277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317378" y="95712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269600" y="95712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1537242" y="95712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-775507" y="95712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1536" y="95712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-2013395" y="95712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-1251618" y="95712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-394618" y="95712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892">
        <p15:prstTrans prst="peelOff"/>
      </p:transition>
    </mc:Choice>
    <mc:Fallback xmlns="">
      <p:transition spd="slow" advTm="38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7" presetClass="exit" presetSubtype="0" fill="hold" nodeType="withEffect">
                                  <p:stCondLst>
                                    <p:cond delay="10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1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-5080" y="-70485"/>
            <a:ext cx="3041015" cy="6916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占位符 35" descr="C:\Users\Administrator\Desktop\老人祝寿\QQ截图20170904231407.jpgQQ截图20170904231407"/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/>
          <a:stretch>
            <a:fillRect/>
          </a:stretch>
        </p:blipFill>
        <p:spPr>
          <a:xfrm>
            <a:off x="9717405" y="1715770"/>
            <a:ext cx="2416810" cy="3107055"/>
          </a:xfrm>
        </p:spPr>
      </p:pic>
      <p:pic>
        <p:nvPicPr>
          <p:cNvPr id="48" name="图片占位符 47" descr="D:\办公资源网录入\PPT录入素材\048.祝寿\85565.jpg85565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6533515" y="1819275"/>
            <a:ext cx="2070735" cy="3107055"/>
          </a:xfrm>
        </p:spPr>
      </p:pic>
      <p:pic>
        <p:nvPicPr>
          <p:cNvPr id="56" name="图片占位符 55" descr="D:\办公资源网录入\PPT录入素材\048.祝寿\85565.jpg85565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email"/>
          <a:srcRect/>
          <a:stretch>
            <a:fillRect/>
          </a:stretch>
        </p:blipFill>
        <p:spPr>
          <a:xfrm rot="21025875">
            <a:off x="1634683" y="1771317"/>
            <a:ext cx="1679575" cy="2520167"/>
          </a:xfrm>
        </p:spPr>
      </p:pic>
      <p:pic>
        <p:nvPicPr>
          <p:cNvPr id="60" name="图片占位符 59" descr="C:\Users\Administrator\Desktop\老人祝寿\QQ截图20170904231324.jpgQQ截图20170904231324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email"/>
          <a:srcRect/>
          <a:stretch>
            <a:fillRect/>
          </a:stretch>
        </p:blipFill>
        <p:spPr>
          <a:xfrm rot="197842">
            <a:off x="3829869" y="1923186"/>
            <a:ext cx="2007837" cy="2434187"/>
          </a:xfr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rgbClr val="9D804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4414" y="1159369"/>
            <a:ext cx="12688900" cy="556014"/>
          </a:xfrm>
          <a:prstGeom prst="rect">
            <a:avLst/>
          </a:prstGeom>
          <a:effectLst/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rot="21317141">
            <a:off x="1771970" y="1111137"/>
            <a:ext cx="447929" cy="87733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rot="21317141">
            <a:off x="4716610" y="1424667"/>
            <a:ext cx="447929" cy="87733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rot="393959">
            <a:off x="7344702" y="1430424"/>
            <a:ext cx="447929" cy="87733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rot="21321276">
            <a:off x="10306237" y="1257406"/>
            <a:ext cx="447929" cy="87733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099074" y="4926625"/>
            <a:ext cx="617855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sz="15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朋友们，让我们斟满酒，举起我们浓浓的祝福，再一次祝xxx先生生日快乐，长命百岁！也祝在座的所有父母晚年幸福，健康长寿！干杯！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122">
        <p15:prstTrans prst="peelOff"/>
      </p:transition>
    </mc:Choice>
    <mc:Fallback xmlns="">
      <p:transition spd="slow" advTm="51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9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10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2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13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3120639" y="-343708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072861" y="-343708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739416" y="-343708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644485" y="-430143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3501528" y="-343708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453750" y="-343708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-1353092" y="-343708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-591357" y="-343708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65686" y="-343708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-1829245" y="-343708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-1067468" y="-343708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-210468" y="-343708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4" name="图片 23" descr="D:\办公资源网录入\PPT录入素材\048.祝寿\7877.jpg787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585335" y="1373823"/>
            <a:ext cx="3643630" cy="2428875"/>
          </a:xfrm>
          <a:prstGeom prst="rect">
            <a:avLst/>
          </a:prstGeom>
          <a:ln w="38100" cap="sq" cmpd="thickThin">
            <a:solidFill>
              <a:schemeClr val="bg1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27" name="TextBox 8"/>
          <p:cNvSpPr txBox="1"/>
          <p:nvPr/>
        </p:nvSpPr>
        <p:spPr>
          <a:xfrm>
            <a:off x="2174875" y="1721485"/>
            <a:ext cx="219773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新开甲子花，光耀长庚星；举杯祝长寿，德才人人称；为图强国计，辛勤沐耕耘；奋斗四十年，霜雪染双鬓；功高众人颂，遐尔有贤声；更觉性宽和，老幼仰清分；待我情谊厚，常感恩泽深；愿进万年觞，寿妃南极星。</a:t>
            </a:r>
          </a:p>
        </p:txBody>
      </p:sp>
      <p:pic>
        <p:nvPicPr>
          <p:cNvPr id="2" name="图片 1" descr="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083040" y="-70485"/>
            <a:ext cx="3089275" cy="6916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 descr="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-5080" y="-70485"/>
            <a:ext cx="3041015" cy="6916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640">
        <p15:prstTrans prst="peelOff"/>
      </p:transition>
    </mc:Choice>
    <mc:Fallback xmlns="">
      <p:transition spd="slow" advTm="46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:\办公资源网录入\PPT录入素材\048.祝寿\581.jpg58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20935029">
            <a:off x="7039784" y="2024618"/>
            <a:ext cx="3776980" cy="2518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9" name="图片 18" descr="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083040" y="-70485"/>
            <a:ext cx="3089275" cy="6916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 descr="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-5080" y="-70485"/>
            <a:ext cx="3041015" cy="6916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 descr="D:\办公资源网录入\PPT录入素材\048.祝寿\85565.jpg85565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661812" y="2667058"/>
            <a:ext cx="1596390" cy="2395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图片 3" descr="C:\Users\Administrator\Desktop\老人祝寿\QQ截图20170904231413.jpgQQ截图20170904231413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450590" y="3008630"/>
            <a:ext cx="1719580" cy="2329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图片 4" descr="D:\办公资源网录入\PPT录入素材\048.祝寿\85565.jpg85565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5312410" y="2783205"/>
            <a:ext cx="1703070" cy="2555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矩形 5"/>
          <p:cNvSpPr/>
          <p:nvPr/>
        </p:nvSpPr>
        <p:spPr>
          <a:xfrm>
            <a:off x="2161022" y="1446018"/>
            <a:ext cx="4860684" cy="975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sz="160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朋友们，让我们斟满酒，举起我们浓浓的祝福，再一次祝xxx先生生日快乐，长命百岁！也祝在座的所有父母晚年幸福，健康长寿！干杯！</a:t>
            </a:r>
          </a:p>
        </p:txBody>
      </p:sp>
      <p:sp>
        <p:nvSpPr>
          <p:cNvPr id="7" name="矩形 6"/>
          <p:cNvSpPr/>
          <p:nvPr/>
        </p:nvSpPr>
        <p:spPr>
          <a:xfrm>
            <a:off x="12666614" y="-59863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618836" y="-59863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285391" y="-59863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190460" y="-146298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047503" y="-59863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999725" y="-59863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-1807117" y="-59863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1045382" y="-59863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188339" y="-59863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-2283270" y="-59863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-1521493" y="-59863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-664493" y="-59863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760">
        <p15:prstTrans prst="peelOff"/>
      </p:transition>
    </mc:Choice>
    <mc:Fallback xmlns="">
      <p:transition spd="slow" advTm="17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grpId="0" nodeType="withEffect">
                                  <p:stCondLst>
                                    <p:cond delay="37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083040" y="-70485"/>
            <a:ext cx="3089275" cy="6916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-5080" y="-70485"/>
            <a:ext cx="3041015" cy="6916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占位符 16" descr="D:\办公资源网录入\PPT录入素材\048.祝寿\7877.jpg7877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1825625" y="2352040"/>
            <a:ext cx="4225925" cy="2816860"/>
          </a:xfrm>
        </p:spPr>
      </p:pic>
      <p:pic>
        <p:nvPicPr>
          <p:cNvPr id="13" name="图片占位符 12" descr="D:\办公资源网录入\PPT录入素材\048.祝寿\581.jpg581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6267450" y="2351723"/>
            <a:ext cx="4225925" cy="2816860"/>
          </a:xfrm>
        </p:spPr>
      </p:pic>
      <p:sp>
        <p:nvSpPr>
          <p:cNvPr id="3" name="文本框 2"/>
          <p:cNvSpPr txBox="1"/>
          <p:nvPr/>
        </p:nvSpPr>
        <p:spPr>
          <a:xfrm>
            <a:off x="2845435" y="1146175"/>
            <a:ext cx="611949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5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让我们共同举杯，共同祝愿：增福增寿增富贵，添光添彩添吉祥。亲朋共享天伦乐，欢声笑语福满堂。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262">
        <p15:prstTrans prst="peelOff"/>
      </p:transition>
    </mc:Choice>
    <mc:Fallback xmlns="">
      <p:transition spd="slow" advTm="52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083040" y="-70485"/>
            <a:ext cx="3089275" cy="6916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 descr="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-5080" y="-70485"/>
            <a:ext cx="3041015" cy="6916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照片" descr="D:\办公资源网录入\PPT录入素材\048.祝寿\581.jpg58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20480785">
            <a:off x="6590983" y="1355090"/>
            <a:ext cx="2427605" cy="1617980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照片" descr="D:\办公资源网录入\PPT录入素材\048.祝寿\7877.jpg7877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824804">
            <a:off x="6564630" y="2590800"/>
            <a:ext cx="2516505" cy="1677035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照片" descr="D:\办公资源网录入\PPT录入素材\048.祝寿\7877.jpg7877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 rot="20794753">
            <a:off x="6463347" y="3635375"/>
            <a:ext cx="2649855" cy="1766570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4"/>
          <p:cNvSpPr txBox="1"/>
          <p:nvPr/>
        </p:nvSpPr>
        <p:spPr>
          <a:xfrm>
            <a:off x="2372360" y="1680210"/>
            <a:ext cx="3720465" cy="3408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2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今天是xxx的八十八岁生日，我提议，所有的晚辈全体起立向xxx三鞠躬，一鞠躬祝xxx健康长寿，二鞠躬祝xxx生日快乐，三鞠躬祝xxx笑口常开，同时也祝天下的父母亲及在坐的长辈们健康快乐。</a:t>
            </a:r>
          </a:p>
        </p:txBody>
      </p:sp>
      <p:sp>
        <p:nvSpPr>
          <p:cNvPr id="6" name="矩形 5"/>
          <p:cNvSpPr/>
          <p:nvPr/>
        </p:nvSpPr>
        <p:spPr>
          <a:xfrm>
            <a:off x="12666614" y="-59863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618836" y="-59863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285391" y="-59863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190460" y="-146298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047503" y="-59863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999725" y="-59863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-1807117" y="-59863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-1045382" y="-59863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-188339" y="-59863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-2283270" y="-59863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-1521493" y="-59863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-664493" y="-59863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623">
        <p15:prstTrans prst="peelOff"/>
      </p:transition>
    </mc:Choice>
    <mc:Fallback xmlns="">
      <p:transition spd="slow" advTm="86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4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100" accel="100000" fill="hold">
                                          <p:stCondLst>
                                            <p:cond delay="4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100" accel="100000" fill="hold">
                                          <p:stCondLst>
                                            <p:cond delay="4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083040" y="-70485"/>
            <a:ext cx="3089275" cy="6916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-5080" y="-70485"/>
            <a:ext cx="3041015" cy="6916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8"/>
          <p:cNvSpPr txBox="1"/>
          <p:nvPr/>
        </p:nvSpPr>
        <p:spPr>
          <a:xfrm>
            <a:off x="7005320" y="3498215"/>
            <a:ext cx="3311525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5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今天是xxx的八十八岁生日，我提议，所有的晚辈全体起立向xxx三鞠躬，一鞠躬祝xxx健康长寿，二鞠躬祝xxx生日快乐，三鞠躬祝xxx笑口常开，同时也祝天下的父母亲及在坐的长辈们健康快乐。</a:t>
            </a:r>
          </a:p>
        </p:txBody>
      </p:sp>
      <p:pic>
        <p:nvPicPr>
          <p:cNvPr id="5" name="照片" descr="D:\办公资源网录入\PPT录入素材\048.祝寿\7877.jpg787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21095072">
            <a:off x="2441575" y="1209040"/>
            <a:ext cx="2583180" cy="1721485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照片" descr="D:\办公资源网录入\PPT录入素材\048.祝寿\581.jpg58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211116">
            <a:off x="5778602" y="1191675"/>
            <a:ext cx="2635250" cy="1756930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照片" descr="D:\办公资源网录入\PPT录入素材\048.祝寿\7877.jpg7877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 rot="520848">
            <a:off x="2848381" y="2943934"/>
            <a:ext cx="3677285" cy="2451735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12666614" y="-59863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618836" y="-59863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285391" y="-59863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190460" y="-146298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047503" y="-59863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999725" y="-59863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1807117" y="-59863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1045382" y="-59863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-188339" y="-59863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-2283270" y="-59863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-1521493" y="-59863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-664493" y="-59863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9261">
        <p15:prstTrans prst="peelOff"/>
      </p:transition>
    </mc:Choice>
    <mc:Fallback xmlns="">
      <p:transition spd="slow" advTm="92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3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E:\素材\国庆\包图网_61994喜庆中国风过大寿海报\5.jpg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635" y="-88900"/>
            <a:ext cx="12214860" cy="6970395"/>
          </a:xfrm>
          <a:prstGeom prst="rect">
            <a:avLst/>
          </a:prstGeom>
        </p:spPr>
      </p:pic>
      <p:pic>
        <p:nvPicPr>
          <p:cNvPr id="15" name="图片 14" descr="1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58920" y="1062990"/>
            <a:ext cx="4095750" cy="3978910"/>
          </a:xfrm>
          <a:prstGeom prst="rect">
            <a:avLst/>
          </a:prstGeom>
        </p:spPr>
      </p:pic>
      <p:pic>
        <p:nvPicPr>
          <p:cNvPr id="20" name="图片 19" descr="E:\素材\国庆\d6bd5974d3b10544f64d469e16e7547c.pngd6bd5974d3b10544f64d469e16e7547c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726180" y="483870"/>
            <a:ext cx="4739005" cy="473900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3875405" y="3964305"/>
            <a:ext cx="4729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00" dirty="0">
                <a:solidFill>
                  <a:srgbClr val="FFFD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瑶池春不老 设悦遇芳辰百岁期颐刚一半</a:t>
            </a:r>
          </a:p>
          <a:p>
            <a:pPr algn="ctr">
              <a:lnSpc>
                <a:spcPct val="120000"/>
              </a:lnSpc>
            </a:pPr>
            <a:r>
              <a:rPr lang="zh-CN" altLang="en-US" sz="1500" dirty="0">
                <a:solidFill>
                  <a:srgbClr val="FFFD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寿域日开祥 称觞有菜子九畴福寿已双全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34"/>
    </mc:Choice>
    <mc:Fallback xmlns="">
      <p:transition spd="slow" advClick="0" advTm="4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083040" y="-70485"/>
            <a:ext cx="3089275" cy="6916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 descr="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-5080" y="-70485"/>
            <a:ext cx="3041015" cy="6916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16" descr="D:\办公资源网录入\PPT录入素材\048.祝寿\7877.jpg787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266673">
            <a:off x="1092887" y="1094457"/>
            <a:ext cx="5909115" cy="3938905"/>
          </a:xfrm>
          <a:prstGeom prst="rect">
            <a:avLst/>
          </a:prstGeom>
          <a:noFill/>
          <a:ln w="47625">
            <a:solidFill>
              <a:srgbClr val="F3F3DB">
                <a:alpha val="8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ocuments and Settings\Administrator\桌面\新建文件夹 (2)\26.png"/>
          <p:cNvPicPr>
            <a:picLocks noChangeAspect="1" noChangeArrowheads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 bwMode="auto">
          <a:xfrm>
            <a:off x="-377190" y="-215265"/>
            <a:ext cx="9410700" cy="201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657737" y="1479550"/>
            <a:ext cx="2406650" cy="4661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dirty="0">
                <a:solidFill>
                  <a:srgbClr val="FFFD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新开甲子花，光耀长庚星；举杯祝长寿，德才人人称；为图强国计，辛勤沐耕耘；奋斗四十年，霜雪染双鬓；功高众人颂，遐尔有贤声；更觉性宽和，老幼仰清分；待我情谊厚，常感恩泽深；愿进万年觞，寿妃南极星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6848">
        <p15:prstTrans prst="curtains"/>
      </p:transition>
    </mc:Choice>
    <mc:Fallback xmlns="">
      <p:transition spd="slow" advClick="0" advTm="68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068435" y="-70485"/>
            <a:ext cx="3089275" cy="6916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 descr="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-5080" y="-70485"/>
            <a:ext cx="3041015" cy="6916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任意多边形 1"/>
          <p:cNvSpPr/>
          <p:nvPr/>
        </p:nvSpPr>
        <p:spPr>
          <a:xfrm>
            <a:off x="-6985" y="669290"/>
            <a:ext cx="12256135" cy="1311275"/>
          </a:xfrm>
          <a:custGeom>
            <a:avLst/>
            <a:gdLst>
              <a:gd name="connsiteX0" fmla="*/ 0 w 9158515"/>
              <a:gd name="connsiteY0" fmla="*/ 87086 h 979879"/>
              <a:gd name="connsiteX1" fmla="*/ 3236686 w 9158515"/>
              <a:gd name="connsiteY1" fmla="*/ 943428 h 979879"/>
              <a:gd name="connsiteX2" fmla="*/ 7228115 w 9158515"/>
              <a:gd name="connsiteY2" fmla="*/ 740228 h 979879"/>
              <a:gd name="connsiteX3" fmla="*/ 9158515 w 9158515"/>
              <a:gd name="connsiteY3" fmla="*/ 0 h 979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8515" h="979879">
                <a:moveTo>
                  <a:pt x="0" y="87086"/>
                </a:moveTo>
                <a:cubicBezTo>
                  <a:pt x="1016000" y="460828"/>
                  <a:pt x="2032000" y="834571"/>
                  <a:pt x="3236686" y="943428"/>
                </a:cubicBezTo>
                <a:cubicBezTo>
                  <a:pt x="4441372" y="1052285"/>
                  <a:pt x="6241144" y="897466"/>
                  <a:pt x="7228115" y="740228"/>
                </a:cubicBezTo>
                <a:cubicBezTo>
                  <a:pt x="8215087" y="582990"/>
                  <a:pt x="8686801" y="291495"/>
                  <a:pt x="9158515" y="0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01980" y="1794510"/>
            <a:ext cx="2823210" cy="2310130"/>
            <a:chOff x="608376" y="1870697"/>
            <a:chExt cx="2255571" cy="1845334"/>
          </a:xfrm>
        </p:grpSpPr>
        <p:grpSp>
          <p:nvGrpSpPr>
            <p:cNvPr id="4" name="Group 210"/>
            <p:cNvGrpSpPr/>
            <p:nvPr/>
          </p:nvGrpSpPr>
          <p:grpSpPr bwMode="auto">
            <a:xfrm rot="683562">
              <a:off x="608376" y="1870697"/>
              <a:ext cx="2255571" cy="1845334"/>
              <a:chOff x="612" y="1640"/>
              <a:chExt cx="2088" cy="1876"/>
            </a:xfrm>
          </p:grpSpPr>
          <p:sp>
            <p:nvSpPr>
              <p:cNvPr id="6" name="Rectangle 10"/>
              <p:cNvSpPr>
                <a:spLocks noChangeArrowheads="1"/>
              </p:cNvSpPr>
              <p:nvPr/>
            </p:nvSpPr>
            <p:spPr bwMode="gray">
              <a:xfrm rot="-128215">
                <a:off x="612" y="1640"/>
                <a:ext cx="2088" cy="187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19050">
                <a:solidFill>
                  <a:srgbClr val="EAEAEA"/>
                </a:solidFill>
                <a:miter lim="800000"/>
              </a:ln>
              <a:effectLst>
                <a:outerShdw dist="53882" dir="2700000" algn="ctr" rotWithShape="0">
                  <a:srgbClr val="4D4D4D">
                    <a:alpha val="50000"/>
                  </a:srgbClr>
                </a:outerShdw>
              </a:effectLst>
            </p:spPr>
            <p:txBody>
              <a:bodyPr lIns="108000" tIns="108000" rIns="144000" bIns="72000"/>
              <a:lstStyle/>
              <a:p>
                <a:pPr marL="190500" indent="-190500">
                  <a:spcBef>
                    <a:spcPct val="4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endParaRPr lang="en-US" altLang="zh-CN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" name="Rectangle 9"/>
              <p:cNvSpPr>
                <a:spLocks noChangeArrowheads="1"/>
              </p:cNvSpPr>
              <p:nvPr/>
            </p:nvSpPr>
            <p:spPr bwMode="gray">
              <a:xfrm rot="-128215">
                <a:off x="712" y="3202"/>
                <a:ext cx="1944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8000" tIns="36000" rIns="72000" bIns="360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zh-CN" altLang="zh-CN" sz="1600" dirty="0">
                    <a:solidFill>
                      <a:schemeClr val="bg1"/>
                    </a:solidFill>
                    <a:latin typeface="方正粗倩简体" panose="03000509000000000000" pitchFamily="65" charset="-122"/>
                    <a:ea typeface="方正粗倩简体" panose="03000509000000000000" pitchFamily="65" charset="-122"/>
                  </a:rPr>
                  <a:t>让我们共同举杯</a:t>
                </a:r>
              </a:p>
            </p:txBody>
          </p:sp>
        </p:grpSp>
        <p:pic>
          <p:nvPicPr>
            <p:cNvPr id="5" name="Picture 43" descr="D:\办公资源网录入\PPT录入素材\048.祝寿\581.jpg581"/>
            <p:cNvPicPr preferRelativeResize="0"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581507">
              <a:off x="838072" y="2049843"/>
              <a:ext cx="1894355" cy="1263024"/>
            </a:xfrm>
            <a:prstGeom prst="rect">
              <a:avLst/>
            </a:prstGeom>
            <a:blipFill rotWithShape="1">
              <a:blip r:embed="rId6" cstate="email"/>
              <a:stretch>
                <a:fillRect/>
              </a:stretch>
            </a:blipFill>
            <a:ln>
              <a:noFill/>
            </a:ln>
          </p:spPr>
        </p:pic>
      </p:grpSp>
      <p:grpSp>
        <p:nvGrpSpPr>
          <p:cNvPr id="8" name="组合 7"/>
          <p:cNvGrpSpPr/>
          <p:nvPr/>
        </p:nvGrpSpPr>
        <p:grpSpPr>
          <a:xfrm>
            <a:off x="862965" y="988695"/>
            <a:ext cx="2461260" cy="1297940"/>
            <a:chOff x="949785" y="1273482"/>
            <a:chExt cx="1966673" cy="1036640"/>
          </a:xfrm>
        </p:grpSpPr>
        <p:pic>
          <p:nvPicPr>
            <p:cNvPr id="9" name="Picture 46" descr="C:\Users\jsj\Desktop\图00片1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81495" y="1517959"/>
              <a:ext cx="334963" cy="792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6" descr="C:\Users\jsj\Desktop\图00片1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785" y="1273482"/>
              <a:ext cx="334963" cy="792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 rot="21036446">
            <a:off x="4069080" y="2289175"/>
            <a:ext cx="2823210" cy="2310130"/>
            <a:chOff x="608376" y="1870697"/>
            <a:chExt cx="2255571" cy="1845334"/>
          </a:xfrm>
        </p:grpSpPr>
        <p:grpSp>
          <p:nvGrpSpPr>
            <p:cNvPr id="12" name="Group 210"/>
            <p:cNvGrpSpPr/>
            <p:nvPr/>
          </p:nvGrpSpPr>
          <p:grpSpPr bwMode="auto">
            <a:xfrm rot="683562">
              <a:off x="608376" y="1870697"/>
              <a:ext cx="2255571" cy="1845334"/>
              <a:chOff x="612" y="1640"/>
              <a:chExt cx="2088" cy="1876"/>
            </a:xfrm>
          </p:grpSpPr>
          <p:sp>
            <p:nvSpPr>
              <p:cNvPr id="14" name="Rectangle 10"/>
              <p:cNvSpPr>
                <a:spLocks noChangeArrowheads="1"/>
              </p:cNvSpPr>
              <p:nvPr/>
            </p:nvSpPr>
            <p:spPr bwMode="gray">
              <a:xfrm rot="-128215">
                <a:off x="612" y="1640"/>
                <a:ext cx="2088" cy="187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19050">
                <a:solidFill>
                  <a:srgbClr val="EAEAEA"/>
                </a:solidFill>
                <a:miter lim="800000"/>
              </a:ln>
              <a:effectLst>
                <a:outerShdw dist="53882" dir="2700000" algn="ctr" rotWithShape="0">
                  <a:srgbClr val="4D4D4D">
                    <a:alpha val="50000"/>
                  </a:srgbClr>
                </a:outerShdw>
              </a:effectLst>
            </p:spPr>
            <p:txBody>
              <a:bodyPr lIns="108000" tIns="108000" rIns="144000" bIns="72000"/>
              <a:lstStyle/>
              <a:p>
                <a:pPr marL="190500" indent="-190500">
                  <a:spcBef>
                    <a:spcPct val="4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endParaRPr lang="en-US" altLang="zh-CN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gray">
              <a:xfrm rot="-128215">
                <a:off x="712" y="3202"/>
                <a:ext cx="1944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8000" tIns="36000" rIns="72000" bIns="360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zh-CN" altLang="en-US" sz="1600" dirty="0">
                    <a:solidFill>
                      <a:schemeClr val="bg1"/>
                    </a:solidFill>
                    <a:latin typeface="方正粗倩简体" panose="03000509000000000000" pitchFamily="65" charset="-122"/>
                    <a:ea typeface="方正粗倩简体" panose="03000509000000000000" pitchFamily="65" charset="-122"/>
                  </a:rPr>
                  <a:t>共同祝愿</a:t>
                </a:r>
              </a:p>
            </p:txBody>
          </p:sp>
        </p:grpSp>
        <p:pic>
          <p:nvPicPr>
            <p:cNvPr id="13" name="Picture 43" descr="D:\办公资源网录入\PPT录入素材\048.祝寿\7877.jpg7877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 rot="581507">
              <a:off x="932688" y="2112994"/>
              <a:ext cx="1705122" cy="1136722"/>
            </a:xfrm>
            <a:prstGeom prst="rect">
              <a:avLst/>
            </a:prstGeom>
            <a:blipFill>
              <a:blip r:embed="rId10" cstate="email"/>
              <a:stretch>
                <a:fillRect/>
              </a:stretch>
            </a:blipFill>
            <a:ln>
              <a:noFill/>
            </a:ln>
          </p:spPr>
        </p:pic>
      </p:grpSp>
      <p:grpSp>
        <p:nvGrpSpPr>
          <p:cNvPr id="16" name="组合 15"/>
          <p:cNvGrpSpPr/>
          <p:nvPr/>
        </p:nvGrpSpPr>
        <p:grpSpPr>
          <a:xfrm>
            <a:off x="4233545" y="1663065"/>
            <a:ext cx="2553970" cy="993775"/>
            <a:chOff x="949785" y="1272202"/>
            <a:chExt cx="2040397" cy="793443"/>
          </a:xfrm>
        </p:grpSpPr>
        <p:pic>
          <p:nvPicPr>
            <p:cNvPr id="17" name="Picture 46" descr="C:\Users\jsj\Desktop\图00片1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55219" y="1272202"/>
              <a:ext cx="334963" cy="792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6" descr="C:\Users\jsj\Desktop\图00片1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785" y="1273482"/>
              <a:ext cx="334963" cy="792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组合 18"/>
          <p:cNvGrpSpPr/>
          <p:nvPr/>
        </p:nvGrpSpPr>
        <p:grpSpPr>
          <a:xfrm rot="20617830">
            <a:off x="7923530" y="2055495"/>
            <a:ext cx="2823210" cy="2310130"/>
            <a:chOff x="608376" y="1870697"/>
            <a:chExt cx="2255571" cy="1845334"/>
          </a:xfrm>
        </p:grpSpPr>
        <p:grpSp>
          <p:nvGrpSpPr>
            <p:cNvPr id="20" name="Group 210"/>
            <p:cNvGrpSpPr/>
            <p:nvPr/>
          </p:nvGrpSpPr>
          <p:grpSpPr bwMode="auto">
            <a:xfrm rot="683562">
              <a:off x="608376" y="1870697"/>
              <a:ext cx="2255571" cy="1845334"/>
              <a:chOff x="612" y="1640"/>
              <a:chExt cx="2088" cy="1876"/>
            </a:xfrm>
          </p:grpSpPr>
          <p:sp>
            <p:nvSpPr>
              <p:cNvPr id="22" name="Rectangle 10"/>
              <p:cNvSpPr>
                <a:spLocks noChangeArrowheads="1"/>
              </p:cNvSpPr>
              <p:nvPr/>
            </p:nvSpPr>
            <p:spPr bwMode="gray">
              <a:xfrm rot="-128215">
                <a:off x="612" y="1640"/>
                <a:ext cx="2088" cy="187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19050">
                <a:solidFill>
                  <a:srgbClr val="EAEAEA"/>
                </a:solidFill>
                <a:miter lim="800000"/>
              </a:ln>
              <a:effectLst>
                <a:outerShdw dist="53882" dir="2700000" algn="ctr" rotWithShape="0">
                  <a:srgbClr val="4D4D4D">
                    <a:alpha val="50000"/>
                  </a:srgbClr>
                </a:outerShdw>
              </a:effectLst>
            </p:spPr>
            <p:txBody>
              <a:bodyPr lIns="108000" tIns="108000" rIns="144000" bIns="72000"/>
              <a:lstStyle/>
              <a:p>
                <a:pPr marL="190500" indent="-190500">
                  <a:spcBef>
                    <a:spcPct val="4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endParaRPr lang="en-US" altLang="zh-CN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Rectangle 9"/>
              <p:cNvSpPr>
                <a:spLocks noChangeArrowheads="1"/>
              </p:cNvSpPr>
              <p:nvPr/>
            </p:nvSpPr>
            <p:spPr bwMode="gray">
              <a:xfrm rot="-128215">
                <a:off x="712" y="3202"/>
                <a:ext cx="1944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8000" tIns="36000" rIns="72000" bIns="360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zh-CN" altLang="en-US" sz="1600" dirty="0">
                    <a:solidFill>
                      <a:schemeClr val="bg1"/>
                    </a:solidFill>
                    <a:latin typeface="方正粗倩简体" panose="03000509000000000000" pitchFamily="65" charset="-122"/>
                    <a:ea typeface="方正粗倩简体" panose="03000509000000000000" pitchFamily="65" charset="-122"/>
                  </a:rPr>
                  <a:t>欢声笑语福满堂</a:t>
                </a:r>
              </a:p>
            </p:txBody>
          </p:sp>
        </p:grpSp>
        <p:pic>
          <p:nvPicPr>
            <p:cNvPr id="21" name="Picture 43" descr="D:\办公资源网录入\PPT录入素材\048.祝寿\581.jpg581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 rot="581507">
              <a:off x="995088" y="2154588"/>
              <a:ext cx="1580320" cy="1053535"/>
            </a:xfrm>
            <a:prstGeom prst="rect">
              <a:avLst/>
            </a:prstGeom>
            <a:blipFill>
              <a:blip r:embed="rId12" cstate="email"/>
              <a:stretch>
                <a:fillRect/>
              </a:stretch>
            </a:blipFill>
            <a:ln>
              <a:noFill/>
            </a:ln>
          </p:spPr>
        </p:pic>
      </p:grpSp>
      <p:grpSp>
        <p:nvGrpSpPr>
          <p:cNvPr id="24" name="组合 23"/>
          <p:cNvGrpSpPr/>
          <p:nvPr/>
        </p:nvGrpSpPr>
        <p:grpSpPr>
          <a:xfrm flipH="1">
            <a:off x="8004175" y="1270000"/>
            <a:ext cx="2515870" cy="1242695"/>
            <a:chOff x="906462" y="1317932"/>
            <a:chExt cx="2009996" cy="992190"/>
          </a:xfrm>
        </p:grpSpPr>
        <p:pic>
          <p:nvPicPr>
            <p:cNvPr id="25" name="Picture 46" descr="C:\Users\jsj\Desktop\图00片1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81495" y="1517959"/>
              <a:ext cx="334963" cy="792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6" descr="C:\Users\jsj\Desktop\图00片1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462" y="1317932"/>
              <a:ext cx="334963" cy="792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矩形 26"/>
          <p:cNvSpPr/>
          <p:nvPr/>
        </p:nvSpPr>
        <p:spPr>
          <a:xfrm>
            <a:off x="2376805" y="5207635"/>
            <a:ext cx="748855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sz="2000" dirty="0">
                <a:solidFill>
                  <a:srgbClr val="FFFD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敬祝您福、禄、寿三星高照，阖府康乐，如意吉祥！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669">
        <p15:prstTrans prst="peelOff"/>
      </p:transition>
    </mc:Choice>
    <mc:Fallback xmlns="">
      <p:transition spd="slow" advClick="0" advTm="56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083040" y="-70485"/>
            <a:ext cx="3089275" cy="6916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-5080" y="-70485"/>
            <a:ext cx="3041015" cy="6916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组合 3"/>
          <p:cNvGrpSpPr/>
          <p:nvPr/>
        </p:nvGrpSpPr>
        <p:grpSpPr>
          <a:xfrm rot="267465">
            <a:off x="2570292" y="546182"/>
            <a:ext cx="2638560" cy="2910840"/>
            <a:chOff x="2497176" y="1733024"/>
            <a:chExt cx="1457922" cy="1608750"/>
          </a:xfrm>
        </p:grpSpPr>
        <p:grpSp>
          <p:nvGrpSpPr>
            <p:cNvPr id="3" name="组合 2"/>
            <p:cNvGrpSpPr/>
            <p:nvPr/>
          </p:nvGrpSpPr>
          <p:grpSpPr>
            <a:xfrm>
              <a:off x="2497176" y="1939562"/>
              <a:ext cx="1457922" cy="1402212"/>
              <a:chOff x="2497176" y="1939562"/>
              <a:chExt cx="1457922" cy="1402212"/>
            </a:xfrm>
          </p:grpSpPr>
          <p:sp>
            <p:nvSpPr>
              <p:cNvPr id="2" name="矩形 1"/>
              <p:cNvSpPr/>
              <p:nvPr/>
            </p:nvSpPr>
            <p:spPr>
              <a:xfrm rot="20211173">
                <a:off x="2497176" y="1939562"/>
                <a:ext cx="1457922" cy="14022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6150" name="Picture 6" descr="D:\办公资源网录入\PPT录入素材\048.祝寿\7877.jpg7877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 rot="20197517">
                <a:off x="2500690" y="2157161"/>
                <a:ext cx="1450479" cy="9668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146" name="Picture 2" descr="C:\Users\jsj\Downloads\44MRedocn_2011011912540106_322215\9.png"/>
            <p:cNvPicPr>
              <a:picLocks noChangeAspect="1" noChangeArrowheads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 bwMode="auto">
            <a:xfrm>
              <a:off x="2627784" y="1733024"/>
              <a:ext cx="734402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组合 24"/>
          <p:cNvGrpSpPr/>
          <p:nvPr/>
        </p:nvGrpSpPr>
        <p:grpSpPr>
          <a:xfrm rot="267465">
            <a:off x="6461741" y="1647684"/>
            <a:ext cx="2651125" cy="2910840"/>
            <a:chOff x="2497176" y="1733024"/>
            <a:chExt cx="1464940" cy="1608750"/>
          </a:xfrm>
        </p:grpSpPr>
        <p:grpSp>
          <p:nvGrpSpPr>
            <p:cNvPr id="26" name="组合 25"/>
            <p:cNvGrpSpPr/>
            <p:nvPr/>
          </p:nvGrpSpPr>
          <p:grpSpPr>
            <a:xfrm>
              <a:off x="2497176" y="1939562"/>
              <a:ext cx="1464940" cy="1402212"/>
              <a:chOff x="2497176" y="1939562"/>
              <a:chExt cx="1464940" cy="1402212"/>
            </a:xfrm>
          </p:grpSpPr>
          <p:sp>
            <p:nvSpPr>
              <p:cNvPr id="28" name="矩形 27"/>
              <p:cNvSpPr/>
              <p:nvPr/>
            </p:nvSpPr>
            <p:spPr>
              <a:xfrm rot="20211173">
                <a:off x="2497176" y="1939562"/>
                <a:ext cx="1457922" cy="14022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9" name="Picture 6" descr="D:\办公资源网录入\PPT录入素材\048.祝寿\7877.jpg7877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 rot="20197517">
                <a:off x="2497878" y="2156799"/>
                <a:ext cx="1464238" cy="9759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7" name="Picture 2" descr="C:\Users\jsj\Downloads\44MRedocn_2011011912540106_322215\9.png"/>
            <p:cNvPicPr>
              <a:picLocks noChangeAspect="1" noChangeArrowheads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 bwMode="auto">
            <a:xfrm>
              <a:off x="2627784" y="1733024"/>
              <a:ext cx="734402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309">
        <p15:prstTrans prst="peelOff"/>
      </p:transition>
    </mc:Choice>
    <mc:Fallback xmlns="">
      <p:transition spd="slow" advClick="0" advTm="63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083040" y="-70485"/>
            <a:ext cx="3089275" cy="6916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 descr="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-5080" y="-70485"/>
            <a:ext cx="3041015" cy="6916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D:\办公资源网录入\PPT录入素材\048.祝寿\7877.jpg787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1065" y="1089660"/>
            <a:ext cx="2834640" cy="1889760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  <a:headEnd/>
            <a:tailEnd/>
          </a:ln>
          <a:effectLst/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D:\办公资源网录入\PPT录入素材\048.祝寿\7877.jpg787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868020">
            <a:off x="4440238" y="3506470"/>
            <a:ext cx="3206750" cy="2138045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  <a:headEnd/>
            <a:tailEnd/>
          </a:ln>
          <a:effectLst/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4" descr="D:\办公资源网录入\PPT录入素材\048.祝寿\7877.jpg787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235993">
            <a:off x="6552248" y="2161540"/>
            <a:ext cx="35433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  <a:headEnd/>
            <a:tailEnd/>
          </a:ln>
          <a:effectLst/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矩形 8"/>
          <p:cNvSpPr/>
          <p:nvPr/>
        </p:nvSpPr>
        <p:spPr>
          <a:xfrm>
            <a:off x="2023110" y="1652270"/>
            <a:ext cx="2014220" cy="3553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sz="1500" dirty="0">
                <a:solidFill>
                  <a:srgbClr val="FFFD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今天是xxx的八十八岁生日，我提议，所有的晚辈全体起立向xxx三鞠躬，一鞠躬祝xxx健康长寿，二鞠躬祝xxx生日快乐，三鞠躬祝xxx笑口常开，同时也祝天下的父母亲及在坐的长辈们健康快乐。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562">
        <p15:prstTrans prst="peelOff"/>
      </p:transition>
    </mc:Choice>
    <mc:Fallback xmlns="">
      <p:transition spd="slow" advClick="0" advTm="55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083040" y="-70485"/>
            <a:ext cx="3089275" cy="6916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 descr="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-5080" y="-70485"/>
            <a:ext cx="3041015" cy="6916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43" descr="D:\办公资源网录入\PPT录入素材\048.祝寿\7877.jpg787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920568">
            <a:off x="2285365" y="1220470"/>
            <a:ext cx="2610485" cy="1739900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  <a:ln>
            <a:noFill/>
          </a:ln>
        </p:spPr>
      </p:pic>
      <p:pic>
        <p:nvPicPr>
          <p:cNvPr id="4" name="Picture 43" descr="D:\办公资源网录入\PPT录入素材\048.祝寿\581.jpg58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1089015">
            <a:off x="5822950" y="558800"/>
            <a:ext cx="2879090" cy="1919605"/>
          </a:xfrm>
          <a:prstGeom prst="rect">
            <a:avLst/>
          </a:prstGeom>
          <a:blipFill>
            <a:blip r:embed="rId8" cstate="email"/>
            <a:stretch>
              <a:fillRect/>
            </a:stretch>
          </a:blipFill>
          <a:ln>
            <a:noFill/>
          </a:ln>
        </p:spPr>
      </p:pic>
      <p:pic>
        <p:nvPicPr>
          <p:cNvPr id="5" name="Picture 43" descr="D:\办公资源网录入\PPT录入素材\048.祝寿\7877.jpg787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52645" y="2530475"/>
            <a:ext cx="2886710" cy="1924050"/>
          </a:xfrm>
          <a:prstGeom prst="rect">
            <a:avLst/>
          </a:prstGeom>
          <a:blipFill>
            <a:blip r:embed="rId8" cstate="email"/>
            <a:stretch>
              <a:fillRect/>
            </a:stretch>
          </a:blipFill>
          <a:ln>
            <a:noFill/>
          </a:ln>
        </p:spPr>
      </p:pic>
      <p:pic>
        <p:nvPicPr>
          <p:cNvPr id="5122" name="Picture 2" descr="C:\Users\jsj\Downloads\44MRedocn_2011011912540106_322215\8.png"/>
          <p:cNvPicPr>
            <a:picLocks noChangeAspect="1" noChangeArrowheads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 bwMode="auto">
          <a:xfrm rot="20670974">
            <a:off x="2642870" y="895985"/>
            <a:ext cx="821690" cy="57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jsj\Downloads\44MRedocn_2011011912540106_322215\8.png"/>
          <p:cNvPicPr>
            <a:picLocks noChangeAspect="1" noChangeArrowheads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 bwMode="auto">
          <a:xfrm rot="21263839">
            <a:off x="6468110" y="284480"/>
            <a:ext cx="821690" cy="57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jsj\Downloads\44MRedocn_2011011912540106_322215\8.png"/>
          <p:cNvPicPr>
            <a:picLocks noChangeAspect="1" noChangeArrowheads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 bwMode="auto">
          <a:xfrm>
            <a:off x="5752465" y="2303780"/>
            <a:ext cx="821690" cy="57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2270125" y="4878070"/>
            <a:ext cx="6488430" cy="783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sz="1500" dirty="0">
                <a:solidFill>
                  <a:srgbClr val="FFFD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朋友们，让我们斟满酒，举起我们浓浓的祝福，再一次祝xxx先生生日快乐，长命百岁！也祝在座的所有父母晚年幸福，健康长寿！干杯！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77">
        <p15:prstTrans prst="peelOff"/>
      </p:transition>
    </mc:Choice>
    <mc:Fallback xmlns="">
      <p:transition spd="slow" advClick="0" advTm="100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083040" y="-70485"/>
            <a:ext cx="3089275" cy="6916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 descr="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-5080" y="-70485"/>
            <a:ext cx="3041015" cy="6916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占位符 17" descr="D:\办公资源网录入\PPT录入素材\048.祝寿\7877.jpg7877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2291101" y="843304"/>
            <a:ext cx="4671695" cy="3114675"/>
          </a:xfrm>
        </p:spPr>
      </p:pic>
      <p:pic>
        <p:nvPicPr>
          <p:cNvPr id="14" name="图片占位符 13" descr="D:\办公资源网录入\PPT录入素材\048.祝寿\581.jpg581"/>
          <p:cNvPicPr>
            <a:picLocks noGrp="1" noChangeAspect="1"/>
          </p:cNvPicPr>
          <p:nvPr>
            <p:ph type="pic" sz="quarter" idx="15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5551615" y="1918150"/>
            <a:ext cx="4802728" cy="3201670"/>
          </a:xfrm>
        </p:spPr>
      </p:pic>
      <p:sp>
        <p:nvSpPr>
          <p:cNvPr id="43" name="椭圆 42"/>
          <p:cNvSpPr/>
          <p:nvPr/>
        </p:nvSpPr>
        <p:spPr>
          <a:xfrm>
            <a:off x="-1524053" y="1333485"/>
            <a:ext cx="857256" cy="857256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-952550" y="2857496"/>
            <a:ext cx="381003" cy="381003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-1905056" y="2190741"/>
            <a:ext cx="571504" cy="571504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-2476560" y="285728"/>
            <a:ext cx="1047757" cy="1047757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-571504" y="2285992"/>
            <a:ext cx="571504" cy="571504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-1428760" y="1714488"/>
            <a:ext cx="571504" cy="571504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-1524053" y="2381243"/>
            <a:ext cx="857256" cy="857256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-952549" y="3714752"/>
            <a:ext cx="571504" cy="571504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-1809805" y="3143248"/>
            <a:ext cx="571504" cy="571504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-2571810" y="3429000"/>
            <a:ext cx="1047757" cy="1047757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-1428803" y="5619741"/>
            <a:ext cx="571504" cy="571504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-2476536" y="4857760"/>
            <a:ext cx="761981" cy="761981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-952507" y="5143488"/>
            <a:ext cx="571504" cy="571504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-1714469" y="4667278"/>
            <a:ext cx="380917" cy="380917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-1905056" y="5238739"/>
            <a:ext cx="857256" cy="857256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-2952813" y="5334013"/>
            <a:ext cx="571504" cy="571504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-2095582" y="6095971"/>
            <a:ext cx="381051" cy="381051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225563" y="4215973"/>
            <a:ext cx="28657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5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让我们共同祝福他老人家福如东海长流水，寿比南山不老松！同时也祝福各位以及天下所有的父母，幸福安康，吉祥如意！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1533">
        <p15:prstTrans prst="peelOff"/>
      </p:transition>
    </mc:Choice>
    <mc:Fallback xmlns="">
      <p:transition spd="slow" advTm="115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8755E-6 C 0.0342 0.02224 0.12795 0.11059 0.20556 0.13284 C 0.28316 0.15508 0.39028 0.16002 0.46598 0.13284 C 0.54167 0.10565 0.60052 0.01297 0.65955 -0.0312 C 0.71858 -0.07538 0.7599 -0.13717 0.81997 -0.13284 C 0.88004 -0.12852 0.96511 -0.01452 1.01979 -0.00556 C 1.07448 0.0034 1.10747 -0.03985 1.14792 -0.07971 " pathEditMode="relative" rAng="0" ptsTypes="aaaaaaa">
                                      <p:cBhvr>
                                        <p:cTn id="6" dur="1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00" y="1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animMotion origin="layout" path="M -0.00451 -4.44444E-6 C 0.06632 0.04661 0.13681 0.09352 0.19757 0.07963 C 0.25833 0.06575 0.30087 -0.0753 0.36007 -0.08333 C 0.41892 -0.09135 0.49306 0.03704 0.55069 0.0321 C 0.60903 0.02716 0.65 -0.10463 0.70851 -0.11296 C 0.76701 -0.12129 0.83264 -0.00709 0.90174 -0.01851 C 0.97083 -0.02993 1.07743 -0.14753 1.12361 -0.18148 " pathEditMode="relative" rAng="0" ptsTypes="aaaaaaa">
                                      <p:cBhvr>
                                        <p:cTn id="8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00" y="-44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5E-6 -0.00031 C 0.02812 0.02008 0.11614 0.10534 0.16927 0.1214 C 0.22239 0.13747 0.27482 0.12604 0.3184 0.09607 C 0.36198 0.06611 0.38837 -0.00989 0.43125 -0.05932 C 0.47396 -0.10875 0.52413 -0.1971 0.57552 -0.2005 C 0.62691 -0.2039 0.68385 -0.09237 0.73923 -0.07909 C 0.79427 -0.06581 0.86354 -0.06025 0.9059 -0.12141 C 0.94809 -0.18258 0.975 -0.37875 0.99323 -0.44671 " pathEditMode="relative" rAng="0" ptsTypes="aaaaaaaa">
                                      <p:cBhvr>
                                        <p:cTn id="10" dur="1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00" y="-154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031 C 0.03785 0.02346 0.15139 0.11759 0.22674 0.14136 C 0.30243 0.16512 0.37413 0.16173 0.45382 0.14321 C 0.53351 0.12469 0.63698 0.07222 0.70521 0.02963 C 0.77344 -0.01296 0.80764 -0.10679 0.86354 -0.11296 C 0.91945 -0.11883 0.98385 -0.00185 1.04028 -0.00679 C 1.0967 -0.01173 1.16806 -0.11389 1.20174 -0.14197 " pathEditMode="relative" rAng="0" ptsTypes="aaaaaaa">
                                      <p:cBhvr>
                                        <p:cTn id="12" dur="1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100" y="1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animMotion origin="layout" path="M -2.5E-6 5.55112E-17 C 0.07084 0.0466 0.14115 0.09352 0.20209 0.07963 C 0.26285 0.06574 0.30122 -0.075 0.36459 -0.08333 C 0.42795 -0.09167 0.52413 0.03457 0.58229 0.02963 C 0.64028 0.02469 0.65729 -0.09938 0.71302 -0.11296 C 0.76875 -0.12654 0.85747 -0.11543 0.91719 -0.05278 C 0.97691 0.00988 1.03924 0.19784 1.07136 0.26389 " pathEditMode="relative" rAng="0" ptsTypes="aaaaaaa">
                                      <p:cBhvr>
                                        <p:cTn id="14" dur="1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00" y="69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0.00093 C 0.07083 0.04572 0.14462 0.10009 0.20208 0.07939 C 0.25938 0.05838 0.30365 -0.07476 0.34479 -0.12728 C 0.38594 -0.1798 0.41181 -0.21533 0.44931 -0.23541 C 0.48681 -0.25549 0.52622 -0.26753 0.57031 -0.24715 C 0.61424 -0.22676 0.66771 -0.15385 0.71302 -0.11369 C 0.75833 -0.07353 0.79531 0.04912 0.84201 -0.00618 C 0.88872 -0.06148 0.96181 -0.35434 0.99323 -0.44671 " pathEditMode="relative" rAng="0" ptsTypes="aaaaaaaa">
                                      <p:cBhvr>
                                        <p:cTn id="16" dur="1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00" y="-172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6.38889E-6 3.08642E-6 C 0.0856 0.0466 0.17119 0.09352 0.2448 0.07963 C 0.31841 0.06574 0.36494 -0.075 0.44167 -0.08334 C 0.51841 -0.09167 0.6349 0.03456 0.70522 0.02963 C 0.77553 0.02469 0.81112 -0.1071 0.86355 -0.11297 C 0.91598 -0.11883 0.9724 -0.01111 1.0198 -0.00556 C 1.06719 3.08642E-6 1.10747 -0.03982 1.14792 -0.07963 " pathEditMode="relative" ptsTypes="aaaaaaA">
                                      <p:cBhvr>
                                        <p:cTn id="18" dur="1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C 0.07084 0.04661 0.14132 0.09352 0.20191 0.07963 C 0.26285 0.06574 0.30122 -0.075 0.36459 -0.08333 C 0.42795 -0.09166 0.52413 0.03457 0.58229 0.02963 C 0.64028 0.02469 0.65729 -0.10895 0.71302 -0.11296 C 0.76875 -0.11697 0.84896 0.00648 0.91719 0.00556 C 0.98542 0.00463 1.07952 -0.09259 1.1224 -0.11852 " pathEditMode="relative" rAng="0" ptsTypes="aaaaaaa">
                                      <p:cBhvr>
                                        <p:cTn id="20" dur="1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00" y="-13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 -0.00062 C 0.07083 0.0466 0.14722 0.07809 0.20208 0.07963 C 0.25677 0.08117 0.29253 0.05062 0.32813 0.00895 C 0.36372 -0.03241 0.37535 -0.12778 0.41563 -0.17037 C 0.4559 -0.21296 0.52083 -0.25586 0.57031 -0.2463 C 0.61979 -0.23673 0.66545 -0.14969 0.71302 -0.11327 C 0.76059 -0.07623 0.8066 -0.00833 0.85625 -0.02593 C 0.9059 -0.04383 0.97639 -0.13025 1.01128 -0.22037 C 1.04618 -0.3108 1.05434 -0.49444 1.06563 -0.56667 " pathEditMode="relative" rAng="0" ptsTypes="aaaaaaaaa">
                                      <p:cBhvr>
                                        <p:cTn id="22" dur="1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00" y="-242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38709E-6 C 0.03993 0.02193 0.1625 0.11924 0.23923 0.13222 C 0.31614 0.14519 0.39271 0.12233 0.46146 0.07847 C 0.53021 0.0346 0.59045 -0.0933 0.65208 -0.13037 C 0.71371 -0.16744 0.77673 -0.16713 0.83142 -0.14458 C 0.88611 -0.12203 0.92656 -0.01854 0.98055 0.00494 C 1.03455 0.02842 1.10868 0.00988 1.15521 -0.0034 C 1.20173 -0.01668 1.23819 -0.05932 1.25989 -0.07414 " pathEditMode="relative" rAng="0" ptsTypes="aaaaaaaa">
                                      <p:cBhvr>
                                        <p:cTn id="24" dur="1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0" y="-11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-2.77556E-17 4.58192E-6 C 0.075 0.04659 0.14931 0.09349 0.21354 0.0796 C 0.2776 0.06572 0.31823 -0.07498 0.38524 -0.08331 C 0.45208 -0.09164 0.55382 0.03455 0.61493 0.02962 C 0.67656 0.02468 0.69635 -0.10491 0.75347 -0.11293 C 0.81042 -0.12095 0.88455 -0.0071 0.95764 -0.01852 C 1.03073 -0.02993 1.14323 -0.14749 1.19219 -0.18174 " pathEditMode="relative" rAng="0" ptsTypes="aaaaaaa">
                                      <p:cBhvr>
                                        <p:cTn id="26" dur="1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601" y="-441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31 C 0.07083 0.0466 0.14913 0.08086 0.20208 0.07963 C 0.25486 0.07839 0.29114 0.01975 0.31823 -0.00741 C 0.34496 -0.03457 0.32257 -0.04383 0.36458 -0.08364 C 0.40659 -0.12346 0.51232 -0.24105 0.57031 -0.24599 C 0.62778 -0.25124 0.65972 -0.15185 0.71302 -0.11297 C 0.76632 -0.07408 0.8375 -0.01759 0.89045 -0.01235 C 0.9434 -0.0071 0.971 -0.02068 1.03073 -0.08148 C 1.09045 -0.14229 1.2033 -0.31605 1.24878 -0.37778 " pathEditMode="relative" rAng="0" ptsTypes="aaaaaaaaa">
                                      <p:cBhvr>
                                        <p:cTn id="28" dur="1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400" y="-148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-2.5E-6 0.01944 C 0.07309 0.07313 0.14566 0.12712 0.20851 0.11108 C 0.27118 0.09503 0.31077 -0.06726 0.37622 -0.07683 C 0.44167 -0.08639 0.54097 0.05924 0.60104 0.05338 C 0.66077 0.04783 0.67847 -0.09534 0.73594 -0.11107 C 0.79341 -0.1265 0.88507 -0.11385 0.9467 -0.04165 C 1.00834 0.03086 1.07275 0.24807 1.10591 0.32429 " pathEditMode="relative" rAng="0" ptsTypes="aaaaaaa">
                                      <p:cBhvr>
                                        <p:cTn id="30" dur="1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95" y="793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2777 C 0.07309 0.07961 0.14878 0.13978 0.20799 0.11694 C 0.26701 0.09349 0.31563 -0.05954 0.35486 -0.11231 C 0.3941 -0.16568 0.40417 -0.1808 0.44288 -0.2024 C 0.48142 -0.22431 0.53872 -0.26226 0.58715 -0.24529 C 0.63559 -0.22739 0.67865 -0.12989 0.73403 -0.09719 C 0.78941 -0.06479 0.86545 -0.13668 0.91944 -0.05029 C 0.97326 0.0361 1.02917 0.32305 1.05816 0.42117 " pathEditMode="relative" rAng="0" ptsTypes="aaaaaaaa">
                                      <p:cBhvr>
                                        <p:cTn id="32" dur="1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99" y="518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-3.05556E-6 3.64085E-7 C 0.09045 0.04659 0.18056 0.09349 0.25834 0.0796 C 0.33594 0.06572 0.38507 -0.07498 0.46615 -0.08331 C 0.54705 -0.09164 0.66997 0.03456 0.74427 0.02962 C 0.81841 0.02468 0.85608 -0.10707 0.91146 -0.11293 C 0.96667 -0.11879 1.02622 -0.01111 1.07639 -0.00555 C 1.12639 3.64085E-7 1.16893 -0.0398 1.21164 -0.07961 " pathEditMode="relative" rAng="0" ptsTypes="aaaaaaA">
                                      <p:cBhvr>
                                        <p:cTn id="34" dur="1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73" y="-126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4.44444E-6 C 0.07083 0.04661 0.14132 0.09352 0.20191 0.07963 C 0.26285 0.06575 0.3033 -0.06759 0.36458 -0.08333 C 0.42587 -0.09907 0.50208 -0.0037 0.57014 -0.0145 C 0.63819 -0.0253 0.70573 -0.12284 0.77292 -0.14784 C 0.8401 -0.17284 0.88941 -0.19444 0.97292 -0.16512 C 1.05642 -0.1358 1.21146 -0.01265 1.27431 0.02747 " pathEditMode="relative" rAng="0" ptsTypes="aaaaaaa">
                                      <p:cBhvr>
                                        <p:cTn id="36" dur="1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700" y="-51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animMotion origin="layout" path="M -2.77556E-17 -0.00062 C 0.07083 0.0466 0.14722 0.07808 0.20208 0.07963 C 0.25677 0.08117 0.29253 0.05061 0.32813 0.00895 C 0.36372 -0.03241 0.37535 -0.12778 0.41563 -0.17007 C 0.4559 -0.21266 0.52083 -0.25556 0.57031 -0.24599 C 0.61979 -0.23642 0.66545 -0.14969 0.71302 -0.11327 C 0.76059 -0.07624 0.79705 -0.00895 0.85625 -0.02593 C 0.91545 -0.0429 1.01372 -0.13118 1.06875 -0.21544 C 1.12378 -0.29969 1.16215 -0.46574 1.18681 -0.53148 " pathEditMode="relative" rAng="0" ptsTypes="aaaaaaaaa">
                                      <p:cBhvr>
                                        <p:cTn id="38" dur="1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00" y="-225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6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645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ntr" presetSubtype="6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1075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102090" y="-46355"/>
            <a:ext cx="3089275" cy="6916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 descr="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13970" y="-46355"/>
            <a:ext cx="3041015" cy="6916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任意多边形 1"/>
          <p:cNvSpPr/>
          <p:nvPr/>
        </p:nvSpPr>
        <p:spPr>
          <a:xfrm>
            <a:off x="-18752" y="864918"/>
            <a:ext cx="12210717" cy="1306437"/>
          </a:xfrm>
          <a:custGeom>
            <a:avLst/>
            <a:gdLst>
              <a:gd name="connsiteX0" fmla="*/ 0 w 9158515"/>
              <a:gd name="connsiteY0" fmla="*/ 87086 h 979879"/>
              <a:gd name="connsiteX1" fmla="*/ 3236686 w 9158515"/>
              <a:gd name="connsiteY1" fmla="*/ 943428 h 979879"/>
              <a:gd name="connsiteX2" fmla="*/ 7228115 w 9158515"/>
              <a:gd name="connsiteY2" fmla="*/ 740228 h 979879"/>
              <a:gd name="connsiteX3" fmla="*/ 9158515 w 9158515"/>
              <a:gd name="connsiteY3" fmla="*/ 0 h 979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8515" h="979879">
                <a:moveTo>
                  <a:pt x="0" y="87086"/>
                </a:moveTo>
                <a:cubicBezTo>
                  <a:pt x="1016000" y="460828"/>
                  <a:pt x="2032000" y="834571"/>
                  <a:pt x="3236686" y="943428"/>
                </a:cubicBezTo>
                <a:cubicBezTo>
                  <a:pt x="4441372" y="1052285"/>
                  <a:pt x="6241144" y="897466"/>
                  <a:pt x="7228115" y="740228"/>
                </a:cubicBezTo>
                <a:cubicBezTo>
                  <a:pt x="8215087" y="582990"/>
                  <a:pt x="8686801" y="291495"/>
                  <a:pt x="9158515" y="0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826099" y="2040993"/>
            <a:ext cx="3007271" cy="2460317"/>
            <a:chOff x="608376" y="1870697"/>
            <a:chExt cx="2255571" cy="1845334"/>
          </a:xfrm>
        </p:grpSpPr>
        <p:sp>
          <p:nvSpPr>
            <p:cNvPr id="4" name="Rectangle 10"/>
            <p:cNvSpPr>
              <a:spLocks noChangeArrowheads="1"/>
            </p:cNvSpPr>
            <p:nvPr/>
          </p:nvSpPr>
          <p:spPr bwMode="gray">
            <a:xfrm rot="555347">
              <a:off x="608376" y="1870697"/>
              <a:ext cx="2255571" cy="184533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rgbClr val="EAEAEA"/>
              </a:solidFill>
              <a:miter lim="800000"/>
            </a:ln>
            <a:effectLst>
              <a:outerShdw dist="53882" dir="2700000" algn="ctr" rotWithShape="0">
                <a:srgbClr val="4D4D4D">
                  <a:alpha val="50000"/>
                </a:srgbClr>
              </a:outerShdw>
            </a:effectLst>
          </p:spPr>
          <p:txBody>
            <a:bodyPr lIns="143992" tIns="143992" rIns="191989" bIns="95994"/>
            <a:lstStyle/>
            <a:p>
              <a:pPr marL="190500" indent="-190500">
                <a:spcBef>
                  <a:spcPct val="4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altLang="zh-CN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5" name="Picture 43" descr="C:\Users\Administrator\Desktop\老人祝寿\QQ截图20170904231407.jpgQQ截图20170904231407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81507">
              <a:off x="791265" y="2018818"/>
              <a:ext cx="1889382" cy="1452162"/>
            </a:xfrm>
            <a:prstGeom prst="rect">
              <a:avLst/>
            </a:prstGeom>
            <a:blipFill rotWithShape="1">
              <a:blip r:embed="rId6" cstate="email"/>
              <a:stretch>
                <a:fillRect/>
              </a:stretch>
            </a:blipFill>
            <a:ln>
              <a:noFill/>
            </a:ln>
          </p:spPr>
        </p:pic>
      </p:grpSp>
      <p:grpSp>
        <p:nvGrpSpPr>
          <p:cNvPr id="6" name="组合 5"/>
          <p:cNvGrpSpPr/>
          <p:nvPr/>
        </p:nvGrpSpPr>
        <p:grpSpPr>
          <a:xfrm>
            <a:off x="1256938" y="1208465"/>
            <a:ext cx="2622094" cy="1382115"/>
            <a:chOff x="949785" y="1273482"/>
            <a:chExt cx="1966673" cy="1036640"/>
          </a:xfrm>
        </p:grpSpPr>
        <p:pic>
          <p:nvPicPr>
            <p:cNvPr id="7" name="Picture 46" descr="C:\Users\jsj\Desktop\图00片1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81495" y="1517959"/>
              <a:ext cx="334963" cy="792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6" descr="C:\Users\jsj\Desktop\图00片1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785" y="1273482"/>
              <a:ext cx="334963" cy="792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组合 8"/>
          <p:cNvGrpSpPr/>
          <p:nvPr/>
        </p:nvGrpSpPr>
        <p:grpSpPr>
          <a:xfrm rot="21036446">
            <a:off x="4626535" y="2400253"/>
            <a:ext cx="3007271" cy="2460317"/>
            <a:chOff x="608376" y="1870697"/>
            <a:chExt cx="2255571" cy="1845334"/>
          </a:xfrm>
        </p:grpSpPr>
        <p:sp>
          <p:nvSpPr>
            <p:cNvPr id="10" name="Rectangle 10"/>
            <p:cNvSpPr>
              <a:spLocks noChangeArrowheads="1"/>
            </p:cNvSpPr>
            <p:nvPr/>
          </p:nvSpPr>
          <p:spPr bwMode="gray">
            <a:xfrm rot="555347">
              <a:off x="608376" y="1870697"/>
              <a:ext cx="2255571" cy="184533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rgbClr val="EAEAEA"/>
              </a:solidFill>
              <a:miter lim="800000"/>
            </a:ln>
            <a:effectLst>
              <a:outerShdw dist="53882" dir="2700000" algn="ctr" rotWithShape="0">
                <a:srgbClr val="4D4D4D">
                  <a:alpha val="50000"/>
                </a:srgbClr>
              </a:outerShdw>
            </a:effectLst>
          </p:spPr>
          <p:txBody>
            <a:bodyPr lIns="143992" tIns="143992" rIns="191989" bIns="95994"/>
            <a:lstStyle/>
            <a:p>
              <a:pPr marL="190500" indent="-190500">
                <a:spcBef>
                  <a:spcPct val="4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altLang="zh-CN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1" name="Picture 43" descr="C:\Users\Administrator\Desktop\老人祝寿\QQ截图20170904231237.jpgQQ截图20170904231237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 rot="581507">
              <a:off x="736774" y="2110177"/>
              <a:ext cx="2014642" cy="1375958"/>
            </a:xfrm>
            <a:prstGeom prst="rect">
              <a:avLst/>
            </a:prstGeom>
            <a:blipFill>
              <a:blip r:embed="rId10" cstate="email"/>
              <a:stretch>
                <a:fillRect/>
              </a:stretch>
            </a:blipFill>
            <a:ln>
              <a:noFill/>
            </a:ln>
          </p:spPr>
        </p:pic>
      </p:grpSp>
      <p:grpSp>
        <p:nvGrpSpPr>
          <p:cNvPr id="12" name="组合 11"/>
          <p:cNvGrpSpPr/>
          <p:nvPr/>
        </p:nvGrpSpPr>
        <p:grpSpPr>
          <a:xfrm>
            <a:off x="4844983" y="1734840"/>
            <a:ext cx="2720387" cy="1057869"/>
            <a:chOff x="949785" y="1272202"/>
            <a:chExt cx="2040397" cy="793443"/>
          </a:xfrm>
        </p:grpSpPr>
        <p:pic>
          <p:nvPicPr>
            <p:cNvPr id="13" name="Picture 46" descr="C:\Users\jsj\Desktop\图00片1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55219" y="1272202"/>
              <a:ext cx="334963" cy="792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6" descr="C:\Users\jsj\Desktop\图00片1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785" y="1273482"/>
              <a:ext cx="334963" cy="792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组合 14"/>
          <p:cNvGrpSpPr/>
          <p:nvPr/>
        </p:nvGrpSpPr>
        <p:grpSpPr>
          <a:xfrm rot="20617830">
            <a:off x="8640585" y="2217300"/>
            <a:ext cx="3007271" cy="2460317"/>
            <a:chOff x="608376" y="1870697"/>
            <a:chExt cx="2255571" cy="1845334"/>
          </a:xfrm>
        </p:grpSpPr>
        <p:sp>
          <p:nvSpPr>
            <p:cNvPr id="16" name="Rectangle 10"/>
            <p:cNvSpPr>
              <a:spLocks noChangeArrowheads="1"/>
            </p:cNvSpPr>
            <p:nvPr/>
          </p:nvSpPr>
          <p:spPr bwMode="gray">
            <a:xfrm rot="555347">
              <a:off x="608376" y="1870697"/>
              <a:ext cx="2255571" cy="184533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rgbClr val="EAEAEA"/>
              </a:solidFill>
              <a:miter lim="800000"/>
            </a:ln>
            <a:effectLst>
              <a:outerShdw dist="53882" dir="2700000" algn="ctr" rotWithShape="0">
                <a:srgbClr val="4D4D4D">
                  <a:alpha val="50000"/>
                </a:srgbClr>
              </a:outerShdw>
            </a:effectLst>
          </p:spPr>
          <p:txBody>
            <a:bodyPr lIns="143992" tIns="143992" rIns="191989" bIns="95994"/>
            <a:lstStyle/>
            <a:p>
              <a:pPr marL="190500" indent="-190500">
                <a:spcBef>
                  <a:spcPct val="4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altLang="zh-CN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7" name="Picture 43" descr="D:\办公资源网录入\PPT录入素材\048.祝寿\7877.jpg7877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 rot="581507">
              <a:off x="761736" y="2103833"/>
              <a:ext cx="2015119" cy="1343095"/>
            </a:xfrm>
            <a:prstGeom prst="rect">
              <a:avLst/>
            </a:prstGeom>
            <a:blipFill>
              <a:blip r:embed="rId12" cstate="email"/>
              <a:stretch>
                <a:fillRect/>
              </a:stretch>
            </a:blipFill>
            <a:ln>
              <a:noFill/>
            </a:ln>
          </p:spPr>
        </p:pic>
      </p:grpSp>
      <p:grpSp>
        <p:nvGrpSpPr>
          <p:cNvPr id="18" name="组合 17"/>
          <p:cNvGrpSpPr/>
          <p:nvPr/>
        </p:nvGrpSpPr>
        <p:grpSpPr>
          <a:xfrm flipH="1">
            <a:off x="8663945" y="1401073"/>
            <a:ext cx="2679855" cy="1322851"/>
            <a:chOff x="906462" y="1317932"/>
            <a:chExt cx="2009996" cy="992190"/>
          </a:xfrm>
        </p:grpSpPr>
        <p:pic>
          <p:nvPicPr>
            <p:cNvPr id="19" name="Picture 46" descr="C:\Users\jsj\Desktop\图00片1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81495" y="1517959"/>
              <a:ext cx="334963" cy="792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6" descr="C:\Users\jsj\Desktop\图00片1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462" y="1317932"/>
              <a:ext cx="334963" cy="792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矩形 20"/>
          <p:cNvSpPr/>
          <p:nvPr/>
        </p:nvSpPr>
        <p:spPr>
          <a:xfrm>
            <a:off x="2431255" y="5296155"/>
            <a:ext cx="796847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让我们共同举杯，共同祝愿：增福增寿增富贵，添光添彩添吉祥。亲朋共享天伦乐，欢声笑语福满堂。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39">
        <p15:prstTrans prst="peelOff"/>
      </p:transition>
    </mc:Choice>
    <mc:Fallback xmlns="">
      <p:transition spd="slow" advTm="60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083040" y="-70485"/>
            <a:ext cx="3089275" cy="6916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0" y="-70485"/>
            <a:ext cx="3041015" cy="6916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0" y="4717142"/>
            <a:ext cx="2257644" cy="2140857"/>
          </a:xfrm>
          <a:prstGeom prst="rect">
            <a:avLst/>
          </a:prstGeom>
        </p:spPr>
      </p:pic>
      <p:pic>
        <p:nvPicPr>
          <p:cNvPr id="43" name="图片占位符 42" descr="C:\Users\Administrator\Desktop\老人祝寿\QQ截图20170904231413.jpgQQ截图20170904231413"/>
          <p:cNvPicPr>
            <a:picLocks noGrp="1" noChangeAspect="1"/>
          </p:cNvPicPr>
          <p:nvPr>
            <p:ph type="pic" sz="quarter" idx="10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4679835" y="826095"/>
            <a:ext cx="2873152" cy="2729291"/>
          </a:xfrm>
        </p:spPr>
      </p:pic>
      <p:pic>
        <p:nvPicPr>
          <p:cNvPr id="41" name="图片占位符 40" descr="D:\办公资源网录入\PPT录入素材\048.祝寿\7877.jpg7877"/>
          <p:cNvPicPr>
            <a:picLocks noGrp="1" noChangeAspect="1"/>
          </p:cNvPicPr>
          <p:nvPr>
            <p:ph type="pic" sz="quarter" idx="11"/>
          </p:nvPr>
        </p:nvPicPr>
        <p:blipFill>
          <a:blip r:embed="rId7" cstate="email"/>
          <a:srcRect/>
          <a:stretch>
            <a:fillRect/>
          </a:stretch>
        </p:blipFill>
        <p:spPr>
          <a:xfrm>
            <a:off x="1941552" y="2410460"/>
            <a:ext cx="2705735" cy="1803400"/>
          </a:xfrm>
        </p:spPr>
      </p:pic>
      <p:pic>
        <p:nvPicPr>
          <p:cNvPr id="49" name="图片占位符 48" descr="D:\办公资源网录入\PPT录入素材\048.祝寿\7877.jpg7877"/>
          <p:cNvPicPr>
            <a:picLocks noGrp="1" noChangeAspect="1"/>
          </p:cNvPicPr>
          <p:nvPr>
            <p:ph type="pic" sz="quarter" idx="12"/>
          </p:nvPr>
        </p:nvPicPr>
        <p:blipFill>
          <a:blip r:embed="rId8" cstate="email"/>
          <a:srcRect/>
          <a:stretch>
            <a:fillRect/>
          </a:stretch>
        </p:blipFill>
        <p:spPr>
          <a:xfrm>
            <a:off x="7141119" y="2281246"/>
            <a:ext cx="3115348" cy="2076450"/>
          </a:xfrm>
        </p:spPr>
      </p:pic>
      <p:pic>
        <p:nvPicPr>
          <p:cNvPr id="45" name="图片占位符 44" descr="C:\Users\Administrator\Desktop\老人祝寿\QQ截图20170904231259.jpgQQ截图20170904231259"/>
          <p:cNvPicPr>
            <a:picLocks noGrp="1" noChangeAspect="1"/>
          </p:cNvPicPr>
          <p:nvPr>
            <p:ph type="pic" sz="quarter" idx="13"/>
          </p:nvPr>
        </p:nvPicPr>
        <p:blipFill>
          <a:blip r:embed="rId9" cstate="email"/>
          <a:srcRect/>
          <a:stretch>
            <a:fillRect/>
          </a:stretch>
        </p:blipFill>
        <p:spPr>
          <a:xfrm>
            <a:off x="7835265" y="1018540"/>
            <a:ext cx="1353185" cy="1266825"/>
          </a:xfrm>
        </p:spPr>
      </p:pic>
      <p:pic>
        <p:nvPicPr>
          <p:cNvPr id="12" name="Picture 158" descr="200712419435657_1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-1392767" y="4650318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椭圆 12"/>
          <p:cNvSpPr/>
          <p:nvPr/>
        </p:nvSpPr>
        <p:spPr>
          <a:xfrm>
            <a:off x="-1524053" y="1333485"/>
            <a:ext cx="857256" cy="857256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-952550" y="2857496"/>
            <a:ext cx="381003" cy="381003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-1905056" y="2190741"/>
            <a:ext cx="571504" cy="571504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-2476560" y="285728"/>
            <a:ext cx="1047757" cy="1047757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-571504" y="2285992"/>
            <a:ext cx="571504" cy="571504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-1428760" y="1714488"/>
            <a:ext cx="571504" cy="571504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-1524053" y="2381243"/>
            <a:ext cx="857256" cy="857256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-952549" y="3714752"/>
            <a:ext cx="571504" cy="571504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-1809805" y="3143248"/>
            <a:ext cx="571504" cy="571504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-2571810" y="3429000"/>
            <a:ext cx="1047757" cy="1047757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-1428803" y="5619741"/>
            <a:ext cx="571504" cy="571504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-2476536" y="4857760"/>
            <a:ext cx="761981" cy="761981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-952507" y="5143488"/>
            <a:ext cx="571504" cy="571504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-1714469" y="4667278"/>
            <a:ext cx="380917" cy="380917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-1905056" y="5238739"/>
            <a:ext cx="857256" cy="857256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-2952813" y="5334013"/>
            <a:ext cx="571504" cy="571504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-2095582" y="6095971"/>
            <a:ext cx="381051" cy="381051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80260" y="5450840"/>
            <a:ext cx="662051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5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朋友们，让我们斟满酒，举起我们浓浓的祝福，再一次祝xxx先生生日快乐，长命百岁！也祝在座的所有父母晚年幸福，健康长寿！干杯！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059">
        <p15:prstTrans prst="peelOff"/>
      </p:transition>
    </mc:Choice>
    <mc:Fallback xmlns="">
      <p:transition spd="slow" advTm="120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077 -0.409 C -0.41597 -0.4309 -0.37795 -0.4963 -0.33038 -0.51665 C -0.28125 -0.5367 -0.23525 -0.53485 -0.16823 -0.53269 C -0.10139 -0.53053 -0.02118 -0.48859 0.07187 -0.50432 C 0.1651 -0.52005 0.27864 -0.62307 0.39114 -0.62801 C 0.50364 -0.63263 0.67257 -0.55243 0.7467 -0.53239 " pathEditMode="relative" rAng="0" ptsTypes="aaaaaa">
                                      <p:cBhvr>
                                        <p:cTn id="6" dur="8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365" y="-111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8755E-6 C 0.0342 0.02224 0.12795 0.11059 0.20556 0.13284 C 0.28316 0.15508 0.39028 0.16002 0.46598 0.13284 C 0.54167 0.10565 0.60052 0.01297 0.65955 -0.0312 C 0.71858 -0.07538 0.7599 -0.13717 0.81997 -0.13284 C 0.88004 -0.12852 0.96511 -0.01452 1.01979 -0.00556 C 1.07448 0.0034 1.10747 -0.03985 1.14792 -0.07971 " pathEditMode="relative" rAng="0" ptsTypes="aaaaaaa">
                                      <p:cBhvr>
                                        <p:cTn id="8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00" y="11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animMotion origin="layout" path="M -0.00451 -4.44444E-6 C 0.06632 0.04661 0.13681 0.09352 0.19757 0.07963 C 0.25833 0.06575 0.30087 -0.0753 0.36007 -0.08333 C 0.41892 -0.09135 0.49306 0.03704 0.55069 0.0321 C 0.60903 0.02716 0.65 -0.10463 0.70851 -0.11296 C 0.76701 -0.12129 0.83264 -0.00709 0.90174 -0.01851 C 0.97083 -0.02993 1.07743 -0.14753 1.12361 -0.18148 " pathEditMode="relative" rAng="0" ptsTypes="aaaaaaa">
                                      <p:cBhvr>
                                        <p:cTn id="10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00" y="-44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5E-6 -0.00031 C 0.02812 0.02008 0.11614 0.10534 0.16927 0.1214 C 0.22239 0.13747 0.27482 0.12604 0.3184 0.09607 C 0.36198 0.06611 0.38837 -0.00989 0.43125 -0.05932 C 0.47396 -0.10875 0.52413 -0.1971 0.57552 -0.2005 C 0.62691 -0.2039 0.68385 -0.09237 0.73923 -0.07909 C 0.79427 -0.06581 0.86354 -0.06025 0.9059 -0.12141 C 0.94809 -0.18258 0.975 -0.37875 0.99323 -0.44671 " pathEditMode="relative" rAng="0" ptsTypes="aaaaaaaa">
                                      <p:cBhvr>
                                        <p:cTn id="12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00" y="-154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031 C 0.03785 0.02346 0.15139 0.11759 0.22674 0.14136 C 0.30243 0.16512 0.37413 0.16173 0.45382 0.14321 C 0.53351 0.12469 0.63698 0.07222 0.70521 0.02963 C 0.77344 -0.01296 0.80764 -0.10679 0.86354 -0.11296 C 0.91945 -0.11883 0.98385 -0.00185 1.04028 -0.00679 C 1.0967 -0.01173 1.16806 -0.11389 1.20174 -0.14197 " pathEditMode="relative" rAng="0" ptsTypes="aaaaaaa">
                                      <p:cBhvr>
                                        <p:cTn id="14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100" y="12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animMotion origin="layout" path="M -2.5E-6 5.55112E-17 C 0.07084 0.0466 0.14115 0.09352 0.20209 0.07963 C 0.26285 0.06574 0.30122 -0.075 0.36459 -0.08333 C 0.42795 -0.09167 0.52413 0.03457 0.58229 0.02963 C 0.64028 0.02469 0.65729 -0.09938 0.71302 -0.11296 C 0.76875 -0.12654 0.85747 -0.11543 0.91719 -0.05278 C 0.97691 0.00988 1.03924 0.19784 1.07136 0.26389 " pathEditMode="relative" rAng="0" ptsTypes="aaaaaaa">
                                      <p:cBhvr>
                                        <p:cTn id="16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00" y="69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0.00093 C 0.07083 0.04572 0.14462 0.10009 0.20208 0.07939 C 0.25938 0.05838 0.30365 -0.07476 0.34479 -0.12728 C 0.38594 -0.1798 0.41181 -0.21533 0.44931 -0.23541 C 0.48681 -0.25549 0.52622 -0.26753 0.57031 -0.24715 C 0.61424 -0.22676 0.66771 -0.15385 0.71302 -0.11369 C 0.75833 -0.07353 0.79531 0.04912 0.84201 -0.00618 C 0.88872 -0.06148 0.96181 -0.35434 0.99323 -0.44671 " pathEditMode="relative" rAng="0" ptsTypes="aaaaaaaa">
                                      <p:cBhvr>
                                        <p:cTn id="1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00" y="-172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6.38889E-6 3.08642E-6 C 0.0856 0.0466 0.17119 0.09352 0.2448 0.07963 C 0.31841 0.06574 0.36494 -0.075 0.44167 -0.08334 C 0.51841 -0.09167 0.6349 0.03456 0.70522 0.02963 C 0.77553 0.02469 0.81112 -0.1071 0.86355 -0.11297 C 0.91598 -0.11883 0.9724 -0.01111 1.0198 -0.00556 C 1.06719 3.08642E-6 1.10747 -0.03982 1.14792 -0.07963 " pathEditMode="relative" ptsTypes="aaaaaaA">
                                      <p:cBhvr>
                                        <p:cTn id="20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C 0.07084 0.04661 0.14132 0.09352 0.20191 0.07963 C 0.26285 0.06574 0.30122 -0.075 0.36459 -0.08333 C 0.42795 -0.09166 0.52413 0.03457 0.58229 0.02963 C 0.64028 0.02469 0.65729 -0.10895 0.71302 -0.11296 C 0.76875 -0.11697 0.84896 0.00648 0.91719 0.00556 C 0.98542 0.00463 1.07952 -0.09259 1.1224 -0.11852 " pathEditMode="relative" rAng="0" ptsTypes="aaaaaaa">
                                      <p:cBhvr>
                                        <p:cTn id="22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00" y="-13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 -0.00062 C 0.07083 0.0466 0.14722 0.07809 0.20208 0.07963 C 0.25677 0.08117 0.29253 0.05062 0.32813 0.00895 C 0.36372 -0.03241 0.37535 -0.12778 0.41563 -0.17037 C 0.4559 -0.21296 0.52083 -0.25586 0.57031 -0.2463 C 0.61979 -0.23673 0.66545 -0.14969 0.71302 -0.11327 C 0.76059 -0.07623 0.8066 -0.00833 0.85625 -0.02593 C 0.9059 -0.04383 0.97639 -0.13025 1.01128 -0.22037 C 1.04618 -0.3108 1.05434 -0.49444 1.06563 -0.56667 " pathEditMode="relative" rAng="0" ptsTypes="aaaaaaaaa">
                                      <p:cBhvr>
                                        <p:cTn id="24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00" y="-242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38709E-6 C 0.03993 0.02193 0.1625 0.11924 0.23923 0.13222 C 0.31614 0.14519 0.39271 0.12233 0.46146 0.07847 C 0.53021 0.0346 0.59045 -0.0933 0.65208 -0.13037 C 0.71371 -0.16744 0.77673 -0.16713 0.83142 -0.14458 C 0.88611 -0.12203 0.92656 -0.01854 0.98055 0.00494 C 1.03455 0.02842 1.10868 0.00988 1.15521 -0.0034 C 1.20173 -0.01668 1.23819 -0.05932 1.25989 -0.07414 " pathEditMode="relative" rAng="0" ptsTypes="aaaaaaaa">
                                      <p:cBhvr>
                                        <p:cTn id="2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0" y="-11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-2.77556E-17 4.58192E-6 C 0.075 0.04659 0.14931 0.09349 0.21354 0.0796 C 0.2776 0.06572 0.31823 -0.07498 0.38524 -0.08331 C 0.45208 -0.09164 0.55382 0.03455 0.61493 0.02962 C 0.67656 0.02468 0.69635 -0.10491 0.75347 -0.11293 C 0.81042 -0.12095 0.88455 -0.0071 0.95764 -0.01852 C 1.03073 -0.02993 1.14323 -0.14749 1.19219 -0.18174 " pathEditMode="relative" rAng="0" ptsTypes="aaaaaaa">
                                      <p:cBhvr>
                                        <p:cTn id="28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601" y="-441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31 C 0.07083 0.0466 0.14913 0.08086 0.20208 0.07963 C 0.25486 0.07839 0.29114 0.01975 0.31823 -0.00741 C 0.34496 -0.03457 0.32257 -0.04383 0.36458 -0.08364 C 0.40659 -0.12346 0.51232 -0.24105 0.57031 -0.24599 C 0.62778 -0.25124 0.65972 -0.15185 0.71302 -0.11297 C 0.76632 -0.07408 0.8375 -0.01759 0.89045 -0.01235 C 0.9434 -0.0071 0.971 -0.02068 1.03073 -0.08148 C 1.09045 -0.14229 1.2033 -0.31605 1.24878 -0.37778 " pathEditMode="relative" rAng="0" ptsTypes="aaaaaaaaa">
                                      <p:cBhvr>
                                        <p:cTn id="30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400" y="-148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-2.5E-6 0.01944 C 0.07309 0.07313 0.14566 0.12712 0.20851 0.11108 C 0.27118 0.09503 0.31077 -0.06726 0.37622 -0.07683 C 0.44167 -0.08639 0.54097 0.05924 0.60104 0.05338 C 0.66077 0.04783 0.67847 -0.09534 0.73594 -0.11107 C 0.79341 -0.1265 0.88507 -0.11385 0.9467 -0.04165 C 1.00834 0.03086 1.07275 0.24807 1.10591 0.32429 " pathEditMode="relative" rAng="0" ptsTypes="aaaaaaa">
                                      <p:cBhvr>
                                        <p:cTn id="32" dur="1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95" y="793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2777 C 0.07309 0.07961 0.14878 0.13978 0.20799 0.11694 C 0.26701 0.09349 0.31563 -0.05954 0.35486 -0.11231 C 0.3941 -0.16568 0.40417 -0.1808 0.44288 -0.2024 C 0.48142 -0.22431 0.53872 -0.26226 0.58715 -0.24529 C 0.63559 -0.22739 0.67865 -0.12989 0.73403 -0.09719 C 0.78941 -0.06479 0.86545 -0.13668 0.91944 -0.05029 C 0.97326 0.0361 1.02917 0.32305 1.05816 0.42117 " pathEditMode="relative" rAng="0" ptsTypes="aaaaaaaa">
                                      <p:cBhvr>
                                        <p:cTn id="34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99" y="518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-3.05556E-6 3.64085E-7 C 0.09045 0.04659 0.18056 0.09349 0.25834 0.0796 C 0.33594 0.06572 0.38507 -0.07498 0.46615 -0.08331 C 0.54705 -0.09164 0.66997 0.03456 0.74427 0.02962 C 0.81841 0.02468 0.85608 -0.10707 0.91146 -0.11293 C 0.96667 -0.11879 1.02622 -0.01111 1.07639 -0.00555 C 1.12639 3.64085E-7 1.16893 -0.0398 1.21164 -0.07961 " pathEditMode="relative" rAng="0" ptsTypes="aaaaaaA">
                                      <p:cBhvr>
                                        <p:cTn id="36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73" y="-126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4.44444E-6 C 0.07083 0.04661 0.14132 0.09352 0.20191 0.07963 C 0.26285 0.06575 0.3033 -0.06759 0.36458 -0.08333 C 0.42587 -0.09907 0.50208 -0.0037 0.57014 -0.0145 C 0.63819 -0.0253 0.70573 -0.12284 0.77292 -0.14784 C 0.8401 -0.17284 0.88941 -0.19444 0.97292 -0.16512 C 1.05642 -0.1358 1.21146 -0.01265 1.27431 0.02747 " pathEditMode="relative" rAng="0" ptsTypes="aaaaaaa">
                                      <p:cBhvr>
                                        <p:cTn id="38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700" y="-51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animMotion origin="layout" path="M -2.77556E-17 -0.00062 C 0.07083 0.0466 0.14722 0.07808 0.20208 0.07963 C 0.25677 0.08117 0.29253 0.05061 0.32813 0.00895 C 0.36372 -0.03241 0.37535 -0.12778 0.41563 -0.17007 C 0.4559 -0.21266 0.52083 -0.25556 0.57031 -0.24599 C 0.61979 -0.23642 0.66545 -0.14969 0.71302 -0.11327 C 0.76059 -0.07624 0.79705 -0.00895 0.85625 -0.02593 C 0.91545 -0.0429 1.01372 -0.13118 1.06875 -0.21544 C 1.12378 -0.29969 1.16215 -0.46574 1.18681 -0.53148 " pathEditMode="relative" rAng="0" ptsTypes="aaaaaaaaa">
                                      <p:cBhvr>
                                        <p:cTn id="40" dur="1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00" y="-225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538</Words>
  <Application>Microsoft Office PowerPoint</Application>
  <PresentationFormat>宽屏</PresentationFormat>
  <Paragraphs>39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方正粗倩简体</vt:lpstr>
      <vt:lpstr>方正大标宋简体</vt:lpstr>
      <vt:lpstr>隶书</vt:lpstr>
      <vt:lpstr>Arial</vt:lpstr>
      <vt:lpstr>Calibri</vt:lpstr>
      <vt:lpstr>Calibri Light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12</cp:revision>
  <dcterms:created xsi:type="dcterms:W3CDTF">2017-09-02T13:20:00Z</dcterms:created>
  <dcterms:modified xsi:type="dcterms:W3CDTF">2021-01-06T04:36:35Z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