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5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59" r:id="rId12"/>
    <p:sldId id="270" r:id="rId13"/>
    <p:sldId id="295" r:id="rId14"/>
    <p:sldId id="261" r:id="rId15"/>
    <p:sldId id="262" r:id="rId16"/>
    <p:sldId id="263" r:id="rId17"/>
    <p:sldId id="265" r:id="rId18"/>
    <p:sldId id="266" r:id="rId19"/>
    <p:sldId id="296" r:id="rId20"/>
    <p:sldId id="297" r:id="rId21"/>
    <p:sldId id="274" r:id="rId22"/>
    <p:sldId id="268" r:id="rId23"/>
    <p:sldId id="269" r:id="rId24"/>
    <p:sldId id="298" r:id="rId25"/>
    <p:sldId id="271" r:id="rId26"/>
    <p:sldId id="272" r:id="rId27"/>
    <p:sldId id="280" r:id="rId28"/>
    <p:sldId id="284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F59"/>
    <a:srgbClr val="FFD85B"/>
    <a:srgbClr val="0396D9"/>
    <a:srgbClr val="027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76" y="96"/>
      </p:cViewPr>
      <p:guideLst>
        <p:guide orient="horz" pos="2160"/>
        <p:guide pos="3840"/>
        <p:guide orient="horz" pos="16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0" i="0" u="none" strike="noStrike" kern="1200" baseline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+mn-cs"/>
                <a:sym typeface="Times New Roman" panose="02020603050405020304" pitchFamily="18" charset="0"/>
              </a:defRPr>
            </a:pPr>
            <a:r>
              <a:rPr lang="zh-CN" altLang="en-US" b="0" dirty="0">
                <a:latin typeface="微软雅黑 Light" panose="020B0502040204020203" charset="-122"/>
                <a:ea typeface="微软雅黑 Light" panose="020B0502040204020203" charset="-122"/>
              </a:rPr>
              <a:t>点击此处输入标题</a:t>
            </a:r>
            <a:endParaRPr lang="en-US" altLang="zh-CN" b="0" dirty="0">
              <a:latin typeface="微软雅黑 Light" panose="020B0502040204020203" charset="-122"/>
              <a:ea typeface="微软雅黑 Light" panose="020B0502040204020203" charset="-122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E503-42F9-A8C9-F7ADDB50A504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E503-42F9-A8C9-F7ADDB50A504}"/>
              </c:ext>
            </c:extLst>
          </c:dPt>
          <c:dPt>
            <c:idx val="1"/>
            <c:bubble3D val="0"/>
            <c:spPr>
              <a:solidFill>
                <a:srgbClr val="484F59"/>
              </a:solidFill>
            </c:spPr>
            <c:extLst>
              <c:ext xmlns:c16="http://schemas.microsoft.com/office/drawing/2014/chart" uri="{C3380CC4-5D6E-409C-BE32-E72D297353CC}">
                <c16:uniqueId val="{00000004-E503-42F9-A8C9-F7ADDB50A50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E503-42F9-A8C9-F7ADDB50A504}"/>
              </c:ext>
            </c:extLst>
          </c:dPt>
          <c:dPt>
            <c:idx val="3"/>
            <c:bubble3D val="0"/>
            <c:spPr>
              <a:solidFill>
                <a:srgbClr val="484F59"/>
              </a:solidFill>
            </c:spPr>
            <c:extLst>
              <c:ext xmlns:c16="http://schemas.microsoft.com/office/drawing/2014/chart" uri="{C3380CC4-5D6E-409C-BE32-E72D297353CC}">
                <c16:uniqueId val="{00000008-E503-42F9-A8C9-F7ADDB50A5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03-42F9-A8C9-F7ADDB50A5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+mn-cs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735537" y="129300"/>
            <a:ext cx="2797234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274A8"/>
                </a:solidFill>
                <a:cs typeface="+mn-ea"/>
                <a:sym typeface="+mn-lt"/>
              </a:rPr>
              <a:t>Add You Text Here Add You Text Here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735537" y="4213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/>
              <a:t>此处添加标题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29436E-6BAE-4AD8-BB3A-12E2E1C70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E89C03-F936-411C-BD0F-054B0CF214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179857" y="207771"/>
            <a:ext cx="563785" cy="660909"/>
            <a:chOff x="7891460" y="1375766"/>
            <a:chExt cx="1215234" cy="1424584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7677626" y="1589600"/>
              <a:ext cx="1424584" cy="996916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3590589">
              <a:off x="8136387" y="1619589"/>
              <a:ext cx="887335" cy="1053279"/>
            </a:xfrm>
            <a:prstGeom prst="triangle">
              <a:avLst/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735537" y="129300"/>
            <a:ext cx="2797234" cy="29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FFC000"/>
                </a:solidFill>
                <a:cs typeface="+mn-ea"/>
                <a:sym typeface="+mn-lt"/>
              </a:rPr>
              <a:t>Add You Text Here Add You Text Here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735537" y="4213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/>
              <a:t>此处添加标题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梯形 4"/>
          <p:cNvSpPr/>
          <p:nvPr/>
        </p:nvSpPr>
        <p:spPr>
          <a:xfrm>
            <a:off x="2733044" y="0"/>
            <a:ext cx="9611355" cy="6858000"/>
          </a:xfrm>
          <a:custGeom>
            <a:avLst/>
            <a:gdLst>
              <a:gd name="connsiteX0" fmla="*/ 0 w 14512413"/>
              <a:gd name="connsiteY0" fmla="*/ 6858000 h 6858000"/>
              <a:gd name="connsiteX1" fmla="*/ 3779307 w 14512413"/>
              <a:gd name="connsiteY1" fmla="*/ 0 h 6858000"/>
              <a:gd name="connsiteX2" fmla="*/ 10733106 w 14512413"/>
              <a:gd name="connsiteY2" fmla="*/ 0 h 6858000"/>
              <a:gd name="connsiteX3" fmla="*/ 14512413 w 14512413"/>
              <a:gd name="connsiteY3" fmla="*/ 6858000 h 6858000"/>
              <a:gd name="connsiteX4" fmla="*/ 0 w 14512413"/>
              <a:gd name="connsiteY4" fmla="*/ 6858000 h 6858000"/>
              <a:gd name="connsiteX0-1" fmla="*/ 0 w 14512413"/>
              <a:gd name="connsiteY0-2" fmla="*/ 6858000 h 6858000"/>
              <a:gd name="connsiteX1-3" fmla="*/ 3779307 w 14512413"/>
              <a:gd name="connsiteY1-4" fmla="*/ 0 h 6858000"/>
              <a:gd name="connsiteX2-5" fmla="*/ 9818706 w 14512413"/>
              <a:gd name="connsiteY2-6" fmla="*/ 0 h 6858000"/>
              <a:gd name="connsiteX3-7" fmla="*/ 14512413 w 14512413"/>
              <a:gd name="connsiteY3-8" fmla="*/ 6858000 h 6858000"/>
              <a:gd name="connsiteX4-9" fmla="*/ 0 w 14512413"/>
              <a:gd name="connsiteY4-10" fmla="*/ 6858000 h 6858000"/>
              <a:gd name="connsiteX0-11" fmla="*/ 0 w 14512413"/>
              <a:gd name="connsiteY0-12" fmla="*/ 6858000 h 6858000"/>
              <a:gd name="connsiteX1-13" fmla="*/ 3779307 w 14512413"/>
              <a:gd name="connsiteY1-14" fmla="*/ 0 h 6858000"/>
              <a:gd name="connsiteX2-15" fmla="*/ 9775163 w 14512413"/>
              <a:gd name="connsiteY2-16" fmla="*/ 0 h 6858000"/>
              <a:gd name="connsiteX3-17" fmla="*/ 14512413 w 14512413"/>
              <a:gd name="connsiteY3-18" fmla="*/ 6858000 h 6858000"/>
              <a:gd name="connsiteX4-19" fmla="*/ 0 w 14512413"/>
              <a:gd name="connsiteY4-20" fmla="*/ 6858000 h 6858000"/>
              <a:gd name="connsiteX0-21" fmla="*/ 0 w 9775163"/>
              <a:gd name="connsiteY0-22" fmla="*/ 6858000 h 6858000"/>
              <a:gd name="connsiteX1-23" fmla="*/ 3779307 w 9775163"/>
              <a:gd name="connsiteY1-24" fmla="*/ 0 h 6858000"/>
              <a:gd name="connsiteX2-25" fmla="*/ 9775163 w 9775163"/>
              <a:gd name="connsiteY2-26" fmla="*/ 0 h 6858000"/>
              <a:gd name="connsiteX3-27" fmla="*/ 9733936 w 9775163"/>
              <a:gd name="connsiteY3-28" fmla="*/ 6828504 h 6858000"/>
              <a:gd name="connsiteX4-29" fmla="*/ 0 w 9775163"/>
              <a:gd name="connsiteY4-30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75163" h="6858000">
                <a:moveTo>
                  <a:pt x="0" y="6858000"/>
                </a:moveTo>
                <a:lnTo>
                  <a:pt x="3779307" y="0"/>
                </a:lnTo>
                <a:lnTo>
                  <a:pt x="9775163" y="0"/>
                </a:lnTo>
                <a:lnTo>
                  <a:pt x="9733936" y="6828504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637390" y="2621459"/>
            <a:ext cx="268605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59106" y="2659559"/>
            <a:ext cx="464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现代简约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6483350" y="3044279"/>
            <a:ext cx="4826000" cy="933450"/>
          </a:xfrm>
          <a:custGeom>
            <a:avLst/>
            <a:gdLst>
              <a:gd name="connsiteX0" fmla="*/ 0 w 4826000"/>
              <a:gd name="connsiteY0" fmla="*/ 0 h 933450"/>
              <a:gd name="connsiteX1" fmla="*/ 12700 w 4826000"/>
              <a:gd name="connsiteY1" fmla="*/ 933450 h 933450"/>
              <a:gd name="connsiteX2" fmla="*/ 4826000 w 4826000"/>
              <a:gd name="connsiteY2" fmla="*/ 933450 h 933450"/>
              <a:gd name="connsiteX3" fmla="*/ 4826000 w 4826000"/>
              <a:gd name="connsiteY3" fmla="*/ 127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933450">
                <a:moveTo>
                  <a:pt x="0" y="0"/>
                </a:moveTo>
                <a:lnTo>
                  <a:pt x="12700" y="933450"/>
                </a:lnTo>
                <a:lnTo>
                  <a:pt x="4826000" y="933450"/>
                </a:lnTo>
                <a:lnTo>
                  <a:pt x="4826000" y="12700"/>
                </a:lnTo>
              </a:path>
            </a:pathLst>
          </a:cu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7534" y="335490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请在这里添加演示文稿副标题</a:t>
            </a:r>
          </a:p>
        </p:txBody>
      </p:sp>
      <p:sp>
        <p:nvSpPr>
          <p:cNvPr id="13" name="等腰三角形 12"/>
          <p:cNvSpPr/>
          <p:nvPr/>
        </p:nvSpPr>
        <p:spPr>
          <a:xfrm rot="10800000">
            <a:off x="8764514" y="3986188"/>
            <a:ext cx="431800" cy="30217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38721" y="208806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请在这里添加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rot="2981571">
            <a:off x="937247" y="298690"/>
            <a:ext cx="3014905" cy="3578737"/>
          </a:xfrm>
          <a:prstGeom prst="triangle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rot="2707795">
            <a:off x="1741241" y="1494819"/>
            <a:ext cx="3014905" cy="2109812"/>
          </a:xfrm>
          <a:prstGeom prst="triangle">
            <a:avLst/>
          </a:prstGeom>
          <a:solidFill>
            <a:schemeClr val="tx1">
              <a:lumMod val="75000"/>
              <a:lumOff val="2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4781550 w 12192000"/>
              <a:gd name="connsiteY1-4" fmla="*/ 0 h 6858000"/>
              <a:gd name="connsiteX2-5" fmla="*/ 12192000 w 12192000"/>
              <a:gd name="connsiteY2-6" fmla="*/ 0 h 6858000"/>
              <a:gd name="connsiteX3-7" fmla="*/ 12192000 w 12192000"/>
              <a:gd name="connsiteY3-8" fmla="*/ 6858000 h 6858000"/>
              <a:gd name="connsiteX4-9" fmla="*/ 0 w 12192000"/>
              <a:gd name="connsiteY4-10" fmla="*/ 6858000 h 6858000"/>
              <a:gd name="connsiteX5" fmla="*/ 0 w 12192000"/>
              <a:gd name="connsiteY5" fmla="*/ 0 h 6858000"/>
              <a:gd name="connsiteX0-11" fmla="*/ 0 w 12192000"/>
              <a:gd name="connsiteY0-12" fmla="*/ 0 h 6858000"/>
              <a:gd name="connsiteX1-13" fmla="*/ 4152900 w 12192000"/>
              <a:gd name="connsiteY1-14" fmla="*/ 4286250 h 6858000"/>
              <a:gd name="connsiteX2-15" fmla="*/ 12192000 w 12192000"/>
              <a:gd name="connsiteY2-16" fmla="*/ 0 h 6858000"/>
              <a:gd name="connsiteX3-17" fmla="*/ 12192000 w 12192000"/>
              <a:gd name="connsiteY3-18" fmla="*/ 6858000 h 6858000"/>
              <a:gd name="connsiteX4-19" fmla="*/ 0 w 12192000"/>
              <a:gd name="connsiteY4-20" fmla="*/ 6858000 h 6858000"/>
              <a:gd name="connsiteX5-21" fmla="*/ 0 w 12192000"/>
              <a:gd name="connsiteY5-22" fmla="*/ 0 h 6858000"/>
              <a:gd name="connsiteX0-23" fmla="*/ 0 w 12192000"/>
              <a:gd name="connsiteY0-24" fmla="*/ 0 h 6858000"/>
              <a:gd name="connsiteX1-25" fmla="*/ 2819400 w 12192000"/>
              <a:gd name="connsiteY1-26" fmla="*/ 5010150 h 6858000"/>
              <a:gd name="connsiteX2-27" fmla="*/ 12192000 w 12192000"/>
              <a:gd name="connsiteY2-28" fmla="*/ 0 h 6858000"/>
              <a:gd name="connsiteX3-29" fmla="*/ 12192000 w 12192000"/>
              <a:gd name="connsiteY3-30" fmla="*/ 6858000 h 6858000"/>
              <a:gd name="connsiteX4-31" fmla="*/ 0 w 12192000"/>
              <a:gd name="connsiteY4-32" fmla="*/ 6858000 h 6858000"/>
              <a:gd name="connsiteX5-33" fmla="*/ 0 w 12192000"/>
              <a:gd name="connsiteY5-34" fmla="*/ 0 h 6858000"/>
              <a:gd name="connsiteX0-35" fmla="*/ 0 w 12192000"/>
              <a:gd name="connsiteY0-36" fmla="*/ 0 h 6858000"/>
              <a:gd name="connsiteX1-37" fmla="*/ 2571750 w 12192000"/>
              <a:gd name="connsiteY1-38" fmla="*/ 5238750 h 6858000"/>
              <a:gd name="connsiteX2-39" fmla="*/ 12192000 w 12192000"/>
              <a:gd name="connsiteY2-40" fmla="*/ 0 h 6858000"/>
              <a:gd name="connsiteX3-41" fmla="*/ 12192000 w 12192000"/>
              <a:gd name="connsiteY3-42" fmla="*/ 6858000 h 6858000"/>
              <a:gd name="connsiteX4-43" fmla="*/ 0 w 12192000"/>
              <a:gd name="connsiteY4-44" fmla="*/ 6858000 h 6858000"/>
              <a:gd name="connsiteX5-45" fmla="*/ 0 w 12192000"/>
              <a:gd name="connsiteY5-4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571750" y="523875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37346" y="1295399"/>
            <a:ext cx="3376855" cy="2267018"/>
            <a:chOff x="1737346" y="1866899"/>
            <a:chExt cx="3376855" cy="2267018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1737346" y="1866899"/>
              <a:ext cx="3014905" cy="2201027"/>
            </a:xfrm>
            <a:prstGeom prst="triangl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2099296" y="2024105"/>
              <a:ext cx="3014905" cy="2109812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03057" y="1618650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</a:rPr>
              <a:t>02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4003418" y="4901920"/>
            <a:ext cx="881086" cy="616579"/>
          </a:xfrm>
          <a:prstGeom prst="triangl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3499384">
            <a:off x="3332345" y="5063855"/>
            <a:ext cx="548805" cy="651439"/>
          </a:xfrm>
          <a:prstGeom prst="triangl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6096000" y="5064007"/>
            <a:ext cx="5601798" cy="73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338220"/>
            <a:ext cx="4410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484F59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096000" y="3691889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5801785" y="973444"/>
            <a:ext cx="8218154" cy="5311819"/>
            <a:chOff x="-3733388" y="719528"/>
            <a:chExt cx="8707199" cy="5627914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3388" y="719528"/>
              <a:ext cx="8707199" cy="5627914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1455" y="1674839"/>
              <a:ext cx="5978441" cy="3985627"/>
            </a:xfrm>
            <a:custGeom>
              <a:avLst/>
              <a:gdLst>
                <a:gd name="connsiteX0" fmla="*/ 0 w 6172200"/>
                <a:gd name="connsiteY0" fmla="*/ 0 h 3981450"/>
                <a:gd name="connsiteX1" fmla="*/ 6172200 w 6172200"/>
                <a:gd name="connsiteY1" fmla="*/ 0 h 3981450"/>
                <a:gd name="connsiteX2" fmla="*/ 6172200 w 6172200"/>
                <a:gd name="connsiteY2" fmla="*/ 3981450 h 3981450"/>
                <a:gd name="connsiteX3" fmla="*/ 0 w 6172200"/>
                <a:gd name="connsiteY3" fmla="*/ 398145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2200" h="3981450">
                  <a:moveTo>
                    <a:pt x="0" y="0"/>
                  </a:moveTo>
                  <a:lnTo>
                    <a:pt x="6172200" y="0"/>
                  </a:lnTo>
                  <a:lnTo>
                    <a:pt x="6172200" y="3981450"/>
                  </a:lnTo>
                  <a:lnTo>
                    <a:pt x="0" y="3981450"/>
                  </a:lnTo>
                  <a:close/>
                </a:path>
              </a:pathLst>
            </a:custGeom>
            <a:ln>
              <a:solidFill>
                <a:srgbClr val="282828"/>
              </a:solidFill>
            </a:ln>
          </p:spPr>
        </p:pic>
      </p:grpSp>
      <p:sp>
        <p:nvSpPr>
          <p:cNvPr id="59" name="TextBox 76"/>
          <p:cNvSpPr txBox="1"/>
          <p:nvPr/>
        </p:nvSpPr>
        <p:spPr>
          <a:xfrm>
            <a:off x="1083881" y="3285555"/>
            <a:ext cx="32558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请此处添加您的副标题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83880" y="3796532"/>
            <a:ext cx="518373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76"/>
          <p:cNvSpPr txBox="1"/>
          <p:nvPr/>
        </p:nvSpPr>
        <p:spPr>
          <a:xfrm>
            <a:off x="1083880" y="2109882"/>
            <a:ext cx="2955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484F59"/>
                </a:solidFill>
                <a:cs typeface="+mn-ea"/>
                <a:sym typeface="+mn-lt"/>
              </a:rPr>
              <a:t>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-36" r="7798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53930" y="3165580"/>
            <a:ext cx="393781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7053930" y="2642360"/>
            <a:ext cx="304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0" y="0"/>
            <a:ext cx="919374" cy="2889803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10"/>
          <p:cNvSpPr/>
          <p:nvPr/>
        </p:nvSpPr>
        <p:spPr>
          <a:xfrm flipH="1" flipV="1">
            <a:off x="5223916" y="3968196"/>
            <a:ext cx="872084" cy="2889804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484F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/>
          <p:nvPr/>
        </p:nvGraphicFramePr>
        <p:xfrm>
          <a:off x="332482" y="1089550"/>
          <a:ext cx="6214721" cy="467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 46"/>
          <p:cNvSpPr>
            <a:spLocks noEditPoints="1"/>
          </p:cNvSpPr>
          <p:nvPr/>
        </p:nvSpPr>
        <p:spPr bwMode="auto">
          <a:xfrm>
            <a:off x="6806835" y="1332296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FD8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Freeform 46"/>
          <p:cNvSpPr>
            <a:spLocks noEditPoints="1"/>
          </p:cNvSpPr>
          <p:nvPr/>
        </p:nvSpPr>
        <p:spPr bwMode="auto">
          <a:xfrm>
            <a:off x="6806835" y="2481713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6806835" y="3673878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FD8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6806835" y="4824791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cxnSp>
        <p:nvCxnSpPr>
          <p:cNvPr id="19" name="Straight Connector 400"/>
          <p:cNvCxnSpPr/>
          <p:nvPr/>
        </p:nvCxnSpPr>
        <p:spPr>
          <a:xfrm>
            <a:off x="-684741" y="5821729"/>
            <a:ext cx="128573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363446" y="962964"/>
            <a:ext cx="3051344" cy="960425"/>
            <a:chOff x="7363446" y="1131424"/>
            <a:chExt cx="3051344" cy="960425"/>
          </a:xfrm>
        </p:grpSpPr>
        <p:sp>
          <p:nvSpPr>
            <p:cNvPr id="21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63446" y="2112381"/>
            <a:ext cx="3051344" cy="960425"/>
            <a:chOff x="7363446" y="1131424"/>
            <a:chExt cx="3051344" cy="960425"/>
          </a:xfrm>
        </p:grpSpPr>
        <p:sp>
          <p:nvSpPr>
            <p:cNvPr id="24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63446" y="3306042"/>
            <a:ext cx="3051344" cy="960425"/>
            <a:chOff x="7363446" y="1131424"/>
            <a:chExt cx="3051344" cy="960425"/>
          </a:xfrm>
        </p:grpSpPr>
        <p:sp>
          <p:nvSpPr>
            <p:cNvPr id="27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63446" y="4455459"/>
            <a:ext cx="3051344" cy="960425"/>
            <a:chOff x="7363446" y="1131424"/>
            <a:chExt cx="3051344" cy="960425"/>
          </a:xfrm>
        </p:grpSpPr>
        <p:sp>
          <p:nvSpPr>
            <p:cNvPr id="30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5750863" y="4186052"/>
            <a:ext cx="1884971" cy="2671948"/>
          </a:xfrm>
          <a:prstGeom prst="triangle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flipH="1">
            <a:off x="5721751" y="0"/>
            <a:ext cx="6470249" cy="6858000"/>
          </a:xfrm>
          <a:custGeom>
            <a:avLst/>
            <a:gdLst>
              <a:gd name="connsiteX0" fmla="*/ 0 w 5278056"/>
              <a:gd name="connsiteY0" fmla="*/ 0 h 6858000"/>
              <a:gd name="connsiteX1" fmla="*/ 3038349 w 5278056"/>
              <a:gd name="connsiteY1" fmla="*/ 0 h 6858000"/>
              <a:gd name="connsiteX2" fmla="*/ 3194613 w 5278056"/>
              <a:gd name="connsiteY2" fmla="*/ 0 h 6858000"/>
              <a:gd name="connsiteX3" fmla="*/ 5278056 w 5278056"/>
              <a:gd name="connsiteY3" fmla="*/ 0 h 6858000"/>
              <a:gd name="connsiteX4" fmla="*/ 3512922 w 5278056"/>
              <a:gd name="connsiteY4" fmla="*/ 6858000 h 6858000"/>
              <a:gd name="connsiteX5" fmla="*/ 3194613 w 5278056"/>
              <a:gd name="connsiteY5" fmla="*/ 6858000 h 6858000"/>
              <a:gd name="connsiteX6" fmla="*/ 1273215 w 5278056"/>
              <a:gd name="connsiteY6" fmla="*/ 6858000 h 6858000"/>
              <a:gd name="connsiteX7" fmla="*/ 0 w 527805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8056" h="6858000">
                <a:moveTo>
                  <a:pt x="0" y="0"/>
                </a:moveTo>
                <a:lnTo>
                  <a:pt x="3038349" y="0"/>
                </a:lnTo>
                <a:lnTo>
                  <a:pt x="3194613" y="0"/>
                </a:lnTo>
                <a:lnTo>
                  <a:pt x="5278056" y="0"/>
                </a:lnTo>
                <a:lnTo>
                  <a:pt x="3512922" y="6858000"/>
                </a:lnTo>
                <a:lnTo>
                  <a:pt x="3194613" y="6858000"/>
                </a:lnTo>
                <a:lnTo>
                  <a:pt x="127321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1602667" y="1569174"/>
            <a:ext cx="14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02667" y="1938506"/>
            <a:ext cx="32979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602667" y="3155048"/>
            <a:ext cx="14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2667" y="3524380"/>
            <a:ext cx="32979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602667" y="4747909"/>
            <a:ext cx="147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02667" y="5117241"/>
            <a:ext cx="32979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5455895" y="4186052"/>
            <a:ext cx="1884971" cy="267194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159"/>
          <p:cNvSpPr/>
          <p:nvPr/>
        </p:nvSpPr>
        <p:spPr>
          <a:xfrm rot="2218901">
            <a:off x="7896630" y="1084398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7" name="Shape 4159"/>
          <p:cNvSpPr/>
          <p:nvPr/>
        </p:nvSpPr>
        <p:spPr>
          <a:xfrm rot="20065798" flipV="1">
            <a:off x="7783202" y="4355217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4" name="Shape 4159"/>
          <p:cNvSpPr/>
          <p:nvPr/>
        </p:nvSpPr>
        <p:spPr>
          <a:xfrm rot="19381099" flipH="1">
            <a:off x="3008087" y="1084398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5" name="Shape 4159"/>
          <p:cNvSpPr/>
          <p:nvPr/>
        </p:nvSpPr>
        <p:spPr>
          <a:xfrm rot="1534202" flipH="1" flipV="1">
            <a:off x="3105091" y="4355216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6" name="Freeform 29"/>
          <p:cNvSpPr/>
          <p:nvPr/>
        </p:nvSpPr>
        <p:spPr bwMode="auto">
          <a:xfrm>
            <a:off x="5638936" y="3429000"/>
            <a:ext cx="914127" cy="2491246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27" name="Group 2"/>
          <p:cNvGrpSpPr/>
          <p:nvPr/>
        </p:nvGrpSpPr>
        <p:grpSpPr>
          <a:xfrm>
            <a:off x="3710230" y="1317803"/>
            <a:ext cx="4818418" cy="3325010"/>
            <a:chOff x="3827689" y="1960108"/>
            <a:chExt cx="4568825" cy="3152775"/>
          </a:xfrm>
        </p:grpSpPr>
        <p:sp>
          <p:nvSpPr>
            <p:cNvPr id="28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0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41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43" name="Straight Connector 400"/>
          <p:cNvCxnSpPr/>
          <p:nvPr/>
        </p:nvCxnSpPr>
        <p:spPr>
          <a:xfrm>
            <a:off x="-325859" y="5963114"/>
            <a:ext cx="128573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6516" y="1667710"/>
            <a:ext cx="3051344" cy="1293036"/>
            <a:chOff x="-299223" y="1591510"/>
            <a:chExt cx="3051344" cy="1293036"/>
          </a:xfrm>
        </p:grpSpPr>
        <p:sp>
          <p:nvSpPr>
            <p:cNvPr id="44" name="TextBox 76"/>
            <p:cNvSpPr txBox="1"/>
            <p:nvPr/>
          </p:nvSpPr>
          <p:spPr>
            <a:xfrm>
              <a:off x="1653580" y="1591510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-299223" y="1951983"/>
              <a:ext cx="305134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请在此添加文字说明，单击此处编辑文字。请在此添加文字说明，单击此处编辑文字。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516" y="3929905"/>
            <a:ext cx="3051344" cy="1293036"/>
            <a:chOff x="-299223" y="1591510"/>
            <a:chExt cx="3051344" cy="1293036"/>
          </a:xfrm>
        </p:grpSpPr>
        <p:sp>
          <p:nvSpPr>
            <p:cNvPr id="47" name="TextBox 76"/>
            <p:cNvSpPr txBox="1"/>
            <p:nvPr/>
          </p:nvSpPr>
          <p:spPr>
            <a:xfrm>
              <a:off x="1653580" y="1591510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-299223" y="1951983"/>
              <a:ext cx="305134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请在此添加文字说明，单击此处编辑文字。请在此添加文字说明，单击此处编辑文字。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33687" y="1667710"/>
            <a:ext cx="3054474" cy="1293036"/>
            <a:chOff x="-302353" y="1591510"/>
            <a:chExt cx="3054474" cy="1293036"/>
          </a:xfrm>
        </p:grpSpPr>
        <p:sp>
          <p:nvSpPr>
            <p:cNvPr id="50" name="TextBox 76"/>
            <p:cNvSpPr txBox="1"/>
            <p:nvPr/>
          </p:nvSpPr>
          <p:spPr>
            <a:xfrm>
              <a:off x="-302353" y="1591510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-299223" y="1951983"/>
              <a:ext cx="305134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请在此添加文字说明，单击此处编辑文字。请在此添加文字说明，单击此处编辑文字。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836817" y="3929905"/>
            <a:ext cx="3051344" cy="1293036"/>
            <a:chOff x="-299223" y="1591510"/>
            <a:chExt cx="3051344" cy="1293036"/>
          </a:xfrm>
        </p:grpSpPr>
        <p:sp>
          <p:nvSpPr>
            <p:cNvPr id="53" name="TextBox 76"/>
            <p:cNvSpPr txBox="1"/>
            <p:nvPr/>
          </p:nvSpPr>
          <p:spPr>
            <a:xfrm>
              <a:off x="-299223" y="1591510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-299223" y="1951983"/>
              <a:ext cx="305134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请在此添加文字说明，单击此处编辑文字。请在此添加文字说明，单击此处编辑文字。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8250" y="1785476"/>
            <a:ext cx="2214562" cy="3471863"/>
          </a:xfrm>
          <a:prstGeom prst="rect">
            <a:avLst/>
          </a:prstGeom>
          <a:blipFill dpi="0" rotWithShape="1">
            <a:blip r:embed="rId2"/>
            <a:srcRect/>
            <a:stretch>
              <a:fillRect l="-50000" r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25" y="1785476"/>
            <a:ext cx="2214562" cy="34718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44631" y="1881300"/>
            <a:ext cx="1869750" cy="326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1083880" y="1812020"/>
            <a:ext cx="763730" cy="763730"/>
          </a:xfrm>
          <a:prstGeom prst="roundRect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1252437" y="1980213"/>
            <a:ext cx="426615" cy="427344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2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ounded Rectangle 14"/>
          <p:cNvSpPr/>
          <p:nvPr/>
        </p:nvSpPr>
        <p:spPr>
          <a:xfrm>
            <a:off x="1083880" y="3181251"/>
            <a:ext cx="763730" cy="7637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AutoShape 139"/>
          <p:cNvSpPr/>
          <p:nvPr/>
        </p:nvSpPr>
        <p:spPr bwMode="auto">
          <a:xfrm>
            <a:off x="1250613" y="3356372"/>
            <a:ext cx="426615" cy="413489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Rounded Rectangle 15"/>
          <p:cNvSpPr/>
          <p:nvPr/>
        </p:nvSpPr>
        <p:spPr>
          <a:xfrm>
            <a:off x="1083880" y="4562888"/>
            <a:ext cx="763730" cy="763730"/>
          </a:xfrm>
          <a:prstGeom prst="roundRect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46"/>
          <p:cNvGrpSpPr/>
          <p:nvPr/>
        </p:nvGrpSpPr>
        <p:grpSpPr>
          <a:xfrm>
            <a:off x="1250614" y="4778118"/>
            <a:ext cx="426615" cy="333270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2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940955" y="1881300"/>
            <a:ext cx="380721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40955" y="3250531"/>
            <a:ext cx="380721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40955" y="4632168"/>
            <a:ext cx="380721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051"/>
            <a:ext cx="5987846" cy="39918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1841" y="2334068"/>
            <a:ext cx="528039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11841" y="3543436"/>
            <a:ext cx="528039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任意多边形 10"/>
          <p:cNvSpPr/>
          <p:nvPr/>
        </p:nvSpPr>
        <p:spPr>
          <a:xfrm>
            <a:off x="0" y="1433051"/>
            <a:ext cx="919374" cy="2889803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任意多边形 10"/>
          <p:cNvSpPr/>
          <p:nvPr/>
        </p:nvSpPr>
        <p:spPr>
          <a:xfrm flipH="1" flipV="1">
            <a:off x="5115762" y="2535144"/>
            <a:ext cx="872084" cy="2889804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484F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flipV="1">
            <a:off x="7729302" y="-1"/>
            <a:ext cx="3141657" cy="445330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956876" y="0"/>
            <a:ext cx="3235124" cy="6858000"/>
          </a:xfrm>
          <a:custGeom>
            <a:avLst/>
            <a:gdLst>
              <a:gd name="connsiteX0" fmla="*/ 2163838 w 3235124"/>
              <a:gd name="connsiteY0" fmla="*/ 0 h 6858000"/>
              <a:gd name="connsiteX1" fmla="*/ 2554046 w 3235124"/>
              <a:gd name="connsiteY1" fmla="*/ 0 h 6858000"/>
              <a:gd name="connsiteX2" fmla="*/ 3235124 w 3235124"/>
              <a:gd name="connsiteY2" fmla="*/ 0 h 6858000"/>
              <a:gd name="connsiteX3" fmla="*/ 3235124 w 3235124"/>
              <a:gd name="connsiteY3" fmla="*/ 6858000 h 6858000"/>
              <a:gd name="connsiteX4" fmla="*/ 2745606 w 3235124"/>
              <a:gd name="connsiteY4" fmla="*/ 6858000 h 6858000"/>
              <a:gd name="connsiteX5" fmla="*/ 2554046 w 3235124"/>
              <a:gd name="connsiteY5" fmla="*/ 6858000 h 6858000"/>
              <a:gd name="connsiteX6" fmla="*/ 0 w 3235124"/>
              <a:gd name="connsiteY6" fmla="*/ 6858000 h 6858000"/>
              <a:gd name="connsiteX7" fmla="*/ 2163838 w 323512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5124" h="6858000">
                <a:moveTo>
                  <a:pt x="2163838" y="0"/>
                </a:moveTo>
                <a:lnTo>
                  <a:pt x="2554046" y="0"/>
                </a:lnTo>
                <a:lnTo>
                  <a:pt x="3235124" y="0"/>
                </a:lnTo>
                <a:lnTo>
                  <a:pt x="3235124" y="6858000"/>
                </a:lnTo>
                <a:lnTo>
                  <a:pt x="2745606" y="6858000"/>
                </a:lnTo>
                <a:lnTo>
                  <a:pt x="2554046" y="6858000"/>
                </a:lnTo>
                <a:lnTo>
                  <a:pt x="0" y="6858000"/>
                </a:lnTo>
                <a:lnTo>
                  <a:pt x="2163838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0" r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 rot="5400000">
            <a:off x="3430754" y="421211"/>
            <a:ext cx="900720" cy="4320000"/>
          </a:xfrm>
          <a:prstGeom prst="roundRect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7DBE1"/>
              </a:solidFill>
              <a:cs typeface="+mn-ea"/>
              <a:sym typeface="+mn-lt"/>
            </a:endParaRPr>
          </a:p>
        </p:txBody>
      </p:sp>
      <p:sp>
        <p:nvSpPr>
          <p:cNvPr id="10" name="Freeform 654"/>
          <p:cNvSpPr>
            <a:spLocks noEditPoints="1"/>
          </p:cNvSpPr>
          <p:nvPr/>
        </p:nvSpPr>
        <p:spPr bwMode="auto">
          <a:xfrm>
            <a:off x="2048616" y="2329366"/>
            <a:ext cx="617306" cy="506395"/>
          </a:xfrm>
          <a:custGeom>
            <a:avLst/>
            <a:gdLst>
              <a:gd name="T0" fmla="*/ 0 w 42"/>
              <a:gd name="T1" fmla="*/ 2 h 42"/>
              <a:gd name="T2" fmla="*/ 5 w 42"/>
              <a:gd name="T3" fmla="*/ 38 h 42"/>
              <a:gd name="T4" fmla="*/ 8 w 42"/>
              <a:gd name="T5" fmla="*/ 40 h 42"/>
              <a:gd name="T6" fmla="*/ 34 w 42"/>
              <a:gd name="T7" fmla="*/ 40 h 42"/>
              <a:gd name="T8" fmla="*/ 37 w 42"/>
              <a:gd name="T9" fmla="*/ 38 h 42"/>
              <a:gd name="T10" fmla="*/ 42 w 42"/>
              <a:gd name="T11" fmla="*/ 2 h 42"/>
              <a:gd name="T12" fmla="*/ 39 w 42"/>
              <a:gd name="T13" fmla="*/ 35 h 42"/>
              <a:gd name="T14" fmla="*/ 39 w 42"/>
              <a:gd name="T15" fmla="*/ 3 h 42"/>
              <a:gd name="T16" fmla="*/ 27 w 42"/>
              <a:gd name="T17" fmla="*/ 24 h 42"/>
              <a:gd name="T18" fmla="*/ 32 w 42"/>
              <a:gd name="T19" fmla="*/ 19 h 42"/>
              <a:gd name="T20" fmla="*/ 30 w 42"/>
              <a:gd name="T21" fmla="*/ 16 h 42"/>
              <a:gd name="T22" fmla="*/ 22 w 42"/>
              <a:gd name="T23" fmla="*/ 19 h 42"/>
              <a:gd name="T24" fmla="*/ 25 w 42"/>
              <a:gd name="T25" fmla="*/ 17 h 42"/>
              <a:gd name="T26" fmla="*/ 29 w 42"/>
              <a:gd name="T27" fmla="*/ 17 h 42"/>
              <a:gd name="T28" fmla="*/ 29 w 42"/>
              <a:gd name="T29" fmla="*/ 21 h 42"/>
              <a:gd name="T30" fmla="*/ 25 w 42"/>
              <a:gd name="T31" fmla="*/ 21 h 42"/>
              <a:gd name="T32" fmla="*/ 21 w 42"/>
              <a:gd name="T33" fmla="*/ 25 h 42"/>
              <a:gd name="T34" fmla="*/ 27 w 42"/>
              <a:gd name="T35" fmla="*/ 27 h 42"/>
              <a:gd name="T36" fmla="*/ 33 w 42"/>
              <a:gd name="T37" fmla="*/ 13 h 42"/>
              <a:gd name="T38" fmla="*/ 21 w 42"/>
              <a:gd name="T39" fmla="*/ 13 h 42"/>
              <a:gd name="T40" fmla="*/ 21 w 42"/>
              <a:gd name="T41" fmla="*/ 25 h 42"/>
              <a:gd name="T42" fmla="*/ 23 w 42"/>
              <a:gd name="T43" fmla="*/ 15 h 42"/>
              <a:gd name="T44" fmla="*/ 33 w 42"/>
              <a:gd name="T45" fmla="*/ 19 h 42"/>
              <a:gd name="T46" fmla="*/ 23 w 42"/>
              <a:gd name="T47" fmla="*/ 24 h 42"/>
              <a:gd name="T48" fmla="*/ 23 w 42"/>
              <a:gd name="T49" fmla="*/ 15 h 42"/>
              <a:gd name="T50" fmla="*/ 8 w 42"/>
              <a:gd name="T51" fmla="*/ 27 h 42"/>
              <a:gd name="T52" fmla="*/ 8 w 42"/>
              <a:gd name="T53" fmla="*/ 32 h 42"/>
              <a:gd name="T54" fmla="*/ 12 w 42"/>
              <a:gd name="T55" fmla="*/ 32 h 42"/>
              <a:gd name="T56" fmla="*/ 12 w 42"/>
              <a:gd name="T57" fmla="*/ 27 h 42"/>
              <a:gd name="T58" fmla="*/ 11 w 42"/>
              <a:gd name="T59" fmla="*/ 11 h 42"/>
              <a:gd name="T60" fmla="*/ 13 w 42"/>
              <a:gd name="T61" fmla="*/ 8 h 42"/>
              <a:gd name="T62" fmla="*/ 10 w 42"/>
              <a:gd name="T63" fmla="*/ 5 h 42"/>
              <a:gd name="T64" fmla="*/ 7 w 42"/>
              <a:gd name="T65" fmla="*/ 8 h 42"/>
              <a:gd name="T66" fmla="*/ 9 w 42"/>
              <a:gd name="T67" fmla="*/ 11 h 42"/>
              <a:gd name="T68" fmla="*/ 9 w 42"/>
              <a:gd name="T69" fmla="*/ 8 h 42"/>
              <a:gd name="T70" fmla="*/ 9 w 42"/>
              <a:gd name="T71" fmla="*/ 7 h 42"/>
              <a:gd name="T72" fmla="*/ 11 w 42"/>
              <a:gd name="T73" fmla="*/ 7 h 42"/>
              <a:gd name="T74" fmla="*/ 11 w 42"/>
              <a:gd name="T75" fmla="*/ 9 h 42"/>
              <a:gd name="T76" fmla="*/ 9 w 42"/>
              <a:gd name="T77" fmla="*/ 9 h 42"/>
              <a:gd name="T78" fmla="*/ 9 w 42"/>
              <a:gd name="T79" fmla="*/ 29 h 42"/>
              <a:gd name="T80" fmla="*/ 10 w 42"/>
              <a:gd name="T81" fmla="*/ 29 h 42"/>
              <a:gd name="T82" fmla="*/ 11 w 42"/>
              <a:gd name="T83" fmla="*/ 30 h 42"/>
              <a:gd name="T84" fmla="*/ 11 w 42"/>
              <a:gd name="T85" fmla="*/ 30 h 42"/>
              <a:gd name="T86" fmla="*/ 9 w 42"/>
              <a:gd name="T87" fmla="*/ 3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" h="42">
                <a:moveTo>
                  <a:pt x="4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38"/>
                  <a:pt x="2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1"/>
                  <a:pt x="6" y="42"/>
                  <a:pt x="7" y="42"/>
                </a:cubicBezTo>
                <a:cubicBezTo>
                  <a:pt x="8" y="42"/>
                  <a:pt x="8" y="41"/>
                  <a:pt x="8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1"/>
                  <a:pt x="35" y="42"/>
                  <a:pt x="36" y="42"/>
                </a:cubicBezTo>
                <a:cubicBezTo>
                  <a:pt x="37" y="42"/>
                  <a:pt x="37" y="41"/>
                  <a:pt x="37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2" y="38"/>
                  <a:pt x="42" y="37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1" y="0"/>
                  <a:pt x="40" y="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"/>
                  <a:pt x="3" y="3"/>
                  <a:pt x="3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5"/>
                  <a:pt x="39" y="35"/>
                  <a:pt x="39" y="35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22"/>
                  <a:pt x="32" y="21"/>
                  <a:pt x="32" y="19"/>
                </a:cubicBezTo>
                <a:cubicBezTo>
                  <a:pt x="32" y="18"/>
                  <a:pt x="31" y="17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9" y="15"/>
                  <a:pt x="28" y="14"/>
                  <a:pt x="27" y="14"/>
                </a:cubicBezTo>
                <a:cubicBezTo>
                  <a:pt x="26" y="14"/>
                  <a:pt x="24" y="15"/>
                  <a:pt x="24" y="16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21"/>
                  <a:pt x="23" y="22"/>
                  <a:pt x="24" y="23"/>
                </a:cubicBezTo>
                <a:cubicBezTo>
                  <a:pt x="24" y="23"/>
                  <a:pt x="26" y="24"/>
                  <a:pt x="27" y="24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8" y="16"/>
                  <a:pt x="28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30" y="18"/>
                  <a:pt x="30" y="19"/>
                </a:cubicBezTo>
                <a:cubicBezTo>
                  <a:pt x="30" y="20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8" y="22"/>
                  <a:pt x="28" y="22"/>
                  <a:pt x="27" y="22"/>
                </a:cubicBezTo>
                <a:cubicBezTo>
                  <a:pt x="26" y="22"/>
                  <a:pt x="25" y="22"/>
                  <a:pt x="25" y="21"/>
                </a:cubicBezTo>
                <a:cubicBezTo>
                  <a:pt x="24" y="21"/>
                  <a:pt x="24" y="20"/>
                  <a:pt x="24" y="19"/>
                </a:cubicBezTo>
                <a:cubicBezTo>
                  <a:pt x="24" y="18"/>
                  <a:pt x="24" y="18"/>
                  <a:pt x="25" y="17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3" y="26"/>
                  <a:pt x="25" y="27"/>
                  <a:pt x="27" y="27"/>
                </a:cubicBezTo>
                <a:cubicBezTo>
                  <a:pt x="29" y="27"/>
                  <a:pt x="31" y="26"/>
                  <a:pt x="33" y="25"/>
                </a:cubicBezTo>
                <a:cubicBezTo>
                  <a:pt x="34" y="23"/>
                  <a:pt x="35" y="21"/>
                  <a:pt x="35" y="19"/>
                </a:cubicBezTo>
                <a:cubicBezTo>
                  <a:pt x="35" y="17"/>
                  <a:pt x="34" y="15"/>
                  <a:pt x="33" y="13"/>
                </a:cubicBezTo>
                <a:cubicBezTo>
                  <a:pt x="31" y="12"/>
                  <a:pt x="29" y="11"/>
                  <a:pt x="27" y="11"/>
                </a:cubicBezTo>
                <a:cubicBezTo>
                  <a:pt x="25" y="11"/>
                  <a:pt x="23" y="12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5"/>
                  <a:pt x="19" y="17"/>
                  <a:pt x="19" y="19"/>
                </a:cubicBezTo>
                <a:cubicBezTo>
                  <a:pt x="19" y="21"/>
                  <a:pt x="20" y="23"/>
                  <a:pt x="21" y="25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3" y="15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4"/>
                  <a:pt x="25" y="13"/>
                  <a:pt x="27" y="13"/>
                </a:cubicBezTo>
                <a:cubicBezTo>
                  <a:pt x="29" y="13"/>
                  <a:pt x="30" y="14"/>
                  <a:pt x="31" y="15"/>
                </a:cubicBezTo>
                <a:cubicBezTo>
                  <a:pt x="32" y="16"/>
                  <a:pt x="33" y="18"/>
                  <a:pt x="33" y="19"/>
                </a:cubicBezTo>
                <a:cubicBezTo>
                  <a:pt x="33" y="21"/>
                  <a:pt x="32" y="22"/>
                  <a:pt x="31" y="24"/>
                </a:cubicBezTo>
                <a:cubicBezTo>
                  <a:pt x="30" y="25"/>
                  <a:pt x="29" y="25"/>
                  <a:pt x="27" y="25"/>
                </a:cubicBezTo>
                <a:cubicBezTo>
                  <a:pt x="25" y="25"/>
                  <a:pt x="24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21" y="21"/>
                  <a:pt x="21" y="19"/>
                </a:cubicBezTo>
                <a:cubicBezTo>
                  <a:pt x="21" y="18"/>
                  <a:pt x="21" y="16"/>
                  <a:pt x="23" y="15"/>
                </a:cubicBezTo>
                <a:close/>
                <a:moveTo>
                  <a:pt x="8" y="27"/>
                </a:move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7" y="31"/>
                  <a:pt x="7" y="31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9" y="33"/>
                  <a:pt x="10" y="33"/>
                </a:cubicBezTo>
                <a:cubicBezTo>
                  <a:pt x="11" y="33"/>
                  <a:pt x="11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1"/>
                  <a:pt x="13" y="31"/>
                  <a:pt x="13" y="30"/>
                </a:cubicBezTo>
                <a:cubicBezTo>
                  <a:pt x="13" y="29"/>
                  <a:pt x="13" y="28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0"/>
                  <a:pt x="13" y="9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7"/>
                  <a:pt x="7" y="8"/>
                </a:cubicBezTo>
                <a:cubicBezTo>
                  <a:pt x="7" y="9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8"/>
                  <a:pt x="9" y="8"/>
                </a:cubicBezTo>
                <a:close/>
                <a:moveTo>
                  <a:pt x="9" y="29"/>
                </a:move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9" y="31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29"/>
                  <a:pt x="9" y="29"/>
                  <a:pt x="9" y="29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rot="5400000">
            <a:off x="3430754" y="1504222"/>
            <a:ext cx="900720" cy="432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648"/>
          <p:cNvSpPr>
            <a:spLocks noEditPoints="1"/>
          </p:cNvSpPr>
          <p:nvPr/>
        </p:nvSpPr>
        <p:spPr bwMode="auto">
          <a:xfrm>
            <a:off x="2048616" y="3377776"/>
            <a:ext cx="617306" cy="547401"/>
          </a:xfrm>
          <a:custGeom>
            <a:avLst/>
            <a:gdLst>
              <a:gd name="T0" fmla="*/ 26 w 43"/>
              <a:gd name="T1" fmla="*/ 0 h 41"/>
              <a:gd name="T2" fmla="*/ 31 w 43"/>
              <a:gd name="T3" fmla="*/ 5 h 41"/>
              <a:gd name="T4" fmla="*/ 35 w 43"/>
              <a:gd name="T5" fmla="*/ 6 h 41"/>
              <a:gd name="T6" fmla="*/ 43 w 43"/>
              <a:gd name="T7" fmla="*/ 15 h 41"/>
              <a:gd name="T8" fmla="*/ 41 w 43"/>
              <a:gd name="T9" fmla="*/ 38 h 41"/>
              <a:gd name="T10" fmla="*/ 9 w 43"/>
              <a:gd name="T11" fmla="*/ 41 h 41"/>
              <a:gd name="T12" fmla="*/ 3 w 43"/>
              <a:gd name="T13" fmla="*/ 38 h 41"/>
              <a:gd name="T14" fmla="*/ 0 w 43"/>
              <a:gd name="T15" fmla="*/ 15 h 41"/>
              <a:gd name="T16" fmla="*/ 3 w 43"/>
              <a:gd name="T17" fmla="*/ 9 h 41"/>
              <a:gd name="T18" fmla="*/ 9 w 43"/>
              <a:gd name="T19" fmla="*/ 6 h 41"/>
              <a:gd name="T20" fmla="*/ 12 w 43"/>
              <a:gd name="T21" fmla="*/ 5 h 41"/>
              <a:gd name="T22" fmla="*/ 17 w 43"/>
              <a:gd name="T23" fmla="*/ 0 h 41"/>
              <a:gd name="T24" fmla="*/ 30 w 43"/>
              <a:gd name="T25" fmla="*/ 9 h 41"/>
              <a:gd name="T26" fmla="*/ 30 w 43"/>
              <a:gd name="T27" fmla="*/ 9 h 41"/>
              <a:gd name="T28" fmla="*/ 13 w 43"/>
              <a:gd name="T29" fmla="*/ 9 h 41"/>
              <a:gd name="T30" fmla="*/ 5 w 43"/>
              <a:gd name="T31" fmla="*/ 11 h 41"/>
              <a:gd name="T32" fmla="*/ 3 w 43"/>
              <a:gd name="T33" fmla="*/ 15 h 41"/>
              <a:gd name="T34" fmla="*/ 8 w 43"/>
              <a:gd name="T35" fmla="*/ 22 h 41"/>
              <a:gd name="T36" fmla="*/ 9 w 43"/>
              <a:gd name="T37" fmla="*/ 19 h 41"/>
              <a:gd name="T38" fmla="*/ 16 w 43"/>
              <a:gd name="T39" fmla="*/ 19 h 41"/>
              <a:gd name="T40" fmla="*/ 17 w 43"/>
              <a:gd name="T41" fmla="*/ 20 h 41"/>
              <a:gd name="T42" fmla="*/ 26 w 43"/>
              <a:gd name="T43" fmla="*/ 22 h 41"/>
              <a:gd name="T44" fmla="*/ 27 w 43"/>
              <a:gd name="T45" fmla="*/ 19 h 41"/>
              <a:gd name="T46" fmla="*/ 34 w 43"/>
              <a:gd name="T47" fmla="*/ 19 h 41"/>
              <a:gd name="T48" fmla="*/ 35 w 43"/>
              <a:gd name="T49" fmla="*/ 20 h 41"/>
              <a:gd name="T50" fmla="*/ 40 w 43"/>
              <a:gd name="T51" fmla="*/ 22 h 41"/>
              <a:gd name="T52" fmla="*/ 38 w 43"/>
              <a:gd name="T53" fmla="*/ 11 h 41"/>
              <a:gd name="T54" fmla="*/ 30 w 43"/>
              <a:gd name="T55" fmla="*/ 9 h 41"/>
              <a:gd name="T56" fmla="*/ 14 w 43"/>
              <a:gd name="T57" fmla="*/ 6 h 41"/>
              <a:gd name="T58" fmla="*/ 29 w 43"/>
              <a:gd name="T59" fmla="*/ 5 h 41"/>
              <a:gd name="T60" fmla="*/ 26 w 43"/>
              <a:gd name="T61" fmla="*/ 2 h 41"/>
              <a:gd name="T62" fmla="*/ 15 w 43"/>
              <a:gd name="T63" fmla="*/ 3 h 41"/>
              <a:gd name="T64" fmla="*/ 14 w 43"/>
              <a:gd name="T65" fmla="*/ 6 h 41"/>
              <a:gd name="T66" fmla="*/ 3 w 43"/>
              <a:gd name="T67" fmla="*/ 24 h 41"/>
              <a:gd name="T68" fmla="*/ 5 w 43"/>
              <a:gd name="T69" fmla="*/ 36 h 41"/>
              <a:gd name="T70" fmla="*/ 9 w 43"/>
              <a:gd name="T71" fmla="*/ 38 h 41"/>
              <a:gd name="T72" fmla="*/ 38 w 43"/>
              <a:gd name="T73" fmla="*/ 36 h 41"/>
              <a:gd name="T74" fmla="*/ 40 w 43"/>
              <a:gd name="T75" fmla="*/ 24 h 41"/>
              <a:gd name="T76" fmla="*/ 35 w 43"/>
              <a:gd name="T77" fmla="*/ 27 h 41"/>
              <a:gd name="T78" fmla="*/ 34 w 43"/>
              <a:gd name="T79" fmla="*/ 28 h 41"/>
              <a:gd name="T80" fmla="*/ 26 w 43"/>
              <a:gd name="T81" fmla="*/ 27 h 41"/>
              <a:gd name="T82" fmla="*/ 26 w 43"/>
              <a:gd name="T83" fmla="*/ 24 h 41"/>
              <a:gd name="T84" fmla="*/ 17 w 43"/>
              <a:gd name="T85" fmla="*/ 27 h 41"/>
              <a:gd name="T86" fmla="*/ 16 w 43"/>
              <a:gd name="T87" fmla="*/ 28 h 41"/>
              <a:gd name="T88" fmla="*/ 8 w 43"/>
              <a:gd name="T89" fmla="*/ 27 h 41"/>
              <a:gd name="T90" fmla="*/ 8 w 43"/>
              <a:gd name="T91" fmla="*/ 24 h 41"/>
              <a:gd name="T92" fmla="*/ 15 w 43"/>
              <a:gd name="T93" fmla="*/ 21 h 41"/>
              <a:gd name="T94" fmla="*/ 10 w 43"/>
              <a:gd name="T95" fmla="*/ 21 h 41"/>
              <a:gd name="T96" fmla="*/ 10 w 43"/>
              <a:gd name="T97" fmla="*/ 23 h 41"/>
              <a:gd name="T98" fmla="*/ 10 w 43"/>
              <a:gd name="T99" fmla="*/ 26 h 41"/>
              <a:gd name="T100" fmla="*/ 15 w 43"/>
              <a:gd name="T101" fmla="*/ 23 h 41"/>
              <a:gd name="T102" fmla="*/ 15 w 43"/>
              <a:gd name="T103" fmla="*/ 23 h 41"/>
              <a:gd name="T104" fmla="*/ 33 w 43"/>
              <a:gd name="T105" fmla="*/ 21 h 41"/>
              <a:gd name="T106" fmla="*/ 28 w 43"/>
              <a:gd name="T107" fmla="*/ 21 h 41"/>
              <a:gd name="T108" fmla="*/ 28 w 43"/>
              <a:gd name="T109" fmla="*/ 23 h 41"/>
              <a:gd name="T110" fmla="*/ 28 w 43"/>
              <a:gd name="T111" fmla="*/ 26 h 41"/>
              <a:gd name="T112" fmla="*/ 33 w 43"/>
              <a:gd name="T113" fmla="*/ 23 h 41"/>
              <a:gd name="T114" fmla="*/ 33 w 43"/>
              <a:gd name="T115" fmla="*/ 2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41">
                <a:moveTo>
                  <a:pt x="17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0"/>
                  <a:pt x="30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7"/>
                  <a:pt x="41" y="9"/>
                </a:cubicBezTo>
                <a:cubicBezTo>
                  <a:pt x="42" y="10"/>
                  <a:pt x="43" y="12"/>
                  <a:pt x="43" y="1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2" y="37"/>
                  <a:pt x="41" y="38"/>
                </a:cubicBezTo>
                <a:cubicBezTo>
                  <a:pt x="39" y="40"/>
                  <a:pt x="37" y="41"/>
                  <a:pt x="35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1"/>
                  <a:pt x="4" y="40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1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7"/>
                  <a:pt x="6" y="6"/>
                  <a:pt x="9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3"/>
                  <a:pt x="13" y="2"/>
                  <a:pt x="14" y="1"/>
                </a:cubicBezTo>
                <a:cubicBezTo>
                  <a:pt x="14" y="0"/>
                  <a:pt x="16" y="0"/>
                  <a:pt x="17" y="0"/>
                </a:cubicBezTo>
                <a:close/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9" y="9"/>
                  <a:pt x="9" y="9"/>
                  <a:pt x="9" y="9"/>
                </a:cubicBezTo>
                <a:cubicBezTo>
                  <a:pt x="7" y="9"/>
                  <a:pt x="6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3" y="13"/>
                  <a:pt x="3" y="15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3"/>
                  <a:pt x="39" y="12"/>
                  <a:pt x="38" y="11"/>
                </a:cubicBezTo>
                <a:cubicBezTo>
                  <a:pt x="37" y="10"/>
                  <a:pt x="36" y="9"/>
                  <a:pt x="35" y="9"/>
                </a:cubicBezTo>
                <a:cubicBezTo>
                  <a:pt x="30" y="9"/>
                  <a:pt x="30" y="9"/>
                  <a:pt x="30" y="9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3"/>
                  <a:pt x="28" y="3"/>
                </a:cubicBezTo>
                <a:cubicBezTo>
                  <a:pt x="28" y="2"/>
                  <a:pt x="27" y="2"/>
                  <a:pt x="26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5" y="3"/>
                </a:cubicBezTo>
                <a:cubicBezTo>
                  <a:pt x="15" y="3"/>
                  <a:pt x="14" y="4"/>
                  <a:pt x="14" y="5"/>
                </a:cubicBezTo>
                <a:cubicBezTo>
                  <a:pt x="14" y="6"/>
                  <a:pt x="14" y="6"/>
                  <a:pt x="14" y="6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7" y="37"/>
                  <a:pt x="38" y="36"/>
                </a:cubicBezTo>
                <a:cubicBezTo>
                  <a:pt x="39" y="35"/>
                  <a:pt x="40" y="34"/>
                  <a:pt x="40" y="32"/>
                </a:cubicBezTo>
                <a:cubicBezTo>
                  <a:pt x="40" y="24"/>
                  <a:pt x="40" y="24"/>
                  <a:pt x="4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8"/>
                  <a:pt x="35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4"/>
                  <a:pt x="26" y="24"/>
                  <a:pt x="2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4"/>
                  <a:pt x="8" y="24"/>
                  <a:pt x="8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6"/>
                  <a:pt x="28" y="26"/>
                  <a:pt x="28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1"/>
                  <a:pt x="33" y="21"/>
                  <a:pt x="33" y="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5400000">
            <a:off x="3430754" y="2573533"/>
            <a:ext cx="900720" cy="4320000"/>
          </a:xfrm>
          <a:prstGeom prst="roundRect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611"/>
          <p:cNvSpPr>
            <a:spLocks noEditPoints="1"/>
          </p:cNvSpPr>
          <p:nvPr/>
        </p:nvSpPr>
        <p:spPr bwMode="auto">
          <a:xfrm>
            <a:off x="2048617" y="4512127"/>
            <a:ext cx="617306" cy="502648"/>
          </a:xfrm>
          <a:custGeom>
            <a:avLst/>
            <a:gdLst>
              <a:gd name="T0" fmla="*/ 31 w 45"/>
              <a:gd name="T1" fmla="*/ 11 h 37"/>
              <a:gd name="T2" fmla="*/ 3 w 45"/>
              <a:gd name="T3" fmla="*/ 29 h 37"/>
              <a:gd name="T4" fmla="*/ 35 w 45"/>
              <a:gd name="T5" fmla="*/ 23 h 37"/>
              <a:gd name="T6" fmla="*/ 35 w 45"/>
              <a:gd name="T7" fmla="*/ 23 h 37"/>
              <a:gd name="T8" fmla="*/ 33 w 45"/>
              <a:gd name="T9" fmla="*/ 32 h 37"/>
              <a:gd name="T10" fmla="*/ 28 w 45"/>
              <a:gd name="T11" fmla="*/ 32 h 37"/>
              <a:gd name="T12" fmla="*/ 42 w 45"/>
              <a:gd name="T13" fmla="*/ 33 h 37"/>
              <a:gd name="T14" fmla="*/ 28 w 45"/>
              <a:gd name="T15" fmla="*/ 3 h 37"/>
              <a:gd name="T16" fmla="*/ 33 w 45"/>
              <a:gd name="T17" fmla="*/ 8 h 37"/>
              <a:gd name="T18" fmla="*/ 35 w 45"/>
              <a:gd name="T19" fmla="*/ 10 h 37"/>
              <a:gd name="T20" fmla="*/ 35 w 45"/>
              <a:gd name="T21" fmla="*/ 10 h 37"/>
              <a:gd name="T22" fmla="*/ 41 w 45"/>
              <a:gd name="T23" fmla="*/ 11 h 37"/>
              <a:gd name="T24" fmla="*/ 35 w 45"/>
              <a:gd name="T25" fmla="*/ 12 h 37"/>
              <a:gd name="T26" fmla="*/ 35 w 45"/>
              <a:gd name="T27" fmla="*/ 15 h 37"/>
              <a:gd name="T28" fmla="*/ 40 w 45"/>
              <a:gd name="T29" fmla="*/ 15 h 37"/>
              <a:gd name="T30" fmla="*/ 40 w 45"/>
              <a:gd name="T31" fmla="*/ 17 h 37"/>
              <a:gd name="T32" fmla="*/ 35 w 45"/>
              <a:gd name="T33" fmla="*/ 17 h 37"/>
              <a:gd name="T34" fmla="*/ 35 w 45"/>
              <a:gd name="T35" fmla="*/ 21 h 37"/>
              <a:gd name="T36" fmla="*/ 41 w 45"/>
              <a:gd name="T37" fmla="*/ 22 h 37"/>
              <a:gd name="T38" fmla="*/ 35 w 45"/>
              <a:gd name="T39" fmla="*/ 23 h 37"/>
              <a:gd name="T40" fmla="*/ 12 w 45"/>
              <a:gd name="T41" fmla="*/ 37 h 37"/>
              <a:gd name="T42" fmla="*/ 12 w 45"/>
              <a:gd name="T43" fmla="*/ 35 h 37"/>
              <a:gd name="T44" fmla="*/ 16 w 45"/>
              <a:gd name="T45" fmla="*/ 32 h 37"/>
              <a:gd name="T46" fmla="*/ 0 w 45"/>
              <a:gd name="T47" fmla="*/ 30 h 37"/>
              <a:gd name="T48" fmla="*/ 0 w 45"/>
              <a:gd name="T49" fmla="*/ 9 h 37"/>
              <a:gd name="T50" fmla="*/ 2 w 45"/>
              <a:gd name="T51" fmla="*/ 8 h 37"/>
              <a:gd name="T52" fmla="*/ 25 w 45"/>
              <a:gd name="T53" fmla="*/ 2 h 37"/>
              <a:gd name="T54" fmla="*/ 27 w 45"/>
              <a:gd name="T55" fmla="*/ 0 h 37"/>
              <a:gd name="T56" fmla="*/ 45 w 45"/>
              <a:gd name="T57" fmla="*/ 2 h 37"/>
              <a:gd name="T58" fmla="*/ 45 w 45"/>
              <a:gd name="T59" fmla="*/ 35 h 37"/>
              <a:gd name="T60" fmla="*/ 43 w 45"/>
              <a:gd name="T61" fmla="*/ 37 h 37"/>
              <a:gd name="T62" fmla="*/ 25 w 45"/>
              <a:gd name="T63" fmla="*/ 35 h 37"/>
              <a:gd name="T64" fmla="*/ 25 w 45"/>
              <a:gd name="T65" fmla="*/ 32 h 37"/>
              <a:gd name="T66" fmla="*/ 19 w 45"/>
              <a:gd name="T67" fmla="*/ 35 h 37"/>
              <a:gd name="T68" fmla="*/ 24 w 45"/>
              <a:gd name="T69" fmla="*/ 36 h 37"/>
              <a:gd name="T70" fmla="*/ 12 w 45"/>
              <a:gd name="T71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" h="37">
                <a:moveTo>
                  <a:pt x="31" y="29"/>
                </a:moveTo>
                <a:cubicBezTo>
                  <a:pt x="31" y="11"/>
                  <a:pt x="31" y="11"/>
                  <a:pt x="3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29"/>
                  <a:pt x="3" y="29"/>
                  <a:pt x="3" y="29"/>
                </a:cubicBezTo>
                <a:cubicBezTo>
                  <a:pt x="13" y="29"/>
                  <a:pt x="22" y="29"/>
                  <a:pt x="31" y="29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4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3"/>
                  <a:pt x="28" y="33"/>
                  <a:pt x="28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"/>
                  <a:pt x="42" y="3"/>
                  <a:pt x="42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8"/>
                  <a:pt x="28" y="8"/>
                  <a:pt x="28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8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1" y="10"/>
                  <a:pt x="41" y="11"/>
                </a:cubicBezTo>
                <a:cubicBezTo>
                  <a:pt x="41" y="12"/>
                  <a:pt x="40" y="12"/>
                  <a:pt x="40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6"/>
                  <a:pt x="41" y="16"/>
                </a:cubicBezTo>
                <a:cubicBezTo>
                  <a:pt x="41" y="17"/>
                  <a:pt x="40" y="17"/>
                  <a:pt x="40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1"/>
                  <a:pt x="41" y="22"/>
                </a:cubicBezTo>
                <a:cubicBezTo>
                  <a:pt x="41" y="22"/>
                  <a:pt x="40" y="23"/>
                  <a:pt x="40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11" y="37"/>
                  <a:pt x="11" y="36"/>
                  <a:pt x="11" y="36"/>
                </a:cubicBezTo>
                <a:cubicBezTo>
                  <a:pt x="11" y="35"/>
                  <a:pt x="11" y="35"/>
                  <a:pt x="12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6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5" y="36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2"/>
                  <a:pt x="25" y="32"/>
                  <a:pt x="25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5"/>
                  <a:pt x="19" y="35"/>
                  <a:pt x="19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4" y="35"/>
                  <a:pt x="24" y="36"/>
                </a:cubicBezTo>
                <a:cubicBezTo>
                  <a:pt x="24" y="36"/>
                  <a:pt x="23" y="37"/>
                  <a:pt x="23" y="37"/>
                </a:cubicBezTo>
                <a:cubicBezTo>
                  <a:pt x="19" y="37"/>
                  <a:pt x="15" y="37"/>
                  <a:pt x="12" y="37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9543" y="2294979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39543" y="3365244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39543" y="4477219"/>
            <a:ext cx="3022823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980795" y="-1"/>
            <a:ext cx="3141657" cy="4453301"/>
          </a:xfrm>
          <a:prstGeom prst="triangle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 bwMode="auto">
          <a:xfrm>
            <a:off x="1478414" y="1684445"/>
            <a:ext cx="4055300" cy="1020064"/>
          </a:xfrm>
          <a:prstGeom prst="roundRect">
            <a:avLst/>
          </a:prstGeom>
          <a:solidFill>
            <a:srgbClr val="FFC000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" name="Rounded Rectangle 5"/>
          <p:cNvSpPr/>
          <p:nvPr/>
        </p:nvSpPr>
        <p:spPr bwMode="auto">
          <a:xfrm>
            <a:off x="1478414" y="3281118"/>
            <a:ext cx="4055300" cy="1020064"/>
          </a:xfrm>
          <a:prstGeom prst="roundRect">
            <a:avLst/>
          </a:prstGeom>
          <a:solidFill>
            <a:srgbClr val="484F59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" name="Rounded Rectangle 8"/>
          <p:cNvSpPr/>
          <p:nvPr/>
        </p:nvSpPr>
        <p:spPr bwMode="auto">
          <a:xfrm flipH="1">
            <a:off x="7315584" y="1682261"/>
            <a:ext cx="4055300" cy="1020064"/>
          </a:xfrm>
          <a:prstGeom prst="roundRect">
            <a:avLst/>
          </a:prstGeom>
          <a:solidFill>
            <a:srgbClr val="484F59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Rounded Rectangle 11"/>
          <p:cNvSpPr/>
          <p:nvPr/>
        </p:nvSpPr>
        <p:spPr bwMode="auto">
          <a:xfrm flipH="1">
            <a:off x="7315584" y="3281119"/>
            <a:ext cx="4055300" cy="1020064"/>
          </a:xfrm>
          <a:prstGeom prst="roundRect">
            <a:avLst/>
          </a:prstGeom>
          <a:solidFill>
            <a:srgbClr val="FFC000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824034" y="1553959"/>
            <a:ext cx="1474655" cy="1271255"/>
            <a:chOff x="6470216" y="2512392"/>
            <a:chExt cx="1398268" cy="1205404"/>
          </a:xfrm>
        </p:grpSpPr>
        <p:sp>
          <p:nvSpPr>
            <p:cNvPr id="7" name="Hexagon 16"/>
            <p:cNvSpPr/>
            <p:nvPr/>
          </p:nvSpPr>
          <p:spPr bwMode="auto">
            <a:xfrm flipH="1">
              <a:off x="6470216" y="2512392"/>
              <a:ext cx="1398268" cy="1205404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265" b="1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" name="Group 27"/>
            <p:cNvGrpSpPr/>
            <p:nvPr/>
          </p:nvGrpSpPr>
          <p:grpSpPr bwMode="auto">
            <a:xfrm>
              <a:off x="6792295" y="2888404"/>
              <a:ext cx="680729" cy="511751"/>
              <a:chOff x="0" y="0"/>
              <a:chExt cx="772" cy="579"/>
            </a:xfrm>
            <a:solidFill>
              <a:srgbClr val="16A086"/>
            </a:solidFill>
          </p:grpSpPr>
          <p:sp>
            <p:nvSpPr>
              <p:cNvPr id="9" name="Freeform 23"/>
              <p:cNvSpPr/>
              <p:nvPr/>
            </p:nvSpPr>
            <p:spPr bwMode="auto">
              <a:xfrm>
                <a:off x="0" y="0"/>
                <a:ext cx="772" cy="344"/>
              </a:xfrm>
              <a:custGeom>
                <a:avLst/>
                <a:gdLst>
                  <a:gd name="T0" fmla="*/ 653 w 21279"/>
                  <a:gd name="T1" fmla="*/ 344 h 21600"/>
                  <a:gd name="T2" fmla="*/ 707 w 21279"/>
                  <a:gd name="T3" fmla="*/ 301 h 21600"/>
                  <a:gd name="T4" fmla="*/ 771 w 21279"/>
                  <a:gd name="T5" fmla="*/ 43 h 21600"/>
                  <a:gd name="T6" fmla="*/ 739 w 21279"/>
                  <a:gd name="T7" fmla="*/ 0 h 21600"/>
                  <a:gd name="T8" fmla="*/ 30 w 21279"/>
                  <a:gd name="T9" fmla="*/ 0 h 21600"/>
                  <a:gd name="T10" fmla="*/ 3 w 21279"/>
                  <a:gd name="T11" fmla="*/ 27 h 21600"/>
                  <a:gd name="T12" fmla="*/ 57 w 21279"/>
                  <a:gd name="T13" fmla="*/ 54 h 21600"/>
                  <a:gd name="T14" fmla="*/ 159 w 21279"/>
                  <a:gd name="T15" fmla="*/ 65 h 21600"/>
                  <a:gd name="T16" fmla="*/ 213 w 21279"/>
                  <a:gd name="T17" fmla="*/ 108 h 21600"/>
                  <a:gd name="T18" fmla="*/ 256 w 21279"/>
                  <a:gd name="T19" fmla="*/ 301 h 21600"/>
                  <a:gd name="T20" fmla="*/ 309 w 21279"/>
                  <a:gd name="T21" fmla="*/ 344 h 21600"/>
                  <a:gd name="T22" fmla="*/ 653 w 21279"/>
                  <a:gd name="T23" fmla="*/ 344 h 21600"/>
                  <a:gd name="T24" fmla="*/ 653 w 21279"/>
                  <a:gd name="T25" fmla="*/ 34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279" h="21600">
                    <a:moveTo>
                      <a:pt x="17995" y="21600"/>
                    </a:moveTo>
                    <a:cubicBezTo>
                      <a:pt x="18587" y="21600"/>
                      <a:pt x="19327" y="20588"/>
                      <a:pt x="19475" y="18900"/>
                    </a:cubicBezTo>
                    <a:cubicBezTo>
                      <a:pt x="21250" y="2700"/>
                      <a:pt x="21250" y="2700"/>
                      <a:pt x="21250" y="2700"/>
                    </a:cubicBezTo>
                    <a:cubicBezTo>
                      <a:pt x="21398" y="1350"/>
                      <a:pt x="20954" y="0"/>
                      <a:pt x="20362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242" y="0"/>
                      <a:pt x="-202" y="675"/>
                      <a:pt x="94" y="1688"/>
                    </a:cubicBezTo>
                    <a:cubicBezTo>
                      <a:pt x="242" y="2362"/>
                      <a:pt x="982" y="3375"/>
                      <a:pt x="1573" y="3375"/>
                    </a:cubicBezTo>
                    <a:cubicBezTo>
                      <a:pt x="4384" y="4050"/>
                      <a:pt x="4384" y="4050"/>
                      <a:pt x="4384" y="4050"/>
                    </a:cubicBezTo>
                    <a:cubicBezTo>
                      <a:pt x="4976" y="4050"/>
                      <a:pt x="5716" y="5400"/>
                      <a:pt x="5864" y="6750"/>
                    </a:cubicBezTo>
                    <a:cubicBezTo>
                      <a:pt x="7047" y="18900"/>
                      <a:pt x="7047" y="18900"/>
                      <a:pt x="7047" y="18900"/>
                    </a:cubicBezTo>
                    <a:cubicBezTo>
                      <a:pt x="7195" y="20588"/>
                      <a:pt x="7935" y="21600"/>
                      <a:pt x="8527" y="21600"/>
                    </a:cubicBezTo>
                    <a:lnTo>
                      <a:pt x="17995" y="21600"/>
                    </a:lnTo>
                    <a:close/>
                    <a:moveTo>
                      <a:pt x="17995" y="21600"/>
                    </a:moveTo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Oval 24"/>
              <p:cNvSpPr/>
              <p:nvPr/>
            </p:nvSpPr>
            <p:spPr bwMode="auto">
              <a:xfrm>
                <a:off x="304" y="461"/>
                <a:ext cx="122" cy="118"/>
              </a:xfrm>
              <a:prstGeom prst="ellipse">
                <a:avLst/>
              </a:pr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Oval 25"/>
              <p:cNvSpPr/>
              <p:nvPr/>
            </p:nvSpPr>
            <p:spPr bwMode="auto">
              <a:xfrm>
                <a:off x="520" y="461"/>
                <a:ext cx="122" cy="118"/>
              </a:xfrm>
              <a:prstGeom prst="ellipse">
                <a:avLst/>
              </a:pr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247" y="302"/>
                <a:ext cx="432" cy="127"/>
              </a:xfrm>
              <a:custGeom>
                <a:avLst/>
                <a:gdLst>
                  <a:gd name="T0" fmla="*/ 36 w 21275"/>
                  <a:gd name="T1" fmla="*/ 0 h 21600"/>
                  <a:gd name="T2" fmla="*/ 4 w 21275"/>
                  <a:gd name="T3" fmla="*/ 85 h 21600"/>
                  <a:gd name="T4" fmla="*/ 31 w 21275"/>
                  <a:gd name="T5" fmla="*/ 127 h 21600"/>
                  <a:gd name="T6" fmla="*/ 432 w 21275"/>
                  <a:gd name="T7" fmla="*/ 1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75" h="21600">
                    <a:moveTo>
                      <a:pt x="1782" y="0"/>
                    </a:moveTo>
                    <a:cubicBezTo>
                      <a:pt x="202" y="14400"/>
                      <a:pt x="202" y="14400"/>
                      <a:pt x="202" y="14400"/>
                    </a:cubicBezTo>
                    <a:cubicBezTo>
                      <a:pt x="-325" y="18000"/>
                      <a:pt x="202" y="21600"/>
                      <a:pt x="1519" y="21600"/>
                    </a:cubicBezTo>
                    <a:cubicBezTo>
                      <a:pt x="21275" y="21600"/>
                      <a:pt x="21275" y="21600"/>
                      <a:pt x="21275" y="21600"/>
                    </a:cubicBezTo>
                  </a:path>
                </a:pathLst>
              </a:custGeom>
              <a:solidFill>
                <a:srgbClr val="484F59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27"/>
          <p:cNvSpPr txBox="1"/>
          <p:nvPr/>
        </p:nvSpPr>
        <p:spPr>
          <a:xfrm>
            <a:off x="8790240" y="2059751"/>
            <a:ext cx="2228425" cy="259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8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Perfect Market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8790240" y="3658608"/>
            <a:ext cx="2228425" cy="259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8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More Service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1754960" y="2059751"/>
            <a:ext cx="2228425" cy="259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8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Perfect Concept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1754960" y="3658607"/>
            <a:ext cx="2228425" cy="259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8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Maximum Promotion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4550610" y="3152816"/>
            <a:ext cx="1474655" cy="1271255"/>
            <a:chOff x="4314555" y="4028429"/>
            <a:chExt cx="1398268" cy="1205404"/>
          </a:xfrm>
        </p:grpSpPr>
        <p:sp>
          <p:nvSpPr>
            <p:cNvPr id="18" name="Hexagon 15"/>
            <p:cNvSpPr/>
            <p:nvPr/>
          </p:nvSpPr>
          <p:spPr bwMode="auto">
            <a:xfrm>
              <a:off x="4314555" y="4028429"/>
              <a:ext cx="1398268" cy="1205404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265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9" name="Group 31"/>
            <p:cNvGrpSpPr/>
            <p:nvPr/>
          </p:nvGrpSpPr>
          <p:grpSpPr>
            <a:xfrm>
              <a:off x="4784601" y="4317339"/>
              <a:ext cx="576433" cy="606570"/>
              <a:chOff x="1641475" y="2428876"/>
              <a:chExt cx="242888" cy="255587"/>
            </a:xfrm>
            <a:solidFill>
              <a:srgbClr val="9CBC58"/>
            </a:solidFill>
          </p:grpSpPr>
          <p:sp>
            <p:nvSpPr>
              <p:cNvPr id="20" name="Freeform 49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Freeform 50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Freeform 51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Freeform 52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Freeform 53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1"/>
          <p:cNvGrpSpPr/>
          <p:nvPr/>
        </p:nvGrpSpPr>
        <p:grpSpPr>
          <a:xfrm>
            <a:off x="4550610" y="1556144"/>
            <a:ext cx="1474655" cy="1271255"/>
            <a:chOff x="4314555" y="2514464"/>
            <a:chExt cx="1398268" cy="1205404"/>
          </a:xfrm>
        </p:grpSpPr>
        <p:sp>
          <p:nvSpPr>
            <p:cNvPr id="26" name="Hexagon 14"/>
            <p:cNvSpPr/>
            <p:nvPr/>
          </p:nvSpPr>
          <p:spPr bwMode="auto">
            <a:xfrm>
              <a:off x="4314555" y="2514464"/>
              <a:ext cx="1398268" cy="1205404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484F59"/>
              </a:solidFill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265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Shape 808"/>
            <p:cNvSpPr/>
            <p:nvPr/>
          </p:nvSpPr>
          <p:spPr>
            <a:xfrm>
              <a:off x="4757632" y="2928712"/>
              <a:ext cx="599635" cy="3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18" y="14435"/>
                  </a:moveTo>
                  <a:lnTo>
                    <a:pt x="19418" y="3600"/>
                  </a:lnTo>
                  <a:cubicBezTo>
                    <a:pt x="19418" y="1612"/>
                    <a:pt x="18451" y="0"/>
                    <a:pt x="17258" y="0"/>
                  </a:cubicBezTo>
                  <a:lnTo>
                    <a:pt x="7560" y="0"/>
                  </a:lnTo>
                  <a:lnTo>
                    <a:pt x="10326" y="5041"/>
                  </a:lnTo>
                  <a:lnTo>
                    <a:pt x="16221" y="5041"/>
                  </a:lnTo>
                  <a:lnTo>
                    <a:pt x="16221" y="14435"/>
                  </a:lnTo>
                  <a:lnTo>
                    <a:pt x="14040" y="14435"/>
                  </a:lnTo>
                  <a:lnTo>
                    <a:pt x="17819" y="21600"/>
                  </a:lnTo>
                  <a:lnTo>
                    <a:pt x="21600" y="14435"/>
                  </a:lnTo>
                  <a:cubicBezTo>
                    <a:pt x="21600" y="14435"/>
                    <a:pt x="19418" y="14435"/>
                    <a:pt x="19418" y="14435"/>
                  </a:cubicBezTo>
                  <a:close/>
                  <a:moveTo>
                    <a:pt x="5378" y="16559"/>
                  </a:moveTo>
                  <a:lnTo>
                    <a:pt x="5378" y="7166"/>
                  </a:lnTo>
                  <a:lnTo>
                    <a:pt x="7560" y="7166"/>
                  </a:lnTo>
                  <a:lnTo>
                    <a:pt x="3779" y="0"/>
                  </a:lnTo>
                  <a:lnTo>
                    <a:pt x="0" y="7166"/>
                  </a:lnTo>
                  <a:lnTo>
                    <a:pt x="2181" y="7166"/>
                  </a:lnTo>
                  <a:lnTo>
                    <a:pt x="2181" y="17998"/>
                  </a:lnTo>
                  <a:cubicBezTo>
                    <a:pt x="2181" y="19988"/>
                    <a:pt x="3149" y="21600"/>
                    <a:pt x="4341" y="21600"/>
                  </a:cubicBezTo>
                  <a:lnTo>
                    <a:pt x="14040" y="21600"/>
                  </a:lnTo>
                  <a:lnTo>
                    <a:pt x="11274" y="16559"/>
                  </a:lnTo>
                  <a:cubicBezTo>
                    <a:pt x="11274" y="16559"/>
                    <a:pt x="5378" y="16559"/>
                    <a:pt x="5378" y="16559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8" name="Group 4"/>
          <p:cNvGrpSpPr/>
          <p:nvPr/>
        </p:nvGrpSpPr>
        <p:grpSpPr>
          <a:xfrm>
            <a:off x="6824034" y="3152816"/>
            <a:ext cx="1474655" cy="1271255"/>
            <a:chOff x="6470216" y="4028429"/>
            <a:chExt cx="1398268" cy="1205404"/>
          </a:xfrm>
        </p:grpSpPr>
        <p:sp>
          <p:nvSpPr>
            <p:cNvPr id="29" name="Hexagon 17"/>
            <p:cNvSpPr/>
            <p:nvPr/>
          </p:nvSpPr>
          <p:spPr bwMode="auto">
            <a:xfrm flipH="1">
              <a:off x="6470216" y="4028429"/>
              <a:ext cx="1398268" cy="1205404"/>
            </a:xfrm>
            <a:prstGeom prst="hexagon">
              <a:avLst/>
            </a:prstGeom>
            <a:solidFill>
              <a:schemeClr val="bg1"/>
            </a:solidFill>
            <a:ln w="57150">
              <a:solidFill>
                <a:srgbClr val="484F59"/>
              </a:solidFill>
              <a:round/>
            </a:ln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/>
              <a:endParaRPr lang="en-US" sz="1265" b="1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6969021" y="4469634"/>
              <a:ext cx="463070" cy="411434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TextBox 47"/>
          <p:cNvSpPr txBox="1"/>
          <p:nvPr/>
        </p:nvSpPr>
        <p:spPr>
          <a:xfrm>
            <a:off x="1362149" y="4788649"/>
            <a:ext cx="10125002" cy="155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masanaki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kudapatar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 “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masanaki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265" dirty="0" err="1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kudapatar</a:t>
            </a:r>
            <a:r>
              <a:rPr lang="en-US" altLang="zh-CN" sz="1265" dirty="0">
                <a:solidFill>
                  <a:srgbClr val="484F59"/>
                </a:solidFill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id-ID" altLang="zh-CN" sz="1265" dirty="0">
              <a:solidFill>
                <a:srgbClr val="484F59"/>
              </a:solidFill>
              <a:ea typeface="微软雅黑" panose="020B050302020402020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cxnSp>
        <p:nvCxnSpPr>
          <p:cNvPr id="32" name="Straight Connector 400"/>
          <p:cNvCxnSpPr/>
          <p:nvPr/>
        </p:nvCxnSpPr>
        <p:spPr>
          <a:xfrm>
            <a:off x="1059" y="6122561"/>
            <a:ext cx="128573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/>
      <p:bldP spid="14" grpId="0"/>
      <p:bldP spid="15" grpId="0"/>
      <p:bldP spid="16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梯形 4"/>
          <p:cNvSpPr/>
          <p:nvPr/>
        </p:nvSpPr>
        <p:spPr>
          <a:xfrm flipV="1">
            <a:off x="3596797" y="-133350"/>
            <a:ext cx="9782806" cy="6991350"/>
          </a:xfrm>
          <a:custGeom>
            <a:avLst/>
            <a:gdLst>
              <a:gd name="connsiteX0" fmla="*/ 0 w 14512413"/>
              <a:gd name="connsiteY0" fmla="*/ 6858000 h 6858000"/>
              <a:gd name="connsiteX1" fmla="*/ 3779307 w 14512413"/>
              <a:gd name="connsiteY1" fmla="*/ 0 h 6858000"/>
              <a:gd name="connsiteX2" fmla="*/ 10733106 w 14512413"/>
              <a:gd name="connsiteY2" fmla="*/ 0 h 6858000"/>
              <a:gd name="connsiteX3" fmla="*/ 14512413 w 14512413"/>
              <a:gd name="connsiteY3" fmla="*/ 6858000 h 6858000"/>
              <a:gd name="connsiteX4" fmla="*/ 0 w 14512413"/>
              <a:gd name="connsiteY4" fmla="*/ 6858000 h 6858000"/>
              <a:gd name="connsiteX0-1" fmla="*/ 0 w 14512413"/>
              <a:gd name="connsiteY0-2" fmla="*/ 6858000 h 6858000"/>
              <a:gd name="connsiteX1-3" fmla="*/ 3779307 w 14512413"/>
              <a:gd name="connsiteY1-4" fmla="*/ 0 h 6858000"/>
              <a:gd name="connsiteX2-5" fmla="*/ 9818706 w 14512413"/>
              <a:gd name="connsiteY2-6" fmla="*/ 0 h 6858000"/>
              <a:gd name="connsiteX3-7" fmla="*/ 14512413 w 14512413"/>
              <a:gd name="connsiteY3-8" fmla="*/ 6858000 h 6858000"/>
              <a:gd name="connsiteX4-9" fmla="*/ 0 w 14512413"/>
              <a:gd name="connsiteY4-10" fmla="*/ 6858000 h 6858000"/>
              <a:gd name="connsiteX0-11" fmla="*/ 0 w 14512413"/>
              <a:gd name="connsiteY0-12" fmla="*/ 6858000 h 6858000"/>
              <a:gd name="connsiteX1-13" fmla="*/ 3779307 w 14512413"/>
              <a:gd name="connsiteY1-14" fmla="*/ 0 h 6858000"/>
              <a:gd name="connsiteX2-15" fmla="*/ 9775163 w 14512413"/>
              <a:gd name="connsiteY2-16" fmla="*/ 0 h 6858000"/>
              <a:gd name="connsiteX3-17" fmla="*/ 14512413 w 14512413"/>
              <a:gd name="connsiteY3-18" fmla="*/ 6858000 h 6858000"/>
              <a:gd name="connsiteX4-19" fmla="*/ 0 w 14512413"/>
              <a:gd name="connsiteY4-20" fmla="*/ 6858000 h 6858000"/>
              <a:gd name="connsiteX0-21" fmla="*/ 0 w 9775163"/>
              <a:gd name="connsiteY0-22" fmla="*/ 6858000 h 6858000"/>
              <a:gd name="connsiteX1-23" fmla="*/ 3779307 w 9775163"/>
              <a:gd name="connsiteY1-24" fmla="*/ 0 h 6858000"/>
              <a:gd name="connsiteX2-25" fmla="*/ 9775163 w 9775163"/>
              <a:gd name="connsiteY2-26" fmla="*/ 0 h 6858000"/>
              <a:gd name="connsiteX3-27" fmla="*/ 9733936 w 9775163"/>
              <a:gd name="connsiteY3-28" fmla="*/ 6828504 h 6858000"/>
              <a:gd name="connsiteX4-29" fmla="*/ 0 w 9775163"/>
              <a:gd name="connsiteY4-30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75163" h="6858000">
                <a:moveTo>
                  <a:pt x="0" y="6858000"/>
                </a:moveTo>
                <a:lnTo>
                  <a:pt x="3779307" y="0"/>
                </a:lnTo>
                <a:lnTo>
                  <a:pt x="9775163" y="0"/>
                </a:lnTo>
                <a:lnTo>
                  <a:pt x="9733936" y="6828504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55331" y="580606"/>
            <a:ext cx="3648269" cy="3476571"/>
            <a:chOff x="655331" y="580606"/>
            <a:chExt cx="3648269" cy="3476571"/>
          </a:xfrm>
        </p:grpSpPr>
        <p:sp>
          <p:nvSpPr>
            <p:cNvPr id="6" name="等腰三角形 5"/>
            <p:cNvSpPr/>
            <p:nvPr/>
          </p:nvSpPr>
          <p:spPr>
            <a:xfrm rot="2981571">
              <a:off x="937247" y="298690"/>
              <a:ext cx="3014905" cy="3578737"/>
            </a:xfrm>
            <a:prstGeom prst="triangle">
              <a:avLst/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2707795">
              <a:off x="1741241" y="1494819"/>
              <a:ext cx="3014905" cy="2109812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55405" y="235324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</a:rPr>
              <a:t>目录</a:t>
            </a:r>
            <a:endParaRPr lang="en-US" altLang="zh-CN" sz="60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8899" y="3368911"/>
            <a:ext cx="3031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CONTENTS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47904" y="3334256"/>
            <a:ext cx="2686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889399" y="637950"/>
            <a:ext cx="883407" cy="881086"/>
            <a:chOff x="7460039" y="1375766"/>
            <a:chExt cx="1428337" cy="1424584"/>
          </a:xfrm>
        </p:grpSpPr>
        <p:sp>
          <p:nvSpPr>
            <p:cNvPr id="15" name="等腰三角形 14"/>
            <p:cNvSpPr/>
            <p:nvPr/>
          </p:nvSpPr>
          <p:spPr>
            <a:xfrm rot="5400000">
              <a:off x="7677626" y="1589600"/>
              <a:ext cx="1424584" cy="996916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3499384">
              <a:off x="7543011" y="1561418"/>
              <a:ext cx="887335" cy="1053279"/>
            </a:xfrm>
            <a:prstGeom prst="triangle">
              <a:avLst/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72807" y="2192962"/>
            <a:ext cx="883407" cy="881086"/>
            <a:chOff x="7460039" y="1375766"/>
            <a:chExt cx="1428337" cy="1424584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7677626" y="1589600"/>
              <a:ext cx="1424584" cy="996916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3499384">
              <a:off x="7543011" y="1561418"/>
              <a:ext cx="887335" cy="1053279"/>
            </a:xfrm>
            <a:prstGeom prst="triangle">
              <a:avLst/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56215" y="3747974"/>
            <a:ext cx="883407" cy="881086"/>
            <a:chOff x="7460039" y="1375766"/>
            <a:chExt cx="1428337" cy="1424584"/>
          </a:xfrm>
        </p:grpSpPr>
        <p:sp>
          <p:nvSpPr>
            <p:cNvPr id="31" name="等腰三角形 30"/>
            <p:cNvSpPr/>
            <p:nvPr/>
          </p:nvSpPr>
          <p:spPr>
            <a:xfrm rot="5400000">
              <a:off x="7677626" y="1589600"/>
              <a:ext cx="1424584" cy="996916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3499384">
              <a:off x="7543011" y="1561418"/>
              <a:ext cx="887335" cy="1053279"/>
            </a:xfrm>
            <a:prstGeom prst="triangle">
              <a:avLst/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39623" y="5302986"/>
            <a:ext cx="883407" cy="881086"/>
            <a:chOff x="7460039" y="1375766"/>
            <a:chExt cx="1428337" cy="1424584"/>
          </a:xfrm>
        </p:grpSpPr>
        <p:sp>
          <p:nvSpPr>
            <p:cNvPr id="34" name="等腰三角形 33"/>
            <p:cNvSpPr/>
            <p:nvPr/>
          </p:nvSpPr>
          <p:spPr>
            <a:xfrm rot="5400000">
              <a:off x="7677626" y="1589600"/>
              <a:ext cx="1424584" cy="996916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3499384">
              <a:off x="7543011" y="1561418"/>
              <a:ext cx="887335" cy="1053279"/>
            </a:xfrm>
            <a:prstGeom prst="triangle">
              <a:avLst/>
            </a:prstGeom>
            <a:solidFill>
              <a:srgbClr val="FFC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869210" y="1100578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5869209" y="637950"/>
            <a:ext cx="289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274A8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6656216" y="2673577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41" name="TextBox 76"/>
          <p:cNvSpPr txBox="1"/>
          <p:nvPr/>
        </p:nvSpPr>
        <p:spPr>
          <a:xfrm>
            <a:off x="6656215" y="2210949"/>
            <a:ext cx="289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274A8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7538096" y="4246576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7538095" y="3783948"/>
            <a:ext cx="289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274A8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8423032" y="5819575"/>
            <a:ext cx="2292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8423031" y="5356947"/>
            <a:ext cx="289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274A8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4781550 w 12192000"/>
              <a:gd name="connsiteY1-4" fmla="*/ 0 h 6858000"/>
              <a:gd name="connsiteX2-5" fmla="*/ 12192000 w 12192000"/>
              <a:gd name="connsiteY2-6" fmla="*/ 0 h 6858000"/>
              <a:gd name="connsiteX3-7" fmla="*/ 12192000 w 12192000"/>
              <a:gd name="connsiteY3-8" fmla="*/ 6858000 h 6858000"/>
              <a:gd name="connsiteX4-9" fmla="*/ 0 w 12192000"/>
              <a:gd name="connsiteY4-10" fmla="*/ 6858000 h 6858000"/>
              <a:gd name="connsiteX5" fmla="*/ 0 w 12192000"/>
              <a:gd name="connsiteY5" fmla="*/ 0 h 6858000"/>
              <a:gd name="connsiteX0-11" fmla="*/ 0 w 12192000"/>
              <a:gd name="connsiteY0-12" fmla="*/ 0 h 6858000"/>
              <a:gd name="connsiteX1-13" fmla="*/ 4152900 w 12192000"/>
              <a:gd name="connsiteY1-14" fmla="*/ 4286250 h 6858000"/>
              <a:gd name="connsiteX2-15" fmla="*/ 12192000 w 12192000"/>
              <a:gd name="connsiteY2-16" fmla="*/ 0 h 6858000"/>
              <a:gd name="connsiteX3-17" fmla="*/ 12192000 w 12192000"/>
              <a:gd name="connsiteY3-18" fmla="*/ 6858000 h 6858000"/>
              <a:gd name="connsiteX4-19" fmla="*/ 0 w 12192000"/>
              <a:gd name="connsiteY4-20" fmla="*/ 6858000 h 6858000"/>
              <a:gd name="connsiteX5-21" fmla="*/ 0 w 12192000"/>
              <a:gd name="connsiteY5-22" fmla="*/ 0 h 6858000"/>
              <a:gd name="connsiteX0-23" fmla="*/ 0 w 12192000"/>
              <a:gd name="connsiteY0-24" fmla="*/ 0 h 6858000"/>
              <a:gd name="connsiteX1-25" fmla="*/ 2819400 w 12192000"/>
              <a:gd name="connsiteY1-26" fmla="*/ 5010150 h 6858000"/>
              <a:gd name="connsiteX2-27" fmla="*/ 12192000 w 12192000"/>
              <a:gd name="connsiteY2-28" fmla="*/ 0 h 6858000"/>
              <a:gd name="connsiteX3-29" fmla="*/ 12192000 w 12192000"/>
              <a:gd name="connsiteY3-30" fmla="*/ 6858000 h 6858000"/>
              <a:gd name="connsiteX4-31" fmla="*/ 0 w 12192000"/>
              <a:gd name="connsiteY4-32" fmla="*/ 6858000 h 6858000"/>
              <a:gd name="connsiteX5-33" fmla="*/ 0 w 12192000"/>
              <a:gd name="connsiteY5-34" fmla="*/ 0 h 6858000"/>
              <a:gd name="connsiteX0-35" fmla="*/ 0 w 12192000"/>
              <a:gd name="connsiteY0-36" fmla="*/ 0 h 6858000"/>
              <a:gd name="connsiteX1-37" fmla="*/ 2571750 w 12192000"/>
              <a:gd name="connsiteY1-38" fmla="*/ 5238750 h 6858000"/>
              <a:gd name="connsiteX2-39" fmla="*/ 12192000 w 12192000"/>
              <a:gd name="connsiteY2-40" fmla="*/ 0 h 6858000"/>
              <a:gd name="connsiteX3-41" fmla="*/ 12192000 w 12192000"/>
              <a:gd name="connsiteY3-42" fmla="*/ 6858000 h 6858000"/>
              <a:gd name="connsiteX4-43" fmla="*/ 0 w 12192000"/>
              <a:gd name="connsiteY4-44" fmla="*/ 6858000 h 6858000"/>
              <a:gd name="connsiteX5-45" fmla="*/ 0 w 12192000"/>
              <a:gd name="connsiteY5-4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571750" y="523875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37346" y="1295399"/>
            <a:ext cx="3376855" cy="2267018"/>
            <a:chOff x="1737346" y="1866899"/>
            <a:chExt cx="3376855" cy="2267018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1737346" y="1866899"/>
              <a:ext cx="3014905" cy="2201027"/>
            </a:xfrm>
            <a:prstGeom prst="triangl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2099296" y="2024105"/>
              <a:ext cx="3014905" cy="2109812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03057" y="1618650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</a:rPr>
              <a:t>03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4003418" y="4901920"/>
            <a:ext cx="881086" cy="616579"/>
          </a:xfrm>
          <a:prstGeom prst="triangl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3499384">
            <a:off x="3332345" y="5063855"/>
            <a:ext cx="548805" cy="651439"/>
          </a:xfrm>
          <a:prstGeom prst="triangl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6096000" y="5064007"/>
            <a:ext cx="5601798" cy="73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338220"/>
            <a:ext cx="4410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484F59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096000" y="3691889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81611" y="1800469"/>
            <a:ext cx="4376576" cy="18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484F59"/>
                </a:solidFill>
                <a:latin typeface="微软雅黑 Light" panose="020B0502040204020203" charset="-122"/>
                <a:ea typeface="微软雅黑 Light" panose="020B0502040204020203" charset="-122"/>
                <a:cs typeface="Open Sans" panose="020B0606030504020204" pitchFamily="34" charset="0"/>
              </a:rPr>
              <a:t>这里是个小标题</a:t>
            </a:r>
            <a:endParaRPr lang="en-US" altLang="zh-CN" sz="2000" b="1" dirty="0">
              <a:solidFill>
                <a:srgbClr val="484F59"/>
              </a:solidFill>
              <a:latin typeface="微软雅黑 Light" panose="020B0502040204020203" charset="-122"/>
              <a:ea typeface="微软雅黑 Light" panose="020B0502040204020203" charset="-122"/>
              <a:cs typeface="Open Sans" panose="020B0606030504020204" pitchFamily="34" charset="0"/>
            </a:endParaRPr>
          </a:p>
          <a:p>
            <a:pPr algn="just"/>
            <a:endParaRPr lang="en-US" sz="1100" dirty="0">
              <a:latin typeface="华文细黑" panose="02010600040101010101" charset="-122"/>
              <a:ea typeface="华文细黑" panose="02010600040101010101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5288"/>
            <a:ext cx="4915264" cy="3678768"/>
          </a:xfrm>
          <a:custGeom>
            <a:avLst/>
            <a:gdLst>
              <a:gd name="connsiteX0" fmla="*/ 0 w 4915264"/>
              <a:gd name="connsiteY0" fmla="*/ 0 h 3678768"/>
              <a:gd name="connsiteX1" fmla="*/ 4915264 w 4915264"/>
              <a:gd name="connsiteY1" fmla="*/ 0 h 3678768"/>
              <a:gd name="connsiteX2" fmla="*/ 4915264 w 4915264"/>
              <a:gd name="connsiteY2" fmla="*/ 1662263 h 3678768"/>
              <a:gd name="connsiteX3" fmla="*/ 4910777 w 4915264"/>
              <a:gd name="connsiteY3" fmla="*/ 1661357 h 3678768"/>
              <a:gd name="connsiteX4" fmla="*/ 4734582 w 4915264"/>
              <a:gd name="connsiteY4" fmla="*/ 1837552 h 3678768"/>
              <a:gd name="connsiteX5" fmla="*/ 4910777 w 4915264"/>
              <a:gd name="connsiteY5" fmla="*/ 2013747 h 3678768"/>
              <a:gd name="connsiteX6" fmla="*/ 4915264 w 4915264"/>
              <a:gd name="connsiteY6" fmla="*/ 2012841 h 3678768"/>
              <a:gd name="connsiteX7" fmla="*/ 4915264 w 4915264"/>
              <a:gd name="connsiteY7" fmla="*/ 3678768 h 3678768"/>
              <a:gd name="connsiteX8" fmla="*/ 0 w 4915264"/>
              <a:gd name="connsiteY8" fmla="*/ 3678768 h 367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5264" h="3678768">
                <a:moveTo>
                  <a:pt x="0" y="0"/>
                </a:moveTo>
                <a:lnTo>
                  <a:pt x="4915264" y="0"/>
                </a:lnTo>
                <a:lnTo>
                  <a:pt x="4915264" y="1662263"/>
                </a:lnTo>
                <a:lnTo>
                  <a:pt x="4910777" y="1661357"/>
                </a:lnTo>
                <a:cubicBezTo>
                  <a:pt x="4813467" y="1661357"/>
                  <a:pt x="4734582" y="1740242"/>
                  <a:pt x="4734582" y="1837552"/>
                </a:cubicBezTo>
                <a:cubicBezTo>
                  <a:pt x="4734582" y="1934862"/>
                  <a:pt x="4813467" y="2013747"/>
                  <a:pt x="4910777" y="2013747"/>
                </a:cubicBezTo>
                <a:lnTo>
                  <a:pt x="4915264" y="2012841"/>
                </a:lnTo>
                <a:lnTo>
                  <a:pt x="4915264" y="3678768"/>
                </a:lnTo>
                <a:lnTo>
                  <a:pt x="0" y="3678768"/>
                </a:lnTo>
                <a:close/>
              </a:path>
            </a:pathLst>
          </a:custGeom>
        </p:spPr>
      </p:pic>
      <p:sp>
        <p:nvSpPr>
          <p:cNvPr id="11" name="椭圆 10"/>
          <p:cNvSpPr/>
          <p:nvPr/>
        </p:nvSpPr>
        <p:spPr>
          <a:xfrm>
            <a:off x="4773341" y="3535680"/>
            <a:ext cx="274320" cy="274320"/>
          </a:xfrm>
          <a:prstGeom prst="ellipse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40088" y="3600962"/>
            <a:ext cx="143756" cy="1437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/>
          <p:nvPr/>
        </p:nvSpPr>
        <p:spPr>
          <a:xfrm>
            <a:off x="5830208" y="3906838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84F59"/>
                </a:solidFill>
                <a:latin typeface="微软雅黑 Light" panose="020B0502040204020203" charset="-122"/>
                <a:ea typeface="微软雅黑 Light" panose="020B0502040204020203" charset="-122"/>
              </a:rPr>
              <a:t>1.</a:t>
            </a:r>
          </a:p>
        </p:txBody>
      </p:sp>
      <p:sp>
        <p:nvSpPr>
          <p:cNvPr id="14" name="Rectangle 6"/>
          <p:cNvSpPr/>
          <p:nvPr/>
        </p:nvSpPr>
        <p:spPr>
          <a:xfrm>
            <a:off x="6096000" y="3930293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sz="14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5830208" y="4423235"/>
            <a:ext cx="388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84F59"/>
                </a:solidFill>
                <a:latin typeface="微软雅黑 Light" panose="020B0502040204020203" charset="-122"/>
                <a:ea typeface="微软雅黑 Light" panose="020B0502040204020203" charset="-122"/>
              </a:rPr>
              <a:t>2.</a:t>
            </a:r>
          </a:p>
        </p:txBody>
      </p:sp>
      <p:sp>
        <p:nvSpPr>
          <p:cNvPr id="16" name="Rectangle 13"/>
          <p:cNvSpPr/>
          <p:nvPr/>
        </p:nvSpPr>
        <p:spPr>
          <a:xfrm>
            <a:off x="6096000" y="4446690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5839969" y="4918871"/>
            <a:ext cx="388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84F59"/>
                </a:solidFill>
                <a:latin typeface="微软雅黑 Light" panose="020B0502040204020203" charset="-122"/>
                <a:ea typeface="微软雅黑 Light" panose="020B0502040204020203" charset="-122"/>
              </a:rPr>
              <a:t>3.</a:t>
            </a:r>
          </a:p>
        </p:txBody>
      </p:sp>
      <p:sp>
        <p:nvSpPr>
          <p:cNvPr id="18" name="Rectangle 19"/>
          <p:cNvSpPr/>
          <p:nvPr/>
        </p:nvSpPr>
        <p:spPr>
          <a:xfrm>
            <a:off x="6115686" y="4937687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 animBg="1"/>
          <p:bldP spid="12" grpId="0" animBg="1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 animBg="1"/>
          <p:bldP spid="12" grpId="0" animBg="1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1041748" y="1585840"/>
            <a:ext cx="2425123" cy="2427180"/>
          </a:xfrm>
          <a:prstGeom prst="rect">
            <a:avLst/>
          </a:prstGeom>
          <a:blipFill>
            <a:blip r:embed="rId2"/>
            <a:stretch>
              <a:fillRect l="-26000" t="-1000" r="-43000" b="-4000"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3579330" y="1584626"/>
            <a:ext cx="2425123" cy="2427180"/>
          </a:xfrm>
          <a:prstGeom prst="rect">
            <a:avLst/>
          </a:prstGeom>
          <a:blipFill>
            <a:blip r:embed="rId3"/>
            <a:stretch>
              <a:fillRect l="-26000" t="-1000" r="-43000" b="-4000"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8675025" y="1584626"/>
            <a:ext cx="2425123" cy="2427180"/>
          </a:xfrm>
          <a:prstGeom prst="rect">
            <a:avLst/>
          </a:prstGeom>
          <a:blipFill>
            <a:blip r:embed="rId4"/>
            <a:stretch>
              <a:fillRect l="-26000" t="-1000" r="-43000" b="-4000"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6130600" y="1584626"/>
            <a:ext cx="2425123" cy="2427180"/>
          </a:xfrm>
          <a:prstGeom prst="rect">
            <a:avLst/>
          </a:prstGeom>
          <a:blipFill>
            <a:blip r:embed="rId5"/>
            <a:stretch>
              <a:fillRect l="-26000" t="-1000" r="-43000" b="-4000"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>
            <a:off x="1715004" y="4672169"/>
            <a:ext cx="755845" cy="894956"/>
          </a:xfrm>
          <a:custGeom>
            <a:avLst/>
            <a:gdLst>
              <a:gd name="T0" fmla="*/ 386 w 414"/>
              <a:gd name="T1" fmla="*/ 452 h 490"/>
              <a:gd name="T2" fmla="*/ 386 w 414"/>
              <a:gd name="T3" fmla="*/ 63 h 490"/>
              <a:gd name="T4" fmla="*/ 351 w 414"/>
              <a:gd name="T5" fmla="*/ 24 h 490"/>
              <a:gd name="T6" fmla="*/ 63 w 414"/>
              <a:gd name="T7" fmla="*/ 24 h 490"/>
              <a:gd name="T8" fmla="*/ 28 w 414"/>
              <a:gd name="T9" fmla="*/ 63 h 490"/>
              <a:gd name="T10" fmla="*/ 85 w 414"/>
              <a:gd name="T11" fmla="*/ 63 h 490"/>
              <a:gd name="T12" fmla="*/ 101 w 414"/>
              <a:gd name="T13" fmla="*/ 81 h 490"/>
              <a:gd name="T14" fmla="*/ 101 w 414"/>
              <a:gd name="T15" fmla="*/ 100 h 490"/>
              <a:gd name="T16" fmla="*/ 85 w 414"/>
              <a:gd name="T17" fmla="*/ 118 h 490"/>
              <a:gd name="T18" fmla="*/ 28 w 414"/>
              <a:gd name="T19" fmla="*/ 118 h 490"/>
              <a:gd name="T20" fmla="*/ 28 w 414"/>
              <a:gd name="T21" fmla="*/ 397 h 490"/>
              <a:gd name="T22" fmla="*/ 85 w 414"/>
              <a:gd name="T23" fmla="*/ 397 h 490"/>
              <a:gd name="T24" fmla="*/ 101 w 414"/>
              <a:gd name="T25" fmla="*/ 414 h 490"/>
              <a:gd name="T26" fmla="*/ 101 w 414"/>
              <a:gd name="T27" fmla="*/ 434 h 490"/>
              <a:gd name="T28" fmla="*/ 85 w 414"/>
              <a:gd name="T29" fmla="*/ 451 h 490"/>
              <a:gd name="T30" fmla="*/ 30 w 414"/>
              <a:gd name="T31" fmla="*/ 451 h 490"/>
              <a:gd name="T32" fmla="*/ 30 w 414"/>
              <a:gd name="T33" fmla="*/ 452 h 490"/>
              <a:gd name="T34" fmla="*/ 66 w 414"/>
              <a:gd name="T35" fmla="*/ 490 h 490"/>
              <a:gd name="T36" fmla="*/ 351 w 414"/>
              <a:gd name="T37" fmla="*/ 490 h 490"/>
              <a:gd name="T38" fmla="*/ 386 w 414"/>
              <a:gd name="T39" fmla="*/ 452 h 490"/>
              <a:gd name="T40" fmla="*/ 414 w 414"/>
              <a:gd name="T41" fmla="*/ 431 h 490"/>
              <a:gd name="T42" fmla="*/ 393 w 414"/>
              <a:gd name="T43" fmla="*/ 463 h 490"/>
              <a:gd name="T44" fmla="*/ 401 w 414"/>
              <a:gd name="T45" fmla="*/ 438 h 490"/>
              <a:gd name="T46" fmla="*/ 401 w 414"/>
              <a:gd name="T47" fmla="*/ 55 h 490"/>
              <a:gd name="T48" fmla="*/ 362 w 414"/>
              <a:gd name="T49" fmla="*/ 11 h 490"/>
              <a:gd name="T50" fmla="*/ 78 w 414"/>
              <a:gd name="T51" fmla="*/ 11 h 490"/>
              <a:gd name="T52" fmla="*/ 57 w 414"/>
              <a:gd name="T53" fmla="*/ 18 h 490"/>
              <a:gd name="T54" fmla="*/ 85 w 414"/>
              <a:gd name="T55" fmla="*/ 0 h 490"/>
              <a:gd name="T56" fmla="*/ 367 w 414"/>
              <a:gd name="T57" fmla="*/ 0 h 490"/>
              <a:gd name="T58" fmla="*/ 414 w 414"/>
              <a:gd name="T59" fmla="*/ 50 h 490"/>
              <a:gd name="T60" fmla="*/ 414 w 414"/>
              <a:gd name="T61" fmla="*/ 431 h 490"/>
              <a:gd name="T62" fmla="*/ 146 w 414"/>
              <a:gd name="T63" fmla="*/ 314 h 490"/>
              <a:gd name="T64" fmla="*/ 292 w 414"/>
              <a:gd name="T65" fmla="*/ 314 h 490"/>
              <a:gd name="T66" fmla="*/ 292 w 414"/>
              <a:gd name="T67" fmla="*/ 329 h 490"/>
              <a:gd name="T68" fmla="*/ 281 w 414"/>
              <a:gd name="T69" fmla="*/ 341 h 490"/>
              <a:gd name="T70" fmla="*/ 156 w 414"/>
              <a:gd name="T71" fmla="*/ 341 h 490"/>
              <a:gd name="T72" fmla="*/ 146 w 414"/>
              <a:gd name="T73" fmla="*/ 329 h 490"/>
              <a:gd name="T74" fmla="*/ 146 w 414"/>
              <a:gd name="T75" fmla="*/ 314 h 490"/>
              <a:gd name="T76" fmla="*/ 219 w 414"/>
              <a:gd name="T77" fmla="*/ 263 h 490"/>
              <a:gd name="T78" fmla="*/ 180 w 414"/>
              <a:gd name="T79" fmla="*/ 203 h 490"/>
              <a:gd name="T80" fmla="*/ 219 w 414"/>
              <a:gd name="T81" fmla="*/ 143 h 490"/>
              <a:gd name="T82" fmla="*/ 257 w 414"/>
              <a:gd name="T83" fmla="*/ 203 h 490"/>
              <a:gd name="T84" fmla="*/ 219 w 414"/>
              <a:gd name="T85" fmla="*/ 263 h 490"/>
              <a:gd name="T86" fmla="*/ 74 w 414"/>
              <a:gd name="T87" fmla="*/ 440 h 490"/>
              <a:gd name="T88" fmla="*/ 26 w 414"/>
              <a:gd name="T89" fmla="*/ 440 h 490"/>
              <a:gd name="T90" fmla="*/ 0 w 414"/>
              <a:gd name="T91" fmla="*/ 419 h 490"/>
              <a:gd name="T92" fmla="*/ 0 w 414"/>
              <a:gd name="T93" fmla="*/ 417 h 490"/>
              <a:gd name="T94" fmla="*/ 18 w 414"/>
              <a:gd name="T95" fmla="*/ 404 h 490"/>
              <a:gd name="T96" fmla="*/ 29 w 414"/>
              <a:gd name="T97" fmla="*/ 408 h 490"/>
              <a:gd name="T98" fmla="*/ 74 w 414"/>
              <a:gd name="T99" fmla="*/ 408 h 490"/>
              <a:gd name="T100" fmla="*/ 87 w 414"/>
              <a:gd name="T101" fmla="*/ 423 h 490"/>
              <a:gd name="T102" fmla="*/ 87 w 414"/>
              <a:gd name="T103" fmla="*/ 425 h 490"/>
              <a:gd name="T104" fmla="*/ 74 w 414"/>
              <a:gd name="T105" fmla="*/ 440 h 490"/>
              <a:gd name="T106" fmla="*/ 74 w 414"/>
              <a:gd name="T107" fmla="*/ 107 h 490"/>
              <a:gd name="T108" fmla="*/ 26 w 414"/>
              <a:gd name="T109" fmla="*/ 107 h 490"/>
              <a:gd name="T110" fmla="*/ 0 w 414"/>
              <a:gd name="T111" fmla="*/ 86 h 490"/>
              <a:gd name="T112" fmla="*/ 0 w 414"/>
              <a:gd name="T113" fmla="*/ 83 h 490"/>
              <a:gd name="T114" fmla="*/ 18 w 414"/>
              <a:gd name="T115" fmla="*/ 71 h 490"/>
              <a:gd name="T116" fmla="*/ 29 w 414"/>
              <a:gd name="T117" fmla="*/ 74 h 490"/>
              <a:gd name="T118" fmla="*/ 74 w 414"/>
              <a:gd name="T119" fmla="*/ 74 h 490"/>
              <a:gd name="T120" fmla="*/ 87 w 414"/>
              <a:gd name="T121" fmla="*/ 89 h 490"/>
              <a:gd name="T122" fmla="*/ 87 w 414"/>
              <a:gd name="T123" fmla="*/ 92 h 490"/>
              <a:gd name="T124" fmla="*/ 74 w 414"/>
              <a:gd name="T125" fmla="*/ 10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90">
                <a:moveTo>
                  <a:pt x="386" y="452"/>
                </a:moveTo>
                <a:cubicBezTo>
                  <a:pt x="386" y="322"/>
                  <a:pt x="386" y="193"/>
                  <a:pt x="386" y="63"/>
                </a:cubicBezTo>
                <a:cubicBezTo>
                  <a:pt x="386" y="42"/>
                  <a:pt x="371" y="24"/>
                  <a:pt x="351" y="24"/>
                </a:cubicBezTo>
                <a:cubicBezTo>
                  <a:pt x="255" y="24"/>
                  <a:pt x="159" y="24"/>
                  <a:pt x="63" y="24"/>
                </a:cubicBezTo>
                <a:cubicBezTo>
                  <a:pt x="44" y="24"/>
                  <a:pt x="28" y="42"/>
                  <a:pt x="28" y="63"/>
                </a:cubicBezTo>
                <a:cubicBezTo>
                  <a:pt x="47" y="63"/>
                  <a:pt x="66" y="63"/>
                  <a:pt x="85" y="63"/>
                </a:cubicBezTo>
                <a:cubicBezTo>
                  <a:pt x="94" y="63"/>
                  <a:pt x="101" y="71"/>
                  <a:pt x="101" y="81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1" y="110"/>
                  <a:pt x="94" y="118"/>
                  <a:pt x="85" y="118"/>
                </a:cubicBezTo>
                <a:cubicBezTo>
                  <a:pt x="66" y="118"/>
                  <a:pt x="47" y="118"/>
                  <a:pt x="28" y="118"/>
                </a:cubicBezTo>
                <a:cubicBezTo>
                  <a:pt x="28" y="397"/>
                  <a:pt x="28" y="397"/>
                  <a:pt x="28" y="397"/>
                </a:cubicBezTo>
                <a:cubicBezTo>
                  <a:pt x="47" y="397"/>
                  <a:pt x="66" y="397"/>
                  <a:pt x="85" y="397"/>
                </a:cubicBezTo>
                <a:cubicBezTo>
                  <a:pt x="94" y="397"/>
                  <a:pt x="101" y="405"/>
                  <a:pt x="101" y="414"/>
                </a:cubicBezTo>
                <a:cubicBezTo>
                  <a:pt x="101" y="434"/>
                  <a:pt x="101" y="434"/>
                  <a:pt x="101" y="434"/>
                </a:cubicBezTo>
                <a:cubicBezTo>
                  <a:pt x="101" y="443"/>
                  <a:pt x="94" y="451"/>
                  <a:pt x="85" y="451"/>
                </a:cubicBezTo>
                <a:cubicBezTo>
                  <a:pt x="67" y="451"/>
                  <a:pt x="49" y="451"/>
                  <a:pt x="30" y="451"/>
                </a:cubicBezTo>
                <a:cubicBezTo>
                  <a:pt x="30" y="452"/>
                  <a:pt x="30" y="452"/>
                  <a:pt x="30" y="452"/>
                </a:cubicBezTo>
                <a:cubicBezTo>
                  <a:pt x="30" y="473"/>
                  <a:pt x="46" y="490"/>
                  <a:pt x="66" y="490"/>
                </a:cubicBezTo>
                <a:cubicBezTo>
                  <a:pt x="161" y="490"/>
                  <a:pt x="256" y="490"/>
                  <a:pt x="351" y="490"/>
                </a:cubicBezTo>
                <a:cubicBezTo>
                  <a:pt x="371" y="490"/>
                  <a:pt x="386" y="473"/>
                  <a:pt x="386" y="452"/>
                </a:cubicBezTo>
                <a:close/>
                <a:moveTo>
                  <a:pt x="414" y="431"/>
                </a:moveTo>
                <a:cubicBezTo>
                  <a:pt x="414" y="444"/>
                  <a:pt x="402" y="456"/>
                  <a:pt x="393" y="463"/>
                </a:cubicBezTo>
                <a:cubicBezTo>
                  <a:pt x="398" y="456"/>
                  <a:pt x="401" y="447"/>
                  <a:pt x="401" y="438"/>
                </a:cubicBezTo>
                <a:cubicBezTo>
                  <a:pt x="401" y="310"/>
                  <a:pt x="402" y="183"/>
                  <a:pt x="401" y="55"/>
                </a:cubicBezTo>
                <a:cubicBezTo>
                  <a:pt x="401" y="29"/>
                  <a:pt x="385" y="11"/>
                  <a:pt x="362" y="11"/>
                </a:cubicBezTo>
                <a:cubicBezTo>
                  <a:pt x="266" y="11"/>
                  <a:pt x="174" y="11"/>
                  <a:pt x="78" y="11"/>
                </a:cubicBezTo>
                <a:cubicBezTo>
                  <a:pt x="70" y="11"/>
                  <a:pt x="63" y="13"/>
                  <a:pt x="57" y="18"/>
                </a:cubicBezTo>
                <a:cubicBezTo>
                  <a:pt x="64" y="9"/>
                  <a:pt x="74" y="0"/>
                  <a:pt x="85" y="0"/>
                </a:cubicBezTo>
                <a:cubicBezTo>
                  <a:pt x="180" y="0"/>
                  <a:pt x="271" y="0"/>
                  <a:pt x="367" y="0"/>
                </a:cubicBezTo>
                <a:cubicBezTo>
                  <a:pt x="392" y="0"/>
                  <a:pt x="414" y="22"/>
                  <a:pt x="414" y="50"/>
                </a:cubicBezTo>
                <a:cubicBezTo>
                  <a:pt x="414" y="177"/>
                  <a:pt x="414" y="304"/>
                  <a:pt x="414" y="431"/>
                </a:cubicBezTo>
                <a:close/>
                <a:moveTo>
                  <a:pt x="146" y="314"/>
                </a:moveTo>
                <a:cubicBezTo>
                  <a:pt x="146" y="261"/>
                  <a:pt x="292" y="261"/>
                  <a:pt x="292" y="314"/>
                </a:cubicBezTo>
                <a:cubicBezTo>
                  <a:pt x="292" y="329"/>
                  <a:pt x="292" y="329"/>
                  <a:pt x="292" y="329"/>
                </a:cubicBezTo>
                <a:cubicBezTo>
                  <a:pt x="292" y="335"/>
                  <a:pt x="287" y="341"/>
                  <a:pt x="281" y="341"/>
                </a:cubicBezTo>
                <a:cubicBezTo>
                  <a:pt x="156" y="341"/>
                  <a:pt x="156" y="341"/>
                  <a:pt x="156" y="341"/>
                </a:cubicBezTo>
                <a:cubicBezTo>
                  <a:pt x="150" y="341"/>
                  <a:pt x="146" y="335"/>
                  <a:pt x="146" y="329"/>
                </a:cubicBezTo>
                <a:cubicBezTo>
                  <a:pt x="146" y="314"/>
                  <a:pt x="146" y="314"/>
                  <a:pt x="146" y="314"/>
                </a:cubicBezTo>
                <a:close/>
                <a:moveTo>
                  <a:pt x="219" y="263"/>
                </a:moveTo>
                <a:cubicBezTo>
                  <a:pt x="201" y="263"/>
                  <a:pt x="180" y="236"/>
                  <a:pt x="180" y="203"/>
                </a:cubicBezTo>
                <a:cubicBezTo>
                  <a:pt x="180" y="170"/>
                  <a:pt x="175" y="143"/>
                  <a:pt x="219" y="143"/>
                </a:cubicBezTo>
                <a:cubicBezTo>
                  <a:pt x="263" y="143"/>
                  <a:pt x="257" y="170"/>
                  <a:pt x="257" y="203"/>
                </a:cubicBezTo>
                <a:cubicBezTo>
                  <a:pt x="257" y="236"/>
                  <a:pt x="237" y="263"/>
                  <a:pt x="219" y="263"/>
                </a:cubicBezTo>
                <a:close/>
                <a:moveTo>
                  <a:pt x="74" y="440"/>
                </a:moveTo>
                <a:cubicBezTo>
                  <a:pt x="26" y="440"/>
                  <a:pt x="26" y="440"/>
                  <a:pt x="26" y="440"/>
                </a:cubicBezTo>
                <a:cubicBezTo>
                  <a:pt x="14" y="440"/>
                  <a:pt x="0" y="435"/>
                  <a:pt x="0" y="419"/>
                </a:cubicBezTo>
                <a:cubicBezTo>
                  <a:pt x="0" y="418"/>
                  <a:pt x="0" y="417"/>
                  <a:pt x="0" y="417"/>
                </a:cubicBezTo>
                <a:cubicBezTo>
                  <a:pt x="0" y="398"/>
                  <a:pt x="15" y="397"/>
                  <a:pt x="18" y="404"/>
                </a:cubicBezTo>
                <a:cubicBezTo>
                  <a:pt x="19" y="407"/>
                  <a:pt x="23" y="408"/>
                  <a:pt x="29" y="408"/>
                </a:cubicBezTo>
                <a:cubicBezTo>
                  <a:pt x="74" y="408"/>
                  <a:pt x="74" y="408"/>
                  <a:pt x="74" y="408"/>
                </a:cubicBezTo>
                <a:cubicBezTo>
                  <a:pt x="81" y="408"/>
                  <a:pt x="87" y="415"/>
                  <a:pt x="87" y="423"/>
                </a:cubicBezTo>
                <a:cubicBezTo>
                  <a:pt x="87" y="424"/>
                  <a:pt x="87" y="424"/>
                  <a:pt x="87" y="425"/>
                </a:cubicBezTo>
                <a:cubicBezTo>
                  <a:pt x="87" y="433"/>
                  <a:pt x="81" y="440"/>
                  <a:pt x="74" y="440"/>
                </a:cubicBezTo>
                <a:close/>
                <a:moveTo>
                  <a:pt x="74" y="107"/>
                </a:moveTo>
                <a:cubicBezTo>
                  <a:pt x="26" y="107"/>
                  <a:pt x="26" y="107"/>
                  <a:pt x="26" y="107"/>
                </a:cubicBezTo>
                <a:cubicBezTo>
                  <a:pt x="14" y="107"/>
                  <a:pt x="0" y="102"/>
                  <a:pt x="0" y="86"/>
                </a:cubicBezTo>
                <a:cubicBezTo>
                  <a:pt x="0" y="85"/>
                  <a:pt x="0" y="84"/>
                  <a:pt x="0" y="83"/>
                </a:cubicBezTo>
                <a:cubicBezTo>
                  <a:pt x="0" y="65"/>
                  <a:pt x="15" y="64"/>
                  <a:pt x="18" y="71"/>
                </a:cubicBezTo>
                <a:cubicBezTo>
                  <a:pt x="19" y="74"/>
                  <a:pt x="23" y="74"/>
                  <a:pt x="29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1" y="74"/>
                  <a:pt x="87" y="81"/>
                  <a:pt x="87" y="89"/>
                </a:cubicBezTo>
                <a:cubicBezTo>
                  <a:pt x="87" y="90"/>
                  <a:pt x="87" y="91"/>
                  <a:pt x="87" y="92"/>
                </a:cubicBezTo>
                <a:cubicBezTo>
                  <a:pt x="87" y="100"/>
                  <a:pt x="81" y="107"/>
                  <a:pt x="74" y="1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23"/>
          <p:cNvSpPr>
            <a:spLocks noEditPoints="1"/>
          </p:cNvSpPr>
          <p:nvPr/>
        </p:nvSpPr>
        <p:spPr bwMode="auto">
          <a:xfrm>
            <a:off x="7111309" y="4658089"/>
            <a:ext cx="618959" cy="923117"/>
          </a:xfrm>
          <a:custGeom>
            <a:avLst/>
            <a:gdLst>
              <a:gd name="T0" fmla="*/ 385 w 385"/>
              <a:gd name="T1" fmla="*/ 222 h 522"/>
              <a:gd name="T2" fmla="*/ 346 w 385"/>
              <a:gd name="T3" fmla="*/ 217 h 522"/>
              <a:gd name="T4" fmla="*/ 340 w 385"/>
              <a:gd name="T5" fmla="*/ 317 h 522"/>
              <a:gd name="T6" fmla="*/ 321 w 385"/>
              <a:gd name="T7" fmla="*/ 324 h 522"/>
              <a:gd name="T8" fmla="*/ 315 w 385"/>
              <a:gd name="T9" fmla="*/ 300 h 522"/>
              <a:gd name="T10" fmla="*/ 64 w 385"/>
              <a:gd name="T11" fmla="*/ 306 h 522"/>
              <a:gd name="T12" fmla="*/ 54 w 385"/>
              <a:gd name="T13" fmla="*/ 325 h 522"/>
              <a:gd name="T14" fmla="*/ 45 w 385"/>
              <a:gd name="T15" fmla="*/ 222 h 522"/>
              <a:gd name="T16" fmla="*/ 6 w 385"/>
              <a:gd name="T17" fmla="*/ 217 h 522"/>
              <a:gd name="T18" fmla="*/ 0 w 385"/>
              <a:gd name="T19" fmla="*/ 344 h 522"/>
              <a:gd name="T20" fmla="*/ 172 w 385"/>
              <a:gd name="T21" fmla="*/ 365 h 522"/>
              <a:gd name="T22" fmla="*/ 63 w 385"/>
              <a:gd name="T23" fmla="*/ 468 h 522"/>
              <a:gd name="T24" fmla="*/ 43 w 385"/>
              <a:gd name="T25" fmla="*/ 516 h 522"/>
              <a:gd name="T26" fmla="*/ 78 w 385"/>
              <a:gd name="T27" fmla="*/ 522 h 522"/>
              <a:gd name="T28" fmla="*/ 84 w 385"/>
              <a:gd name="T29" fmla="*/ 504 h 522"/>
              <a:gd name="T30" fmla="*/ 172 w 385"/>
              <a:gd name="T31" fmla="*/ 516 h 522"/>
              <a:gd name="T32" fmla="*/ 207 w 385"/>
              <a:gd name="T33" fmla="*/ 522 h 522"/>
              <a:gd name="T34" fmla="*/ 213 w 385"/>
              <a:gd name="T35" fmla="*/ 504 h 522"/>
              <a:gd name="T36" fmla="*/ 301 w 385"/>
              <a:gd name="T37" fmla="*/ 516 h 522"/>
              <a:gd name="T38" fmla="*/ 336 w 385"/>
              <a:gd name="T39" fmla="*/ 522 h 522"/>
              <a:gd name="T40" fmla="*/ 342 w 385"/>
              <a:gd name="T41" fmla="*/ 486 h 522"/>
              <a:gd name="T42" fmla="*/ 213 w 385"/>
              <a:gd name="T43" fmla="*/ 468 h 522"/>
              <a:gd name="T44" fmla="*/ 362 w 385"/>
              <a:gd name="T45" fmla="*/ 365 h 522"/>
              <a:gd name="T46" fmla="*/ 70 w 385"/>
              <a:gd name="T47" fmla="*/ 149 h 522"/>
              <a:gd name="T48" fmla="*/ 322 w 385"/>
              <a:gd name="T49" fmla="*/ 155 h 522"/>
              <a:gd name="T50" fmla="*/ 316 w 385"/>
              <a:gd name="T51" fmla="*/ 273 h 522"/>
              <a:gd name="T52" fmla="*/ 63 w 385"/>
              <a:gd name="T53" fmla="*/ 268 h 522"/>
              <a:gd name="T54" fmla="*/ 70 w 385"/>
              <a:gd name="T55" fmla="*/ 149 h 522"/>
              <a:gd name="T56" fmla="*/ 281 w 385"/>
              <a:gd name="T57" fmla="*/ 0 h 522"/>
              <a:gd name="T58" fmla="*/ 322 w 385"/>
              <a:gd name="T59" fmla="*/ 119 h 522"/>
              <a:gd name="T60" fmla="*/ 70 w 385"/>
              <a:gd name="T61" fmla="*/ 124 h 522"/>
              <a:gd name="T62" fmla="*/ 63 w 385"/>
              <a:gd name="T63" fmla="*/ 3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5" h="522">
                <a:moveTo>
                  <a:pt x="385" y="345"/>
                </a:moveTo>
                <a:cubicBezTo>
                  <a:pt x="385" y="305"/>
                  <a:pt x="385" y="263"/>
                  <a:pt x="385" y="222"/>
                </a:cubicBezTo>
                <a:cubicBezTo>
                  <a:pt x="385" y="219"/>
                  <a:pt x="382" y="217"/>
                  <a:pt x="379" y="217"/>
                </a:cubicBezTo>
                <a:cubicBezTo>
                  <a:pt x="346" y="217"/>
                  <a:pt x="346" y="217"/>
                  <a:pt x="346" y="217"/>
                </a:cubicBezTo>
                <a:cubicBezTo>
                  <a:pt x="342" y="217"/>
                  <a:pt x="340" y="219"/>
                  <a:pt x="340" y="222"/>
                </a:cubicBezTo>
                <a:cubicBezTo>
                  <a:pt x="340" y="254"/>
                  <a:pt x="340" y="285"/>
                  <a:pt x="340" y="317"/>
                </a:cubicBezTo>
                <a:cubicBezTo>
                  <a:pt x="340" y="321"/>
                  <a:pt x="336" y="324"/>
                  <a:pt x="331" y="324"/>
                </a:cubicBezTo>
                <a:cubicBezTo>
                  <a:pt x="330" y="324"/>
                  <a:pt x="323" y="324"/>
                  <a:pt x="321" y="324"/>
                </a:cubicBezTo>
                <a:cubicBezTo>
                  <a:pt x="321" y="306"/>
                  <a:pt x="321" y="306"/>
                  <a:pt x="321" y="306"/>
                </a:cubicBezTo>
                <a:cubicBezTo>
                  <a:pt x="321" y="303"/>
                  <a:pt x="319" y="300"/>
                  <a:pt x="315" y="300"/>
                </a:cubicBezTo>
                <a:cubicBezTo>
                  <a:pt x="233" y="300"/>
                  <a:pt x="152" y="300"/>
                  <a:pt x="70" y="300"/>
                </a:cubicBezTo>
                <a:cubicBezTo>
                  <a:pt x="67" y="300"/>
                  <a:pt x="64" y="303"/>
                  <a:pt x="64" y="306"/>
                </a:cubicBezTo>
                <a:cubicBezTo>
                  <a:pt x="64" y="325"/>
                  <a:pt x="64" y="325"/>
                  <a:pt x="64" y="325"/>
                </a:cubicBezTo>
                <a:cubicBezTo>
                  <a:pt x="54" y="325"/>
                  <a:pt x="54" y="325"/>
                  <a:pt x="54" y="325"/>
                </a:cubicBezTo>
                <a:cubicBezTo>
                  <a:pt x="49" y="325"/>
                  <a:pt x="45" y="322"/>
                  <a:pt x="45" y="318"/>
                </a:cubicBezTo>
                <a:cubicBezTo>
                  <a:pt x="45" y="222"/>
                  <a:pt x="45" y="222"/>
                  <a:pt x="45" y="222"/>
                </a:cubicBezTo>
                <a:cubicBezTo>
                  <a:pt x="45" y="219"/>
                  <a:pt x="42" y="217"/>
                  <a:pt x="39" y="217"/>
                </a:cubicBezTo>
                <a:cubicBezTo>
                  <a:pt x="6" y="217"/>
                  <a:pt x="6" y="217"/>
                  <a:pt x="6" y="217"/>
                </a:cubicBezTo>
                <a:cubicBezTo>
                  <a:pt x="2" y="217"/>
                  <a:pt x="0" y="219"/>
                  <a:pt x="0" y="222"/>
                </a:cubicBezTo>
                <a:cubicBezTo>
                  <a:pt x="0" y="263"/>
                  <a:pt x="0" y="304"/>
                  <a:pt x="0" y="344"/>
                </a:cubicBezTo>
                <a:cubicBezTo>
                  <a:pt x="0" y="356"/>
                  <a:pt x="9" y="365"/>
                  <a:pt x="22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468"/>
                  <a:pt x="172" y="468"/>
                  <a:pt x="172" y="468"/>
                </a:cubicBezTo>
                <a:cubicBezTo>
                  <a:pt x="63" y="468"/>
                  <a:pt x="63" y="468"/>
                  <a:pt x="63" y="468"/>
                </a:cubicBezTo>
                <a:cubicBezTo>
                  <a:pt x="52" y="468"/>
                  <a:pt x="43" y="476"/>
                  <a:pt x="43" y="486"/>
                </a:cubicBezTo>
                <a:cubicBezTo>
                  <a:pt x="43" y="496"/>
                  <a:pt x="43" y="506"/>
                  <a:pt x="43" y="516"/>
                </a:cubicBezTo>
                <a:cubicBezTo>
                  <a:pt x="43" y="519"/>
                  <a:pt x="46" y="522"/>
                  <a:pt x="49" y="522"/>
                </a:cubicBezTo>
                <a:cubicBezTo>
                  <a:pt x="78" y="522"/>
                  <a:pt x="78" y="522"/>
                  <a:pt x="78" y="522"/>
                </a:cubicBezTo>
                <a:cubicBezTo>
                  <a:pt x="81" y="522"/>
                  <a:pt x="84" y="519"/>
                  <a:pt x="84" y="516"/>
                </a:cubicBezTo>
                <a:cubicBezTo>
                  <a:pt x="84" y="504"/>
                  <a:pt x="84" y="504"/>
                  <a:pt x="84" y="504"/>
                </a:cubicBezTo>
                <a:cubicBezTo>
                  <a:pt x="172" y="504"/>
                  <a:pt x="172" y="504"/>
                  <a:pt x="172" y="504"/>
                </a:cubicBezTo>
                <a:cubicBezTo>
                  <a:pt x="172" y="516"/>
                  <a:pt x="172" y="516"/>
                  <a:pt x="172" y="516"/>
                </a:cubicBezTo>
                <a:cubicBezTo>
                  <a:pt x="172" y="519"/>
                  <a:pt x="175" y="522"/>
                  <a:pt x="179" y="522"/>
                </a:cubicBezTo>
                <a:cubicBezTo>
                  <a:pt x="207" y="522"/>
                  <a:pt x="207" y="522"/>
                  <a:pt x="207" y="522"/>
                </a:cubicBezTo>
                <a:cubicBezTo>
                  <a:pt x="210" y="522"/>
                  <a:pt x="213" y="519"/>
                  <a:pt x="213" y="516"/>
                </a:cubicBezTo>
                <a:cubicBezTo>
                  <a:pt x="213" y="504"/>
                  <a:pt x="213" y="504"/>
                  <a:pt x="213" y="504"/>
                </a:cubicBezTo>
                <a:cubicBezTo>
                  <a:pt x="301" y="504"/>
                  <a:pt x="301" y="504"/>
                  <a:pt x="301" y="504"/>
                </a:cubicBezTo>
                <a:cubicBezTo>
                  <a:pt x="301" y="516"/>
                  <a:pt x="301" y="516"/>
                  <a:pt x="301" y="516"/>
                </a:cubicBezTo>
                <a:cubicBezTo>
                  <a:pt x="301" y="519"/>
                  <a:pt x="304" y="522"/>
                  <a:pt x="308" y="522"/>
                </a:cubicBezTo>
                <a:cubicBezTo>
                  <a:pt x="336" y="522"/>
                  <a:pt x="336" y="522"/>
                  <a:pt x="336" y="522"/>
                </a:cubicBezTo>
                <a:cubicBezTo>
                  <a:pt x="339" y="522"/>
                  <a:pt x="342" y="519"/>
                  <a:pt x="342" y="516"/>
                </a:cubicBezTo>
                <a:cubicBezTo>
                  <a:pt x="342" y="486"/>
                  <a:pt x="342" y="486"/>
                  <a:pt x="342" y="486"/>
                </a:cubicBezTo>
                <a:cubicBezTo>
                  <a:pt x="342" y="476"/>
                  <a:pt x="333" y="468"/>
                  <a:pt x="322" y="468"/>
                </a:cubicBezTo>
                <a:cubicBezTo>
                  <a:pt x="213" y="468"/>
                  <a:pt x="213" y="468"/>
                  <a:pt x="213" y="468"/>
                </a:cubicBezTo>
                <a:cubicBezTo>
                  <a:pt x="213" y="365"/>
                  <a:pt x="213" y="365"/>
                  <a:pt x="213" y="365"/>
                </a:cubicBezTo>
                <a:cubicBezTo>
                  <a:pt x="362" y="365"/>
                  <a:pt x="362" y="365"/>
                  <a:pt x="362" y="365"/>
                </a:cubicBezTo>
                <a:cubicBezTo>
                  <a:pt x="374" y="365"/>
                  <a:pt x="385" y="356"/>
                  <a:pt x="385" y="345"/>
                </a:cubicBezTo>
                <a:close/>
                <a:moveTo>
                  <a:pt x="70" y="149"/>
                </a:moveTo>
                <a:cubicBezTo>
                  <a:pt x="152" y="149"/>
                  <a:pt x="234" y="149"/>
                  <a:pt x="316" y="149"/>
                </a:cubicBezTo>
                <a:cubicBezTo>
                  <a:pt x="319" y="149"/>
                  <a:pt x="322" y="152"/>
                  <a:pt x="322" y="155"/>
                </a:cubicBezTo>
                <a:cubicBezTo>
                  <a:pt x="322" y="197"/>
                  <a:pt x="322" y="225"/>
                  <a:pt x="322" y="268"/>
                </a:cubicBezTo>
                <a:cubicBezTo>
                  <a:pt x="322" y="271"/>
                  <a:pt x="319" y="273"/>
                  <a:pt x="316" y="273"/>
                </a:cubicBezTo>
                <a:cubicBezTo>
                  <a:pt x="234" y="273"/>
                  <a:pt x="152" y="273"/>
                  <a:pt x="70" y="273"/>
                </a:cubicBezTo>
                <a:cubicBezTo>
                  <a:pt x="66" y="273"/>
                  <a:pt x="63" y="271"/>
                  <a:pt x="63" y="268"/>
                </a:cubicBezTo>
                <a:cubicBezTo>
                  <a:pt x="63" y="225"/>
                  <a:pt x="63" y="197"/>
                  <a:pt x="63" y="155"/>
                </a:cubicBezTo>
                <a:cubicBezTo>
                  <a:pt x="63" y="152"/>
                  <a:pt x="66" y="149"/>
                  <a:pt x="70" y="149"/>
                </a:cubicBezTo>
                <a:close/>
                <a:moveTo>
                  <a:pt x="104" y="0"/>
                </a:moveTo>
                <a:cubicBezTo>
                  <a:pt x="163" y="0"/>
                  <a:pt x="222" y="0"/>
                  <a:pt x="281" y="0"/>
                </a:cubicBezTo>
                <a:cubicBezTo>
                  <a:pt x="303" y="0"/>
                  <a:pt x="322" y="16"/>
                  <a:pt x="322" y="36"/>
                </a:cubicBezTo>
                <a:cubicBezTo>
                  <a:pt x="322" y="68"/>
                  <a:pt x="322" y="87"/>
                  <a:pt x="322" y="119"/>
                </a:cubicBezTo>
                <a:cubicBezTo>
                  <a:pt x="322" y="122"/>
                  <a:pt x="319" y="124"/>
                  <a:pt x="316" y="124"/>
                </a:cubicBezTo>
                <a:cubicBezTo>
                  <a:pt x="234" y="124"/>
                  <a:pt x="152" y="124"/>
                  <a:pt x="70" y="124"/>
                </a:cubicBezTo>
                <a:cubicBezTo>
                  <a:pt x="66" y="124"/>
                  <a:pt x="63" y="122"/>
                  <a:pt x="63" y="119"/>
                </a:cubicBezTo>
                <a:cubicBezTo>
                  <a:pt x="63" y="87"/>
                  <a:pt x="63" y="68"/>
                  <a:pt x="63" y="36"/>
                </a:cubicBezTo>
                <a:cubicBezTo>
                  <a:pt x="63" y="16"/>
                  <a:pt x="82" y="0"/>
                  <a:pt x="104" y="0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3584100" y="44437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80340" y="4850376"/>
            <a:ext cx="270606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8891470" y="44437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87710" y="4850376"/>
            <a:ext cx="270606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2"/>
          <p:cNvSpPr/>
          <p:nvPr/>
        </p:nvSpPr>
        <p:spPr>
          <a:xfrm rot="2353060">
            <a:off x="4542861" y="3896659"/>
            <a:ext cx="902694" cy="649287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  <a:gd name="connsiteX0-101" fmla="*/ 0 w 894278"/>
              <a:gd name="connsiteY0-102" fmla="*/ 612000 h 612000"/>
              <a:gd name="connsiteX1-103" fmla="*/ 143655 w 894278"/>
              <a:gd name="connsiteY1-104" fmla="*/ 0 h 612000"/>
              <a:gd name="connsiteX2-105" fmla="*/ 894278 w 894278"/>
              <a:gd name="connsiteY2-106" fmla="*/ 10138 h 612000"/>
              <a:gd name="connsiteX3-107" fmla="*/ 889602 w 894278"/>
              <a:gd name="connsiteY3-108" fmla="*/ 590004 h 612000"/>
              <a:gd name="connsiteX4-109" fmla="*/ 0 w 894278"/>
              <a:gd name="connsiteY4-110" fmla="*/ 612000 h 612000"/>
              <a:gd name="connsiteX0-111" fmla="*/ 0 w 901763"/>
              <a:gd name="connsiteY0-112" fmla="*/ 612000 h 612000"/>
              <a:gd name="connsiteX1-113" fmla="*/ 143655 w 901763"/>
              <a:gd name="connsiteY1-114" fmla="*/ 0 h 612000"/>
              <a:gd name="connsiteX2-115" fmla="*/ 894278 w 901763"/>
              <a:gd name="connsiteY2-116" fmla="*/ 10138 h 612000"/>
              <a:gd name="connsiteX3-117" fmla="*/ 901487 w 901763"/>
              <a:gd name="connsiteY3-118" fmla="*/ 589544 h 612000"/>
              <a:gd name="connsiteX4-119" fmla="*/ 0 w 901763"/>
              <a:gd name="connsiteY4-120" fmla="*/ 612000 h 612000"/>
              <a:gd name="connsiteX0-121" fmla="*/ 0 w 901770"/>
              <a:gd name="connsiteY0-122" fmla="*/ 612000 h 612000"/>
              <a:gd name="connsiteX1-123" fmla="*/ 143655 w 901770"/>
              <a:gd name="connsiteY1-124" fmla="*/ 0 h 612000"/>
              <a:gd name="connsiteX2-125" fmla="*/ 894617 w 901770"/>
              <a:gd name="connsiteY2-126" fmla="*/ 6980 h 612000"/>
              <a:gd name="connsiteX3-127" fmla="*/ 901487 w 901770"/>
              <a:gd name="connsiteY3-128" fmla="*/ 589544 h 612000"/>
              <a:gd name="connsiteX4-129" fmla="*/ 0 w 901770"/>
              <a:gd name="connsiteY4-13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770" h="612000">
                <a:moveTo>
                  <a:pt x="0" y="612000"/>
                </a:moveTo>
                <a:lnTo>
                  <a:pt x="143655" y="0"/>
                </a:lnTo>
                <a:lnTo>
                  <a:pt x="894617" y="6980"/>
                </a:lnTo>
                <a:cubicBezTo>
                  <a:pt x="892431" y="197573"/>
                  <a:pt x="903673" y="398951"/>
                  <a:pt x="901487" y="589544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平行四边形 2"/>
          <p:cNvSpPr/>
          <p:nvPr/>
        </p:nvSpPr>
        <p:spPr>
          <a:xfrm rot="8460000" flipV="1">
            <a:off x="6591697" y="3740150"/>
            <a:ext cx="1619250" cy="612775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平行四边形 2"/>
          <p:cNvSpPr/>
          <p:nvPr/>
        </p:nvSpPr>
        <p:spPr>
          <a:xfrm rot="7740000">
            <a:off x="5193110" y="2393950"/>
            <a:ext cx="920750" cy="647700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1393" h="612000">
                <a:moveTo>
                  <a:pt x="0" y="612000"/>
                </a:moveTo>
                <a:lnTo>
                  <a:pt x="143655" y="0"/>
                </a:lnTo>
                <a:lnTo>
                  <a:pt x="921393" y="9538"/>
                </a:lnTo>
                <a:cubicBezTo>
                  <a:pt x="919207" y="200131"/>
                  <a:pt x="891788" y="399411"/>
                  <a:pt x="889602" y="590004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平行四边形 2"/>
          <p:cNvSpPr/>
          <p:nvPr/>
        </p:nvSpPr>
        <p:spPr>
          <a:xfrm rot="13140000">
            <a:off x="6709172" y="3033713"/>
            <a:ext cx="920750" cy="647700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1393" h="612000">
                <a:moveTo>
                  <a:pt x="0" y="612000"/>
                </a:moveTo>
                <a:lnTo>
                  <a:pt x="143655" y="0"/>
                </a:lnTo>
                <a:lnTo>
                  <a:pt x="921393" y="9538"/>
                </a:lnTo>
                <a:cubicBezTo>
                  <a:pt x="919207" y="200131"/>
                  <a:pt x="891788" y="399411"/>
                  <a:pt x="889602" y="590004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平行四边形 2"/>
          <p:cNvSpPr/>
          <p:nvPr/>
        </p:nvSpPr>
        <p:spPr>
          <a:xfrm rot="18540000">
            <a:off x="6071791" y="4550569"/>
            <a:ext cx="920750" cy="649288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  <a:gd name="connsiteX0-11" fmla="*/ 0 w 1525434"/>
              <a:gd name="connsiteY0-12" fmla="*/ 613014 h 613095"/>
              <a:gd name="connsiteX1-13" fmla="*/ 143655 w 1525434"/>
              <a:gd name="connsiteY1-14" fmla="*/ 1014 h 613095"/>
              <a:gd name="connsiteX2-15" fmla="*/ 965458 w 1525434"/>
              <a:gd name="connsiteY2-16" fmla="*/ 0 h 613095"/>
              <a:gd name="connsiteX3-17" fmla="*/ 1525434 w 1525434"/>
              <a:gd name="connsiteY3-18" fmla="*/ 613095 h 613095"/>
              <a:gd name="connsiteX4-19" fmla="*/ 0 w 1525434"/>
              <a:gd name="connsiteY4-20" fmla="*/ 613014 h 613095"/>
              <a:gd name="connsiteX0-21" fmla="*/ 0 w 990402"/>
              <a:gd name="connsiteY0-22" fmla="*/ 613014 h 613285"/>
              <a:gd name="connsiteX1-23" fmla="*/ 143655 w 990402"/>
              <a:gd name="connsiteY1-24" fmla="*/ 1014 h 613285"/>
              <a:gd name="connsiteX2-25" fmla="*/ 965458 w 990402"/>
              <a:gd name="connsiteY2-26" fmla="*/ 0 h 613285"/>
              <a:gd name="connsiteX3-27" fmla="*/ 990402 w 990402"/>
              <a:gd name="connsiteY3-28" fmla="*/ 613285 h 613285"/>
              <a:gd name="connsiteX4-29" fmla="*/ 0 w 990402"/>
              <a:gd name="connsiteY4-30" fmla="*/ 613014 h 613285"/>
              <a:gd name="connsiteX0-31" fmla="*/ 0 w 965458"/>
              <a:gd name="connsiteY0-32" fmla="*/ 613014 h 613014"/>
              <a:gd name="connsiteX1-33" fmla="*/ 143655 w 965458"/>
              <a:gd name="connsiteY1-34" fmla="*/ 1014 h 613014"/>
              <a:gd name="connsiteX2-35" fmla="*/ 965458 w 965458"/>
              <a:gd name="connsiteY2-36" fmla="*/ 0 h 613014"/>
              <a:gd name="connsiteX3-37" fmla="*/ 892039 w 965458"/>
              <a:gd name="connsiteY3-38" fmla="*/ 584330 h 613014"/>
              <a:gd name="connsiteX4-39" fmla="*/ 0 w 965458"/>
              <a:gd name="connsiteY4-40" fmla="*/ 613014 h 613014"/>
              <a:gd name="connsiteX0-41" fmla="*/ 0 w 965458"/>
              <a:gd name="connsiteY0-42" fmla="*/ 613014 h 613014"/>
              <a:gd name="connsiteX1-43" fmla="*/ 143655 w 965458"/>
              <a:gd name="connsiteY1-44" fmla="*/ 1014 h 613014"/>
              <a:gd name="connsiteX2-45" fmla="*/ 965458 w 965458"/>
              <a:gd name="connsiteY2-46" fmla="*/ 0 h 613014"/>
              <a:gd name="connsiteX3-47" fmla="*/ 815065 w 965458"/>
              <a:gd name="connsiteY3-48" fmla="*/ 566027 h 613014"/>
              <a:gd name="connsiteX4-49" fmla="*/ 0 w 965458"/>
              <a:gd name="connsiteY4-50" fmla="*/ 613014 h 613014"/>
              <a:gd name="connsiteX0-51" fmla="*/ 0 w 965458"/>
              <a:gd name="connsiteY0-52" fmla="*/ 613014 h 613014"/>
              <a:gd name="connsiteX1-53" fmla="*/ 143655 w 965458"/>
              <a:gd name="connsiteY1-54" fmla="*/ 1014 h 613014"/>
              <a:gd name="connsiteX2-55" fmla="*/ 965458 w 965458"/>
              <a:gd name="connsiteY2-56" fmla="*/ 0 h 613014"/>
              <a:gd name="connsiteX3-57" fmla="*/ 889102 w 965458"/>
              <a:gd name="connsiteY3-58" fmla="*/ 590436 h 613014"/>
              <a:gd name="connsiteX4-59" fmla="*/ 0 w 965458"/>
              <a:gd name="connsiteY4-60" fmla="*/ 613014 h 613014"/>
              <a:gd name="connsiteX0-61" fmla="*/ 0 w 895659"/>
              <a:gd name="connsiteY0-62" fmla="*/ 612000 h 612000"/>
              <a:gd name="connsiteX1-63" fmla="*/ 143655 w 895659"/>
              <a:gd name="connsiteY1-64" fmla="*/ 0 h 612000"/>
              <a:gd name="connsiteX2-65" fmla="*/ 895659 w 895659"/>
              <a:gd name="connsiteY2-66" fmla="*/ 17644 h 612000"/>
              <a:gd name="connsiteX3-67" fmla="*/ 889102 w 895659"/>
              <a:gd name="connsiteY3-68" fmla="*/ 589422 h 612000"/>
              <a:gd name="connsiteX4-69" fmla="*/ 0 w 895659"/>
              <a:gd name="connsiteY4-70" fmla="*/ 612000 h 612000"/>
              <a:gd name="connsiteX0-71" fmla="*/ 0 w 921393"/>
              <a:gd name="connsiteY0-72" fmla="*/ 612000 h 612000"/>
              <a:gd name="connsiteX1-73" fmla="*/ 143655 w 921393"/>
              <a:gd name="connsiteY1-74" fmla="*/ 0 h 612000"/>
              <a:gd name="connsiteX2-75" fmla="*/ 921393 w 921393"/>
              <a:gd name="connsiteY2-76" fmla="*/ 9538 h 612000"/>
              <a:gd name="connsiteX3-77" fmla="*/ 889102 w 921393"/>
              <a:gd name="connsiteY3-78" fmla="*/ 589422 h 612000"/>
              <a:gd name="connsiteX4-79" fmla="*/ 0 w 921393"/>
              <a:gd name="connsiteY4-80" fmla="*/ 612000 h 612000"/>
              <a:gd name="connsiteX0-81" fmla="*/ 0 w 921393"/>
              <a:gd name="connsiteY0-82" fmla="*/ 612000 h 612000"/>
              <a:gd name="connsiteX1-83" fmla="*/ 143655 w 921393"/>
              <a:gd name="connsiteY1-84" fmla="*/ 0 h 612000"/>
              <a:gd name="connsiteX2-85" fmla="*/ 921393 w 921393"/>
              <a:gd name="connsiteY2-86" fmla="*/ 9538 h 612000"/>
              <a:gd name="connsiteX3-87" fmla="*/ 883698 w 921393"/>
              <a:gd name="connsiteY3-88" fmla="*/ 597414 h 612000"/>
              <a:gd name="connsiteX4-89" fmla="*/ 0 w 921393"/>
              <a:gd name="connsiteY4-90" fmla="*/ 612000 h 612000"/>
              <a:gd name="connsiteX0-91" fmla="*/ 0 w 921393"/>
              <a:gd name="connsiteY0-92" fmla="*/ 612000 h 612000"/>
              <a:gd name="connsiteX1-93" fmla="*/ 143655 w 921393"/>
              <a:gd name="connsiteY1-94" fmla="*/ 0 h 612000"/>
              <a:gd name="connsiteX2-95" fmla="*/ 921393 w 921393"/>
              <a:gd name="connsiteY2-96" fmla="*/ 9538 h 612000"/>
              <a:gd name="connsiteX3-97" fmla="*/ 889602 w 921393"/>
              <a:gd name="connsiteY3-98" fmla="*/ 590004 h 612000"/>
              <a:gd name="connsiteX4-99" fmla="*/ 0 w 921393"/>
              <a:gd name="connsiteY4-100" fmla="*/ 612000 h 61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1393" h="612000">
                <a:moveTo>
                  <a:pt x="0" y="612000"/>
                </a:moveTo>
                <a:lnTo>
                  <a:pt x="143655" y="0"/>
                </a:lnTo>
                <a:lnTo>
                  <a:pt x="921393" y="9538"/>
                </a:lnTo>
                <a:cubicBezTo>
                  <a:pt x="919207" y="200131"/>
                  <a:pt x="891788" y="399411"/>
                  <a:pt x="889602" y="590004"/>
                </a:cubicBezTo>
                <a:lnTo>
                  <a:pt x="0" y="612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平行四边形 2"/>
          <p:cNvSpPr/>
          <p:nvPr/>
        </p:nvSpPr>
        <p:spPr>
          <a:xfrm rot="3060000" flipV="1">
            <a:off x="5532835" y="2184400"/>
            <a:ext cx="1619250" cy="612775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平行四边形 2"/>
          <p:cNvSpPr/>
          <p:nvPr/>
        </p:nvSpPr>
        <p:spPr bwMode="auto">
          <a:xfrm rot="3060000" flipV="1">
            <a:off x="4996260" y="4765675"/>
            <a:ext cx="1620838" cy="611187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平行四边形 2"/>
          <p:cNvSpPr/>
          <p:nvPr/>
        </p:nvSpPr>
        <p:spPr bwMode="auto">
          <a:xfrm rot="8460000" flipH="1">
            <a:off x="3981053" y="3240090"/>
            <a:ext cx="1620838" cy="611189"/>
          </a:xfrm>
          <a:custGeom>
            <a:avLst/>
            <a:gdLst>
              <a:gd name="connsiteX0" fmla="*/ 0 w 1620000"/>
              <a:gd name="connsiteY0" fmla="*/ 612000 h 612000"/>
              <a:gd name="connsiteX1" fmla="*/ 143655 w 1620000"/>
              <a:gd name="connsiteY1" fmla="*/ 0 h 612000"/>
              <a:gd name="connsiteX2" fmla="*/ 1620000 w 1620000"/>
              <a:gd name="connsiteY2" fmla="*/ 0 h 612000"/>
              <a:gd name="connsiteX3" fmla="*/ 1476345 w 1620000"/>
              <a:gd name="connsiteY3" fmla="*/ 612000 h 612000"/>
              <a:gd name="connsiteX4" fmla="*/ 0 w 1620000"/>
              <a:gd name="connsiteY4" fmla="*/ 612000 h 612000"/>
              <a:gd name="connsiteX0-1" fmla="*/ 0 w 1620000"/>
              <a:gd name="connsiteY0-2" fmla="*/ 612000 h 612081"/>
              <a:gd name="connsiteX1-3" fmla="*/ 143655 w 1620000"/>
              <a:gd name="connsiteY1-4" fmla="*/ 0 h 612081"/>
              <a:gd name="connsiteX2-5" fmla="*/ 1620000 w 1620000"/>
              <a:gd name="connsiteY2-6" fmla="*/ 0 h 612081"/>
              <a:gd name="connsiteX3-7" fmla="*/ 1525434 w 1620000"/>
              <a:gd name="connsiteY3-8" fmla="*/ 612081 h 612081"/>
              <a:gd name="connsiteX4-9" fmla="*/ 0 w 1620000"/>
              <a:gd name="connsiteY4-10" fmla="*/ 612000 h 6120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0000" h="612081">
                <a:moveTo>
                  <a:pt x="0" y="612000"/>
                </a:moveTo>
                <a:lnTo>
                  <a:pt x="143655" y="0"/>
                </a:lnTo>
                <a:lnTo>
                  <a:pt x="1620000" y="0"/>
                </a:lnTo>
                <a:lnTo>
                  <a:pt x="1525434" y="612081"/>
                </a:lnTo>
                <a:lnTo>
                  <a:pt x="0" y="612000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769701" y="3490982"/>
            <a:ext cx="627651" cy="618522"/>
            <a:chOff x="3451225" y="3006725"/>
            <a:chExt cx="436563" cy="430213"/>
          </a:xfrm>
          <a:solidFill>
            <a:srgbClr val="FFC000"/>
          </a:solidFill>
        </p:grpSpPr>
        <p:sp>
          <p:nvSpPr>
            <p:cNvPr id="16" name="Freeform 828"/>
            <p:cNvSpPr>
              <a:spLocks noEditPoints="1"/>
            </p:cNvSpPr>
            <p:nvPr/>
          </p:nvSpPr>
          <p:spPr bwMode="auto">
            <a:xfrm>
              <a:off x="3451225" y="3006725"/>
              <a:ext cx="376238" cy="430213"/>
            </a:xfrm>
            <a:custGeom>
              <a:avLst/>
              <a:gdLst>
                <a:gd name="T0" fmla="*/ 0 w 147"/>
                <a:gd name="T1" fmla="*/ 10 h 168"/>
                <a:gd name="T2" fmla="*/ 0 w 147"/>
                <a:gd name="T3" fmla="*/ 158 h 168"/>
                <a:gd name="T4" fmla="*/ 10 w 147"/>
                <a:gd name="T5" fmla="*/ 168 h 168"/>
                <a:gd name="T6" fmla="*/ 22 w 147"/>
                <a:gd name="T7" fmla="*/ 168 h 168"/>
                <a:gd name="T8" fmla="*/ 22 w 147"/>
                <a:gd name="T9" fmla="*/ 0 h 168"/>
                <a:gd name="T10" fmla="*/ 10 w 147"/>
                <a:gd name="T11" fmla="*/ 0 h 168"/>
                <a:gd name="T12" fmla="*/ 0 w 147"/>
                <a:gd name="T13" fmla="*/ 10 h 168"/>
                <a:gd name="T14" fmla="*/ 34 w 147"/>
                <a:gd name="T15" fmla="*/ 0 h 168"/>
                <a:gd name="T16" fmla="*/ 34 w 147"/>
                <a:gd name="T17" fmla="*/ 168 h 168"/>
                <a:gd name="T18" fmla="*/ 147 w 147"/>
                <a:gd name="T19" fmla="*/ 168 h 168"/>
                <a:gd name="T20" fmla="*/ 147 w 147"/>
                <a:gd name="T21" fmla="*/ 0 h 168"/>
                <a:gd name="T22" fmla="*/ 34 w 147"/>
                <a:gd name="T23" fmla="*/ 0 h 168"/>
                <a:gd name="T24" fmla="*/ 134 w 147"/>
                <a:gd name="T25" fmla="*/ 124 h 168"/>
                <a:gd name="T26" fmla="*/ 47 w 147"/>
                <a:gd name="T27" fmla="*/ 124 h 168"/>
                <a:gd name="T28" fmla="*/ 47 w 147"/>
                <a:gd name="T29" fmla="*/ 111 h 168"/>
                <a:gd name="T30" fmla="*/ 58 w 147"/>
                <a:gd name="T31" fmla="*/ 104 h 168"/>
                <a:gd name="T32" fmla="*/ 71 w 147"/>
                <a:gd name="T33" fmla="*/ 99 h 168"/>
                <a:gd name="T34" fmla="*/ 75 w 147"/>
                <a:gd name="T35" fmla="*/ 98 h 168"/>
                <a:gd name="T36" fmla="*/ 79 w 147"/>
                <a:gd name="T37" fmla="*/ 92 h 168"/>
                <a:gd name="T38" fmla="*/ 80 w 147"/>
                <a:gd name="T39" fmla="*/ 91 h 168"/>
                <a:gd name="T40" fmla="*/ 78 w 147"/>
                <a:gd name="T41" fmla="*/ 87 h 168"/>
                <a:gd name="T42" fmla="*/ 77 w 147"/>
                <a:gd name="T43" fmla="*/ 80 h 168"/>
                <a:gd name="T44" fmla="*/ 76 w 147"/>
                <a:gd name="T45" fmla="*/ 80 h 168"/>
                <a:gd name="T46" fmla="*/ 73 w 147"/>
                <a:gd name="T47" fmla="*/ 70 h 168"/>
                <a:gd name="T48" fmla="*/ 74 w 147"/>
                <a:gd name="T49" fmla="*/ 66 h 168"/>
                <a:gd name="T50" fmla="*/ 81 w 147"/>
                <a:gd name="T51" fmla="*/ 46 h 168"/>
                <a:gd name="T52" fmla="*/ 99 w 147"/>
                <a:gd name="T53" fmla="*/ 46 h 168"/>
                <a:gd name="T54" fmla="*/ 101 w 147"/>
                <a:gd name="T55" fmla="*/ 48 h 168"/>
                <a:gd name="T56" fmla="*/ 104 w 147"/>
                <a:gd name="T57" fmla="*/ 48 h 168"/>
                <a:gd name="T58" fmla="*/ 106 w 147"/>
                <a:gd name="T59" fmla="*/ 52 h 168"/>
                <a:gd name="T60" fmla="*/ 107 w 147"/>
                <a:gd name="T61" fmla="*/ 58 h 168"/>
                <a:gd name="T62" fmla="*/ 106 w 147"/>
                <a:gd name="T63" fmla="*/ 66 h 168"/>
                <a:gd name="T64" fmla="*/ 107 w 147"/>
                <a:gd name="T65" fmla="*/ 69 h 168"/>
                <a:gd name="T66" fmla="*/ 107 w 147"/>
                <a:gd name="T67" fmla="*/ 75 h 168"/>
                <a:gd name="T68" fmla="*/ 106 w 147"/>
                <a:gd name="T69" fmla="*/ 79 h 168"/>
                <a:gd name="T70" fmla="*/ 103 w 147"/>
                <a:gd name="T71" fmla="*/ 81 h 168"/>
                <a:gd name="T72" fmla="*/ 103 w 147"/>
                <a:gd name="T73" fmla="*/ 86 h 168"/>
                <a:gd name="T74" fmla="*/ 100 w 147"/>
                <a:gd name="T75" fmla="*/ 91 h 168"/>
                <a:gd name="T76" fmla="*/ 103 w 147"/>
                <a:gd name="T77" fmla="*/ 92 h 168"/>
                <a:gd name="T78" fmla="*/ 106 w 147"/>
                <a:gd name="T79" fmla="*/ 98 h 168"/>
                <a:gd name="T80" fmla="*/ 110 w 147"/>
                <a:gd name="T81" fmla="*/ 99 h 168"/>
                <a:gd name="T82" fmla="*/ 124 w 147"/>
                <a:gd name="T83" fmla="*/ 104 h 168"/>
                <a:gd name="T84" fmla="*/ 134 w 147"/>
                <a:gd name="T85" fmla="*/ 111 h 168"/>
                <a:gd name="T86" fmla="*/ 134 w 147"/>
                <a:gd name="T87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8">
                  <a:moveTo>
                    <a:pt x="0" y="1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64"/>
                    <a:pt x="4" y="168"/>
                    <a:pt x="1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34" y="0"/>
                  </a:moveTo>
                  <a:cubicBezTo>
                    <a:pt x="34" y="168"/>
                    <a:pt x="34" y="168"/>
                    <a:pt x="34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34" y="0"/>
                  </a:lnTo>
                  <a:close/>
                  <a:moveTo>
                    <a:pt x="134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0"/>
                    <a:pt x="47" y="114"/>
                    <a:pt x="47" y="111"/>
                  </a:cubicBezTo>
                  <a:cubicBezTo>
                    <a:pt x="49" y="107"/>
                    <a:pt x="54" y="106"/>
                    <a:pt x="58" y="104"/>
                  </a:cubicBezTo>
                  <a:cubicBezTo>
                    <a:pt x="62" y="103"/>
                    <a:pt x="67" y="100"/>
                    <a:pt x="71" y="99"/>
                  </a:cubicBezTo>
                  <a:cubicBezTo>
                    <a:pt x="72" y="98"/>
                    <a:pt x="74" y="98"/>
                    <a:pt x="75" y="98"/>
                  </a:cubicBezTo>
                  <a:cubicBezTo>
                    <a:pt x="76" y="97"/>
                    <a:pt x="78" y="93"/>
                    <a:pt x="79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89"/>
                    <a:pt x="79" y="89"/>
                    <a:pt x="78" y="87"/>
                  </a:cubicBezTo>
                  <a:cubicBezTo>
                    <a:pt x="78" y="85"/>
                    <a:pt x="78" y="82"/>
                    <a:pt x="77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3" y="78"/>
                    <a:pt x="73" y="72"/>
                    <a:pt x="73" y="70"/>
                  </a:cubicBezTo>
                  <a:cubicBezTo>
                    <a:pt x="73" y="69"/>
                    <a:pt x="74" y="68"/>
                    <a:pt x="74" y="66"/>
                  </a:cubicBezTo>
                  <a:cubicBezTo>
                    <a:pt x="71" y="54"/>
                    <a:pt x="75" y="48"/>
                    <a:pt x="81" y="46"/>
                  </a:cubicBezTo>
                  <a:cubicBezTo>
                    <a:pt x="85" y="45"/>
                    <a:pt x="92" y="42"/>
                    <a:pt x="99" y="46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9"/>
                    <a:pt x="106" y="52"/>
                    <a:pt x="106" y="52"/>
                  </a:cubicBezTo>
                  <a:cubicBezTo>
                    <a:pt x="107" y="54"/>
                    <a:pt x="107" y="55"/>
                    <a:pt x="107" y="58"/>
                  </a:cubicBezTo>
                  <a:cubicBezTo>
                    <a:pt x="107" y="59"/>
                    <a:pt x="106" y="64"/>
                    <a:pt x="106" y="66"/>
                  </a:cubicBezTo>
                  <a:cubicBezTo>
                    <a:pt x="106" y="67"/>
                    <a:pt x="107" y="67"/>
                    <a:pt x="107" y="69"/>
                  </a:cubicBezTo>
                  <a:cubicBezTo>
                    <a:pt x="108" y="71"/>
                    <a:pt x="108" y="73"/>
                    <a:pt x="107" y="75"/>
                  </a:cubicBezTo>
                  <a:cubicBezTo>
                    <a:pt x="107" y="76"/>
                    <a:pt x="107" y="78"/>
                    <a:pt x="106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2"/>
                    <a:pt x="103" y="85"/>
                    <a:pt x="103" y="86"/>
                  </a:cubicBezTo>
                  <a:cubicBezTo>
                    <a:pt x="102" y="88"/>
                    <a:pt x="100" y="89"/>
                    <a:pt x="100" y="91"/>
                  </a:cubicBezTo>
                  <a:cubicBezTo>
                    <a:pt x="101" y="91"/>
                    <a:pt x="102" y="91"/>
                    <a:pt x="103" y="92"/>
                  </a:cubicBezTo>
                  <a:cubicBezTo>
                    <a:pt x="103" y="93"/>
                    <a:pt x="105" y="97"/>
                    <a:pt x="106" y="98"/>
                  </a:cubicBezTo>
                  <a:cubicBezTo>
                    <a:pt x="108" y="98"/>
                    <a:pt x="109" y="98"/>
                    <a:pt x="110" y="99"/>
                  </a:cubicBezTo>
                  <a:cubicBezTo>
                    <a:pt x="114" y="100"/>
                    <a:pt x="119" y="103"/>
                    <a:pt x="124" y="104"/>
                  </a:cubicBezTo>
                  <a:cubicBezTo>
                    <a:pt x="128" y="106"/>
                    <a:pt x="132" y="107"/>
                    <a:pt x="134" y="111"/>
                  </a:cubicBezTo>
                  <a:cubicBezTo>
                    <a:pt x="134" y="114"/>
                    <a:pt x="134" y="120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829"/>
            <p:cNvSpPr>
              <a:spLocks noChangeArrowheads="1"/>
            </p:cNvSpPr>
            <p:nvPr/>
          </p:nvSpPr>
          <p:spPr bwMode="auto">
            <a:xfrm>
              <a:off x="3848100" y="3006725"/>
              <a:ext cx="396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830"/>
            <p:cNvSpPr>
              <a:spLocks noChangeArrowheads="1"/>
            </p:cNvSpPr>
            <p:nvPr/>
          </p:nvSpPr>
          <p:spPr bwMode="auto">
            <a:xfrm>
              <a:off x="3848100" y="3128963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831"/>
            <p:cNvSpPr>
              <a:spLocks noChangeArrowheads="1"/>
            </p:cNvSpPr>
            <p:nvPr/>
          </p:nvSpPr>
          <p:spPr bwMode="auto">
            <a:xfrm>
              <a:off x="3848100" y="3254375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76"/>
          <p:cNvSpPr txBox="1"/>
          <p:nvPr/>
        </p:nvSpPr>
        <p:spPr>
          <a:xfrm>
            <a:off x="8110644" y="184273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10644" y="2212064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8110644" y="438389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10644" y="4753228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986803" y="1842732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34000" y="2212064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2986803" y="438389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34000" y="4753228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4781550 w 12192000"/>
              <a:gd name="connsiteY1-4" fmla="*/ 0 h 6858000"/>
              <a:gd name="connsiteX2-5" fmla="*/ 12192000 w 12192000"/>
              <a:gd name="connsiteY2-6" fmla="*/ 0 h 6858000"/>
              <a:gd name="connsiteX3-7" fmla="*/ 12192000 w 12192000"/>
              <a:gd name="connsiteY3-8" fmla="*/ 6858000 h 6858000"/>
              <a:gd name="connsiteX4-9" fmla="*/ 0 w 12192000"/>
              <a:gd name="connsiteY4-10" fmla="*/ 6858000 h 6858000"/>
              <a:gd name="connsiteX5" fmla="*/ 0 w 12192000"/>
              <a:gd name="connsiteY5" fmla="*/ 0 h 6858000"/>
              <a:gd name="connsiteX0-11" fmla="*/ 0 w 12192000"/>
              <a:gd name="connsiteY0-12" fmla="*/ 0 h 6858000"/>
              <a:gd name="connsiteX1-13" fmla="*/ 4152900 w 12192000"/>
              <a:gd name="connsiteY1-14" fmla="*/ 4286250 h 6858000"/>
              <a:gd name="connsiteX2-15" fmla="*/ 12192000 w 12192000"/>
              <a:gd name="connsiteY2-16" fmla="*/ 0 h 6858000"/>
              <a:gd name="connsiteX3-17" fmla="*/ 12192000 w 12192000"/>
              <a:gd name="connsiteY3-18" fmla="*/ 6858000 h 6858000"/>
              <a:gd name="connsiteX4-19" fmla="*/ 0 w 12192000"/>
              <a:gd name="connsiteY4-20" fmla="*/ 6858000 h 6858000"/>
              <a:gd name="connsiteX5-21" fmla="*/ 0 w 12192000"/>
              <a:gd name="connsiteY5-22" fmla="*/ 0 h 6858000"/>
              <a:gd name="connsiteX0-23" fmla="*/ 0 w 12192000"/>
              <a:gd name="connsiteY0-24" fmla="*/ 0 h 6858000"/>
              <a:gd name="connsiteX1-25" fmla="*/ 2819400 w 12192000"/>
              <a:gd name="connsiteY1-26" fmla="*/ 5010150 h 6858000"/>
              <a:gd name="connsiteX2-27" fmla="*/ 12192000 w 12192000"/>
              <a:gd name="connsiteY2-28" fmla="*/ 0 h 6858000"/>
              <a:gd name="connsiteX3-29" fmla="*/ 12192000 w 12192000"/>
              <a:gd name="connsiteY3-30" fmla="*/ 6858000 h 6858000"/>
              <a:gd name="connsiteX4-31" fmla="*/ 0 w 12192000"/>
              <a:gd name="connsiteY4-32" fmla="*/ 6858000 h 6858000"/>
              <a:gd name="connsiteX5-33" fmla="*/ 0 w 12192000"/>
              <a:gd name="connsiteY5-34" fmla="*/ 0 h 6858000"/>
              <a:gd name="connsiteX0-35" fmla="*/ 0 w 12192000"/>
              <a:gd name="connsiteY0-36" fmla="*/ 0 h 6858000"/>
              <a:gd name="connsiteX1-37" fmla="*/ 2571750 w 12192000"/>
              <a:gd name="connsiteY1-38" fmla="*/ 5238750 h 6858000"/>
              <a:gd name="connsiteX2-39" fmla="*/ 12192000 w 12192000"/>
              <a:gd name="connsiteY2-40" fmla="*/ 0 h 6858000"/>
              <a:gd name="connsiteX3-41" fmla="*/ 12192000 w 12192000"/>
              <a:gd name="connsiteY3-42" fmla="*/ 6858000 h 6858000"/>
              <a:gd name="connsiteX4-43" fmla="*/ 0 w 12192000"/>
              <a:gd name="connsiteY4-44" fmla="*/ 6858000 h 6858000"/>
              <a:gd name="connsiteX5-45" fmla="*/ 0 w 12192000"/>
              <a:gd name="connsiteY5-4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571750" y="523875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37346" y="1295399"/>
            <a:ext cx="3376855" cy="2267018"/>
            <a:chOff x="1737346" y="1866899"/>
            <a:chExt cx="3376855" cy="2267018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1737346" y="1866899"/>
              <a:ext cx="3014905" cy="2201027"/>
            </a:xfrm>
            <a:prstGeom prst="triangl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2099296" y="2024105"/>
              <a:ext cx="3014905" cy="2109812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03057" y="1618650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</a:rPr>
              <a:t>04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4003418" y="4901920"/>
            <a:ext cx="881086" cy="616579"/>
          </a:xfrm>
          <a:prstGeom prst="triangl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3499384">
            <a:off x="3332345" y="5063855"/>
            <a:ext cx="548805" cy="651439"/>
          </a:xfrm>
          <a:prstGeom prst="triangl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6096000" y="5064007"/>
            <a:ext cx="5601798" cy="73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338220"/>
            <a:ext cx="4410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484F59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096000" y="3691889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/>
          <p:nvPr/>
        </p:nvGrpSpPr>
        <p:grpSpPr>
          <a:xfrm>
            <a:off x="234524" y="1603824"/>
            <a:ext cx="3848076" cy="1599531"/>
            <a:chOff x="1019248" y="2152958"/>
            <a:chExt cx="2978074" cy="1516676"/>
          </a:xfrm>
        </p:grpSpPr>
        <p:grpSp>
          <p:nvGrpSpPr>
            <p:cNvPr id="13" name="Group 1"/>
            <p:cNvGrpSpPr/>
            <p:nvPr/>
          </p:nvGrpSpPr>
          <p:grpSpPr>
            <a:xfrm>
              <a:off x="1019248" y="2152958"/>
              <a:ext cx="2952674" cy="1516676"/>
              <a:chOff x="1513214" y="2201572"/>
              <a:chExt cx="2551438" cy="1310576"/>
            </a:xfrm>
          </p:grpSpPr>
          <p:sp>
            <p:nvSpPr>
              <p:cNvPr id="17" name="Shape 4761"/>
              <p:cNvSpPr/>
              <p:nvPr/>
            </p:nvSpPr>
            <p:spPr>
              <a:xfrm>
                <a:off x="1513214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rgbClr val="FFC000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Shape 4761"/>
              <p:cNvSpPr/>
              <p:nvPr/>
            </p:nvSpPr>
            <p:spPr>
              <a:xfrm>
                <a:off x="1513214" y="2201572"/>
                <a:ext cx="112292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7"/>
            <p:cNvGrpSpPr/>
            <p:nvPr/>
          </p:nvGrpSpPr>
          <p:grpSpPr>
            <a:xfrm>
              <a:off x="2349500" y="2367233"/>
              <a:ext cx="1647822" cy="980356"/>
              <a:chOff x="2349500" y="2367233"/>
              <a:chExt cx="1647822" cy="980356"/>
            </a:xfrm>
          </p:grpSpPr>
          <p:sp>
            <p:nvSpPr>
              <p:cNvPr id="15" name="TextBox 43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16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Project Detail :</a:t>
                </a:r>
              </a:p>
            </p:txBody>
          </p:sp>
        </p:grpSp>
      </p:grpSp>
      <p:grpSp>
        <p:nvGrpSpPr>
          <p:cNvPr id="19" name="Group 9"/>
          <p:cNvGrpSpPr/>
          <p:nvPr/>
        </p:nvGrpSpPr>
        <p:grpSpPr>
          <a:xfrm>
            <a:off x="4192409" y="1603824"/>
            <a:ext cx="3845282" cy="1599531"/>
            <a:chOff x="4668621" y="2152958"/>
            <a:chExt cx="2975913" cy="1516676"/>
          </a:xfrm>
        </p:grpSpPr>
        <p:grpSp>
          <p:nvGrpSpPr>
            <p:cNvPr id="20" name="Group 2"/>
            <p:cNvGrpSpPr/>
            <p:nvPr/>
          </p:nvGrpSpPr>
          <p:grpSpPr>
            <a:xfrm>
              <a:off x="4668621" y="2152958"/>
              <a:ext cx="2952674" cy="1516676"/>
              <a:chOff x="4666677" y="2201572"/>
              <a:chExt cx="2551438" cy="1310576"/>
            </a:xfrm>
          </p:grpSpPr>
          <p:sp>
            <p:nvSpPr>
              <p:cNvPr id="24" name="Shape 4761"/>
              <p:cNvSpPr/>
              <p:nvPr/>
            </p:nvSpPr>
            <p:spPr>
              <a:xfrm>
                <a:off x="4666677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rgbClr val="484F59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Shape 4761"/>
              <p:cNvSpPr/>
              <p:nvPr/>
            </p:nvSpPr>
            <p:spPr>
              <a:xfrm>
                <a:off x="4666677" y="2201572"/>
                <a:ext cx="1153747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>
              <a:off x="5996712" y="2367233"/>
              <a:ext cx="1647822" cy="980356"/>
              <a:chOff x="2349500" y="2367233"/>
              <a:chExt cx="1647822" cy="980356"/>
            </a:xfrm>
          </p:grpSpPr>
          <p:sp>
            <p:nvSpPr>
              <p:cNvPr id="22" name="TextBox 36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23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Project Detail :</a:t>
                </a:r>
              </a:p>
            </p:txBody>
          </p:sp>
        </p:grpSp>
      </p:grpSp>
      <p:grpSp>
        <p:nvGrpSpPr>
          <p:cNvPr id="26" name="Group 10"/>
          <p:cNvGrpSpPr/>
          <p:nvPr/>
        </p:nvGrpSpPr>
        <p:grpSpPr>
          <a:xfrm>
            <a:off x="8147501" y="1603824"/>
            <a:ext cx="3818702" cy="1599531"/>
            <a:chOff x="8285766" y="2152958"/>
            <a:chExt cx="2955342" cy="1516676"/>
          </a:xfrm>
        </p:grpSpPr>
        <p:grpSp>
          <p:nvGrpSpPr>
            <p:cNvPr id="27" name="Group 3"/>
            <p:cNvGrpSpPr/>
            <p:nvPr/>
          </p:nvGrpSpPr>
          <p:grpSpPr>
            <a:xfrm>
              <a:off x="8285766" y="2152958"/>
              <a:ext cx="2952674" cy="1516676"/>
              <a:chOff x="7792291" y="2201572"/>
              <a:chExt cx="2551438" cy="1310576"/>
            </a:xfrm>
          </p:grpSpPr>
          <p:sp>
            <p:nvSpPr>
              <p:cNvPr id="31" name="Shape 4761"/>
              <p:cNvSpPr/>
              <p:nvPr/>
            </p:nvSpPr>
            <p:spPr>
              <a:xfrm>
                <a:off x="7792291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rgbClr val="FFC000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Shape 4761"/>
              <p:cNvSpPr/>
              <p:nvPr/>
            </p:nvSpPr>
            <p:spPr>
              <a:xfrm>
                <a:off x="7792291" y="2201572"/>
                <a:ext cx="1118313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38"/>
            <p:cNvGrpSpPr/>
            <p:nvPr/>
          </p:nvGrpSpPr>
          <p:grpSpPr>
            <a:xfrm>
              <a:off x="9593286" y="2367233"/>
              <a:ext cx="1647822" cy="980356"/>
              <a:chOff x="2349500" y="2367233"/>
              <a:chExt cx="1647822" cy="980356"/>
            </a:xfrm>
          </p:grpSpPr>
          <p:sp>
            <p:nvSpPr>
              <p:cNvPr id="29" name="TextBox 39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30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Project Detail :</a:t>
                </a:r>
              </a:p>
            </p:txBody>
          </p:sp>
        </p:grpSp>
      </p:grpSp>
      <p:grpSp>
        <p:nvGrpSpPr>
          <p:cNvPr id="33" name="Group 11"/>
          <p:cNvGrpSpPr/>
          <p:nvPr/>
        </p:nvGrpSpPr>
        <p:grpSpPr>
          <a:xfrm>
            <a:off x="234524" y="3804701"/>
            <a:ext cx="3848076" cy="1599530"/>
            <a:chOff x="1019248" y="4239830"/>
            <a:chExt cx="2978074" cy="1516675"/>
          </a:xfrm>
        </p:grpSpPr>
        <p:grpSp>
          <p:nvGrpSpPr>
            <p:cNvPr id="34" name="Group 6"/>
            <p:cNvGrpSpPr/>
            <p:nvPr/>
          </p:nvGrpSpPr>
          <p:grpSpPr>
            <a:xfrm>
              <a:off x="1019248" y="4239830"/>
              <a:ext cx="2952674" cy="1516675"/>
              <a:chOff x="1513214" y="4004861"/>
              <a:chExt cx="2551438" cy="1310575"/>
            </a:xfrm>
          </p:grpSpPr>
          <p:sp>
            <p:nvSpPr>
              <p:cNvPr id="38" name="Shape 4761"/>
              <p:cNvSpPr/>
              <p:nvPr/>
            </p:nvSpPr>
            <p:spPr>
              <a:xfrm>
                <a:off x="1513214" y="4004861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rgbClr val="484F59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Shape 4761"/>
              <p:cNvSpPr/>
              <p:nvPr/>
            </p:nvSpPr>
            <p:spPr>
              <a:xfrm>
                <a:off x="1513214" y="4004861"/>
                <a:ext cx="112292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561"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41"/>
            <p:cNvGrpSpPr/>
            <p:nvPr/>
          </p:nvGrpSpPr>
          <p:grpSpPr>
            <a:xfrm>
              <a:off x="2349500" y="4568106"/>
              <a:ext cx="1647822" cy="980356"/>
              <a:chOff x="2349500" y="2367233"/>
              <a:chExt cx="1647822" cy="980356"/>
            </a:xfrm>
          </p:grpSpPr>
          <p:sp>
            <p:nvSpPr>
              <p:cNvPr id="36" name="TextBox 42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37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Project Detail :</a:t>
                </a:r>
              </a:p>
            </p:txBody>
          </p:sp>
        </p:grpSp>
      </p:grpSp>
      <p:grpSp>
        <p:nvGrpSpPr>
          <p:cNvPr id="40" name="Group 12"/>
          <p:cNvGrpSpPr/>
          <p:nvPr/>
        </p:nvGrpSpPr>
        <p:grpSpPr>
          <a:xfrm>
            <a:off x="4196371" y="3808325"/>
            <a:ext cx="3836730" cy="1599531"/>
            <a:chOff x="4668621" y="4243267"/>
            <a:chExt cx="2969294" cy="1516676"/>
          </a:xfrm>
        </p:grpSpPr>
        <p:grpSp>
          <p:nvGrpSpPr>
            <p:cNvPr id="41" name="Group 5"/>
            <p:cNvGrpSpPr/>
            <p:nvPr/>
          </p:nvGrpSpPr>
          <p:grpSpPr>
            <a:xfrm>
              <a:off x="4668621" y="4243267"/>
              <a:ext cx="2952674" cy="1516676"/>
              <a:chOff x="4666677" y="4007831"/>
              <a:chExt cx="2551438" cy="1310576"/>
            </a:xfrm>
          </p:grpSpPr>
          <p:sp>
            <p:nvSpPr>
              <p:cNvPr id="45" name="Shape 4761"/>
              <p:cNvSpPr/>
              <p:nvPr/>
            </p:nvSpPr>
            <p:spPr>
              <a:xfrm>
                <a:off x="4666677" y="4007832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Shape 4761"/>
              <p:cNvSpPr/>
              <p:nvPr/>
            </p:nvSpPr>
            <p:spPr>
              <a:xfrm>
                <a:off x="4666677" y="4007831"/>
                <a:ext cx="113477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5"/>
            <p:cNvGrpSpPr/>
            <p:nvPr/>
          </p:nvGrpSpPr>
          <p:grpSpPr>
            <a:xfrm>
              <a:off x="5990093" y="4568106"/>
              <a:ext cx="1647822" cy="980356"/>
              <a:chOff x="2349500" y="2367233"/>
              <a:chExt cx="1647822" cy="980356"/>
            </a:xfrm>
          </p:grpSpPr>
          <p:sp>
            <p:nvSpPr>
              <p:cNvPr id="43" name="TextBox 46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44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Project Detail :</a:t>
                </a:r>
              </a:p>
            </p:txBody>
          </p:sp>
        </p:grpSp>
      </p:grpSp>
      <p:grpSp>
        <p:nvGrpSpPr>
          <p:cNvPr id="47" name="Group 13"/>
          <p:cNvGrpSpPr/>
          <p:nvPr/>
        </p:nvGrpSpPr>
        <p:grpSpPr>
          <a:xfrm>
            <a:off x="8146872" y="3783595"/>
            <a:ext cx="3825544" cy="1599531"/>
            <a:chOff x="8285766" y="4219818"/>
            <a:chExt cx="2960637" cy="1516676"/>
          </a:xfrm>
        </p:grpSpPr>
        <p:grpSp>
          <p:nvGrpSpPr>
            <p:cNvPr id="48" name="Group 4"/>
            <p:cNvGrpSpPr/>
            <p:nvPr/>
          </p:nvGrpSpPr>
          <p:grpSpPr>
            <a:xfrm>
              <a:off x="8285766" y="4219818"/>
              <a:ext cx="2952674" cy="1516676"/>
              <a:chOff x="7792291" y="3987568"/>
              <a:chExt cx="2551438" cy="1310576"/>
            </a:xfrm>
          </p:grpSpPr>
          <p:sp>
            <p:nvSpPr>
              <p:cNvPr id="52" name="Shape 4761"/>
              <p:cNvSpPr/>
              <p:nvPr/>
            </p:nvSpPr>
            <p:spPr>
              <a:xfrm>
                <a:off x="7792291" y="3987569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rgbClr val="484F59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Shape 4761"/>
              <p:cNvSpPr/>
              <p:nvPr/>
            </p:nvSpPr>
            <p:spPr>
              <a:xfrm>
                <a:off x="7792291" y="3987568"/>
                <a:ext cx="1118313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598581" y="4568106"/>
              <a:ext cx="1647822" cy="980356"/>
              <a:chOff x="2349500" y="2367233"/>
              <a:chExt cx="1647822" cy="98035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51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Project Detail 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/>
          <p:nvPr/>
        </p:nvSpPr>
        <p:spPr bwMode="auto">
          <a:xfrm>
            <a:off x="6831260" y="3064359"/>
            <a:ext cx="620995" cy="1280323"/>
          </a:xfrm>
          <a:custGeom>
            <a:avLst/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58176" y="1768703"/>
            <a:ext cx="2690981" cy="4454298"/>
            <a:chOff x="4676620" y="1743303"/>
            <a:chExt cx="2690981" cy="4454298"/>
          </a:xfrm>
          <a:solidFill>
            <a:srgbClr val="0274A8"/>
          </a:solidFill>
          <a:effectLst/>
        </p:grpSpPr>
        <p:sp>
          <p:nvSpPr>
            <p:cNvPr id="9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avLst/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avLst/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avLst/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avLst/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avLst/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6057241" y="3096410"/>
            <a:ext cx="60925" cy="609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045123" y="4112440"/>
            <a:ext cx="575222" cy="575222"/>
            <a:chOff x="8173482" y="3250109"/>
            <a:chExt cx="729123" cy="729123"/>
          </a:xfrm>
          <a:solidFill>
            <a:srgbClr val="484F59"/>
          </a:solidFill>
          <a:effectLst/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51202" y="4014173"/>
            <a:ext cx="575222" cy="575222"/>
            <a:chOff x="8173482" y="3250109"/>
            <a:chExt cx="729123" cy="729123"/>
          </a:xfrm>
          <a:solidFill>
            <a:srgbClr val="484F59"/>
          </a:solidFill>
          <a:effectLst/>
        </p:grpSpPr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2515" y="2948520"/>
            <a:ext cx="575222" cy="575222"/>
            <a:chOff x="8173482" y="3250109"/>
            <a:chExt cx="729123" cy="729123"/>
          </a:xfrm>
          <a:solidFill>
            <a:srgbClr val="484F59"/>
          </a:solidFill>
          <a:effectLst/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38778" y="2877793"/>
            <a:ext cx="575222" cy="575222"/>
            <a:chOff x="8173482" y="3250109"/>
            <a:chExt cx="729123" cy="729123"/>
          </a:xfrm>
          <a:solidFill>
            <a:srgbClr val="484F59"/>
          </a:solidFill>
          <a:effectLst/>
        </p:grpSpPr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1945" y="1479215"/>
            <a:ext cx="575222" cy="575222"/>
            <a:chOff x="8173482" y="3250109"/>
            <a:chExt cx="729123" cy="729123"/>
          </a:xfrm>
          <a:solidFill>
            <a:srgbClr val="484F59"/>
          </a:solidFill>
          <a:effectLst/>
        </p:grpSpPr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KSO_Shape"/>
          <p:cNvSpPr>
            <a:spLocks noChangeAspect="1"/>
          </p:cNvSpPr>
          <p:nvPr/>
        </p:nvSpPr>
        <p:spPr>
          <a:xfrm>
            <a:off x="4582639" y="3130876"/>
            <a:ext cx="314975" cy="210511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KSO_Shape"/>
          <p:cNvSpPr>
            <a:spLocks noChangeAspect="1"/>
          </p:cNvSpPr>
          <p:nvPr/>
        </p:nvSpPr>
        <p:spPr>
          <a:xfrm>
            <a:off x="5193657" y="4266769"/>
            <a:ext cx="278155" cy="26656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KSO_Shape"/>
          <p:cNvSpPr>
            <a:spLocks noChangeAspect="1"/>
          </p:cNvSpPr>
          <p:nvPr/>
        </p:nvSpPr>
        <p:spPr>
          <a:xfrm>
            <a:off x="5970009" y="1612121"/>
            <a:ext cx="299095" cy="309411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KSO_Shape"/>
          <p:cNvSpPr>
            <a:spLocks noChangeAspect="1"/>
          </p:cNvSpPr>
          <p:nvPr/>
        </p:nvSpPr>
        <p:spPr>
          <a:xfrm flipH="1">
            <a:off x="7301012" y="3021744"/>
            <a:ext cx="279756" cy="257840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KSO_Shape"/>
          <p:cNvSpPr>
            <a:spLocks noChangeAspect="1"/>
          </p:cNvSpPr>
          <p:nvPr/>
        </p:nvSpPr>
        <p:spPr>
          <a:xfrm>
            <a:off x="6755570" y="4171683"/>
            <a:ext cx="366486" cy="260203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817"/>
          <p:cNvSpPr>
            <a:spLocks noEditPoints="1"/>
          </p:cNvSpPr>
          <p:nvPr/>
        </p:nvSpPr>
        <p:spPr bwMode="auto">
          <a:xfrm>
            <a:off x="5235660" y="2429696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0274A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449157" y="415037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49157" y="4519708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7998427" y="278800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98427" y="3157335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3725403" y="415037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72600" y="4519708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3108443" y="278800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155640" y="3157335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6931665" y="101880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931665" y="1388138"/>
            <a:ext cx="30513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梯形 4"/>
          <p:cNvSpPr/>
          <p:nvPr/>
        </p:nvSpPr>
        <p:spPr>
          <a:xfrm>
            <a:off x="2733044" y="0"/>
            <a:ext cx="9611355" cy="6858000"/>
          </a:xfrm>
          <a:custGeom>
            <a:avLst/>
            <a:gdLst>
              <a:gd name="connsiteX0" fmla="*/ 0 w 14512413"/>
              <a:gd name="connsiteY0" fmla="*/ 6858000 h 6858000"/>
              <a:gd name="connsiteX1" fmla="*/ 3779307 w 14512413"/>
              <a:gd name="connsiteY1" fmla="*/ 0 h 6858000"/>
              <a:gd name="connsiteX2" fmla="*/ 10733106 w 14512413"/>
              <a:gd name="connsiteY2" fmla="*/ 0 h 6858000"/>
              <a:gd name="connsiteX3" fmla="*/ 14512413 w 14512413"/>
              <a:gd name="connsiteY3" fmla="*/ 6858000 h 6858000"/>
              <a:gd name="connsiteX4" fmla="*/ 0 w 14512413"/>
              <a:gd name="connsiteY4" fmla="*/ 6858000 h 6858000"/>
              <a:gd name="connsiteX0-1" fmla="*/ 0 w 14512413"/>
              <a:gd name="connsiteY0-2" fmla="*/ 6858000 h 6858000"/>
              <a:gd name="connsiteX1-3" fmla="*/ 3779307 w 14512413"/>
              <a:gd name="connsiteY1-4" fmla="*/ 0 h 6858000"/>
              <a:gd name="connsiteX2-5" fmla="*/ 9818706 w 14512413"/>
              <a:gd name="connsiteY2-6" fmla="*/ 0 h 6858000"/>
              <a:gd name="connsiteX3-7" fmla="*/ 14512413 w 14512413"/>
              <a:gd name="connsiteY3-8" fmla="*/ 6858000 h 6858000"/>
              <a:gd name="connsiteX4-9" fmla="*/ 0 w 14512413"/>
              <a:gd name="connsiteY4-10" fmla="*/ 6858000 h 6858000"/>
              <a:gd name="connsiteX0-11" fmla="*/ 0 w 14512413"/>
              <a:gd name="connsiteY0-12" fmla="*/ 6858000 h 6858000"/>
              <a:gd name="connsiteX1-13" fmla="*/ 3779307 w 14512413"/>
              <a:gd name="connsiteY1-14" fmla="*/ 0 h 6858000"/>
              <a:gd name="connsiteX2-15" fmla="*/ 9775163 w 14512413"/>
              <a:gd name="connsiteY2-16" fmla="*/ 0 h 6858000"/>
              <a:gd name="connsiteX3-17" fmla="*/ 14512413 w 14512413"/>
              <a:gd name="connsiteY3-18" fmla="*/ 6858000 h 6858000"/>
              <a:gd name="connsiteX4-19" fmla="*/ 0 w 14512413"/>
              <a:gd name="connsiteY4-20" fmla="*/ 6858000 h 6858000"/>
              <a:gd name="connsiteX0-21" fmla="*/ 0 w 9775163"/>
              <a:gd name="connsiteY0-22" fmla="*/ 6858000 h 6858000"/>
              <a:gd name="connsiteX1-23" fmla="*/ 3779307 w 9775163"/>
              <a:gd name="connsiteY1-24" fmla="*/ 0 h 6858000"/>
              <a:gd name="connsiteX2-25" fmla="*/ 9775163 w 9775163"/>
              <a:gd name="connsiteY2-26" fmla="*/ 0 h 6858000"/>
              <a:gd name="connsiteX3-27" fmla="*/ 9733936 w 9775163"/>
              <a:gd name="connsiteY3-28" fmla="*/ 6828504 h 6858000"/>
              <a:gd name="connsiteX4-29" fmla="*/ 0 w 9775163"/>
              <a:gd name="connsiteY4-30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75163" h="6858000">
                <a:moveTo>
                  <a:pt x="0" y="6858000"/>
                </a:moveTo>
                <a:lnTo>
                  <a:pt x="3779307" y="0"/>
                </a:lnTo>
                <a:lnTo>
                  <a:pt x="9775163" y="0"/>
                </a:lnTo>
                <a:lnTo>
                  <a:pt x="9733936" y="6828504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637390" y="2621459"/>
            <a:ext cx="268605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483350" y="2659559"/>
            <a:ext cx="4855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—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感谢观看</a:t>
            </a:r>
          </a:p>
        </p:txBody>
      </p:sp>
      <p:sp>
        <p:nvSpPr>
          <p:cNvPr id="19" name="任意多边形: 形状 18"/>
          <p:cNvSpPr/>
          <p:nvPr/>
        </p:nvSpPr>
        <p:spPr>
          <a:xfrm>
            <a:off x="6483350" y="3044279"/>
            <a:ext cx="4826000" cy="933450"/>
          </a:xfrm>
          <a:custGeom>
            <a:avLst/>
            <a:gdLst>
              <a:gd name="connsiteX0" fmla="*/ 0 w 4826000"/>
              <a:gd name="connsiteY0" fmla="*/ 0 h 933450"/>
              <a:gd name="connsiteX1" fmla="*/ 12700 w 4826000"/>
              <a:gd name="connsiteY1" fmla="*/ 933450 h 933450"/>
              <a:gd name="connsiteX2" fmla="*/ 4826000 w 4826000"/>
              <a:gd name="connsiteY2" fmla="*/ 933450 h 933450"/>
              <a:gd name="connsiteX3" fmla="*/ 4826000 w 4826000"/>
              <a:gd name="connsiteY3" fmla="*/ 127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933450">
                <a:moveTo>
                  <a:pt x="0" y="0"/>
                </a:moveTo>
                <a:lnTo>
                  <a:pt x="12700" y="933450"/>
                </a:lnTo>
                <a:lnTo>
                  <a:pt x="4826000" y="933450"/>
                </a:lnTo>
                <a:lnTo>
                  <a:pt x="4826000" y="12700"/>
                </a:lnTo>
              </a:path>
            </a:pathLst>
          </a:cu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87534" y="335490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请在这里添加演示文稿副标题</a:t>
            </a:r>
          </a:p>
        </p:txBody>
      </p:sp>
      <p:sp>
        <p:nvSpPr>
          <p:cNvPr id="21" name="等腰三角形 20"/>
          <p:cNvSpPr/>
          <p:nvPr/>
        </p:nvSpPr>
        <p:spPr>
          <a:xfrm rot="10800000">
            <a:off x="8764514" y="3986188"/>
            <a:ext cx="431800" cy="30217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38721" y="208806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请在这里添加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 rot="2981571">
            <a:off x="937247" y="298690"/>
            <a:ext cx="3014905" cy="3578737"/>
          </a:xfrm>
          <a:prstGeom prst="triangle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 rot="2707795">
            <a:off x="1741241" y="1494819"/>
            <a:ext cx="3014905" cy="2109812"/>
          </a:xfrm>
          <a:prstGeom prst="triangle">
            <a:avLst/>
          </a:prstGeom>
          <a:solidFill>
            <a:schemeClr val="tx1">
              <a:lumMod val="75000"/>
              <a:lumOff val="2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8" y="5470525"/>
            <a:ext cx="417512" cy="417513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465180"/>
            <a:ext cx="429624" cy="429624"/>
            <a:chOff x="1787872" y="3796481"/>
            <a:chExt cx="296916" cy="296916"/>
          </a:xfrm>
          <a:solidFill>
            <a:srgbClr val="484F59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477198"/>
            <a:ext cx="429624" cy="405589"/>
            <a:chOff x="2578955" y="3804786"/>
            <a:chExt cx="296915" cy="280306"/>
          </a:xfrm>
          <a:solidFill>
            <a:srgbClr val="FFC000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0" y="5453063"/>
            <a:ext cx="546100" cy="454025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0" y="5527675"/>
            <a:ext cx="430213" cy="369888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3" y="4492625"/>
            <a:ext cx="396875" cy="433388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3" y="4451350"/>
            <a:ext cx="382587" cy="381000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0" y="4459288"/>
            <a:ext cx="542925" cy="4445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0" y="4458465"/>
            <a:ext cx="507739" cy="474691"/>
            <a:chOff x="4067683" y="3042772"/>
            <a:chExt cx="350901" cy="328061"/>
          </a:xfrm>
          <a:solidFill>
            <a:srgbClr val="FFC000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438972"/>
            <a:ext cx="369536" cy="492715"/>
            <a:chOff x="1092301" y="2278682"/>
            <a:chExt cx="255389" cy="340519"/>
          </a:xfrm>
          <a:solidFill>
            <a:srgbClr val="FFC000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6" y="3517202"/>
            <a:ext cx="465675" cy="333485"/>
            <a:chOff x="2566497" y="2332666"/>
            <a:chExt cx="321832" cy="230473"/>
          </a:xfrm>
          <a:solidFill>
            <a:srgbClr val="FFC000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38" y="3408363"/>
            <a:ext cx="403225" cy="5508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0" y="3454400"/>
            <a:ext cx="417513" cy="458788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8" y="2466975"/>
            <a:ext cx="430212" cy="430213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5" y="2470150"/>
            <a:ext cx="427038" cy="4286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448811"/>
            <a:ext cx="198288" cy="468685"/>
            <a:chOff x="3405334" y="1535355"/>
            <a:chExt cx="137038" cy="323909"/>
          </a:xfrm>
          <a:solidFill>
            <a:srgbClr val="484F59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3" y="2476500"/>
            <a:ext cx="484187" cy="41433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470025"/>
            <a:ext cx="309562" cy="452438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470025"/>
            <a:ext cx="457200" cy="4524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472262"/>
            <a:ext cx="249363" cy="450653"/>
            <a:chOff x="3386647" y="802411"/>
            <a:chExt cx="172336" cy="311450"/>
          </a:xfrm>
          <a:solidFill>
            <a:srgbClr val="484F59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8" y="1466252"/>
            <a:ext cx="474691" cy="462672"/>
            <a:chOff x="4080141" y="798258"/>
            <a:chExt cx="328062" cy="319755"/>
          </a:xfrm>
          <a:solidFill>
            <a:srgbClr val="FFC000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0" y="1469375"/>
            <a:ext cx="513747" cy="453656"/>
            <a:chOff x="2549886" y="800334"/>
            <a:chExt cx="355053" cy="313526"/>
          </a:xfrm>
          <a:solidFill>
            <a:srgbClr val="FFC000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1" y="3472136"/>
            <a:ext cx="465677" cy="423619"/>
            <a:chOff x="4821392" y="2301522"/>
            <a:chExt cx="321831" cy="292764"/>
          </a:xfrm>
          <a:solidFill>
            <a:srgbClr val="484F59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12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45" h="122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l="0" t="0" r="r" b="b"/>
              <a:pathLst>
                <a:path w="141" h="123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45" h="12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5" y="2489200"/>
            <a:ext cx="492125" cy="43497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476325"/>
            <a:ext cx="525763" cy="402584"/>
            <a:chOff x="5552261" y="1554043"/>
            <a:chExt cx="363359" cy="278229"/>
          </a:xfrm>
          <a:solidFill>
            <a:srgbClr val="FFC000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451100"/>
            <a:ext cx="293688" cy="469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441825"/>
            <a:ext cx="427038" cy="4810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0" y="1487989"/>
            <a:ext cx="579843" cy="402587"/>
            <a:chOff x="5533573" y="812792"/>
            <a:chExt cx="400733" cy="278229"/>
          </a:xfrm>
          <a:solidFill>
            <a:srgbClr val="FFC000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479800"/>
            <a:ext cx="466725" cy="452438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8" y="5483225"/>
            <a:ext cx="393700" cy="393700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3" y="4503738"/>
            <a:ext cx="517525" cy="3841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459288"/>
            <a:ext cx="514350" cy="441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6" y="5375167"/>
            <a:ext cx="456661" cy="606883"/>
            <a:chOff x="5575100" y="3734191"/>
            <a:chExt cx="315602" cy="419419"/>
          </a:xfrm>
          <a:solidFill>
            <a:srgbClr val="FFC000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88" y="1447800"/>
            <a:ext cx="511175" cy="501650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0" y="3471863"/>
            <a:ext cx="420688" cy="423862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484F59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cs typeface="+mn-ea"/>
              <a:sym typeface="+mn-lt"/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1" y="2381231"/>
            <a:ext cx="646533" cy="541333"/>
            <a:chOff x="2951142" y="2589225"/>
            <a:chExt cx="468313" cy="392113"/>
          </a:xfrm>
          <a:solidFill>
            <a:srgbClr val="484F59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425123"/>
            <a:ext cx="525995" cy="504077"/>
            <a:chOff x="1168380" y="3486162"/>
            <a:chExt cx="381000" cy="365126"/>
          </a:xfrm>
          <a:solidFill>
            <a:srgbClr val="484F59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588527"/>
            <a:ext cx="694744" cy="245461"/>
            <a:chOff x="1441430" y="4357700"/>
            <a:chExt cx="503238" cy="177800"/>
          </a:xfrm>
          <a:solidFill>
            <a:srgbClr val="484F59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7" y="4465603"/>
            <a:ext cx="657499" cy="433947"/>
            <a:chOff x="2141517" y="2373325"/>
            <a:chExt cx="476251" cy="314325"/>
          </a:xfrm>
          <a:solidFill>
            <a:srgbClr val="484F59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427023"/>
            <a:ext cx="289296" cy="624619"/>
            <a:chOff x="3328967" y="3373450"/>
            <a:chExt cx="209550" cy="452438"/>
          </a:xfrm>
          <a:solidFill>
            <a:srgbClr val="FFC000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0" y="5384800"/>
            <a:ext cx="493713" cy="50641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/>
          <p:nvPr/>
        </p:nvSpPr>
        <p:spPr bwMode="auto">
          <a:xfrm>
            <a:off x="11291888" y="4522788"/>
            <a:ext cx="473075" cy="473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AutoShape 5"/>
          <p:cNvSpPr/>
          <p:nvPr/>
        </p:nvSpPr>
        <p:spPr bwMode="auto">
          <a:xfrm>
            <a:off x="10636250" y="4675188"/>
            <a:ext cx="9207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99" y="18900"/>
                </a:moveTo>
                <a:lnTo>
                  <a:pt x="3600" y="18900"/>
                </a:lnTo>
                <a:lnTo>
                  <a:pt x="3600" y="2700"/>
                </a:lnTo>
                <a:lnTo>
                  <a:pt x="7200" y="2700"/>
                </a:lnTo>
                <a:lnTo>
                  <a:pt x="17999" y="14850"/>
                </a:lnTo>
                <a:cubicBezTo>
                  <a:pt x="17999" y="14850"/>
                  <a:pt x="17999" y="18900"/>
                  <a:pt x="17999" y="18900"/>
                </a:cubicBezTo>
                <a:close/>
                <a:moveTo>
                  <a:pt x="10195" y="1202"/>
                </a:moveTo>
                <a:cubicBezTo>
                  <a:pt x="9527" y="450"/>
                  <a:pt x="8402" y="0"/>
                  <a:pt x="7200" y="0"/>
                </a:cubicBezTo>
                <a:lnTo>
                  <a:pt x="3600" y="0"/>
                </a:lnTo>
                <a:cubicBezTo>
                  <a:pt x="1610" y="0"/>
                  <a:pt x="0" y="1207"/>
                  <a:pt x="0" y="2700"/>
                </a:cubicBezTo>
                <a:lnTo>
                  <a:pt x="0" y="18900"/>
                </a:lnTo>
                <a:cubicBezTo>
                  <a:pt x="0" y="20392"/>
                  <a:pt x="1610" y="21599"/>
                  <a:pt x="3600" y="21599"/>
                </a:cubicBezTo>
                <a:lnTo>
                  <a:pt x="17999" y="21599"/>
                </a:lnTo>
                <a:cubicBezTo>
                  <a:pt x="19989" y="21599"/>
                  <a:pt x="21600" y="20392"/>
                  <a:pt x="21600" y="18900"/>
                </a:cubicBezTo>
                <a:lnTo>
                  <a:pt x="21600" y="14850"/>
                </a:lnTo>
                <a:cubicBezTo>
                  <a:pt x="21600" y="14317"/>
                  <a:pt x="21389" y="13795"/>
                  <a:pt x="20995" y="13352"/>
                </a:cubicBezTo>
                <a:cubicBezTo>
                  <a:pt x="20995" y="13352"/>
                  <a:pt x="10195" y="1202"/>
                  <a:pt x="10195" y="12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AutoShape 6"/>
          <p:cNvSpPr/>
          <p:nvPr/>
        </p:nvSpPr>
        <p:spPr bwMode="auto">
          <a:xfrm>
            <a:off x="10301288" y="4554538"/>
            <a:ext cx="487362" cy="396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50" y="16615"/>
                </a:moveTo>
                <a:cubicBezTo>
                  <a:pt x="20250" y="17074"/>
                  <a:pt x="19948" y="17446"/>
                  <a:pt x="19575" y="17446"/>
                </a:cubicBezTo>
                <a:lnTo>
                  <a:pt x="18803" y="17446"/>
                </a:lnTo>
                <a:cubicBezTo>
                  <a:pt x="18501" y="16016"/>
                  <a:pt x="17453" y="14953"/>
                  <a:pt x="16200" y="14953"/>
                </a:cubicBezTo>
                <a:cubicBezTo>
                  <a:pt x="14945" y="14953"/>
                  <a:pt x="13897" y="16016"/>
                  <a:pt x="13595" y="17446"/>
                </a:cubicBezTo>
                <a:lnTo>
                  <a:pt x="10029" y="17446"/>
                </a:lnTo>
                <a:cubicBezTo>
                  <a:pt x="9727" y="16016"/>
                  <a:pt x="8679" y="14953"/>
                  <a:pt x="7425" y="14953"/>
                </a:cubicBezTo>
                <a:cubicBezTo>
                  <a:pt x="6170" y="14953"/>
                  <a:pt x="5122" y="16016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4"/>
                  <a:pt x="3375" y="16615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6" y="14123"/>
                  <a:pt x="14175" y="13005"/>
                  <a:pt x="14175" y="11630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0" y="5815"/>
                  <a:pt x="17311" y="5954"/>
                  <a:pt x="17436" y="6185"/>
                </a:cubicBezTo>
                <a:lnTo>
                  <a:pt x="20136" y="11169"/>
                </a:lnTo>
                <a:cubicBezTo>
                  <a:pt x="20210" y="11306"/>
                  <a:pt x="20250" y="11466"/>
                  <a:pt x="20250" y="11630"/>
                </a:cubicBezTo>
                <a:cubicBezTo>
                  <a:pt x="20250" y="11630"/>
                  <a:pt x="20250" y="16615"/>
                  <a:pt x="20250" y="16615"/>
                </a:cubicBezTo>
                <a:close/>
                <a:moveTo>
                  <a:pt x="16200" y="19938"/>
                </a:moveTo>
                <a:cubicBezTo>
                  <a:pt x="15454" y="19938"/>
                  <a:pt x="14850" y="19193"/>
                  <a:pt x="14850" y="18276"/>
                </a:cubicBezTo>
                <a:cubicBezTo>
                  <a:pt x="14850" y="17360"/>
                  <a:pt x="15454" y="16615"/>
                  <a:pt x="16200" y="16615"/>
                </a:cubicBezTo>
                <a:cubicBezTo>
                  <a:pt x="16945" y="16615"/>
                  <a:pt x="17550" y="17360"/>
                  <a:pt x="17550" y="18276"/>
                </a:cubicBezTo>
                <a:cubicBezTo>
                  <a:pt x="17550" y="19193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79" y="19938"/>
                  <a:pt x="6075" y="19193"/>
                  <a:pt x="6075" y="18276"/>
                </a:cubicBezTo>
                <a:cubicBezTo>
                  <a:pt x="6075" y="17360"/>
                  <a:pt x="6679" y="16615"/>
                  <a:pt x="7425" y="16615"/>
                </a:cubicBezTo>
                <a:cubicBezTo>
                  <a:pt x="8170" y="16615"/>
                  <a:pt x="8775" y="17360"/>
                  <a:pt x="8775" y="18276"/>
                </a:cubicBezTo>
                <a:cubicBezTo>
                  <a:pt x="8775" y="19193"/>
                  <a:pt x="8170" y="19938"/>
                  <a:pt x="7425" y="19938"/>
                </a:cubicBezTo>
                <a:moveTo>
                  <a:pt x="2024" y="12461"/>
                </a:moveTo>
                <a:cubicBezTo>
                  <a:pt x="1652" y="12461"/>
                  <a:pt x="1349" y="12089"/>
                  <a:pt x="1349" y="11630"/>
                </a:cubicBezTo>
                <a:lnTo>
                  <a:pt x="1349" y="2492"/>
                </a:lnTo>
                <a:cubicBezTo>
                  <a:pt x="1349" y="2033"/>
                  <a:pt x="1652" y="1661"/>
                  <a:pt x="2024" y="1661"/>
                </a:cubicBezTo>
                <a:lnTo>
                  <a:pt x="12150" y="1661"/>
                </a:lnTo>
                <a:cubicBezTo>
                  <a:pt x="12523" y="1661"/>
                  <a:pt x="12825" y="2033"/>
                  <a:pt x="12825" y="2492"/>
                </a:cubicBezTo>
                <a:lnTo>
                  <a:pt x="12825" y="4153"/>
                </a:lnTo>
                <a:lnTo>
                  <a:pt x="12825" y="5815"/>
                </a:lnTo>
                <a:lnTo>
                  <a:pt x="12825" y="11630"/>
                </a:lnTo>
                <a:cubicBezTo>
                  <a:pt x="12825" y="12089"/>
                  <a:pt x="12523" y="12461"/>
                  <a:pt x="12150" y="12461"/>
                </a:cubicBezTo>
                <a:cubicBezTo>
                  <a:pt x="12150" y="12461"/>
                  <a:pt x="2024" y="12461"/>
                  <a:pt x="2024" y="12461"/>
                </a:cubicBezTo>
                <a:close/>
                <a:moveTo>
                  <a:pt x="21259" y="10248"/>
                </a:moveTo>
                <a:lnTo>
                  <a:pt x="18559" y="5263"/>
                </a:lnTo>
                <a:cubicBezTo>
                  <a:pt x="18182" y="4568"/>
                  <a:pt x="17552" y="4153"/>
                  <a:pt x="16875" y="4153"/>
                </a:cubicBezTo>
                <a:lnTo>
                  <a:pt x="14175" y="4153"/>
                </a:lnTo>
                <a:lnTo>
                  <a:pt x="14175" y="2492"/>
                </a:lnTo>
                <a:cubicBezTo>
                  <a:pt x="14175" y="1117"/>
                  <a:pt x="13266" y="0"/>
                  <a:pt x="12150" y="0"/>
                </a:cubicBezTo>
                <a:lnTo>
                  <a:pt x="2024" y="0"/>
                </a:lnTo>
                <a:cubicBezTo>
                  <a:pt x="908" y="0"/>
                  <a:pt x="0" y="1117"/>
                  <a:pt x="0" y="2492"/>
                </a:cubicBezTo>
                <a:lnTo>
                  <a:pt x="0" y="11630"/>
                </a:lnTo>
                <a:cubicBezTo>
                  <a:pt x="0" y="13005"/>
                  <a:pt x="908" y="14123"/>
                  <a:pt x="2024" y="14123"/>
                </a:cubicBezTo>
                <a:lnTo>
                  <a:pt x="2025" y="14123"/>
                </a:lnTo>
                <a:lnTo>
                  <a:pt x="2025" y="16615"/>
                </a:lnTo>
                <a:cubicBezTo>
                  <a:pt x="2025" y="17989"/>
                  <a:pt x="2933" y="19107"/>
                  <a:pt x="4050" y="19107"/>
                </a:cubicBezTo>
                <a:lnTo>
                  <a:pt x="4820" y="19107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7"/>
                </a:cubicBezTo>
                <a:lnTo>
                  <a:pt x="13595" y="19107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3" y="21600"/>
                  <a:pt x="18501" y="20537"/>
                  <a:pt x="18803" y="19107"/>
                </a:cubicBezTo>
                <a:lnTo>
                  <a:pt x="19575" y="19107"/>
                </a:lnTo>
                <a:cubicBezTo>
                  <a:pt x="20691" y="19107"/>
                  <a:pt x="21599" y="17989"/>
                  <a:pt x="21599" y="16615"/>
                </a:cubicBezTo>
                <a:lnTo>
                  <a:pt x="21599" y="11630"/>
                </a:lnTo>
                <a:cubicBezTo>
                  <a:pt x="21599" y="11137"/>
                  <a:pt x="21482" y="10658"/>
                  <a:pt x="21259" y="10248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AutoShape 7"/>
          <p:cNvSpPr/>
          <p:nvPr/>
        </p:nvSpPr>
        <p:spPr bwMode="auto">
          <a:xfrm>
            <a:off x="9324975" y="4506913"/>
            <a:ext cx="487363" cy="488950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AutoShape 8"/>
          <p:cNvSpPr/>
          <p:nvPr/>
        </p:nvSpPr>
        <p:spPr bwMode="auto">
          <a:xfrm>
            <a:off x="9537700" y="4722813"/>
            <a:ext cx="61913" cy="60325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AutoShape 9"/>
          <p:cNvSpPr/>
          <p:nvPr/>
        </p:nvSpPr>
        <p:spPr bwMode="auto">
          <a:xfrm>
            <a:off x="9475788" y="4662488"/>
            <a:ext cx="184150" cy="180975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9599613" y="4783138"/>
            <a:ext cx="74612" cy="79375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AutoShape 11"/>
          <p:cNvSpPr/>
          <p:nvPr/>
        </p:nvSpPr>
        <p:spPr bwMode="auto">
          <a:xfrm>
            <a:off x="9628188" y="4814888"/>
            <a:ext cx="109537" cy="111125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AutoShape 12"/>
          <p:cNvSpPr/>
          <p:nvPr/>
        </p:nvSpPr>
        <p:spPr bwMode="auto">
          <a:xfrm>
            <a:off x="9613900" y="4799013"/>
            <a:ext cx="92075" cy="95250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AutoShape 13"/>
          <p:cNvSpPr/>
          <p:nvPr/>
        </p:nvSpPr>
        <p:spPr bwMode="auto">
          <a:xfrm>
            <a:off x="9461500" y="4646613"/>
            <a:ext cx="76200" cy="76200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AutoShape 14"/>
          <p:cNvSpPr/>
          <p:nvPr/>
        </p:nvSpPr>
        <p:spPr bwMode="auto">
          <a:xfrm>
            <a:off x="9399588" y="4586288"/>
            <a:ext cx="109537" cy="111125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AutoShape 15"/>
          <p:cNvSpPr/>
          <p:nvPr/>
        </p:nvSpPr>
        <p:spPr bwMode="auto">
          <a:xfrm>
            <a:off x="9431338" y="4614863"/>
            <a:ext cx="92075" cy="95250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AutoShape 16"/>
          <p:cNvSpPr/>
          <p:nvPr/>
        </p:nvSpPr>
        <p:spPr bwMode="auto">
          <a:xfrm>
            <a:off x="8591550" y="4783138"/>
            <a:ext cx="61913" cy="60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4841"/>
                  <a:pt x="0" y="10800"/>
                </a:cubicBezTo>
                <a:cubicBezTo>
                  <a:pt x="0" y="16758"/>
                  <a:pt x="4838" y="21599"/>
                  <a:pt x="10800" y="21599"/>
                </a:cubicBezTo>
                <a:cubicBezTo>
                  <a:pt x="16761" y="21599"/>
                  <a:pt x="21600" y="16758"/>
                  <a:pt x="21600" y="10800"/>
                </a:cubicBezTo>
                <a:cubicBezTo>
                  <a:pt x="21600" y="4841"/>
                  <a:pt x="16761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AutoShape 17"/>
          <p:cNvSpPr/>
          <p:nvPr/>
        </p:nvSpPr>
        <p:spPr bwMode="auto">
          <a:xfrm>
            <a:off x="8347075" y="4522788"/>
            <a:ext cx="488950" cy="473075"/>
          </a:xfrm>
          <a:custGeom>
            <a:avLst/>
            <a:gdLst>
              <a:gd name="T0" fmla="*/ 10473 w 20946"/>
              <a:gd name="T1" fmla="*/ 10800 h 21600"/>
              <a:gd name="T2" fmla="*/ 10473 w 20946"/>
              <a:gd name="T3" fmla="*/ 10800 h 21600"/>
              <a:gd name="T4" fmla="*/ 10473 w 20946"/>
              <a:gd name="T5" fmla="*/ 10800 h 21600"/>
              <a:gd name="T6" fmla="*/ 10473 w 209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46" h="21600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AutoShape 18"/>
          <p:cNvSpPr/>
          <p:nvPr/>
        </p:nvSpPr>
        <p:spPr bwMode="auto">
          <a:xfrm>
            <a:off x="7370763" y="4506913"/>
            <a:ext cx="48895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799"/>
                </a:moveTo>
                <a:cubicBezTo>
                  <a:pt x="20249" y="20048"/>
                  <a:pt x="20048" y="20249"/>
                  <a:pt x="19799" y="20249"/>
                </a:cubicBezTo>
                <a:lnTo>
                  <a:pt x="1800" y="20249"/>
                </a:lnTo>
                <a:cubicBezTo>
                  <a:pt x="1551" y="20249"/>
                  <a:pt x="1349" y="20048"/>
                  <a:pt x="1349" y="19799"/>
                </a:cubicBezTo>
                <a:lnTo>
                  <a:pt x="1349" y="3824"/>
                </a:lnTo>
                <a:cubicBezTo>
                  <a:pt x="1349" y="3576"/>
                  <a:pt x="1551" y="3375"/>
                  <a:pt x="1800" y="3375"/>
                </a:cubicBezTo>
                <a:lnTo>
                  <a:pt x="4724" y="3375"/>
                </a:lnTo>
                <a:lnTo>
                  <a:pt x="4724" y="4725"/>
                </a:lnTo>
                <a:cubicBezTo>
                  <a:pt x="4724" y="5098"/>
                  <a:pt x="5027" y="5400"/>
                  <a:pt x="5399" y="5400"/>
                </a:cubicBezTo>
                <a:cubicBezTo>
                  <a:pt x="5772" y="5400"/>
                  <a:pt x="6074" y="5098"/>
                  <a:pt x="6074" y="4725"/>
                </a:cubicBezTo>
                <a:lnTo>
                  <a:pt x="6074" y="3375"/>
                </a:lnTo>
                <a:lnTo>
                  <a:pt x="10124" y="3375"/>
                </a:lnTo>
                <a:lnTo>
                  <a:pt x="10124" y="4725"/>
                </a:lnTo>
                <a:cubicBezTo>
                  <a:pt x="10124" y="5098"/>
                  <a:pt x="10427" y="5400"/>
                  <a:pt x="10800" y="5400"/>
                </a:cubicBezTo>
                <a:cubicBezTo>
                  <a:pt x="11172" y="5400"/>
                  <a:pt x="11474" y="5098"/>
                  <a:pt x="11474" y="4725"/>
                </a:cubicBezTo>
                <a:lnTo>
                  <a:pt x="11474" y="3375"/>
                </a:lnTo>
                <a:lnTo>
                  <a:pt x="15524" y="3375"/>
                </a:lnTo>
                <a:lnTo>
                  <a:pt x="15524" y="4725"/>
                </a:lnTo>
                <a:cubicBezTo>
                  <a:pt x="15524" y="5098"/>
                  <a:pt x="15827" y="5400"/>
                  <a:pt x="16199" y="5400"/>
                </a:cubicBezTo>
                <a:cubicBezTo>
                  <a:pt x="16572" y="5400"/>
                  <a:pt x="16874" y="5098"/>
                  <a:pt x="16874" y="4725"/>
                </a:cubicBezTo>
                <a:lnTo>
                  <a:pt x="16874" y="3375"/>
                </a:lnTo>
                <a:lnTo>
                  <a:pt x="19799" y="3375"/>
                </a:lnTo>
                <a:cubicBezTo>
                  <a:pt x="20048" y="3375"/>
                  <a:pt x="20249" y="3576"/>
                  <a:pt x="20249" y="3824"/>
                </a:cubicBezTo>
                <a:cubicBezTo>
                  <a:pt x="20249" y="3824"/>
                  <a:pt x="20249" y="19799"/>
                  <a:pt x="20249" y="19799"/>
                </a:cubicBezTo>
                <a:close/>
                <a:moveTo>
                  <a:pt x="19799" y="2025"/>
                </a:moveTo>
                <a:lnTo>
                  <a:pt x="16874" y="2025"/>
                </a:lnTo>
                <a:lnTo>
                  <a:pt x="16874" y="675"/>
                </a:lnTo>
                <a:cubicBezTo>
                  <a:pt x="16874" y="301"/>
                  <a:pt x="16572" y="0"/>
                  <a:pt x="16199" y="0"/>
                </a:cubicBezTo>
                <a:cubicBezTo>
                  <a:pt x="15827" y="0"/>
                  <a:pt x="15524" y="301"/>
                  <a:pt x="15524" y="675"/>
                </a:cubicBezTo>
                <a:lnTo>
                  <a:pt x="15524" y="2025"/>
                </a:lnTo>
                <a:lnTo>
                  <a:pt x="11474" y="2025"/>
                </a:lnTo>
                <a:lnTo>
                  <a:pt x="11474" y="675"/>
                </a:lnTo>
                <a:cubicBezTo>
                  <a:pt x="11474" y="301"/>
                  <a:pt x="11172" y="0"/>
                  <a:pt x="10800" y="0"/>
                </a:cubicBezTo>
                <a:cubicBezTo>
                  <a:pt x="10427" y="0"/>
                  <a:pt x="10124" y="301"/>
                  <a:pt x="10124" y="675"/>
                </a:cubicBezTo>
                <a:lnTo>
                  <a:pt x="10124" y="2025"/>
                </a:lnTo>
                <a:lnTo>
                  <a:pt x="6074" y="2025"/>
                </a:lnTo>
                <a:lnTo>
                  <a:pt x="6074" y="675"/>
                </a:lnTo>
                <a:cubicBezTo>
                  <a:pt x="6074" y="301"/>
                  <a:pt x="5772" y="0"/>
                  <a:pt x="5399" y="0"/>
                </a:cubicBezTo>
                <a:cubicBezTo>
                  <a:pt x="5027" y="0"/>
                  <a:pt x="4724" y="301"/>
                  <a:pt x="4724" y="675"/>
                </a:cubicBezTo>
                <a:lnTo>
                  <a:pt x="4724" y="2025"/>
                </a:lnTo>
                <a:lnTo>
                  <a:pt x="1800" y="2025"/>
                </a:lnTo>
                <a:cubicBezTo>
                  <a:pt x="805" y="2025"/>
                  <a:pt x="0" y="2830"/>
                  <a:pt x="0" y="3824"/>
                </a:cubicBezTo>
                <a:lnTo>
                  <a:pt x="0" y="19799"/>
                </a:lnTo>
                <a:cubicBezTo>
                  <a:pt x="0" y="20793"/>
                  <a:pt x="805" y="21599"/>
                  <a:pt x="1800" y="21599"/>
                </a:cubicBezTo>
                <a:lnTo>
                  <a:pt x="19799" y="21599"/>
                </a:lnTo>
                <a:cubicBezTo>
                  <a:pt x="20794" y="21599"/>
                  <a:pt x="21600" y="20793"/>
                  <a:pt x="21600" y="19799"/>
                </a:cubicBezTo>
                <a:lnTo>
                  <a:pt x="21600" y="3824"/>
                </a:lnTo>
                <a:cubicBezTo>
                  <a:pt x="21600" y="2830"/>
                  <a:pt x="20794" y="2025"/>
                  <a:pt x="19799" y="2025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AutoShape 19"/>
          <p:cNvSpPr/>
          <p:nvPr/>
        </p:nvSpPr>
        <p:spPr bwMode="auto">
          <a:xfrm>
            <a:off x="7478713" y="4691063"/>
            <a:ext cx="60325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AutoShape 20"/>
          <p:cNvSpPr/>
          <p:nvPr/>
        </p:nvSpPr>
        <p:spPr bwMode="auto">
          <a:xfrm>
            <a:off x="7478713" y="4767263"/>
            <a:ext cx="60325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AutoShape 21"/>
          <p:cNvSpPr/>
          <p:nvPr/>
        </p:nvSpPr>
        <p:spPr bwMode="auto">
          <a:xfrm>
            <a:off x="7478713" y="4843463"/>
            <a:ext cx="60325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AutoShape 22"/>
          <p:cNvSpPr/>
          <p:nvPr/>
        </p:nvSpPr>
        <p:spPr bwMode="auto">
          <a:xfrm>
            <a:off x="7585075" y="4843463"/>
            <a:ext cx="60325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AutoShape 23"/>
          <p:cNvSpPr/>
          <p:nvPr/>
        </p:nvSpPr>
        <p:spPr bwMode="auto">
          <a:xfrm>
            <a:off x="7585075" y="4767263"/>
            <a:ext cx="60325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AutoShape 24"/>
          <p:cNvSpPr/>
          <p:nvPr/>
        </p:nvSpPr>
        <p:spPr bwMode="auto">
          <a:xfrm>
            <a:off x="7585075" y="4691063"/>
            <a:ext cx="60325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AutoShape 25"/>
          <p:cNvSpPr/>
          <p:nvPr/>
        </p:nvSpPr>
        <p:spPr bwMode="auto">
          <a:xfrm>
            <a:off x="7691438" y="4843463"/>
            <a:ext cx="61912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AutoShape 26"/>
          <p:cNvSpPr/>
          <p:nvPr/>
        </p:nvSpPr>
        <p:spPr bwMode="auto">
          <a:xfrm>
            <a:off x="7691438" y="4767263"/>
            <a:ext cx="61912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AutoShape 27"/>
          <p:cNvSpPr/>
          <p:nvPr/>
        </p:nvSpPr>
        <p:spPr bwMode="auto">
          <a:xfrm>
            <a:off x="7691438" y="4691063"/>
            <a:ext cx="61912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AutoShape 28"/>
          <p:cNvSpPr/>
          <p:nvPr/>
        </p:nvSpPr>
        <p:spPr bwMode="auto">
          <a:xfrm>
            <a:off x="6394450" y="4506913"/>
            <a:ext cx="48895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AutoShape 29"/>
          <p:cNvSpPr/>
          <p:nvPr/>
        </p:nvSpPr>
        <p:spPr bwMode="auto">
          <a:xfrm>
            <a:off x="11276013" y="3548063"/>
            <a:ext cx="488950" cy="441325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AutoShape 30"/>
          <p:cNvSpPr/>
          <p:nvPr/>
        </p:nvSpPr>
        <p:spPr bwMode="auto">
          <a:xfrm>
            <a:off x="10375900" y="3532188"/>
            <a:ext cx="336550" cy="488950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AutoShape 31"/>
          <p:cNvSpPr/>
          <p:nvPr/>
        </p:nvSpPr>
        <p:spPr bwMode="auto">
          <a:xfrm>
            <a:off x="10437813" y="3744913"/>
            <a:ext cx="215900" cy="17462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AutoShape 32"/>
          <p:cNvSpPr/>
          <p:nvPr/>
        </p:nvSpPr>
        <p:spPr bwMode="auto">
          <a:xfrm>
            <a:off x="9324975" y="3563938"/>
            <a:ext cx="487363" cy="425450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AutoShape 33"/>
          <p:cNvSpPr/>
          <p:nvPr/>
        </p:nvSpPr>
        <p:spPr bwMode="auto">
          <a:xfrm>
            <a:off x="8347075" y="3716338"/>
            <a:ext cx="488950" cy="304800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AutoShape 34"/>
          <p:cNvSpPr/>
          <p:nvPr/>
        </p:nvSpPr>
        <p:spPr bwMode="auto">
          <a:xfrm>
            <a:off x="8469313" y="3592513"/>
            <a:ext cx="34925" cy="11430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5" name="AutoShape 35"/>
          <p:cNvSpPr/>
          <p:nvPr/>
        </p:nvSpPr>
        <p:spPr bwMode="auto">
          <a:xfrm>
            <a:off x="8653463" y="3592513"/>
            <a:ext cx="33337" cy="11430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6" name="AutoShape 36"/>
          <p:cNvSpPr/>
          <p:nvPr/>
        </p:nvSpPr>
        <p:spPr bwMode="auto">
          <a:xfrm>
            <a:off x="8575675" y="3532188"/>
            <a:ext cx="34925" cy="11430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7" name="AutoShape 37"/>
          <p:cNvSpPr/>
          <p:nvPr/>
        </p:nvSpPr>
        <p:spPr bwMode="auto">
          <a:xfrm>
            <a:off x="7370763" y="3576638"/>
            <a:ext cx="444500" cy="444500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AutoShape 38"/>
          <p:cNvSpPr/>
          <p:nvPr/>
        </p:nvSpPr>
        <p:spPr bwMode="auto">
          <a:xfrm>
            <a:off x="7585075" y="3776663"/>
            <a:ext cx="76200" cy="76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4320"/>
                </a:moveTo>
                <a:cubicBezTo>
                  <a:pt x="14381" y="4320"/>
                  <a:pt x="17279" y="7222"/>
                  <a:pt x="17279" y="10800"/>
                </a:cubicBezTo>
                <a:cubicBezTo>
                  <a:pt x="17279" y="14377"/>
                  <a:pt x="14381" y="17279"/>
                  <a:pt x="10800" y="17279"/>
                </a:cubicBezTo>
                <a:cubicBezTo>
                  <a:pt x="7218" y="17279"/>
                  <a:pt x="4319" y="14377"/>
                  <a:pt x="4319" y="10800"/>
                </a:cubicBezTo>
                <a:cubicBezTo>
                  <a:pt x="4319" y="7222"/>
                  <a:pt x="7218" y="4320"/>
                  <a:pt x="10800" y="4320"/>
                </a:cubicBezTo>
                <a:moveTo>
                  <a:pt x="10800" y="21599"/>
                </a:move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9" name="AutoShape 39"/>
          <p:cNvSpPr/>
          <p:nvPr/>
        </p:nvSpPr>
        <p:spPr bwMode="auto">
          <a:xfrm>
            <a:off x="7783513" y="3532188"/>
            <a:ext cx="76200" cy="76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7279"/>
                </a:moveTo>
                <a:cubicBezTo>
                  <a:pt x="7218" y="17279"/>
                  <a:pt x="4320" y="14377"/>
                  <a:pt x="4320" y="10800"/>
                </a:cubicBezTo>
                <a:cubicBezTo>
                  <a:pt x="4320" y="7222"/>
                  <a:pt x="7218" y="4320"/>
                  <a:pt x="10800" y="4320"/>
                </a:cubicBezTo>
                <a:cubicBezTo>
                  <a:pt x="14381" y="4320"/>
                  <a:pt x="17280" y="7222"/>
                  <a:pt x="17280" y="10800"/>
                </a:cubicBezTo>
                <a:cubicBezTo>
                  <a:pt x="17280" y="14377"/>
                  <a:pt x="14381" y="17279"/>
                  <a:pt x="10800" y="17279"/>
                </a:cubicBezTo>
                <a:moveTo>
                  <a:pt x="10800" y="0"/>
                </a:move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0" name="AutoShape 40"/>
          <p:cNvSpPr/>
          <p:nvPr/>
        </p:nvSpPr>
        <p:spPr bwMode="auto">
          <a:xfrm>
            <a:off x="7493000" y="3760788"/>
            <a:ext cx="60325" cy="60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400"/>
                </a:moveTo>
                <a:cubicBezTo>
                  <a:pt x="13779" y="5400"/>
                  <a:pt x="16199" y="7815"/>
                  <a:pt x="16199" y="10800"/>
                </a:cubicBezTo>
                <a:cubicBezTo>
                  <a:pt x="16199" y="13784"/>
                  <a:pt x="13779" y="16200"/>
                  <a:pt x="10800" y="16200"/>
                </a:cubicBezTo>
                <a:cubicBezTo>
                  <a:pt x="7820" y="16200"/>
                  <a:pt x="5399" y="13784"/>
                  <a:pt x="5399" y="10800"/>
                </a:cubicBezTo>
                <a:cubicBezTo>
                  <a:pt x="5399" y="7815"/>
                  <a:pt x="7820" y="5400"/>
                  <a:pt x="10800" y="5400"/>
                </a:cubicBezTo>
                <a:moveTo>
                  <a:pt x="0" y="10800"/>
                </a:moveTo>
                <a:cubicBezTo>
                  <a:pt x="0" y="16753"/>
                  <a:pt x="4843" y="21599"/>
                  <a:pt x="10800" y="21599"/>
                </a:cubicBezTo>
                <a:cubicBezTo>
                  <a:pt x="16756" y="21599"/>
                  <a:pt x="21600" y="16753"/>
                  <a:pt x="21600" y="10800"/>
                </a:cubicBezTo>
                <a:cubicBezTo>
                  <a:pt x="21600" y="4846"/>
                  <a:pt x="16756" y="0"/>
                  <a:pt x="10800" y="0"/>
                </a:cubicBezTo>
                <a:cubicBezTo>
                  <a:pt x="4843" y="0"/>
                  <a:pt x="0" y="4846"/>
                  <a:pt x="0" y="1080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1" name="AutoShape 41"/>
          <p:cNvSpPr/>
          <p:nvPr/>
        </p:nvSpPr>
        <p:spPr bwMode="auto">
          <a:xfrm>
            <a:off x="7553325" y="3868738"/>
            <a:ext cx="31750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AutoShape 42"/>
          <p:cNvSpPr/>
          <p:nvPr/>
        </p:nvSpPr>
        <p:spPr bwMode="auto">
          <a:xfrm>
            <a:off x="7797800" y="3636963"/>
            <a:ext cx="30163" cy="31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3" name="AutoShape 43"/>
          <p:cNvSpPr/>
          <p:nvPr/>
        </p:nvSpPr>
        <p:spPr bwMode="auto">
          <a:xfrm>
            <a:off x="6394450" y="3563938"/>
            <a:ext cx="488950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AutoShape 44"/>
          <p:cNvSpPr/>
          <p:nvPr/>
        </p:nvSpPr>
        <p:spPr bwMode="auto">
          <a:xfrm>
            <a:off x="6837363" y="3716338"/>
            <a:ext cx="30162" cy="165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5" name="AutoShape 45"/>
          <p:cNvSpPr/>
          <p:nvPr/>
        </p:nvSpPr>
        <p:spPr bwMode="auto">
          <a:xfrm>
            <a:off x="6821488" y="3897313"/>
            <a:ext cx="61912" cy="9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6" name="AutoShape 46"/>
          <p:cNvSpPr/>
          <p:nvPr/>
        </p:nvSpPr>
        <p:spPr bwMode="auto">
          <a:xfrm>
            <a:off x="11276013" y="2554288"/>
            <a:ext cx="48895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7" name="AutoShape 47"/>
          <p:cNvSpPr/>
          <p:nvPr/>
        </p:nvSpPr>
        <p:spPr bwMode="auto">
          <a:xfrm>
            <a:off x="10301288" y="2554288"/>
            <a:ext cx="487362" cy="488950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8" name="AutoShape 48"/>
          <p:cNvSpPr/>
          <p:nvPr/>
        </p:nvSpPr>
        <p:spPr bwMode="auto">
          <a:xfrm>
            <a:off x="9355138" y="2554288"/>
            <a:ext cx="427037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425"/>
                </a:moveTo>
                <a:cubicBezTo>
                  <a:pt x="5687" y="7425"/>
                  <a:pt x="1542" y="6064"/>
                  <a:pt x="1542" y="4387"/>
                </a:cubicBezTo>
                <a:cubicBezTo>
                  <a:pt x="1542" y="2709"/>
                  <a:pt x="5687" y="1350"/>
                  <a:pt x="10800" y="1350"/>
                </a:cubicBezTo>
                <a:cubicBezTo>
                  <a:pt x="15912" y="1350"/>
                  <a:pt x="20057" y="2709"/>
                  <a:pt x="20057" y="4387"/>
                </a:cubicBezTo>
                <a:cubicBezTo>
                  <a:pt x="20057" y="6064"/>
                  <a:pt x="15912" y="7425"/>
                  <a:pt x="10800" y="7425"/>
                </a:cubicBezTo>
                <a:moveTo>
                  <a:pt x="20057" y="9112"/>
                </a:moveTo>
                <a:lnTo>
                  <a:pt x="20054" y="9112"/>
                </a:lnTo>
                <a:cubicBezTo>
                  <a:pt x="20054" y="9119"/>
                  <a:pt x="20057" y="9127"/>
                  <a:pt x="20057" y="9133"/>
                </a:cubicBezTo>
                <a:cubicBezTo>
                  <a:pt x="20057" y="10800"/>
                  <a:pt x="15912" y="12150"/>
                  <a:pt x="10800" y="12150"/>
                </a:cubicBezTo>
                <a:cubicBezTo>
                  <a:pt x="5687" y="12150"/>
                  <a:pt x="1542" y="10800"/>
                  <a:pt x="1542" y="9133"/>
                </a:cubicBezTo>
                <a:cubicBezTo>
                  <a:pt x="1542" y="9127"/>
                  <a:pt x="1545" y="9119"/>
                  <a:pt x="1545" y="9112"/>
                </a:cubicBezTo>
                <a:lnTo>
                  <a:pt x="1542" y="9112"/>
                </a:lnTo>
                <a:lnTo>
                  <a:pt x="1542" y="6793"/>
                </a:lnTo>
                <a:cubicBezTo>
                  <a:pt x="3564" y="8140"/>
                  <a:pt x="7271" y="8774"/>
                  <a:pt x="10800" y="8774"/>
                </a:cubicBezTo>
                <a:cubicBezTo>
                  <a:pt x="14328" y="8774"/>
                  <a:pt x="18035" y="8140"/>
                  <a:pt x="20057" y="6793"/>
                </a:cubicBezTo>
                <a:cubicBezTo>
                  <a:pt x="20057" y="6793"/>
                  <a:pt x="20057" y="9112"/>
                  <a:pt x="20057" y="9112"/>
                </a:cubicBezTo>
                <a:close/>
                <a:moveTo>
                  <a:pt x="20057" y="13162"/>
                </a:moveTo>
                <a:lnTo>
                  <a:pt x="20054" y="13162"/>
                </a:lnTo>
                <a:cubicBezTo>
                  <a:pt x="20054" y="13169"/>
                  <a:pt x="20057" y="13177"/>
                  <a:pt x="20057" y="13183"/>
                </a:cubicBezTo>
                <a:cubicBezTo>
                  <a:pt x="20057" y="14850"/>
                  <a:pt x="15912" y="16200"/>
                  <a:pt x="10800" y="16200"/>
                </a:cubicBezTo>
                <a:cubicBezTo>
                  <a:pt x="5687" y="16200"/>
                  <a:pt x="1542" y="14850"/>
                  <a:pt x="1542" y="13183"/>
                </a:cubicBezTo>
                <a:cubicBezTo>
                  <a:pt x="1542" y="13177"/>
                  <a:pt x="1545" y="13169"/>
                  <a:pt x="1545" y="13162"/>
                </a:cubicBezTo>
                <a:lnTo>
                  <a:pt x="1542" y="13162"/>
                </a:lnTo>
                <a:lnTo>
                  <a:pt x="1542" y="10640"/>
                </a:lnTo>
                <a:cubicBezTo>
                  <a:pt x="3136" y="12077"/>
                  <a:pt x="6982" y="12825"/>
                  <a:pt x="10800" y="12825"/>
                </a:cubicBezTo>
                <a:cubicBezTo>
                  <a:pt x="14617" y="12825"/>
                  <a:pt x="18463" y="12077"/>
                  <a:pt x="20057" y="10640"/>
                </a:cubicBezTo>
                <a:cubicBezTo>
                  <a:pt x="20057" y="10640"/>
                  <a:pt x="20057" y="13162"/>
                  <a:pt x="20057" y="13162"/>
                </a:cubicBezTo>
                <a:close/>
                <a:moveTo>
                  <a:pt x="20057" y="17212"/>
                </a:moveTo>
                <a:cubicBezTo>
                  <a:pt x="20057" y="18889"/>
                  <a:pt x="15912" y="20249"/>
                  <a:pt x="10800" y="20249"/>
                </a:cubicBezTo>
                <a:cubicBezTo>
                  <a:pt x="5687" y="20249"/>
                  <a:pt x="1542" y="18889"/>
                  <a:pt x="1542" y="17212"/>
                </a:cubicBezTo>
                <a:lnTo>
                  <a:pt x="1542" y="14690"/>
                </a:lnTo>
                <a:cubicBezTo>
                  <a:pt x="3136" y="16127"/>
                  <a:pt x="6982" y="16875"/>
                  <a:pt x="10800" y="16875"/>
                </a:cubicBezTo>
                <a:cubicBezTo>
                  <a:pt x="14617" y="16875"/>
                  <a:pt x="18463" y="16127"/>
                  <a:pt x="20057" y="14690"/>
                </a:cubicBezTo>
                <a:cubicBezTo>
                  <a:pt x="20057" y="14690"/>
                  <a:pt x="20057" y="17212"/>
                  <a:pt x="20057" y="17212"/>
                </a:cubicBezTo>
                <a:close/>
                <a:moveTo>
                  <a:pt x="10800" y="0"/>
                </a:moveTo>
                <a:cubicBezTo>
                  <a:pt x="5598" y="0"/>
                  <a:pt x="0" y="1372"/>
                  <a:pt x="0" y="4387"/>
                </a:cubicBezTo>
                <a:lnTo>
                  <a:pt x="0" y="17212"/>
                </a:lnTo>
                <a:cubicBezTo>
                  <a:pt x="0" y="20226"/>
                  <a:pt x="5598" y="21599"/>
                  <a:pt x="10800" y="21599"/>
                </a:cubicBezTo>
                <a:cubicBezTo>
                  <a:pt x="16001" y="21599"/>
                  <a:pt x="21599" y="20226"/>
                  <a:pt x="21599" y="17212"/>
                </a:cubicBezTo>
                <a:lnTo>
                  <a:pt x="21599" y="4387"/>
                </a:lnTo>
                <a:cubicBezTo>
                  <a:pt x="21599" y="1372"/>
                  <a:pt x="16001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9" name="AutoShape 49"/>
          <p:cNvSpPr/>
          <p:nvPr/>
        </p:nvSpPr>
        <p:spPr bwMode="auto">
          <a:xfrm>
            <a:off x="9690100" y="2935288"/>
            <a:ext cx="30163" cy="31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0" name="AutoShape 50"/>
          <p:cNvSpPr/>
          <p:nvPr/>
        </p:nvSpPr>
        <p:spPr bwMode="auto">
          <a:xfrm>
            <a:off x="9690100" y="2846388"/>
            <a:ext cx="30163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1" name="AutoShape 51"/>
          <p:cNvSpPr/>
          <p:nvPr/>
        </p:nvSpPr>
        <p:spPr bwMode="auto">
          <a:xfrm>
            <a:off x="9690100" y="2754313"/>
            <a:ext cx="30163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2" name="AutoShape 52"/>
          <p:cNvSpPr/>
          <p:nvPr/>
        </p:nvSpPr>
        <p:spPr bwMode="auto">
          <a:xfrm>
            <a:off x="8347075" y="2554288"/>
            <a:ext cx="488950" cy="488950"/>
          </a:xfrm>
          <a:custGeom>
            <a:avLst/>
            <a:gdLst>
              <a:gd name="T0" fmla="+- 0 10800 87"/>
              <a:gd name="T1" fmla="*/ T0 w 21426"/>
              <a:gd name="T2" fmla="+- 0 10799 73"/>
              <a:gd name="T3" fmla="*/ 10799 h 21453"/>
              <a:gd name="T4" fmla="+- 0 10800 87"/>
              <a:gd name="T5" fmla="*/ T4 w 21426"/>
              <a:gd name="T6" fmla="+- 0 10799 73"/>
              <a:gd name="T7" fmla="*/ 10799 h 21453"/>
              <a:gd name="T8" fmla="+- 0 10800 87"/>
              <a:gd name="T9" fmla="*/ T8 w 21426"/>
              <a:gd name="T10" fmla="+- 0 10799 73"/>
              <a:gd name="T11" fmla="*/ 10799 h 21453"/>
              <a:gd name="T12" fmla="+- 0 10800 87"/>
              <a:gd name="T13" fmla="*/ T12 w 21426"/>
              <a:gd name="T14" fmla="+- 0 10799 73"/>
              <a:gd name="T15" fmla="*/ 10799 h 2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6" h="21453">
                <a:moveTo>
                  <a:pt x="8034" y="20112"/>
                </a:moveTo>
                <a:cubicBezTo>
                  <a:pt x="5816" y="17892"/>
                  <a:pt x="3556" y="15628"/>
                  <a:pt x="1338" y="13408"/>
                </a:cubicBezTo>
                <a:cubicBezTo>
                  <a:pt x="3241" y="7240"/>
                  <a:pt x="11488" y="7509"/>
                  <a:pt x="13391" y="1341"/>
                </a:cubicBezTo>
                <a:cubicBezTo>
                  <a:pt x="15609" y="3560"/>
                  <a:pt x="17869" y="5825"/>
                  <a:pt x="20087" y="8045"/>
                </a:cubicBezTo>
                <a:cubicBezTo>
                  <a:pt x="18184" y="14212"/>
                  <a:pt x="9937" y="13944"/>
                  <a:pt x="8034" y="20112"/>
                </a:cubicBezTo>
                <a:moveTo>
                  <a:pt x="21034" y="7097"/>
                </a:moveTo>
                <a:lnTo>
                  <a:pt x="14338" y="393"/>
                </a:lnTo>
                <a:cubicBezTo>
                  <a:pt x="14006" y="60"/>
                  <a:pt x="13525" y="-73"/>
                  <a:pt x="13069" y="39"/>
                </a:cubicBezTo>
                <a:cubicBezTo>
                  <a:pt x="12828" y="98"/>
                  <a:pt x="12614" y="222"/>
                  <a:pt x="12444" y="393"/>
                </a:cubicBezTo>
                <a:cubicBezTo>
                  <a:pt x="12292" y="545"/>
                  <a:pt x="12177" y="733"/>
                  <a:pt x="12112" y="944"/>
                </a:cubicBezTo>
                <a:cubicBezTo>
                  <a:pt x="11808" y="1929"/>
                  <a:pt x="11283" y="2785"/>
                  <a:pt x="10507" y="3562"/>
                </a:cubicBezTo>
                <a:cubicBezTo>
                  <a:pt x="9471" y="4598"/>
                  <a:pt x="8121" y="5384"/>
                  <a:pt x="6693" y="6214"/>
                </a:cubicBezTo>
                <a:cubicBezTo>
                  <a:pt x="5177" y="7094"/>
                  <a:pt x="3611" y="8006"/>
                  <a:pt x="2328" y="9290"/>
                </a:cubicBezTo>
                <a:cubicBezTo>
                  <a:pt x="1237" y="10383"/>
                  <a:pt x="493" y="11600"/>
                  <a:pt x="59" y="13011"/>
                </a:cubicBezTo>
                <a:cubicBezTo>
                  <a:pt x="-87" y="13488"/>
                  <a:pt x="40" y="14004"/>
                  <a:pt x="391" y="14356"/>
                </a:cubicBezTo>
                <a:lnTo>
                  <a:pt x="7087" y="21060"/>
                </a:lnTo>
                <a:cubicBezTo>
                  <a:pt x="7419" y="21393"/>
                  <a:pt x="7900" y="21526"/>
                  <a:pt x="8356" y="21414"/>
                </a:cubicBezTo>
                <a:cubicBezTo>
                  <a:pt x="8597" y="21354"/>
                  <a:pt x="8811" y="21231"/>
                  <a:pt x="8981" y="21060"/>
                </a:cubicBezTo>
                <a:cubicBezTo>
                  <a:pt x="9133" y="20908"/>
                  <a:pt x="9248" y="20720"/>
                  <a:pt x="9314" y="20508"/>
                </a:cubicBezTo>
                <a:cubicBezTo>
                  <a:pt x="9617" y="19523"/>
                  <a:pt x="10142" y="18667"/>
                  <a:pt x="10918" y="17890"/>
                </a:cubicBezTo>
                <a:cubicBezTo>
                  <a:pt x="11954" y="16853"/>
                  <a:pt x="13304" y="16069"/>
                  <a:pt x="14733" y="15239"/>
                </a:cubicBezTo>
                <a:cubicBezTo>
                  <a:pt x="16248" y="14357"/>
                  <a:pt x="17814" y="13446"/>
                  <a:pt x="19097" y="12162"/>
                </a:cubicBezTo>
                <a:cubicBezTo>
                  <a:pt x="20188" y="11070"/>
                  <a:pt x="20932" y="9852"/>
                  <a:pt x="21366" y="8440"/>
                </a:cubicBezTo>
                <a:cubicBezTo>
                  <a:pt x="21512" y="7965"/>
                  <a:pt x="21385" y="7448"/>
                  <a:pt x="21034" y="7097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3" name="AutoShape 53"/>
          <p:cNvSpPr/>
          <p:nvPr/>
        </p:nvSpPr>
        <p:spPr bwMode="auto">
          <a:xfrm>
            <a:off x="8531225" y="2722563"/>
            <a:ext cx="131763" cy="136525"/>
          </a:xfrm>
          <a:custGeom>
            <a:avLst/>
            <a:gdLst>
              <a:gd name="T0" fmla="+- 0 10801 59"/>
              <a:gd name="T1" fmla="*/ T0 w 21484"/>
              <a:gd name="T2" fmla="+- 0 10799 41"/>
              <a:gd name="T3" fmla="*/ 10799 h 21516"/>
              <a:gd name="T4" fmla="+- 0 10801 59"/>
              <a:gd name="T5" fmla="*/ T4 w 21484"/>
              <a:gd name="T6" fmla="+- 0 10799 41"/>
              <a:gd name="T7" fmla="*/ 10799 h 21516"/>
              <a:gd name="T8" fmla="+- 0 10801 59"/>
              <a:gd name="T9" fmla="*/ T8 w 21484"/>
              <a:gd name="T10" fmla="+- 0 10799 41"/>
              <a:gd name="T11" fmla="*/ 10799 h 21516"/>
              <a:gd name="T12" fmla="+- 0 10801 59"/>
              <a:gd name="T13" fmla="*/ T12 w 21484"/>
              <a:gd name="T14" fmla="+- 0 10799 41"/>
              <a:gd name="T15" fmla="*/ 10799 h 215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84" h="21516">
                <a:moveTo>
                  <a:pt x="17511" y="14987"/>
                </a:moveTo>
                <a:cubicBezTo>
                  <a:pt x="17287" y="15384"/>
                  <a:pt x="17032" y="15740"/>
                  <a:pt x="16731" y="16049"/>
                </a:cubicBezTo>
                <a:cubicBezTo>
                  <a:pt x="15340" y="14692"/>
                  <a:pt x="13947" y="13205"/>
                  <a:pt x="12559" y="11675"/>
                </a:cubicBezTo>
                <a:cubicBezTo>
                  <a:pt x="12912" y="11521"/>
                  <a:pt x="13287" y="11362"/>
                  <a:pt x="13689" y="11198"/>
                </a:cubicBezTo>
                <a:cubicBezTo>
                  <a:pt x="14092" y="11034"/>
                  <a:pt x="14494" y="10927"/>
                  <a:pt x="14895" y="10861"/>
                </a:cubicBezTo>
                <a:cubicBezTo>
                  <a:pt x="15308" y="10801"/>
                  <a:pt x="15715" y="10819"/>
                  <a:pt x="16122" y="10913"/>
                </a:cubicBezTo>
                <a:cubicBezTo>
                  <a:pt x="16527" y="11011"/>
                  <a:pt x="16909" y="11222"/>
                  <a:pt x="17262" y="11554"/>
                </a:cubicBezTo>
                <a:cubicBezTo>
                  <a:pt x="17612" y="11890"/>
                  <a:pt x="17835" y="12244"/>
                  <a:pt x="17923" y="12620"/>
                </a:cubicBezTo>
                <a:cubicBezTo>
                  <a:pt x="18020" y="13004"/>
                  <a:pt x="18025" y="13392"/>
                  <a:pt x="17958" y="13789"/>
                </a:cubicBezTo>
                <a:cubicBezTo>
                  <a:pt x="17883" y="14187"/>
                  <a:pt x="17738" y="14585"/>
                  <a:pt x="17511" y="14987"/>
                </a:cubicBezTo>
                <a:moveTo>
                  <a:pt x="5799" y="10193"/>
                </a:moveTo>
                <a:cubicBezTo>
                  <a:pt x="5096" y="10221"/>
                  <a:pt x="4482" y="9996"/>
                  <a:pt x="3946" y="9496"/>
                </a:cubicBezTo>
                <a:cubicBezTo>
                  <a:pt x="3717" y="9285"/>
                  <a:pt x="3558" y="9028"/>
                  <a:pt x="3461" y="8724"/>
                </a:cubicBezTo>
                <a:cubicBezTo>
                  <a:pt x="3359" y="8420"/>
                  <a:pt x="3326" y="8088"/>
                  <a:pt x="3366" y="7723"/>
                </a:cubicBezTo>
                <a:cubicBezTo>
                  <a:pt x="3397" y="7363"/>
                  <a:pt x="3509" y="6989"/>
                  <a:pt x="3703" y="6610"/>
                </a:cubicBezTo>
                <a:cubicBezTo>
                  <a:pt x="3889" y="6231"/>
                  <a:pt x="4160" y="5852"/>
                  <a:pt x="4510" y="5487"/>
                </a:cubicBezTo>
                <a:cubicBezTo>
                  <a:pt x="5768" y="6694"/>
                  <a:pt x="7022" y="8018"/>
                  <a:pt x="8282" y="9388"/>
                </a:cubicBezTo>
                <a:cubicBezTo>
                  <a:pt x="7330" y="9893"/>
                  <a:pt x="6501" y="10164"/>
                  <a:pt x="5799" y="10193"/>
                </a:cubicBezTo>
                <a:moveTo>
                  <a:pt x="19678" y="8570"/>
                </a:moveTo>
                <a:cubicBezTo>
                  <a:pt x="18868" y="7915"/>
                  <a:pt x="18055" y="7470"/>
                  <a:pt x="17235" y="7250"/>
                </a:cubicBezTo>
                <a:cubicBezTo>
                  <a:pt x="16421" y="7031"/>
                  <a:pt x="15603" y="6942"/>
                  <a:pt x="14779" y="6998"/>
                </a:cubicBezTo>
                <a:cubicBezTo>
                  <a:pt x="13964" y="7059"/>
                  <a:pt x="13130" y="7236"/>
                  <a:pt x="12296" y="7545"/>
                </a:cubicBezTo>
                <a:cubicBezTo>
                  <a:pt x="11462" y="7859"/>
                  <a:pt x="10625" y="8200"/>
                  <a:pt x="9782" y="8593"/>
                </a:cubicBezTo>
                <a:cubicBezTo>
                  <a:pt x="8448" y="7115"/>
                  <a:pt x="7114" y="5658"/>
                  <a:pt x="5778" y="4299"/>
                </a:cubicBezTo>
                <a:cubicBezTo>
                  <a:pt x="6382" y="3775"/>
                  <a:pt x="6963" y="3509"/>
                  <a:pt x="7526" y="3490"/>
                </a:cubicBezTo>
                <a:cubicBezTo>
                  <a:pt x="8088" y="3467"/>
                  <a:pt x="8631" y="3523"/>
                  <a:pt x="9145" y="3649"/>
                </a:cubicBezTo>
                <a:cubicBezTo>
                  <a:pt x="9669" y="3775"/>
                  <a:pt x="10149" y="3883"/>
                  <a:pt x="10590" y="3967"/>
                </a:cubicBezTo>
                <a:cubicBezTo>
                  <a:pt x="11038" y="4051"/>
                  <a:pt x="11424" y="3958"/>
                  <a:pt x="11765" y="3682"/>
                </a:cubicBezTo>
                <a:cubicBezTo>
                  <a:pt x="12123" y="3382"/>
                  <a:pt x="12321" y="2994"/>
                  <a:pt x="12351" y="2526"/>
                </a:cubicBezTo>
                <a:cubicBezTo>
                  <a:pt x="12376" y="2054"/>
                  <a:pt x="12189" y="1596"/>
                  <a:pt x="11782" y="1147"/>
                </a:cubicBezTo>
                <a:cubicBezTo>
                  <a:pt x="11258" y="569"/>
                  <a:pt x="10630" y="216"/>
                  <a:pt x="9872" y="85"/>
                </a:cubicBezTo>
                <a:cubicBezTo>
                  <a:pt x="9126" y="-41"/>
                  <a:pt x="8358" y="-30"/>
                  <a:pt x="7564" y="136"/>
                </a:cubicBezTo>
                <a:cubicBezTo>
                  <a:pt x="6780" y="309"/>
                  <a:pt x="6032" y="595"/>
                  <a:pt x="5324" y="997"/>
                </a:cubicBezTo>
                <a:cubicBezTo>
                  <a:pt x="4617" y="1399"/>
                  <a:pt x="4048" y="1811"/>
                  <a:pt x="3626" y="2213"/>
                </a:cubicBezTo>
                <a:cubicBezTo>
                  <a:pt x="3464" y="2066"/>
                  <a:pt x="3302" y="1918"/>
                  <a:pt x="3141" y="1773"/>
                </a:cubicBezTo>
                <a:cubicBezTo>
                  <a:pt x="2963" y="1614"/>
                  <a:pt x="2739" y="1530"/>
                  <a:pt x="2471" y="1535"/>
                </a:cubicBezTo>
                <a:cubicBezTo>
                  <a:pt x="2200" y="1535"/>
                  <a:pt x="1977" y="1647"/>
                  <a:pt x="1793" y="1853"/>
                </a:cubicBezTo>
                <a:cubicBezTo>
                  <a:pt x="1615" y="2054"/>
                  <a:pt x="1530" y="2288"/>
                  <a:pt x="1565" y="2536"/>
                </a:cubicBezTo>
                <a:cubicBezTo>
                  <a:pt x="1589" y="2793"/>
                  <a:pt x="1696" y="2989"/>
                  <a:pt x="1880" y="3139"/>
                </a:cubicBezTo>
                <a:cubicBezTo>
                  <a:pt x="2044" y="3270"/>
                  <a:pt x="2203" y="3401"/>
                  <a:pt x="2364" y="3537"/>
                </a:cubicBezTo>
                <a:cubicBezTo>
                  <a:pt x="1731" y="4276"/>
                  <a:pt x="1207" y="5094"/>
                  <a:pt x="795" y="5957"/>
                </a:cubicBezTo>
                <a:cubicBezTo>
                  <a:pt x="378" y="6820"/>
                  <a:pt x="130" y="7676"/>
                  <a:pt x="37" y="8509"/>
                </a:cubicBezTo>
                <a:cubicBezTo>
                  <a:pt x="-59" y="9346"/>
                  <a:pt x="33" y="10113"/>
                  <a:pt x="298" y="10824"/>
                </a:cubicBezTo>
                <a:cubicBezTo>
                  <a:pt x="566" y="11540"/>
                  <a:pt x="1056" y="12148"/>
                  <a:pt x="1774" y="12723"/>
                </a:cubicBezTo>
                <a:cubicBezTo>
                  <a:pt x="2942" y="13658"/>
                  <a:pt x="4321" y="14056"/>
                  <a:pt x="5915" y="13967"/>
                </a:cubicBezTo>
                <a:cubicBezTo>
                  <a:pt x="7507" y="13874"/>
                  <a:pt x="9223" y="13415"/>
                  <a:pt x="11064" y="12461"/>
                </a:cubicBezTo>
                <a:cubicBezTo>
                  <a:pt x="12532" y="14093"/>
                  <a:pt x="14002" y="15716"/>
                  <a:pt x="15470" y="17223"/>
                </a:cubicBezTo>
                <a:cubicBezTo>
                  <a:pt x="14849" y="17728"/>
                  <a:pt x="14305" y="18018"/>
                  <a:pt x="13826" y="18111"/>
                </a:cubicBezTo>
                <a:cubicBezTo>
                  <a:pt x="13344" y="18210"/>
                  <a:pt x="12917" y="18200"/>
                  <a:pt x="12530" y="18088"/>
                </a:cubicBezTo>
                <a:cubicBezTo>
                  <a:pt x="12142" y="17971"/>
                  <a:pt x="11782" y="17803"/>
                  <a:pt x="11455" y="17587"/>
                </a:cubicBezTo>
                <a:cubicBezTo>
                  <a:pt x="11125" y="17368"/>
                  <a:pt x="10799" y="17181"/>
                  <a:pt x="10474" y="17026"/>
                </a:cubicBezTo>
                <a:cubicBezTo>
                  <a:pt x="10154" y="16872"/>
                  <a:pt x="9823" y="16788"/>
                  <a:pt x="9486" y="16783"/>
                </a:cubicBezTo>
                <a:cubicBezTo>
                  <a:pt x="9145" y="16778"/>
                  <a:pt x="8785" y="16937"/>
                  <a:pt x="8388" y="17265"/>
                </a:cubicBezTo>
                <a:cubicBezTo>
                  <a:pt x="7981" y="17606"/>
                  <a:pt x="7777" y="18004"/>
                  <a:pt x="7777" y="18453"/>
                </a:cubicBezTo>
                <a:cubicBezTo>
                  <a:pt x="7777" y="18897"/>
                  <a:pt x="7991" y="19351"/>
                  <a:pt x="8408" y="19809"/>
                </a:cubicBezTo>
                <a:cubicBezTo>
                  <a:pt x="8830" y="20268"/>
                  <a:pt x="9379" y="20651"/>
                  <a:pt x="10042" y="20955"/>
                </a:cubicBezTo>
                <a:cubicBezTo>
                  <a:pt x="10708" y="21259"/>
                  <a:pt x="11455" y="21451"/>
                  <a:pt x="12279" y="21502"/>
                </a:cubicBezTo>
                <a:cubicBezTo>
                  <a:pt x="13103" y="21559"/>
                  <a:pt x="13970" y="21437"/>
                  <a:pt x="14886" y="21109"/>
                </a:cubicBezTo>
                <a:cubicBezTo>
                  <a:pt x="15807" y="20787"/>
                  <a:pt x="16721" y="20202"/>
                  <a:pt x="17617" y="19332"/>
                </a:cubicBezTo>
                <a:cubicBezTo>
                  <a:pt x="18051" y="19739"/>
                  <a:pt x="18489" y="20127"/>
                  <a:pt x="18921" y="20501"/>
                </a:cubicBezTo>
                <a:cubicBezTo>
                  <a:pt x="19107" y="20656"/>
                  <a:pt x="19328" y="20731"/>
                  <a:pt x="19601" y="20712"/>
                </a:cubicBezTo>
                <a:cubicBezTo>
                  <a:pt x="19861" y="20703"/>
                  <a:pt x="20090" y="20586"/>
                  <a:pt x="20269" y="20375"/>
                </a:cubicBezTo>
                <a:cubicBezTo>
                  <a:pt x="20455" y="20160"/>
                  <a:pt x="20532" y="19921"/>
                  <a:pt x="20503" y="19674"/>
                </a:cubicBezTo>
                <a:cubicBezTo>
                  <a:pt x="20477" y="19421"/>
                  <a:pt x="20371" y="19229"/>
                  <a:pt x="20192" y="19089"/>
                </a:cubicBezTo>
                <a:cubicBezTo>
                  <a:pt x="19755" y="18752"/>
                  <a:pt x="19321" y="18397"/>
                  <a:pt x="18884" y="18022"/>
                </a:cubicBezTo>
                <a:cubicBezTo>
                  <a:pt x="19626" y="17143"/>
                  <a:pt x="20221" y="16217"/>
                  <a:pt x="20664" y="15300"/>
                </a:cubicBezTo>
                <a:cubicBezTo>
                  <a:pt x="21103" y="14379"/>
                  <a:pt x="21367" y="13490"/>
                  <a:pt x="21453" y="12667"/>
                </a:cubicBezTo>
                <a:cubicBezTo>
                  <a:pt x="21540" y="11839"/>
                  <a:pt x="21439" y="11091"/>
                  <a:pt x="21159" y="10412"/>
                </a:cubicBezTo>
                <a:cubicBezTo>
                  <a:pt x="20880" y="9725"/>
                  <a:pt x="20386" y="9135"/>
                  <a:pt x="19678" y="857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4" name="AutoShape 54"/>
          <p:cNvSpPr/>
          <p:nvPr/>
        </p:nvSpPr>
        <p:spPr bwMode="auto">
          <a:xfrm>
            <a:off x="8515350" y="2890838"/>
            <a:ext cx="74613" cy="76200"/>
          </a:xfrm>
          <a:custGeom>
            <a:avLst/>
            <a:gdLst>
              <a:gd name="T0" fmla="+- 0 10791 197"/>
              <a:gd name="T1" fmla="*/ T0 w 21188"/>
              <a:gd name="T2" fmla="+- 0 10794 193"/>
              <a:gd name="T3" fmla="*/ 10794 h 21203"/>
              <a:gd name="T4" fmla="+- 0 10791 197"/>
              <a:gd name="T5" fmla="*/ T4 w 21188"/>
              <a:gd name="T6" fmla="+- 0 10794 193"/>
              <a:gd name="T7" fmla="*/ 10794 h 21203"/>
              <a:gd name="T8" fmla="+- 0 10791 197"/>
              <a:gd name="T9" fmla="*/ T8 w 21188"/>
              <a:gd name="T10" fmla="+- 0 10794 193"/>
              <a:gd name="T11" fmla="*/ 10794 h 21203"/>
              <a:gd name="T12" fmla="+- 0 10791 197"/>
              <a:gd name="T13" fmla="*/ T12 w 21188"/>
              <a:gd name="T14" fmla="+- 0 10794 193"/>
              <a:gd name="T15" fmla="*/ 10794 h 212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8" h="21203">
                <a:moveTo>
                  <a:pt x="17615" y="468"/>
                </a:moveTo>
                <a:lnTo>
                  <a:pt x="17606" y="468"/>
                </a:lnTo>
                <a:cubicBezTo>
                  <a:pt x="14870" y="2476"/>
                  <a:pt x="12200" y="4590"/>
                  <a:pt x="9727" y="6958"/>
                </a:cubicBezTo>
                <a:cubicBezTo>
                  <a:pt x="7348" y="9227"/>
                  <a:pt x="5200" y="11619"/>
                  <a:pt x="3329" y="14060"/>
                </a:cubicBezTo>
                <a:lnTo>
                  <a:pt x="341" y="17962"/>
                </a:lnTo>
                <a:lnTo>
                  <a:pt x="350" y="17970"/>
                </a:lnTo>
                <a:cubicBezTo>
                  <a:pt x="-197" y="18786"/>
                  <a:pt x="-106" y="19880"/>
                  <a:pt x="638" y="20590"/>
                </a:cubicBezTo>
                <a:cubicBezTo>
                  <a:pt x="1491" y="21407"/>
                  <a:pt x="2889" y="21407"/>
                  <a:pt x="3746" y="20590"/>
                </a:cubicBezTo>
                <a:cubicBezTo>
                  <a:pt x="3877" y="20460"/>
                  <a:pt x="3984" y="20321"/>
                  <a:pt x="4069" y="20174"/>
                </a:cubicBezTo>
                <a:lnTo>
                  <a:pt x="6867" y="16517"/>
                </a:lnTo>
                <a:cubicBezTo>
                  <a:pt x="8601" y="14255"/>
                  <a:pt x="10606" y="12027"/>
                  <a:pt x="12824" y="9913"/>
                </a:cubicBezTo>
                <a:cubicBezTo>
                  <a:pt x="15281" y="7570"/>
                  <a:pt x="17557" y="5758"/>
                  <a:pt x="20329" y="3749"/>
                </a:cubicBezTo>
                <a:lnTo>
                  <a:pt x="20321" y="3741"/>
                </a:lnTo>
                <a:cubicBezTo>
                  <a:pt x="20400" y="3684"/>
                  <a:pt x="20473" y="3635"/>
                  <a:pt x="20543" y="3570"/>
                </a:cubicBezTo>
                <a:cubicBezTo>
                  <a:pt x="21402" y="2753"/>
                  <a:pt x="21402" y="1427"/>
                  <a:pt x="20543" y="606"/>
                </a:cubicBezTo>
                <a:cubicBezTo>
                  <a:pt x="19742" y="-161"/>
                  <a:pt x="18472" y="-193"/>
                  <a:pt x="17615" y="468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5" name="AutoShape 55"/>
          <p:cNvSpPr/>
          <p:nvPr/>
        </p:nvSpPr>
        <p:spPr bwMode="auto">
          <a:xfrm>
            <a:off x="8591550" y="2630488"/>
            <a:ext cx="76200" cy="79375"/>
          </a:xfrm>
          <a:custGeom>
            <a:avLst/>
            <a:gdLst>
              <a:gd name="T0" fmla="+- 0 10803 213"/>
              <a:gd name="T1" fmla="*/ T0 w 21180"/>
              <a:gd name="T2" fmla="+- 0 10801 203"/>
              <a:gd name="T3" fmla="*/ 10801 h 21196"/>
              <a:gd name="T4" fmla="+- 0 10803 213"/>
              <a:gd name="T5" fmla="*/ T4 w 21180"/>
              <a:gd name="T6" fmla="+- 0 10801 203"/>
              <a:gd name="T7" fmla="*/ 10801 h 21196"/>
              <a:gd name="T8" fmla="+- 0 10803 213"/>
              <a:gd name="T9" fmla="*/ T8 w 21180"/>
              <a:gd name="T10" fmla="+- 0 10801 203"/>
              <a:gd name="T11" fmla="*/ 10801 h 21196"/>
              <a:gd name="T12" fmla="+- 0 10803 213"/>
              <a:gd name="T13" fmla="*/ T12 w 21180"/>
              <a:gd name="T14" fmla="+- 0 10801 203"/>
              <a:gd name="T15" fmla="*/ 10801 h 211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0" h="21196">
                <a:moveTo>
                  <a:pt x="8372" y="11356"/>
                </a:moveTo>
                <a:cubicBezTo>
                  <a:pt x="6122" y="13508"/>
                  <a:pt x="3675" y="15444"/>
                  <a:pt x="1144" y="17292"/>
                </a:cubicBezTo>
                <a:cubicBezTo>
                  <a:pt x="963" y="17388"/>
                  <a:pt x="786" y="17493"/>
                  <a:pt x="637" y="17645"/>
                </a:cubicBezTo>
                <a:cubicBezTo>
                  <a:pt x="-213" y="18457"/>
                  <a:pt x="-213" y="19774"/>
                  <a:pt x="637" y="20585"/>
                </a:cubicBezTo>
                <a:cubicBezTo>
                  <a:pt x="1464" y="21380"/>
                  <a:pt x="2796" y="21397"/>
                  <a:pt x="3652" y="20641"/>
                </a:cubicBezTo>
                <a:lnTo>
                  <a:pt x="3665" y="20649"/>
                </a:lnTo>
                <a:cubicBezTo>
                  <a:pt x="6364" y="18673"/>
                  <a:pt x="8988" y="16581"/>
                  <a:pt x="11419" y="14263"/>
                </a:cubicBezTo>
                <a:cubicBezTo>
                  <a:pt x="13759" y="12030"/>
                  <a:pt x="15873" y="9685"/>
                  <a:pt x="17715" y="7283"/>
                </a:cubicBezTo>
                <a:lnTo>
                  <a:pt x="20663" y="3427"/>
                </a:lnTo>
                <a:lnTo>
                  <a:pt x="20654" y="3419"/>
                </a:lnTo>
                <a:cubicBezTo>
                  <a:pt x="21386" y="2600"/>
                  <a:pt x="21357" y="1379"/>
                  <a:pt x="20541" y="608"/>
                </a:cubicBezTo>
                <a:cubicBezTo>
                  <a:pt x="19697" y="-203"/>
                  <a:pt x="18323" y="-203"/>
                  <a:pt x="17468" y="608"/>
                </a:cubicBezTo>
                <a:cubicBezTo>
                  <a:pt x="17313" y="760"/>
                  <a:pt x="17197" y="937"/>
                  <a:pt x="17094" y="1114"/>
                </a:cubicBezTo>
                <a:lnTo>
                  <a:pt x="14228" y="4857"/>
                </a:lnTo>
                <a:cubicBezTo>
                  <a:pt x="12526" y="7090"/>
                  <a:pt x="10552" y="9275"/>
                  <a:pt x="8372" y="11356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AutoShape 56"/>
          <p:cNvSpPr/>
          <p:nvPr/>
        </p:nvSpPr>
        <p:spPr bwMode="auto">
          <a:xfrm>
            <a:off x="7370763" y="2554288"/>
            <a:ext cx="153987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7316"/>
                </a:moveTo>
                <a:cubicBezTo>
                  <a:pt x="16954" y="7352"/>
                  <a:pt x="16923" y="7387"/>
                  <a:pt x="16883" y="7423"/>
                </a:cubicBezTo>
                <a:cubicBezTo>
                  <a:pt x="16677" y="7601"/>
                  <a:pt x="16414" y="7770"/>
                  <a:pt x="16066" y="7920"/>
                </a:cubicBezTo>
                <a:cubicBezTo>
                  <a:pt x="16057" y="7924"/>
                  <a:pt x="16044" y="7927"/>
                  <a:pt x="16038" y="7931"/>
                </a:cubicBezTo>
                <a:cubicBezTo>
                  <a:pt x="15662" y="8092"/>
                  <a:pt x="15214" y="8234"/>
                  <a:pt x="14705" y="8354"/>
                </a:cubicBezTo>
                <a:cubicBezTo>
                  <a:pt x="14697" y="8357"/>
                  <a:pt x="14692" y="8358"/>
                  <a:pt x="14686" y="8359"/>
                </a:cubicBezTo>
                <a:cubicBezTo>
                  <a:pt x="14163" y="8482"/>
                  <a:pt x="13584" y="8581"/>
                  <a:pt x="12960" y="8649"/>
                </a:cubicBezTo>
                <a:cubicBezTo>
                  <a:pt x="12279" y="8726"/>
                  <a:pt x="11560" y="8774"/>
                  <a:pt x="10800" y="8774"/>
                </a:cubicBezTo>
                <a:cubicBezTo>
                  <a:pt x="10037" y="8774"/>
                  <a:pt x="9318" y="8726"/>
                  <a:pt x="8640" y="8649"/>
                </a:cubicBezTo>
                <a:cubicBezTo>
                  <a:pt x="8016" y="8581"/>
                  <a:pt x="7435" y="8482"/>
                  <a:pt x="6914" y="8359"/>
                </a:cubicBezTo>
                <a:cubicBezTo>
                  <a:pt x="6908" y="8358"/>
                  <a:pt x="6901" y="8357"/>
                  <a:pt x="6893" y="8354"/>
                </a:cubicBezTo>
                <a:cubicBezTo>
                  <a:pt x="6385" y="8234"/>
                  <a:pt x="5937" y="8092"/>
                  <a:pt x="5562" y="7931"/>
                </a:cubicBezTo>
                <a:cubicBezTo>
                  <a:pt x="5553" y="7927"/>
                  <a:pt x="5541" y="7924"/>
                  <a:pt x="5531" y="7920"/>
                </a:cubicBezTo>
                <a:cubicBezTo>
                  <a:pt x="5184" y="7770"/>
                  <a:pt x="4921" y="7601"/>
                  <a:pt x="4715" y="7423"/>
                </a:cubicBezTo>
                <a:cubicBezTo>
                  <a:pt x="4676" y="7387"/>
                  <a:pt x="4644" y="7352"/>
                  <a:pt x="4612" y="7316"/>
                </a:cubicBezTo>
                <a:cubicBezTo>
                  <a:pt x="4437" y="7136"/>
                  <a:pt x="4320" y="6947"/>
                  <a:pt x="4320" y="6750"/>
                </a:cubicBezTo>
                <a:cubicBezTo>
                  <a:pt x="4320" y="6550"/>
                  <a:pt x="4437" y="6362"/>
                  <a:pt x="4612" y="6181"/>
                </a:cubicBezTo>
                <a:cubicBezTo>
                  <a:pt x="4644" y="6146"/>
                  <a:pt x="4676" y="6110"/>
                  <a:pt x="4715" y="6076"/>
                </a:cubicBezTo>
                <a:cubicBezTo>
                  <a:pt x="4921" y="5898"/>
                  <a:pt x="5184" y="5729"/>
                  <a:pt x="5531" y="5577"/>
                </a:cubicBezTo>
                <a:cubicBezTo>
                  <a:pt x="5541" y="5574"/>
                  <a:pt x="5553" y="5571"/>
                  <a:pt x="5562" y="5567"/>
                </a:cubicBezTo>
                <a:cubicBezTo>
                  <a:pt x="5937" y="5407"/>
                  <a:pt x="6385" y="5264"/>
                  <a:pt x="6893" y="5144"/>
                </a:cubicBezTo>
                <a:cubicBezTo>
                  <a:pt x="6901" y="5142"/>
                  <a:pt x="6908" y="5140"/>
                  <a:pt x="6914" y="5138"/>
                </a:cubicBezTo>
                <a:cubicBezTo>
                  <a:pt x="7435" y="5017"/>
                  <a:pt x="8016" y="4918"/>
                  <a:pt x="8640" y="4848"/>
                </a:cubicBezTo>
                <a:cubicBezTo>
                  <a:pt x="9318" y="4773"/>
                  <a:pt x="10037" y="4725"/>
                  <a:pt x="10800" y="4725"/>
                </a:cubicBezTo>
                <a:cubicBezTo>
                  <a:pt x="11560" y="4725"/>
                  <a:pt x="12279" y="4773"/>
                  <a:pt x="12960" y="4848"/>
                </a:cubicBezTo>
                <a:cubicBezTo>
                  <a:pt x="13584" y="4918"/>
                  <a:pt x="14163" y="5017"/>
                  <a:pt x="14686" y="5138"/>
                </a:cubicBezTo>
                <a:cubicBezTo>
                  <a:pt x="14692" y="5140"/>
                  <a:pt x="14697" y="5142"/>
                  <a:pt x="14705" y="5144"/>
                </a:cubicBezTo>
                <a:cubicBezTo>
                  <a:pt x="15214" y="5264"/>
                  <a:pt x="15662" y="5407"/>
                  <a:pt x="16038" y="5567"/>
                </a:cubicBezTo>
                <a:cubicBezTo>
                  <a:pt x="16044" y="5571"/>
                  <a:pt x="16057" y="5574"/>
                  <a:pt x="16066" y="5577"/>
                </a:cubicBezTo>
                <a:cubicBezTo>
                  <a:pt x="16414" y="5729"/>
                  <a:pt x="16677" y="5898"/>
                  <a:pt x="16883" y="6076"/>
                </a:cubicBezTo>
                <a:cubicBezTo>
                  <a:pt x="16923" y="6110"/>
                  <a:pt x="16954" y="6146"/>
                  <a:pt x="16988" y="6181"/>
                </a:cubicBezTo>
                <a:cubicBezTo>
                  <a:pt x="17161" y="6362"/>
                  <a:pt x="17280" y="6550"/>
                  <a:pt x="17280" y="6750"/>
                </a:cubicBezTo>
                <a:cubicBezTo>
                  <a:pt x="17280" y="6947"/>
                  <a:pt x="17161" y="7136"/>
                  <a:pt x="16988" y="73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0056"/>
                </a:lnTo>
                <a:cubicBezTo>
                  <a:pt x="9338" y="10101"/>
                  <a:pt x="10059" y="10124"/>
                  <a:pt x="10800" y="10124"/>
                </a:cubicBezTo>
                <a:cubicBezTo>
                  <a:pt x="11541" y="10124"/>
                  <a:pt x="12262" y="10101"/>
                  <a:pt x="12960" y="10056"/>
                </a:cubicBezTo>
                <a:cubicBezTo>
                  <a:pt x="12960" y="100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3442"/>
                </a:lnTo>
                <a:cubicBezTo>
                  <a:pt x="12262" y="3398"/>
                  <a:pt x="11541" y="3375"/>
                  <a:pt x="10800" y="3375"/>
                </a:cubicBezTo>
                <a:cubicBezTo>
                  <a:pt x="10059" y="3375"/>
                  <a:pt x="9338" y="3398"/>
                  <a:pt x="8640" y="3442"/>
                </a:cubicBezTo>
                <a:cubicBezTo>
                  <a:pt x="8640" y="3442"/>
                  <a:pt x="8640" y="2025"/>
                  <a:pt x="8640" y="2025"/>
                </a:cubicBezTo>
                <a:close/>
                <a:moveTo>
                  <a:pt x="17280" y="40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4064"/>
                </a:lnTo>
                <a:cubicBezTo>
                  <a:pt x="1710" y="4681"/>
                  <a:pt x="0" y="5649"/>
                  <a:pt x="0" y="6750"/>
                </a:cubicBezTo>
                <a:cubicBezTo>
                  <a:pt x="0" y="7850"/>
                  <a:pt x="1710" y="8818"/>
                  <a:pt x="4320" y="94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9434"/>
                </a:lnTo>
                <a:cubicBezTo>
                  <a:pt x="19889" y="8818"/>
                  <a:pt x="21600" y="7850"/>
                  <a:pt x="21600" y="6750"/>
                </a:cubicBezTo>
                <a:cubicBezTo>
                  <a:pt x="21600" y="5649"/>
                  <a:pt x="19889" y="4681"/>
                  <a:pt x="17280" y="4064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AutoShape 57"/>
          <p:cNvSpPr/>
          <p:nvPr/>
        </p:nvSpPr>
        <p:spPr bwMode="auto">
          <a:xfrm>
            <a:off x="7707313" y="2554288"/>
            <a:ext cx="15240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7316"/>
                </a:moveTo>
                <a:cubicBezTo>
                  <a:pt x="16954" y="7352"/>
                  <a:pt x="16923" y="7387"/>
                  <a:pt x="16883" y="7423"/>
                </a:cubicBezTo>
                <a:cubicBezTo>
                  <a:pt x="16677" y="7601"/>
                  <a:pt x="16414" y="7770"/>
                  <a:pt x="16066" y="7920"/>
                </a:cubicBezTo>
                <a:cubicBezTo>
                  <a:pt x="16057" y="7924"/>
                  <a:pt x="16044" y="7927"/>
                  <a:pt x="16038" y="7931"/>
                </a:cubicBezTo>
                <a:cubicBezTo>
                  <a:pt x="15662" y="8092"/>
                  <a:pt x="15214" y="8234"/>
                  <a:pt x="14705" y="8354"/>
                </a:cubicBezTo>
                <a:cubicBezTo>
                  <a:pt x="14697" y="8357"/>
                  <a:pt x="14692" y="8358"/>
                  <a:pt x="14686" y="8359"/>
                </a:cubicBezTo>
                <a:cubicBezTo>
                  <a:pt x="14163" y="8482"/>
                  <a:pt x="13584" y="8581"/>
                  <a:pt x="12960" y="8649"/>
                </a:cubicBezTo>
                <a:cubicBezTo>
                  <a:pt x="12279" y="8726"/>
                  <a:pt x="11560" y="8774"/>
                  <a:pt x="10800" y="8774"/>
                </a:cubicBezTo>
                <a:cubicBezTo>
                  <a:pt x="10037" y="8774"/>
                  <a:pt x="9318" y="8726"/>
                  <a:pt x="8640" y="8649"/>
                </a:cubicBezTo>
                <a:cubicBezTo>
                  <a:pt x="8016" y="8581"/>
                  <a:pt x="7435" y="8482"/>
                  <a:pt x="6914" y="8359"/>
                </a:cubicBezTo>
                <a:cubicBezTo>
                  <a:pt x="6908" y="8358"/>
                  <a:pt x="6901" y="8357"/>
                  <a:pt x="6893" y="8354"/>
                </a:cubicBezTo>
                <a:cubicBezTo>
                  <a:pt x="6385" y="8234"/>
                  <a:pt x="5937" y="8092"/>
                  <a:pt x="5562" y="7931"/>
                </a:cubicBezTo>
                <a:cubicBezTo>
                  <a:pt x="5553" y="7927"/>
                  <a:pt x="5541" y="7924"/>
                  <a:pt x="5531" y="7920"/>
                </a:cubicBezTo>
                <a:cubicBezTo>
                  <a:pt x="5184" y="7770"/>
                  <a:pt x="4921" y="7601"/>
                  <a:pt x="4715" y="7423"/>
                </a:cubicBezTo>
                <a:cubicBezTo>
                  <a:pt x="4676" y="7387"/>
                  <a:pt x="4644" y="7352"/>
                  <a:pt x="4612" y="7316"/>
                </a:cubicBezTo>
                <a:cubicBezTo>
                  <a:pt x="4437" y="7136"/>
                  <a:pt x="4320" y="6947"/>
                  <a:pt x="4320" y="6750"/>
                </a:cubicBezTo>
                <a:cubicBezTo>
                  <a:pt x="4320" y="6550"/>
                  <a:pt x="4437" y="6362"/>
                  <a:pt x="4612" y="6181"/>
                </a:cubicBezTo>
                <a:cubicBezTo>
                  <a:pt x="4644" y="6146"/>
                  <a:pt x="4676" y="6110"/>
                  <a:pt x="4715" y="6076"/>
                </a:cubicBezTo>
                <a:cubicBezTo>
                  <a:pt x="4921" y="5898"/>
                  <a:pt x="5184" y="5729"/>
                  <a:pt x="5531" y="5577"/>
                </a:cubicBezTo>
                <a:cubicBezTo>
                  <a:pt x="5541" y="5574"/>
                  <a:pt x="5553" y="5571"/>
                  <a:pt x="5562" y="5567"/>
                </a:cubicBezTo>
                <a:cubicBezTo>
                  <a:pt x="5937" y="5407"/>
                  <a:pt x="6385" y="5264"/>
                  <a:pt x="6893" y="5144"/>
                </a:cubicBezTo>
                <a:cubicBezTo>
                  <a:pt x="6901" y="5142"/>
                  <a:pt x="6908" y="5140"/>
                  <a:pt x="6914" y="5138"/>
                </a:cubicBezTo>
                <a:cubicBezTo>
                  <a:pt x="7435" y="5017"/>
                  <a:pt x="8016" y="4918"/>
                  <a:pt x="8640" y="4848"/>
                </a:cubicBezTo>
                <a:cubicBezTo>
                  <a:pt x="9318" y="4773"/>
                  <a:pt x="10037" y="4725"/>
                  <a:pt x="10800" y="4725"/>
                </a:cubicBezTo>
                <a:cubicBezTo>
                  <a:pt x="11560" y="4725"/>
                  <a:pt x="12279" y="4773"/>
                  <a:pt x="12960" y="4848"/>
                </a:cubicBezTo>
                <a:cubicBezTo>
                  <a:pt x="13584" y="4918"/>
                  <a:pt x="14163" y="5017"/>
                  <a:pt x="14686" y="5138"/>
                </a:cubicBezTo>
                <a:cubicBezTo>
                  <a:pt x="14692" y="5140"/>
                  <a:pt x="14697" y="5142"/>
                  <a:pt x="14705" y="5144"/>
                </a:cubicBezTo>
                <a:cubicBezTo>
                  <a:pt x="15214" y="5264"/>
                  <a:pt x="15662" y="5407"/>
                  <a:pt x="16038" y="5567"/>
                </a:cubicBezTo>
                <a:cubicBezTo>
                  <a:pt x="16044" y="5571"/>
                  <a:pt x="16057" y="5574"/>
                  <a:pt x="16066" y="5577"/>
                </a:cubicBezTo>
                <a:cubicBezTo>
                  <a:pt x="16414" y="5729"/>
                  <a:pt x="16677" y="5898"/>
                  <a:pt x="16883" y="6076"/>
                </a:cubicBezTo>
                <a:cubicBezTo>
                  <a:pt x="16923" y="6110"/>
                  <a:pt x="16954" y="6146"/>
                  <a:pt x="16988" y="6181"/>
                </a:cubicBezTo>
                <a:cubicBezTo>
                  <a:pt x="17161" y="6362"/>
                  <a:pt x="17280" y="6550"/>
                  <a:pt x="17280" y="6750"/>
                </a:cubicBezTo>
                <a:cubicBezTo>
                  <a:pt x="17280" y="6947"/>
                  <a:pt x="17161" y="7136"/>
                  <a:pt x="16988" y="73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0056"/>
                </a:lnTo>
                <a:cubicBezTo>
                  <a:pt x="9338" y="10101"/>
                  <a:pt x="10059" y="10124"/>
                  <a:pt x="10800" y="10124"/>
                </a:cubicBezTo>
                <a:cubicBezTo>
                  <a:pt x="11541" y="10124"/>
                  <a:pt x="12262" y="10101"/>
                  <a:pt x="12960" y="10056"/>
                </a:cubicBezTo>
                <a:cubicBezTo>
                  <a:pt x="12960" y="100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3442"/>
                </a:lnTo>
                <a:cubicBezTo>
                  <a:pt x="12262" y="3398"/>
                  <a:pt x="11541" y="3375"/>
                  <a:pt x="10800" y="3375"/>
                </a:cubicBezTo>
                <a:cubicBezTo>
                  <a:pt x="10059" y="3375"/>
                  <a:pt x="9338" y="3398"/>
                  <a:pt x="8640" y="3442"/>
                </a:cubicBezTo>
                <a:cubicBezTo>
                  <a:pt x="8640" y="3442"/>
                  <a:pt x="8640" y="2025"/>
                  <a:pt x="8640" y="2025"/>
                </a:cubicBezTo>
                <a:close/>
                <a:moveTo>
                  <a:pt x="17280" y="40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4064"/>
                </a:lnTo>
                <a:cubicBezTo>
                  <a:pt x="1710" y="4681"/>
                  <a:pt x="0" y="5649"/>
                  <a:pt x="0" y="6750"/>
                </a:cubicBezTo>
                <a:cubicBezTo>
                  <a:pt x="0" y="7850"/>
                  <a:pt x="1710" y="8818"/>
                  <a:pt x="4320" y="94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9434"/>
                </a:lnTo>
                <a:cubicBezTo>
                  <a:pt x="19889" y="8818"/>
                  <a:pt x="21600" y="7850"/>
                  <a:pt x="21600" y="6750"/>
                </a:cubicBezTo>
                <a:cubicBezTo>
                  <a:pt x="21600" y="5649"/>
                  <a:pt x="19889" y="4681"/>
                  <a:pt x="17280" y="4064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AutoShape 58"/>
          <p:cNvSpPr/>
          <p:nvPr/>
        </p:nvSpPr>
        <p:spPr bwMode="auto">
          <a:xfrm>
            <a:off x="7539038" y="2554288"/>
            <a:ext cx="15240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15416"/>
                </a:moveTo>
                <a:cubicBezTo>
                  <a:pt x="16954" y="15452"/>
                  <a:pt x="16923" y="15487"/>
                  <a:pt x="16883" y="15523"/>
                </a:cubicBezTo>
                <a:cubicBezTo>
                  <a:pt x="16677" y="15701"/>
                  <a:pt x="16414" y="15870"/>
                  <a:pt x="16066" y="16020"/>
                </a:cubicBezTo>
                <a:cubicBezTo>
                  <a:pt x="16057" y="16024"/>
                  <a:pt x="16044" y="16027"/>
                  <a:pt x="16038" y="16031"/>
                </a:cubicBezTo>
                <a:cubicBezTo>
                  <a:pt x="15662" y="16192"/>
                  <a:pt x="15214" y="16334"/>
                  <a:pt x="14705" y="16454"/>
                </a:cubicBezTo>
                <a:cubicBezTo>
                  <a:pt x="14697" y="16457"/>
                  <a:pt x="14692" y="16458"/>
                  <a:pt x="14686" y="16459"/>
                </a:cubicBezTo>
                <a:cubicBezTo>
                  <a:pt x="14163" y="16582"/>
                  <a:pt x="13584" y="16681"/>
                  <a:pt x="12960" y="16749"/>
                </a:cubicBezTo>
                <a:cubicBezTo>
                  <a:pt x="12279" y="16826"/>
                  <a:pt x="11560" y="16875"/>
                  <a:pt x="10800" y="16875"/>
                </a:cubicBezTo>
                <a:cubicBezTo>
                  <a:pt x="10037" y="16875"/>
                  <a:pt x="9318" y="16826"/>
                  <a:pt x="8640" y="16749"/>
                </a:cubicBezTo>
                <a:cubicBezTo>
                  <a:pt x="8016" y="16681"/>
                  <a:pt x="7435" y="16582"/>
                  <a:pt x="6914" y="16459"/>
                </a:cubicBezTo>
                <a:cubicBezTo>
                  <a:pt x="6908" y="16458"/>
                  <a:pt x="6901" y="16457"/>
                  <a:pt x="6893" y="16454"/>
                </a:cubicBezTo>
                <a:cubicBezTo>
                  <a:pt x="6385" y="16334"/>
                  <a:pt x="5937" y="16192"/>
                  <a:pt x="5562" y="16031"/>
                </a:cubicBezTo>
                <a:cubicBezTo>
                  <a:pt x="5553" y="16027"/>
                  <a:pt x="5541" y="16024"/>
                  <a:pt x="5531" y="16020"/>
                </a:cubicBezTo>
                <a:cubicBezTo>
                  <a:pt x="5184" y="15870"/>
                  <a:pt x="4921" y="15701"/>
                  <a:pt x="4715" y="15523"/>
                </a:cubicBezTo>
                <a:cubicBezTo>
                  <a:pt x="4676" y="15487"/>
                  <a:pt x="4644" y="15452"/>
                  <a:pt x="4612" y="15416"/>
                </a:cubicBezTo>
                <a:cubicBezTo>
                  <a:pt x="4437" y="15236"/>
                  <a:pt x="4320" y="15047"/>
                  <a:pt x="4320" y="14850"/>
                </a:cubicBezTo>
                <a:cubicBezTo>
                  <a:pt x="4320" y="14650"/>
                  <a:pt x="4437" y="14462"/>
                  <a:pt x="4612" y="14281"/>
                </a:cubicBezTo>
                <a:cubicBezTo>
                  <a:pt x="4644" y="14246"/>
                  <a:pt x="4676" y="14210"/>
                  <a:pt x="4715" y="14176"/>
                </a:cubicBezTo>
                <a:cubicBezTo>
                  <a:pt x="4921" y="13998"/>
                  <a:pt x="5184" y="13829"/>
                  <a:pt x="5531" y="13677"/>
                </a:cubicBezTo>
                <a:cubicBezTo>
                  <a:pt x="5541" y="13674"/>
                  <a:pt x="5553" y="13671"/>
                  <a:pt x="5562" y="13667"/>
                </a:cubicBezTo>
                <a:cubicBezTo>
                  <a:pt x="5937" y="13507"/>
                  <a:pt x="6385" y="13364"/>
                  <a:pt x="6893" y="13244"/>
                </a:cubicBezTo>
                <a:cubicBezTo>
                  <a:pt x="6901" y="13242"/>
                  <a:pt x="6908" y="13240"/>
                  <a:pt x="6914" y="13238"/>
                </a:cubicBezTo>
                <a:cubicBezTo>
                  <a:pt x="7435" y="13117"/>
                  <a:pt x="8016" y="13018"/>
                  <a:pt x="8640" y="12948"/>
                </a:cubicBezTo>
                <a:cubicBezTo>
                  <a:pt x="9318" y="12873"/>
                  <a:pt x="10037" y="12825"/>
                  <a:pt x="10800" y="12825"/>
                </a:cubicBezTo>
                <a:cubicBezTo>
                  <a:pt x="11560" y="12825"/>
                  <a:pt x="12279" y="12873"/>
                  <a:pt x="12960" y="12948"/>
                </a:cubicBezTo>
                <a:cubicBezTo>
                  <a:pt x="13584" y="13018"/>
                  <a:pt x="14163" y="13117"/>
                  <a:pt x="14686" y="13238"/>
                </a:cubicBezTo>
                <a:cubicBezTo>
                  <a:pt x="14692" y="13240"/>
                  <a:pt x="14697" y="13242"/>
                  <a:pt x="14705" y="13244"/>
                </a:cubicBezTo>
                <a:cubicBezTo>
                  <a:pt x="15214" y="13364"/>
                  <a:pt x="15662" y="13507"/>
                  <a:pt x="16038" y="13667"/>
                </a:cubicBezTo>
                <a:cubicBezTo>
                  <a:pt x="16044" y="13671"/>
                  <a:pt x="16057" y="13674"/>
                  <a:pt x="16066" y="13677"/>
                </a:cubicBezTo>
                <a:cubicBezTo>
                  <a:pt x="16414" y="13829"/>
                  <a:pt x="16677" y="13998"/>
                  <a:pt x="16883" y="14176"/>
                </a:cubicBezTo>
                <a:cubicBezTo>
                  <a:pt x="16923" y="14210"/>
                  <a:pt x="16954" y="14246"/>
                  <a:pt x="16988" y="14281"/>
                </a:cubicBezTo>
                <a:cubicBezTo>
                  <a:pt x="17161" y="14462"/>
                  <a:pt x="17280" y="14650"/>
                  <a:pt x="17280" y="14850"/>
                </a:cubicBezTo>
                <a:cubicBezTo>
                  <a:pt x="17280" y="15047"/>
                  <a:pt x="17161" y="15236"/>
                  <a:pt x="16988" y="154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8156"/>
                </a:lnTo>
                <a:cubicBezTo>
                  <a:pt x="9338" y="18201"/>
                  <a:pt x="10059" y="18225"/>
                  <a:pt x="10800" y="18225"/>
                </a:cubicBezTo>
                <a:cubicBezTo>
                  <a:pt x="11541" y="18225"/>
                  <a:pt x="12262" y="18201"/>
                  <a:pt x="12960" y="18156"/>
                </a:cubicBezTo>
                <a:cubicBezTo>
                  <a:pt x="12960" y="181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11542"/>
                </a:lnTo>
                <a:cubicBezTo>
                  <a:pt x="12262" y="11498"/>
                  <a:pt x="11541" y="11475"/>
                  <a:pt x="10800" y="11475"/>
                </a:cubicBezTo>
                <a:cubicBezTo>
                  <a:pt x="10059" y="11475"/>
                  <a:pt x="9338" y="11498"/>
                  <a:pt x="8640" y="11542"/>
                </a:cubicBezTo>
                <a:cubicBezTo>
                  <a:pt x="8640" y="11542"/>
                  <a:pt x="8640" y="2025"/>
                  <a:pt x="8640" y="2025"/>
                </a:cubicBezTo>
                <a:close/>
                <a:moveTo>
                  <a:pt x="17280" y="121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12164"/>
                </a:lnTo>
                <a:cubicBezTo>
                  <a:pt x="1710" y="12781"/>
                  <a:pt x="0" y="13749"/>
                  <a:pt x="0" y="14850"/>
                </a:cubicBezTo>
                <a:cubicBezTo>
                  <a:pt x="0" y="15950"/>
                  <a:pt x="1710" y="16918"/>
                  <a:pt x="4320" y="175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17534"/>
                </a:lnTo>
                <a:cubicBezTo>
                  <a:pt x="19889" y="16918"/>
                  <a:pt x="21600" y="15950"/>
                  <a:pt x="21600" y="14850"/>
                </a:cubicBezTo>
                <a:cubicBezTo>
                  <a:pt x="21600" y="13749"/>
                  <a:pt x="19889" y="12781"/>
                  <a:pt x="17280" y="12164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9" name="AutoShape 59"/>
          <p:cNvSpPr/>
          <p:nvPr/>
        </p:nvSpPr>
        <p:spPr bwMode="auto">
          <a:xfrm>
            <a:off x="6394450" y="2554288"/>
            <a:ext cx="488950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0" name="AutoShape 60"/>
          <p:cNvSpPr/>
          <p:nvPr/>
        </p:nvSpPr>
        <p:spPr bwMode="auto">
          <a:xfrm>
            <a:off x="11506200" y="1716088"/>
            <a:ext cx="30163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1" name="AutoShape 61"/>
          <p:cNvSpPr/>
          <p:nvPr/>
        </p:nvSpPr>
        <p:spPr bwMode="auto">
          <a:xfrm>
            <a:off x="11506200" y="1900238"/>
            <a:ext cx="30163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2" name="AutoShape 62"/>
          <p:cNvSpPr/>
          <p:nvPr/>
        </p:nvSpPr>
        <p:spPr bwMode="auto">
          <a:xfrm>
            <a:off x="11414125" y="1808163"/>
            <a:ext cx="30163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3" name="AutoShape 63"/>
          <p:cNvSpPr/>
          <p:nvPr/>
        </p:nvSpPr>
        <p:spPr bwMode="auto">
          <a:xfrm>
            <a:off x="11596688" y="1808163"/>
            <a:ext cx="31750" cy="28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4" name="AutoShape 64"/>
          <p:cNvSpPr/>
          <p:nvPr/>
        </p:nvSpPr>
        <p:spPr bwMode="auto">
          <a:xfrm>
            <a:off x="11444288" y="1868488"/>
            <a:ext cx="30162" cy="31750"/>
          </a:xfrm>
          <a:custGeom>
            <a:avLst/>
            <a:gdLst>
              <a:gd name="T0" fmla="+- 0 10802 965"/>
              <a:gd name="T1" fmla="*/ T0 w 19675"/>
              <a:gd name="T2" fmla="+- 0 10800 961"/>
              <a:gd name="T3" fmla="*/ 10800 h 19678"/>
              <a:gd name="T4" fmla="+- 0 10802 965"/>
              <a:gd name="T5" fmla="*/ T4 w 19675"/>
              <a:gd name="T6" fmla="+- 0 10800 961"/>
              <a:gd name="T7" fmla="*/ 10800 h 19678"/>
              <a:gd name="T8" fmla="+- 0 10802 965"/>
              <a:gd name="T9" fmla="*/ T8 w 19675"/>
              <a:gd name="T10" fmla="+- 0 10800 961"/>
              <a:gd name="T11" fmla="*/ 10800 h 19678"/>
              <a:gd name="T12" fmla="+- 0 10802 965"/>
              <a:gd name="T13" fmla="*/ T12 w 19675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5" h="19678">
                <a:moveTo>
                  <a:pt x="2894" y="2882"/>
                </a:moveTo>
                <a:cubicBezTo>
                  <a:pt x="-965" y="6725"/>
                  <a:pt x="-965" y="12952"/>
                  <a:pt x="2894" y="16795"/>
                </a:cubicBezTo>
                <a:cubicBezTo>
                  <a:pt x="6734" y="20638"/>
                  <a:pt x="12935" y="20638"/>
                  <a:pt x="16794" y="16795"/>
                </a:cubicBezTo>
                <a:cubicBezTo>
                  <a:pt x="20634" y="12952"/>
                  <a:pt x="20634" y="6725"/>
                  <a:pt x="16794" y="2882"/>
                </a:cubicBezTo>
                <a:cubicBezTo>
                  <a:pt x="12935" y="-961"/>
                  <a:pt x="6734" y="-961"/>
                  <a:pt x="2894" y="2882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5" name="AutoShape 65"/>
          <p:cNvSpPr/>
          <p:nvPr/>
        </p:nvSpPr>
        <p:spPr bwMode="auto">
          <a:xfrm>
            <a:off x="11444288" y="1744663"/>
            <a:ext cx="30162" cy="31750"/>
          </a:xfrm>
          <a:custGeom>
            <a:avLst/>
            <a:gdLst>
              <a:gd name="T0" fmla="+- 0 10801 962"/>
              <a:gd name="T1" fmla="*/ T0 w 19678"/>
              <a:gd name="T2" fmla="+- 0 10801 965"/>
              <a:gd name="T3" fmla="*/ 10801 h 19673"/>
              <a:gd name="T4" fmla="+- 0 10801 962"/>
              <a:gd name="T5" fmla="*/ T4 w 19678"/>
              <a:gd name="T6" fmla="+- 0 10801 965"/>
              <a:gd name="T7" fmla="*/ 10801 h 19673"/>
              <a:gd name="T8" fmla="+- 0 10801 962"/>
              <a:gd name="T9" fmla="*/ T8 w 19678"/>
              <a:gd name="T10" fmla="+- 0 10801 965"/>
              <a:gd name="T11" fmla="*/ 10801 h 19673"/>
              <a:gd name="T12" fmla="+- 0 10801 962"/>
              <a:gd name="T13" fmla="*/ T12 w 19678"/>
              <a:gd name="T14" fmla="+- 0 10801 965"/>
              <a:gd name="T15" fmla="*/ 10801 h 19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3">
                <a:moveTo>
                  <a:pt x="2897" y="2894"/>
                </a:moveTo>
                <a:cubicBezTo>
                  <a:pt x="-962" y="6734"/>
                  <a:pt x="-962" y="12935"/>
                  <a:pt x="2877" y="16785"/>
                </a:cubicBezTo>
                <a:cubicBezTo>
                  <a:pt x="6737" y="20635"/>
                  <a:pt x="12938" y="20635"/>
                  <a:pt x="16797" y="16785"/>
                </a:cubicBezTo>
                <a:cubicBezTo>
                  <a:pt x="20638" y="12935"/>
                  <a:pt x="20638" y="6734"/>
                  <a:pt x="16797" y="2894"/>
                </a:cubicBezTo>
                <a:cubicBezTo>
                  <a:pt x="12938" y="-965"/>
                  <a:pt x="6737" y="-965"/>
                  <a:pt x="2897" y="2894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AutoShape 66"/>
          <p:cNvSpPr/>
          <p:nvPr/>
        </p:nvSpPr>
        <p:spPr bwMode="auto">
          <a:xfrm>
            <a:off x="11566525" y="1868488"/>
            <a:ext cx="30163" cy="31750"/>
          </a:xfrm>
          <a:custGeom>
            <a:avLst/>
            <a:gdLst>
              <a:gd name="T0" fmla="+- 0 10800 961"/>
              <a:gd name="T1" fmla="*/ T0 w 19678"/>
              <a:gd name="T2" fmla="+- 0 10800 961"/>
              <a:gd name="T3" fmla="*/ 10800 h 19678"/>
              <a:gd name="T4" fmla="+- 0 10800 961"/>
              <a:gd name="T5" fmla="*/ T4 w 19678"/>
              <a:gd name="T6" fmla="+- 0 10800 961"/>
              <a:gd name="T7" fmla="*/ 10800 h 19678"/>
              <a:gd name="T8" fmla="+- 0 10800 961"/>
              <a:gd name="T9" fmla="*/ T8 w 19678"/>
              <a:gd name="T10" fmla="+- 0 10800 961"/>
              <a:gd name="T11" fmla="*/ 10800 h 19678"/>
              <a:gd name="T12" fmla="+- 0 10800 961"/>
              <a:gd name="T13" fmla="*/ T12 w 19678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8">
                <a:moveTo>
                  <a:pt x="2882" y="2882"/>
                </a:moveTo>
                <a:cubicBezTo>
                  <a:pt x="-961" y="6725"/>
                  <a:pt x="-961" y="12952"/>
                  <a:pt x="2882" y="16795"/>
                </a:cubicBezTo>
                <a:cubicBezTo>
                  <a:pt x="6725" y="20638"/>
                  <a:pt x="12952" y="20638"/>
                  <a:pt x="16795" y="16795"/>
                </a:cubicBezTo>
                <a:cubicBezTo>
                  <a:pt x="20639" y="12952"/>
                  <a:pt x="20639" y="6725"/>
                  <a:pt x="16795" y="2882"/>
                </a:cubicBezTo>
                <a:cubicBezTo>
                  <a:pt x="12952" y="-961"/>
                  <a:pt x="6725" y="-961"/>
                  <a:pt x="2882" y="2882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7" name="AutoShape 67"/>
          <p:cNvSpPr/>
          <p:nvPr/>
        </p:nvSpPr>
        <p:spPr bwMode="auto">
          <a:xfrm>
            <a:off x="11368088" y="1579563"/>
            <a:ext cx="334962" cy="485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818" y="16200"/>
                </a:moveTo>
                <a:cubicBezTo>
                  <a:pt x="5486" y="16200"/>
                  <a:pt x="1963" y="13776"/>
                  <a:pt x="1963" y="10800"/>
                </a:cubicBezTo>
                <a:cubicBezTo>
                  <a:pt x="1963" y="7821"/>
                  <a:pt x="5486" y="5400"/>
                  <a:pt x="9818" y="5400"/>
                </a:cubicBezTo>
                <a:cubicBezTo>
                  <a:pt x="14148" y="5400"/>
                  <a:pt x="17672" y="7821"/>
                  <a:pt x="17672" y="10800"/>
                </a:cubicBezTo>
                <a:cubicBezTo>
                  <a:pt x="17672" y="13776"/>
                  <a:pt x="14148" y="16200"/>
                  <a:pt x="9818" y="16200"/>
                </a:cubicBezTo>
                <a:moveTo>
                  <a:pt x="13745" y="20249"/>
                </a:moveTo>
                <a:lnTo>
                  <a:pt x="5890" y="20249"/>
                </a:lnTo>
                <a:lnTo>
                  <a:pt x="4909" y="16613"/>
                </a:lnTo>
                <a:cubicBezTo>
                  <a:pt x="6358" y="17192"/>
                  <a:pt x="8019" y="17549"/>
                  <a:pt x="9818" y="17549"/>
                </a:cubicBezTo>
                <a:cubicBezTo>
                  <a:pt x="11614" y="17549"/>
                  <a:pt x="13277" y="17192"/>
                  <a:pt x="14727" y="16613"/>
                </a:cubicBezTo>
                <a:cubicBezTo>
                  <a:pt x="14727" y="16613"/>
                  <a:pt x="13745" y="20249"/>
                  <a:pt x="13745" y="20249"/>
                </a:cubicBezTo>
                <a:close/>
                <a:moveTo>
                  <a:pt x="5992" y="1350"/>
                </a:moveTo>
                <a:lnTo>
                  <a:pt x="13847" y="1350"/>
                </a:lnTo>
                <a:lnTo>
                  <a:pt x="14828" y="4985"/>
                </a:lnTo>
                <a:cubicBezTo>
                  <a:pt x="13379" y="4406"/>
                  <a:pt x="11718" y="4050"/>
                  <a:pt x="9919" y="4050"/>
                </a:cubicBezTo>
                <a:cubicBezTo>
                  <a:pt x="8123" y="4050"/>
                  <a:pt x="6460" y="4406"/>
                  <a:pt x="5010" y="4985"/>
                </a:cubicBezTo>
                <a:cubicBezTo>
                  <a:pt x="5010" y="4985"/>
                  <a:pt x="5992" y="1350"/>
                  <a:pt x="5992" y="1350"/>
                </a:cubicBezTo>
                <a:close/>
                <a:moveTo>
                  <a:pt x="19636" y="9450"/>
                </a:moveTo>
                <a:cubicBezTo>
                  <a:pt x="19567" y="9450"/>
                  <a:pt x="19509" y="9472"/>
                  <a:pt x="19442" y="9477"/>
                </a:cubicBezTo>
                <a:cubicBezTo>
                  <a:pt x="19101" y="8298"/>
                  <a:pt x="18294" y="7245"/>
                  <a:pt x="17187" y="6376"/>
                </a:cubicBezTo>
                <a:lnTo>
                  <a:pt x="15778" y="1102"/>
                </a:lnTo>
                <a:cubicBezTo>
                  <a:pt x="15605" y="464"/>
                  <a:pt x="14794" y="0"/>
                  <a:pt x="13847" y="0"/>
                </a:cubicBezTo>
                <a:lnTo>
                  <a:pt x="5992" y="0"/>
                </a:lnTo>
                <a:cubicBezTo>
                  <a:pt x="5047" y="0"/>
                  <a:pt x="4236" y="464"/>
                  <a:pt x="4061" y="1102"/>
                </a:cubicBezTo>
                <a:lnTo>
                  <a:pt x="2686" y="6198"/>
                </a:lnTo>
                <a:cubicBezTo>
                  <a:pt x="1037" y="7405"/>
                  <a:pt x="0" y="9012"/>
                  <a:pt x="0" y="10800"/>
                </a:cubicBezTo>
                <a:cubicBezTo>
                  <a:pt x="0" y="12542"/>
                  <a:pt x="995" y="14110"/>
                  <a:pt x="2573" y="15307"/>
                </a:cubicBezTo>
                <a:lnTo>
                  <a:pt x="3959" y="20496"/>
                </a:lnTo>
                <a:cubicBezTo>
                  <a:pt x="4132" y="21135"/>
                  <a:pt x="4943" y="21599"/>
                  <a:pt x="5890" y="21599"/>
                </a:cubicBezTo>
                <a:lnTo>
                  <a:pt x="13745" y="21599"/>
                </a:lnTo>
                <a:cubicBezTo>
                  <a:pt x="14690" y="21599"/>
                  <a:pt x="15501" y="21135"/>
                  <a:pt x="15676" y="20496"/>
                </a:cubicBezTo>
                <a:lnTo>
                  <a:pt x="17074" y="15311"/>
                </a:lnTo>
                <a:cubicBezTo>
                  <a:pt x="18242" y="14426"/>
                  <a:pt x="19089" y="13340"/>
                  <a:pt x="19442" y="12122"/>
                </a:cubicBezTo>
                <a:cubicBezTo>
                  <a:pt x="19509" y="12127"/>
                  <a:pt x="19567" y="12150"/>
                  <a:pt x="19636" y="12150"/>
                </a:cubicBezTo>
                <a:cubicBezTo>
                  <a:pt x="20719" y="12150"/>
                  <a:pt x="21600" y="11544"/>
                  <a:pt x="21600" y="10800"/>
                </a:cubicBezTo>
                <a:cubicBezTo>
                  <a:pt x="21600" y="10053"/>
                  <a:pt x="20719" y="9450"/>
                  <a:pt x="19636" y="945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8" name="AutoShape 68"/>
          <p:cNvSpPr/>
          <p:nvPr/>
        </p:nvSpPr>
        <p:spPr bwMode="auto">
          <a:xfrm>
            <a:off x="11506200" y="1744663"/>
            <a:ext cx="92075" cy="95250"/>
          </a:xfrm>
          <a:custGeom>
            <a:avLst/>
            <a:gdLst>
              <a:gd name="T0" fmla="*/ 10740 w 21481"/>
              <a:gd name="T1" fmla="+- 0 10860 120"/>
              <a:gd name="T2" fmla="*/ 10860 h 21480"/>
              <a:gd name="T3" fmla="*/ 10740 w 21481"/>
              <a:gd name="T4" fmla="+- 0 10860 120"/>
              <a:gd name="T5" fmla="*/ 10860 h 21480"/>
              <a:gd name="T6" fmla="*/ 10740 w 21481"/>
              <a:gd name="T7" fmla="+- 0 10860 120"/>
              <a:gd name="T8" fmla="*/ 10860 h 21480"/>
              <a:gd name="T9" fmla="*/ 10740 w 21481"/>
              <a:gd name="T10" fmla="+- 0 10860 120"/>
              <a:gd name="T11" fmla="*/ 10860 h 214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81" h="21480">
                <a:moveTo>
                  <a:pt x="21127" y="346"/>
                </a:moveTo>
                <a:cubicBezTo>
                  <a:pt x="20697" y="-82"/>
                  <a:pt x="20002" y="-120"/>
                  <a:pt x="19516" y="270"/>
                </a:cubicBezTo>
                <a:lnTo>
                  <a:pt x="1055" y="15432"/>
                </a:lnTo>
                <a:cubicBezTo>
                  <a:pt x="375" y="16113"/>
                  <a:pt x="0" y="17012"/>
                  <a:pt x="0" y="17972"/>
                </a:cubicBezTo>
                <a:cubicBezTo>
                  <a:pt x="0" y="18902"/>
                  <a:pt x="361" y="19783"/>
                  <a:pt x="1027" y="20446"/>
                </a:cubicBezTo>
                <a:cubicBezTo>
                  <a:pt x="1694" y="21103"/>
                  <a:pt x="2583" y="21473"/>
                  <a:pt x="3542" y="21479"/>
                </a:cubicBezTo>
                <a:cubicBezTo>
                  <a:pt x="4431" y="21473"/>
                  <a:pt x="5354" y="21144"/>
                  <a:pt x="6028" y="20495"/>
                </a:cubicBezTo>
                <a:lnTo>
                  <a:pt x="12598" y="12627"/>
                </a:lnTo>
                <a:lnTo>
                  <a:pt x="21224" y="1935"/>
                </a:lnTo>
                <a:cubicBezTo>
                  <a:pt x="21600" y="1462"/>
                  <a:pt x="21558" y="771"/>
                  <a:pt x="21127" y="346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9" name="AutoShape 69"/>
          <p:cNvSpPr/>
          <p:nvPr/>
        </p:nvSpPr>
        <p:spPr bwMode="auto">
          <a:xfrm>
            <a:off x="10301288" y="1579563"/>
            <a:ext cx="487362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223" y="5760"/>
                </a:moveTo>
                <a:lnTo>
                  <a:pt x="17548" y="5760"/>
                </a:lnTo>
                <a:cubicBezTo>
                  <a:pt x="16804" y="5760"/>
                  <a:pt x="16198" y="5114"/>
                  <a:pt x="16198" y="4320"/>
                </a:cubicBezTo>
                <a:lnTo>
                  <a:pt x="16200" y="4320"/>
                </a:lnTo>
                <a:lnTo>
                  <a:pt x="16200" y="1440"/>
                </a:lnTo>
                <a:lnTo>
                  <a:pt x="20250" y="5760"/>
                </a:lnTo>
                <a:cubicBezTo>
                  <a:pt x="20250" y="5760"/>
                  <a:pt x="18223" y="5760"/>
                  <a:pt x="18223" y="5760"/>
                </a:cubicBezTo>
                <a:close/>
                <a:moveTo>
                  <a:pt x="20250" y="19440"/>
                </a:moveTo>
                <a:cubicBezTo>
                  <a:pt x="20250" y="19837"/>
                  <a:pt x="19948" y="20160"/>
                  <a:pt x="19575" y="20160"/>
                </a:cubicBezTo>
                <a:lnTo>
                  <a:pt x="2024" y="20160"/>
                </a:lnTo>
                <a:cubicBezTo>
                  <a:pt x="1651" y="20160"/>
                  <a:pt x="1349" y="19837"/>
                  <a:pt x="1349" y="19440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5525" y="1440"/>
                </a:lnTo>
                <a:lnTo>
                  <a:pt x="15525" y="4320"/>
                </a:lnTo>
                <a:lnTo>
                  <a:pt x="15523" y="4320"/>
                </a:lnTo>
                <a:cubicBezTo>
                  <a:pt x="15523" y="5513"/>
                  <a:pt x="16430" y="6480"/>
                  <a:pt x="17548" y="6480"/>
                </a:cubicBezTo>
                <a:lnTo>
                  <a:pt x="18223" y="6480"/>
                </a:lnTo>
                <a:lnTo>
                  <a:pt x="20250" y="6480"/>
                </a:lnTo>
                <a:cubicBezTo>
                  <a:pt x="20250" y="6480"/>
                  <a:pt x="20250" y="19440"/>
                  <a:pt x="20250" y="19440"/>
                </a:cubicBezTo>
                <a:close/>
                <a:moveTo>
                  <a:pt x="21204" y="4741"/>
                </a:moveTo>
                <a:lnTo>
                  <a:pt x="17154" y="421"/>
                </a:lnTo>
                <a:cubicBezTo>
                  <a:pt x="16901" y="151"/>
                  <a:pt x="16557" y="0"/>
                  <a:pt x="16200" y="0"/>
                </a:cubicBezTo>
                <a:lnTo>
                  <a:pt x="2024" y="0"/>
                </a:lnTo>
                <a:cubicBezTo>
                  <a:pt x="908" y="0"/>
                  <a:pt x="0" y="968"/>
                  <a:pt x="0" y="2160"/>
                </a:cubicBezTo>
                <a:lnTo>
                  <a:pt x="0" y="19440"/>
                </a:lnTo>
                <a:cubicBezTo>
                  <a:pt x="0" y="20631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599" y="20631"/>
                  <a:pt x="21599" y="19440"/>
                </a:cubicBezTo>
                <a:lnTo>
                  <a:pt x="21599" y="5760"/>
                </a:lnTo>
                <a:cubicBezTo>
                  <a:pt x="21599" y="5378"/>
                  <a:pt x="21457" y="5011"/>
                  <a:pt x="21204" y="474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0" name="AutoShape 70"/>
          <p:cNvSpPr/>
          <p:nvPr/>
        </p:nvSpPr>
        <p:spPr bwMode="auto">
          <a:xfrm>
            <a:off x="10529888" y="1668463"/>
            <a:ext cx="90487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0" y="21599"/>
                </a:moveTo>
                <a:lnTo>
                  <a:pt x="19800" y="21599"/>
                </a:lnTo>
                <a:cubicBezTo>
                  <a:pt x="20791" y="21599"/>
                  <a:pt x="21600" y="16769"/>
                  <a:pt x="21600" y="10800"/>
                </a:cubicBezTo>
                <a:cubicBezTo>
                  <a:pt x="21600" y="4830"/>
                  <a:pt x="20791" y="0"/>
                  <a:pt x="19800" y="0"/>
                </a:cubicBezTo>
                <a:lnTo>
                  <a:pt x="1800" y="0"/>
                </a:lnTo>
                <a:cubicBezTo>
                  <a:pt x="801" y="0"/>
                  <a:pt x="0" y="4830"/>
                  <a:pt x="0" y="10800"/>
                </a:cubicBezTo>
                <a:cubicBezTo>
                  <a:pt x="0" y="16769"/>
                  <a:pt x="801" y="21599"/>
                  <a:pt x="18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1" name="AutoShape 71"/>
          <p:cNvSpPr/>
          <p:nvPr/>
        </p:nvSpPr>
        <p:spPr bwMode="auto">
          <a:xfrm>
            <a:off x="10529888" y="1716088"/>
            <a:ext cx="90487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0" y="21599"/>
                </a:moveTo>
                <a:lnTo>
                  <a:pt x="19800" y="21599"/>
                </a:lnTo>
                <a:cubicBezTo>
                  <a:pt x="20791" y="21599"/>
                  <a:pt x="21600" y="16769"/>
                  <a:pt x="21600" y="10800"/>
                </a:cubicBezTo>
                <a:cubicBezTo>
                  <a:pt x="21600" y="4830"/>
                  <a:pt x="20791" y="0"/>
                  <a:pt x="19800" y="0"/>
                </a:cubicBezTo>
                <a:lnTo>
                  <a:pt x="1800" y="0"/>
                </a:lnTo>
                <a:cubicBezTo>
                  <a:pt x="801" y="0"/>
                  <a:pt x="0" y="4830"/>
                  <a:pt x="0" y="10800"/>
                </a:cubicBezTo>
                <a:cubicBezTo>
                  <a:pt x="0" y="16769"/>
                  <a:pt x="801" y="21599"/>
                  <a:pt x="18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2" name="AutoShape 72"/>
          <p:cNvSpPr/>
          <p:nvPr/>
        </p:nvSpPr>
        <p:spPr bwMode="auto">
          <a:xfrm>
            <a:off x="10529888" y="1760538"/>
            <a:ext cx="198437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16769"/>
                  <a:pt x="369" y="21599"/>
                  <a:pt x="830" y="21599"/>
                </a:cubicBezTo>
                <a:lnTo>
                  <a:pt x="20769" y="21599"/>
                </a:lnTo>
                <a:cubicBezTo>
                  <a:pt x="21226" y="21599"/>
                  <a:pt x="21600" y="16769"/>
                  <a:pt x="21600" y="10800"/>
                </a:cubicBezTo>
                <a:cubicBezTo>
                  <a:pt x="21600" y="4830"/>
                  <a:pt x="21226" y="0"/>
                  <a:pt x="20769" y="0"/>
                </a:cubicBezTo>
                <a:lnTo>
                  <a:pt x="830" y="0"/>
                </a:lnTo>
                <a:cubicBezTo>
                  <a:pt x="369" y="0"/>
                  <a:pt x="0" y="4830"/>
                  <a:pt x="0" y="1080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3" name="AutoShape 73"/>
          <p:cNvSpPr/>
          <p:nvPr/>
        </p:nvSpPr>
        <p:spPr bwMode="auto">
          <a:xfrm>
            <a:off x="10361613" y="1852613"/>
            <a:ext cx="366712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4" name="AutoShape 74"/>
          <p:cNvSpPr/>
          <p:nvPr/>
        </p:nvSpPr>
        <p:spPr bwMode="auto">
          <a:xfrm>
            <a:off x="10361613" y="1900238"/>
            <a:ext cx="366712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AutoShape 75"/>
          <p:cNvSpPr/>
          <p:nvPr/>
        </p:nvSpPr>
        <p:spPr bwMode="auto">
          <a:xfrm>
            <a:off x="10361613" y="1944688"/>
            <a:ext cx="366712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6" name="AutoShape 76"/>
          <p:cNvSpPr/>
          <p:nvPr/>
        </p:nvSpPr>
        <p:spPr bwMode="auto">
          <a:xfrm>
            <a:off x="10361613" y="1808163"/>
            <a:ext cx="366712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69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69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7" name="AutoShape 77"/>
          <p:cNvSpPr/>
          <p:nvPr/>
        </p:nvSpPr>
        <p:spPr bwMode="auto">
          <a:xfrm>
            <a:off x="10361613" y="1655763"/>
            <a:ext cx="138112" cy="120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5400"/>
                </a:moveTo>
                <a:lnTo>
                  <a:pt x="16800" y="5400"/>
                </a:lnTo>
                <a:lnTo>
                  <a:pt x="16800" y="16200"/>
                </a:lnTo>
                <a:lnTo>
                  <a:pt x="4799" y="16200"/>
                </a:lnTo>
                <a:cubicBezTo>
                  <a:pt x="4799" y="16200"/>
                  <a:pt x="4799" y="5400"/>
                  <a:pt x="4799" y="5400"/>
                </a:cubicBezTo>
                <a:close/>
                <a:moveTo>
                  <a:pt x="2399" y="21599"/>
                </a:moveTo>
                <a:lnTo>
                  <a:pt x="19200" y="21599"/>
                </a:lnTo>
                <a:cubicBezTo>
                  <a:pt x="20526" y="21599"/>
                  <a:pt x="21599" y="20392"/>
                  <a:pt x="21599" y="18900"/>
                </a:cubicBezTo>
                <a:lnTo>
                  <a:pt x="21599" y="2700"/>
                </a:lnTo>
                <a:cubicBezTo>
                  <a:pt x="21599" y="1207"/>
                  <a:pt x="20526" y="0"/>
                  <a:pt x="19200" y="0"/>
                </a:cubicBezTo>
                <a:lnTo>
                  <a:pt x="2399" y="0"/>
                </a:lnTo>
                <a:cubicBezTo>
                  <a:pt x="1073" y="0"/>
                  <a:pt x="0" y="1207"/>
                  <a:pt x="0" y="2700"/>
                </a:cubicBezTo>
                <a:lnTo>
                  <a:pt x="0" y="18900"/>
                </a:lnTo>
                <a:cubicBezTo>
                  <a:pt x="0" y="20392"/>
                  <a:pt x="1073" y="21599"/>
                  <a:pt x="2399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8" name="AutoShape 78"/>
          <p:cNvSpPr/>
          <p:nvPr/>
        </p:nvSpPr>
        <p:spPr bwMode="auto">
          <a:xfrm>
            <a:off x="9339263" y="1579563"/>
            <a:ext cx="457200" cy="485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18900"/>
                </a:moveTo>
                <a:cubicBezTo>
                  <a:pt x="20160" y="19643"/>
                  <a:pt x="19513" y="20249"/>
                  <a:pt x="18720" y="20249"/>
                </a:cubicBezTo>
                <a:lnTo>
                  <a:pt x="2880" y="20249"/>
                </a:lnTo>
                <a:cubicBezTo>
                  <a:pt x="2086" y="20249"/>
                  <a:pt x="1440" y="19643"/>
                  <a:pt x="1440" y="18900"/>
                </a:cubicBezTo>
                <a:lnTo>
                  <a:pt x="1440" y="2700"/>
                </a:lnTo>
                <a:cubicBezTo>
                  <a:pt x="1440" y="1955"/>
                  <a:pt x="2086" y="1350"/>
                  <a:pt x="2880" y="1350"/>
                </a:cubicBezTo>
                <a:lnTo>
                  <a:pt x="18720" y="1350"/>
                </a:lnTo>
                <a:cubicBezTo>
                  <a:pt x="19513" y="1350"/>
                  <a:pt x="20160" y="1955"/>
                  <a:pt x="20160" y="2700"/>
                </a:cubicBezTo>
                <a:cubicBezTo>
                  <a:pt x="20160" y="2700"/>
                  <a:pt x="20160" y="18900"/>
                  <a:pt x="20160" y="18900"/>
                </a:cubicBezTo>
                <a:close/>
                <a:moveTo>
                  <a:pt x="18720" y="0"/>
                </a:moveTo>
                <a:lnTo>
                  <a:pt x="2880" y="0"/>
                </a:lnTo>
                <a:cubicBezTo>
                  <a:pt x="1289" y="0"/>
                  <a:pt x="0" y="1208"/>
                  <a:pt x="0" y="2700"/>
                </a:cubicBezTo>
                <a:lnTo>
                  <a:pt x="0" y="18900"/>
                </a:lnTo>
                <a:cubicBezTo>
                  <a:pt x="0" y="20391"/>
                  <a:pt x="1289" y="21599"/>
                  <a:pt x="2880" y="21599"/>
                </a:cubicBezTo>
                <a:lnTo>
                  <a:pt x="18720" y="21599"/>
                </a:lnTo>
                <a:cubicBezTo>
                  <a:pt x="20310" y="21599"/>
                  <a:pt x="21599" y="20391"/>
                  <a:pt x="21599" y="18900"/>
                </a:cubicBezTo>
                <a:lnTo>
                  <a:pt x="21599" y="2700"/>
                </a:lnTo>
                <a:cubicBezTo>
                  <a:pt x="21599" y="1208"/>
                  <a:pt x="20310" y="0"/>
                  <a:pt x="1872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9" name="AutoShape 79"/>
          <p:cNvSpPr/>
          <p:nvPr/>
        </p:nvSpPr>
        <p:spPr bwMode="auto">
          <a:xfrm>
            <a:off x="9399588" y="1639888"/>
            <a:ext cx="336550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8" y="20519"/>
                </a:moveTo>
                <a:lnTo>
                  <a:pt x="14053" y="16248"/>
                </a:lnTo>
                <a:lnTo>
                  <a:pt x="16690" y="12959"/>
                </a:lnTo>
                <a:lnTo>
                  <a:pt x="20618" y="17689"/>
                </a:lnTo>
                <a:lnTo>
                  <a:pt x="20618" y="20519"/>
                </a:lnTo>
                <a:cubicBezTo>
                  <a:pt x="20618" y="20519"/>
                  <a:pt x="17418" y="20519"/>
                  <a:pt x="17418" y="20519"/>
                </a:cubicBezTo>
                <a:close/>
                <a:moveTo>
                  <a:pt x="981" y="11446"/>
                </a:moveTo>
                <a:lnTo>
                  <a:pt x="4909" y="6479"/>
                </a:lnTo>
                <a:lnTo>
                  <a:pt x="12828" y="16353"/>
                </a:lnTo>
                <a:lnTo>
                  <a:pt x="13398" y="17064"/>
                </a:lnTo>
                <a:lnTo>
                  <a:pt x="16109" y="20519"/>
                </a:lnTo>
                <a:lnTo>
                  <a:pt x="981" y="20519"/>
                </a:lnTo>
                <a:cubicBezTo>
                  <a:pt x="981" y="20519"/>
                  <a:pt x="981" y="11446"/>
                  <a:pt x="981" y="11446"/>
                </a:cubicBezTo>
                <a:close/>
                <a:moveTo>
                  <a:pt x="20618" y="1080"/>
                </a:moveTo>
                <a:lnTo>
                  <a:pt x="20618" y="16058"/>
                </a:lnTo>
                <a:lnTo>
                  <a:pt x="17427" y="12244"/>
                </a:lnTo>
                <a:cubicBezTo>
                  <a:pt x="17240" y="12012"/>
                  <a:pt x="16972" y="11879"/>
                  <a:pt x="16690" y="11879"/>
                </a:cubicBezTo>
                <a:cubicBezTo>
                  <a:pt x="16409" y="11879"/>
                  <a:pt x="16141" y="12012"/>
                  <a:pt x="15954" y="12244"/>
                </a:cubicBezTo>
                <a:lnTo>
                  <a:pt x="13399" y="15432"/>
                </a:lnTo>
                <a:lnTo>
                  <a:pt x="5645" y="5764"/>
                </a:lnTo>
                <a:cubicBezTo>
                  <a:pt x="5458" y="5532"/>
                  <a:pt x="5190" y="5400"/>
                  <a:pt x="4909" y="5400"/>
                </a:cubicBezTo>
                <a:cubicBezTo>
                  <a:pt x="4627" y="5400"/>
                  <a:pt x="4359" y="5532"/>
                  <a:pt x="4172" y="5764"/>
                </a:cubicBezTo>
                <a:lnTo>
                  <a:pt x="981" y="9812"/>
                </a:lnTo>
                <a:lnTo>
                  <a:pt x="981" y="1080"/>
                </a:lnTo>
                <a:cubicBezTo>
                  <a:pt x="981" y="1080"/>
                  <a:pt x="20618" y="1080"/>
                  <a:pt x="20618" y="1080"/>
                </a:cubicBezTo>
                <a:close/>
                <a:moveTo>
                  <a:pt x="20618" y="0"/>
                </a:moveTo>
                <a:lnTo>
                  <a:pt x="981" y="0"/>
                </a:lnTo>
                <a:cubicBezTo>
                  <a:pt x="439" y="0"/>
                  <a:pt x="0" y="483"/>
                  <a:pt x="0" y="1080"/>
                </a:cubicBezTo>
                <a:lnTo>
                  <a:pt x="0" y="20519"/>
                </a:lnTo>
                <a:cubicBezTo>
                  <a:pt x="0" y="21116"/>
                  <a:pt x="439" y="21599"/>
                  <a:pt x="981" y="21599"/>
                </a:cubicBezTo>
                <a:lnTo>
                  <a:pt x="20618" y="21599"/>
                </a:lnTo>
                <a:cubicBezTo>
                  <a:pt x="21160" y="21599"/>
                  <a:pt x="21600" y="21116"/>
                  <a:pt x="21600" y="20519"/>
                </a:cubicBezTo>
                <a:lnTo>
                  <a:pt x="21600" y="1080"/>
                </a:lnTo>
                <a:cubicBezTo>
                  <a:pt x="21600" y="483"/>
                  <a:pt x="21160" y="0"/>
                  <a:pt x="20618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0" name="AutoShape 80"/>
          <p:cNvSpPr/>
          <p:nvPr/>
        </p:nvSpPr>
        <p:spPr bwMode="auto">
          <a:xfrm>
            <a:off x="9583738" y="1684338"/>
            <a:ext cx="90487" cy="9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3600"/>
                </a:moveTo>
                <a:cubicBezTo>
                  <a:pt x="14769" y="3600"/>
                  <a:pt x="17999" y="6827"/>
                  <a:pt x="17999" y="10800"/>
                </a:cubicBezTo>
                <a:cubicBezTo>
                  <a:pt x="17999" y="14769"/>
                  <a:pt x="14769" y="18000"/>
                  <a:pt x="10800" y="18000"/>
                </a:cubicBezTo>
                <a:cubicBezTo>
                  <a:pt x="6830" y="18000"/>
                  <a:pt x="3600" y="14769"/>
                  <a:pt x="3600" y="10800"/>
                </a:cubicBezTo>
                <a:cubicBezTo>
                  <a:pt x="3600" y="6827"/>
                  <a:pt x="6830" y="3600"/>
                  <a:pt x="10800" y="3600"/>
                </a:cubicBezTo>
                <a:moveTo>
                  <a:pt x="10800" y="21599"/>
                </a:moveTo>
                <a:cubicBezTo>
                  <a:pt x="16766" y="21599"/>
                  <a:pt x="21600" y="16762"/>
                  <a:pt x="21600" y="10800"/>
                </a:cubicBezTo>
                <a:cubicBezTo>
                  <a:pt x="21600" y="4833"/>
                  <a:pt x="16766" y="0"/>
                  <a:pt x="10800" y="0"/>
                </a:cubicBezTo>
                <a:cubicBezTo>
                  <a:pt x="4833" y="0"/>
                  <a:pt x="0" y="4833"/>
                  <a:pt x="0" y="10800"/>
                </a:cubicBezTo>
                <a:cubicBezTo>
                  <a:pt x="0" y="16762"/>
                  <a:pt x="4833" y="21599"/>
                  <a:pt x="10800" y="21599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1" name="AutoShape 81"/>
          <p:cNvSpPr/>
          <p:nvPr/>
        </p:nvSpPr>
        <p:spPr bwMode="auto">
          <a:xfrm>
            <a:off x="8347075" y="1579563"/>
            <a:ext cx="488950" cy="485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AutoShape 82"/>
          <p:cNvSpPr/>
          <p:nvPr/>
        </p:nvSpPr>
        <p:spPr bwMode="auto">
          <a:xfrm>
            <a:off x="8393113" y="1973263"/>
            <a:ext cx="46037" cy="47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4400"/>
                </a:moveTo>
                <a:cubicBezTo>
                  <a:pt x="8820" y="14400"/>
                  <a:pt x="7200" y="12782"/>
                  <a:pt x="7200" y="10800"/>
                </a:cubicBezTo>
                <a:cubicBezTo>
                  <a:pt x="7200" y="8817"/>
                  <a:pt x="8820" y="7200"/>
                  <a:pt x="10800" y="7200"/>
                </a:cubicBezTo>
                <a:cubicBezTo>
                  <a:pt x="12779" y="7200"/>
                  <a:pt x="14400" y="8817"/>
                  <a:pt x="14400" y="10800"/>
                </a:cubicBezTo>
                <a:cubicBezTo>
                  <a:pt x="14400" y="12782"/>
                  <a:pt x="12779" y="14400"/>
                  <a:pt x="10800" y="14400"/>
                </a:cubicBezTo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3" name="AutoShape 83"/>
          <p:cNvSpPr/>
          <p:nvPr/>
        </p:nvSpPr>
        <p:spPr bwMode="auto">
          <a:xfrm>
            <a:off x="7370763" y="1655763"/>
            <a:ext cx="488950" cy="31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4" name="AutoShape 84"/>
          <p:cNvSpPr/>
          <p:nvPr/>
        </p:nvSpPr>
        <p:spPr bwMode="auto">
          <a:xfrm>
            <a:off x="6394450" y="1579563"/>
            <a:ext cx="488950" cy="485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5" name="AutoShape 85"/>
          <p:cNvSpPr/>
          <p:nvPr/>
        </p:nvSpPr>
        <p:spPr bwMode="auto">
          <a:xfrm>
            <a:off x="6684963" y="1760538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6" name="AutoShape 86"/>
          <p:cNvSpPr/>
          <p:nvPr/>
        </p:nvSpPr>
        <p:spPr bwMode="auto">
          <a:xfrm>
            <a:off x="6684963" y="1716088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7" name="AutoShape 87"/>
          <p:cNvSpPr/>
          <p:nvPr/>
        </p:nvSpPr>
        <p:spPr bwMode="auto">
          <a:xfrm>
            <a:off x="6684963" y="1668463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8" name="AutoShape 88"/>
          <p:cNvSpPr/>
          <p:nvPr/>
        </p:nvSpPr>
        <p:spPr bwMode="auto">
          <a:xfrm>
            <a:off x="6516688" y="1989138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9" name="AutoShape 89"/>
          <p:cNvSpPr/>
          <p:nvPr/>
        </p:nvSpPr>
        <p:spPr bwMode="auto">
          <a:xfrm>
            <a:off x="6516688" y="1944688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0" name="AutoShape 90"/>
          <p:cNvSpPr/>
          <p:nvPr/>
        </p:nvSpPr>
        <p:spPr bwMode="auto">
          <a:xfrm>
            <a:off x="6516688" y="1900238"/>
            <a:ext cx="136525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1" name="AutoShape 91"/>
          <p:cNvSpPr/>
          <p:nvPr/>
        </p:nvSpPr>
        <p:spPr bwMode="auto">
          <a:xfrm>
            <a:off x="6684963" y="1989138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2" name="AutoShape 92"/>
          <p:cNvSpPr/>
          <p:nvPr/>
        </p:nvSpPr>
        <p:spPr bwMode="auto">
          <a:xfrm>
            <a:off x="6684963" y="1944688"/>
            <a:ext cx="1365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3" name="AutoShape 93"/>
          <p:cNvSpPr/>
          <p:nvPr/>
        </p:nvSpPr>
        <p:spPr bwMode="auto">
          <a:xfrm>
            <a:off x="6684963" y="1900238"/>
            <a:ext cx="136525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4" name="AutoShape 94"/>
          <p:cNvSpPr/>
          <p:nvPr/>
        </p:nvSpPr>
        <p:spPr bwMode="auto">
          <a:xfrm>
            <a:off x="6516688" y="1808163"/>
            <a:ext cx="304800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5" name="AutoShape 95"/>
          <p:cNvSpPr/>
          <p:nvPr/>
        </p:nvSpPr>
        <p:spPr bwMode="auto">
          <a:xfrm>
            <a:off x="6516688" y="1852613"/>
            <a:ext cx="304800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6" name="AutoShape 96"/>
          <p:cNvSpPr/>
          <p:nvPr/>
        </p:nvSpPr>
        <p:spPr bwMode="auto">
          <a:xfrm>
            <a:off x="6516688" y="1639888"/>
            <a:ext cx="136525" cy="136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7" name="AutoShape 97"/>
          <p:cNvSpPr/>
          <p:nvPr/>
        </p:nvSpPr>
        <p:spPr bwMode="auto">
          <a:xfrm>
            <a:off x="5430838" y="4513263"/>
            <a:ext cx="33496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6" y="3374"/>
                </a:moveTo>
                <a:lnTo>
                  <a:pt x="1963" y="3375"/>
                </a:lnTo>
                <a:lnTo>
                  <a:pt x="1963" y="2025"/>
                </a:lnTo>
                <a:cubicBezTo>
                  <a:pt x="1963" y="1653"/>
                  <a:pt x="2402" y="1350"/>
                  <a:pt x="2945" y="1350"/>
                </a:cubicBezTo>
                <a:lnTo>
                  <a:pt x="18654" y="1349"/>
                </a:lnTo>
                <a:cubicBezTo>
                  <a:pt x="19195" y="1349"/>
                  <a:pt x="19636" y="1652"/>
                  <a:pt x="19636" y="2024"/>
                </a:cubicBezTo>
                <a:cubicBezTo>
                  <a:pt x="19636" y="2024"/>
                  <a:pt x="19636" y="3374"/>
                  <a:pt x="19636" y="3374"/>
                </a:cubicBezTo>
                <a:close/>
                <a:moveTo>
                  <a:pt x="19636" y="17546"/>
                </a:moveTo>
                <a:lnTo>
                  <a:pt x="1963" y="17547"/>
                </a:lnTo>
                <a:lnTo>
                  <a:pt x="1963" y="4050"/>
                </a:lnTo>
                <a:lnTo>
                  <a:pt x="19636" y="4049"/>
                </a:lnTo>
                <a:cubicBezTo>
                  <a:pt x="19636" y="4049"/>
                  <a:pt x="19636" y="17546"/>
                  <a:pt x="19636" y="17546"/>
                </a:cubicBezTo>
                <a:close/>
                <a:moveTo>
                  <a:pt x="19636" y="19574"/>
                </a:moveTo>
                <a:cubicBezTo>
                  <a:pt x="19636" y="19946"/>
                  <a:pt x="19195" y="20249"/>
                  <a:pt x="18654" y="20249"/>
                </a:cubicBezTo>
                <a:lnTo>
                  <a:pt x="2945" y="20250"/>
                </a:lnTo>
                <a:cubicBezTo>
                  <a:pt x="2402" y="20250"/>
                  <a:pt x="1963" y="19947"/>
                  <a:pt x="1963" y="19575"/>
                </a:cubicBezTo>
                <a:lnTo>
                  <a:pt x="1963" y="18222"/>
                </a:lnTo>
                <a:lnTo>
                  <a:pt x="19636" y="18221"/>
                </a:lnTo>
                <a:cubicBezTo>
                  <a:pt x="19636" y="18221"/>
                  <a:pt x="19636" y="19574"/>
                  <a:pt x="19636" y="19574"/>
                </a:cubicBezTo>
                <a:close/>
                <a:moveTo>
                  <a:pt x="18654" y="0"/>
                </a:moveTo>
                <a:lnTo>
                  <a:pt x="2945" y="0"/>
                </a:lnTo>
                <a:cubicBezTo>
                  <a:pt x="1317" y="0"/>
                  <a:pt x="0" y="907"/>
                  <a:pt x="0" y="2025"/>
                </a:cubicBezTo>
                <a:lnTo>
                  <a:pt x="0" y="19575"/>
                </a:lnTo>
                <a:cubicBezTo>
                  <a:pt x="0" y="20693"/>
                  <a:pt x="1317" y="21600"/>
                  <a:pt x="2945" y="21600"/>
                </a:cubicBezTo>
                <a:lnTo>
                  <a:pt x="18654" y="21599"/>
                </a:lnTo>
                <a:cubicBezTo>
                  <a:pt x="20280" y="21599"/>
                  <a:pt x="21600" y="20693"/>
                  <a:pt x="21600" y="19574"/>
                </a:cubicBezTo>
                <a:lnTo>
                  <a:pt x="21600" y="2024"/>
                </a:lnTo>
                <a:cubicBezTo>
                  <a:pt x="21600" y="906"/>
                  <a:pt x="20280" y="0"/>
                  <a:pt x="18654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8" name="AutoShape 98"/>
          <p:cNvSpPr/>
          <p:nvPr/>
        </p:nvSpPr>
        <p:spPr bwMode="auto">
          <a:xfrm>
            <a:off x="5567363" y="4560888"/>
            <a:ext cx="61912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58"/>
                  <a:pt x="20387" y="21599"/>
                  <a:pt x="18899" y="21599"/>
                </a:cubicBezTo>
                <a:lnTo>
                  <a:pt x="2699" y="21599"/>
                </a:lnTo>
                <a:cubicBezTo>
                  <a:pt x="1202" y="21599"/>
                  <a:pt x="0" y="16758"/>
                  <a:pt x="0" y="10800"/>
                </a:cubicBezTo>
                <a:cubicBezTo>
                  <a:pt x="0" y="4841"/>
                  <a:pt x="1202" y="0"/>
                  <a:pt x="2699" y="0"/>
                </a:cubicBezTo>
                <a:lnTo>
                  <a:pt x="18899" y="0"/>
                </a:lnTo>
                <a:cubicBezTo>
                  <a:pt x="20387" y="0"/>
                  <a:pt x="21600" y="4841"/>
                  <a:pt x="21600" y="1080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9" name="AutoShape 99"/>
          <p:cNvSpPr/>
          <p:nvPr/>
        </p:nvSpPr>
        <p:spPr bwMode="auto">
          <a:xfrm>
            <a:off x="5583238" y="4941888"/>
            <a:ext cx="30162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9"/>
                  <a:pt x="19174" y="21599"/>
                  <a:pt x="16199" y="21599"/>
                </a:cubicBezTo>
                <a:lnTo>
                  <a:pt x="5399" y="21599"/>
                </a:lnTo>
                <a:cubicBezTo>
                  <a:pt x="2404" y="21599"/>
                  <a:pt x="0" y="16769"/>
                  <a:pt x="0" y="10800"/>
                </a:cubicBezTo>
                <a:cubicBezTo>
                  <a:pt x="0" y="4830"/>
                  <a:pt x="2404" y="0"/>
                  <a:pt x="5399" y="0"/>
                </a:cubicBezTo>
                <a:lnTo>
                  <a:pt x="16199" y="0"/>
                </a:lnTo>
                <a:cubicBezTo>
                  <a:pt x="19174" y="0"/>
                  <a:pt x="21600" y="4830"/>
                  <a:pt x="21600" y="1080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0" name="AutoShape 100"/>
          <p:cNvSpPr/>
          <p:nvPr/>
        </p:nvSpPr>
        <p:spPr bwMode="auto">
          <a:xfrm>
            <a:off x="4408488" y="4513263"/>
            <a:ext cx="427037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1" name="AutoShape 101"/>
          <p:cNvSpPr/>
          <p:nvPr/>
        </p:nvSpPr>
        <p:spPr bwMode="auto">
          <a:xfrm>
            <a:off x="3402013" y="4545013"/>
            <a:ext cx="487362" cy="425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2" name="AutoShape 102"/>
          <p:cNvSpPr/>
          <p:nvPr/>
        </p:nvSpPr>
        <p:spPr bwMode="auto">
          <a:xfrm>
            <a:off x="3462338" y="4605338"/>
            <a:ext cx="373062" cy="273050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3" name="AutoShape 103"/>
          <p:cNvSpPr/>
          <p:nvPr/>
        </p:nvSpPr>
        <p:spPr bwMode="auto">
          <a:xfrm>
            <a:off x="2501900" y="4621213"/>
            <a:ext cx="174625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4" name="AutoShape 104"/>
          <p:cNvSpPr/>
          <p:nvPr/>
        </p:nvSpPr>
        <p:spPr bwMode="auto">
          <a:xfrm>
            <a:off x="2424113" y="4545013"/>
            <a:ext cx="488950" cy="425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5" name="AutoShape 105"/>
          <p:cNvSpPr/>
          <p:nvPr/>
        </p:nvSpPr>
        <p:spPr bwMode="auto">
          <a:xfrm>
            <a:off x="1447800" y="4605338"/>
            <a:ext cx="487363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6" name="AutoShape 106"/>
          <p:cNvSpPr/>
          <p:nvPr/>
        </p:nvSpPr>
        <p:spPr bwMode="auto">
          <a:xfrm>
            <a:off x="1631950" y="4697413"/>
            <a:ext cx="68263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7" name="AutoShape 107"/>
          <p:cNvSpPr/>
          <p:nvPr/>
        </p:nvSpPr>
        <p:spPr bwMode="auto">
          <a:xfrm>
            <a:off x="1585913" y="4649788"/>
            <a:ext cx="21272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8" name="AutoShape 108"/>
          <p:cNvSpPr/>
          <p:nvPr/>
        </p:nvSpPr>
        <p:spPr bwMode="auto">
          <a:xfrm>
            <a:off x="623888" y="4605338"/>
            <a:ext cx="184150" cy="184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9" name="AutoShape 109"/>
          <p:cNvSpPr/>
          <p:nvPr/>
        </p:nvSpPr>
        <p:spPr bwMode="auto">
          <a:xfrm>
            <a:off x="533400" y="4513263"/>
            <a:ext cx="366713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0" name="AutoShape 110"/>
          <p:cNvSpPr/>
          <p:nvPr/>
        </p:nvSpPr>
        <p:spPr bwMode="auto">
          <a:xfrm>
            <a:off x="5414963" y="3627438"/>
            <a:ext cx="366712" cy="244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1" name="AutoShape 111"/>
          <p:cNvSpPr/>
          <p:nvPr/>
        </p:nvSpPr>
        <p:spPr bwMode="auto">
          <a:xfrm>
            <a:off x="5354638" y="3567113"/>
            <a:ext cx="48895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2" name="AutoShape 112"/>
          <p:cNvSpPr/>
          <p:nvPr/>
        </p:nvSpPr>
        <p:spPr bwMode="auto">
          <a:xfrm>
            <a:off x="4378325" y="3535363"/>
            <a:ext cx="487363" cy="48895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3" name="AutoShape 113"/>
          <p:cNvSpPr/>
          <p:nvPr/>
        </p:nvSpPr>
        <p:spPr bwMode="auto">
          <a:xfrm>
            <a:off x="3478213" y="3535363"/>
            <a:ext cx="33496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4" name="AutoShape 114"/>
          <p:cNvSpPr/>
          <p:nvPr/>
        </p:nvSpPr>
        <p:spPr bwMode="auto">
          <a:xfrm>
            <a:off x="3552825" y="3614738"/>
            <a:ext cx="100013" cy="98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5" name="AutoShape 115"/>
          <p:cNvSpPr/>
          <p:nvPr/>
        </p:nvSpPr>
        <p:spPr bwMode="auto">
          <a:xfrm>
            <a:off x="2486025" y="3535363"/>
            <a:ext cx="365125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6" name="AutoShape 116"/>
          <p:cNvSpPr/>
          <p:nvPr/>
        </p:nvSpPr>
        <p:spPr bwMode="auto">
          <a:xfrm>
            <a:off x="2638425" y="3827463"/>
            <a:ext cx="60325" cy="9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7" name="AutoShape 117"/>
          <p:cNvSpPr/>
          <p:nvPr/>
        </p:nvSpPr>
        <p:spPr bwMode="auto">
          <a:xfrm>
            <a:off x="1447800" y="3627438"/>
            <a:ext cx="488950" cy="36830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8" name="AutoShape 118"/>
          <p:cNvSpPr/>
          <p:nvPr/>
        </p:nvSpPr>
        <p:spPr bwMode="auto">
          <a:xfrm>
            <a:off x="473075" y="3598863"/>
            <a:ext cx="487363" cy="365125"/>
          </a:xfrm>
          <a:custGeom>
            <a:avLst/>
            <a:gdLst>
              <a:gd name="T0" fmla="*/ 10732 w 21464"/>
              <a:gd name="T1" fmla="*/ 10800 h 21600"/>
              <a:gd name="T2" fmla="*/ 10732 w 21464"/>
              <a:gd name="T3" fmla="*/ 10800 h 21600"/>
              <a:gd name="T4" fmla="*/ 10732 w 21464"/>
              <a:gd name="T5" fmla="*/ 10800 h 21600"/>
              <a:gd name="T6" fmla="*/ 10732 w 214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64" h="21600">
                <a:moveTo>
                  <a:pt x="19918" y="11754"/>
                </a:moveTo>
                <a:lnTo>
                  <a:pt x="16564" y="18954"/>
                </a:lnTo>
                <a:cubicBezTo>
                  <a:pt x="16317" y="19484"/>
                  <a:pt x="15892" y="19800"/>
                  <a:pt x="15427" y="19800"/>
                </a:cubicBezTo>
                <a:lnTo>
                  <a:pt x="2683" y="19800"/>
                </a:lnTo>
                <a:cubicBezTo>
                  <a:pt x="1943" y="19800"/>
                  <a:pt x="1341" y="18992"/>
                  <a:pt x="1341" y="18000"/>
                </a:cubicBezTo>
                <a:lnTo>
                  <a:pt x="1341" y="3600"/>
                </a:lnTo>
                <a:cubicBezTo>
                  <a:pt x="1341" y="2608"/>
                  <a:pt x="1943" y="1800"/>
                  <a:pt x="2683" y="1800"/>
                </a:cubicBezTo>
                <a:lnTo>
                  <a:pt x="15427" y="1800"/>
                </a:lnTo>
                <a:cubicBezTo>
                  <a:pt x="15892" y="1800"/>
                  <a:pt x="16317" y="2116"/>
                  <a:pt x="16564" y="2645"/>
                </a:cubicBezTo>
                <a:lnTo>
                  <a:pt x="19917" y="9845"/>
                </a:lnTo>
                <a:cubicBezTo>
                  <a:pt x="20188" y="10425"/>
                  <a:pt x="20188" y="11174"/>
                  <a:pt x="19918" y="11754"/>
                </a:cubicBezTo>
                <a:moveTo>
                  <a:pt x="21055" y="8891"/>
                </a:moveTo>
                <a:lnTo>
                  <a:pt x="17701" y="1691"/>
                </a:lnTo>
                <a:cubicBezTo>
                  <a:pt x="17211" y="639"/>
                  <a:pt x="16352" y="0"/>
                  <a:pt x="15427" y="0"/>
                </a:cubicBezTo>
                <a:lnTo>
                  <a:pt x="2683" y="0"/>
                </a:lnTo>
                <a:cubicBezTo>
                  <a:pt x="1201" y="0"/>
                  <a:pt x="0" y="1611"/>
                  <a:pt x="0" y="3600"/>
                </a:cubicBezTo>
                <a:lnTo>
                  <a:pt x="0" y="18000"/>
                </a:lnTo>
                <a:cubicBezTo>
                  <a:pt x="0" y="19988"/>
                  <a:pt x="1201" y="21599"/>
                  <a:pt x="2683" y="21599"/>
                </a:cubicBezTo>
                <a:lnTo>
                  <a:pt x="15427" y="21599"/>
                </a:lnTo>
                <a:cubicBezTo>
                  <a:pt x="16352" y="21599"/>
                  <a:pt x="17211" y="20960"/>
                  <a:pt x="17701" y="19908"/>
                </a:cubicBezTo>
                <a:lnTo>
                  <a:pt x="21055" y="12708"/>
                </a:lnTo>
                <a:cubicBezTo>
                  <a:pt x="21600" y="11541"/>
                  <a:pt x="21600" y="10059"/>
                  <a:pt x="21055" y="889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29" name="AutoShape 119"/>
          <p:cNvSpPr/>
          <p:nvPr/>
        </p:nvSpPr>
        <p:spPr bwMode="auto">
          <a:xfrm>
            <a:off x="776288" y="3735388"/>
            <a:ext cx="92075" cy="9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0"/>
                </a:moveTo>
                <a:cubicBezTo>
                  <a:pt x="6825" y="18000"/>
                  <a:pt x="3600" y="14774"/>
                  <a:pt x="3600" y="10800"/>
                </a:cubicBezTo>
                <a:cubicBezTo>
                  <a:pt x="3600" y="6825"/>
                  <a:pt x="6825" y="3600"/>
                  <a:pt x="10800" y="3600"/>
                </a:cubicBezTo>
                <a:cubicBezTo>
                  <a:pt x="14774" y="3600"/>
                  <a:pt x="17999" y="6825"/>
                  <a:pt x="17999" y="10800"/>
                </a:cubicBezTo>
                <a:cubicBezTo>
                  <a:pt x="17999" y="14774"/>
                  <a:pt x="14774" y="18000"/>
                  <a:pt x="10800" y="18000"/>
                </a:cubicBezTo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6"/>
                  <a:pt x="4833" y="21599"/>
                  <a:pt x="10800" y="21599"/>
                </a:cubicBezTo>
                <a:cubicBezTo>
                  <a:pt x="16766" y="21599"/>
                  <a:pt x="21600" y="16766"/>
                  <a:pt x="21600" y="10800"/>
                </a:cubicBezTo>
                <a:cubicBezTo>
                  <a:pt x="21600" y="4833"/>
                  <a:pt x="16766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0" name="AutoShape 120"/>
          <p:cNvSpPr/>
          <p:nvPr/>
        </p:nvSpPr>
        <p:spPr bwMode="auto">
          <a:xfrm>
            <a:off x="5476875" y="2713038"/>
            <a:ext cx="242888" cy="244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1" name="AutoShape 121"/>
          <p:cNvSpPr/>
          <p:nvPr/>
        </p:nvSpPr>
        <p:spPr bwMode="auto">
          <a:xfrm>
            <a:off x="5537200" y="2773363"/>
            <a:ext cx="68263" cy="69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2" name="AutoShape 122"/>
          <p:cNvSpPr/>
          <p:nvPr/>
        </p:nvSpPr>
        <p:spPr bwMode="auto">
          <a:xfrm>
            <a:off x="5354638" y="2605088"/>
            <a:ext cx="488950" cy="412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3" name="AutoShape 123"/>
          <p:cNvSpPr/>
          <p:nvPr/>
        </p:nvSpPr>
        <p:spPr bwMode="auto">
          <a:xfrm>
            <a:off x="4378325" y="2560638"/>
            <a:ext cx="487363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4" name="AutoShape 124"/>
          <p:cNvSpPr/>
          <p:nvPr/>
        </p:nvSpPr>
        <p:spPr bwMode="auto">
          <a:xfrm>
            <a:off x="4514850" y="2697163"/>
            <a:ext cx="214313" cy="212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250"/>
                </a:moveTo>
                <a:cubicBezTo>
                  <a:pt x="5580" y="20250"/>
                  <a:pt x="1350" y="16017"/>
                  <a:pt x="1350" y="10800"/>
                </a:cubicBezTo>
                <a:cubicBezTo>
                  <a:pt x="1350" y="5582"/>
                  <a:pt x="5580" y="1349"/>
                  <a:pt x="10800" y="1349"/>
                </a:cubicBezTo>
                <a:cubicBezTo>
                  <a:pt x="16016" y="1349"/>
                  <a:pt x="20250" y="5582"/>
                  <a:pt x="20250" y="10800"/>
                </a:cubicBezTo>
                <a:cubicBezTo>
                  <a:pt x="20250" y="16017"/>
                  <a:pt x="16016" y="20250"/>
                  <a:pt x="10800" y="2025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3" y="21600"/>
                  <a:pt x="21599" y="16763"/>
                  <a:pt x="21599" y="10800"/>
                </a:cubicBezTo>
                <a:cubicBezTo>
                  <a:pt x="21599" y="4836"/>
                  <a:pt x="16763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5" name="AutoShape 125"/>
          <p:cNvSpPr/>
          <p:nvPr/>
        </p:nvSpPr>
        <p:spPr bwMode="auto">
          <a:xfrm>
            <a:off x="4560888" y="2741613"/>
            <a:ext cx="122237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6" name="AutoShape 126"/>
          <p:cNvSpPr/>
          <p:nvPr/>
        </p:nvSpPr>
        <p:spPr bwMode="auto">
          <a:xfrm>
            <a:off x="3402013" y="2560638"/>
            <a:ext cx="48736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7" name="AutoShape 127"/>
          <p:cNvSpPr/>
          <p:nvPr/>
        </p:nvSpPr>
        <p:spPr bwMode="auto">
          <a:xfrm>
            <a:off x="3598863" y="2636838"/>
            <a:ext cx="115887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8" name="AutoShape 128"/>
          <p:cNvSpPr/>
          <p:nvPr/>
        </p:nvSpPr>
        <p:spPr bwMode="auto">
          <a:xfrm>
            <a:off x="2424113" y="2560638"/>
            <a:ext cx="48895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9" name="AutoShape 129"/>
          <p:cNvSpPr/>
          <p:nvPr/>
        </p:nvSpPr>
        <p:spPr bwMode="auto">
          <a:xfrm>
            <a:off x="2730500" y="2620963"/>
            <a:ext cx="120650" cy="120650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0" name="AutoShape 130"/>
          <p:cNvSpPr/>
          <p:nvPr/>
        </p:nvSpPr>
        <p:spPr bwMode="auto">
          <a:xfrm>
            <a:off x="1447800" y="2560638"/>
            <a:ext cx="488950" cy="488950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1" name="AutoShape 131"/>
          <p:cNvSpPr/>
          <p:nvPr/>
        </p:nvSpPr>
        <p:spPr bwMode="auto">
          <a:xfrm>
            <a:off x="503238" y="2560638"/>
            <a:ext cx="427037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2" name="AutoShape 132"/>
          <p:cNvSpPr/>
          <p:nvPr/>
        </p:nvSpPr>
        <p:spPr bwMode="auto">
          <a:xfrm>
            <a:off x="593725" y="2757488"/>
            <a:ext cx="61913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3" name="AutoShape 133"/>
          <p:cNvSpPr/>
          <p:nvPr/>
        </p:nvSpPr>
        <p:spPr bwMode="auto">
          <a:xfrm>
            <a:off x="685800" y="2757488"/>
            <a:ext cx="61913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4" name="AutoShape 134"/>
          <p:cNvSpPr/>
          <p:nvPr/>
        </p:nvSpPr>
        <p:spPr bwMode="auto">
          <a:xfrm>
            <a:off x="776288" y="2757488"/>
            <a:ext cx="61912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5" name="AutoShape 135"/>
          <p:cNvSpPr/>
          <p:nvPr/>
        </p:nvSpPr>
        <p:spPr bwMode="auto">
          <a:xfrm>
            <a:off x="5354638" y="1658938"/>
            <a:ext cx="488950" cy="336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6" name="AutoShape 136"/>
          <p:cNvSpPr/>
          <p:nvPr/>
        </p:nvSpPr>
        <p:spPr bwMode="auto">
          <a:xfrm>
            <a:off x="4637088" y="1643063"/>
            <a:ext cx="160337" cy="161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7" name="AutoShape 137"/>
          <p:cNvSpPr/>
          <p:nvPr/>
        </p:nvSpPr>
        <p:spPr bwMode="auto">
          <a:xfrm>
            <a:off x="4378325" y="1582738"/>
            <a:ext cx="487363" cy="488950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8" name="AutoShape 138"/>
          <p:cNvSpPr/>
          <p:nvPr/>
        </p:nvSpPr>
        <p:spPr bwMode="auto">
          <a:xfrm>
            <a:off x="4637088" y="1582738"/>
            <a:ext cx="22860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65"/>
                </a:cubicBezTo>
                <a:lnTo>
                  <a:pt x="18720" y="20165"/>
                </a:lnTo>
                <a:cubicBezTo>
                  <a:pt x="18722" y="20959"/>
                  <a:pt x="19366" y="21600"/>
                  <a:pt x="20160" y="21600"/>
                </a:cubicBezTo>
                <a:cubicBezTo>
                  <a:pt x="20955" y="21600"/>
                  <a:pt x="21599" y="20956"/>
                  <a:pt x="21599" y="20160"/>
                </a:cubicBezTo>
                <a:cubicBezTo>
                  <a:pt x="21599" y="20155"/>
                  <a:pt x="21597" y="2015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9" name="AutoShape 139"/>
          <p:cNvSpPr/>
          <p:nvPr/>
        </p:nvSpPr>
        <p:spPr bwMode="auto">
          <a:xfrm>
            <a:off x="3402013" y="1582738"/>
            <a:ext cx="487362" cy="473075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0" name="AutoShape 140"/>
          <p:cNvSpPr/>
          <p:nvPr/>
        </p:nvSpPr>
        <p:spPr bwMode="auto">
          <a:xfrm>
            <a:off x="2486025" y="1706563"/>
            <a:ext cx="304800" cy="247650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1" name="AutoShape 141"/>
          <p:cNvSpPr/>
          <p:nvPr/>
        </p:nvSpPr>
        <p:spPr bwMode="auto">
          <a:xfrm>
            <a:off x="2424113" y="1643063"/>
            <a:ext cx="488950" cy="3810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2" name="AutoShape 142"/>
          <p:cNvSpPr/>
          <p:nvPr/>
        </p:nvSpPr>
        <p:spPr bwMode="auto">
          <a:xfrm>
            <a:off x="2806700" y="1722438"/>
            <a:ext cx="44450" cy="4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3" name="AutoShape 143"/>
          <p:cNvSpPr/>
          <p:nvPr/>
        </p:nvSpPr>
        <p:spPr bwMode="auto">
          <a:xfrm>
            <a:off x="2790825" y="1919288"/>
            <a:ext cx="603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4" name="AutoShape 144"/>
          <p:cNvSpPr/>
          <p:nvPr/>
        </p:nvSpPr>
        <p:spPr bwMode="auto">
          <a:xfrm>
            <a:off x="2806700" y="1871663"/>
            <a:ext cx="603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5" name="AutoShape 145"/>
          <p:cNvSpPr/>
          <p:nvPr/>
        </p:nvSpPr>
        <p:spPr bwMode="auto">
          <a:xfrm>
            <a:off x="2806700" y="1827213"/>
            <a:ext cx="60325" cy="1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6" name="AutoShape 146"/>
          <p:cNvSpPr/>
          <p:nvPr/>
        </p:nvSpPr>
        <p:spPr bwMode="auto">
          <a:xfrm>
            <a:off x="2547938" y="1766888"/>
            <a:ext cx="90487" cy="63500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7" name="AutoShape 147"/>
          <p:cNvSpPr/>
          <p:nvPr/>
        </p:nvSpPr>
        <p:spPr bwMode="auto">
          <a:xfrm>
            <a:off x="1447800" y="1614488"/>
            <a:ext cx="488950" cy="425450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8" name="AutoShape 148"/>
          <p:cNvSpPr/>
          <p:nvPr/>
        </p:nvSpPr>
        <p:spPr bwMode="auto">
          <a:xfrm>
            <a:off x="1524000" y="1690688"/>
            <a:ext cx="73025" cy="730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rgbClr val="484F59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9" name="AutoShape 149"/>
          <p:cNvSpPr/>
          <p:nvPr/>
        </p:nvSpPr>
        <p:spPr bwMode="auto">
          <a:xfrm>
            <a:off x="473075" y="1643063"/>
            <a:ext cx="487363" cy="35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60" name="Freeform 147"/>
          <p:cNvSpPr>
            <a:spLocks noEditPoints="1"/>
          </p:cNvSpPr>
          <p:nvPr/>
        </p:nvSpPr>
        <p:spPr bwMode="auto">
          <a:xfrm>
            <a:off x="422275" y="5408613"/>
            <a:ext cx="401638" cy="454025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  <p:grpSp>
        <p:nvGrpSpPr>
          <p:cNvPr id="161" name="Group 299"/>
          <p:cNvGrpSpPr/>
          <p:nvPr/>
        </p:nvGrpSpPr>
        <p:grpSpPr>
          <a:xfrm>
            <a:off x="1619362" y="5410059"/>
            <a:ext cx="182485" cy="464152"/>
            <a:chOff x="6141009" y="3540977"/>
            <a:chExt cx="85046" cy="216315"/>
          </a:xfrm>
          <a:solidFill>
            <a:srgbClr val="484F59"/>
          </a:solidFill>
        </p:grpSpPr>
        <p:sp>
          <p:nvSpPr>
            <p:cNvPr id="192" name="Freeform 12"/>
            <p:cNvSpPr/>
            <p:nvPr/>
          </p:nvSpPr>
          <p:spPr bwMode="auto">
            <a:xfrm>
              <a:off x="6141009" y="3577954"/>
              <a:ext cx="85046" cy="179338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93" name="Oval 13"/>
            <p:cNvSpPr>
              <a:spLocks noChangeArrowheads="1"/>
            </p:cNvSpPr>
            <p:nvPr/>
          </p:nvSpPr>
          <p:spPr bwMode="auto">
            <a:xfrm>
              <a:off x="6166893" y="3540977"/>
              <a:ext cx="33741" cy="337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62" name="Group 302"/>
          <p:cNvGrpSpPr/>
          <p:nvPr/>
        </p:nvGrpSpPr>
        <p:grpSpPr>
          <a:xfrm>
            <a:off x="2637310" y="5410149"/>
            <a:ext cx="215525" cy="464813"/>
            <a:chOff x="6138760" y="4271257"/>
            <a:chExt cx="97227" cy="209688"/>
          </a:xfrm>
          <a:solidFill>
            <a:srgbClr val="FFC000"/>
          </a:solidFill>
        </p:grpSpPr>
        <p:sp>
          <p:nvSpPr>
            <p:cNvPr id="190" name="Oval 152"/>
            <p:cNvSpPr>
              <a:spLocks noChangeArrowheads="1"/>
            </p:cNvSpPr>
            <p:nvPr/>
          </p:nvSpPr>
          <p:spPr bwMode="auto">
            <a:xfrm>
              <a:off x="6171468" y="4271257"/>
              <a:ext cx="30916" cy="318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91" name="Freeform 7"/>
            <p:cNvSpPr/>
            <p:nvPr/>
          </p:nvSpPr>
          <p:spPr bwMode="auto">
            <a:xfrm>
              <a:off x="6138760" y="4309341"/>
              <a:ext cx="97227" cy="171604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sp>
        <p:nvSpPr>
          <p:cNvPr id="163" name="Freeform 19"/>
          <p:cNvSpPr>
            <a:spLocks noEditPoints="1"/>
          </p:cNvSpPr>
          <p:nvPr/>
        </p:nvSpPr>
        <p:spPr bwMode="auto">
          <a:xfrm>
            <a:off x="4383088" y="5434013"/>
            <a:ext cx="515937" cy="415925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  <p:sp>
        <p:nvSpPr>
          <p:cNvPr id="164" name="Freeform 15"/>
          <p:cNvSpPr>
            <a:spLocks noEditPoints="1"/>
          </p:cNvSpPr>
          <p:nvPr/>
        </p:nvSpPr>
        <p:spPr bwMode="auto">
          <a:xfrm>
            <a:off x="3438525" y="5389563"/>
            <a:ext cx="452438" cy="450850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  <p:sp>
        <p:nvSpPr>
          <p:cNvPr id="165" name="Freeform 11"/>
          <p:cNvSpPr>
            <a:spLocks noEditPoints="1"/>
          </p:cNvSpPr>
          <p:nvPr/>
        </p:nvSpPr>
        <p:spPr bwMode="auto">
          <a:xfrm>
            <a:off x="5422900" y="5370513"/>
            <a:ext cx="474663" cy="476250"/>
          </a:xfrm>
          <a:custGeom>
            <a:avLst/>
            <a:gdLst>
              <a:gd name="T0" fmla="*/ 381 w 402"/>
              <a:gd name="T1" fmla="*/ 10 h 404"/>
              <a:gd name="T2" fmla="*/ 365 w 402"/>
              <a:gd name="T3" fmla="*/ 3 h 404"/>
              <a:gd name="T4" fmla="*/ 358 w 402"/>
              <a:gd name="T5" fmla="*/ 18 h 404"/>
              <a:gd name="T6" fmla="*/ 312 w 402"/>
              <a:gd name="T7" fmla="*/ 133 h 404"/>
              <a:gd name="T8" fmla="*/ 301 w 402"/>
              <a:gd name="T9" fmla="*/ 116 h 404"/>
              <a:gd name="T10" fmla="*/ 282 w 402"/>
              <a:gd name="T11" fmla="*/ 106 h 404"/>
              <a:gd name="T12" fmla="*/ 219 w 402"/>
              <a:gd name="T13" fmla="*/ 107 h 404"/>
              <a:gd name="T14" fmla="*/ 197 w 402"/>
              <a:gd name="T15" fmla="*/ 113 h 404"/>
              <a:gd name="T16" fmla="*/ 11 w 402"/>
              <a:gd name="T17" fmla="*/ 245 h 404"/>
              <a:gd name="T18" fmla="*/ 6 w 402"/>
              <a:gd name="T19" fmla="*/ 273 h 404"/>
              <a:gd name="T20" fmla="*/ 91 w 402"/>
              <a:gd name="T21" fmla="*/ 395 h 404"/>
              <a:gd name="T22" fmla="*/ 116 w 402"/>
              <a:gd name="T23" fmla="*/ 397 h 404"/>
              <a:gd name="T24" fmla="*/ 302 w 402"/>
              <a:gd name="T25" fmla="*/ 265 h 404"/>
              <a:gd name="T26" fmla="*/ 316 w 402"/>
              <a:gd name="T27" fmla="*/ 247 h 404"/>
              <a:gd name="T28" fmla="*/ 336 w 402"/>
              <a:gd name="T29" fmla="*/ 184 h 404"/>
              <a:gd name="T30" fmla="*/ 333 w 402"/>
              <a:gd name="T31" fmla="*/ 163 h 404"/>
              <a:gd name="T32" fmla="*/ 326 w 402"/>
              <a:gd name="T33" fmla="*/ 153 h 404"/>
              <a:gd name="T34" fmla="*/ 381 w 402"/>
              <a:gd name="T35" fmla="*/ 10 h 404"/>
              <a:gd name="T36" fmla="*/ 294 w 402"/>
              <a:gd name="T37" fmla="*/ 197 h 404"/>
              <a:gd name="T38" fmla="*/ 250 w 402"/>
              <a:gd name="T39" fmla="*/ 189 h 404"/>
              <a:gd name="T40" fmla="*/ 258 w 402"/>
              <a:gd name="T41" fmla="*/ 144 h 404"/>
              <a:gd name="T42" fmla="*/ 295 w 402"/>
              <a:gd name="T43" fmla="*/ 145 h 404"/>
              <a:gd name="T44" fmla="*/ 285 w 402"/>
              <a:gd name="T45" fmla="*/ 150 h 404"/>
              <a:gd name="T46" fmla="*/ 279 w 402"/>
              <a:gd name="T47" fmla="*/ 166 h 404"/>
              <a:gd name="T48" fmla="*/ 290 w 402"/>
              <a:gd name="T49" fmla="*/ 173 h 404"/>
              <a:gd name="T50" fmla="*/ 295 w 402"/>
              <a:gd name="T51" fmla="*/ 172 h 404"/>
              <a:gd name="T52" fmla="*/ 307 w 402"/>
              <a:gd name="T53" fmla="*/ 165 h 404"/>
              <a:gd name="T54" fmla="*/ 294 w 402"/>
              <a:gd name="T55" fmla="*/ 197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2" h="404">
                <a:moveTo>
                  <a:pt x="381" y="10"/>
                </a:moveTo>
                <a:cubicBezTo>
                  <a:pt x="378" y="4"/>
                  <a:pt x="372" y="0"/>
                  <a:pt x="365" y="3"/>
                </a:cubicBezTo>
                <a:cubicBezTo>
                  <a:pt x="359" y="5"/>
                  <a:pt x="356" y="12"/>
                  <a:pt x="358" y="18"/>
                </a:cubicBezTo>
                <a:cubicBezTo>
                  <a:pt x="376" y="71"/>
                  <a:pt x="340" y="111"/>
                  <a:pt x="312" y="133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297" y="111"/>
                  <a:pt x="289" y="106"/>
                  <a:pt x="282" y="106"/>
                </a:cubicBezTo>
                <a:cubicBezTo>
                  <a:pt x="219" y="107"/>
                  <a:pt x="219" y="107"/>
                  <a:pt x="219" y="107"/>
                </a:cubicBezTo>
                <a:cubicBezTo>
                  <a:pt x="212" y="106"/>
                  <a:pt x="203" y="109"/>
                  <a:pt x="197" y="113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2" y="251"/>
                  <a:pt x="0" y="264"/>
                  <a:pt x="6" y="273"/>
                </a:cubicBezTo>
                <a:cubicBezTo>
                  <a:pt x="91" y="395"/>
                  <a:pt x="91" y="395"/>
                  <a:pt x="91" y="395"/>
                </a:cubicBezTo>
                <a:cubicBezTo>
                  <a:pt x="97" y="404"/>
                  <a:pt x="107" y="403"/>
                  <a:pt x="116" y="397"/>
                </a:cubicBezTo>
                <a:cubicBezTo>
                  <a:pt x="302" y="265"/>
                  <a:pt x="302" y="265"/>
                  <a:pt x="302" y="265"/>
                </a:cubicBezTo>
                <a:cubicBezTo>
                  <a:pt x="308" y="261"/>
                  <a:pt x="314" y="253"/>
                  <a:pt x="316" y="247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8" y="178"/>
                  <a:pt x="337" y="168"/>
                  <a:pt x="333" y="163"/>
                </a:cubicBezTo>
                <a:cubicBezTo>
                  <a:pt x="326" y="153"/>
                  <a:pt x="326" y="153"/>
                  <a:pt x="326" y="153"/>
                </a:cubicBezTo>
                <a:cubicBezTo>
                  <a:pt x="363" y="124"/>
                  <a:pt x="402" y="73"/>
                  <a:pt x="381" y="10"/>
                </a:cubicBezTo>
                <a:close/>
                <a:moveTo>
                  <a:pt x="294" y="197"/>
                </a:moveTo>
                <a:cubicBezTo>
                  <a:pt x="280" y="207"/>
                  <a:pt x="260" y="204"/>
                  <a:pt x="250" y="189"/>
                </a:cubicBezTo>
                <a:cubicBezTo>
                  <a:pt x="240" y="175"/>
                  <a:pt x="243" y="155"/>
                  <a:pt x="258" y="144"/>
                </a:cubicBezTo>
                <a:cubicBezTo>
                  <a:pt x="269" y="136"/>
                  <a:pt x="284" y="137"/>
                  <a:pt x="295" y="145"/>
                </a:cubicBezTo>
                <a:cubicBezTo>
                  <a:pt x="289" y="148"/>
                  <a:pt x="285" y="150"/>
                  <a:pt x="285" y="150"/>
                </a:cubicBezTo>
                <a:cubicBezTo>
                  <a:pt x="279" y="153"/>
                  <a:pt x="276" y="160"/>
                  <a:pt x="279" y="166"/>
                </a:cubicBezTo>
                <a:cubicBezTo>
                  <a:pt x="281" y="171"/>
                  <a:pt x="285" y="173"/>
                  <a:pt x="290" y="173"/>
                </a:cubicBezTo>
                <a:cubicBezTo>
                  <a:pt x="292" y="173"/>
                  <a:pt x="293" y="173"/>
                  <a:pt x="295" y="172"/>
                </a:cubicBezTo>
                <a:cubicBezTo>
                  <a:pt x="299" y="170"/>
                  <a:pt x="303" y="168"/>
                  <a:pt x="307" y="165"/>
                </a:cubicBezTo>
                <a:cubicBezTo>
                  <a:pt x="309" y="177"/>
                  <a:pt x="304" y="190"/>
                  <a:pt x="294" y="197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  <p:sp>
        <p:nvSpPr>
          <p:cNvPr id="166" name="Freeform 21"/>
          <p:cNvSpPr>
            <a:spLocks noEditPoints="1"/>
          </p:cNvSpPr>
          <p:nvPr/>
        </p:nvSpPr>
        <p:spPr bwMode="auto">
          <a:xfrm>
            <a:off x="6491288" y="5370513"/>
            <a:ext cx="517525" cy="51752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  <p:sp>
        <p:nvSpPr>
          <p:cNvPr id="167" name="Freeform 26"/>
          <p:cNvSpPr/>
          <p:nvPr/>
        </p:nvSpPr>
        <p:spPr bwMode="auto">
          <a:xfrm>
            <a:off x="7400925" y="5408613"/>
            <a:ext cx="425450" cy="4413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cs typeface="+mn-ea"/>
              <a:sym typeface="+mn-lt"/>
            </a:endParaRPr>
          </a:p>
        </p:txBody>
      </p:sp>
      <p:grpSp>
        <p:nvGrpSpPr>
          <p:cNvPr id="168" name="Group 159"/>
          <p:cNvGrpSpPr/>
          <p:nvPr/>
        </p:nvGrpSpPr>
        <p:grpSpPr>
          <a:xfrm>
            <a:off x="8324962" y="5409406"/>
            <a:ext cx="584219" cy="460272"/>
            <a:chOff x="1058564" y="1781841"/>
            <a:chExt cx="649993" cy="512092"/>
          </a:xfrm>
          <a:solidFill>
            <a:srgbClr val="FFC000"/>
          </a:solidFill>
        </p:grpSpPr>
        <p:sp>
          <p:nvSpPr>
            <p:cNvPr id="188" name="Freeform 31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9" name="Freeform 32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69" name="Group 162"/>
          <p:cNvGrpSpPr/>
          <p:nvPr/>
        </p:nvGrpSpPr>
        <p:grpSpPr>
          <a:xfrm>
            <a:off x="9341951" y="5409406"/>
            <a:ext cx="467115" cy="355675"/>
            <a:chOff x="2070649" y="1631036"/>
            <a:chExt cx="723379" cy="550800"/>
          </a:xfrm>
          <a:solidFill>
            <a:srgbClr val="484F59"/>
          </a:solidFill>
        </p:grpSpPr>
        <p:sp>
          <p:nvSpPr>
            <p:cNvPr id="184" name="Oval 35"/>
            <p:cNvSpPr>
              <a:spLocks noChangeArrowheads="1"/>
            </p:cNvSpPr>
            <p:nvPr/>
          </p:nvSpPr>
          <p:spPr bwMode="auto">
            <a:xfrm>
              <a:off x="2344840" y="2015709"/>
              <a:ext cx="165321" cy="1661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5" name="Freeform 36"/>
            <p:cNvSpPr/>
            <p:nvPr/>
          </p:nvSpPr>
          <p:spPr bwMode="auto">
            <a:xfrm>
              <a:off x="2228712" y="1861679"/>
              <a:ext cx="405641" cy="169353"/>
            </a:xfrm>
            <a:custGeom>
              <a:avLst/>
              <a:gdLst>
                <a:gd name="T0" fmla="*/ 105 w 213"/>
                <a:gd name="T1" fmla="*/ 31 h 89"/>
                <a:gd name="T2" fmla="*/ 191 w 213"/>
                <a:gd name="T3" fmla="*/ 89 h 89"/>
                <a:gd name="T4" fmla="*/ 213 w 213"/>
                <a:gd name="T5" fmla="*/ 64 h 89"/>
                <a:gd name="T6" fmla="*/ 105 w 213"/>
                <a:gd name="T7" fmla="*/ 0 h 89"/>
                <a:gd name="T8" fmla="*/ 0 w 213"/>
                <a:gd name="T9" fmla="*/ 58 h 89"/>
                <a:gd name="T10" fmla="*/ 21 w 213"/>
                <a:gd name="T11" fmla="*/ 82 h 89"/>
                <a:gd name="T12" fmla="*/ 105 w 213"/>
                <a:gd name="T13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89">
                  <a:moveTo>
                    <a:pt x="105" y="31"/>
                  </a:moveTo>
                  <a:cubicBezTo>
                    <a:pt x="144" y="31"/>
                    <a:pt x="177" y="54"/>
                    <a:pt x="191" y="89"/>
                  </a:cubicBezTo>
                  <a:cubicBezTo>
                    <a:pt x="213" y="64"/>
                    <a:pt x="213" y="64"/>
                    <a:pt x="213" y="64"/>
                  </a:cubicBezTo>
                  <a:cubicBezTo>
                    <a:pt x="192" y="26"/>
                    <a:pt x="152" y="0"/>
                    <a:pt x="105" y="0"/>
                  </a:cubicBezTo>
                  <a:cubicBezTo>
                    <a:pt x="61" y="0"/>
                    <a:pt x="22" y="23"/>
                    <a:pt x="0" y="5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37" y="51"/>
                    <a:pt x="68" y="31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6" name="Freeform 37"/>
            <p:cNvSpPr/>
            <p:nvPr/>
          </p:nvSpPr>
          <p:spPr bwMode="auto">
            <a:xfrm>
              <a:off x="2157745" y="1749583"/>
              <a:ext cx="549187" cy="195966"/>
            </a:xfrm>
            <a:custGeom>
              <a:avLst/>
              <a:gdLst>
                <a:gd name="T0" fmla="*/ 142 w 288"/>
                <a:gd name="T1" fmla="*/ 34 h 103"/>
                <a:gd name="T2" fmla="*/ 264 w 288"/>
                <a:gd name="T3" fmla="*/ 103 h 103"/>
                <a:gd name="T4" fmla="*/ 288 w 288"/>
                <a:gd name="T5" fmla="*/ 76 h 103"/>
                <a:gd name="T6" fmla="*/ 142 w 288"/>
                <a:gd name="T7" fmla="*/ 0 h 103"/>
                <a:gd name="T8" fmla="*/ 0 w 288"/>
                <a:gd name="T9" fmla="*/ 71 h 103"/>
                <a:gd name="T10" fmla="*/ 23 w 288"/>
                <a:gd name="T11" fmla="*/ 97 h 103"/>
                <a:gd name="T12" fmla="*/ 142 w 288"/>
                <a:gd name="T13" fmla="*/ 3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03">
                  <a:moveTo>
                    <a:pt x="142" y="34"/>
                  </a:moveTo>
                  <a:cubicBezTo>
                    <a:pt x="194" y="34"/>
                    <a:pt x="239" y="62"/>
                    <a:pt x="264" y="103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56" y="30"/>
                    <a:pt x="202" y="0"/>
                    <a:pt x="142" y="0"/>
                  </a:cubicBezTo>
                  <a:cubicBezTo>
                    <a:pt x="84" y="0"/>
                    <a:pt x="32" y="28"/>
                    <a:pt x="0" y="71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49" y="59"/>
                    <a:pt x="93" y="34"/>
                    <a:pt x="1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7" name="Freeform 38"/>
            <p:cNvSpPr/>
            <p:nvPr/>
          </p:nvSpPr>
          <p:spPr bwMode="auto">
            <a:xfrm>
              <a:off x="2070649" y="1631036"/>
              <a:ext cx="723379" cy="229030"/>
            </a:xfrm>
            <a:custGeom>
              <a:avLst/>
              <a:gdLst>
                <a:gd name="T0" fmla="*/ 188 w 380"/>
                <a:gd name="T1" fmla="*/ 36 h 120"/>
                <a:gd name="T2" fmla="*/ 355 w 380"/>
                <a:gd name="T3" fmla="*/ 120 h 120"/>
                <a:gd name="T4" fmla="*/ 380 w 380"/>
                <a:gd name="T5" fmla="*/ 93 h 120"/>
                <a:gd name="T6" fmla="*/ 188 w 380"/>
                <a:gd name="T7" fmla="*/ 0 h 120"/>
                <a:gd name="T8" fmla="*/ 0 w 380"/>
                <a:gd name="T9" fmla="*/ 88 h 120"/>
                <a:gd name="T10" fmla="*/ 25 w 380"/>
                <a:gd name="T11" fmla="*/ 115 h 120"/>
                <a:gd name="T12" fmla="*/ 188 w 380"/>
                <a:gd name="T13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20">
                  <a:moveTo>
                    <a:pt x="188" y="36"/>
                  </a:moveTo>
                  <a:cubicBezTo>
                    <a:pt x="256" y="36"/>
                    <a:pt x="317" y="69"/>
                    <a:pt x="355" y="120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35" y="36"/>
                    <a:pt x="266" y="0"/>
                    <a:pt x="188" y="0"/>
                  </a:cubicBezTo>
                  <a:cubicBezTo>
                    <a:pt x="113" y="0"/>
                    <a:pt x="45" y="34"/>
                    <a:pt x="0" y="8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63" y="67"/>
                    <a:pt x="122" y="36"/>
                    <a:pt x="18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70" name="Group 167"/>
          <p:cNvGrpSpPr/>
          <p:nvPr/>
        </p:nvGrpSpPr>
        <p:grpSpPr>
          <a:xfrm>
            <a:off x="10356962" y="5409406"/>
            <a:ext cx="466891" cy="361155"/>
            <a:chOff x="3727889" y="-113301"/>
            <a:chExt cx="548381" cy="424189"/>
          </a:xfrm>
          <a:solidFill>
            <a:srgbClr val="FFC000"/>
          </a:solidFill>
        </p:grpSpPr>
        <p:sp>
          <p:nvSpPr>
            <p:cNvPr id="176" name="Oval 43"/>
            <p:cNvSpPr>
              <a:spLocks noChangeArrowheads="1"/>
            </p:cNvSpPr>
            <p:nvPr/>
          </p:nvSpPr>
          <p:spPr bwMode="auto">
            <a:xfrm>
              <a:off x="3954500" y="47987"/>
              <a:ext cx="96773" cy="97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77" name="Freeform 44"/>
            <p:cNvSpPr/>
            <p:nvPr/>
          </p:nvSpPr>
          <p:spPr bwMode="auto">
            <a:xfrm>
              <a:off x="4042402" y="-20560"/>
              <a:ext cx="98386" cy="238707"/>
            </a:xfrm>
            <a:custGeom>
              <a:avLst/>
              <a:gdLst>
                <a:gd name="T0" fmla="*/ 34 w 52"/>
                <a:gd name="T1" fmla="*/ 61 h 125"/>
                <a:gd name="T2" fmla="*/ 0 w 52"/>
                <a:gd name="T3" fmla="*/ 112 h 125"/>
                <a:gd name="T4" fmla="*/ 15 w 52"/>
                <a:gd name="T5" fmla="*/ 125 h 125"/>
                <a:gd name="T6" fmla="*/ 52 w 52"/>
                <a:gd name="T7" fmla="*/ 61 h 125"/>
                <a:gd name="T8" fmla="*/ 18 w 52"/>
                <a:gd name="T9" fmla="*/ 0 h 125"/>
                <a:gd name="T10" fmla="*/ 4 w 52"/>
                <a:gd name="T11" fmla="*/ 12 h 125"/>
                <a:gd name="T12" fmla="*/ 34 w 52"/>
                <a:gd name="T13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5">
                  <a:moveTo>
                    <a:pt x="34" y="61"/>
                  </a:moveTo>
                  <a:cubicBezTo>
                    <a:pt x="34" y="84"/>
                    <a:pt x="20" y="104"/>
                    <a:pt x="0" y="112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7" y="113"/>
                    <a:pt x="52" y="89"/>
                    <a:pt x="52" y="61"/>
                  </a:cubicBezTo>
                  <a:cubicBezTo>
                    <a:pt x="52" y="35"/>
                    <a:pt x="39" y="13"/>
                    <a:pt x="18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2" y="21"/>
                    <a:pt x="34" y="40"/>
                    <a:pt x="3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78" name="Freeform 45"/>
            <p:cNvSpPr/>
            <p:nvPr/>
          </p:nvSpPr>
          <p:spPr bwMode="auto">
            <a:xfrm>
              <a:off x="4093208" y="-62495"/>
              <a:ext cx="114515" cy="322577"/>
            </a:xfrm>
            <a:custGeom>
              <a:avLst/>
              <a:gdLst>
                <a:gd name="T0" fmla="*/ 40 w 60"/>
                <a:gd name="T1" fmla="*/ 83 h 169"/>
                <a:gd name="T2" fmla="*/ 0 w 60"/>
                <a:gd name="T3" fmla="*/ 155 h 169"/>
                <a:gd name="T4" fmla="*/ 15 w 60"/>
                <a:gd name="T5" fmla="*/ 169 h 169"/>
                <a:gd name="T6" fmla="*/ 60 w 60"/>
                <a:gd name="T7" fmla="*/ 83 h 169"/>
                <a:gd name="T8" fmla="*/ 19 w 60"/>
                <a:gd name="T9" fmla="*/ 0 h 169"/>
                <a:gd name="T10" fmla="*/ 3 w 60"/>
                <a:gd name="T11" fmla="*/ 14 h 169"/>
                <a:gd name="T12" fmla="*/ 40 w 60"/>
                <a:gd name="T13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69">
                  <a:moveTo>
                    <a:pt x="40" y="83"/>
                  </a:moveTo>
                  <a:cubicBezTo>
                    <a:pt x="40" y="114"/>
                    <a:pt x="24" y="140"/>
                    <a:pt x="0" y="155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42" y="150"/>
                    <a:pt x="60" y="119"/>
                    <a:pt x="60" y="83"/>
                  </a:cubicBezTo>
                  <a:cubicBezTo>
                    <a:pt x="60" y="49"/>
                    <a:pt x="44" y="19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5" y="29"/>
                    <a:pt x="40" y="54"/>
                    <a:pt x="4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79" name="Freeform 46"/>
            <p:cNvSpPr/>
            <p:nvPr/>
          </p:nvSpPr>
          <p:spPr bwMode="auto">
            <a:xfrm>
              <a:off x="4143207" y="-113301"/>
              <a:ext cx="133063" cy="424189"/>
            </a:xfrm>
            <a:custGeom>
              <a:avLst/>
              <a:gdLst>
                <a:gd name="T0" fmla="*/ 49 w 70"/>
                <a:gd name="T1" fmla="*/ 110 h 223"/>
                <a:gd name="T2" fmla="*/ 0 w 70"/>
                <a:gd name="T3" fmla="*/ 209 h 223"/>
                <a:gd name="T4" fmla="*/ 16 w 70"/>
                <a:gd name="T5" fmla="*/ 223 h 223"/>
                <a:gd name="T6" fmla="*/ 70 w 70"/>
                <a:gd name="T7" fmla="*/ 110 h 223"/>
                <a:gd name="T8" fmla="*/ 19 w 70"/>
                <a:gd name="T9" fmla="*/ 0 h 223"/>
                <a:gd name="T10" fmla="*/ 3 w 70"/>
                <a:gd name="T11" fmla="*/ 14 h 223"/>
                <a:gd name="T12" fmla="*/ 49 w 70"/>
                <a:gd name="T13" fmla="*/ 1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3">
                  <a:moveTo>
                    <a:pt x="49" y="110"/>
                  </a:moveTo>
                  <a:cubicBezTo>
                    <a:pt x="49" y="151"/>
                    <a:pt x="30" y="186"/>
                    <a:pt x="0" y="209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49" y="197"/>
                    <a:pt x="70" y="156"/>
                    <a:pt x="70" y="110"/>
                  </a:cubicBezTo>
                  <a:cubicBezTo>
                    <a:pt x="70" y="66"/>
                    <a:pt x="50" y="26"/>
                    <a:pt x="1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1" y="37"/>
                    <a:pt x="49" y="71"/>
                    <a:pt x="4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0" name="Oval 47"/>
            <p:cNvSpPr>
              <a:spLocks noChangeArrowheads="1"/>
            </p:cNvSpPr>
            <p:nvPr/>
          </p:nvSpPr>
          <p:spPr bwMode="auto">
            <a:xfrm>
              <a:off x="3952887" y="52019"/>
              <a:ext cx="96773" cy="97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1" name="Freeform 48"/>
            <p:cNvSpPr/>
            <p:nvPr/>
          </p:nvSpPr>
          <p:spPr bwMode="auto">
            <a:xfrm>
              <a:off x="3863371" y="-20560"/>
              <a:ext cx="98386" cy="238707"/>
            </a:xfrm>
            <a:custGeom>
              <a:avLst/>
              <a:gdLst>
                <a:gd name="T0" fmla="*/ 18 w 52"/>
                <a:gd name="T1" fmla="*/ 64 h 125"/>
                <a:gd name="T2" fmla="*/ 52 w 52"/>
                <a:gd name="T3" fmla="*/ 13 h 125"/>
                <a:gd name="T4" fmla="*/ 38 w 52"/>
                <a:gd name="T5" fmla="*/ 0 h 125"/>
                <a:gd name="T6" fmla="*/ 0 w 52"/>
                <a:gd name="T7" fmla="*/ 64 h 125"/>
                <a:gd name="T8" fmla="*/ 34 w 52"/>
                <a:gd name="T9" fmla="*/ 125 h 125"/>
                <a:gd name="T10" fmla="*/ 48 w 52"/>
                <a:gd name="T11" fmla="*/ 113 h 125"/>
                <a:gd name="T12" fmla="*/ 18 w 52"/>
                <a:gd name="T13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5">
                  <a:moveTo>
                    <a:pt x="18" y="64"/>
                  </a:moveTo>
                  <a:cubicBezTo>
                    <a:pt x="18" y="41"/>
                    <a:pt x="32" y="21"/>
                    <a:pt x="52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2"/>
                    <a:pt x="0" y="36"/>
                    <a:pt x="0" y="64"/>
                  </a:cubicBezTo>
                  <a:cubicBezTo>
                    <a:pt x="0" y="90"/>
                    <a:pt x="14" y="113"/>
                    <a:pt x="34" y="125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30" y="104"/>
                    <a:pt x="18" y="85"/>
                    <a:pt x="1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2" name="Freeform 49"/>
            <p:cNvSpPr/>
            <p:nvPr/>
          </p:nvSpPr>
          <p:spPr bwMode="auto">
            <a:xfrm>
              <a:off x="3796437" y="-62495"/>
              <a:ext cx="116128" cy="322577"/>
            </a:xfrm>
            <a:custGeom>
              <a:avLst/>
              <a:gdLst>
                <a:gd name="T0" fmla="*/ 20 w 61"/>
                <a:gd name="T1" fmla="*/ 86 h 169"/>
                <a:gd name="T2" fmla="*/ 61 w 61"/>
                <a:gd name="T3" fmla="*/ 14 h 169"/>
                <a:gd name="T4" fmla="*/ 45 w 61"/>
                <a:gd name="T5" fmla="*/ 0 h 169"/>
                <a:gd name="T6" fmla="*/ 0 w 61"/>
                <a:gd name="T7" fmla="*/ 86 h 169"/>
                <a:gd name="T8" fmla="*/ 42 w 61"/>
                <a:gd name="T9" fmla="*/ 169 h 169"/>
                <a:gd name="T10" fmla="*/ 57 w 61"/>
                <a:gd name="T11" fmla="*/ 155 h 169"/>
                <a:gd name="T12" fmla="*/ 20 w 61"/>
                <a:gd name="T13" fmla="*/ 8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69">
                  <a:moveTo>
                    <a:pt x="20" y="86"/>
                  </a:moveTo>
                  <a:cubicBezTo>
                    <a:pt x="20" y="55"/>
                    <a:pt x="36" y="29"/>
                    <a:pt x="61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8" y="19"/>
                    <a:pt x="0" y="50"/>
                    <a:pt x="0" y="86"/>
                  </a:cubicBezTo>
                  <a:cubicBezTo>
                    <a:pt x="0" y="120"/>
                    <a:pt x="16" y="150"/>
                    <a:pt x="42" y="169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35" y="140"/>
                    <a:pt x="20" y="115"/>
                    <a:pt x="2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3" name="Freeform 50"/>
            <p:cNvSpPr/>
            <p:nvPr/>
          </p:nvSpPr>
          <p:spPr bwMode="auto">
            <a:xfrm>
              <a:off x="3727889" y="-113301"/>
              <a:ext cx="133063" cy="424189"/>
            </a:xfrm>
            <a:custGeom>
              <a:avLst/>
              <a:gdLst>
                <a:gd name="T0" fmla="*/ 21 w 70"/>
                <a:gd name="T1" fmla="*/ 113 h 223"/>
                <a:gd name="T2" fmla="*/ 70 w 70"/>
                <a:gd name="T3" fmla="*/ 14 h 223"/>
                <a:gd name="T4" fmla="*/ 54 w 70"/>
                <a:gd name="T5" fmla="*/ 0 h 223"/>
                <a:gd name="T6" fmla="*/ 0 w 70"/>
                <a:gd name="T7" fmla="*/ 113 h 223"/>
                <a:gd name="T8" fmla="*/ 51 w 70"/>
                <a:gd name="T9" fmla="*/ 223 h 223"/>
                <a:gd name="T10" fmla="*/ 67 w 70"/>
                <a:gd name="T11" fmla="*/ 209 h 223"/>
                <a:gd name="T12" fmla="*/ 21 w 70"/>
                <a:gd name="T13" fmla="*/ 1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3">
                  <a:moveTo>
                    <a:pt x="21" y="113"/>
                  </a:moveTo>
                  <a:cubicBezTo>
                    <a:pt x="21" y="73"/>
                    <a:pt x="40" y="37"/>
                    <a:pt x="70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1" y="26"/>
                    <a:pt x="0" y="67"/>
                    <a:pt x="0" y="113"/>
                  </a:cubicBezTo>
                  <a:cubicBezTo>
                    <a:pt x="0" y="157"/>
                    <a:pt x="20" y="197"/>
                    <a:pt x="51" y="223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39" y="186"/>
                    <a:pt x="21" y="152"/>
                    <a:pt x="2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71" name="Group 2"/>
          <p:cNvGrpSpPr/>
          <p:nvPr/>
        </p:nvGrpSpPr>
        <p:grpSpPr>
          <a:xfrm>
            <a:off x="11271362" y="5409406"/>
            <a:ext cx="545555" cy="452989"/>
            <a:chOff x="3965790" y="1735873"/>
            <a:chExt cx="537091" cy="445963"/>
          </a:xfrm>
          <a:solidFill>
            <a:srgbClr val="484F59"/>
          </a:solidFill>
        </p:grpSpPr>
        <p:sp>
          <p:nvSpPr>
            <p:cNvPr id="172" name="Freeform 69"/>
            <p:cNvSpPr/>
            <p:nvPr/>
          </p:nvSpPr>
          <p:spPr bwMode="auto">
            <a:xfrm>
              <a:off x="3965790" y="1905226"/>
              <a:ext cx="366125" cy="276610"/>
            </a:xfrm>
            <a:custGeom>
              <a:avLst/>
              <a:gdLst>
                <a:gd name="T0" fmla="*/ 76 w 454"/>
                <a:gd name="T1" fmla="*/ 0 h 343"/>
                <a:gd name="T2" fmla="*/ 0 w 454"/>
                <a:gd name="T3" fmla="*/ 343 h 343"/>
                <a:gd name="T4" fmla="*/ 454 w 454"/>
                <a:gd name="T5" fmla="*/ 343 h 343"/>
                <a:gd name="T6" fmla="*/ 373 w 454"/>
                <a:gd name="T7" fmla="*/ 0 h 343"/>
                <a:gd name="T8" fmla="*/ 76 w 45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343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73" name="Freeform 70"/>
            <p:cNvSpPr/>
            <p:nvPr/>
          </p:nvSpPr>
          <p:spPr bwMode="auto">
            <a:xfrm>
              <a:off x="4223045" y="1869743"/>
              <a:ext cx="279836" cy="247578"/>
            </a:xfrm>
            <a:custGeom>
              <a:avLst/>
              <a:gdLst>
                <a:gd name="T0" fmla="*/ 137 w 347"/>
                <a:gd name="T1" fmla="*/ 307 h 307"/>
                <a:gd name="T2" fmla="*/ 347 w 347"/>
                <a:gd name="T3" fmla="*/ 307 h 307"/>
                <a:gd name="T4" fmla="*/ 274 w 347"/>
                <a:gd name="T5" fmla="*/ 0 h 307"/>
                <a:gd name="T6" fmla="*/ 5 w 347"/>
                <a:gd name="T7" fmla="*/ 0 h 307"/>
                <a:gd name="T8" fmla="*/ 0 w 347"/>
                <a:gd name="T9" fmla="*/ 26 h 307"/>
                <a:gd name="T10" fmla="*/ 71 w 347"/>
                <a:gd name="T11" fmla="*/ 26 h 307"/>
                <a:gd name="T12" fmla="*/ 137 w 347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0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055305" y="1777808"/>
              <a:ext cx="173385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7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4236754" y="1735873"/>
              <a:ext cx="172579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8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4781550 w 12192000"/>
              <a:gd name="connsiteY1-4" fmla="*/ 0 h 6858000"/>
              <a:gd name="connsiteX2-5" fmla="*/ 12192000 w 12192000"/>
              <a:gd name="connsiteY2-6" fmla="*/ 0 h 6858000"/>
              <a:gd name="connsiteX3-7" fmla="*/ 12192000 w 12192000"/>
              <a:gd name="connsiteY3-8" fmla="*/ 6858000 h 6858000"/>
              <a:gd name="connsiteX4-9" fmla="*/ 0 w 12192000"/>
              <a:gd name="connsiteY4-10" fmla="*/ 6858000 h 6858000"/>
              <a:gd name="connsiteX5" fmla="*/ 0 w 12192000"/>
              <a:gd name="connsiteY5" fmla="*/ 0 h 6858000"/>
              <a:gd name="connsiteX0-11" fmla="*/ 0 w 12192000"/>
              <a:gd name="connsiteY0-12" fmla="*/ 0 h 6858000"/>
              <a:gd name="connsiteX1-13" fmla="*/ 4152900 w 12192000"/>
              <a:gd name="connsiteY1-14" fmla="*/ 4286250 h 6858000"/>
              <a:gd name="connsiteX2-15" fmla="*/ 12192000 w 12192000"/>
              <a:gd name="connsiteY2-16" fmla="*/ 0 h 6858000"/>
              <a:gd name="connsiteX3-17" fmla="*/ 12192000 w 12192000"/>
              <a:gd name="connsiteY3-18" fmla="*/ 6858000 h 6858000"/>
              <a:gd name="connsiteX4-19" fmla="*/ 0 w 12192000"/>
              <a:gd name="connsiteY4-20" fmla="*/ 6858000 h 6858000"/>
              <a:gd name="connsiteX5-21" fmla="*/ 0 w 12192000"/>
              <a:gd name="connsiteY5-22" fmla="*/ 0 h 6858000"/>
              <a:gd name="connsiteX0-23" fmla="*/ 0 w 12192000"/>
              <a:gd name="connsiteY0-24" fmla="*/ 0 h 6858000"/>
              <a:gd name="connsiteX1-25" fmla="*/ 2819400 w 12192000"/>
              <a:gd name="connsiteY1-26" fmla="*/ 5010150 h 6858000"/>
              <a:gd name="connsiteX2-27" fmla="*/ 12192000 w 12192000"/>
              <a:gd name="connsiteY2-28" fmla="*/ 0 h 6858000"/>
              <a:gd name="connsiteX3-29" fmla="*/ 12192000 w 12192000"/>
              <a:gd name="connsiteY3-30" fmla="*/ 6858000 h 6858000"/>
              <a:gd name="connsiteX4-31" fmla="*/ 0 w 12192000"/>
              <a:gd name="connsiteY4-32" fmla="*/ 6858000 h 6858000"/>
              <a:gd name="connsiteX5-33" fmla="*/ 0 w 12192000"/>
              <a:gd name="connsiteY5-34" fmla="*/ 0 h 6858000"/>
              <a:gd name="connsiteX0-35" fmla="*/ 0 w 12192000"/>
              <a:gd name="connsiteY0-36" fmla="*/ 0 h 6858000"/>
              <a:gd name="connsiteX1-37" fmla="*/ 2571750 w 12192000"/>
              <a:gd name="connsiteY1-38" fmla="*/ 5238750 h 6858000"/>
              <a:gd name="connsiteX2-39" fmla="*/ 12192000 w 12192000"/>
              <a:gd name="connsiteY2-40" fmla="*/ 0 h 6858000"/>
              <a:gd name="connsiteX3-41" fmla="*/ 12192000 w 12192000"/>
              <a:gd name="connsiteY3-42" fmla="*/ 6858000 h 6858000"/>
              <a:gd name="connsiteX4-43" fmla="*/ 0 w 12192000"/>
              <a:gd name="connsiteY4-44" fmla="*/ 6858000 h 6858000"/>
              <a:gd name="connsiteX5-45" fmla="*/ 0 w 12192000"/>
              <a:gd name="connsiteY5-4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571750" y="523875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37346" y="1295399"/>
            <a:ext cx="3376855" cy="2267018"/>
            <a:chOff x="1737346" y="1866899"/>
            <a:chExt cx="3376855" cy="2267018"/>
          </a:xfrm>
        </p:grpSpPr>
        <p:sp>
          <p:nvSpPr>
            <p:cNvPr id="6" name="等腰三角形 5"/>
            <p:cNvSpPr/>
            <p:nvPr/>
          </p:nvSpPr>
          <p:spPr>
            <a:xfrm rot="10800000">
              <a:off x="1737346" y="1866899"/>
              <a:ext cx="3014905" cy="2201027"/>
            </a:xfrm>
            <a:prstGeom prst="triangle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2099296" y="2024105"/>
              <a:ext cx="3014905" cy="2109812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03057" y="1618650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</a:rPr>
              <a:t>01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4003418" y="4901920"/>
            <a:ext cx="881086" cy="616579"/>
          </a:xfrm>
          <a:prstGeom prst="triangl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3499384">
            <a:off x="3332345" y="5063855"/>
            <a:ext cx="548805" cy="651439"/>
          </a:xfrm>
          <a:prstGeom prst="triangl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6096000" y="5064007"/>
            <a:ext cx="5601798" cy="73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338220"/>
            <a:ext cx="4410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484F59"/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6096000" y="3691889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4839835" y="3920975"/>
            <a:ext cx="480625" cy="488795"/>
          </a:xfrm>
          <a:custGeom>
            <a:avLst/>
            <a:gdLst>
              <a:gd name="T0" fmla="*/ 222 w 589"/>
              <a:gd name="T1" fmla="*/ 0 h 596"/>
              <a:gd name="T2" fmla="*/ 222 w 589"/>
              <a:gd name="T3" fmla="*/ 22 h 596"/>
              <a:gd name="T4" fmla="*/ 222 w 589"/>
              <a:gd name="T5" fmla="*/ 87 h 596"/>
              <a:gd name="T6" fmla="*/ 222 w 589"/>
              <a:gd name="T7" fmla="*/ 378 h 596"/>
              <a:gd name="T8" fmla="*/ 124 w 589"/>
              <a:gd name="T9" fmla="*/ 347 h 596"/>
              <a:gd name="T10" fmla="*/ 0 w 589"/>
              <a:gd name="T11" fmla="*/ 425 h 596"/>
              <a:gd name="T12" fmla="*/ 124 w 589"/>
              <a:gd name="T13" fmla="*/ 504 h 596"/>
              <a:gd name="T14" fmla="*/ 247 w 589"/>
              <a:gd name="T15" fmla="*/ 434 h 596"/>
              <a:gd name="T16" fmla="*/ 247 w 589"/>
              <a:gd name="T17" fmla="*/ 434 h 596"/>
              <a:gd name="T18" fmla="*/ 247 w 589"/>
              <a:gd name="T19" fmla="*/ 92 h 596"/>
              <a:gd name="T20" fmla="*/ 564 w 589"/>
              <a:gd name="T21" fmla="*/ 150 h 596"/>
              <a:gd name="T22" fmla="*/ 564 w 589"/>
              <a:gd name="T23" fmla="*/ 470 h 596"/>
              <a:gd name="T24" fmla="*/ 466 w 589"/>
              <a:gd name="T25" fmla="*/ 439 h 596"/>
              <a:gd name="T26" fmla="*/ 342 w 589"/>
              <a:gd name="T27" fmla="*/ 518 h 596"/>
              <a:gd name="T28" fmla="*/ 466 w 589"/>
              <a:gd name="T29" fmla="*/ 596 h 596"/>
              <a:gd name="T30" fmla="*/ 589 w 589"/>
              <a:gd name="T31" fmla="*/ 518 h 596"/>
              <a:gd name="T32" fmla="*/ 589 w 589"/>
              <a:gd name="T33" fmla="*/ 518 h 596"/>
              <a:gd name="T34" fmla="*/ 589 w 589"/>
              <a:gd name="T35" fmla="*/ 155 h 596"/>
              <a:gd name="T36" fmla="*/ 589 w 589"/>
              <a:gd name="T37" fmla="*/ 107 h 596"/>
              <a:gd name="T38" fmla="*/ 589 w 589"/>
              <a:gd name="T39" fmla="*/ 68 h 596"/>
              <a:gd name="T40" fmla="*/ 222 w 589"/>
              <a:gd name="T4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596">
                <a:moveTo>
                  <a:pt x="222" y="0"/>
                </a:moveTo>
                <a:lnTo>
                  <a:pt x="222" y="22"/>
                </a:lnTo>
                <a:lnTo>
                  <a:pt x="222" y="87"/>
                </a:lnTo>
                <a:lnTo>
                  <a:pt x="222" y="378"/>
                </a:lnTo>
                <a:cubicBezTo>
                  <a:pt x="199" y="359"/>
                  <a:pt x="164" y="347"/>
                  <a:pt x="124" y="347"/>
                </a:cubicBezTo>
                <a:cubicBezTo>
                  <a:pt x="55" y="347"/>
                  <a:pt x="0" y="382"/>
                  <a:pt x="0" y="425"/>
                </a:cubicBezTo>
                <a:cubicBezTo>
                  <a:pt x="0" y="469"/>
                  <a:pt x="55" y="504"/>
                  <a:pt x="124" y="504"/>
                </a:cubicBezTo>
                <a:cubicBezTo>
                  <a:pt x="188" y="504"/>
                  <a:pt x="240" y="473"/>
                  <a:pt x="247" y="434"/>
                </a:cubicBezTo>
                <a:lnTo>
                  <a:pt x="247" y="434"/>
                </a:lnTo>
                <a:lnTo>
                  <a:pt x="247" y="92"/>
                </a:lnTo>
                <a:lnTo>
                  <a:pt x="564" y="150"/>
                </a:lnTo>
                <a:lnTo>
                  <a:pt x="564" y="470"/>
                </a:lnTo>
                <a:cubicBezTo>
                  <a:pt x="541" y="451"/>
                  <a:pt x="506" y="439"/>
                  <a:pt x="466" y="439"/>
                </a:cubicBezTo>
                <a:cubicBezTo>
                  <a:pt x="397" y="439"/>
                  <a:pt x="342" y="474"/>
                  <a:pt x="342" y="518"/>
                </a:cubicBezTo>
                <a:cubicBezTo>
                  <a:pt x="342" y="561"/>
                  <a:pt x="397" y="596"/>
                  <a:pt x="466" y="596"/>
                </a:cubicBezTo>
                <a:cubicBezTo>
                  <a:pt x="534" y="596"/>
                  <a:pt x="589" y="561"/>
                  <a:pt x="589" y="518"/>
                </a:cubicBezTo>
                <a:lnTo>
                  <a:pt x="589" y="518"/>
                </a:lnTo>
                <a:lnTo>
                  <a:pt x="589" y="155"/>
                </a:lnTo>
                <a:lnTo>
                  <a:pt x="589" y="107"/>
                </a:lnTo>
                <a:lnTo>
                  <a:pt x="589" y="68"/>
                </a:lnTo>
                <a:lnTo>
                  <a:pt x="2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865801" y="3905144"/>
            <a:ext cx="510294" cy="510563"/>
          </a:xfrm>
          <a:custGeom>
            <a:avLst/>
            <a:gdLst>
              <a:gd name="T0" fmla="*/ 554 w 624"/>
              <a:gd name="T1" fmla="*/ 326 h 625"/>
              <a:gd name="T2" fmla="*/ 554 w 624"/>
              <a:gd name="T3" fmla="*/ 71 h 625"/>
              <a:gd name="T4" fmla="*/ 298 w 624"/>
              <a:gd name="T5" fmla="*/ 71 h 625"/>
              <a:gd name="T6" fmla="*/ 265 w 624"/>
              <a:gd name="T7" fmla="*/ 281 h 625"/>
              <a:gd name="T8" fmla="*/ 260 w 624"/>
              <a:gd name="T9" fmla="*/ 284 h 625"/>
              <a:gd name="T10" fmla="*/ 9 w 624"/>
              <a:gd name="T11" fmla="*/ 535 h 625"/>
              <a:gd name="T12" fmla="*/ 14 w 624"/>
              <a:gd name="T13" fmla="*/ 575 h 625"/>
              <a:gd name="T14" fmla="*/ 49 w 624"/>
              <a:gd name="T15" fmla="*/ 610 h 625"/>
              <a:gd name="T16" fmla="*/ 89 w 624"/>
              <a:gd name="T17" fmla="*/ 615 h 625"/>
              <a:gd name="T18" fmla="*/ 340 w 624"/>
              <a:gd name="T19" fmla="*/ 364 h 625"/>
              <a:gd name="T20" fmla="*/ 343 w 624"/>
              <a:gd name="T21" fmla="*/ 359 h 625"/>
              <a:gd name="T22" fmla="*/ 554 w 624"/>
              <a:gd name="T23" fmla="*/ 326 h 625"/>
              <a:gd name="T24" fmla="*/ 96 w 624"/>
              <a:gd name="T25" fmla="*/ 566 h 625"/>
              <a:gd name="T26" fmla="*/ 96 w 624"/>
              <a:gd name="T27" fmla="*/ 566 h 625"/>
              <a:gd name="T28" fmla="*/ 77 w 624"/>
              <a:gd name="T29" fmla="*/ 564 h 625"/>
              <a:gd name="T30" fmla="*/ 60 w 624"/>
              <a:gd name="T31" fmla="*/ 547 h 625"/>
              <a:gd name="T32" fmla="*/ 58 w 624"/>
              <a:gd name="T33" fmla="*/ 528 h 625"/>
              <a:gd name="T34" fmla="*/ 179 w 624"/>
              <a:gd name="T35" fmla="*/ 407 h 625"/>
              <a:gd name="T36" fmla="*/ 198 w 624"/>
              <a:gd name="T37" fmla="*/ 410 h 625"/>
              <a:gd name="T38" fmla="*/ 214 w 624"/>
              <a:gd name="T39" fmla="*/ 427 h 625"/>
              <a:gd name="T40" fmla="*/ 217 w 624"/>
              <a:gd name="T41" fmla="*/ 446 h 625"/>
              <a:gd name="T42" fmla="*/ 96 w 624"/>
              <a:gd name="T43" fmla="*/ 566 h 625"/>
              <a:gd name="T44" fmla="*/ 321 w 624"/>
              <a:gd name="T45" fmla="*/ 303 h 625"/>
              <a:gd name="T46" fmla="*/ 321 w 624"/>
              <a:gd name="T47" fmla="*/ 303 h 625"/>
              <a:gd name="T48" fmla="*/ 321 w 624"/>
              <a:gd name="T49" fmla="*/ 94 h 625"/>
              <a:gd name="T50" fmla="*/ 530 w 624"/>
              <a:gd name="T51" fmla="*/ 94 h 625"/>
              <a:gd name="T52" fmla="*/ 530 w 624"/>
              <a:gd name="T53" fmla="*/ 303 h 625"/>
              <a:gd name="T54" fmla="*/ 321 w 624"/>
              <a:gd name="T55" fmla="*/ 30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1"/>
                </a:cubicBezTo>
                <a:cubicBezTo>
                  <a:pt x="483" y="0"/>
                  <a:pt x="368" y="0"/>
                  <a:pt x="298" y="71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3"/>
                  <a:pt x="221" y="441"/>
                  <a:pt x="217" y="446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6925390" y="3918997"/>
            <a:ext cx="488537" cy="492752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9120628" y="3099838"/>
            <a:ext cx="530073" cy="522436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120628" y="1688044"/>
            <a:ext cx="470737" cy="498689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8025437" y="1656381"/>
            <a:ext cx="563696" cy="562014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899171" y="4706684"/>
            <a:ext cx="363931" cy="496711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2733140" y="4708664"/>
            <a:ext cx="630945" cy="492752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6856165" y="3129521"/>
            <a:ext cx="626988" cy="492752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4883348" y="3129521"/>
            <a:ext cx="395577" cy="494730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8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1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2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8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7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8"/>
                </a:lnTo>
                <a:lnTo>
                  <a:pt x="383" y="28"/>
                </a:lnTo>
                <a:cubicBezTo>
                  <a:pt x="389" y="28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5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1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1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2"/>
                </a:moveTo>
                <a:lnTo>
                  <a:pt x="156" y="322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2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8076861" y="4706684"/>
            <a:ext cx="464802" cy="494730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2784565" y="3127542"/>
            <a:ext cx="526117" cy="494730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6899678" y="2366793"/>
            <a:ext cx="484581" cy="518478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>
            <a:off x="4847746" y="2388561"/>
            <a:ext cx="464802" cy="492752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3826616" y="2386583"/>
            <a:ext cx="522162" cy="494730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2745008" y="2390540"/>
            <a:ext cx="609188" cy="486816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948872" y="1656585"/>
            <a:ext cx="328329" cy="498689"/>
          </a:xfrm>
          <a:custGeom>
            <a:avLst/>
            <a:gdLst>
              <a:gd name="T0" fmla="*/ 72 w 401"/>
              <a:gd name="T1" fmla="*/ 59 h 610"/>
              <a:gd name="T2" fmla="*/ 92 w 401"/>
              <a:gd name="T3" fmla="*/ 27 h 610"/>
              <a:gd name="T4" fmla="*/ 130 w 401"/>
              <a:gd name="T5" fmla="*/ 23 h 610"/>
              <a:gd name="T6" fmla="*/ 110 w 401"/>
              <a:gd name="T7" fmla="*/ 55 h 610"/>
              <a:gd name="T8" fmla="*/ 72 w 401"/>
              <a:gd name="T9" fmla="*/ 59 h 610"/>
              <a:gd name="T10" fmla="*/ 150 w 401"/>
              <a:gd name="T11" fmla="*/ 453 h 610"/>
              <a:gd name="T12" fmla="*/ 194 w 401"/>
              <a:gd name="T13" fmla="*/ 458 h 610"/>
              <a:gd name="T14" fmla="*/ 291 w 401"/>
              <a:gd name="T15" fmla="*/ 431 h 610"/>
              <a:gd name="T16" fmla="*/ 297 w 401"/>
              <a:gd name="T17" fmla="*/ 408 h 610"/>
              <a:gd name="T18" fmla="*/ 275 w 401"/>
              <a:gd name="T19" fmla="*/ 403 h 610"/>
              <a:gd name="T20" fmla="*/ 158 w 401"/>
              <a:gd name="T21" fmla="*/ 422 h 610"/>
              <a:gd name="T22" fmla="*/ 62 w 401"/>
              <a:gd name="T23" fmla="*/ 353 h 610"/>
              <a:gd name="T24" fmla="*/ 43 w 401"/>
              <a:gd name="T25" fmla="*/ 236 h 610"/>
              <a:gd name="T26" fmla="*/ 103 w 401"/>
              <a:gd name="T27" fmla="*/ 146 h 610"/>
              <a:gd name="T28" fmla="*/ 207 w 401"/>
              <a:gd name="T29" fmla="*/ 316 h 610"/>
              <a:gd name="T30" fmla="*/ 208 w 401"/>
              <a:gd name="T31" fmla="*/ 318 h 610"/>
              <a:gd name="T32" fmla="*/ 208 w 401"/>
              <a:gd name="T33" fmla="*/ 318 h 610"/>
              <a:gd name="T34" fmla="*/ 267 w 401"/>
              <a:gd name="T35" fmla="*/ 311 h 610"/>
              <a:gd name="T36" fmla="*/ 299 w 401"/>
              <a:gd name="T37" fmla="*/ 262 h 610"/>
              <a:gd name="T38" fmla="*/ 300 w 401"/>
              <a:gd name="T39" fmla="*/ 261 h 610"/>
              <a:gd name="T40" fmla="*/ 147 w 401"/>
              <a:gd name="T41" fmla="*/ 14 h 610"/>
              <a:gd name="T42" fmla="*/ 147 w 401"/>
              <a:gd name="T43" fmla="*/ 14 h 610"/>
              <a:gd name="T44" fmla="*/ 147 w 401"/>
              <a:gd name="T45" fmla="*/ 13 h 610"/>
              <a:gd name="T46" fmla="*/ 87 w 401"/>
              <a:gd name="T47" fmla="*/ 18 h 610"/>
              <a:gd name="T48" fmla="*/ 55 w 401"/>
              <a:gd name="T49" fmla="*/ 69 h 610"/>
              <a:gd name="T50" fmla="*/ 56 w 401"/>
              <a:gd name="T51" fmla="*/ 70 h 610"/>
              <a:gd name="T52" fmla="*/ 56 w 401"/>
              <a:gd name="T53" fmla="*/ 70 h 610"/>
              <a:gd name="T54" fmla="*/ 86 w 401"/>
              <a:gd name="T55" fmla="*/ 119 h 610"/>
              <a:gd name="T56" fmla="*/ 12 w 401"/>
              <a:gd name="T57" fmla="*/ 228 h 610"/>
              <a:gd name="T58" fmla="*/ 35 w 401"/>
              <a:gd name="T59" fmla="*/ 369 h 610"/>
              <a:gd name="T60" fmla="*/ 150 w 401"/>
              <a:gd name="T61" fmla="*/ 453 h 610"/>
              <a:gd name="T62" fmla="*/ 386 w 401"/>
              <a:gd name="T63" fmla="*/ 356 h 610"/>
              <a:gd name="T64" fmla="*/ 163 w 401"/>
              <a:gd name="T65" fmla="*/ 356 h 610"/>
              <a:gd name="T66" fmla="*/ 148 w 401"/>
              <a:gd name="T67" fmla="*/ 371 h 610"/>
              <a:gd name="T68" fmla="*/ 163 w 401"/>
              <a:gd name="T69" fmla="*/ 387 h 610"/>
              <a:gd name="T70" fmla="*/ 386 w 401"/>
              <a:gd name="T71" fmla="*/ 387 h 610"/>
              <a:gd name="T72" fmla="*/ 401 w 401"/>
              <a:gd name="T73" fmla="*/ 371 h 610"/>
              <a:gd name="T74" fmla="*/ 386 w 401"/>
              <a:gd name="T75" fmla="*/ 356 h 610"/>
              <a:gd name="T76" fmla="*/ 202 w 401"/>
              <a:gd name="T77" fmla="*/ 506 h 610"/>
              <a:gd name="T78" fmla="*/ 183 w 401"/>
              <a:gd name="T79" fmla="*/ 526 h 610"/>
              <a:gd name="T80" fmla="*/ 163 w 401"/>
              <a:gd name="T81" fmla="*/ 506 h 610"/>
              <a:gd name="T82" fmla="*/ 183 w 401"/>
              <a:gd name="T83" fmla="*/ 487 h 610"/>
              <a:gd name="T84" fmla="*/ 202 w 401"/>
              <a:gd name="T85" fmla="*/ 506 h 610"/>
              <a:gd name="T86" fmla="*/ 142 w 401"/>
              <a:gd name="T87" fmla="*/ 506 h 610"/>
              <a:gd name="T88" fmla="*/ 183 w 401"/>
              <a:gd name="T89" fmla="*/ 547 h 610"/>
              <a:gd name="T90" fmla="*/ 223 w 401"/>
              <a:gd name="T91" fmla="*/ 506 h 610"/>
              <a:gd name="T92" fmla="*/ 183 w 401"/>
              <a:gd name="T93" fmla="*/ 466 h 610"/>
              <a:gd name="T94" fmla="*/ 142 w 401"/>
              <a:gd name="T95" fmla="*/ 506 h 610"/>
              <a:gd name="T96" fmla="*/ 237 w 401"/>
              <a:gd name="T97" fmla="*/ 525 h 610"/>
              <a:gd name="T98" fmla="*/ 183 w 401"/>
              <a:gd name="T99" fmla="*/ 564 h 610"/>
              <a:gd name="T100" fmla="*/ 128 w 401"/>
              <a:gd name="T101" fmla="*/ 525 h 610"/>
              <a:gd name="T102" fmla="*/ 55 w 401"/>
              <a:gd name="T103" fmla="*/ 594 h 610"/>
              <a:gd name="T104" fmla="*/ 54 w 401"/>
              <a:gd name="T105" fmla="*/ 605 h 610"/>
              <a:gd name="T106" fmla="*/ 64 w 401"/>
              <a:gd name="T107" fmla="*/ 610 h 610"/>
              <a:gd name="T108" fmla="*/ 302 w 401"/>
              <a:gd name="T109" fmla="*/ 610 h 610"/>
              <a:gd name="T110" fmla="*/ 302 w 401"/>
              <a:gd name="T111" fmla="*/ 610 h 610"/>
              <a:gd name="T112" fmla="*/ 312 w 401"/>
              <a:gd name="T113" fmla="*/ 599 h 610"/>
              <a:gd name="T114" fmla="*/ 310 w 401"/>
              <a:gd name="T115" fmla="*/ 593 h 610"/>
              <a:gd name="T116" fmla="*/ 237 w 401"/>
              <a:gd name="T117" fmla="*/ 52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" h="610">
                <a:moveTo>
                  <a:pt x="72" y="59"/>
                </a:moveTo>
                <a:cubicBezTo>
                  <a:pt x="67" y="51"/>
                  <a:pt x="76" y="36"/>
                  <a:pt x="92" y="27"/>
                </a:cubicBezTo>
                <a:cubicBezTo>
                  <a:pt x="108" y="17"/>
                  <a:pt x="125" y="15"/>
                  <a:pt x="130" y="23"/>
                </a:cubicBezTo>
                <a:cubicBezTo>
                  <a:pt x="134" y="31"/>
                  <a:pt x="126" y="45"/>
                  <a:pt x="110" y="55"/>
                </a:cubicBezTo>
                <a:cubicBezTo>
                  <a:pt x="94" y="65"/>
                  <a:pt x="77" y="67"/>
                  <a:pt x="72" y="59"/>
                </a:cubicBezTo>
                <a:close/>
                <a:moveTo>
                  <a:pt x="150" y="453"/>
                </a:moveTo>
                <a:cubicBezTo>
                  <a:pt x="165" y="457"/>
                  <a:pt x="179" y="458"/>
                  <a:pt x="194" y="458"/>
                </a:cubicBezTo>
                <a:cubicBezTo>
                  <a:pt x="228" y="458"/>
                  <a:pt x="262" y="449"/>
                  <a:pt x="291" y="431"/>
                </a:cubicBezTo>
                <a:cubicBezTo>
                  <a:pt x="299" y="426"/>
                  <a:pt x="301" y="416"/>
                  <a:pt x="297" y="408"/>
                </a:cubicBezTo>
                <a:cubicBezTo>
                  <a:pt x="292" y="401"/>
                  <a:pt x="282" y="399"/>
                  <a:pt x="275" y="403"/>
                </a:cubicBezTo>
                <a:cubicBezTo>
                  <a:pt x="239" y="425"/>
                  <a:pt x="198" y="432"/>
                  <a:pt x="158" y="422"/>
                </a:cubicBezTo>
                <a:cubicBezTo>
                  <a:pt x="118" y="412"/>
                  <a:pt x="84" y="388"/>
                  <a:pt x="62" y="353"/>
                </a:cubicBezTo>
                <a:cubicBezTo>
                  <a:pt x="40" y="317"/>
                  <a:pt x="34" y="276"/>
                  <a:pt x="43" y="236"/>
                </a:cubicBezTo>
                <a:cubicBezTo>
                  <a:pt x="52" y="199"/>
                  <a:pt x="73" y="168"/>
                  <a:pt x="103" y="146"/>
                </a:cubicBezTo>
                <a:lnTo>
                  <a:pt x="207" y="316"/>
                </a:lnTo>
                <a:lnTo>
                  <a:pt x="208" y="318"/>
                </a:lnTo>
                <a:lnTo>
                  <a:pt x="208" y="318"/>
                </a:lnTo>
                <a:cubicBezTo>
                  <a:pt x="217" y="328"/>
                  <a:pt x="243" y="325"/>
                  <a:pt x="267" y="311"/>
                </a:cubicBezTo>
                <a:cubicBezTo>
                  <a:pt x="291" y="296"/>
                  <a:pt x="305" y="274"/>
                  <a:pt x="299" y="262"/>
                </a:cubicBezTo>
                <a:lnTo>
                  <a:pt x="300" y="261"/>
                </a:lnTo>
                <a:lnTo>
                  <a:pt x="147" y="14"/>
                </a:lnTo>
                <a:lnTo>
                  <a:pt x="147" y="14"/>
                </a:lnTo>
                <a:cubicBezTo>
                  <a:pt x="147" y="13"/>
                  <a:pt x="147" y="13"/>
                  <a:pt x="147" y="13"/>
                </a:cubicBezTo>
                <a:cubicBezTo>
                  <a:pt x="139" y="0"/>
                  <a:pt x="112" y="3"/>
                  <a:pt x="87" y="18"/>
                </a:cubicBezTo>
                <a:cubicBezTo>
                  <a:pt x="62" y="34"/>
                  <a:pt x="48" y="57"/>
                  <a:pt x="55" y="69"/>
                </a:cubicBezTo>
                <a:cubicBezTo>
                  <a:pt x="55" y="69"/>
                  <a:pt x="56" y="70"/>
                  <a:pt x="56" y="70"/>
                </a:cubicBezTo>
                <a:lnTo>
                  <a:pt x="56" y="70"/>
                </a:lnTo>
                <a:lnTo>
                  <a:pt x="86" y="119"/>
                </a:lnTo>
                <a:cubicBezTo>
                  <a:pt x="49" y="145"/>
                  <a:pt x="23" y="184"/>
                  <a:pt x="12" y="228"/>
                </a:cubicBezTo>
                <a:cubicBezTo>
                  <a:pt x="0" y="277"/>
                  <a:pt x="9" y="327"/>
                  <a:pt x="35" y="369"/>
                </a:cubicBezTo>
                <a:cubicBezTo>
                  <a:pt x="61" y="412"/>
                  <a:pt x="102" y="442"/>
                  <a:pt x="150" y="453"/>
                </a:cubicBezTo>
                <a:close/>
                <a:moveTo>
                  <a:pt x="386" y="356"/>
                </a:moveTo>
                <a:lnTo>
                  <a:pt x="163" y="356"/>
                </a:lnTo>
                <a:cubicBezTo>
                  <a:pt x="155" y="356"/>
                  <a:pt x="148" y="363"/>
                  <a:pt x="148" y="371"/>
                </a:cubicBezTo>
                <a:cubicBezTo>
                  <a:pt x="148" y="380"/>
                  <a:pt x="155" y="387"/>
                  <a:pt x="163" y="387"/>
                </a:cubicBezTo>
                <a:lnTo>
                  <a:pt x="386" y="387"/>
                </a:lnTo>
                <a:cubicBezTo>
                  <a:pt x="394" y="387"/>
                  <a:pt x="401" y="380"/>
                  <a:pt x="401" y="371"/>
                </a:cubicBezTo>
                <a:cubicBezTo>
                  <a:pt x="401" y="363"/>
                  <a:pt x="394" y="356"/>
                  <a:pt x="386" y="356"/>
                </a:cubicBezTo>
                <a:close/>
                <a:moveTo>
                  <a:pt x="202" y="506"/>
                </a:moveTo>
                <a:cubicBezTo>
                  <a:pt x="202" y="517"/>
                  <a:pt x="193" y="526"/>
                  <a:pt x="183" y="526"/>
                </a:cubicBezTo>
                <a:cubicBezTo>
                  <a:pt x="172" y="526"/>
                  <a:pt x="163" y="517"/>
                  <a:pt x="163" y="506"/>
                </a:cubicBezTo>
                <a:cubicBezTo>
                  <a:pt x="163" y="495"/>
                  <a:pt x="172" y="487"/>
                  <a:pt x="183" y="487"/>
                </a:cubicBezTo>
                <a:cubicBezTo>
                  <a:pt x="193" y="487"/>
                  <a:pt x="202" y="495"/>
                  <a:pt x="202" y="506"/>
                </a:cubicBezTo>
                <a:close/>
                <a:moveTo>
                  <a:pt x="142" y="506"/>
                </a:moveTo>
                <a:cubicBezTo>
                  <a:pt x="142" y="529"/>
                  <a:pt x="160" y="547"/>
                  <a:pt x="183" y="547"/>
                </a:cubicBezTo>
                <a:cubicBezTo>
                  <a:pt x="205" y="547"/>
                  <a:pt x="223" y="529"/>
                  <a:pt x="223" y="506"/>
                </a:cubicBezTo>
                <a:cubicBezTo>
                  <a:pt x="223" y="484"/>
                  <a:pt x="205" y="466"/>
                  <a:pt x="183" y="466"/>
                </a:cubicBezTo>
                <a:cubicBezTo>
                  <a:pt x="160" y="466"/>
                  <a:pt x="142" y="484"/>
                  <a:pt x="142" y="506"/>
                </a:cubicBezTo>
                <a:close/>
                <a:moveTo>
                  <a:pt x="237" y="525"/>
                </a:moveTo>
                <a:cubicBezTo>
                  <a:pt x="229" y="548"/>
                  <a:pt x="208" y="564"/>
                  <a:pt x="183" y="564"/>
                </a:cubicBezTo>
                <a:cubicBezTo>
                  <a:pt x="157" y="564"/>
                  <a:pt x="136" y="548"/>
                  <a:pt x="128" y="525"/>
                </a:cubicBezTo>
                <a:cubicBezTo>
                  <a:pt x="85" y="548"/>
                  <a:pt x="56" y="591"/>
                  <a:pt x="55" y="594"/>
                </a:cubicBezTo>
                <a:cubicBezTo>
                  <a:pt x="52" y="597"/>
                  <a:pt x="52" y="601"/>
                  <a:pt x="54" y="605"/>
                </a:cubicBezTo>
                <a:cubicBezTo>
                  <a:pt x="56" y="608"/>
                  <a:pt x="60" y="610"/>
                  <a:pt x="64" y="610"/>
                </a:cubicBezTo>
                <a:lnTo>
                  <a:pt x="302" y="610"/>
                </a:lnTo>
                <a:lnTo>
                  <a:pt x="302" y="610"/>
                </a:lnTo>
                <a:cubicBezTo>
                  <a:pt x="308" y="610"/>
                  <a:pt x="312" y="605"/>
                  <a:pt x="312" y="599"/>
                </a:cubicBezTo>
                <a:cubicBezTo>
                  <a:pt x="312" y="597"/>
                  <a:pt x="312" y="595"/>
                  <a:pt x="310" y="593"/>
                </a:cubicBezTo>
                <a:cubicBezTo>
                  <a:pt x="306" y="587"/>
                  <a:pt x="278" y="547"/>
                  <a:pt x="237" y="525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8059060" y="2423979"/>
            <a:ext cx="500404" cy="496711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9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9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9213589" y="2546671"/>
            <a:ext cx="284815" cy="328502"/>
          </a:xfrm>
          <a:custGeom>
            <a:avLst/>
            <a:gdLst>
              <a:gd name="T0" fmla="*/ 346 w 346"/>
              <a:gd name="T1" fmla="*/ 130 h 401"/>
              <a:gd name="T2" fmla="*/ 346 w 346"/>
              <a:gd name="T3" fmla="*/ 29 h 401"/>
              <a:gd name="T4" fmla="*/ 300 w 346"/>
              <a:gd name="T5" fmla="*/ 29 h 401"/>
              <a:gd name="T6" fmla="*/ 300 w 346"/>
              <a:gd name="T7" fmla="*/ 130 h 401"/>
              <a:gd name="T8" fmla="*/ 176 w 346"/>
              <a:gd name="T9" fmla="*/ 254 h 401"/>
              <a:gd name="T10" fmla="*/ 174 w 346"/>
              <a:gd name="T11" fmla="*/ 254 h 401"/>
              <a:gd name="T12" fmla="*/ 173 w 346"/>
              <a:gd name="T13" fmla="*/ 254 h 401"/>
              <a:gd name="T14" fmla="*/ 173 w 346"/>
              <a:gd name="T15" fmla="*/ 254 h 401"/>
              <a:gd name="T16" fmla="*/ 170 w 346"/>
              <a:gd name="T17" fmla="*/ 254 h 401"/>
              <a:gd name="T18" fmla="*/ 46 w 346"/>
              <a:gd name="T19" fmla="*/ 130 h 401"/>
              <a:gd name="T20" fmla="*/ 46 w 346"/>
              <a:gd name="T21" fmla="*/ 29 h 401"/>
              <a:gd name="T22" fmla="*/ 0 w 346"/>
              <a:gd name="T23" fmla="*/ 29 h 401"/>
              <a:gd name="T24" fmla="*/ 0 w 346"/>
              <a:gd name="T25" fmla="*/ 130 h 401"/>
              <a:gd name="T26" fmla="*/ 146 w 346"/>
              <a:gd name="T27" fmla="*/ 299 h 401"/>
              <a:gd name="T28" fmla="*/ 146 w 346"/>
              <a:gd name="T29" fmla="*/ 372 h 401"/>
              <a:gd name="T30" fmla="*/ 42 w 346"/>
              <a:gd name="T31" fmla="*/ 401 h 401"/>
              <a:gd name="T32" fmla="*/ 304 w 346"/>
              <a:gd name="T33" fmla="*/ 401 h 401"/>
              <a:gd name="T34" fmla="*/ 200 w 346"/>
              <a:gd name="T35" fmla="*/ 371 h 401"/>
              <a:gd name="T36" fmla="*/ 200 w 346"/>
              <a:gd name="T37" fmla="*/ 299 h 401"/>
              <a:gd name="T38" fmla="*/ 346 w 346"/>
              <a:gd name="T39" fmla="*/ 13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6" h="401">
                <a:moveTo>
                  <a:pt x="346" y="130"/>
                </a:moveTo>
                <a:lnTo>
                  <a:pt x="346" y="29"/>
                </a:lnTo>
                <a:cubicBezTo>
                  <a:pt x="346" y="0"/>
                  <a:pt x="300" y="0"/>
                  <a:pt x="300" y="29"/>
                </a:cubicBezTo>
                <a:lnTo>
                  <a:pt x="300" y="130"/>
                </a:lnTo>
                <a:cubicBezTo>
                  <a:pt x="300" y="199"/>
                  <a:pt x="245" y="254"/>
                  <a:pt x="176" y="254"/>
                </a:cubicBezTo>
                <a:cubicBezTo>
                  <a:pt x="176" y="254"/>
                  <a:pt x="175" y="254"/>
                  <a:pt x="174" y="254"/>
                </a:cubicBezTo>
                <a:lnTo>
                  <a:pt x="173" y="254"/>
                </a:lnTo>
                <a:lnTo>
                  <a:pt x="173" y="254"/>
                </a:lnTo>
                <a:cubicBezTo>
                  <a:pt x="172" y="254"/>
                  <a:pt x="171" y="254"/>
                  <a:pt x="170" y="254"/>
                </a:cubicBezTo>
                <a:cubicBezTo>
                  <a:pt x="102" y="254"/>
                  <a:pt x="46" y="199"/>
                  <a:pt x="46" y="130"/>
                </a:cubicBezTo>
                <a:lnTo>
                  <a:pt x="46" y="29"/>
                </a:lnTo>
                <a:cubicBezTo>
                  <a:pt x="46" y="0"/>
                  <a:pt x="0" y="0"/>
                  <a:pt x="0" y="29"/>
                </a:cubicBezTo>
                <a:cubicBezTo>
                  <a:pt x="0" y="43"/>
                  <a:pt x="0" y="130"/>
                  <a:pt x="0" y="130"/>
                </a:cubicBezTo>
                <a:cubicBezTo>
                  <a:pt x="0" y="216"/>
                  <a:pt x="63" y="287"/>
                  <a:pt x="146" y="299"/>
                </a:cubicBezTo>
                <a:lnTo>
                  <a:pt x="146" y="372"/>
                </a:lnTo>
                <a:lnTo>
                  <a:pt x="42" y="401"/>
                </a:lnTo>
                <a:lnTo>
                  <a:pt x="304" y="401"/>
                </a:lnTo>
                <a:lnTo>
                  <a:pt x="200" y="371"/>
                </a:lnTo>
                <a:lnTo>
                  <a:pt x="200" y="299"/>
                </a:lnTo>
                <a:cubicBezTo>
                  <a:pt x="283" y="287"/>
                  <a:pt x="346" y="216"/>
                  <a:pt x="346" y="1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9286770" y="2420020"/>
            <a:ext cx="138452" cy="298818"/>
          </a:xfrm>
          <a:custGeom>
            <a:avLst/>
            <a:gdLst>
              <a:gd name="T0" fmla="*/ 83 w 168"/>
              <a:gd name="T1" fmla="*/ 365 h 365"/>
              <a:gd name="T2" fmla="*/ 84 w 168"/>
              <a:gd name="T3" fmla="*/ 365 h 365"/>
              <a:gd name="T4" fmla="*/ 86 w 168"/>
              <a:gd name="T5" fmla="*/ 365 h 365"/>
              <a:gd name="T6" fmla="*/ 168 w 168"/>
              <a:gd name="T7" fmla="*/ 282 h 365"/>
              <a:gd name="T8" fmla="*/ 168 w 168"/>
              <a:gd name="T9" fmla="*/ 83 h 365"/>
              <a:gd name="T10" fmla="*/ 86 w 168"/>
              <a:gd name="T11" fmla="*/ 0 h 365"/>
              <a:gd name="T12" fmla="*/ 84 w 168"/>
              <a:gd name="T13" fmla="*/ 0 h 365"/>
              <a:gd name="T14" fmla="*/ 83 w 168"/>
              <a:gd name="T15" fmla="*/ 0 h 365"/>
              <a:gd name="T16" fmla="*/ 0 w 168"/>
              <a:gd name="T17" fmla="*/ 83 h 365"/>
              <a:gd name="T18" fmla="*/ 0 w 168"/>
              <a:gd name="T19" fmla="*/ 282 h 365"/>
              <a:gd name="T20" fmla="*/ 83 w 168"/>
              <a:gd name="T2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365">
                <a:moveTo>
                  <a:pt x="83" y="365"/>
                </a:moveTo>
                <a:cubicBezTo>
                  <a:pt x="83" y="365"/>
                  <a:pt x="84" y="365"/>
                  <a:pt x="84" y="365"/>
                </a:cubicBezTo>
                <a:cubicBezTo>
                  <a:pt x="85" y="365"/>
                  <a:pt x="85" y="365"/>
                  <a:pt x="86" y="365"/>
                </a:cubicBezTo>
                <a:cubicBezTo>
                  <a:pt x="131" y="365"/>
                  <a:pt x="168" y="328"/>
                  <a:pt x="168" y="282"/>
                </a:cubicBezTo>
                <a:lnTo>
                  <a:pt x="168" y="83"/>
                </a:lnTo>
                <a:cubicBezTo>
                  <a:pt x="168" y="37"/>
                  <a:pt x="131" y="0"/>
                  <a:pt x="86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lnTo>
                  <a:pt x="0" y="282"/>
                </a:lnTo>
                <a:cubicBezTo>
                  <a:pt x="0" y="328"/>
                  <a:pt x="37" y="365"/>
                  <a:pt x="83" y="3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4899172" y="1660544"/>
            <a:ext cx="361952" cy="494730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6"/>
          <p:cNvSpPr>
            <a:spLocks noEditPoints="1"/>
          </p:cNvSpPr>
          <p:nvPr/>
        </p:nvSpPr>
        <p:spPr bwMode="auto">
          <a:xfrm>
            <a:off x="3810792" y="1650648"/>
            <a:ext cx="553807" cy="514520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7"/>
          <p:cNvSpPr>
            <a:spLocks noEditPoints="1"/>
          </p:cNvSpPr>
          <p:nvPr/>
        </p:nvSpPr>
        <p:spPr bwMode="auto">
          <a:xfrm>
            <a:off x="6889788" y="1662520"/>
            <a:ext cx="557763" cy="492752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8094663" y="3129521"/>
            <a:ext cx="482604" cy="484837"/>
          </a:xfrm>
          <a:custGeom>
            <a:avLst/>
            <a:gdLst>
              <a:gd name="T0" fmla="*/ 584 w 591"/>
              <a:gd name="T1" fmla="*/ 217 h 591"/>
              <a:gd name="T2" fmla="*/ 509 w 591"/>
              <a:gd name="T3" fmla="*/ 82 h 591"/>
              <a:gd name="T4" fmla="*/ 370 w 591"/>
              <a:gd name="T5" fmla="*/ 6 h 591"/>
              <a:gd name="T6" fmla="*/ 370 w 591"/>
              <a:gd name="T7" fmla="*/ 217 h 591"/>
              <a:gd name="T8" fmla="*/ 584 w 591"/>
              <a:gd name="T9" fmla="*/ 217 h 591"/>
              <a:gd name="T10" fmla="*/ 299 w 591"/>
              <a:gd name="T11" fmla="*/ 252 h 591"/>
              <a:gd name="T12" fmla="*/ 299 w 591"/>
              <a:gd name="T13" fmla="*/ 0 h 591"/>
              <a:gd name="T14" fmla="*/ 111 w 591"/>
              <a:gd name="T15" fmla="*/ 82 h 591"/>
              <a:gd name="T16" fmla="*/ 111 w 591"/>
              <a:gd name="T17" fmla="*/ 481 h 591"/>
              <a:gd name="T18" fmla="*/ 509 w 591"/>
              <a:gd name="T19" fmla="*/ 481 h 591"/>
              <a:gd name="T20" fmla="*/ 591 w 591"/>
              <a:gd name="T21" fmla="*/ 287 h 591"/>
              <a:gd name="T22" fmla="*/ 334 w 591"/>
              <a:gd name="T23" fmla="*/ 287 h 591"/>
              <a:gd name="T24" fmla="*/ 299 w 591"/>
              <a:gd name="T25" fmla="*/ 252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1" h="591">
                <a:moveTo>
                  <a:pt x="584" y="217"/>
                </a:moveTo>
                <a:cubicBezTo>
                  <a:pt x="572" y="167"/>
                  <a:pt x="547" y="121"/>
                  <a:pt x="509" y="82"/>
                </a:cubicBezTo>
                <a:cubicBezTo>
                  <a:pt x="469" y="43"/>
                  <a:pt x="421" y="17"/>
                  <a:pt x="370" y="6"/>
                </a:cubicBezTo>
                <a:lnTo>
                  <a:pt x="370" y="217"/>
                </a:lnTo>
                <a:lnTo>
                  <a:pt x="584" y="217"/>
                </a:lnTo>
                <a:close/>
                <a:moveTo>
                  <a:pt x="299" y="252"/>
                </a:moveTo>
                <a:lnTo>
                  <a:pt x="299" y="0"/>
                </a:lnTo>
                <a:cubicBezTo>
                  <a:pt x="231" y="3"/>
                  <a:pt x="163" y="30"/>
                  <a:pt x="111" y="82"/>
                </a:cubicBezTo>
                <a:cubicBezTo>
                  <a:pt x="0" y="192"/>
                  <a:pt x="0" y="371"/>
                  <a:pt x="111" y="481"/>
                </a:cubicBezTo>
                <a:cubicBezTo>
                  <a:pt x="220" y="591"/>
                  <a:pt x="399" y="591"/>
                  <a:pt x="509" y="481"/>
                </a:cubicBezTo>
                <a:cubicBezTo>
                  <a:pt x="563" y="427"/>
                  <a:pt x="590" y="357"/>
                  <a:pt x="591" y="287"/>
                </a:cubicBezTo>
                <a:lnTo>
                  <a:pt x="334" y="287"/>
                </a:lnTo>
                <a:cubicBezTo>
                  <a:pt x="315" y="287"/>
                  <a:pt x="299" y="271"/>
                  <a:pt x="299" y="252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9"/>
          <p:cNvSpPr/>
          <p:nvPr/>
        </p:nvSpPr>
        <p:spPr bwMode="auto">
          <a:xfrm>
            <a:off x="3059493" y="3918997"/>
            <a:ext cx="235367" cy="235492"/>
          </a:xfrm>
          <a:custGeom>
            <a:avLst/>
            <a:gdLst>
              <a:gd name="T0" fmla="*/ 97 w 290"/>
              <a:gd name="T1" fmla="*/ 287 h 288"/>
              <a:gd name="T2" fmla="*/ 101 w 290"/>
              <a:gd name="T3" fmla="*/ 288 h 288"/>
              <a:gd name="T4" fmla="*/ 104 w 290"/>
              <a:gd name="T5" fmla="*/ 287 h 288"/>
              <a:gd name="T6" fmla="*/ 170 w 290"/>
              <a:gd name="T7" fmla="*/ 221 h 288"/>
              <a:gd name="T8" fmla="*/ 213 w 290"/>
              <a:gd name="T9" fmla="*/ 265 h 288"/>
              <a:gd name="T10" fmla="*/ 217 w 290"/>
              <a:gd name="T11" fmla="*/ 266 h 288"/>
              <a:gd name="T12" fmla="*/ 218 w 290"/>
              <a:gd name="T13" fmla="*/ 266 h 288"/>
              <a:gd name="T14" fmla="*/ 221 w 290"/>
              <a:gd name="T15" fmla="*/ 263 h 288"/>
              <a:gd name="T16" fmla="*/ 290 w 290"/>
              <a:gd name="T17" fmla="*/ 6 h 288"/>
              <a:gd name="T18" fmla="*/ 290 w 290"/>
              <a:gd name="T19" fmla="*/ 4 h 288"/>
              <a:gd name="T20" fmla="*/ 286 w 290"/>
              <a:gd name="T21" fmla="*/ 0 h 288"/>
              <a:gd name="T22" fmla="*/ 285 w 290"/>
              <a:gd name="T23" fmla="*/ 0 h 288"/>
              <a:gd name="T24" fmla="*/ 284 w 290"/>
              <a:gd name="T25" fmla="*/ 0 h 288"/>
              <a:gd name="T26" fmla="*/ 27 w 290"/>
              <a:gd name="T27" fmla="*/ 69 h 288"/>
              <a:gd name="T28" fmla="*/ 23 w 290"/>
              <a:gd name="T29" fmla="*/ 72 h 288"/>
              <a:gd name="T30" fmla="*/ 25 w 290"/>
              <a:gd name="T31" fmla="*/ 77 h 288"/>
              <a:gd name="T32" fmla="*/ 67 w 290"/>
              <a:gd name="T33" fmla="*/ 119 h 288"/>
              <a:gd name="T34" fmla="*/ 2 w 290"/>
              <a:gd name="T35" fmla="*/ 185 h 288"/>
              <a:gd name="T36" fmla="*/ 2 w 290"/>
              <a:gd name="T37" fmla="*/ 191 h 288"/>
              <a:gd name="T38" fmla="*/ 97 w 290"/>
              <a:gd name="T39" fmla="*/ 28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0" h="288">
                <a:moveTo>
                  <a:pt x="97" y="287"/>
                </a:moveTo>
                <a:cubicBezTo>
                  <a:pt x="98" y="288"/>
                  <a:pt x="99" y="288"/>
                  <a:pt x="101" y="288"/>
                </a:cubicBezTo>
                <a:cubicBezTo>
                  <a:pt x="102" y="288"/>
                  <a:pt x="103" y="288"/>
                  <a:pt x="104" y="287"/>
                </a:cubicBezTo>
                <a:lnTo>
                  <a:pt x="170" y="221"/>
                </a:lnTo>
                <a:lnTo>
                  <a:pt x="213" y="265"/>
                </a:lnTo>
                <a:cubicBezTo>
                  <a:pt x="214" y="266"/>
                  <a:pt x="215" y="266"/>
                  <a:pt x="217" y="266"/>
                </a:cubicBezTo>
                <a:cubicBezTo>
                  <a:pt x="217" y="266"/>
                  <a:pt x="217" y="266"/>
                  <a:pt x="218" y="266"/>
                </a:cubicBezTo>
                <a:cubicBezTo>
                  <a:pt x="220" y="266"/>
                  <a:pt x="221" y="265"/>
                  <a:pt x="221" y="263"/>
                </a:cubicBezTo>
                <a:lnTo>
                  <a:pt x="290" y="6"/>
                </a:lnTo>
                <a:cubicBezTo>
                  <a:pt x="290" y="5"/>
                  <a:pt x="290" y="5"/>
                  <a:pt x="290" y="4"/>
                </a:cubicBezTo>
                <a:cubicBezTo>
                  <a:pt x="290" y="2"/>
                  <a:pt x="288" y="0"/>
                  <a:pt x="286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284" y="0"/>
                  <a:pt x="284" y="0"/>
                </a:cubicBezTo>
                <a:lnTo>
                  <a:pt x="27" y="69"/>
                </a:lnTo>
                <a:cubicBezTo>
                  <a:pt x="25" y="69"/>
                  <a:pt x="24" y="70"/>
                  <a:pt x="23" y="72"/>
                </a:cubicBezTo>
                <a:cubicBezTo>
                  <a:pt x="23" y="74"/>
                  <a:pt x="24" y="75"/>
                  <a:pt x="25" y="77"/>
                </a:cubicBezTo>
                <a:lnTo>
                  <a:pt x="67" y="119"/>
                </a:lnTo>
                <a:lnTo>
                  <a:pt x="2" y="185"/>
                </a:lnTo>
                <a:cubicBezTo>
                  <a:pt x="0" y="187"/>
                  <a:pt x="0" y="190"/>
                  <a:pt x="2" y="191"/>
                </a:cubicBezTo>
                <a:lnTo>
                  <a:pt x="97" y="2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0"/>
          <p:cNvSpPr/>
          <p:nvPr/>
        </p:nvSpPr>
        <p:spPr bwMode="auto">
          <a:xfrm>
            <a:off x="2800389" y="3918997"/>
            <a:ext cx="237347" cy="235492"/>
          </a:xfrm>
          <a:custGeom>
            <a:avLst/>
            <a:gdLst>
              <a:gd name="T0" fmla="*/ 69 w 290"/>
              <a:gd name="T1" fmla="*/ 263 h 288"/>
              <a:gd name="T2" fmla="*/ 72 w 290"/>
              <a:gd name="T3" fmla="*/ 266 h 288"/>
              <a:gd name="T4" fmla="*/ 74 w 290"/>
              <a:gd name="T5" fmla="*/ 266 h 288"/>
              <a:gd name="T6" fmla="*/ 77 w 290"/>
              <a:gd name="T7" fmla="*/ 265 h 288"/>
              <a:gd name="T8" fmla="*/ 121 w 290"/>
              <a:gd name="T9" fmla="*/ 221 h 288"/>
              <a:gd name="T10" fmla="*/ 186 w 290"/>
              <a:gd name="T11" fmla="*/ 287 h 288"/>
              <a:gd name="T12" fmla="*/ 189 w 290"/>
              <a:gd name="T13" fmla="*/ 288 h 288"/>
              <a:gd name="T14" fmla="*/ 193 w 290"/>
              <a:gd name="T15" fmla="*/ 287 h 288"/>
              <a:gd name="T16" fmla="*/ 288 w 290"/>
              <a:gd name="T17" fmla="*/ 191 h 288"/>
              <a:gd name="T18" fmla="*/ 288 w 290"/>
              <a:gd name="T19" fmla="*/ 185 h 288"/>
              <a:gd name="T20" fmla="*/ 223 w 290"/>
              <a:gd name="T21" fmla="*/ 119 h 288"/>
              <a:gd name="T22" fmla="*/ 265 w 290"/>
              <a:gd name="T23" fmla="*/ 77 h 288"/>
              <a:gd name="T24" fmla="*/ 267 w 290"/>
              <a:gd name="T25" fmla="*/ 72 h 288"/>
              <a:gd name="T26" fmla="*/ 263 w 290"/>
              <a:gd name="T27" fmla="*/ 69 h 288"/>
              <a:gd name="T28" fmla="*/ 6 w 290"/>
              <a:gd name="T29" fmla="*/ 0 h 288"/>
              <a:gd name="T30" fmla="*/ 4 w 290"/>
              <a:gd name="T31" fmla="*/ 0 h 288"/>
              <a:gd name="T32" fmla="*/ 1 w 290"/>
              <a:gd name="T33" fmla="*/ 1 h 288"/>
              <a:gd name="T34" fmla="*/ 0 w 290"/>
              <a:gd name="T35" fmla="*/ 5 h 288"/>
              <a:gd name="T36" fmla="*/ 69 w 290"/>
              <a:gd name="T37" fmla="*/ 2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8">
                <a:moveTo>
                  <a:pt x="69" y="263"/>
                </a:moveTo>
                <a:cubicBezTo>
                  <a:pt x="69" y="265"/>
                  <a:pt x="71" y="266"/>
                  <a:pt x="72" y="266"/>
                </a:cubicBezTo>
                <a:cubicBezTo>
                  <a:pt x="73" y="266"/>
                  <a:pt x="73" y="266"/>
                  <a:pt x="74" y="266"/>
                </a:cubicBezTo>
                <a:cubicBezTo>
                  <a:pt x="75" y="266"/>
                  <a:pt x="76" y="266"/>
                  <a:pt x="77" y="265"/>
                </a:cubicBezTo>
                <a:lnTo>
                  <a:pt x="121" y="221"/>
                </a:lnTo>
                <a:lnTo>
                  <a:pt x="186" y="287"/>
                </a:lnTo>
                <a:cubicBezTo>
                  <a:pt x="187" y="288"/>
                  <a:pt x="188" y="288"/>
                  <a:pt x="189" y="288"/>
                </a:cubicBezTo>
                <a:cubicBezTo>
                  <a:pt x="191" y="288"/>
                  <a:pt x="192" y="288"/>
                  <a:pt x="193" y="287"/>
                </a:cubicBezTo>
                <a:lnTo>
                  <a:pt x="288" y="191"/>
                </a:lnTo>
                <a:cubicBezTo>
                  <a:pt x="290" y="190"/>
                  <a:pt x="290" y="187"/>
                  <a:pt x="288" y="185"/>
                </a:cubicBezTo>
                <a:lnTo>
                  <a:pt x="223" y="119"/>
                </a:lnTo>
                <a:lnTo>
                  <a:pt x="265" y="77"/>
                </a:lnTo>
                <a:cubicBezTo>
                  <a:pt x="267" y="75"/>
                  <a:pt x="267" y="74"/>
                  <a:pt x="267" y="72"/>
                </a:cubicBezTo>
                <a:cubicBezTo>
                  <a:pt x="266" y="70"/>
                  <a:pt x="265" y="69"/>
                  <a:pt x="263" y="69"/>
                </a:cubicBezTo>
                <a:lnTo>
                  <a:pt x="6" y="0"/>
                </a:ln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lnTo>
                  <a:pt x="69" y="26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1"/>
          <p:cNvSpPr/>
          <p:nvPr/>
        </p:nvSpPr>
        <p:spPr bwMode="auto">
          <a:xfrm>
            <a:off x="3059493" y="4176257"/>
            <a:ext cx="237347" cy="237472"/>
          </a:xfrm>
          <a:custGeom>
            <a:avLst/>
            <a:gdLst>
              <a:gd name="T0" fmla="*/ 221 w 291"/>
              <a:gd name="T1" fmla="*/ 25 h 289"/>
              <a:gd name="T2" fmla="*/ 218 w 291"/>
              <a:gd name="T3" fmla="*/ 22 h 289"/>
              <a:gd name="T4" fmla="*/ 217 w 291"/>
              <a:gd name="T5" fmla="*/ 22 h 289"/>
              <a:gd name="T6" fmla="*/ 213 w 291"/>
              <a:gd name="T7" fmla="*/ 23 h 289"/>
              <a:gd name="T8" fmla="*/ 170 w 291"/>
              <a:gd name="T9" fmla="*/ 67 h 289"/>
              <a:gd name="T10" fmla="*/ 104 w 291"/>
              <a:gd name="T11" fmla="*/ 2 h 289"/>
              <a:gd name="T12" fmla="*/ 101 w 291"/>
              <a:gd name="T13" fmla="*/ 0 h 289"/>
              <a:gd name="T14" fmla="*/ 97 w 291"/>
              <a:gd name="T15" fmla="*/ 2 h 289"/>
              <a:gd name="T16" fmla="*/ 2 w 291"/>
              <a:gd name="T17" fmla="*/ 97 h 289"/>
              <a:gd name="T18" fmla="*/ 2 w 291"/>
              <a:gd name="T19" fmla="*/ 104 h 289"/>
              <a:gd name="T20" fmla="*/ 67 w 291"/>
              <a:gd name="T21" fmla="*/ 169 h 289"/>
              <a:gd name="T22" fmla="*/ 25 w 291"/>
              <a:gd name="T23" fmla="*/ 212 h 289"/>
              <a:gd name="T24" fmla="*/ 23 w 291"/>
              <a:gd name="T25" fmla="*/ 216 h 289"/>
              <a:gd name="T26" fmla="*/ 27 w 291"/>
              <a:gd name="T27" fmla="*/ 220 h 289"/>
              <a:gd name="T28" fmla="*/ 284 w 291"/>
              <a:gd name="T29" fmla="*/ 289 h 289"/>
              <a:gd name="T30" fmla="*/ 286 w 291"/>
              <a:gd name="T31" fmla="*/ 289 h 289"/>
              <a:gd name="T32" fmla="*/ 289 w 291"/>
              <a:gd name="T33" fmla="*/ 288 h 289"/>
              <a:gd name="T34" fmla="*/ 290 w 291"/>
              <a:gd name="T35" fmla="*/ 283 h 289"/>
              <a:gd name="T36" fmla="*/ 221 w 291"/>
              <a:gd name="T37" fmla="*/ 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89">
                <a:moveTo>
                  <a:pt x="221" y="25"/>
                </a:moveTo>
                <a:cubicBezTo>
                  <a:pt x="221" y="24"/>
                  <a:pt x="219" y="22"/>
                  <a:pt x="218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5" y="22"/>
                  <a:pt x="214" y="22"/>
                  <a:pt x="213" y="23"/>
                </a:cubicBezTo>
                <a:lnTo>
                  <a:pt x="170" y="67"/>
                </a:lnTo>
                <a:lnTo>
                  <a:pt x="104" y="2"/>
                </a:lnTo>
                <a:cubicBezTo>
                  <a:pt x="103" y="1"/>
                  <a:pt x="102" y="0"/>
                  <a:pt x="101" y="0"/>
                </a:cubicBezTo>
                <a:cubicBezTo>
                  <a:pt x="99" y="0"/>
                  <a:pt x="98" y="1"/>
                  <a:pt x="97" y="2"/>
                </a:cubicBezTo>
                <a:lnTo>
                  <a:pt x="2" y="97"/>
                </a:lnTo>
                <a:cubicBezTo>
                  <a:pt x="0" y="99"/>
                  <a:pt x="0" y="102"/>
                  <a:pt x="2" y="104"/>
                </a:cubicBezTo>
                <a:lnTo>
                  <a:pt x="67" y="169"/>
                </a:lnTo>
                <a:lnTo>
                  <a:pt x="25" y="212"/>
                </a:lnTo>
                <a:cubicBezTo>
                  <a:pt x="24" y="213"/>
                  <a:pt x="23" y="215"/>
                  <a:pt x="23" y="216"/>
                </a:cubicBezTo>
                <a:cubicBezTo>
                  <a:pt x="24" y="218"/>
                  <a:pt x="25" y="219"/>
                  <a:pt x="27" y="220"/>
                </a:cubicBezTo>
                <a:lnTo>
                  <a:pt x="284" y="289"/>
                </a:lnTo>
                <a:cubicBezTo>
                  <a:pt x="285" y="289"/>
                  <a:pt x="285" y="289"/>
                  <a:pt x="286" y="289"/>
                </a:cubicBezTo>
                <a:cubicBezTo>
                  <a:pt x="287" y="289"/>
                  <a:pt x="288" y="288"/>
                  <a:pt x="289" y="288"/>
                </a:cubicBezTo>
                <a:cubicBezTo>
                  <a:pt x="290" y="286"/>
                  <a:pt x="291" y="285"/>
                  <a:pt x="290" y="283"/>
                </a:cubicBezTo>
                <a:lnTo>
                  <a:pt x="221" y="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32"/>
          <p:cNvSpPr/>
          <p:nvPr/>
        </p:nvSpPr>
        <p:spPr bwMode="auto">
          <a:xfrm>
            <a:off x="2800389" y="4176257"/>
            <a:ext cx="237347" cy="237472"/>
          </a:xfrm>
          <a:custGeom>
            <a:avLst/>
            <a:gdLst>
              <a:gd name="T0" fmla="*/ 193 w 290"/>
              <a:gd name="T1" fmla="*/ 2 h 289"/>
              <a:gd name="T2" fmla="*/ 189 w 290"/>
              <a:gd name="T3" fmla="*/ 0 h 289"/>
              <a:gd name="T4" fmla="*/ 186 w 290"/>
              <a:gd name="T5" fmla="*/ 2 h 289"/>
              <a:gd name="T6" fmla="*/ 121 w 290"/>
              <a:gd name="T7" fmla="*/ 67 h 289"/>
              <a:gd name="T8" fmla="*/ 77 w 290"/>
              <a:gd name="T9" fmla="*/ 23 h 289"/>
              <a:gd name="T10" fmla="*/ 74 w 290"/>
              <a:gd name="T11" fmla="*/ 22 h 289"/>
              <a:gd name="T12" fmla="*/ 72 w 290"/>
              <a:gd name="T13" fmla="*/ 22 h 289"/>
              <a:gd name="T14" fmla="*/ 69 w 290"/>
              <a:gd name="T15" fmla="*/ 25 h 289"/>
              <a:gd name="T16" fmla="*/ 0 w 290"/>
              <a:gd name="T17" fmla="*/ 283 h 289"/>
              <a:gd name="T18" fmla="*/ 1 w 290"/>
              <a:gd name="T19" fmla="*/ 288 h 289"/>
              <a:gd name="T20" fmla="*/ 5 w 290"/>
              <a:gd name="T21" fmla="*/ 289 h 289"/>
              <a:gd name="T22" fmla="*/ 6 w 290"/>
              <a:gd name="T23" fmla="*/ 289 h 289"/>
              <a:gd name="T24" fmla="*/ 263 w 290"/>
              <a:gd name="T25" fmla="*/ 220 h 289"/>
              <a:gd name="T26" fmla="*/ 267 w 290"/>
              <a:gd name="T27" fmla="*/ 216 h 289"/>
              <a:gd name="T28" fmla="*/ 265 w 290"/>
              <a:gd name="T29" fmla="*/ 212 h 289"/>
              <a:gd name="T30" fmla="*/ 223 w 290"/>
              <a:gd name="T31" fmla="*/ 169 h 289"/>
              <a:gd name="T32" fmla="*/ 288 w 290"/>
              <a:gd name="T33" fmla="*/ 104 h 289"/>
              <a:gd name="T34" fmla="*/ 288 w 290"/>
              <a:gd name="T35" fmla="*/ 97 h 289"/>
              <a:gd name="T36" fmla="*/ 193 w 290"/>
              <a:gd name="T37" fmla="*/ 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9">
                <a:moveTo>
                  <a:pt x="193" y="2"/>
                </a:moveTo>
                <a:cubicBezTo>
                  <a:pt x="192" y="1"/>
                  <a:pt x="191" y="0"/>
                  <a:pt x="189" y="0"/>
                </a:cubicBezTo>
                <a:cubicBezTo>
                  <a:pt x="188" y="0"/>
                  <a:pt x="187" y="1"/>
                  <a:pt x="186" y="2"/>
                </a:cubicBezTo>
                <a:lnTo>
                  <a:pt x="121" y="67"/>
                </a:lnTo>
                <a:lnTo>
                  <a:pt x="77" y="23"/>
                </a:lnTo>
                <a:cubicBezTo>
                  <a:pt x="76" y="22"/>
                  <a:pt x="75" y="22"/>
                  <a:pt x="74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1" y="22"/>
                  <a:pt x="69" y="24"/>
                  <a:pt x="69" y="25"/>
                </a:cubicBezTo>
                <a:lnTo>
                  <a:pt x="0" y="283"/>
                </a:lnTo>
                <a:cubicBezTo>
                  <a:pt x="0" y="285"/>
                  <a:pt x="0" y="286"/>
                  <a:pt x="1" y="288"/>
                </a:cubicBezTo>
                <a:cubicBezTo>
                  <a:pt x="2" y="288"/>
                  <a:pt x="3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lnTo>
                  <a:pt x="263" y="220"/>
                </a:lnTo>
                <a:cubicBezTo>
                  <a:pt x="265" y="219"/>
                  <a:pt x="266" y="218"/>
                  <a:pt x="267" y="216"/>
                </a:cubicBezTo>
                <a:cubicBezTo>
                  <a:pt x="267" y="215"/>
                  <a:pt x="267" y="213"/>
                  <a:pt x="265" y="212"/>
                </a:cubicBezTo>
                <a:lnTo>
                  <a:pt x="223" y="169"/>
                </a:lnTo>
                <a:lnTo>
                  <a:pt x="288" y="104"/>
                </a:lnTo>
                <a:cubicBezTo>
                  <a:pt x="290" y="102"/>
                  <a:pt x="290" y="99"/>
                  <a:pt x="288" y="97"/>
                </a:cubicBezTo>
                <a:lnTo>
                  <a:pt x="193" y="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24637" y="4706684"/>
            <a:ext cx="526117" cy="496711"/>
            <a:chOff x="2308353" y="4146108"/>
            <a:chExt cx="526117" cy="496711"/>
          </a:xfrm>
          <a:solidFill>
            <a:srgbClr val="484F59"/>
          </a:solidFill>
        </p:grpSpPr>
        <p:sp>
          <p:nvSpPr>
            <p:cNvPr id="45" name="Freeform 33"/>
            <p:cNvSpPr/>
            <p:nvPr/>
          </p:nvSpPr>
          <p:spPr bwMode="auto">
            <a:xfrm>
              <a:off x="2316264" y="4146108"/>
              <a:ext cx="510294" cy="245386"/>
            </a:xfrm>
            <a:custGeom>
              <a:avLst/>
              <a:gdLst>
                <a:gd name="T0" fmla="*/ 530 w 626"/>
                <a:gd name="T1" fmla="*/ 0 h 300"/>
                <a:gd name="T2" fmla="*/ 97 w 626"/>
                <a:gd name="T3" fmla="*/ 0 h 300"/>
                <a:gd name="T4" fmla="*/ 0 w 626"/>
                <a:gd name="T5" fmla="*/ 73 h 300"/>
                <a:gd name="T6" fmla="*/ 313 w 626"/>
                <a:gd name="T7" fmla="*/ 300 h 300"/>
                <a:gd name="T8" fmla="*/ 626 w 626"/>
                <a:gd name="T9" fmla="*/ 73 h 300"/>
                <a:gd name="T10" fmla="*/ 530 w 626"/>
                <a:gd name="T1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300">
                  <a:moveTo>
                    <a:pt x="530" y="0"/>
                  </a:moveTo>
                  <a:lnTo>
                    <a:pt x="97" y="0"/>
                  </a:lnTo>
                  <a:cubicBezTo>
                    <a:pt x="54" y="0"/>
                    <a:pt x="17" y="30"/>
                    <a:pt x="0" y="73"/>
                  </a:cubicBezTo>
                  <a:lnTo>
                    <a:pt x="313" y="300"/>
                  </a:lnTo>
                  <a:lnTo>
                    <a:pt x="626" y="73"/>
                  </a:lnTo>
                  <a:cubicBezTo>
                    <a:pt x="609" y="30"/>
                    <a:pt x="572" y="0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4"/>
            <p:cNvSpPr/>
            <p:nvPr/>
          </p:nvSpPr>
          <p:spPr bwMode="auto">
            <a:xfrm>
              <a:off x="2308353" y="4282655"/>
              <a:ext cx="526117" cy="360164"/>
            </a:xfrm>
            <a:custGeom>
              <a:avLst/>
              <a:gdLst>
                <a:gd name="T0" fmla="*/ 322 w 644"/>
                <a:gd name="T1" fmla="*/ 230 h 440"/>
                <a:gd name="T2" fmla="*/ 311 w 644"/>
                <a:gd name="T3" fmla="*/ 226 h 440"/>
                <a:gd name="T4" fmla="*/ 0 w 644"/>
                <a:gd name="T5" fmla="*/ 0 h 440"/>
                <a:gd name="T6" fmla="*/ 0 w 644"/>
                <a:gd name="T7" fmla="*/ 317 h 440"/>
                <a:gd name="T8" fmla="*/ 106 w 644"/>
                <a:gd name="T9" fmla="*/ 440 h 440"/>
                <a:gd name="T10" fmla="*/ 539 w 644"/>
                <a:gd name="T11" fmla="*/ 440 h 440"/>
                <a:gd name="T12" fmla="*/ 644 w 644"/>
                <a:gd name="T13" fmla="*/ 317 h 440"/>
                <a:gd name="T14" fmla="*/ 644 w 644"/>
                <a:gd name="T15" fmla="*/ 0 h 440"/>
                <a:gd name="T16" fmla="*/ 333 w 644"/>
                <a:gd name="T17" fmla="*/ 226 h 440"/>
                <a:gd name="T18" fmla="*/ 322 w 644"/>
                <a:gd name="T19" fmla="*/ 23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440">
                  <a:moveTo>
                    <a:pt x="322" y="230"/>
                  </a:moveTo>
                  <a:cubicBezTo>
                    <a:pt x="318" y="230"/>
                    <a:pt x="315" y="229"/>
                    <a:pt x="311" y="226"/>
                  </a:cubicBezTo>
                  <a:lnTo>
                    <a:pt x="0" y="0"/>
                  </a:lnTo>
                  <a:lnTo>
                    <a:pt x="0" y="317"/>
                  </a:lnTo>
                  <a:cubicBezTo>
                    <a:pt x="0" y="385"/>
                    <a:pt x="47" y="440"/>
                    <a:pt x="106" y="440"/>
                  </a:cubicBezTo>
                  <a:lnTo>
                    <a:pt x="539" y="440"/>
                  </a:lnTo>
                  <a:cubicBezTo>
                    <a:pt x="597" y="440"/>
                    <a:pt x="644" y="385"/>
                    <a:pt x="644" y="317"/>
                  </a:cubicBezTo>
                  <a:lnTo>
                    <a:pt x="644" y="0"/>
                  </a:lnTo>
                  <a:lnTo>
                    <a:pt x="333" y="226"/>
                  </a:lnTo>
                  <a:cubicBezTo>
                    <a:pt x="330" y="229"/>
                    <a:pt x="326" y="230"/>
                    <a:pt x="322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Freeform 35"/>
          <p:cNvSpPr>
            <a:spLocks noEditPoints="1"/>
          </p:cNvSpPr>
          <p:nvPr/>
        </p:nvSpPr>
        <p:spPr bwMode="auto">
          <a:xfrm>
            <a:off x="5917226" y="4710643"/>
            <a:ext cx="397554" cy="488795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36"/>
          <p:cNvSpPr>
            <a:spLocks noEditPoints="1"/>
          </p:cNvSpPr>
          <p:nvPr/>
        </p:nvSpPr>
        <p:spPr bwMode="auto">
          <a:xfrm>
            <a:off x="2719296" y="1591279"/>
            <a:ext cx="656657" cy="554099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7"/>
          <p:cNvSpPr>
            <a:spLocks noEditPoints="1"/>
          </p:cNvSpPr>
          <p:nvPr/>
        </p:nvSpPr>
        <p:spPr bwMode="auto">
          <a:xfrm>
            <a:off x="5883601" y="3123584"/>
            <a:ext cx="462825" cy="502647"/>
          </a:xfrm>
          <a:custGeom>
            <a:avLst/>
            <a:gdLst>
              <a:gd name="T0" fmla="*/ 38 w 566"/>
              <a:gd name="T1" fmla="*/ 38 h 613"/>
              <a:gd name="T2" fmla="*/ 151 w 566"/>
              <a:gd name="T3" fmla="*/ 37 h 613"/>
              <a:gd name="T4" fmla="*/ 271 w 566"/>
              <a:gd name="T5" fmla="*/ 5 h 613"/>
              <a:gd name="T6" fmla="*/ 283 w 566"/>
              <a:gd name="T7" fmla="*/ 0 h 613"/>
              <a:gd name="T8" fmla="*/ 294 w 566"/>
              <a:gd name="T9" fmla="*/ 5 h 613"/>
              <a:gd name="T10" fmla="*/ 415 w 566"/>
              <a:gd name="T11" fmla="*/ 37 h 613"/>
              <a:gd name="T12" fmla="*/ 528 w 566"/>
              <a:gd name="T13" fmla="*/ 38 h 613"/>
              <a:gd name="T14" fmla="*/ 566 w 566"/>
              <a:gd name="T15" fmla="*/ 33 h 613"/>
              <a:gd name="T16" fmla="*/ 566 w 566"/>
              <a:gd name="T17" fmla="*/ 77 h 613"/>
              <a:gd name="T18" fmla="*/ 486 w 566"/>
              <a:gd name="T19" fmla="*/ 464 h 613"/>
              <a:gd name="T20" fmla="*/ 291 w 566"/>
              <a:gd name="T21" fmla="*/ 611 h 613"/>
              <a:gd name="T22" fmla="*/ 283 w 566"/>
              <a:gd name="T23" fmla="*/ 613 h 613"/>
              <a:gd name="T24" fmla="*/ 275 w 566"/>
              <a:gd name="T25" fmla="*/ 611 h 613"/>
              <a:gd name="T26" fmla="*/ 80 w 566"/>
              <a:gd name="T27" fmla="*/ 464 h 613"/>
              <a:gd name="T28" fmla="*/ 0 w 566"/>
              <a:gd name="T29" fmla="*/ 77 h 613"/>
              <a:gd name="T30" fmla="*/ 0 w 566"/>
              <a:gd name="T31" fmla="*/ 33 h 613"/>
              <a:gd name="T32" fmla="*/ 38 w 566"/>
              <a:gd name="T33" fmla="*/ 38 h 613"/>
              <a:gd name="T34" fmla="*/ 283 w 566"/>
              <a:gd name="T35" fmla="*/ 312 h 613"/>
              <a:gd name="T36" fmla="*/ 283 w 566"/>
              <a:gd name="T37" fmla="*/ 312 h 613"/>
              <a:gd name="T38" fmla="*/ 472 w 566"/>
              <a:gd name="T39" fmla="*/ 312 h 613"/>
              <a:gd name="T40" fmla="*/ 496 w 566"/>
              <a:gd name="T41" fmla="*/ 117 h 613"/>
              <a:gd name="T42" fmla="*/ 407 w 566"/>
              <a:gd name="T43" fmla="*/ 113 h 613"/>
              <a:gd name="T44" fmla="*/ 283 w 566"/>
              <a:gd name="T45" fmla="*/ 81 h 613"/>
              <a:gd name="T46" fmla="*/ 283 w 566"/>
              <a:gd name="T47" fmla="*/ 312 h 613"/>
              <a:gd name="T48" fmla="*/ 283 w 566"/>
              <a:gd name="T49" fmla="*/ 535 h 613"/>
              <a:gd name="T50" fmla="*/ 283 w 566"/>
              <a:gd name="T51" fmla="*/ 535 h 613"/>
              <a:gd name="T52" fmla="*/ 283 w 566"/>
              <a:gd name="T53" fmla="*/ 312 h 613"/>
              <a:gd name="T54" fmla="*/ 94 w 566"/>
              <a:gd name="T55" fmla="*/ 312 h 613"/>
              <a:gd name="T56" fmla="*/ 137 w 566"/>
              <a:gd name="T57" fmla="*/ 423 h 613"/>
              <a:gd name="T58" fmla="*/ 283 w 566"/>
              <a:gd name="T59" fmla="*/ 53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6" h="613">
                <a:moveTo>
                  <a:pt x="38" y="38"/>
                </a:moveTo>
                <a:cubicBezTo>
                  <a:pt x="74" y="43"/>
                  <a:pt x="112" y="42"/>
                  <a:pt x="151" y="37"/>
                </a:cubicBezTo>
                <a:cubicBezTo>
                  <a:pt x="190" y="32"/>
                  <a:pt x="230" y="21"/>
                  <a:pt x="271" y="5"/>
                </a:cubicBezTo>
                <a:lnTo>
                  <a:pt x="283" y="0"/>
                </a:lnTo>
                <a:lnTo>
                  <a:pt x="294" y="5"/>
                </a:lnTo>
                <a:cubicBezTo>
                  <a:pt x="336" y="21"/>
                  <a:pt x="376" y="32"/>
                  <a:pt x="415" y="37"/>
                </a:cubicBezTo>
                <a:cubicBezTo>
                  <a:pt x="454" y="42"/>
                  <a:pt x="491" y="43"/>
                  <a:pt x="528" y="38"/>
                </a:cubicBezTo>
                <a:lnTo>
                  <a:pt x="566" y="33"/>
                </a:lnTo>
                <a:lnTo>
                  <a:pt x="566" y="77"/>
                </a:lnTo>
                <a:cubicBezTo>
                  <a:pt x="564" y="260"/>
                  <a:pt x="534" y="382"/>
                  <a:pt x="486" y="464"/>
                </a:cubicBezTo>
                <a:cubicBezTo>
                  <a:pt x="436" y="550"/>
                  <a:pt x="368" y="591"/>
                  <a:pt x="291" y="611"/>
                </a:cubicBezTo>
                <a:lnTo>
                  <a:pt x="283" y="613"/>
                </a:lnTo>
                <a:lnTo>
                  <a:pt x="275" y="611"/>
                </a:lnTo>
                <a:cubicBezTo>
                  <a:pt x="198" y="591"/>
                  <a:pt x="130" y="550"/>
                  <a:pt x="80" y="464"/>
                </a:cubicBezTo>
                <a:cubicBezTo>
                  <a:pt x="32" y="382"/>
                  <a:pt x="2" y="260"/>
                  <a:pt x="0" y="77"/>
                </a:cubicBezTo>
                <a:lnTo>
                  <a:pt x="0" y="33"/>
                </a:lnTo>
                <a:lnTo>
                  <a:pt x="38" y="38"/>
                </a:lnTo>
                <a:close/>
                <a:moveTo>
                  <a:pt x="283" y="312"/>
                </a:moveTo>
                <a:lnTo>
                  <a:pt x="283" y="312"/>
                </a:lnTo>
                <a:lnTo>
                  <a:pt x="472" y="312"/>
                </a:lnTo>
                <a:cubicBezTo>
                  <a:pt x="485" y="259"/>
                  <a:pt x="493" y="195"/>
                  <a:pt x="496" y="117"/>
                </a:cubicBezTo>
                <a:cubicBezTo>
                  <a:pt x="467" y="119"/>
                  <a:pt x="437" y="117"/>
                  <a:pt x="407" y="113"/>
                </a:cubicBezTo>
                <a:cubicBezTo>
                  <a:pt x="367" y="108"/>
                  <a:pt x="325" y="97"/>
                  <a:pt x="283" y="81"/>
                </a:cubicBezTo>
                <a:lnTo>
                  <a:pt x="283" y="312"/>
                </a:lnTo>
                <a:close/>
                <a:moveTo>
                  <a:pt x="283" y="535"/>
                </a:moveTo>
                <a:lnTo>
                  <a:pt x="283" y="535"/>
                </a:lnTo>
                <a:lnTo>
                  <a:pt x="283" y="312"/>
                </a:lnTo>
                <a:lnTo>
                  <a:pt x="94" y="312"/>
                </a:lnTo>
                <a:cubicBezTo>
                  <a:pt x="105" y="357"/>
                  <a:pt x="120" y="393"/>
                  <a:pt x="137" y="423"/>
                </a:cubicBezTo>
                <a:cubicBezTo>
                  <a:pt x="174" y="486"/>
                  <a:pt x="225" y="518"/>
                  <a:pt x="283" y="535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8"/>
          <p:cNvSpPr>
            <a:spLocks noEditPoints="1"/>
          </p:cNvSpPr>
          <p:nvPr/>
        </p:nvSpPr>
        <p:spPr bwMode="auto">
          <a:xfrm>
            <a:off x="3885952" y="3105774"/>
            <a:ext cx="401509" cy="516499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9"/>
          <p:cNvSpPr>
            <a:spLocks noEditPoints="1"/>
          </p:cNvSpPr>
          <p:nvPr/>
        </p:nvSpPr>
        <p:spPr bwMode="auto">
          <a:xfrm>
            <a:off x="3860238" y="3913059"/>
            <a:ext cx="454913" cy="504626"/>
          </a:xfrm>
          <a:custGeom>
            <a:avLst/>
            <a:gdLst>
              <a:gd name="T0" fmla="*/ 78 w 556"/>
              <a:gd name="T1" fmla="*/ 286 h 614"/>
              <a:gd name="T2" fmla="*/ 94 w 556"/>
              <a:gd name="T3" fmla="*/ 292 h 614"/>
              <a:gd name="T4" fmla="*/ 113 w 556"/>
              <a:gd name="T5" fmla="*/ 299 h 614"/>
              <a:gd name="T6" fmla="*/ 132 w 556"/>
              <a:gd name="T7" fmla="*/ 303 h 614"/>
              <a:gd name="T8" fmla="*/ 158 w 556"/>
              <a:gd name="T9" fmla="*/ 308 h 614"/>
              <a:gd name="T10" fmla="*/ 182 w 556"/>
              <a:gd name="T11" fmla="*/ 311 h 614"/>
              <a:gd name="T12" fmla="*/ 215 w 556"/>
              <a:gd name="T13" fmla="*/ 312 h 614"/>
              <a:gd name="T14" fmla="*/ 248 w 556"/>
              <a:gd name="T15" fmla="*/ 311 h 614"/>
              <a:gd name="T16" fmla="*/ 272 w 556"/>
              <a:gd name="T17" fmla="*/ 308 h 614"/>
              <a:gd name="T18" fmla="*/ 298 w 556"/>
              <a:gd name="T19" fmla="*/ 303 h 614"/>
              <a:gd name="T20" fmla="*/ 317 w 556"/>
              <a:gd name="T21" fmla="*/ 299 h 614"/>
              <a:gd name="T22" fmla="*/ 336 w 556"/>
              <a:gd name="T23" fmla="*/ 292 h 614"/>
              <a:gd name="T24" fmla="*/ 352 w 556"/>
              <a:gd name="T25" fmla="*/ 286 h 614"/>
              <a:gd name="T26" fmla="*/ 389 w 556"/>
              <a:gd name="T27" fmla="*/ 253 h 614"/>
              <a:gd name="T28" fmla="*/ 41 w 556"/>
              <a:gd name="T29" fmla="*/ 253 h 614"/>
              <a:gd name="T30" fmla="*/ 462 w 556"/>
              <a:gd name="T31" fmla="*/ 302 h 614"/>
              <a:gd name="T32" fmla="*/ 430 w 556"/>
              <a:gd name="T33" fmla="*/ 307 h 614"/>
              <a:gd name="T34" fmla="*/ 426 w 556"/>
              <a:gd name="T35" fmla="*/ 272 h 614"/>
              <a:gd name="T36" fmla="*/ 4 w 556"/>
              <a:gd name="T37" fmla="*/ 272 h 614"/>
              <a:gd name="T38" fmla="*/ 0 w 556"/>
              <a:gd name="T39" fmla="*/ 526 h 614"/>
              <a:gd name="T40" fmla="*/ 342 w 556"/>
              <a:gd name="T41" fmla="*/ 614 h 614"/>
              <a:gd name="T42" fmla="*/ 430 w 556"/>
              <a:gd name="T43" fmla="*/ 485 h 614"/>
              <a:gd name="T44" fmla="*/ 556 w 556"/>
              <a:gd name="T45" fmla="*/ 396 h 614"/>
              <a:gd name="T46" fmla="*/ 462 w 556"/>
              <a:gd name="T47" fmla="*/ 448 h 614"/>
              <a:gd name="T48" fmla="*/ 430 w 556"/>
              <a:gd name="T49" fmla="*/ 437 h 614"/>
              <a:gd name="T50" fmla="*/ 462 w 556"/>
              <a:gd name="T51" fmla="*/ 345 h 614"/>
              <a:gd name="T52" fmla="*/ 462 w 556"/>
              <a:gd name="T53" fmla="*/ 448 h 614"/>
              <a:gd name="T54" fmla="*/ 139 w 556"/>
              <a:gd name="T55" fmla="*/ 143 h 614"/>
              <a:gd name="T56" fmla="*/ 162 w 556"/>
              <a:gd name="T57" fmla="*/ 53 h 614"/>
              <a:gd name="T58" fmla="*/ 116 w 556"/>
              <a:gd name="T59" fmla="*/ 53 h 614"/>
              <a:gd name="T60" fmla="*/ 139 w 556"/>
              <a:gd name="T61" fmla="*/ 143 h 614"/>
              <a:gd name="T62" fmla="*/ 211 w 556"/>
              <a:gd name="T63" fmla="*/ 114 h 614"/>
              <a:gd name="T64" fmla="*/ 234 w 556"/>
              <a:gd name="T65" fmla="*/ 23 h 614"/>
              <a:gd name="T66" fmla="*/ 188 w 556"/>
              <a:gd name="T67" fmla="*/ 23 h 614"/>
              <a:gd name="T68" fmla="*/ 211 w 556"/>
              <a:gd name="T69" fmla="*/ 114 h 614"/>
              <a:gd name="T70" fmla="*/ 283 w 556"/>
              <a:gd name="T71" fmla="*/ 172 h 614"/>
              <a:gd name="T72" fmla="*/ 305 w 556"/>
              <a:gd name="T73" fmla="*/ 82 h 614"/>
              <a:gd name="T74" fmla="*/ 260 w 556"/>
              <a:gd name="T75" fmla="*/ 82 h 614"/>
              <a:gd name="T76" fmla="*/ 283 w 556"/>
              <a:gd name="T77" fmla="*/ 17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6" h="614">
                <a:moveTo>
                  <a:pt x="55" y="272"/>
                </a:moveTo>
                <a:cubicBezTo>
                  <a:pt x="61" y="276"/>
                  <a:pt x="69" y="281"/>
                  <a:pt x="78" y="286"/>
                </a:cubicBezTo>
                <a:cubicBezTo>
                  <a:pt x="79" y="286"/>
                  <a:pt x="79" y="286"/>
                  <a:pt x="80" y="286"/>
                </a:cubicBezTo>
                <a:cubicBezTo>
                  <a:pt x="84" y="288"/>
                  <a:pt x="89" y="290"/>
                  <a:pt x="94" y="292"/>
                </a:cubicBezTo>
                <a:cubicBezTo>
                  <a:pt x="94" y="292"/>
                  <a:pt x="95" y="293"/>
                  <a:pt x="95" y="293"/>
                </a:cubicBezTo>
                <a:cubicBezTo>
                  <a:pt x="101" y="295"/>
                  <a:pt x="107" y="297"/>
                  <a:pt x="113" y="299"/>
                </a:cubicBezTo>
                <a:cubicBezTo>
                  <a:pt x="114" y="299"/>
                  <a:pt x="115" y="299"/>
                  <a:pt x="116" y="299"/>
                </a:cubicBezTo>
                <a:cubicBezTo>
                  <a:pt x="121" y="301"/>
                  <a:pt x="126" y="302"/>
                  <a:pt x="132" y="303"/>
                </a:cubicBezTo>
                <a:cubicBezTo>
                  <a:pt x="134" y="304"/>
                  <a:pt x="135" y="304"/>
                  <a:pt x="137" y="304"/>
                </a:cubicBezTo>
                <a:cubicBezTo>
                  <a:pt x="144" y="306"/>
                  <a:pt x="151" y="307"/>
                  <a:pt x="158" y="308"/>
                </a:cubicBezTo>
                <a:cubicBezTo>
                  <a:pt x="159" y="308"/>
                  <a:pt x="161" y="309"/>
                  <a:pt x="162" y="309"/>
                </a:cubicBezTo>
                <a:cubicBezTo>
                  <a:pt x="168" y="310"/>
                  <a:pt x="175" y="310"/>
                  <a:pt x="182" y="311"/>
                </a:cubicBezTo>
                <a:cubicBezTo>
                  <a:pt x="184" y="311"/>
                  <a:pt x="187" y="311"/>
                  <a:pt x="189" y="311"/>
                </a:cubicBezTo>
                <a:cubicBezTo>
                  <a:pt x="197" y="312"/>
                  <a:pt x="206" y="312"/>
                  <a:pt x="215" y="312"/>
                </a:cubicBezTo>
                <a:cubicBezTo>
                  <a:pt x="224" y="312"/>
                  <a:pt x="233" y="312"/>
                  <a:pt x="241" y="311"/>
                </a:cubicBezTo>
                <a:cubicBezTo>
                  <a:pt x="243" y="311"/>
                  <a:pt x="246" y="311"/>
                  <a:pt x="248" y="311"/>
                </a:cubicBezTo>
                <a:cubicBezTo>
                  <a:pt x="255" y="310"/>
                  <a:pt x="262" y="310"/>
                  <a:pt x="268" y="309"/>
                </a:cubicBezTo>
                <a:cubicBezTo>
                  <a:pt x="269" y="309"/>
                  <a:pt x="271" y="308"/>
                  <a:pt x="272" y="308"/>
                </a:cubicBezTo>
                <a:cubicBezTo>
                  <a:pt x="279" y="307"/>
                  <a:pt x="286" y="306"/>
                  <a:pt x="293" y="304"/>
                </a:cubicBezTo>
                <a:cubicBezTo>
                  <a:pt x="295" y="304"/>
                  <a:pt x="296" y="304"/>
                  <a:pt x="298" y="303"/>
                </a:cubicBezTo>
                <a:cubicBezTo>
                  <a:pt x="304" y="302"/>
                  <a:pt x="309" y="301"/>
                  <a:pt x="314" y="299"/>
                </a:cubicBezTo>
                <a:cubicBezTo>
                  <a:pt x="315" y="299"/>
                  <a:pt x="316" y="299"/>
                  <a:pt x="317" y="299"/>
                </a:cubicBezTo>
                <a:cubicBezTo>
                  <a:pt x="323" y="297"/>
                  <a:pt x="329" y="295"/>
                  <a:pt x="335" y="293"/>
                </a:cubicBezTo>
                <a:cubicBezTo>
                  <a:pt x="335" y="293"/>
                  <a:pt x="336" y="292"/>
                  <a:pt x="336" y="292"/>
                </a:cubicBezTo>
                <a:cubicBezTo>
                  <a:pt x="341" y="290"/>
                  <a:pt x="346" y="288"/>
                  <a:pt x="350" y="286"/>
                </a:cubicBezTo>
                <a:cubicBezTo>
                  <a:pt x="351" y="286"/>
                  <a:pt x="351" y="286"/>
                  <a:pt x="352" y="286"/>
                </a:cubicBezTo>
                <a:cubicBezTo>
                  <a:pt x="361" y="281"/>
                  <a:pt x="369" y="276"/>
                  <a:pt x="375" y="272"/>
                </a:cubicBezTo>
                <a:cubicBezTo>
                  <a:pt x="384" y="264"/>
                  <a:pt x="389" y="258"/>
                  <a:pt x="389" y="253"/>
                </a:cubicBezTo>
                <a:cubicBezTo>
                  <a:pt x="389" y="236"/>
                  <a:pt x="328" y="194"/>
                  <a:pt x="215" y="194"/>
                </a:cubicBezTo>
                <a:cubicBezTo>
                  <a:pt x="102" y="194"/>
                  <a:pt x="41" y="236"/>
                  <a:pt x="41" y="253"/>
                </a:cubicBezTo>
                <a:cubicBezTo>
                  <a:pt x="41" y="258"/>
                  <a:pt x="46" y="264"/>
                  <a:pt x="55" y="272"/>
                </a:cubicBezTo>
                <a:close/>
                <a:moveTo>
                  <a:pt x="462" y="302"/>
                </a:moveTo>
                <a:lnTo>
                  <a:pt x="462" y="302"/>
                </a:lnTo>
                <a:cubicBezTo>
                  <a:pt x="451" y="302"/>
                  <a:pt x="440" y="304"/>
                  <a:pt x="430" y="307"/>
                </a:cubicBezTo>
                <a:lnTo>
                  <a:pt x="430" y="272"/>
                </a:lnTo>
                <a:lnTo>
                  <a:pt x="426" y="272"/>
                </a:lnTo>
                <a:cubicBezTo>
                  <a:pt x="407" y="318"/>
                  <a:pt x="320" y="353"/>
                  <a:pt x="215" y="353"/>
                </a:cubicBezTo>
                <a:cubicBezTo>
                  <a:pt x="110" y="353"/>
                  <a:pt x="23" y="318"/>
                  <a:pt x="4" y="272"/>
                </a:cubicBezTo>
                <a:lnTo>
                  <a:pt x="0" y="272"/>
                </a:lnTo>
                <a:lnTo>
                  <a:pt x="0" y="526"/>
                </a:lnTo>
                <a:cubicBezTo>
                  <a:pt x="0" y="575"/>
                  <a:pt x="39" y="614"/>
                  <a:pt x="88" y="614"/>
                </a:cubicBezTo>
                <a:lnTo>
                  <a:pt x="342" y="614"/>
                </a:lnTo>
                <a:cubicBezTo>
                  <a:pt x="391" y="614"/>
                  <a:pt x="430" y="575"/>
                  <a:pt x="430" y="526"/>
                </a:cubicBezTo>
                <a:lnTo>
                  <a:pt x="430" y="485"/>
                </a:lnTo>
                <a:cubicBezTo>
                  <a:pt x="440" y="489"/>
                  <a:pt x="451" y="491"/>
                  <a:pt x="462" y="491"/>
                </a:cubicBezTo>
                <a:cubicBezTo>
                  <a:pt x="514" y="491"/>
                  <a:pt x="556" y="449"/>
                  <a:pt x="556" y="396"/>
                </a:cubicBezTo>
                <a:cubicBezTo>
                  <a:pt x="556" y="344"/>
                  <a:pt x="514" y="302"/>
                  <a:pt x="462" y="302"/>
                </a:cubicBezTo>
                <a:close/>
                <a:moveTo>
                  <a:pt x="462" y="448"/>
                </a:moveTo>
                <a:lnTo>
                  <a:pt x="462" y="448"/>
                </a:lnTo>
                <a:cubicBezTo>
                  <a:pt x="450" y="448"/>
                  <a:pt x="439" y="444"/>
                  <a:pt x="430" y="437"/>
                </a:cubicBezTo>
                <a:lnTo>
                  <a:pt x="430" y="356"/>
                </a:lnTo>
                <a:cubicBezTo>
                  <a:pt x="439" y="349"/>
                  <a:pt x="450" y="345"/>
                  <a:pt x="462" y="345"/>
                </a:cubicBezTo>
                <a:cubicBezTo>
                  <a:pt x="490" y="345"/>
                  <a:pt x="513" y="368"/>
                  <a:pt x="513" y="396"/>
                </a:cubicBezTo>
                <a:cubicBezTo>
                  <a:pt x="513" y="425"/>
                  <a:pt x="490" y="448"/>
                  <a:pt x="462" y="448"/>
                </a:cubicBezTo>
                <a:close/>
                <a:moveTo>
                  <a:pt x="139" y="143"/>
                </a:moveTo>
                <a:lnTo>
                  <a:pt x="139" y="143"/>
                </a:lnTo>
                <a:cubicBezTo>
                  <a:pt x="152" y="143"/>
                  <a:pt x="162" y="133"/>
                  <a:pt x="162" y="120"/>
                </a:cubicBezTo>
                <a:lnTo>
                  <a:pt x="162" y="53"/>
                </a:lnTo>
                <a:cubicBezTo>
                  <a:pt x="162" y="40"/>
                  <a:pt x="152" y="30"/>
                  <a:pt x="139" y="30"/>
                </a:cubicBezTo>
                <a:cubicBezTo>
                  <a:pt x="126" y="30"/>
                  <a:pt x="116" y="40"/>
                  <a:pt x="116" y="53"/>
                </a:cubicBezTo>
                <a:lnTo>
                  <a:pt x="116" y="120"/>
                </a:lnTo>
                <a:cubicBezTo>
                  <a:pt x="116" y="133"/>
                  <a:pt x="126" y="143"/>
                  <a:pt x="139" y="143"/>
                </a:cubicBezTo>
                <a:close/>
                <a:moveTo>
                  <a:pt x="211" y="114"/>
                </a:moveTo>
                <a:lnTo>
                  <a:pt x="211" y="114"/>
                </a:lnTo>
                <a:cubicBezTo>
                  <a:pt x="223" y="114"/>
                  <a:pt x="234" y="104"/>
                  <a:pt x="234" y="91"/>
                </a:cubicBezTo>
                <a:lnTo>
                  <a:pt x="234" y="23"/>
                </a:lnTo>
                <a:cubicBezTo>
                  <a:pt x="234" y="11"/>
                  <a:pt x="223" y="0"/>
                  <a:pt x="211" y="0"/>
                </a:cubicBezTo>
                <a:cubicBezTo>
                  <a:pt x="198" y="0"/>
                  <a:pt x="188" y="11"/>
                  <a:pt x="188" y="23"/>
                </a:cubicBezTo>
                <a:lnTo>
                  <a:pt x="188" y="91"/>
                </a:lnTo>
                <a:cubicBezTo>
                  <a:pt x="188" y="104"/>
                  <a:pt x="198" y="114"/>
                  <a:pt x="211" y="114"/>
                </a:cubicBezTo>
                <a:close/>
                <a:moveTo>
                  <a:pt x="283" y="172"/>
                </a:moveTo>
                <a:lnTo>
                  <a:pt x="283" y="172"/>
                </a:lnTo>
                <a:cubicBezTo>
                  <a:pt x="295" y="172"/>
                  <a:pt x="305" y="162"/>
                  <a:pt x="305" y="150"/>
                </a:cubicBezTo>
                <a:lnTo>
                  <a:pt x="305" y="82"/>
                </a:lnTo>
                <a:cubicBezTo>
                  <a:pt x="305" y="69"/>
                  <a:pt x="295" y="59"/>
                  <a:pt x="283" y="59"/>
                </a:cubicBezTo>
                <a:cubicBezTo>
                  <a:pt x="270" y="59"/>
                  <a:pt x="260" y="69"/>
                  <a:pt x="260" y="82"/>
                </a:cubicBezTo>
                <a:lnTo>
                  <a:pt x="260" y="150"/>
                </a:lnTo>
                <a:cubicBezTo>
                  <a:pt x="260" y="162"/>
                  <a:pt x="270" y="172"/>
                  <a:pt x="283" y="172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40"/>
          <p:cNvSpPr/>
          <p:nvPr/>
        </p:nvSpPr>
        <p:spPr bwMode="auto">
          <a:xfrm>
            <a:off x="5851955" y="2390540"/>
            <a:ext cx="528095" cy="486816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41"/>
          <p:cNvSpPr>
            <a:spLocks noEditPoints="1"/>
          </p:cNvSpPr>
          <p:nvPr/>
        </p:nvSpPr>
        <p:spPr bwMode="auto">
          <a:xfrm>
            <a:off x="6913522" y="4708664"/>
            <a:ext cx="512272" cy="492752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42"/>
          <p:cNvSpPr>
            <a:spLocks noEditPoints="1"/>
          </p:cNvSpPr>
          <p:nvPr/>
        </p:nvSpPr>
        <p:spPr bwMode="auto">
          <a:xfrm>
            <a:off x="8104552" y="3970449"/>
            <a:ext cx="486560" cy="476921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090959" y="3940764"/>
            <a:ext cx="579519" cy="536289"/>
            <a:chOff x="2438399" y="4906963"/>
            <a:chExt cx="465137" cy="430213"/>
          </a:xfrm>
          <a:solidFill>
            <a:srgbClr val="FFC000"/>
          </a:solidFill>
        </p:grpSpPr>
        <p:sp>
          <p:nvSpPr>
            <p:cNvPr id="42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Freeform 46"/>
          <p:cNvSpPr>
            <a:spLocks noEditPoints="1"/>
          </p:cNvSpPr>
          <p:nvPr/>
        </p:nvSpPr>
        <p:spPr bwMode="auto">
          <a:xfrm>
            <a:off x="9195787" y="4710642"/>
            <a:ext cx="431179" cy="556078"/>
          </a:xfrm>
          <a:custGeom>
            <a:avLst/>
            <a:gdLst>
              <a:gd name="T0" fmla="*/ 394 w 527"/>
              <a:gd name="T1" fmla="*/ 362 h 679"/>
              <a:gd name="T2" fmla="*/ 340 w 527"/>
              <a:gd name="T3" fmla="*/ 239 h 679"/>
              <a:gd name="T4" fmla="*/ 276 w 527"/>
              <a:gd name="T5" fmla="*/ 270 h 679"/>
              <a:gd name="T6" fmla="*/ 257 w 527"/>
              <a:gd name="T7" fmla="*/ 247 h 679"/>
              <a:gd name="T8" fmla="*/ 256 w 527"/>
              <a:gd name="T9" fmla="*/ 242 h 679"/>
              <a:gd name="T10" fmla="*/ 255 w 527"/>
              <a:gd name="T11" fmla="*/ 237 h 679"/>
              <a:gd name="T12" fmla="*/ 255 w 527"/>
              <a:gd name="T13" fmla="*/ 231 h 679"/>
              <a:gd name="T14" fmla="*/ 255 w 527"/>
              <a:gd name="T15" fmla="*/ 227 h 679"/>
              <a:gd name="T16" fmla="*/ 256 w 527"/>
              <a:gd name="T17" fmla="*/ 222 h 679"/>
              <a:gd name="T18" fmla="*/ 258 w 527"/>
              <a:gd name="T19" fmla="*/ 217 h 679"/>
              <a:gd name="T20" fmla="*/ 261 w 527"/>
              <a:gd name="T21" fmla="*/ 211 h 679"/>
              <a:gd name="T22" fmla="*/ 275 w 527"/>
              <a:gd name="T23" fmla="*/ 196 h 679"/>
              <a:gd name="T24" fmla="*/ 437 w 527"/>
              <a:gd name="T25" fmla="*/ 174 h 679"/>
              <a:gd name="T26" fmla="*/ 349 w 527"/>
              <a:gd name="T27" fmla="*/ 69 h 679"/>
              <a:gd name="T28" fmla="*/ 274 w 527"/>
              <a:gd name="T29" fmla="*/ 138 h 679"/>
              <a:gd name="T30" fmla="*/ 254 w 527"/>
              <a:gd name="T31" fmla="*/ 138 h 679"/>
              <a:gd name="T32" fmla="*/ 225 w 527"/>
              <a:gd name="T33" fmla="*/ 144 h 679"/>
              <a:gd name="T34" fmla="*/ 207 w 527"/>
              <a:gd name="T35" fmla="*/ 150 h 679"/>
              <a:gd name="T36" fmla="*/ 198 w 527"/>
              <a:gd name="T37" fmla="*/ 155 h 679"/>
              <a:gd name="T38" fmla="*/ 189 w 527"/>
              <a:gd name="T39" fmla="*/ 159 h 679"/>
              <a:gd name="T40" fmla="*/ 181 w 527"/>
              <a:gd name="T41" fmla="*/ 165 h 679"/>
              <a:gd name="T42" fmla="*/ 165 w 527"/>
              <a:gd name="T43" fmla="*/ 177 h 679"/>
              <a:gd name="T44" fmla="*/ 158 w 527"/>
              <a:gd name="T45" fmla="*/ 184 h 679"/>
              <a:gd name="T46" fmla="*/ 151 w 527"/>
              <a:gd name="T47" fmla="*/ 193 h 679"/>
              <a:gd name="T48" fmla="*/ 145 w 527"/>
              <a:gd name="T49" fmla="*/ 200 h 679"/>
              <a:gd name="T50" fmla="*/ 138 w 527"/>
              <a:gd name="T51" fmla="*/ 211 h 679"/>
              <a:gd name="T52" fmla="*/ 181 w 527"/>
              <a:gd name="T53" fmla="*/ 430 h 679"/>
              <a:gd name="T54" fmla="*/ 17 w 527"/>
              <a:gd name="T55" fmla="*/ 580 h 679"/>
              <a:gd name="T56" fmla="*/ 44 w 527"/>
              <a:gd name="T57" fmla="*/ 667 h 679"/>
              <a:gd name="T58" fmla="*/ 91 w 527"/>
              <a:gd name="T59" fmla="*/ 614 h 679"/>
              <a:gd name="T60" fmla="*/ 140 w 527"/>
              <a:gd name="T61" fmla="*/ 532 h 679"/>
              <a:gd name="T62" fmla="*/ 253 w 527"/>
              <a:gd name="T63" fmla="*/ 434 h 679"/>
              <a:gd name="T64" fmla="*/ 256 w 527"/>
              <a:gd name="T65" fmla="*/ 434 h 679"/>
              <a:gd name="T66" fmla="*/ 264 w 527"/>
              <a:gd name="T67" fmla="*/ 435 h 679"/>
              <a:gd name="T68" fmla="*/ 272 w 527"/>
              <a:gd name="T69" fmla="*/ 435 h 679"/>
              <a:gd name="T70" fmla="*/ 280 w 527"/>
              <a:gd name="T71" fmla="*/ 434 h 679"/>
              <a:gd name="T72" fmla="*/ 301 w 527"/>
              <a:gd name="T73" fmla="*/ 198 h 679"/>
              <a:gd name="T74" fmla="*/ 298 w 527"/>
              <a:gd name="T75" fmla="*/ 190 h 679"/>
              <a:gd name="T76" fmla="*/ 329 w 527"/>
              <a:gd name="T77" fmla="*/ 203 h 679"/>
              <a:gd name="T78" fmla="*/ 364 w 527"/>
              <a:gd name="T79" fmla="*/ 87 h 679"/>
              <a:gd name="T80" fmla="*/ 485 w 527"/>
              <a:gd name="T81" fmla="*/ 44 h 679"/>
              <a:gd name="T82" fmla="*/ 376 w 527"/>
              <a:gd name="T83" fmla="*/ 187 h 679"/>
              <a:gd name="T84" fmla="*/ 366 w 527"/>
              <a:gd name="T85" fmla="*/ 176 h 679"/>
              <a:gd name="T86" fmla="*/ 364 w 527"/>
              <a:gd name="T87" fmla="*/ 175 h 679"/>
              <a:gd name="T88" fmla="*/ 358 w 527"/>
              <a:gd name="T89" fmla="*/ 170 h 679"/>
              <a:gd name="T90" fmla="*/ 351 w 527"/>
              <a:gd name="T91" fmla="*/ 165 h 679"/>
              <a:gd name="T92" fmla="*/ 342 w 527"/>
              <a:gd name="T93" fmla="*/ 159 h 679"/>
              <a:gd name="T94" fmla="*/ 333 w 527"/>
              <a:gd name="T95" fmla="*/ 154 h 679"/>
              <a:gd name="T96" fmla="*/ 313 w 527"/>
              <a:gd name="T97" fmla="*/ 145 h 679"/>
              <a:gd name="T98" fmla="*/ 37 w 527"/>
              <a:gd name="T99" fmla="*/ 592 h 679"/>
              <a:gd name="T100" fmla="*/ 125 w 527"/>
              <a:gd name="T101" fmla="*/ 444 h 679"/>
              <a:gd name="T102" fmla="*/ 41 w 527"/>
              <a:gd name="T103" fmla="*/ 613 h 679"/>
              <a:gd name="T104" fmla="*/ 37 w 527"/>
              <a:gd name="T105" fmla="*/ 59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7" h="679">
                <a:moveTo>
                  <a:pt x="320" y="425"/>
                </a:moveTo>
                <a:cubicBezTo>
                  <a:pt x="350" y="413"/>
                  <a:pt x="376" y="392"/>
                  <a:pt x="394" y="362"/>
                </a:cubicBezTo>
                <a:cubicBezTo>
                  <a:pt x="421" y="316"/>
                  <a:pt x="421" y="262"/>
                  <a:pt x="398" y="217"/>
                </a:cubicBezTo>
                <a:cubicBezTo>
                  <a:pt x="378" y="228"/>
                  <a:pt x="358" y="236"/>
                  <a:pt x="340" y="239"/>
                </a:cubicBezTo>
                <a:cubicBezTo>
                  <a:pt x="339" y="245"/>
                  <a:pt x="338" y="250"/>
                  <a:pt x="335" y="255"/>
                </a:cubicBezTo>
                <a:cubicBezTo>
                  <a:pt x="322" y="275"/>
                  <a:pt x="296" y="282"/>
                  <a:pt x="276" y="270"/>
                </a:cubicBezTo>
                <a:cubicBezTo>
                  <a:pt x="268" y="265"/>
                  <a:pt x="262" y="259"/>
                  <a:pt x="259" y="251"/>
                </a:cubicBezTo>
                <a:cubicBezTo>
                  <a:pt x="258" y="250"/>
                  <a:pt x="257" y="248"/>
                  <a:pt x="257" y="247"/>
                </a:cubicBezTo>
                <a:cubicBezTo>
                  <a:pt x="257" y="246"/>
                  <a:pt x="257" y="246"/>
                  <a:pt x="257" y="246"/>
                </a:cubicBezTo>
                <a:cubicBezTo>
                  <a:pt x="256" y="245"/>
                  <a:pt x="256" y="243"/>
                  <a:pt x="256" y="242"/>
                </a:cubicBezTo>
                <a:cubicBezTo>
                  <a:pt x="256" y="242"/>
                  <a:pt x="256" y="241"/>
                  <a:pt x="255" y="241"/>
                </a:cubicBezTo>
                <a:cubicBezTo>
                  <a:pt x="255" y="240"/>
                  <a:pt x="255" y="238"/>
                  <a:pt x="255" y="237"/>
                </a:cubicBezTo>
                <a:cubicBezTo>
                  <a:pt x="255" y="237"/>
                  <a:pt x="255" y="236"/>
                  <a:pt x="255" y="236"/>
                </a:cubicBezTo>
                <a:cubicBezTo>
                  <a:pt x="255" y="235"/>
                  <a:pt x="255" y="233"/>
                  <a:pt x="255" y="231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5" y="230"/>
                  <a:pt x="255" y="228"/>
                  <a:pt x="255" y="227"/>
                </a:cubicBezTo>
                <a:cubicBezTo>
                  <a:pt x="255" y="226"/>
                  <a:pt x="255" y="226"/>
                  <a:pt x="255" y="225"/>
                </a:cubicBezTo>
                <a:cubicBezTo>
                  <a:pt x="256" y="224"/>
                  <a:pt x="256" y="223"/>
                  <a:pt x="256" y="222"/>
                </a:cubicBezTo>
                <a:cubicBezTo>
                  <a:pt x="256" y="221"/>
                  <a:pt x="257" y="221"/>
                  <a:pt x="257" y="220"/>
                </a:cubicBezTo>
                <a:cubicBezTo>
                  <a:pt x="257" y="219"/>
                  <a:pt x="257" y="218"/>
                  <a:pt x="258" y="217"/>
                </a:cubicBezTo>
                <a:cubicBezTo>
                  <a:pt x="258" y="217"/>
                  <a:pt x="258" y="216"/>
                  <a:pt x="258" y="216"/>
                </a:cubicBezTo>
                <a:cubicBezTo>
                  <a:pt x="259" y="214"/>
                  <a:pt x="260" y="213"/>
                  <a:pt x="261" y="211"/>
                </a:cubicBezTo>
                <a:cubicBezTo>
                  <a:pt x="262" y="210"/>
                  <a:pt x="263" y="208"/>
                  <a:pt x="264" y="207"/>
                </a:cubicBezTo>
                <a:cubicBezTo>
                  <a:pt x="267" y="203"/>
                  <a:pt x="271" y="199"/>
                  <a:pt x="275" y="196"/>
                </a:cubicBezTo>
                <a:cubicBezTo>
                  <a:pt x="277" y="203"/>
                  <a:pt x="279" y="209"/>
                  <a:pt x="283" y="213"/>
                </a:cubicBezTo>
                <a:cubicBezTo>
                  <a:pt x="307" y="242"/>
                  <a:pt x="376" y="225"/>
                  <a:pt x="437" y="174"/>
                </a:cubicBezTo>
                <a:cubicBezTo>
                  <a:pt x="498" y="123"/>
                  <a:pt x="527" y="58"/>
                  <a:pt x="503" y="29"/>
                </a:cubicBezTo>
                <a:cubicBezTo>
                  <a:pt x="479" y="0"/>
                  <a:pt x="410" y="18"/>
                  <a:pt x="349" y="69"/>
                </a:cubicBezTo>
                <a:cubicBezTo>
                  <a:pt x="322" y="91"/>
                  <a:pt x="302" y="116"/>
                  <a:pt x="289" y="140"/>
                </a:cubicBezTo>
                <a:cubicBezTo>
                  <a:pt x="284" y="139"/>
                  <a:pt x="279" y="138"/>
                  <a:pt x="274" y="138"/>
                </a:cubicBezTo>
                <a:lnTo>
                  <a:pt x="274" y="138"/>
                </a:lnTo>
                <a:cubicBezTo>
                  <a:pt x="268" y="138"/>
                  <a:pt x="261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44" y="139"/>
                  <a:pt x="235" y="141"/>
                  <a:pt x="225" y="144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19" y="145"/>
                  <a:pt x="213" y="148"/>
                  <a:pt x="207" y="150"/>
                </a:cubicBezTo>
                <a:cubicBezTo>
                  <a:pt x="206" y="150"/>
                  <a:pt x="206" y="151"/>
                  <a:pt x="206" y="151"/>
                </a:cubicBezTo>
                <a:cubicBezTo>
                  <a:pt x="203" y="152"/>
                  <a:pt x="200" y="153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4" y="156"/>
                  <a:pt x="191" y="158"/>
                  <a:pt x="189" y="15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85" y="162"/>
                  <a:pt x="183" y="163"/>
                  <a:pt x="181" y="165"/>
                </a:cubicBezTo>
                <a:cubicBezTo>
                  <a:pt x="180" y="165"/>
                  <a:pt x="180" y="165"/>
                  <a:pt x="179" y="166"/>
                </a:cubicBezTo>
                <a:cubicBezTo>
                  <a:pt x="174" y="169"/>
                  <a:pt x="170" y="173"/>
                  <a:pt x="165" y="177"/>
                </a:cubicBezTo>
                <a:cubicBezTo>
                  <a:pt x="165" y="178"/>
                  <a:pt x="164" y="178"/>
                  <a:pt x="163" y="179"/>
                </a:cubicBezTo>
                <a:cubicBezTo>
                  <a:pt x="162" y="181"/>
                  <a:pt x="160" y="183"/>
                  <a:pt x="158" y="184"/>
                </a:cubicBezTo>
                <a:cubicBezTo>
                  <a:pt x="158" y="185"/>
                  <a:pt x="157" y="185"/>
                  <a:pt x="157" y="186"/>
                </a:cubicBezTo>
                <a:cubicBezTo>
                  <a:pt x="155" y="188"/>
                  <a:pt x="153" y="190"/>
                  <a:pt x="151" y="193"/>
                </a:cubicBezTo>
                <a:cubicBezTo>
                  <a:pt x="150" y="193"/>
                  <a:pt x="150" y="194"/>
                  <a:pt x="149" y="194"/>
                </a:cubicBezTo>
                <a:cubicBezTo>
                  <a:pt x="148" y="196"/>
                  <a:pt x="146" y="198"/>
                  <a:pt x="145" y="200"/>
                </a:cubicBezTo>
                <a:cubicBezTo>
                  <a:pt x="144" y="201"/>
                  <a:pt x="144" y="202"/>
                  <a:pt x="143" y="203"/>
                </a:cubicBezTo>
                <a:cubicBezTo>
                  <a:pt x="142" y="205"/>
                  <a:pt x="140" y="208"/>
                  <a:pt x="138" y="211"/>
                </a:cubicBezTo>
                <a:cubicBezTo>
                  <a:pt x="96" y="281"/>
                  <a:pt x="120" y="372"/>
                  <a:pt x="190" y="414"/>
                </a:cubicBezTo>
                <a:lnTo>
                  <a:pt x="181" y="430"/>
                </a:lnTo>
                <a:cubicBezTo>
                  <a:pt x="161" y="418"/>
                  <a:pt x="145" y="403"/>
                  <a:pt x="132" y="386"/>
                </a:cubicBezTo>
                <a:lnTo>
                  <a:pt x="17" y="580"/>
                </a:lnTo>
                <a:cubicBezTo>
                  <a:pt x="0" y="609"/>
                  <a:pt x="9" y="647"/>
                  <a:pt x="39" y="664"/>
                </a:cubicBezTo>
                <a:lnTo>
                  <a:pt x="44" y="667"/>
                </a:lnTo>
                <a:cubicBezTo>
                  <a:pt x="64" y="679"/>
                  <a:pt x="88" y="678"/>
                  <a:pt x="106" y="667"/>
                </a:cubicBezTo>
                <a:lnTo>
                  <a:pt x="91" y="614"/>
                </a:lnTo>
                <a:lnTo>
                  <a:pt x="158" y="595"/>
                </a:lnTo>
                <a:lnTo>
                  <a:pt x="140" y="532"/>
                </a:lnTo>
                <a:lnTo>
                  <a:pt x="204" y="519"/>
                </a:lnTo>
                <a:lnTo>
                  <a:pt x="253" y="434"/>
                </a:lnTo>
                <a:cubicBezTo>
                  <a:pt x="254" y="434"/>
                  <a:pt x="254" y="434"/>
                  <a:pt x="255" y="434"/>
                </a:cubicBezTo>
                <a:cubicBezTo>
                  <a:pt x="255" y="434"/>
                  <a:pt x="256" y="434"/>
                  <a:pt x="256" y="434"/>
                </a:cubicBezTo>
                <a:cubicBezTo>
                  <a:pt x="258" y="435"/>
                  <a:pt x="260" y="435"/>
                  <a:pt x="263" y="435"/>
                </a:cubicBezTo>
                <a:cubicBezTo>
                  <a:pt x="263" y="435"/>
                  <a:pt x="264" y="435"/>
                  <a:pt x="264" y="435"/>
                </a:cubicBezTo>
                <a:cubicBezTo>
                  <a:pt x="266" y="435"/>
                  <a:pt x="269" y="435"/>
                  <a:pt x="271" y="435"/>
                </a:cubicBezTo>
                <a:cubicBezTo>
                  <a:pt x="271" y="435"/>
                  <a:pt x="272" y="435"/>
                  <a:pt x="272" y="435"/>
                </a:cubicBezTo>
                <a:cubicBezTo>
                  <a:pt x="275" y="435"/>
                  <a:pt x="277" y="434"/>
                  <a:pt x="280" y="434"/>
                </a:cubicBezTo>
                <a:cubicBezTo>
                  <a:pt x="280" y="434"/>
                  <a:pt x="280" y="434"/>
                  <a:pt x="280" y="434"/>
                </a:cubicBezTo>
                <a:cubicBezTo>
                  <a:pt x="294" y="433"/>
                  <a:pt x="307" y="430"/>
                  <a:pt x="320" y="425"/>
                </a:cubicBezTo>
                <a:close/>
                <a:moveTo>
                  <a:pt x="301" y="198"/>
                </a:moveTo>
                <a:lnTo>
                  <a:pt x="301" y="198"/>
                </a:lnTo>
                <a:cubicBezTo>
                  <a:pt x="299" y="196"/>
                  <a:pt x="298" y="194"/>
                  <a:pt x="298" y="190"/>
                </a:cubicBezTo>
                <a:cubicBezTo>
                  <a:pt x="305" y="190"/>
                  <a:pt x="313" y="192"/>
                  <a:pt x="320" y="196"/>
                </a:cubicBezTo>
                <a:cubicBezTo>
                  <a:pt x="323" y="198"/>
                  <a:pt x="326" y="201"/>
                  <a:pt x="329" y="203"/>
                </a:cubicBezTo>
                <a:cubicBezTo>
                  <a:pt x="315" y="205"/>
                  <a:pt x="305" y="203"/>
                  <a:pt x="301" y="198"/>
                </a:cubicBezTo>
                <a:close/>
                <a:moveTo>
                  <a:pt x="364" y="87"/>
                </a:moveTo>
                <a:lnTo>
                  <a:pt x="364" y="87"/>
                </a:lnTo>
                <a:cubicBezTo>
                  <a:pt x="419" y="40"/>
                  <a:pt x="474" y="30"/>
                  <a:pt x="485" y="44"/>
                </a:cubicBezTo>
                <a:cubicBezTo>
                  <a:pt x="497" y="58"/>
                  <a:pt x="477" y="110"/>
                  <a:pt x="422" y="156"/>
                </a:cubicBezTo>
                <a:cubicBezTo>
                  <a:pt x="406" y="169"/>
                  <a:pt x="391" y="179"/>
                  <a:pt x="376" y="187"/>
                </a:cubicBezTo>
                <a:cubicBezTo>
                  <a:pt x="373" y="183"/>
                  <a:pt x="370" y="180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5" y="176"/>
                  <a:pt x="365" y="175"/>
                  <a:pt x="364" y="175"/>
                </a:cubicBezTo>
                <a:cubicBezTo>
                  <a:pt x="363" y="174"/>
                  <a:pt x="362" y="173"/>
                  <a:pt x="360" y="171"/>
                </a:cubicBezTo>
                <a:cubicBezTo>
                  <a:pt x="360" y="171"/>
                  <a:pt x="359" y="170"/>
                  <a:pt x="358" y="170"/>
                </a:cubicBezTo>
                <a:cubicBezTo>
                  <a:pt x="357" y="169"/>
                  <a:pt x="356" y="168"/>
                  <a:pt x="354" y="167"/>
                </a:cubicBezTo>
                <a:cubicBezTo>
                  <a:pt x="353" y="166"/>
                  <a:pt x="352" y="165"/>
                  <a:pt x="351" y="165"/>
                </a:cubicBezTo>
                <a:cubicBezTo>
                  <a:pt x="350" y="164"/>
                  <a:pt x="349" y="163"/>
                  <a:pt x="348" y="163"/>
                </a:cubicBezTo>
                <a:cubicBezTo>
                  <a:pt x="346" y="161"/>
                  <a:pt x="344" y="160"/>
                  <a:pt x="342" y="159"/>
                </a:cubicBezTo>
                <a:cubicBezTo>
                  <a:pt x="339" y="157"/>
                  <a:pt x="337" y="156"/>
                  <a:pt x="334" y="154"/>
                </a:cubicBezTo>
                <a:cubicBezTo>
                  <a:pt x="334" y="154"/>
                  <a:pt x="334" y="154"/>
                  <a:pt x="333" y="154"/>
                </a:cubicBezTo>
                <a:cubicBezTo>
                  <a:pt x="331" y="153"/>
                  <a:pt x="328" y="151"/>
                  <a:pt x="326" y="150"/>
                </a:cubicBezTo>
                <a:cubicBezTo>
                  <a:pt x="321" y="148"/>
                  <a:pt x="317" y="147"/>
                  <a:pt x="313" y="145"/>
                </a:cubicBezTo>
                <a:cubicBezTo>
                  <a:pt x="323" y="127"/>
                  <a:pt x="340" y="106"/>
                  <a:pt x="364" y="87"/>
                </a:cubicBezTo>
                <a:close/>
                <a:moveTo>
                  <a:pt x="37" y="592"/>
                </a:moveTo>
                <a:lnTo>
                  <a:pt x="37" y="592"/>
                </a:lnTo>
                <a:lnTo>
                  <a:pt x="125" y="444"/>
                </a:lnTo>
                <a:lnTo>
                  <a:pt x="136" y="451"/>
                </a:lnTo>
                <a:lnTo>
                  <a:pt x="41" y="613"/>
                </a:lnTo>
                <a:cubicBezTo>
                  <a:pt x="38" y="618"/>
                  <a:pt x="36" y="623"/>
                  <a:pt x="36" y="628"/>
                </a:cubicBezTo>
                <a:cubicBezTo>
                  <a:pt x="30" y="617"/>
                  <a:pt x="30" y="603"/>
                  <a:pt x="37" y="5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02" y="2566896"/>
            <a:ext cx="2771134" cy="18474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53" y="2566896"/>
            <a:ext cx="2778494" cy="18543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75" y="2559976"/>
            <a:ext cx="2781514" cy="1854342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1121212" y="495995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1212" y="5329285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4705243" y="495995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05243" y="5329285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8289274" y="495995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89274" y="5329285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8819" y="1546505"/>
            <a:ext cx="1032984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38819" y="1179107"/>
            <a:ext cx="30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在此添加标题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64747" y="2019657"/>
            <a:ext cx="1711004" cy="171100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2225" cap="flat" cmpd="sng" algn="ctr">
            <a:solidFill>
              <a:srgbClr val="404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240498" y="1311731"/>
            <a:ext cx="1711004" cy="171100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2225" cap="flat" cmpd="sng" algn="ctr">
            <a:solidFill>
              <a:srgbClr val="404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716249" y="2019657"/>
            <a:ext cx="1711004" cy="171100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2059522" y="401807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3121" y="4387403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9065006" y="401807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88605" y="4387403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562263" y="318245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85862" y="3551789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>
            <a:off x="7036475" y="2038841"/>
            <a:ext cx="992665" cy="992665"/>
          </a:xfrm>
          <a:prstGeom prst="teardrop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>
          <a:xfrm>
            <a:off x="2011436" y="2038841"/>
            <a:ext cx="992665" cy="99266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泪滴形 3"/>
          <p:cNvSpPr/>
          <p:nvPr/>
        </p:nvSpPr>
        <p:spPr>
          <a:xfrm>
            <a:off x="2011436" y="4165626"/>
            <a:ext cx="992665" cy="992665"/>
          </a:xfrm>
          <a:prstGeom prst="teardrop">
            <a:avLst/>
          </a:prstGeom>
          <a:solidFill>
            <a:srgbClr val="48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泪滴形 4"/>
          <p:cNvSpPr/>
          <p:nvPr/>
        </p:nvSpPr>
        <p:spPr>
          <a:xfrm>
            <a:off x="7036475" y="4165626"/>
            <a:ext cx="992665" cy="99266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23725" y="4466768"/>
            <a:ext cx="612646" cy="436027"/>
            <a:chOff x="8869199" y="4098647"/>
            <a:chExt cx="606426" cy="431601"/>
          </a:xfrm>
          <a:solidFill>
            <a:schemeClr val="bg1"/>
          </a:solidFill>
        </p:grpSpPr>
        <p:sp>
          <p:nvSpPr>
            <p:cNvPr id="7" name="Freeform 363"/>
            <p:cNvSpPr>
              <a:spLocks noEditPoints="1"/>
            </p:cNvSpPr>
            <p:nvPr/>
          </p:nvSpPr>
          <p:spPr bwMode="auto">
            <a:xfrm>
              <a:off x="8869199" y="4098647"/>
              <a:ext cx="606426" cy="431601"/>
            </a:xfrm>
            <a:custGeom>
              <a:avLst/>
              <a:gdLst>
                <a:gd name="T0" fmla="*/ 279 w 288"/>
                <a:gd name="T1" fmla="*/ 24 h 206"/>
                <a:gd name="T2" fmla="*/ 222 w 288"/>
                <a:gd name="T3" fmla="*/ 24 h 206"/>
                <a:gd name="T4" fmla="*/ 221 w 288"/>
                <a:gd name="T5" fmla="*/ 24 h 206"/>
                <a:gd name="T6" fmla="*/ 213 w 288"/>
                <a:gd name="T7" fmla="*/ 8 h 206"/>
                <a:gd name="T8" fmla="*/ 201 w 288"/>
                <a:gd name="T9" fmla="*/ 0 h 206"/>
                <a:gd name="T10" fmla="*/ 90 w 288"/>
                <a:gd name="T11" fmla="*/ 0 h 206"/>
                <a:gd name="T12" fmla="*/ 77 w 288"/>
                <a:gd name="T13" fmla="*/ 8 h 206"/>
                <a:gd name="T14" fmla="*/ 69 w 288"/>
                <a:gd name="T15" fmla="*/ 24 h 206"/>
                <a:gd name="T16" fmla="*/ 69 w 288"/>
                <a:gd name="T17" fmla="*/ 24 h 206"/>
                <a:gd name="T18" fmla="*/ 9 w 288"/>
                <a:gd name="T19" fmla="*/ 24 h 206"/>
                <a:gd name="T20" fmla="*/ 0 w 288"/>
                <a:gd name="T21" fmla="*/ 33 h 206"/>
                <a:gd name="T22" fmla="*/ 0 w 288"/>
                <a:gd name="T23" fmla="*/ 197 h 206"/>
                <a:gd name="T24" fmla="*/ 9 w 288"/>
                <a:gd name="T25" fmla="*/ 206 h 206"/>
                <a:gd name="T26" fmla="*/ 279 w 288"/>
                <a:gd name="T27" fmla="*/ 206 h 206"/>
                <a:gd name="T28" fmla="*/ 288 w 288"/>
                <a:gd name="T29" fmla="*/ 197 h 206"/>
                <a:gd name="T30" fmla="*/ 288 w 288"/>
                <a:gd name="T31" fmla="*/ 33 h 206"/>
                <a:gd name="T32" fmla="*/ 279 w 288"/>
                <a:gd name="T33" fmla="*/ 24 h 206"/>
                <a:gd name="T34" fmla="*/ 144 w 288"/>
                <a:gd name="T35" fmla="*/ 181 h 206"/>
                <a:gd name="T36" fmla="*/ 76 w 288"/>
                <a:gd name="T37" fmla="*/ 113 h 206"/>
                <a:gd name="T38" fmla="*/ 144 w 288"/>
                <a:gd name="T39" fmla="*/ 45 h 206"/>
                <a:gd name="T40" fmla="*/ 212 w 288"/>
                <a:gd name="T41" fmla="*/ 113 h 206"/>
                <a:gd name="T42" fmla="*/ 144 w 288"/>
                <a:gd name="T43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06">
                  <a:moveTo>
                    <a:pt x="279" y="24"/>
                  </a:move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4"/>
                    <a:pt x="221" y="24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11" y="3"/>
                    <a:pt x="205" y="0"/>
                    <a:pt x="20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79" y="3"/>
                    <a:pt x="77" y="8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4" y="24"/>
                    <a:pt x="0" y="28"/>
                    <a:pt x="0" y="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2"/>
                    <a:pt x="4" y="206"/>
                    <a:pt x="9" y="206"/>
                  </a:cubicBezTo>
                  <a:cubicBezTo>
                    <a:pt x="279" y="206"/>
                    <a:pt x="279" y="206"/>
                    <a:pt x="279" y="206"/>
                  </a:cubicBezTo>
                  <a:cubicBezTo>
                    <a:pt x="284" y="206"/>
                    <a:pt x="288" y="202"/>
                    <a:pt x="288" y="197"/>
                  </a:cubicBezTo>
                  <a:cubicBezTo>
                    <a:pt x="288" y="33"/>
                    <a:pt x="288" y="33"/>
                    <a:pt x="288" y="33"/>
                  </a:cubicBezTo>
                  <a:cubicBezTo>
                    <a:pt x="288" y="28"/>
                    <a:pt x="284" y="24"/>
                    <a:pt x="279" y="24"/>
                  </a:cubicBezTo>
                  <a:close/>
                  <a:moveTo>
                    <a:pt x="144" y="181"/>
                  </a:moveTo>
                  <a:cubicBezTo>
                    <a:pt x="107" y="181"/>
                    <a:pt x="76" y="150"/>
                    <a:pt x="76" y="113"/>
                  </a:cubicBezTo>
                  <a:cubicBezTo>
                    <a:pt x="76" y="76"/>
                    <a:pt x="107" y="45"/>
                    <a:pt x="144" y="45"/>
                  </a:cubicBezTo>
                  <a:cubicBezTo>
                    <a:pt x="182" y="45"/>
                    <a:pt x="212" y="76"/>
                    <a:pt x="212" y="113"/>
                  </a:cubicBezTo>
                  <a:cubicBezTo>
                    <a:pt x="212" y="150"/>
                    <a:pt x="182" y="181"/>
                    <a:pt x="14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Oval 364"/>
            <p:cNvSpPr>
              <a:spLocks noChangeArrowheads="1"/>
            </p:cNvSpPr>
            <p:nvPr/>
          </p:nvSpPr>
          <p:spPr bwMode="auto">
            <a:xfrm>
              <a:off x="9082265" y="4240692"/>
              <a:ext cx="185752" cy="18575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14592" y="2220164"/>
            <a:ext cx="386352" cy="618163"/>
            <a:chOff x="2246138" y="4024893"/>
            <a:chExt cx="382430" cy="611888"/>
          </a:xfrm>
          <a:solidFill>
            <a:schemeClr val="bg1"/>
          </a:solidFill>
        </p:grpSpPr>
        <p:sp>
          <p:nvSpPr>
            <p:cNvPr id="10" name="Freeform 626"/>
            <p:cNvSpPr/>
            <p:nvPr/>
          </p:nvSpPr>
          <p:spPr bwMode="auto">
            <a:xfrm>
              <a:off x="2246138" y="4194253"/>
              <a:ext cx="382430" cy="442528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627"/>
            <p:cNvSpPr/>
            <p:nvPr/>
          </p:nvSpPr>
          <p:spPr bwMode="auto">
            <a:xfrm>
              <a:off x="2349939" y="4024893"/>
              <a:ext cx="180290" cy="404283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56841" y="2220164"/>
            <a:ext cx="551932" cy="618163"/>
            <a:chOff x="6622902" y="4065869"/>
            <a:chExt cx="546329" cy="611888"/>
          </a:xfrm>
          <a:solidFill>
            <a:schemeClr val="bg1"/>
          </a:solidFill>
        </p:grpSpPr>
        <p:sp>
          <p:nvSpPr>
            <p:cNvPr id="13" name="Freeform 628"/>
            <p:cNvSpPr/>
            <p:nvPr/>
          </p:nvSpPr>
          <p:spPr bwMode="auto">
            <a:xfrm>
              <a:off x="6726706" y="4169670"/>
              <a:ext cx="344189" cy="289556"/>
            </a:xfrm>
            <a:custGeom>
              <a:avLst/>
              <a:gdLst>
                <a:gd name="T0" fmla="*/ 163 w 163"/>
                <a:gd name="T1" fmla="*/ 81 h 139"/>
                <a:gd name="T2" fmla="*/ 81 w 163"/>
                <a:gd name="T3" fmla="*/ 0 h 139"/>
                <a:gd name="T4" fmla="*/ 0 w 163"/>
                <a:gd name="T5" fmla="*/ 81 h 139"/>
                <a:gd name="T6" fmla="*/ 24 w 163"/>
                <a:gd name="T7" fmla="*/ 139 h 139"/>
                <a:gd name="T8" fmla="*/ 39 w 163"/>
                <a:gd name="T9" fmla="*/ 120 h 139"/>
                <a:gd name="T10" fmla="*/ 24 w 163"/>
                <a:gd name="T11" fmla="*/ 81 h 139"/>
                <a:gd name="T12" fmla="*/ 81 w 163"/>
                <a:gd name="T13" fmla="*/ 24 h 139"/>
                <a:gd name="T14" fmla="*/ 139 w 163"/>
                <a:gd name="T15" fmla="*/ 81 h 139"/>
                <a:gd name="T16" fmla="*/ 123 w 163"/>
                <a:gd name="T17" fmla="*/ 120 h 139"/>
                <a:gd name="T18" fmla="*/ 139 w 163"/>
                <a:gd name="T19" fmla="*/ 139 h 139"/>
                <a:gd name="T20" fmla="*/ 163 w 163"/>
                <a:gd name="T21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39">
                  <a:moveTo>
                    <a:pt x="163" y="81"/>
                  </a:moveTo>
                  <a:cubicBezTo>
                    <a:pt x="163" y="36"/>
                    <a:pt x="126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04"/>
                    <a:pt x="9" y="124"/>
                    <a:pt x="24" y="139"/>
                  </a:cubicBezTo>
                  <a:cubicBezTo>
                    <a:pt x="28" y="132"/>
                    <a:pt x="33" y="126"/>
                    <a:pt x="39" y="120"/>
                  </a:cubicBezTo>
                  <a:cubicBezTo>
                    <a:pt x="30" y="110"/>
                    <a:pt x="24" y="96"/>
                    <a:pt x="24" y="81"/>
                  </a:cubicBezTo>
                  <a:cubicBezTo>
                    <a:pt x="24" y="50"/>
                    <a:pt x="49" y="24"/>
                    <a:pt x="81" y="24"/>
                  </a:cubicBezTo>
                  <a:cubicBezTo>
                    <a:pt x="113" y="24"/>
                    <a:pt x="139" y="50"/>
                    <a:pt x="139" y="81"/>
                  </a:cubicBezTo>
                  <a:cubicBezTo>
                    <a:pt x="139" y="96"/>
                    <a:pt x="133" y="110"/>
                    <a:pt x="123" y="120"/>
                  </a:cubicBezTo>
                  <a:cubicBezTo>
                    <a:pt x="129" y="125"/>
                    <a:pt x="135" y="132"/>
                    <a:pt x="139" y="139"/>
                  </a:cubicBezTo>
                  <a:cubicBezTo>
                    <a:pt x="153" y="124"/>
                    <a:pt x="163" y="104"/>
                    <a:pt x="163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629"/>
            <p:cNvSpPr/>
            <p:nvPr/>
          </p:nvSpPr>
          <p:spPr bwMode="auto">
            <a:xfrm>
              <a:off x="6622902" y="4065869"/>
              <a:ext cx="546329" cy="513549"/>
            </a:xfrm>
            <a:custGeom>
              <a:avLst/>
              <a:gdLst>
                <a:gd name="T0" fmla="*/ 259 w 259"/>
                <a:gd name="T1" fmla="*/ 129 h 244"/>
                <a:gd name="T2" fmla="*/ 130 w 259"/>
                <a:gd name="T3" fmla="*/ 0 h 244"/>
                <a:gd name="T4" fmla="*/ 0 w 259"/>
                <a:gd name="T5" fmla="*/ 129 h 244"/>
                <a:gd name="T6" fmla="*/ 70 w 259"/>
                <a:gd name="T7" fmla="*/ 244 h 244"/>
                <a:gd name="T8" fmla="*/ 65 w 259"/>
                <a:gd name="T9" fmla="*/ 217 h 244"/>
                <a:gd name="T10" fmla="*/ 65 w 259"/>
                <a:gd name="T11" fmla="*/ 214 h 244"/>
                <a:gd name="T12" fmla="*/ 23 w 259"/>
                <a:gd name="T13" fmla="*/ 129 h 244"/>
                <a:gd name="T14" fmla="*/ 130 w 259"/>
                <a:gd name="T15" fmla="*/ 23 h 244"/>
                <a:gd name="T16" fmla="*/ 236 w 259"/>
                <a:gd name="T17" fmla="*/ 129 h 244"/>
                <a:gd name="T18" fmla="*/ 195 w 259"/>
                <a:gd name="T19" fmla="*/ 214 h 244"/>
                <a:gd name="T20" fmla="*/ 195 w 259"/>
                <a:gd name="T21" fmla="*/ 217 h 244"/>
                <a:gd name="T22" fmla="*/ 191 w 259"/>
                <a:gd name="T23" fmla="*/ 244 h 244"/>
                <a:gd name="T24" fmla="*/ 259 w 259"/>
                <a:gd name="T25" fmla="*/ 1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44">
                  <a:moveTo>
                    <a:pt x="259" y="129"/>
                  </a:moveTo>
                  <a:cubicBezTo>
                    <a:pt x="259" y="58"/>
                    <a:pt x="201" y="0"/>
                    <a:pt x="130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179"/>
                    <a:pt x="29" y="223"/>
                    <a:pt x="70" y="244"/>
                  </a:cubicBezTo>
                  <a:cubicBezTo>
                    <a:pt x="67" y="233"/>
                    <a:pt x="65" y="223"/>
                    <a:pt x="65" y="217"/>
                  </a:cubicBezTo>
                  <a:cubicBezTo>
                    <a:pt x="65" y="216"/>
                    <a:pt x="65" y="215"/>
                    <a:pt x="65" y="214"/>
                  </a:cubicBezTo>
                  <a:cubicBezTo>
                    <a:pt x="40" y="195"/>
                    <a:pt x="23" y="164"/>
                    <a:pt x="23" y="129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6" y="71"/>
                    <a:pt x="236" y="129"/>
                  </a:cubicBezTo>
                  <a:cubicBezTo>
                    <a:pt x="236" y="164"/>
                    <a:pt x="220" y="194"/>
                    <a:pt x="195" y="214"/>
                  </a:cubicBezTo>
                  <a:cubicBezTo>
                    <a:pt x="195" y="215"/>
                    <a:pt x="195" y="216"/>
                    <a:pt x="195" y="217"/>
                  </a:cubicBezTo>
                  <a:cubicBezTo>
                    <a:pt x="195" y="223"/>
                    <a:pt x="193" y="233"/>
                    <a:pt x="191" y="244"/>
                  </a:cubicBezTo>
                  <a:cubicBezTo>
                    <a:pt x="232" y="222"/>
                    <a:pt x="259" y="179"/>
                    <a:pt x="259" y="1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630"/>
            <p:cNvSpPr/>
            <p:nvPr/>
          </p:nvSpPr>
          <p:spPr bwMode="auto">
            <a:xfrm>
              <a:off x="6808654" y="4437372"/>
              <a:ext cx="174825" cy="240385"/>
            </a:xfrm>
            <a:custGeom>
              <a:avLst/>
              <a:gdLst>
                <a:gd name="T0" fmla="*/ 21 w 84"/>
                <a:gd name="T1" fmla="*/ 113 h 113"/>
                <a:gd name="T2" fmla="*/ 64 w 84"/>
                <a:gd name="T3" fmla="*/ 113 h 113"/>
                <a:gd name="T4" fmla="*/ 84 w 84"/>
                <a:gd name="T5" fmla="*/ 41 h 113"/>
                <a:gd name="T6" fmla="*/ 43 w 84"/>
                <a:gd name="T7" fmla="*/ 0 h 113"/>
                <a:gd name="T8" fmla="*/ 42 w 84"/>
                <a:gd name="T9" fmla="*/ 0 h 113"/>
                <a:gd name="T10" fmla="*/ 42 w 84"/>
                <a:gd name="T11" fmla="*/ 0 h 113"/>
                <a:gd name="T12" fmla="*/ 42 w 84"/>
                <a:gd name="T13" fmla="*/ 0 h 113"/>
                <a:gd name="T14" fmla="*/ 42 w 84"/>
                <a:gd name="T15" fmla="*/ 0 h 113"/>
                <a:gd name="T16" fmla="*/ 0 w 84"/>
                <a:gd name="T17" fmla="*/ 41 h 113"/>
                <a:gd name="T18" fmla="*/ 21 w 84"/>
                <a:gd name="T1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13">
                  <a:moveTo>
                    <a:pt x="21" y="113"/>
                  </a:moveTo>
                  <a:cubicBezTo>
                    <a:pt x="64" y="113"/>
                    <a:pt x="64" y="113"/>
                    <a:pt x="64" y="113"/>
                  </a:cubicBezTo>
                  <a:cubicBezTo>
                    <a:pt x="73" y="90"/>
                    <a:pt x="84" y="52"/>
                    <a:pt x="84" y="41"/>
                  </a:cubicBezTo>
                  <a:cubicBezTo>
                    <a:pt x="84" y="19"/>
                    <a:pt x="66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52"/>
                    <a:pt x="11" y="90"/>
                    <a:pt x="21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631"/>
            <p:cNvSpPr/>
            <p:nvPr/>
          </p:nvSpPr>
          <p:spPr bwMode="auto">
            <a:xfrm>
              <a:off x="6830507" y="4273474"/>
              <a:ext cx="125657" cy="131119"/>
            </a:xfrm>
            <a:custGeom>
              <a:avLst/>
              <a:gdLst>
                <a:gd name="T0" fmla="*/ 60 w 60"/>
                <a:gd name="T1" fmla="*/ 30 h 61"/>
                <a:gd name="T2" fmla="*/ 30 w 60"/>
                <a:gd name="T3" fmla="*/ 0 h 61"/>
                <a:gd name="T4" fmla="*/ 0 w 60"/>
                <a:gd name="T5" fmla="*/ 30 h 61"/>
                <a:gd name="T6" fmla="*/ 14 w 60"/>
                <a:gd name="T7" fmla="*/ 56 h 61"/>
                <a:gd name="T8" fmla="*/ 30 w 60"/>
                <a:gd name="T9" fmla="*/ 61 h 61"/>
                <a:gd name="T10" fmla="*/ 46 w 60"/>
                <a:gd name="T11" fmla="*/ 56 h 61"/>
                <a:gd name="T12" fmla="*/ 60 w 60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1">
                  <a:moveTo>
                    <a:pt x="60" y="30"/>
                  </a:moveTo>
                  <a:cubicBezTo>
                    <a:pt x="60" y="14"/>
                    <a:pt x="47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1"/>
                    <a:pt x="5" y="51"/>
                    <a:pt x="14" y="56"/>
                  </a:cubicBezTo>
                  <a:cubicBezTo>
                    <a:pt x="19" y="59"/>
                    <a:pt x="24" y="61"/>
                    <a:pt x="30" y="61"/>
                  </a:cubicBezTo>
                  <a:cubicBezTo>
                    <a:pt x="36" y="61"/>
                    <a:pt x="41" y="59"/>
                    <a:pt x="46" y="56"/>
                  </a:cubicBezTo>
                  <a:cubicBezTo>
                    <a:pt x="55" y="51"/>
                    <a:pt x="60" y="41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31802" y="4355635"/>
            <a:ext cx="551931" cy="612646"/>
            <a:chOff x="4400365" y="4030355"/>
            <a:chExt cx="546328" cy="606426"/>
          </a:xfrm>
          <a:solidFill>
            <a:schemeClr val="bg1"/>
          </a:solidFill>
        </p:grpSpPr>
        <p:sp>
          <p:nvSpPr>
            <p:cNvPr id="18" name="Freeform 718"/>
            <p:cNvSpPr/>
            <p:nvPr/>
          </p:nvSpPr>
          <p:spPr bwMode="auto">
            <a:xfrm>
              <a:off x="4400365" y="4139621"/>
              <a:ext cx="546328" cy="497160"/>
            </a:xfrm>
            <a:custGeom>
              <a:avLst/>
              <a:gdLst>
                <a:gd name="T0" fmla="*/ 217 w 260"/>
                <a:gd name="T1" fmla="*/ 8 h 235"/>
                <a:gd name="T2" fmla="*/ 187 w 260"/>
                <a:gd name="T3" fmla="*/ 9 h 235"/>
                <a:gd name="T4" fmla="*/ 188 w 260"/>
                <a:gd name="T5" fmla="*/ 39 h 235"/>
                <a:gd name="T6" fmla="*/ 218 w 260"/>
                <a:gd name="T7" fmla="*/ 105 h 235"/>
                <a:gd name="T8" fmla="*/ 130 w 260"/>
                <a:gd name="T9" fmla="*/ 193 h 235"/>
                <a:gd name="T10" fmla="*/ 42 w 260"/>
                <a:gd name="T11" fmla="*/ 105 h 235"/>
                <a:gd name="T12" fmla="*/ 72 w 260"/>
                <a:gd name="T13" fmla="*/ 39 h 235"/>
                <a:gd name="T14" fmla="*/ 73 w 260"/>
                <a:gd name="T15" fmla="*/ 9 h 235"/>
                <a:gd name="T16" fmla="*/ 44 w 260"/>
                <a:gd name="T17" fmla="*/ 7 h 235"/>
                <a:gd name="T18" fmla="*/ 44 w 260"/>
                <a:gd name="T19" fmla="*/ 7 h 235"/>
                <a:gd name="T20" fmla="*/ 0 w 260"/>
                <a:gd name="T21" fmla="*/ 105 h 235"/>
                <a:gd name="T22" fmla="*/ 130 w 260"/>
                <a:gd name="T23" fmla="*/ 235 h 235"/>
                <a:gd name="T24" fmla="*/ 260 w 260"/>
                <a:gd name="T25" fmla="*/ 105 h 235"/>
                <a:gd name="T26" fmla="*/ 217 w 260"/>
                <a:gd name="T27" fmla="*/ 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35">
                  <a:moveTo>
                    <a:pt x="217" y="8"/>
                  </a:moveTo>
                  <a:cubicBezTo>
                    <a:pt x="208" y="0"/>
                    <a:pt x="194" y="1"/>
                    <a:pt x="187" y="9"/>
                  </a:cubicBezTo>
                  <a:cubicBezTo>
                    <a:pt x="179" y="18"/>
                    <a:pt x="180" y="31"/>
                    <a:pt x="188" y="39"/>
                  </a:cubicBezTo>
                  <a:cubicBezTo>
                    <a:pt x="206" y="55"/>
                    <a:pt x="218" y="79"/>
                    <a:pt x="218" y="105"/>
                  </a:cubicBezTo>
                  <a:cubicBezTo>
                    <a:pt x="218" y="153"/>
                    <a:pt x="178" y="193"/>
                    <a:pt x="130" y="193"/>
                  </a:cubicBezTo>
                  <a:cubicBezTo>
                    <a:pt x="81" y="193"/>
                    <a:pt x="42" y="153"/>
                    <a:pt x="42" y="105"/>
                  </a:cubicBezTo>
                  <a:cubicBezTo>
                    <a:pt x="42" y="79"/>
                    <a:pt x="53" y="55"/>
                    <a:pt x="72" y="39"/>
                  </a:cubicBezTo>
                  <a:cubicBezTo>
                    <a:pt x="80" y="31"/>
                    <a:pt x="81" y="18"/>
                    <a:pt x="73" y="9"/>
                  </a:cubicBezTo>
                  <a:cubicBezTo>
                    <a:pt x="66" y="0"/>
                    <a:pt x="52" y="0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17" y="31"/>
                    <a:pt x="0" y="66"/>
                    <a:pt x="0" y="105"/>
                  </a:cubicBezTo>
                  <a:cubicBezTo>
                    <a:pt x="0" y="177"/>
                    <a:pt x="58" y="235"/>
                    <a:pt x="130" y="235"/>
                  </a:cubicBezTo>
                  <a:cubicBezTo>
                    <a:pt x="202" y="235"/>
                    <a:pt x="260" y="177"/>
                    <a:pt x="260" y="105"/>
                  </a:cubicBezTo>
                  <a:cubicBezTo>
                    <a:pt x="260" y="66"/>
                    <a:pt x="243" y="31"/>
                    <a:pt x="2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719"/>
            <p:cNvSpPr/>
            <p:nvPr/>
          </p:nvSpPr>
          <p:spPr bwMode="auto">
            <a:xfrm>
              <a:off x="4629823" y="4030355"/>
              <a:ext cx="87412" cy="376968"/>
            </a:xfrm>
            <a:custGeom>
              <a:avLst/>
              <a:gdLst>
                <a:gd name="T0" fmla="*/ 21 w 42"/>
                <a:gd name="T1" fmla="*/ 179 h 179"/>
                <a:gd name="T2" fmla="*/ 42 w 42"/>
                <a:gd name="T3" fmla="*/ 158 h 179"/>
                <a:gd name="T4" fmla="*/ 42 w 42"/>
                <a:gd name="T5" fmla="*/ 22 h 179"/>
                <a:gd name="T6" fmla="*/ 21 w 42"/>
                <a:gd name="T7" fmla="*/ 0 h 179"/>
                <a:gd name="T8" fmla="*/ 0 w 42"/>
                <a:gd name="T9" fmla="*/ 22 h 179"/>
                <a:gd name="T10" fmla="*/ 0 w 42"/>
                <a:gd name="T11" fmla="*/ 158 h 179"/>
                <a:gd name="T12" fmla="*/ 21 w 4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79">
                  <a:moveTo>
                    <a:pt x="21" y="179"/>
                  </a:moveTo>
                  <a:cubicBezTo>
                    <a:pt x="33" y="179"/>
                    <a:pt x="42" y="170"/>
                    <a:pt x="42" y="158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9" y="179"/>
                    <a:pt x="21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TextBox 76"/>
          <p:cNvSpPr txBox="1"/>
          <p:nvPr/>
        </p:nvSpPr>
        <p:spPr>
          <a:xfrm>
            <a:off x="3137929" y="195569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37929" y="2263636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8134005" y="195569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34005" y="2263636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3137929" y="409669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37929" y="4404629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8134005" y="409669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34005" y="4404629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5"/>
          <p:cNvGrpSpPr/>
          <p:nvPr/>
        </p:nvGrpSpPr>
        <p:grpSpPr>
          <a:xfrm>
            <a:off x="960028" y="1506564"/>
            <a:ext cx="4360635" cy="4008195"/>
            <a:chOff x="1802741" y="2042460"/>
            <a:chExt cx="4134755" cy="3800571"/>
          </a:xfrm>
        </p:grpSpPr>
        <p:grpSp>
          <p:nvGrpSpPr>
            <p:cNvPr id="38" name="Group 3"/>
            <p:cNvGrpSpPr/>
            <p:nvPr/>
          </p:nvGrpSpPr>
          <p:grpSpPr>
            <a:xfrm>
              <a:off x="1802741" y="2042460"/>
              <a:ext cx="829215" cy="3800571"/>
              <a:chOff x="1802741" y="2042460"/>
              <a:chExt cx="829215" cy="3800571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2047737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5"/>
            <p:cNvGrpSpPr/>
            <p:nvPr/>
          </p:nvGrpSpPr>
          <p:grpSpPr>
            <a:xfrm>
              <a:off x="2899558" y="2042460"/>
              <a:ext cx="829215" cy="3800571"/>
              <a:chOff x="2899558" y="2042460"/>
              <a:chExt cx="829215" cy="3800571"/>
            </a:xfrm>
          </p:grpSpPr>
          <p:sp>
            <p:nvSpPr>
              <p:cNvPr id="46" name="Freeform 5"/>
              <p:cNvSpPr/>
              <p:nvPr/>
            </p:nvSpPr>
            <p:spPr bwMode="auto">
              <a:xfrm>
                <a:off x="3144554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1"/>
            <p:cNvGrpSpPr/>
            <p:nvPr/>
          </p:nvGrpSpPr>
          <p:grpSpPr>
            <a:xfrm>
              <a:off x="4011464" y="2042460"/>
              <a:ext cx="829215" cy="3800571"/>
              <a:chOff x="4055006" y="2042460"/>
              <a:chExt cx="829215" cy="3800571"/>
            </a:xfrm>
          </p:grpSpPr>
          <p:sp>
            <p:nvSpPr>
              <p:cNvPr id="44" name="Freeform 5"/>
              <p:cNvSpPr/>
              <p:nvPr/>
            </p:nvSpPr>
            <p:spPr bwMode="auto">
              <a:xfrm>
                <a:off x="4300002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34"/>
            <p:cNvGrpSpPr/>
            <p:nvPr/>
          </p:nvGrpSpPr>
          <p:grpSpPr>
            <a:xfrm>
              <a:off x="5108281" y="2042460"/>
              <a:ext cx="829215" cy="3800571"/>
              <a:chOff x="5151823" y="2042460"/>
              <a:chExt cx="829215" cy="3800571"/>
            </a:xfrm>
          </p:grpSpPr>
          <p:sp>
            <p:nvSpPr>
              <p:cNvPr id="42" name="Freeform 5"/>
              <p:cNvSpPr/>
              <p:nvPr/>
            </p:nvSpPr>
            <p:spPr bwMode="auto">
              <a:xfrm>
                <a:off x="5396819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Oval 6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2"/>
          <p:cNvGrpSpPr/>
          <p:nvPr/>
        </p:nvGrpSpPr>
        <p:grpSpPr>
          <a:xfrm>
            <a:off x="960028" y="2482244"/>
            <a:ext cx="874515" cy="3032515"/>
            <a:chOff x="1802741" y="2967600"/>
            <a:chExt cx="829215" cy="2875431"/>
          </a:xfrm>
          <a:solidFill>
            <a:srgbClr val="FFC000"/>
          </a:solidFill>
        </p:grpSpPr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047737" y="2967600"/>
              <a:ext cx="339225" cy="2341465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1802741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3" name="Rectangle 11"/>
          <p:cNvSpPr/>
          <p:nvPr/>
        </p:nvSpPr>
        <p:spPr>
          <a:xfrm>
            <a:off x="920276" y="4766069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75%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4" name="Group 4"/>
          <p:cNvGrpSpPr/>
          <p:nvPr/>
        </p:nvGrpSpPr>
        <p:grpSpPr>
          <a:xfrm>
            <a:off x="2116764" y="2269372"/>
            <a:ext cx="874515" cy="3245386"/>
            <a:chOff x="2899558" y="2765755"/>
            <a:chExt cx="829215" cy="3077276"/>
          </a:xfrm>
        </p:grpSpPr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3144554" y="2765755"/>
              <a:ext cx="339225" cy="2543312"/>
            </a:xfrm>
            <a:prstGeom prst="rect">
              <a:avLst/>
            </a:prstGeom>
            <a:solidFill>
              <a:srgbClr val="484F59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2899558" y="5022192"/>
              <a:ext cx="829215" cy="820839"/>
            </a:xfrm>
            <a:prstGeom prst="ellipse">
              <a:avLst/>
            </a:prstGeom>
            <a:solidFill>
              <a:srgbClr val="484F59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7" name="Rectangle 17"/>
          <p:cNvSpPr/>
          <p:nvPr/>
        </p:nvSpPr>
        <p:spPr>
          <a:xfrm>
            <a:off x="2077011" y="4766069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80%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8" name="Group 30"/>
          <p:cNvGrpSpPr/>
          <p:nvPr/>
        </p:nvGrpSpPr>
        <p:grpSpPr>
          <a:xfrm>
            <a:off x="3289413" y="3358638"/>
            <a:ext cx="874515" cy="2156121"/>
            <a:chOff x="4055006" y="3798597"/>
            <a:chExt cx="829215" cy="2044434"/>
          </a:xfrm>
          <a:solidFill>
            <a:schemeClr val="accent3"/>
          </a:solidFill>
        </p:grpSpPr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4300002" y="3798597"/>
              <a:ext cx="339225" cy="1510469"/>
            </a:xfrm>
            <a:prstGeom prst="rect">
              <a:avLst/>
            </a:prstGeom>
            <a:solidFill>
              <a:srgbClr val="FFC0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4055006" y="5022192"/>
              <a:ext cx="829215" cy="820839"/>
            </a:xfrm>
            <a:prstGeom prst="ellipse">
              <a:avLst/>
            </a:prstGeom>
            <a:solidFill>
              <a:srgbClr val="FFC0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1" name="Rectangle 23"/>
          <p:cNvSpPr/>
          <p:nvPr/>
        </p:nvSpPr>
        <p:spPr>
          <a:xfrm>
            <a:off x="3214326" y="4766069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50%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62" name="Group 33"/>
          <p:cNvGrpSpPr/>
          <p:nvPr/>
        </p:nvGrpSpPr>
        <p:grpSpPr>
          <a:xfrm>
            <a:off x="4446149" y="1875887"/>
            <a:ext cx="874515" cy="3638872"/>
            <a:chOff x="5151823" y="2392652"/>
            <a:chExt cx="829215" cy="3450379"/>
          </a:xfrm>
          <a:solidFill>
            <a:schemeClr val="accent4"/>
          </a:solidFill>
        </p:grpSpPr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5396819" y="2392652"/>
              <a:ext cx="339225" cy="2916414"/>
            </a:xfrm>
            <a:prstGeom prst="rect">
              <a:avLst/>
            </a:prstGeom>
            <a:solidFill>
              <a:srgbClr val="484F59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4" name="Oval 8"/>
            <p:cNvSpPr>
              <a:spLocks noChangeArrowheads="1"/>
            </p:cNvSpPr>
            <p:nvPr/>
          </p:nvSpPr>
          <p:spPr bwMode="auto">
            <a:xfrm>
              <a:off x="5151823" y="5022192"/>
              <a:ext cx="829215" cy="820839"/>
            </a:xfrm>
            <a:prstGeom prst="ellipse">
              <a:avLst/>
            </a:prstGeom>
            <a:solidFill>
              <a:srgbClr val="484F59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5" name="Rectangle 29"/>
          <p:cNvSpPr/>
          <p:nvPr/>
        </p:nvSpPr>
        <p:spPr>
          <a:xfrm>
            <a:off x="4406396" y="4766069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90%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68" name="Group 76"/>
          <p:cNvGrpSpPr/>
          <p:nvPr/>
        </p:nvGrpSpPr>
        <p:grpSpPr>
          <a:xfrm>
            <a:off x="6656054" y="1271635"/>
            <a:ext cx="492960" cy="477966"/>
            <a:chOff x="4411266" y="2303265"/>
            <a:chExt cx="325040" cy="315154"/>
          </a:xfrm>
          <a:solidFill>
            <a:srgbClr val="F69C15"/>
          </a:solidFill>
        </p:grpSpPr>
        <p:sp>
          <p:nvSpPr>
            <p:cNvPr id="69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75" name="AutoShape 36"/>
          <p:cNvSpPr/>
          <p:nvPr/>
        </p:nvSpPr>
        <p:spPr bwMode="auto">
          <a:xfrm>
            <a:off x="6595266" y="2437460"/>
            <a:ext cx="553748" cy="386652"/>
          </a:xfrm>
          <a:custGeom>
            <a:avLst/>
            <a:gdLst>
              <a:gd name="T0" fmla="*/ 2348 w 21600"/>
              <a:gd name="T1" fmla="*/ 2618 h 21600"/>
              <a:gd name="T2" fmla="*/ 13148 w 21600"/>
              <a:gd name="T3" fmla="*/ 2618 h 21600"/>
              <a:gd name="T4" fmla="*/ 13148 w 21600"/>
              <a:gd name="T5" fmla="*/ 2618 h 21600"/>
              <a:gd name="T6" fmla="*/ 13148 w 21600"/>
              <a:gd name="T7" fmla="*/ 1309 h 21600"/>
              <a:gd name="T8" fmla="*/ 13617 w 21600"/>
              <a:gd name="T9" fmla="*/ 0 h 21600"/>
              <a:gd name="T10" fmla="*/ 17843 w 21600"/>
              <a:gd name="T11" fmla="*/ 0 h 21600"/>
              <a:gd name="T12" fmla="*/ 18783 w 21600"/>
              <a:gd name="T13" fmla="*/ 1309 h 21600"/>
              <a:gd name="T14" fmla="*/ 18783 w 21600"/>
              <a:gd name="T15" fmla="*/ 2618 h 21600"/>
              <a:gd name="T16" fmla="*/ 18783 w 21600"/>
              <a:gd name="T17" fmla="*/ 2618 h 21600"/>
              <a:gd name="T18" fmla="*/ 19252 w 21600"/>
              <a:gd name="T19" fmla="*/ 2618 h 21600"/>
              <a:gd name="T20" fmla="*/ 21600 w 21600"/>
              <a:gd name="T21" fmla="*/ 5891 h 21600"/>
              <a:gd name="T22" fmla="*/ 21600 w 21600"/>
              <a:gd name="T23" fmla="*/ 18327 h 21600"/>
              <a:gd name="T24" fmla="*/ 19252 w 21600"/>
              <a:gd name="T25" fmla="*/ 21600 h 21600"/>
              <a:gd name="T26" fmla="*/ 2348 w 21600"/>
              <a:gd name="T27" fmla="*/ 21600 h 21600"/>
              <a:gd name="T28" fmla="*/ 0 w 21600"/>
              <a:gd name="T29" fmla="*/ 18327 h 21600"/>
              <a:gd name="T30" fmla="*/ 0 w 21600"/>
              <a:gd name="T31" fmla="*/ 5891 h 21600"/>
              <a:gd name="T32" fmla="*/ 2348 w 21600"/>
              <a:gd name="T33" fmla="*/ 2618 h 21600"/>
              <a:gd name="T34" fmla="*/ 14087 w 21600"/>
              <a:gd name="T35" fmla="*/ 2618 h 21600"/>
              <a:gd name="T36" fmla="*/ 17374 w 21600"/>
              <a:gd name="T37" fmla="*/ 2618 h 21600"/>
              <a:gd name="T38" fmla="*/ 17374 w 21600"/>
              <a:gd name="T39" fmla="*/ 1309 h 21600"/>
              <a:gd name="T40" fmla="*/ 14087 w 21600"/>
              <a:gd name="T41" fmla="*/ 1309 h 21600"/>
              <a:gd name="T42" fmla="*/ 14087 w 21600"/>
              <a:gd name="T43" fmla="*/ 2618 h 21600"/>
              <a:gd name="T44" fmla="*/ 11270 w 21600"/>
              <a:gd name="T45" fmla="*/ 4582 h 21600"/>
              <a:gd name="T46" fmla="*/ 5635 w 21600"/>
              <a:gd name="T47" fmla="*/ 12436 h 21600"/>
              <a:gd name="T48" fmla="*/ 11270 w 21600"/>
              <a:gd name="T49" fmla="*/ 19636 h 21600"/>
              <a:gd name="T50" fmla="*/ 16435 w 21600"/>
              <a:gd name="T51" fmla="*/ 12436 h 21600"/>
              <a:gd name="T52" fmla="*/ 11270 w 21600"/>
              <a:gd name="T53" fmla="*/ 4582 h 21600"/>
              <a:gd name="T54" fmla="*/ 14557 w 21600"/>
              <a:gd name="T55" fmla="*/ 12436 h 21600"/>
              <a:gd name="T56" fmla="*/ 11270 w 21600"/>
              <a:gd name="T57" fmla="*/ 7200 h 21600"/>
              <a:gd name="T58" fmla="*/ 7513 w 21600"/>
              <a:gd name="T59" fmla="*/ 12436 h 21600"/>
              <a:gd name="T60" fmla="*/ 11270 w 21600"/>
              <a:gd name="T61" fmla="*/ 17018 h 21600"/>
              <a:gd name="T62" fmla="*/ 14557 w 21600"/>
              <a:gd name="T63" fmla="*/ 12436 h 21600"/>
              <a:gd name="T64" fmla="*/ 11270 w 21600"/>
              <a:gd name="T65" fmla="*/ 6545 h 21600"/>
              <a:gd name="T66" fmla="*/ 6574 w 21600"/>
              <a:gd name="T67" fmla="*/ 12436 h 21600"/>
              <a:gd name="T68" fmla="*/ 11270 w 21600"/>
              <a:gd name="T69" fmla="*/ 18327 h 21600"/>
              <a:gd name="T70" fmla="*/ 15496 w 21600"/>
              <a:gd name="T71" fmla="*/ 12436 h 21600"/>
              <a:gd name="T72" fmla="*/ 11270 w 21600"/>
              <a:gd name="T73" fmla="*/ 6545 h 21600"/>
              <a:gd name="T74" fmla="*/ 11270 w 21600"/>
              <a:gd name="T75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00" h="21600">
                <a:moveTo>
                  <a:pt x="2348" y="2618"/>
                </a:moveTo>
                <a:cubicBezTo>
                  <a:pt x="13148" y="2618"/>
                  <a:pt x="13148" y="2618"/>
                  <a:pt x="13148" y="2618"/>
                </a:cubicBezTo>
                <a:cubicBezTo>
                  <a:pt x="13148" y="2618"/>
                  <a:pt x="13148" y="2618"/>
                  <a:pt x="13148" y="2618"/>
                </a:cubicBezTo>
                <a:cubicBezTo>
                  <a:pt x="13148" y="1309"/>
                  <a:pt x="13148" y="1309"/>
                  <a:pt x="13148" y="1309"/>
                </a:cubicBezTo>
                <a:cubicBezTo>
                  <a:pt x="13148" y="655"/>
                  <a:pt x="13148" y="0"/>
                  <a:pt x="13617" y="0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313" y="0"/>
                  <a:pt x="18783" y="655"/>
                  <a:pt x="18783" y="1309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9252" y="2618"/>
                  <a:pt x="19252" y="2618"/>
                  <a:pt x="19252" y="2618"/>
                </a:cubicBezTo>
                <a:cubicBezTo>
                  <a:pt x="20661" y="2618"/>
                  <a:pt x="21600" y="3927"/>
                  <a:pt x="21600" y="5891"/>
                </a:cubicBezTo>
                <a:cubicBezTo>
                  <a:pt x="21600" y="18327"/>
                  <a:pt x="21600" y="18327"/>
                  <a:pt x="21600" y="18327"/>
                </a:cubicBezTo>
                <a:cubicBezTo>
                  <a:pt x="21600" y="20291"/>
                  <a:pt x="20661" y="21600"/>
                  <a:pt x="19252" y="21600"/>
                </a:cubicBezTo>
                <a:cubicBezTo>
                  <a:pt x="2348" y="21600"/>
                  <a:pt x="2348" y="21600"/>
                  <a:pt x="2348" y="21600"/>
                </a:cubicBezTo>
                <a:cubicBezTo>
                  <a:pt x="939" y="21600"/>
                  <a:pt x="0" y="20291"/>
                  <a:pt x="0" y="18327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939" y="2618"/>
                  <a:pt x="2348" y="2618"/>
                </a:cubicBezTo>
                <a:close/>
                <a:moveTo>
                  <a:pt x="14087" y="2618"/>
                </a:moveTo>
                <a:cubicBezTo>
                  <a:pt x="17374" y="2618"/>
                  <a:pt x="17374" y="2618"/>
                  <a:pt x="17374" y="2618"/>
                </a:cubicBezTo>
                <a:cubicBezTo>
                  <a:pt x="17374" y="1309"/>
                  <a:pt x="17374" y="1309"/>
                  <a:pt x="17374" y="1309"/>
                </a:cubicBezTo>
                <a:cubicBezTo>
                  <a:pt x="14087" y="1309"/>
                  <a:pt x="14087" y="1309"/>
                  <a:pt x="14087" y="1309"/>
                </a:cubicBezTo>
                <a:cubicBezTo>
                  <a:pt x="14087" y="2618"/>
                  <a:pt x="14087" y="2618"/>
                  <a:pt x="14087" y="2618"/>
                </a:cubicBezTo>
                <a:close/>
                <a:moveTo>
                  <a:pt x="11270" y="4582"/>
                </a:moveTo>
                <a:cubicBezTo>
                  <a:pt x="7983" y="4582"/>
                  <a:pt x="5635" y="7855"/>
                  <a:pt x="5635" y="12436"/>
                </a:cubicBezTo>
                <a:cubicBezTo>
                  <a:pt x="5635" y="16364"/>
                  <a:pt x="7983" y="19636"/>
                  <a:pt x="11270" y="19636"/>
                </a:cubicBezTo>
                <a:cubicBezTo>
                  <a:pt x="14087" y="19636"/>
                  <a:pt x="16435" y="16364"/>
                  <a:pt x="16435" y="12436"/>
                </a:cubicBezTo>
                <a:cubicBezTo>
                  <a:pt x="16435" y="7855"/>
                  <a:pt x="14087" y="4582"/>
                  <a:pt x="11270" y="4582"/>
                </a:cubicBezTo>
                <a:close/>
                <a:moveTo>
                  <a:pt x="14557" y="12436"/>
                </a:moveTo>
                <a:cubicBezTo>
                  <a:pt x="14557" y="9818"/>
                  <a:pt x="13148" y="7200"/>
                  <a:pt x="11270" y="7200"/>
                </a:cubicBezTo>
                <a:cubicBezTo>
                  <a:pt x="8922" y="7200"/>
                  <a:pt x="7513" y="9818"/>
                  <a:pt x="7513" y="12436"/>
                </a:cubicBezTo>
                <a:cubicBezTo>
                  <a:pt x="7513" y="15055"/>
                  <a:pt x="8922" y="17018"/>
                  <a:pt x="11270" y="17018"/>
                </a:cubicBezTo>
                <a:cubicBezTo>
                  <a:pt x="13148" y="17018"/>
                  <a:pt x="14557" y="15055"/>
                  <a:pt x="14557" y="12436"/>
                </a:cubicBezTo>
                <a:close/>
                <a:moveTo>
                  <a:pt x="11270" y="6545"/>
                </a:moveTo>
                <a:cubicBezTo>
                  <a:pt x="8452" y="6545"/>
                  <a:pt x="6574" y="9164"/>
                  <a:pt x="6574" y="12436"/>
                </a:cubicBezTo>
                <a:cubicBezTo>
                  <a:pt x="6574" y="15709"/>
                  <a:pt x="8452" y="18327"/>
                  <a:pt x="11270" y="18327"/>
                </a:cubicBezTo>
                <a:cubicBezTo>
                  <a:pt x="13617" y="18327"/>
                  <a:pt x="15496" y="15709"/>
                  <a:pt x="15496" y="12436"/>
                </a:cubicBezTo>
                <a:cubicBezTo>
                  <a:pt x="15496" y="9164"/>
                  <a:pt x="13617" y="6545"/>
                  <a:pt x="11270" y="6545"/>
                </a:cubicBezTo>
                <a:close/>
                <a:moveTo>
                  <a:pt x="11270" y="6545"/>
                </a:moveTo>
              </a:path>
            </a:pathLst>
          </a:custGeom>
          <a:solidFill>
            <a:srgbClr val="484F59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0" name="AutoShape 38"/>
          <p:cNvSpPr/>
          <p:nvPr/>
        </p:nvSpPr>
        <p:spPr bwMode="auto">
          <a:xfrm>
            <a:off x="6656054" y="3572131"/>
            <a:ext cx="492960" cy="496782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5" name="AutoShape 32"/>
          <p:cNvSpPr/>
          <p:nvPr/>
        </p:nvSpPr>
        <p:spPr bwMode="auto">
          <a:xfrm>
            <a:off x="6595266" y="4695511"/>
            <a:ext cx="576255" cy="475887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rgbClr val="484F59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7363446" y="962964"/>
            <a:ext cx="3051344" cy="960425"/>
            <a:chOff x="7363446" y="1131424"/>
            <a:chExt cx="3051344" cy="960425"/>
          </a:xfrm>
        </p:grpSpPr>
        <p:sp>
          <p:nvSpPr>
            <p:cNvPr id="88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363446" y="2112381"/>
            <a:ext cx="3051344" cy="960425"/>
            <a:chOff x="7363446" y="1131424"/>
            <a:chExt cx="3051344" cy="960425"/>
          </a:xfrm>
        </p:grpSpPr>
        <p:sp>
          <p:nvSpPr>
            <p:cNvPr id="92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363446" y="3306042"/>
            <a:ext cx="3051344" cy="960425"/>
            <a:chOff x="7363446" y="1131424"/>
            <a:chExt cx="3051344" cy="960425"/>
          </a:xfrm>
        </p:grpSpPr>
        <p:sp>
          <p:nvSpPr>
            <p:cNvPr id="95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363446" y="4455459"/>
            <a:ext cx="3051344" cy="960425"/>
            <a:chOff x="7363446" y="1131424"/>
            <a:chExt cx="3051344" cy="960425"/>
          </a:xfrm>
        </p:grpSpPr>
        <p:sp>
          <p:nvSpPr>
            <p:cNvPr id="98" name="TextBox 76"/>
            <p:cNvSpPr txBox="1"/>
            <p:nvPr/>
          </p:nvSpPr>
          <p:spPr>
            <a:xfrm>
              <a:off x="7363446" y="1131424"/>
              <a:ext cx="1098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C000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7363446" y="1439363"/>
              <a:ext cx="305134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请在此添加文字说明，单击此处编辑文字。请在此添加文字说明。</a:t>
              </a:r>
              <a:endPara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61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588469" y="1388604"/>
            <a:ext cx="3782727" cy="2884488"/>
          </a:xfrm>
          <a:prstGeom prst="rect">
            <a:avLst/>
          </a:prstGeom>
          <a:solidFill>
            <a:srgbClr val="484F5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48474A"/>
              </a:solidFill>
              <a:cs typeface="+mn-ea"/>
              <a:sym typeface="+mn-lt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933177" y="1388604"/>
            <a:ext cx="6516688" cy="2884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48474A"/>
              </a:solidFill>
              <a:cs typeface="+mn-ea"/>
              <a:sym typeface="+mn-lt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8731891" y="2070746"/>
            <a:ext cx="14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21576" y="2761929"/>
            <a:ext cx="289615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10"/>
          <p:cNvSpPr/>
          <p:nvPr/>
        </p:nvSpPr>
        <p:spPr>
          <a:xfrm>
            <a:off x="933177" y="1388604"/>
            <a:ext cx="919374" cy="2889803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任意多边形 11"/>
          <p:cNvSpPr/>
          <p:nvPr/>
        </p:nvSpPr>
        <p:spPr>
          <a:xfrm flipH="1" flipV="1">
            <a:off x="10953235" y="2901491"/>
            <a:ext cx="436367" cy="1371601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8819" y="5164890"/>
            <a:ext cx="1032984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请在此添加文字说明，单击此处编辑文字。请在此添加文字说明，单击此处编辑文字。请在此添加文字说明，单击此处编辑文字。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938819" y="4624002"/>
            <a:ext cx="304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10" name="任意多边形 10"/>
          <p:cNvSpPr/>
          <p:nvPr/>
        </p:nvSpPr>
        <p:spPr>
          <a:xfrm flipH="1" flipV="1">
            <a:off x="6577781" y="1383288"/>
            <a:ext cx="872084" cy="2889804"/>
          </a:xfrm>
          <a:custGeom>
            <a:avLst/>
            <a:gdLst>
              <a:gd name="connsiteX0" fmla="*/ 0 w 1171574"/>
              <a:gd name="connsiteY0" fmla="*/ 0 h 3682520"/>
              <a:gd name="connsiteX1" fmla="*/ 1171574 w 1171574"/>
              <a:gd name="connsiteY1" fmla="*/ 0 h 3682520"/>
              <a:gd name="connsiteX2" fmla="*/ 0 w 1171574"/>
              <a:gd name="connsiteY2" fmla="*/ 3682520 h 3682520"/>
              <a:gd name="connsiteX3" fmla="*/ 0 w 1171574"/>
              <a:gd name="connsiteY3" fmla="*/ 0 h 36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4" h="3682520">
                <a:moveTo>
                  <a:pt x="0" y="0"/>
                </a:moveTo>
                <a:lnTo>
                  <a:pt x="1171574" y="0"/>
                </a:lnTo>
                <a:lnTo>
                  <a:pt x="0" y="3682520"/>
                </a:lnTo>
                <a:lnTo>
                  <a:pt x="0" y="0"/>
                </a:lnTo>
                <a:close/>
              </a:path>
            </a:pathLst>
          </a:custGeom>
          <a:solidFill>
            <a:srgbClr val="484F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371508" y="2686472"/>
            <a:ext cx="1448984" cy="1448984"/>
          </a:xfrm>
          <a:custGeom>
            <a:avLst/>
            <a:gdLst>
              <a:gd name="T0" fmla="*/ 116 w 211"/>
              <a:gd name="T1" fmla="*/ 10 h 211"/>
              <a:gd name="T2" fmla="*/ 116 w 211"/>
              <a:gd name="T3" fmla="*/ 0 h 211"/>
              <a:gd name="T4" fmla="*/ 181 w 211"/>
              <a:gd name="T5" fmla="*/ 30 h 211"/>
              <a:gd name="T6" fmla="*/ 211 w 211"/>
              <a:gd name="T7" fmla="*/ 95 h 211"/>
              <a:gd name="T8" fmla="*/ 201 w 211"/>
              <a:gd name="T9" fmla="*/ 95 h 211"/>
              <a:gd name="T10" fmla="*/ 174 w 211"/>
              <a:gd name="T11" fmla="*/ 37 h 211"/>
              <a:gd name="T12" fmla="*/ 116 w 211"/>
              <a:gd name="T13" fmla="*/ 10 h 211"/>
              <a:gd name="T14" fmla="*/ 10 w 211"/>
              <a:gd name="T15" fmla="*/ 115 h 211"/>
              <a:gd name="T16" fmla="*/ 0 w 211"/>
              <a:gd name="T17" fmla="*/ 115 h 211"/>
              <a:gd name="T18" fmla="*/ 30 w 211"/>
              <a:gd name="T19" fmla="*/ 180 h 211"/>
              <a:gd name="T20" fmla="*/ 96 w 211"/>
              <a:gd name="T21" fmla="*/ 211 h 211"/>
              <a:gd name="T22" fmla="*/ 96 w 211"/>
              <a:gd name="T23" fmla="*/ 201 h 211"/>
              <a:gd name="T24" fmla="*/ 38 w 211"/>
              <a:gd name="T25" fmla="*/ 173 h 211"/>
              <a:gd name="T26" fmla="*/ 10 w 211"/>
              <a:gd name="T27" fmla="*/ 115 h 211"/>
              <a:gd name="T28" fmla="*/ 10 w 211"/>
              <a:gd name="T29" fmla="*/ 95 h 211"/>
              <a:gd name="T30" fmla="*/ 38 w 211"/>
              <a:gd name="T31" fmla="*/ 37 h 211"/>
              <a:gd name="T32" fmla="*/ 96 w 211"/>
              <a:gd name="T33" fmla="*/ 10 h 211"/>
              <a:gd name="T34" fmla="*/ 96 w 211"/>
              <a:gd name="T35" fmla="*/ 0 h 211"/>
              <a:gd name="T36" fmla="*/ 30 w 211"/>
              <a:gd name="T37" fmla="*/ 30 h 211"/>
              <a:gd name="T38" fmla="*/ 0 w 211"/>
              <a:gd name="T39" fmla="*/ 95 h 211"/>
              <a:gd name="T40" fmla="*/ 10 w 211"/>
              <a:gd name="T41" fmla="*/ 95 h 211"/>
              <a:gd name="T42" fmla="*/ 201 w 211"/>
              <a:gd name="T43" fmla="*/ 115 h 211"/>
              <a:gd name="T44" fmla="*/ 174 w 211"/>
              <a:gd name="T45" fmla="*/ 173 h 211"/>
              <a:gd name="T46" fmla="*/ 116 w 211"/>
              <a:gd name="T47" fmla="*/ 201 h 211"/>
              <a:gd name="T48" fmla="*/ 116 w 211"/>
              <a:gd name="T49" fmla="*/ 211 h 211"/>
              <a:gd name="T50" fmla="*/ 181 w 211"/>
              <a:gd name="T51" fmla="*/ 180 h 211"/>
              <a:gd name="T52" fmla="*/ 211 w 211"/>
              <a:gd name="T53" fmla="*/ 115 h 211"/>
              <a:gd name="T54" fmla="*/ 201 w 211"/>
              <a:gd name="T55" fmla="*/ 11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BBB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4636608" y="1945236"/>
            <a:ext cx="1393776" cy="1393776"/>
          </a:xfrm>
          <a:custGeom>
            <a:avLst/>
            <a:gdLst>
              <a:gd name="T0" fmla="*/ 95 w 203"/>
              <a:gd name="T1" fmla="*/ 203 h 203"/>
              <a:gd name="T2" fmla="*/ 129 w 203"/>
              <a:gd name="T3" fmla="*/ 130 h 203"/>
              <a:gd name="T4" fmla="*/ 203 w 203"/>
              <a:gd name="T5" fmla="*/ 96 h 203"/>
              <a:gd name="T6" fmla="*/ 203 w 203"/>
              <a:gd name="T7" fmla="*/ 0 h 203"/>
              <a:gd name="T8" fmla="*/ 77 w 203"/>
              <a:gd name="T9" fmla="*/ 48 h 203"/>
              <a:gd name="T10" fmla="*/ 40 w 203"/>
              <a:gd name="T11" fmla="*/ 41 h 203"/>
              <a:gd name="T12" fmla="*/ 48 w 203"/>
              <a:gd name="T13" fmla="*/ 78 h 203"/>
              <a:gd name="T14" fmla="*/ 0 w 203"/>
              <a:gd name="T15" fmla="*/ 203 h 203"/>
              <a:gd name="T16" fmla="*/ 95 w 20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4636608" y="3476580"/>
            <a:ext cx="1393776" cy="1393776"/>
          </a:xfrm>
          <a:custGeom>
            <a:avLst/>
            <a:gdLst>
              <a:gd name="T0" fmla="*/ 203 w 203"/>
              <a:gd name="T1" fmla="*/ 108 h 203"/>
              <a:gd name="T2" fmla="*/ 129 w 203"/>
              <a:gd name="T3" fmla="*/ 74 h 203"/>
              <a:gd name="T4" fmla="*/ 95 w 203"/>
              <a:gd name="T5" fmla="*/ 0 h 203"/>
              <a:gd name="T6" fmla="*/ 0 w 203"/>
              <a:gd name="T7" fmla="*/ 0 h 203"/>
              <a:gd name="T8" fmla="*/ 48 w 203"/>
              <a:gd name="T9" fmla="*/ 126 h 203"/>
              <a:gd name="T10" fmla="*/ 40 w 203"/>
              <a:gd name="T11" fmla="*/ 162 h 203"/>
              <a:gd name="T12" fmla="*/ 77 w 203"/>
              <a:gd name="T13" fmla="*/ 155 h 203"/>
              <a:gd name="T14" fmla="*/ 203 w 203"/>
              <a:gd name="T15" fmla="*/ 203 h 203"/>
              <a:gd name="T16" fmla="*/ 203 w 203"/>
              <a:gd name="T17" fmla="*/ 10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6167952" y="1945236"/>
            <a:ext cx="1387441" cy="1393776"/>
          </a:xfrm>
          <a:custGeom>
            <a:avLst/>
            <a:gdLst>
              <a:gd name="T0" fmla="*/ 127 w 202"/>
              <a:gd name="T1" fmla="*/ 50 h 203"/>
              <a:gd name="T2" fmla="*/ 0 w 202"/>
              <a:gd name="T3" fmla="*/ 0 h 203"/>
              <a:gd name="T4" fmla="*/ 0 w 202"/>
              <a:gd name="T5" fmla="*/ 96 h 203"/>
              <a:gd name="T6" fmla="*/ 73 w 202"/>
              <a:gd name="T7" fmla="*/ 130 h 203"/>
              <a:gd name="T8" fmla="*/ 107 w 202"/>
              <a:gd name="T9" fmla="*/ 203 h 203"/>
              <a:gd name="T10" fmla="*/ 202 w 202"/>
              <a:gd name="T11" fmla="*/ 203 h 203"/>
              <a:gd name="T12" fmla="*/ 156 w 202"/>
              <a:gd name="T13" fmla="*/ 79 h 203"/>
              <a:gd name="T14" fmla="*/ 163 w 202"/>
              <a:gd name="T15" fmla="*/ 42 h 203"/>
              <a:gd name="T16" fmla="*/ 127 w 202"/>
              <a:gd name="T17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6167952" y="3476580"/>
            <a:ext cx="1387441" cy="1393776"/>
          </a:xfrm>
          <a:custGeom>
            <a:avLst/>
            <a:gdLst>
              <a:gd name="T0" fmla="*/ 107 w 202"/>
              <a:gd name="T1" fmla="*/ 0 h 203"/>
              <a:gd name="T2" fmla="*/ 73 w 202"/>
              <a:gd name="T3" fmla="*/ 74 h 203"/>
              <a:gd name="T4" fmla="*/ 0 w 202"/>
              <a:gd name="T5" fmla="*/ 108 h 203"/>
              <a:gd name="T6" fmla="*/ 0 w 202"/>
              <a:gd name="T7" fmla="*/ 203 h 203"/>
              <a:gd name="T8" fmla="*/ 123 w 202"/>
              <a:gd name="T9" fmla="*/ 157 h 203"/>
              <a:gd name="T10" fmla="*/ 161 w 202"/>
              <a:gd name="T11" fmla="*/ 164 h 203"/>
              <a:gd name="T12" fmla="*/ 153 w 202"/>
              <a:gd name="T13" fmla="*/ 127 h 203"/>
              <a:gd name="T14" fmla="*/ 202 w 202"/>
              <a:gd name="T15" fmla="*/ 0 h 203"/>
              <a:gd name="T16" fmla="*/ 107 w 202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484F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006367" y="2408193"/>
            <a:ext cx="640775" cy="291426"/>
            <a:chOff x="8478838" y="1247776"/>
            <a:chExt cx="1123950" cy="511175"/>
          </a:xfrm>
          <a:solidFill>
            <a:schemeClr val="bg1"/>
          </a:solidFill>
        </p:grpSpPr>
        <p:sp>
          <p:nvSpPr>
            <p:cNvPr id="35" name="Freeform 24"/>
            <p:cNvSpPr/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66698" y="2379360"/>
            <a:ext cx="400937" cy="403652"/>
            <a:chOff x="10121900" y="1050926"/>
            <a:chExt cx="703262" cy="708025"/>
          </a:xfrm>
          <a:solidFill>
            <a:schemeClr val="bg1"/>
          </a:solidFill>
        </p:grpSpPr>
        <p:sp>
          <p:nvSpPr>
            <p:cNvPr id="33" name="Freeform 44"/>
            <p:cNvSpPr/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01389" y="3996871"/>
            <a:ext cx="570181" cy="358400"/>
            <a:chOff x="8491538" y="3690938"/>
            <a:chExt cx="1000124" cy="628650"/>
          </a:xfrm>
          <a:solidFill>
            <a:schemeClr val="bg1"/>
          </a:solidFill>
        </p:grpSpPr>
        <p:sp>
          <p:nvSpPr>
            <p:cNvPr id="24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1"/>
            <p:cNvSpPr/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2"/>
            <p:cNvSpPr/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3"/>
            <p:cNvSpPr/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4"/>
            <p:cNvSpPr/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5"/>
            <p:cNvSpPr/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53066" y="3898721"/>
            <a:ext cx="344824" cy="515879"/>
            <a:chOff x="10158413" y="3421063"/>
            <a:chExt cx="604837" cy="904876"/>
          </a:xfrm>
          <a:solidFill>
            <a:schemeClr val="bg1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0158413" y="3981451"/>
              <a:ext cx="604837" cy="301625"/>
            </a:xfrm>
            <a:custGeom>
              <a:avLst/>
              <a:gdLst>
                <a:gd name="T0" fmla="*/ 0 w 98"/>
                <a:gd name="T1" fmla="*/ 0 h 49"/>
                <a:gd name="T2" fmla="*/ 49 w 98"/>
                <a:gd name="T3" fmla="*/ 49 h 49"/>
                <a:gd name="T4" fmla="*/ 98 w 98"/>
                <a:gd name="T5" fmla="*/ 0 h 49"/>
                <a:gd name="T6" fmla="*/ 0 w 98"/>
                <a:gd name="T7" fmla="*/ 0 h 49"/>
                <a:gd name="T8" fmla="*/ 21 w 98"/>
                <a:gd name="T9" fmla="*/ 18 h 49"/>
                <a:gd name="T10" fmla="*/ 16 w 98"/>
                <a:gd name="T11" fmla="*/ 14 h 49"/>
                <a:gd name="T12" fmla="*/ 21 w 98"/>
                <a:gd name="T13" fmla="*/ 9 h 49"/>
                <a:gd name="T14" fmla="*/ 26 w 98"/>
                <a:gd name="T15" fmla="*/ 14 h 49"/>
                <a:gd name="T16" fmla="*/ 21 w 98"/>
                <a:gd name="T17" fmla="*/ 18 h 49"/>
                <a:gd name="T18" fmla="*/ 40 w 98"/>
                <a:gd name="T19" fmla="*/ 18 h 49"/>
                <a:gd name="T20" fmla="*/ 35 w 98"/>
                <a:gd name="T21" fmla="*/ 14 h 49"/>
                <a:gd name="T22" fmla="*/ 40 w 98"/>
                <a:gd name="T23" fmla="*/ 9 h 49"/>
                <a:gd name="T24" fmla="*/ 45 w 98"/>
                <a:gd name="T25" fmla="*/ 14 h 49"/>
                <a:gd name="T26" fmla="*/ 40 w 98"/>
                <a:gd name="T27" fmla="*/ 18 h 49"/>
                <a:gd name="T28" fmla="*/ 59 w 98"/>
                <a:gd name="T29" fmla="*/ 18 h 49"/>
                <a:gd name="T30" fmla="*/ 54 w 98"/>
                <a:gd name="T31" fmla="*/ 14 h 49"/>
                <a:gd name="T32" fmla="*/ 59 w 98"/>
                <a:gd name="T33" fmla="*/ 9 h 49"/>
                <a:gd name="T34" fmla="*/ 64 w 98"/>
                <a:gd name="T35" fmla="*/ 14 h 49"/>
                <a:gd name="T36" fmla="*/ 59 w 98"/>
                <a:gd name="T37" fmla="*/ 18 h 49"/>
                <a:gd name="T38" fmla="*/ 78 w 98"/>
                <a:gd name="T39" fmla="*/ 18 h 49"/>
                <a:gd name="T40" fmla="*/ 73 w 98"/>
                <a:gd name="T41" fmla="*/ 14 h 49"/>
                <a:gd name="T42" fmla="*/ 78 w 98"/>
                <a:gd name="T43" fmla="*/ 9 h 49"/>
                <a:gd name="T44" fmla="*/ 83 w 98"/>
                <a:gd name="T45" fmla="*/ 14 h 49"/>
                <a:gd name="T46" fmla="*/ 78 w 98"/>
                <a:gd name="T4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49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0171113" y="3532188"/>
              <a:ext cx="307975" cy="387350"/>
            </a:xfrm>
            <a:custGeom>
              <a:avLst/>
              <a:gdLst>
                <a:gd name="T0" fmla="*/ 183 w 194"/>
                <a:gd name="T1" fmla="*/ 0 h 244"/>
                <a:gd name="T2" fmla="*/ 0 w 194"/>
                <a:gd name="T3" fmla="*/ 244 h 244"/>
                <a:gd name="T4" fmla="*/ 194 w 194"/>
                <a:gd name="T5" fmla="*/ 244 h 244"/>
                <a:gd name="T6" fmla="*/ 183 w 194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4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0461625" y="3532188"/>
              <a:ext cx="301625" cy="387350"/>
            </a:xfrm>
            <a:custGeom>
              <a:avLst/>
              <a:gdLst>
                <a:gd name="T0" fmla="*/ 11 w 190"/>
                <a:gd name="T1" fmla="*/ 0 h 244"/>
                <a:gd name="T2" fmla="*/ 190 w 190"/>
                <a:gd name="T3" fmla="*/ 244 h 244"/>
                <a:gd name="T4" fmla="*/ 0 w 190"/>
                <a:gd name="T5" fmla="*/ 244 h 244"/>
                <a:gd name="T6" fmla="*/ 11 w 190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44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0448925" y="3421063"/>
              <a:ext cx="36512" cy="560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10250488" y="4178301"/>
              <a:ext cx="149225" cy="141288"/>
            </a:xfrm>
            <a:custGeom>
              <a:avLst/>
              <a:gdLst>
                <a:gd name="T0" fmla="*/ 15 w 24"/>
                <a:gd name="T1" fmla="*/ 5 h 23"/>
                <a:gd name="T2" fmla="*/ 6 w 24"/>
                <a:gd name="T3" fmla="*/ 14 h 23"/>
                <a:gd name="T4" fmla="*/ 6 w 24"/>
                <a:gd name="T5" fmla="*/ 23 h 23"/>
                <a:gd name="T6" fmla="*/ 24 w 24"/>
                <a:gd name="T7" fmla="*/ 5 h 23"/>
                <a:gd name="T8" fmla="*/ 15 w 2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10344150" y="4178301"/>
              <a:ext cx="215900" cy="147638"/>
            </a:xfrm>
            <a:custGeom>
              <a:avLst/>
              <a:gdLst>
                <a:gd name="T0" fmla="*/ 26 w 35"/>
                <a:gd name="T1" fmla="*/ 5 h 24"/>
                <a:gd name="T2" fmla="*/ 9 w 35"/>
                <a:gd name="T3" fmla="*/ 5 h 24"/>
                <a:gd name="T4" fmla="*/ 0 w 35"/>
                <a:gd name="T5" fmla="*/ 5 h 24"/>
                <a:gd name="T6" fmla="*/ 18 w 35"/>
                <a:gd name="T7" fmla="*/ 23 h 24"/>
                <a:gd name="T8" fmla="*/ 35 w 35"/>
                <a:gd name="T9" fmla="*/ 5 h 24"/>
                <a:gd name="T10" fmla="*/ 26 w 35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4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10504488" y="4178301"/>
              <a:ext cx="147637" cy="141288"/>
            </a:xfrm>
            <a:custGeom>
              <a:avLst/>
              <a:gdLst>
                <a:gd name="T0" fmla="*/ 18 w 24"/>
                <a:gd name="T1" fmla="*/ 14 h 23"/>
                <a:gd name="T2" fmla="*/ 9 w 24"/>
                <a:gd name="T3" fmla="*/ 5 h 23"/>
                <a:gd name="T4" fmla="*/ 0 w 24"/>
                <a:gd name="T5" fmla="*/ 5 h 23"/>
                <a:gd name="T6" fmla="*/ 18 w 24"/>
                <a:gd name="T7" fmla="*/ 23 h 23"/>
                <a:gd name="T8" fmla="*/ 18 w 24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0479088" y="3427413"/>
              <a:ext cx="130175" cy="98425"/>
            </a:xfrm>
            <a:custGeom>
              <a:avLst/>
              <a:gdLst>
                <a:gd name="T0" fmla="*/ 0 w 82"/>
                <a:gd name="T1" fmla="*/ 0 h 62"/>
                <a:gd name="T2" fmla="*/ 82 w 82"/>
                <a:gd name="T3" fmla="*/ 31 h 62"/>
                <a:gd name="T4" fmla="*/ 0 w 82"/>
                <a:gd name="T5" fmla="*/ 62 h 62"/>
                <a:gd name="T6" fmla="*/ 0 w 8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2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66589" y="3048160"/>
            <a:ext cx="715692" cy="596925"/>
            <a:chOff x="2760663" y="5032375"/>
            <a:chExt cx="1473200" cy="1228726"/>
          </a:xfrm>
          <a:solidFill>
            <a:srgbClr val="FFC000"/>
          </a:solidFill>
        </p:grpSpPr>
        <p:sp>
          <p:nvSpPr>
            <p:cNvPr id="44" name="Freeform 15"/>
            <p:cNvSpPr/>
            <p:nvPr/>
          </p:nvSpPr>
          <p:spPr bwMode="auto">
            <a:xfrm>
              <a:off x="3005138" y="5856288"/>
              <a:ext cx="285750" cy="404813"/>
            </a:xfrm>
            <a:custGeom>
              <a:avLst/>
              <a:gdLst>
                <a:gd name="T0" fmla="*/ 76 w 76"/>
                <a:gd name="T1" fmla="*/ 103 h 108"/>
                <a:gd name="T2" fmla="*/ 62 w 76"/>
                <a:gd name="T3" fmla="*/ 108 h 108"/>
                <a:gd name="T4" fmla="*/ 13 w 76"/>
                <a:gd name="T5" fmla="*/ 108 h 108"/>
                <a:gd name="T6" fmla="*/ 0 w 76"/>
                <a:gd name="T7" fmla="*/ 103 h 108"/>
                <a:gd name="T8" fmla="*/ 0 w 76"/>
                <a:gd name="T9" fmla="*/ 5 h 108"/>
                <a:gd name="T10" fmla="*/ 13 w 76"/>
                <a:gd name="T11" fmla="*/ 0 h 108"/>
                <a:gd name="T12" fmla="*/ 62 w 76"/>
                <a:gd name="T13" fmla="*/ 0 h 108"/>
                <a:gd name="T14" fmla="*/ 76 w 76"/>
                <a:gd name="T15" fmla="*/ 5 h 108"/>
                <a:gd name="T16" fmla="*/ 76 w 76"/>
                <a:gd name="T17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8">
                  <a:moveTo>
                    <a:pt x="76" y="103"/>
                  </a:moveTo>
                  <a:cubicBezTo>
                    <a:pt x="76" y="106"/>
                    <a:pt x="70" y="108"/>
                    <a:pt x="6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6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2"/>
                    <a:pt x="76" y="5"/>
                  </a:cubicBezTo>
                  <a:lnTo>
                    <a:pt x="76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3321051" y="5645150"/>
              <a:ext cx="284163" cy="615950"/>
            </a:xfrm>
            <a:custGeom>
              <a:avLst/>
              <a:gdLst>
                <a:gd name="T0" fmla="*/ 76 w 76"/>
                <a:gd name="T1" fmla="*/ 156 h 164"/>
                <a:gd name="T2" fmla="*/ 62 w 76"/>
                <a:gd name="T3" fmla="*/ 164 h 164"/>
                <a:gd name="T4" fmla="*/ 13 w 76"/>
                <a:gd name="T5" fmla="*/ 164 h 164"/>
                <a:gd name="T6" fmla="*/ 0 w 76"/>
                <a:gd name="T7" fmla="*/ 156 h 164"/>
                <a:gd name="T8" fmla="*/ 0 w 76"/>
                <a:gd name="T9" fmla="*/ 7 h 164"/>
                <a:gd name="T10" fmla="*/ 13 w 76"/>
                <a:gd name="T11" fmla="*/ 0 h 164"/>
                <a:gd name="T12" fmla="*/ 62 w 76"/>
                <a:gd name="T13" fmla="*/ 0 h 164"/>
                <a:gd name="T14" fmla="*/ 76 w 76"/>
                <a:gd name="T15" fmla="*/ 7 h 164"/>
                <a:gd name="T16" fmla="*/ 76 w 76"/>
                <a:gd name="T17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4">
                  <a:moveTo>
                    <a:pt x="76" y="156"/>
                  </a:moveTo>
                  <a:cubicBezTo>
                    <a:pt x="76" y="160"/>
                    <a:pt x="70" y="164"/>
                    <a:pt x="62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3"/>
                    <a:pt x="76" y="7"/>
                  </a:cubicBezTo>
                  <a:lnTo>
                    <a:pt x="7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3635376" y="5397500"/>
              <a:ext cx="282575" cy="863600"/>
            </a:xfrm>
            <a:custGeom>
              <a:avLst/>
              <a:gdLst>
                <a:gd name="T0" fmla="*/ 75 w 75"/>
                <a:gd name="T1" fmla="*/ 219 h 230"/>
                <a:gd name="T2" fmla="*/ 62 w 75"/>
                <a:gd name="T3" fmla="*/ 230 h 230"/>
                <a:gd name="T4" fmla="*/ 13 w 75"/>
                <a:gd name="T5" fmla="*/ 230 h 230"/>
                <a:gd name="T6" fmla="*/ 0 w 75"/>
                <a:gd name="T7" fmla="*/ 219 h 230"/>
                <a:gd name="T8" fmla="*/ 0 w 75"/>
                <a:gd name="T9" fmla="*/ 10 h 230"/>
                <a:gd name="T10" fmla="*/ 13 w 75"/>
                <a:gd name="T11" fmla="*/ 0 h 230"/>
                <a:gd name="T12" fmla="*/ 62 w 75"/>
                <a:gd name="T13" fmla="*/ 0 h 230"/>
                <a:gd name="T14" fmla="*/ 75 w 75"/>
                <a:gd name="T15" fmla="*/ 10 h 230"/>
                <a:gd name="T16" fmla="*/ 75 w 75"/>
                <a:gd name="T1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30">
                  <a:moveTo>
                    <a:pt x="75" y="219"/>
                  </a:moveTo>
                  <a:cubicBezTo>
                    <a:pt x="75" y="225"/>
                    <a:pt x="70" y="230"/>
                    <a:pt x="62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6" y="230"/>
                    <a:pt x="0" y="225"/>
                    <a:pt x="0" y="2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5" y="4"/>
                    <a:pt x="75" y="10"/>
                  </a:cubicBezTo>
                  <a:lnTo>
                    <a:pt x="75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951288" y="5205413"/>
              <a:ext cx="282575" cy="1055688"/>
            </a:xfrm>
            <a:custGeom>
              <a:avLst/>
              <a:gdLst>
                <a:gd name="T0" fmla="*/ 75 w 75"/>
                <a:gd name="T1" fmla="*/ 268 h 281"/>
                <a:gd name="T2" fmla="*/ 62 w 75"/>
                <a:gd name="T3" fmla="*/ 281 h 281"/>
                <a:gd name="T4" fmla="*/ 13 w 75"/>
                <a:gd name="T5" fmla="*/ 281 h 281"/>
                <a:gd name="T6" fmla="*/ 0 w 75"/>
                <a:gd name="T7" fmla="*/ 268 h 281"/>
                <a:gd name="T8" fmla="*/ 0 w 75"/>
                <a:gd name="T9" fmla="*/ 13 h 281"/>
                <a:gd name="T10" fmla="*/ 13 w 75"/>
                <a:gd name="T11" fmla="*/ 0 h 281"/>
                <a:gd name="T12" fmla="*/ 62 w 75"/>
                <a:gd name="T13" fmla="*/ 0 h 281"/>
                <a:gd name="T14" fmla="*/ 75 w 75"/>
                <a:gd name="T15" fmla="*/ 13 h 281"/>
                <a:gd name="T16" fmla="*/ 75 w 75"/>
                <a:gd name="T17" fmla="*/ 2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81">
                  <a:moveTo>
                    <a:pt x="75" y="268"/>
                  </a:moveTo>
                  <a:cubicBezTo>
                    <a:pt x="75" y="275"/>
                    <a:pt x="69" y="281"/>
                    <a:pt x="62" y="281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6" y="281"/>
                    <a:pt x="0" y="275"/>
                    <a:pt x="0" y="2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6"/>
                    <a:pt x="75" y="13"/>
                  </a:cubicBezTo>
                  <a:lnTo>
                    <a:pt x="75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760663" y="5116513"/>
              <a:ext cx="1063625" cy="682625"/>
            </a:xfrm>
            <a:custGeom>
              <a:avLst/>
              <a:gdLst>
                <a:gd name="T0" fmla="*/ 14 w 283"/>
                <a:gd name="T1" fmla="*/ 182 h 182"/>
                <a:gd name="T2" fmla="*/ 5 w 283"/>
                <a:gd name="T3" fmla="*/ 179 h 182"/>
                <a:gd name="T4" fmla="*/ 5 w 283"/>
                <a:gd name="T5" fmla="*/ 163 h 182"/>
                <a:gd name="T6" fmla="*/ 140 w 283"/>
                <a:gd name="T7" fmla="*/ 46 h 182"/>
                <a:gd name="T8" fmla="*/ 154 w 283"/>
                <a:gd name="T9" fmla="*/ 44 h 182"/>
                <a:gd name="T10" fmla="*/ 162 w 283"/>
                <a:gd name="T11" fmla="*/ 54 h 182"/>
                <a:gd name="T12" fmla="*/ 162 w 283"/>
                <a:gd name="T13" fmla="*/ 88 h 182"/>
                <a:gd name="T14" fmla="*/ 259 w 283"/>
                <a:gd name="T15" fmla="*/ 5 h 182"/>
                <a:gd name="T16" fmla="*/ 278 w 283"/>
                <a:gd name="T17" fmla="*/ 5 h 182"/>
                <a:gd name="T18" fmla="*/ 278 w 283"/>
                <a:gd name="T19" fmla="*/ 20 h 182"/>
                <a:gd name="T20" fmla="*/ 158 w 283"/>
                <a:gd name="T21" fmla="*/ 123 h 182"/>
                <a:gd name="T22" fmla="*/ 144 w 283"/>
                <a:gd name="T23" fmla="*/ 125 h 182"/>
                <a:gd name="T24" fmla="*/ 136 w 283"/>
                <a:gd name="T25" fmla="*/ 115 h 182"/>
                <a:gd name="T26" fmla="*/ 136 w 283"/>
                <a:gd name="T27" fmla="*/ 82 h 182"/>
                <a:gd name="T28" fmla="*/ 23 w 283"/>
                <a:gd name="T29" fmla="*/ 179 h 182"/>
                <a:gd name="T30" fmla="*/ 14 w 283"/>
                <a:gd name="T3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82">
                  <a:moveTo>
                    <a:pt x="14" y="182"/>
                  </a:moveTo>
                  <a:cubicBezTo>
                    <a:pt x="11" y="182"/>
                    <a:pt x="7" y="181"/>
                    <a:pt x="5" y="179"/>
                  </a:cubicBezTo>
                  <a:cubicBezTo>
                    <a:pt x="0" y="174"/>
                    <a:pt x="0" y="167"/>
                    <a:pt x="5" y="1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3" y="43"/>
                    <a:pt x="149" y="42"/>
                    <a:pt x="154" y="44"/>
                  </a:cubicBezTo>
                  <a:cubicBezTo>
                    <a:pt x="159" y="46"/>
                    <a:pt x="162" y="50"/>
                    <a:pt x="162" y="54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64" y="0"/>
                    <a:pt x="273" y="0"/>
                    <a:pt x="278" y="5"/>
                  </a:cubicBezTo>
                  <a:cubicBezTo>
                    <a:pt x="283" y="9"/>
                    <a:pt x="283" y="16"/>
                    <a:pt x="278" y="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26"/>
                    <a:pt x="149" y="127"/>
                    <a:pt x="144" y="125"/>
                  </a:cubicBezTo>
                  <a:cubicBezTo>
                    <a:pt x="139" y="124"/>
                    <a:pt x="136" y="120"/>
                    <a:pt x="136" y="11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1" y="181"/>
                    <a:pt x="17" y="182"/>
                    <a:pt x="1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3635376" y="5032375"/>
              <a:ext cx="282575" cy="244475"/>
            </a:xfrm>
            <a:custGeom>
              <a:avLst/>
              <a:gdLst>
                <a:gd name="T0" fmla="*/ 131 w 178"/>
                <a:gd name="T1" fmla="*/ 154 h 154"/>
                <a:gd name="T2" fmla="*/ 178 w 178"/>
                <a:gd name="T3" fmla="*/ 0 h 154"/>
                <a:gd name="T4" fmla="*/ 0 w 178"/>
                <a:gd name="T5" fmla="*/ 43 h 154"/>
                <a:gd name="T6" fmla="*/ 131 w 178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131" y="154"/>
                  </a:moveTo>
                  <a:lnTo>
                    <a:pt x="178" y="0"/>
                  </a:lnTo>
                  <a:lnTo>
                    <a:pt x="0" y="43"/>
                  </a:lnTo>
                  <a:lnTo>
                    <a:pt x="131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TextBox 76"/>
          <p:cNvSpPr txBox="1"/>
          <p:nvPr/>
        </p:nvSpPr>
        <p:spPr>
          <a:xfrm>
            <a:off x="7386250" y="447379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386250" y="4834272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76"/>
          <p:cNvSpPr txBox="1"/>
          <p:nvPr/>
        </p:nvSpPr>
        <p:spPr>
          <a:xfrm>
            <a:off x="3707208" y="159151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754405" y="1951983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76"/>
          <p:cNvSpPr txBox="1"/>
          <p:nvPr/>
        </p:nvSpPr>
        <p:spPr>
          <a:xfrm>
            <a:off x="7386250" y="159151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86250" y="1951983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76"/>
          <p:cNvSpPr txBox="1"/>
          <p:nvPr/>
        </p:nvSpPr>
        <p:spPr>
          <a:xfrm>
            <a:off x="3707208" y="447379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754405" y="4834272"/>
            <a:ext cx="30513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请在此添加文字说明，单击此处编辑文字。请在此添加文字说明，单击此处编辑文字。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华文细黑"/>
        <a:ea typeface="微软雅黑 Light"/>
        <a:cs typeface=""/>
      </a:majorFont>
      <a:minorFont>
        <a:latin typeface="华文细黑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Microsoft Office PowerPoint</Application>
  <PresentationFormat>宽屏</PresentationFormat>
  <Paragraphs>179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华文细黑</vt:lpstr>
      <vt:lpstr>微软雅黑 Light</vt:lpstr>
      <vt:lpstr>Arial</vt:lpstr>
      <vt:lpstr>Calibri</vt:lpstr>
      <vt:lpstr>Century Gothic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30</cp:revision>
  <dcterms:created xsi:type="dcterms:W3CDTF">2016-12-22T17:05:00Z</dcterms:created>
  <dcterms:modified xsi:type="dcterms:W3CDTF">2021-01-04T13:45:54Z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