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78" r:id="rId4"/>
    <p:sldId id="262" r:id="rId5"/>
    <p:sldId id="263" r:id="rId6"/>
    <p:sldId id="274" r:id="rId7"/>
    <p:sldId id="279" r:id="rId8"/>
    <p:sldId id="267" r:id="rId9"/>
    <p:sldId id="268" r:id="rId10"/>
    <p:sldId id="276" r:id="rId11"/>
    <p:sldId id="269" r:id="rId12"/>
    <p:sldId id="280" r:id="rId13"/>
    <p:sldId id="277" r:id="rId14"/>
    <p:sldId id="270" r:id="rId15"/>
    <p:sldId id="271" r:id="rId16"/>
    <p:sldId id="281" r:id="rId17"/>
    <p:sldId id="266" r:id="rId18"/>
    <p:sldId id="275" r:id="rId19"/>
    <p:sldId id="273" r:id="rId20"/>
    <p:sldId id="28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5F"/>
    <a:srgbClr val="55C1E7"/>
    <a:srgbClr val="93B784"/>
    <a:srgbClr val="1B90A2"/>
    <a:srgbClr val="A6A6A6"/>
    <a:srgbClr val="595E64"/>
    <a:srgbClr val="4FCCAC"/>
    <a:srgbClr val="A1D46F"/>
    <a:srgbClr val="D2D4D7"/>
    <a:srgbClr val="F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2692" autoAdjust="0"/>
  </p:normalViewPr>
  <p:slideViewPr>
    <p:cSldViewPr snapToGrid="0">
      <p:cViewPr varScale="1">
        <p:scale>
          <a:sx n="60" d="100"/>
          <a:sy n="60" d="100"/>
        </p:scale>
        <p:origin x="-90" y="-1332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1B90A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F6-4026-BCA1-7579EF647A4D}"/>
              </c:ext>
            </c:extLst>
          </c:dPt>
          <c:dPt>
            <c:idx val="1"/>
            <c:bubble3D val="0"/>
            <c:spPr>
              <a:solidFill>
                <a:srgbClr val="93B78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F6-4026-BCA1-7579EF647A4D}"/>
              </c:ext>
            </c:extLst>
          </c:dPt>
          <c:dPt>
            <c:idx val="2"/>
            <c:bubble3D val="0"/>
            <c:spPr>
              <a:solidFill>
                <a:srgbClr val="55C1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F6-4026-BCA1-7579EF647A4D}"/>
              </c:ext>
            </c:extLst>
          </c:dPt>
          <c:dPt>
            <c:idx val="3"/>
            <c:bubble3D val="0"/>
            <c:spPr>
              <a:solidFill>
                <a:srgbClr val="FDCD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F6-4026-BCA1-7579EF647A4D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F6-4026-BCA1-7579EF647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79281537176301E-2"/>
          <c:y val="0.211429674493745"/>
          <c:w val="0.96324143692564801"/>
          <c:h val="0.7627890770922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4-4BCD-A893-FC0D22709D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4-4BCD-A893-FC0D22709D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4-4BCD-A893-FC0D22709D3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4-4BCD-A893-FC0D22709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366843776"/>
        <c:axId val="407118208"/>
      </c:barChart>
      <c:catAx>
        <c:axId val="366843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118208"/>
        <c:crosses val="autoZero"/>
        <c:auto val="1"/>
        <c:lblAlgn val="ctr"/>
        <c:lblOffset val="100"/>
        <c:noMultiLvlLbl val="0"/>
      </c:catAx>
      <c:valAx>
        <c:axId val="40711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684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F-452E-9600-63A5925D6A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F-452E-9600-63A5925D6A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5F-452E-9600-63A5925D6A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5F-452E-9600-63A5925D6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-5"/>
        <c:axId val="46497152"/>
        <c:axId val="46498944"/>
      </c:barChart>
      <c:catAx>
        <c:axId val="46497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498944"/>
        <c:crosses val="autoZero"/>
        <c:auto val="1"/>
        <c:lblAlgn val="ctr"/>
        <c:lblOffset val="100"/>
        <c:noMultiLvlLbl val="0"/>
      </c:catAx>
      <c:valAx>
        <c:axId val="4649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4971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46940551545702E-2"/>
          <c:y val="7.4719800747198001E-2"/>
          <c:w val="0.90853202521804899"/>
          <c:h val="0.78951111808408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140</c:v>
                </c:pt>
                <c:pt idx="1">
                  <c:v>80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E-463B-94F6-A52DE0973B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E-463B-94F6-A52DE0973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596096"/>
        <c:axId val="46597632"/>
      </c:barChart>
      <c:catAx>
        <c:axId val="46596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597632"/>
        <c:crosses val="autoZero"/>
        <c:auto val="1"/>
        <c:lblAlgn val="ctr"/>
        <c:lblOffset val="100"/>
        <c:noMultiLvlLbl val="0"/>
      </c:catAx>
      <c:valAx>
        <c:axId val="46597632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5960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3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80</c:v>
                </c:pt>
                <c:pt idx="2">
                  <c:v>85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9-4D83-B18A-6E45894988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69-4D83-B18A-6E4589498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605824"/>
        <c:axId val="46607360"/>
      </c:barChart>
      <c:catAx>
        <c:axId val="4660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607360"/>
        <c:crosses val="autoZero"/>
        <c:auto val="1"/>
        <c:lblAlgn val="ctr"/>
        <c:lblOffset val="100"/>
        <c:noMultiLvlLbl val="0"/>
      </c:catAx>
      <c:valAx>
        <c:axId val="46607360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60582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3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95E6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</c:v>
                </c:pt>
                <c:pt idx="1">
                  <c:v>148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4-48F6-8629-FF724C5D54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64-48F6-8629-FF724C5D5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656512"/>
        <c:axId val="46797568"/>
      </c:barChart>
      <c:catAx>
        <c:axId val="46656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797568"/>
        <c:crosses val="autoZero"/>
        <c:auto val="1"/>
        <c:lblAlgn val="ctr"/>
        <c:lblOffset val="100"/>
        <c:noMultiLvlLbl val="0"/>
      </c:catAx>
      <c:valAx>
        <c:axId val="46797568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65651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32</c:v>
                </c:pt>
                <c:pt idx="3">
                  <c:v>48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1-4137-A1A3-839BF36553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1-4137-A1A3-839BF3655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643904"/>
        <c:axId val="53657984"/>
      </c:areaChart>
      <c:dateAx>
        <c:axId val="53643904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53657984"/>
        <c:crossesAt val="0"/>
        <c:auto val="1"/>
        <c:lblOffset val="100"/>
        <c:baseTimeUnit val="days"/>
      </c:dateAx>
      <c:valAx>
        <c:axId val="536579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643904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1D46F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48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D-4BCA-BE8F-74524622D4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CD-4BCA-BE8F-74524622D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35808"/>
        <c:axId val="53737344"/>
      </c:areaChart>
      <c:dateAx>
        <c:axId val="53735808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53737344"/>
        <c:crossesAt val="0"/>
        <c:auto val="1"/>
        <c:lblOffset val="100"/>
        <c:baseTimeUnit val="days"/>
      </c:dateAx>
      <c:valAx>
        <c:axId val="53737344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735808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1FDB-DAD7-4D52-9BAA-09527333435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0"/>
            <a:ext cx="12192000" cy="738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0" y="6313714"/>
            <a:ext cx="12192000" cy="544286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346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165565" y="2306779"/>
            <a:ext cx="9604036" cy="2036917"/>
            <a:chOff x="1368765" y="2099654"/>
            <a:chExt cx="9604036" cy="2036917"/>
          </a:xfrm>
        </p:grpSpPr>
        <p:grpSp>
          <p:nvGrpSpPr>
            <p:cNvPr id="17" name="组合 16"/>
            <p:cNvGrpSpPr/>
            <p:nvPr/>
          </p:nvGrpSpPr>
          <p:grpSpPr>
            <a:xfrm>
              <a:off x="1368765" y="2104571"/>
              <a:ext cx="2637178" cy="2032000"/>
              <a:chOff x="1368765" y="2104571"/>
              <a:chExt cx="2637178" cy="2032000"/>
            </a:xfrm>
          </p:grpSpPr>
          <p:sp>
            <p:nvSpPr>
              <p:cNvPr id="13" name="直角三角形 12"/>
              <p:cNvSpPr/>
              <p:nvPr/>
            </p:nvSpPr>
            <p:spPr>
              <a:xfrm rot="13577064">
                <a:off x="1358198" y="280567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83657" y="2104571"/>
                <a:ext cx="2322286" cy="2032000"/>
              </a:xfrm>
              <a:prstGeom prst="rect">
                <a:avLst/>
              </a:prstGeom>
              <a:solidFill>
                <a:srgbClr val="1B90A2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013335" y="2104571"/>
              <a:ext cx="2637180" cy="2032000"/>
              <a:chOff x="6013335" y="2104571"/>
              <a:chExt cx="2637180" cy="2032000"/>
            </a:xfrm>
          </p:grpSpPr>
          <p:sp>
            <p:nvSpPr>
              <p:cNvPr id="14" name="直角三角形 13"/>
              <p:cNvSpPr/>
              <p:nvPr/>
            </p:nvSpPr>
            <p:spPr>
              <a:xfrm rot="13577064">
                <a:off x="6002768" y="2842977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328229" y="2104571"/>
                <a:ext cx="2322286" cy="2032000"/>
              </a:xfrm>
              <a:prstGeom prst="rect">
                <a:avLst/>
              </a:prstGeom>
              <a:solidFill>
                <a:srgbClr val="55C1E7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35619" y="2099654"/>
              <a:ext cx="2637182" cy="2032000"/>
              <a:chOff x="8335619" y="2099654"/>
              <a:chExt cx="2637182" cy="2032000"/>
            </a:xfrm>
          </p:grpSpPr>
          <p:sp>
            <p:nvSpPr>
              <p:cNvPr id="15" name="直角三角形 14"/>
              <p:cNvSpPr/>
              <p:nvPr/>
            </p:nvSpPr>
            <p:spPr>
              <a:xfrm rot="13577064">
                <a:off x="8325052" y="286085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650515" y="2099654"/>
                <a:ext cx="2322286" cy="2032000"/>
              </a:xfrm>
              <a:prstGeom prst="rect">
                <a:avLst/>
              </a:prstGeom>
              <a:solidFill>
                <a:srgbClr val="FDCD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691052" y="2099654"/>
              <a:ext cx="2637177" cy="2032000"/>
              <a:chOff x="3691052" y="2099654"/>
              <a:chExt cx="2637177" cy="2032000"/>
            </a:xfrm>
          </p:grpSpPr>
          <p:sp>
            <p:nvSpPr>
              <p:cNvPr id="16" name="直角三角形 15"/>
              <p:cNvSpPr/>
              <p:nvPr/>
            </p:nvSpPr>
            <p:spPr>
              <a:xfrm rot="13577064">
                <a:off x="3680485" y="2835233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005943" y="2099654"/>
                <a:ext cx="2322286" cy="2032000"/>
              </a:xfrm>
              <a:prstGeom prst="rect">
                <a:avLst/>
              </a:prstGeom>
              <a:solidFill>
                <a:srgbClr val="93B784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2451104" y="2427275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07362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43310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406680" y="240481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16524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180646" y="3134162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14361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36647" y="315787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0457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80457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02743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802743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125029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25029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47315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47315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1744193" y="4061564"/>
            <a:ext cx="1236797" cy="968894"/>
            <a:chOff x="1408460" y="4593571"/>
            <a:chExt cx="1236797" cy="968894"/>
          </a:xfrm>
        </p:grpSpPr>
        <p:sp>
          <p:nvSpPr>
            <p:cNvPr id="91" name="圆角矩形 90"/>
            <p:cNvSpPr/>
            <p:nvPr/>
          </p:nvSpPr>
          <p:spPr>
            <a:xfrm>
              <a:off x="1408460" y="4593571"/>
              <a:ext cx="1236797" cy="876204"/>
            </a:xfrm>
            <a:prstGeom prst="round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524281" y="4744593"/>
              <a:ext cx="1005154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梯形 91"/>
            <p:cNvSpPr/>
            <p:nvPr/>
          </p:nvSpPr>
          <p:spPr>
            <a:xfrm>
              <a:off x="1844633" y="5399355"/>
              <a:ext cx="402824" cy="163110"/>
            </a:xfrm>
            <a:prstGeom prst="trapezoid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622881" y="3980386"/>
            <a:ext cx="935978" cy="1046816"/>
            <a:chOff x="2730476" y="4593571"/>
            <a:chExt cx="711811" cy="876204"/>
          </a:xfrm>
        </p:grpSpPr>
        <p:sp>
          <p:nvSpPr>
            <p:cNvPr id="94" name="圆角矩形 93"/>
            <p:cNvSpPr/>
            <p:nvPr/>
          </p:nvSpPr>
          <p:spPr>
            <a:xfrm>
              <a:off x="2730476" y="4593571"/>
              <a:ext cx="711811" cy="876204"/>
            </a:xfrm>
            <a:prstGeom prst="round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2833020" y="4689653"/>
              <a:ext cx="506722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995009" y="5289475"/>
              <a:ext cx="142817" cy="163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598550" y="3921546"/>
            <a:ext cx="710272" cy="1040658"/>
            <a:chOff x="3850688" y="4599729"/>
            <a:chExt cx="710272" cy="1040658"/>
          </a:xfrm>
        </p:grpSpPr>
        <p:grpSp>
          <p:nvGrpSpPr>
            <p:cNvPr id="98" name="组合 97"/>
            <p:cNvGrpSpPr/>
            <p:nvPr/>
          </p:nvGrpSpPr>
          <p:grpSpPr>
            <a:xfrm>
              <a:off x="3850688" y="4599729"/>
              <a:ext cx="710272" cy="1040658"/>
              <a:chOff x="2730476" y="4593571"/>
              <a:chExt cx="711811" cy="876204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2730476" y="4593571"/>
                <a:ext cx="711811" cy="876204"/>
              </a:xfrm>
              <a:prstGeom prst="roundRect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2833020" y="4753889"/>
                <a:ext cx="506721" cy="497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023914" y="5267312"/>
                <a:ext cx="124933" cy="153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>
              <a:off x="4050544" y="4708362"/>
              <a:ext cx="264618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文本框 104"/>
          <p:cNvSpPr txBox="1"/>
          <p:nvPr/>
        </p:nvSpPr>
        <p:spPr>
          <a:xfrm>
            <a:off x="1453344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49853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5232107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4728616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104312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8600821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91278" y="1172719"/>
            <a:ext cx="4178175" cy="2598057"/>
            <a:chOff x="510057" y="859427"/>
            <a:chExt cx="5255485" cy="3059430"/>
          </a:xfrm>
        </p:grpSpPr>
        <p:graphicFrame>
          <p:nvGraphicFramePr>
            <p:cNvPr id="113" name="图表 112"/>
            <p:cNvGraphicFramePr/>
            <p:nvPr/>
          </p:nvGraphicFramePr>
          <p:xfrm>
            <a:off x="1026714" y="859427"/>
            <a:ext cx="4738828" cy="3059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14" name="组合 113"/>
            <p:cNvGrpSpPr/>
            <p:nvPr/>
          </p:nvGrpSpPr>
          <p:grpSpPr>
            <a:xfrm>
              <a:off x="510057" y="1284236"/>
              <a:ext cx="750957" cy="2118259"/>
              <a:chOff x="510057" y="1284236"/>
              <a:chExt cx="750957" cy="2118259"/>
            </a:xfrm>
          </p:grpSpPr>
          <p:sp>
            <p:nvSpPr>
              <p:cNvPr id="119" name="文本框 118"/>
              <p:cNvSpPr txBox="1"/>
              <p:nvPr/>
            </p:nvSpPr>
            <p:spPr>
              <a:xfrm>
                <a:off x="510058" y="3094427"/>
                <a:ext cx="750956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2011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510058" y="2441991"/>
                <a:ext cx="729155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2012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510057" y="1855779"/>
                <a:ext cx="750957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058" y="1284236"/>
                <a:ext cx="650493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173518" y="1242852"/>
            <a:ext cx="4049452" cy="2457790"/>
            <a:chOff x="4141733" y="1971804"/>
            <a:chExt cx="4049452" cy="2457790"/>
          </a:xfrm>
        </p:grpSpPr>
        <p:graphicFrame>
          <p:nvGraphicFramePr>
            <p:cNvPr id="130" name="图表 129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5" name="文本框 134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141733" y="3232174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8127036" y="1242852"/>
            <a:ext cx="4039080" cy="2457790"/>
            <a:chOff x="4152105" y="1971804"/>
            <a:chExt cx="4039080" cy="2457790"/>
          </a:xfrm>
        </p:grpSpPr>
        <p:graphicFrame>
          <p:nvGraphicFramePr>
            <p:cNvPr id="145" name="图表 144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1" name="文本框 140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4169868" y="321980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049397" y="1739894"/>
            <a:ext cx="1572127" cy="2368064"/>
            <a:chOff x="1992063" y="2258145"/>
            <a:chExt cx="1572127" cy="2368064"/>
          </a:xfrm>
        </p:grpSpPr>
        <p:sp>
          <p:nvSpPr>
            <p:cNvPr id="9" name="矩形 8"/>
            <p:cNvSpPr/>
            <p:nvPr/>
          </p:nvSpPr>
          <p:spPr>
            <a:xfrm>
              <a:off x="1992063" y="2733241"/>
              <a:ext cx="1572127" cy="1892968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314326" y="2258145"/>
              <a:ext cx="927600" cy="914360"/>
            </a:xfrm>
            <a:prstGeom prst="ellipse">
              <a:avLst/>
            </a:prstGeom>
            <a:solidFill>
              <a:srgbClr val="1B90A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9516" y="2533494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281422" y="1721761"/>
            <a:ext cx="1572127" cy="2386197"/>
            <a:chOff x="4225288" y="2240012"/>
            <a:chExt cx="1572127" cy="2386197"/>
          </a:xfrm>
        </p:grpSpPr>
        <p:sp>
          <p:nvSpPr>
            <p:cNvPr id="12" name="矩形 11"/>
            <p:cNvSpPr/>
            <p:nvPr/>
          </p:nvSpPr>
          <p:spPr>
            <a:xfrm>
              <a:off x="4225288" y="2733241"/>
              <a:ext cx="1572127" cy="1892968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520214" y="2240012"/>
              <a:ext cx="927600" cy="914360"/>
            </a:xfrm>
            <a:prstGeom prst="ellipse">
              <a:avLst/>
            </a:prstGeom>
            <a:solidFill>
              <a:srgbClr val="93B78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703327" y="2484492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22350" y="1752817"/>
            <a:ext cx="1572127" cy="2377778"/>
            <a:chOff x="6458513" y="2248431"/>
            <a:chExt cx="1572127" cy="2377778"/>
          </a:xfrm>
        </p:grpSpPr>
        <p:sp>
          <p:nvSpPr>
            <p:cNvPr id="10" name="矩形 9"/>
            <p:cNvSpPr/>
            <p:nvPr/>
          </p:nvSpPr>
          <p:spPr>
            <a:xfrm>
              <a:off x="6458513" y="2733241"/>
              <a:ext cx="1572127" cy="1892968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6780776" y="2248431"/>
              <a:ext cx="927600" cy="914360"/>
            </a:xfrm>
            <a:prstGeom prst="ellipse">
              <a:avLst/>
            </a:prstGeom>
            <a:solidFill>
              <a:srgbClr val="FDCD5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892788" y="2507686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7948" y="1775454"/>
            <a:ext cx="1572127" cy="2355141"/>
            <a:chOff x="8690603" y="2271068"/>
            <a:chExt cx="1572127" cy="2355141"/>
          </a:xfrm>
        </p:grpSpPr>
        <p:sp>
          <p:nvSpPr>
            <p:cNvPr id="11" name="矩形 10"/>
            <p:cNvSpPr/>
            <p:nvPr/>
          </p:nvSpPr>
          <p:spPr>
            <a:xfrm>
              <a:off x="8690603" y="2733241"/>
              <a:ext cx="1572127" cy="1892968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9041338" y="2271068"/>
              <a:ext cx="927600" cy="914360"/>
            </a:xfrm>
            <a:prstGeom prst="ellipse">
              <a:avLst/>
            </a:prstGeom>
            <a:solidFill>
              <a:srgbClr val="55C1E7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0617" y="2497415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29763" y="432277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26365" y="4861063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64319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11566" y="4298688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80722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8453" y="48858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67836" y="487761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070" y="4839942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58298" y="2854001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290325" y="2854000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538453" y="2911284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754375" y="2898862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图表 28"/>
          <p:cNvGraphicFramePr/>
          <p:nvPr/>
        </p:nvGraphicFramePr>
        <p:xfrm>
          <a:off x="1526224" y="1784705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图表 29"/>
          <p:cNvGraphicFramePr/>
          <p:nvPr/>
        </p:nvGraphicFramePr>
        <p:xfrm>
          <a:off x="6409937" y="1767494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文本框 30"/>
          <p:cNvSpPr txBox="1"/>
          <p:nvPr/>
        </p:nvSpPr>
        <p:spPr>
          <a:xfrm>
            <a:off x="2402115" y="4443630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429948" y="4430725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54812" y="4430725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80705" y="4406671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247866" y="4430204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75699" y="4417299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200563" y="4417299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926456" y="4393245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817722" y="470894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63473" y="469181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924833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18875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86106" y="1759271"/>
            <a:ext cx="3673022" cy="1079570"/>
            <a:chOff x="2217972" y="3333124"/>
            <a:chExt cx="3673022" cy="1079570"/>
          </a:xfrm>
        </p:grpSpPr>
        <p:sp>
          <p:nvSpPr>
            <p:cNvPr id="37" name="文本框 36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48" name="Group 40"/>
          <p:cNvGrpSpPr>
            <a:grpSpLocks noChangeAspect="1"/>
          </p:cNvGrpSpPr>
          <p:nvPr/>
        </p:nvGrpSpPr>
        <p:grpSpPr bwMode="auto">
          <a:xfrm>
            <a:off x="1086529" y="1954544"/>
            <a:ext cx="584200" cy="477838"/>
            <a:chOff x="3656" y="2008"/>
            <a:chExt cx="368" cy="301"/>
          </a:xfrm>
          <a:solidFill>
            <a:srgbClr val="1B90A2"/>
          </a:solidFill>
        </p:grpSpPr>
        <p:sp>
          <p:nvSpPr>
            <p:cNvPr id="52" name="Freeform 41"/>
            <p:cNvSpPr>
              <a:spLocks noEditPoints="1"/>
            </p:cNvSpPr>
            <p:nvPr/>
          </p:nvSpPr>
          <p:spPr bwMode="auto">
            <a:xfrm>
              <a:off x="3656" y="2008"/>
              <a:ext cx="368" cy="301"/>
            </a:xfrm>
            <a:custGeom>
              <a:avLst/>
              <a:gdLst>
                <a:gd name="T0" fmla="*/ 78 w 153"/>
                <a:gd name="T1" fmla="*/ 0 h 124"/>
                <a:gd name="T2" fmla="*/ 0 w 153"/>
                <a:gd name="T3" fmla="*/ 68 h 124"/>
                <a:gd name="T4" fmla="*/ 15 w 153"/>
                <a:gd name="T5" fmla="*/ 68 h 124"/>
                <a:gd name="T6" fmla="*/ 21 w 153"/>
                <a:gd name="T7" fmla="*/ 64 h 124"/>
                <a:gd name="T8" fmla="*/ 21 w 153"/>
                <a:gd name="T9" fmla="*/ 121 h 124"/>
                <a:gd name="T10" fmla="*/ 24 w 153"/>
                <a:gd name="T11" fmla="*/ 124 h 124"/>
                <a:gd name="T12" fmla="*/ 63 w 153"/>
                <a:gd name="T13" fmla="*/ 124 h 124"/>
                <a:gd name="T14" fmla="*/ 63 w 153"/>
                <a:gd name="T15" fmla="*/ 92 h 124"/>
                <a:gd name="T16" fmla="*/ 67 w 153"/>
                <a:gd name="T17" fmla="*/ 87 h 124"/>
                <a:gd name="T18" fmla="*/ 83 w 153"/>
                <a:gd name="T19" fmla="*/ 87 h 124"/>
                <a:gd name="T20" fmla="*/ 89 w 153"/>
                <a:gd name="T21" fmla="*/ 92 h 124"/>
                <a:gd name="T22" fmla="*/ 89 w 153"/>
                <a:gd name="T23" fmla="*/ 124 h 124"/>
                <a:gd name="T24" fmla="*/ 127 w 153"/>
                <a:gd name="T25" fmla="*/ 124 h 124"/>
                <a:gd name="T26" fmla="*/ 131 w 153"/>
                <a:gd name="T27" fmla="*/ 120 h 124"/>
                <a:gd name="T28" fmla="*/ 131 w 153"/>
                <a:gd name="T29" fmla="*/ 63 h 124"/>
                <a:gd name="T30" fmla="*/ 136 w 153"/>
                <a:gd name="T31" fmla="*/ 68 h 124"/>
                <a:gd name="T32" fmla="*/ 153 w 153"/>
                <a:gd name="T33" fmla="*/ 68 h 124"/>
                <a:gd name="T34" fmla="*/ 78 w 153"/>
                <a:gd name="T35" fmla="*/ 0 h 124"/>
                <a:gd name="T36" fmla="*/ 76 w 153"/>
                <a:gd name="T37" fmla="*/ 75 h 124"/>
                <a:gd name="T38" fmla="*/ 60 w 153"/>
                <a:gd name="T39" fmla="*/ 59 h 124"/>
                <a:gd name="T40" fmla="*/ 76 w 153"/>
                <a:gd name="T41" fmla="*/ 42 h 124"/>
                <a:gd name="T42" fmla="*/ 92 w 153"/>
                <a:gd name="T43" fmla="*/ 59 h 124"/>
                <a:gd name="T44" fmla="*/ 76 w 153"/>
                <a:gd name="T45" fmla="*/ 7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4">
                  <a:moveTo>
                    <a:pt x="7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5" y="77"/>
                    <a:pt x="15" y="6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4"/>
                    <a:pt x="24" y="124"/>
                  </a:cubicBezTo>
                  <a:cubicBezTo>
                    <a:pt x="28" y="124"/>
                    <a:pt x="63" y="124"/>
                    <a:pt x="63" y="124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87"/>
                    <a:pt x="67" y="87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9" y="87"/>
                    <a:pt x="89" y="92"/>
                    <a:pt x="89" y="92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24"/>
                    <a:pt x="121" y="124"/>
                    <a:pt x="127" y="124"/>
                  </a:cubicBezTo>
                  <a:cubicBezTo>
                    <a:pt x="131" y="124"/>
                    <a:pt x="131" y="120"/>
                    <a:pt x="131" y="12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49" y="77"/>
                    <a:pt x="153" y="68"/>
                    <a:pt x="153" y="68"/>
                  </a:cubicBezTo>
                  <a:lnTo>
                    <a:pt x="78" y="0"/>
                  </a:lnTo>
                  <a:close/>
                  <a:moveTo>
                    <a:pt x="76" y="75"/>
                  </a:moveTo>
                  <a:cubicBezTo>
                    <a:pt x="67" y="75"/>
                    <a:pt x="60" y="68"/>
                    <a:pt x="60" y="59"/>
                  </a:cubicBezTo>
                  <a:cubicBezTo>
                    <a:pt x="60" y="50"/>
                    <a:pt x="67" y="42"/>
                    <a:pt x="76" y="42"/>
                  </a:cubicBezTo>
                  <a:cubicBezTo>
                    <a:pt x="85" y="42"/>
                    <a:pt x="92" y="50"/>
                    <a:pt x="92" y="59"/>
                  </a:cubicBezTo>
                  <a:cubicBezTo>
                    <a:pt x="92" y="68"/>
                    <a:pt x="85" y="75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3945" y="2045"/>
              <a:ext cx="36" cy="75"/>
            </a:xfrm>
            <a:custGeom>
              <a:avLst/>
              <a:gdLst>
                <a:gd name="T0" fmla="*/ 36 w 36"/>
                <a:gd name="T1" fmla="*/ 75 h 75"/>
                <a:gd name="T2" fmla="*/ 36 w 36"/>
                <a:gd name="T3" fmla="*/ 0 h 75"/>
                <a:gd name="T4" fmla="*/ 0 w 36"/>
                <a:gd name="T5" fmla="*/ 0 h 75"/>
                <a:gd name="T6" fmla="*/ 0 w 36"/>
                <a:gd name="T7" fmla="*/ 43 h 75"/>
                <a:gd name="T8" fmla="*/ 36 w 36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5">
                  <a:moveTo>
                    <a:pt x="36" y="75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3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3820" y="2132"/>
              <a:ext cx="38" cy="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Group 10"/>
          <p:cNvGrpSpPr>
            <a:grpSpLocks noChangeAspect="1"/>
          </p:cNvGrpSpPr>
          <p:nvPr/>
        </p:nvGrpSpPr>
        <p:grpSpPr bwMode="auto">
          <a:xfrm>
            <a:off x="6730731" y="1971949"/>
            <a:ext cx="628963" cy="443029"/>
            <a:chOff x="3704" y="2063"/>
            <a:chExt cx="274" cy="193"/>
          </a:xfrm>
          <a:solidFill>
            <a:srgbClr val="93B784"/>
          </a:solidFill>
        </p:grpSpPr>
        <p:sp>
          <p:nvSpPr>
            <p:cNvPr id="56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avLst/>
              <a:gdLst>
                <a:gd name="T0" fmla="*/ 69 w 80"/>
                <a:gd name="T1" fmla="*/ 48 h 79"/>
                <a:gd name="T2" fmla="*/ 80 w 80"/>
                <a:gd name="T3" fmla="*/ 43 h 79"/>
                <a:gd name="T4" fmla="*/ 80 w 80"/>
                <a:gd name="T5" fmla="*/ 35 h 79"/>
                <a:gd name="T6" fmla="*/ 69 w 80"/>
                <a:gd name="T7" fmla="*/ 30 h 79"/>
                <a:gd name="T8" fmla="*/ 67 w 80"/>
                <a:gd name="T9" fmla="*/ 25 h 79"/>
                <a:gd name="T10" fmla="*/ 72 w 80"/>
                <a:gd name="T11" fmla="*/ 14 h 79"/>
                <a:gd name="T12" fmla="*/ 65 w 80"/>
                <a:gd name="T13" fmla="*/ 8 h 79"/>
                <a:gd name="T14" fmla="*/ 54 w 80"/>
                <a:gd name="T15" fmla="*/ 12 h 79"/>
                <a:gd name="T16" fmla="*/ 49 w 80"/>
                <a:gd name="T17" fmla="*/ 11 h 79"/>
                <a:gd name="T18" fmla="*/ 44 w 80"/>
                <a:gd name="T19" fmla="*/ 0 h 79"/>
                <a:gd name="T20" fmla="*/ 36 w 80"/>
                <a:gd name="T21" fmla="*/ 0 h 79"/>
                <a:gd name="T22" fmla="*/ 31 w 80"/>
                <a:gd name="T23" fmla="*/ 11 h 79"/>
                <a:gd name="T24" fmla="*/ 26 w 80"/>
                <a:gd name="T25" fmla="*/ 13 h 79"/>
                <a:gd name="T26" fmla="*/ 15 w 80"/>
                <a:gd name="T27" fmla="*/ 8 h 79"/>
                <a:gd name="T28" fmla="*/ 8 w 80"/>
                <a:gd name="T29" fmla="*/ 14 h 79"/>
                <a:gd name="T30" fmla="*/ 13 w 80"/>
                <a:gd name="T31" fmla="*/ 25 h 79"/>
                <a:gd name="T32" fmla="*/ 11 w 80"/>
                <a:gd name="T33" fmla="*/ 30 h 79"/>
                <a:gd name="T34" fmla="*/ 0 w 80"/>
                <a:gd name="T35" fmla="*/ 35 h 79"/>
                <a:gd name="T36" fmla="*/ 0 w 80"/>
                <a:gd name="T37" fmla="*/ 44 h 79"/>
                <a:gd name="T38" fmla="*/ 11 w 80"/>
                <a:gd name="T39" fmla="*/ 48 h 79"/>
                <a:gd name="T40" fmla="*/ 13 w 80"/>
                <a:gd name="T41" fmla="*/ 53 h 79"/>
                <a:gd name="T42" fmla="*/ 9 w 80"/>
                <a:gd name="T43" fmla="*/ 64 h 79"/>
                <a:gd name="T44" fmla="*/ 15 w 80"/>
                <a:gd name="T45" fmla="*/ 70 h 79"/>
                <a:gd name="T46" fmla="*/ 26 w 80"/>
                <a:gd name="T47" fmla="*/ 66 h 79"/>
                <a:gd name="T48" fmla="*/ 31 w 80"/>
                <a:gd name="T49" fmla="*/ 68 h 79"/>
                <a:gd name="T50" fmla="*/ 36 w 80"/>
                <a:gd name="T51" fmla="*/ 79 h 79"/>
                <a:gd name="T52" fmla="*/ 45 w 80"/>
                <a:gd name="T53" fmla="*/ 79 h 79"/>
                <a:gd name="T54" fmla="*/ 49 w 80"/>
                <a:gd name="T55" fmla="*/ 68 h 79"/>
                <a:gd name="T56" fmla="*/ 54 w 80"/>
                <a:gd name="T57" fmla="*/ 66 h 79"/>
                <a:gd name="T58" fmla="*/ 66 w 80"/>
                <a:gd name="T59" fmla="*/ 70 h 79"/>
                <a:gd name="T60" fmla="*/ 72 w 80"/>
                <a:gd name="T61" fmla="*/ 64 h 79"/>
                <a:gd name="T62" fmla="*/ 67 w 80"/>
                <a:gd name="T63" fmla="*/ 53 h 79"/>
                <a:gd name="T64" fmla="*/ 69 w 80"/>
                <a:gd name="T65" fmla="*/ 48 h 79"/>
                <a:gd name="T66" fmla="*/ 40 w 80"/>
                <a:gd name="T67" fmla="*/ 52 h 79"/>
                <a:gd name="T68" fmla="*/ 27 w 80"/>
                <a:gd name="T69" fmla="*/ 39 h 79"/>
                <a:gd name="T70" fmla="*/ 40 w 80"/>
                <a:gd name="T71" fmla="*/ 26 h 79"/>
                <a:gd name="T72" fmla="*/ 53 w 80"/>
                <a:gd name="T73" fmla="*/ 39 h 79"/>
                <a:gd name="T74" fmla="*/ 40 w 80"/>
                <a:gd name="T7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avLst/>
              <a:gdLst>
                <a:gd name="T0" fmla="*/ 34 w 38"/>
                <a:gd name="T1" fmla="*/ 18 h 38"/>
                <a:gd name="T2" fmla="*/ 33 w 38"/>
                <a:gd name="T3" fmla="*/ 16 h 38"/>
                <a:gd name="T4" fmla="*/ 37 w 38"/>
                <a:gd name="T5" fmla="*/ 11 h 38"/>
                <a:gd name="T6" fmla="*/ 34 w 38"/>
                <a:gd name="T7" fmla="*/ 7 h 38"/>
                <a:gd name="T8" fmla="*/ 29 w 38"/>
                <a:gd name="T9" fmla="*/ 8 h 38"/>
                <a:gd name="T10" fmla="*/ 27 w 38"/>
                <a:gd name="T11" fmla="*/ 7 h 38"/>
                <a:gd name="T12" fmla="*/ 26 w 38"/>
                <a:gd name="T13" fmla="*/ 1 h 38"/>
                <a:gd name="T14" fmla="*/ 22 w 38"/>
                <a:gd name="T15" fmla="*/ 0 h 38"/>
                <a:gd name="T16" fmla="*/ 18 w 38"/>
                <a:gd name="T17" fmla="*/ 5 h 38"/>
                <a:gd name="T18" fmla="*/ 16 w 38"/>
                <a:gd name="T19" fmla="*/ 5 h 38"/>
                <a:gd name="T20" fmla="*/ 11 w 38"/>
                <a:gd name="T21" fmla="*/ 2 h 38"/>
                <a:gd name="T22" fmla="*/ 8 w 38"/>
                <a:gd name="T23" fmla="*/ 4 h 38"/>
                <a:gd name="T24" fmla="*/ 9 w 38"/>
                <a:gd name="T25" fmla="*/ 10 h 38"/>
                <a:gd name="T26" fmla="*/ 7 w 38"/>
                <a:gd name="T27" fmla="*/ 12 h 38"/>
                <a:gd name="T28" fmla="*/ 2 w 38"/>
                <a:gd name="T29" fmla="*/ 13 h 38"/>
                <a:gd name="T30" fmla="*/ 1 w 38"/>
                <a:gd name="T31" fmla="*/ 17 h 38"/>
                <a:gd name="T32" fmla="*/ 5 w 38"/>
                <a:gd name="T33" fmla="*/ 20 h 38"/>
                <a:gd name="T34" fmla="*/ 5 w 38"/>
                <a:gd name="T35" fmla="*/ 23 h 38"/>
                <a:gd name="T36" fmla="*/ 2 w 38"/>
                <a:gd name="T37" fmla="*/ 28 h 38"/>
                <a:gd name="T38" fmla="*/ 4 w 38"/>
                <a:gd name="T39" fmla="*/ 31 h 38"/>
                <a:gd name="T40" fmla="*/ 10 w 38"/>
                <a:gd name="T41" fmla="*/ 30 h 38"/>
                <a:gd name="T42" fmla="*/ 12 w 38"/>
                <a:gd name="T43" fmla="*/ 32 h 38"/>
                <a:gd name="T44" fmla="*/ 13 w 38"/>
                <a:gd name="T45" fmla="*/ 37 h 38"/>
                <a:gd name="T46" fmla="*/ 17 w 38"/>
                <a:gd name="T47" fmla="*/ 38 h 38"/>
                <a:gd name="T48" fmla="*/ 20 w 38"/>
                <a:gd name="T49" fmla="*/ 34 h 38"/>
                <a:gd name="T50" fmla="*/ 23 w 38"/>
                <a:gd name="T51" fmla="*/ 33 h 38"/>
                <a:gd name="T52" fmla="*/ 27 w 38"/>
                <a:gd name="T53" fmla="*/ 37 h 38"/>
                <a:gd name="T54" fmla="*/ 31 w 38"/>
                <a:gd name="T55" fmla="*/ 34 h 38"/>
                <a:gd name="T56" fmla="*/ 30 w 38"/>
                <a:gd name="T57" fmla="*/ 29 h 38"/>
                <a:gd name="T58" fmla="*/ 32 w 38"/>
                <a:gd name="T59" fmla="*/ 27 h 38"/>
                <a:gd name="T60" fmla="*/ 37 w 38"/>
                <a:gd name="T61" fmla="*/ 26 h 38"/>
                <a:gd name="T62" fmla="*/ 38 w 38"/>
                <a:gd name="T63" fmla="*/ 22 h 38"/>
                <a:gd name="T64" fmla="*/ 34 w 38"/>
                <a:gd name="T65" fmla="*/ 18 h 38"/>
                <a:gd name="T66" fmla="*/ 25 w 38"/>
                <a:gd name="T67" fmla="*/ 21 h 38"/>
                <a:gd name="T68" fmla="*/ 18 w 38"/>
                <a:gd name="T69" fmla="*/ 25 h 38"/>
                <a:gd name="T70" fmla="*/ 13 w 38"/>
                <a:gd name="T71" fmla="*/ 18 h 38"/>
                <a:gd name="T72" fmla="*/ 21 w 38"/>
                <a:gd name="T73" fmla="*/ 13 h 38"/>
                <a:gd name="T74" fmla="*/ 25 w 38"/>
                <a:gd name="T7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Group 16"/>
          <p:cNvGrpSpPr>
            <a:grpSpLocks noChangeAspect="1"/>
          </p:cNvGrpSpPr>
          <p:nvPr/>
        </p:nvGrpSpPr>
        <p:grpSpPr bwMode="auto">
          <a:xfrm>
            <a:off x="6759948" y="3502528"/>
            <a:ext cx="625293" cy="460266"/>
            <a:chOff x="3681" y="2047"/>
            <a:chExt cx="898" cy="661"/>
          </a:xfrm>
          <a:solidFill>
            <a:srgbClr val="55C1E7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avLst/>
              <a:gdLst>
                <a:gd name="T0" fmla="*/ 121 w 126"/>
                <a:gd name="T1" fmla="*/ 28 h 92"/>
                <a:gd name="T2" fmla="*/ 121 w 126"/>
                <a:gd name="T3" fmla="*/ 20 h 92"/>
                <a:gd name="T4" fmla="*/ 120 w 126"/>
                <a:gd name="T5" fmla="*/ 18 h 92"/>
                <a:gd name="T6" fmla="*/ 112 w 126"/>
                <a:gd name="T7" fmla="*/ 9 h 92"/>
                <a:gd name="T8" fmla="*/ 89 w 126"/>
                <a:gd name="T9" fmla="*/ 0 h 92"/>
                <a:gd name="T10" fmla="*/ 66 w 126"/>
                <a:gd name="T11" fmla="*/ 9 h 92"/>
                <a:gd name="T12" fmla="*/ 62 w 126"/>
                <a:gd name="T13" fmla="*/ 13 h 92"/>
                <a:gd name="T14" fmla="*/ 58 w 126"/>
                <a:gd name="T15" fmla="*/ 9 h 92"/>
                <a:gd name="T16" fmla="*/ 35 w 126"/>
                <a:gd name="T17" fmla="*/ 0 h 92"/>
                <a:gd name="T18" fmla="*/ 12 w 126"/>
                <a:gd name="T19" fmla="*/ 9 h 92"/>
                <a:gd name="T20" fmla="*/ 4 w 126"/>
                <a:gd name="T21" fmla="*/ 18 h 92"/>
                <a:gd name="T22" fmla="*/ 4 w 126"/>
                <a:gd name="T23" fmla="*/ 20 h 92"/>
                <a:gd name="T24" fmla="*/ 4 w 126"/>
                <a:gd name="T25" fmla="*/ 28 h 92"/>
                <a:gd name="T26" fmla="*/ 0 w 126"/>
                <a:gd name="T27" fmla="*/ 28 h 92"/>
                <a:gd name="T28" fmla="*/ 0 w 126"/>
                <a:gd name="T29" fmla="*/ 92 h 92"/>
                <a:gd name="T30" fmla="*/ 126 w 126"/>
                <a:gd name="T31" fmla="*/ 92 h 92"/>
                <a:gd name="T32" fmla="*/ 126 w 126"/>
                <a:gd name="T33" fmla="*/ 28 h 92"/>
                <a:gd name="T34" fmla="*/ 121 w 126"/>
                <a:gd name="T35" fmla="*/ 28 h 92"/>
                <a:gd name="T36" fmla="*/ 22 w 126"/>
                <a:gd name="T37" fmla="*/ 79 h 92"/>
                <a:gd name="T38" fmla="*/ 35 w 126"/>
                <a:gd name="T39" fmla="*/ 75 h 92"/>
                <a:gd name="T40" fmla="*/ 47 w 126"/>
                <a:gd name="T41" fmla="*/ 79 h 92"/>
                <a:gd name="T42" fmla="*/ 22 w 126"/>
                <a:gd name="T43" fmla="*/ 79 h 92"/>
                <a:gd name="T44" fmla="*/ 77 w 126"/>
                <a:gd name="T45" fmla="*/ 79 h 92"/>
                <a:gd name="T46" fmla="*/ 89 w 126"/>
                <a:gd name="T47" fmla="*/ 75 h 92"/>
                <a:gd name="T48" fmla="*/ 102 w 126"/>
                <a:gd name="T49" fmla="*/ 79 h 92"/>
                <a:gd name="T50" fmla="*/ 77 w 126"/>
                <a:gd name="T51" fmla="*/ 79 h 92"/>
                <a:gd name="T52" fmla="*/ 112 w 126"/>
                <a:gd name="T53" fmla="*/ 76 h 92"/>
                <a:gd name="T54" fmla="*/ 89 w 126"/>
                <a:gd name="T55" fmla="*/ 67 h 92"/>
                <a:gd name="T56" fmla="*/ 66 w 126"/>
                <a:gd name="T57" fmla="*/ 76 h 92"/>
                <a:gd name="T58" fmla="*/ 66 w 126"/>
                <a:gd name="T59" fmla="*/ 62 h 92"/>
                <a:gd name="T60" fmla="*/ 58 w 126"/>
                <a:gd name="T61" fmla="*/ 58 h 92"/>
                <a:gd name="T62" fmla="*/ 58 w 126"/>
                <a:gd name="T63" fmla="*/ 76 h 92"/>
                <a:gd name="T64" fmla="*/ 35 w 126"/>
                <a:gd name="T65" fmla="*/ 67 h 92"/>
                <a:gd name="T66" fmla="*/ 35 w 126"/>
                <a:gd name="T67" fmla="*/ 67 h 92"/>
                <a:gd name="T68" fmla="*/ 12 w 126"/>
                <a:gd name="T69" fmla="*/ 76 h 92"/>
                <a:gd name="T70" fmla="*/ 12 w 126"/>
                <a:gd name="T71" fmla="*/ 22 h 92"/>
                <a:gd name="T72" fmla="*/ 18 w 126"/>
                <a:gd name="T73" fmla="*/ 15 h 92"/>
                <a:gd name="T74" fmla="*/ 35 w 126"/>
                <a:gd name="T75" fmla="*/ 8 h 92"/>
                <a:gd name="T76" fmla="*/ 52 w 126"/>
                <a:gd name="T77" fmla="*/ 16 h 92"/>
                <a:gd name="T78" fmla="*/ 57 w 126"/>
                <a:gd name="T79" fmla="*/ 21 h 92"/>
                <a:gd name="T80" fmla="*/ 58 w 126"/>
                <a:gd name="T81" fmla="*/ 22 h 92"/>
                <a:gd name="T82" fmla="*/ 58 w 126"/>
                <a:gd name="T83" fmla="*/ 45 h 92"/>
                <a:gd name="T84" fmla="*/ 66 w 126"/>
                <a:gd name="T85" fmla="*/ 49 h 92"/>
                <a:gd name="T86" fmla="*/ 66 w 126"/>
                <a:gd name="T87" fmla="*/ 22 h 92"/>
                <a:gd name="T88" fmla="*/ 72 w 126"/>
                <a:gd name="T89" fmla="*/ 15 h 92"/>
                <a:gd name="T90" fmla="*/ 89 w 126"/>
                <a:gd name="T91" fmla="*/ 8 h 92"/>
                <a:gd name="T92" fmla="*/ 107 w 126"/>
                <a:gd name="T93" fmla="*/ 16 h 92"/>
                <a:gd name="T94" fmla="*/ 111 w 126"/>
                <a:gd name="T95" fmla="*/ 21 h 92"/>
                <a:gd name="T96" fmla="*/ 112 w 126"/>
                <a:gd name="T97" fmla="*/ 22 h 92"/>
                <a:gd name="T98" fmla="*/ 112 w 126"/>
                <a:gd name="T99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4066" y="2384"/>
              <a:ext cx="213" cy="130"/>
            </a:xfrm>
            <a:custGeom>
              <a:avLst/>
              <a:gdLst>
                <a:gd name="T0" fmla="*/ 2 w 30"/>
                <a:gd name="T1" fmla="*/ 0 h 18"/>
                <a:gd name="T2" fmla="*/ 0 w 30"/>
                <a:gd name="T3" fmla="*/ 5 h 18"/>
                <a:gd name="T4" fmla="*/ 25 w 30"/>
                <a:gd name="T5" fmla="*/ 18 h 18"/>
                <a:gd name="T6" fmla="*/ 28 w 30"/>
                <a:gd name="T7" fmla="*/ 12 h 18"/>
                <a:gd name="T8" fmla="*/ 2 w 3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avLst/>
              <a:gdLst>
                <a:gd name="T0" fmla="*/ 28 w 40"/>
                <a:gd name="T1" fmla="*/ 4 h 41"/>
                <a:gd name="T2" fmla="*/ 4 w 40"/>
                <a:gd name="T3" fmla="*/ 12 h 41"/>
                <a:gd name="T4" fmla="*/ 12 w 40"/>
                <a:gd name="T5" fmla="*/ 36 h 41"/>
                <a:gd name="T6" fmla="*/ 35 w 40"/>
                <a:gd name="T7" fmla="*/ 30 h 41"/>
                <a:gd name="T8" fmla="*/ 35 w 40"/>
                <a:gd name="T9" fmla="*/ 30 h 41"/>
                <a:gd name="T10" fmla="*/ 37 w 40"/>
                <a:gd name="T11" fmla="*/ 26 h 41"/>
                <a:gd name="T12" fmla="*/ 28 w 40"/>
                <a:gd name="T13" fmla="*/ 4 h 41"/>
                <a:gd name="T14" fmla="*/ 32 w 40"/>
                <a:gd name="T15" fmla="*/ 26 h 41"/>
                <a:gd name="T16" fmla="*/ 14 w 40"/>
                <a:gd name="T17" fmla="*/ 32 h 41"/>
                <a:gd name="T18" fmla="*/ 8 w 40"/>
                <a:gd name="T19" fmla="*/ 14 h 41"/>
                <a:gd name="T20" fmla="*/ 26 w 40"/>
                <a:gd name="T21" fmla="*/ 8 h 41"/>
                <a:gd name="T22" fmla="*/ 32 w 40"/>
                <a:gd name="T23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41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73877" y="5050345"/>
            <a:ext cx="525463" cy="557213"/>
            <a:chOff x="8311249" y="3429000"/>
            <a:chExt cx="525463" cy="557213"/>
          </a:xfrm>
          <a:solidFill>
            <a:srgbClr val="A6A6A6"/>
          </a:solidFill>
        </p:grpSpPr>
        <p:sp>
          <p:nvSpPr>
            <p:cNvPr id="68" name="Freeform 23"/>
            <p:cNvSpPr/>
            <p:nvPr/>
          </p:nvSpPr>
          <p:spPr bwMode="auto">
            <a:xfrm>
              <a:off x="8379512" y="3724275"/>
              <a:ext cx="392113" cy="261938"/>
            </a:xfrm>
            <a:custGeom>
              <a:avLst/>
              <a:gdLst>
                <a:gd name="T0" fmla="*/ 74 w 102"/>
                <a:gd name="T1" fmla="*/ 7 h 68"/>
                <a:gd name="T2" fmla="*/ 65 w 102"/>
                <a:gd name="T3" fmla="*/ 0 h 68"/>
                <a:gd name="T4" fmla="*/ 35 w 102"/>
                <a:gd name="T5" fmla="*/ 0 h 68"/>
                <a:gd name="T6" fmla="*/ 16 w 102"/>
                <a:gd name="T7" fmla="*/ 10 h 68"/>
                <a:gd name="T8" fmla="*/ 9 w 102"/>
                <a:gd name="T9" fmla="*/ 15 h 68"/>
                <a:gd name="T10" fmla="*/ 0 w 102"/>
                <a:gd name="T11" fmla="*/ 52 h 68"/>
                <a:gd name="T12" fmla="*/ 3 w 102"/>
                <a:gd name="T13" fmla="*/ 58 h 68"/>
                <a:gd name="T14" fmla="*/ 48 w 102"/>
                <a:gd name="T15" fmla="*/ 67 h 68"/>
                <a:gd name="T16" fmla="*/ 97 w 102"/>
                <a:gd name="T17" fmla="*/ 59 h 68"/>
                <a:gd name="T18" fmla="*/ 100 w 102"/>
                <a:gd name="T19" fmla="*/ 56 h 68"/>
                <a:gd name="T20" fmla="*/ 93 w 102"/>
                <a:gd name="T21" fmla="*/ 18 h 68"/>
                <a:gd name="T22" fmla="*/ 74 w 102"/>
                <a:gd name="T23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68">
                  <a:moveTo>
                    <a:pt x="74" y="7"/>
                  </a:moveTo>
                  <a:cubicBezTo>
                    <a:pt x="65" y="3"/>
                    <a:pt x="65" y="0"/>
                    <a:pt x="65" y="0"/>
                  </a:cubicBezTo>
                  <a:cubicBezTo>
                    <a:pt x="48" y="34"/>
                    <a:pt x="35" y="0"/>
                    <a:pt x="35" y="0"/>
                  </a:cubicBezTo>
                  <a:cubicBezTo>
                    <a:pt x="34" y="5"/>
                    <a:pt x="16" y="10"/>
                    <a:pt x="16" y="10"/>
                  </a:cubicBezTo>
                  <a:cubicBezTo>
                    <a:pt x="11" y="12"/>
                    <a:pt x="9" y="15"/>
                    <a:pt x="9" y="15"/>
                  </a:cubicBezTo>
                  <a:cubicBezTo>
                    <a:pt x="1" y="27"/>
                    <a:pt x="0" y="52"/>
                    <a:pt x="0" y="52"/>
                  </a:cubicBezTo>
                  <a:cubicBezTo>
                    <a:pt x="0" y="58"/>
                    <a:pt x="3" y="58"/>
                    <a:pt x="3" y="58"/>
                  </a:cubicBezTo>
                  <a:cubicBezTo>
                    <a:pt x="20" y="66"/>
                    <a:pt x="48" y="67"/>
                    <a:pt x="48" y="67"/>
                  </a:cubicBezTo>
                  <a:cubicBezTo>
                    <a:pt x="76" y="68"/>
                    <a:pt x="97" y="59"/>
                    <a:pt x="97" y="59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2" y="38"/>
                    <a:pt x="93" y="18"/>
                    <a:pt x="93" y="18"/>
                  </a:cubicBezTo>
                  <a:cubicBezTo>
                    <a:pt x="90" y="12"/>
                    <a:pt x="74" y="7"/>
                    <a:pt x="7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8479524" y="3487738"/>
              <a:ext cx="188913" cy="257175"/>
            </a:xfrm>
            <a:custGeom>
              <a:avLst/>
              <a:gdLst>
                <a:gd name="T0" fmla="*/ 4 w 49"/>
                <a:gd name="T1" fmla="*/ 45 h 67"/>
                <a:gd name="T2" fmla="*/ 24 w 49"/>
                <a:gd name="T3" fmla="*/ 67 h 67"/>
                <a:gd name="T4" fmla="*/ 44 w 49"/>
                <a:gd name="T5" fmla="*/ 45 h 67"/>
                <a:gd name="T6" fmla="*/ 46 w 49"/>
                <a:gd name="T7" fmla="*/ 41 h 67"/>
                <a:gd name="T8" fmla="*/ 45 w 49"/>
                <a:gd name="T9" fmla="*/ 34 h 67"/>
                <a:gd name="T10" fmla="*/ 43 w 49"/>
                <a:gd name="T11" fmla="*/ 13 h 67"/>
                <a:gd name="T12" fmla="*/ 33 w 49"/>
                <a:gd name="T13" fmla="*/ 7 h 67"/>
                <a:gd name="T14" fmla="*/ 32 w 49"/>
                <a:gd name="T15" fmla="*/ 7 h 67"/>
                <a:gd name="T16" fmla="*/ 33 w 49"/>
                <a:gd name="T17" fmla="*/ 7 h 67"/>
                <a:gd name="T18" fmla="*/ 32 w 49"/>
                <a:gd name="T19" fmla="*/ 7 h 67"/>
                <a:gd name="T20" fmla="*/ 30 w 49"/>
                <a:gd name="T21" fmla="*/ 6 h 67"/>
                <a:gd name="T22" fmla="*/ 31 w 49"/>
                <a:gd name="T23" fmla="*/ 7 h 67"/>
                <a:gd name="T24" fmla="*/ 31 w 49"/>
                <a:gd name="T25" fmla="*/ 7 h 67"/>
                <a:gd name="T26" fmla="*/ 30 w 49"/>
                <a:gd name="T27" fmla="*/ 5 h 67"/>
                <a:gd name="T28" fmla="*/ 30 w 49"/>
                <a:gd name="T29" fmla="*/ 6 h 67"/>
                <a:gd name="T30" fmla="*/ 26 w 49"/>
                <a:gd name="T31" fmla="*/ 1 h 67"/>
                <a:gd name="T32" fmla="*/ 24 w 49"/>
                <a:gd name="T33" fmla="*/ 3 h 67"/>
                <a:gd name="T34" fmla="*/ 26 w 49"/>
                <a:gd name="T35" fmla="*/ 0 h 67"/>
                <a:gd name="T36" fmla="*/ 23 w 49"/>
                <a:gd name="T37" fmla="*/ 1 h 67"/>
                <a:gd name="T38" fmla="*/ 20 w 49"/>
                <a:gd name="T39" fmla="*/ 5 h 67"/>
                <a:gd name="T40" fmla="*/ 20 w 49"/>
                <a:gd name="T41" fmla="*/ 5 h 67"/>
                <a:gd name="T42" fmla="*/ 21 w 49"/>
                <a:gd name="T43" fmla="*/ 3 h 67"/>
                <a:gd name="T44" fmla="*/ 20 w 49"/>
                <a:gd name="T45" fmla="*/ 5 h 67"/>
                <a:gd name="T46" fmla="*/ 18 w 49"/>
                <a:gd name="T47" fmla="*/ 4 h 67"/>
                <a:gd name="T48" fmla="*/ 20 w 49"/>
                <a:gd name="T49" fmla="*/ 2 h 67"/>
                <a:gd name="T50" fmla="*/ 19 w 49"/>
                <a:gd name="T51" fmla="*/ 4 h 67"/>
                <a:gd name="T52" fmla="*/ 16 w 49"/>
                <a:gd name="T53" fmla="*/ 4 h 67"/>
                <a:gd name="T54" fmla="*/ 3 w 49"/>
                <a:gd name="T55" fmla="*/ 18 h 67"/>
                <a:gd name="T56" fmla="*/ 4 w 49"/>
                <a:gd name="T57" fmla="*/ 35 h 67"/>
                <a:gd name="T58" fmla="*/ 3 w 49"/>
                <a:gd name="T59" fmla="*/ 41 h 67"/>
                <a:gd name="T60" fmla="*/ 4 w 49"/>
                <a:gd name="T61" fmla="*/ 45 h 67"/>
                <a:gd name="T62" fmla="*/ 23 w 49"/>
                <a:gd name="T63" fmla="*/ 2 h 67"/>
                <a:gd name="T64" fmla="*/ 22 w 49"/>
                <a:gd name="T65" fmla="*/ 4 h 67"/>
                <a:gd name="T66" fmla="*/ 22 w 49"/>
                <a:gd name="T67" fmla="*/ 4 h 67"/>
                <a:gd name="T68" fmla="*/ 23 w 49"/>
                <a:gd name="T69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67">
                  <a:moveTo>
                    <a:pt x="4" y="45"/>
                  </a:moveTo>
                  <a:cubicBezTo>
                    <a:pt x="6" y="55"/>
                    <a:pt x="15" y="67"/>
                    <a:pt x="24" y="67"/>
                  </a:cubicBezTo>
                  <a:cubicBezTo>
                    <a:pt x="33" y="67"/>
                    <a:pt x="43" y="55"/>
                    <a:pt x="44" y="45"/>
                  </a:cubicBezTo>
                  <a:cubicBezTo>
                    <a:pt x="45" y="44"/>
                    <a:pt x="46" y="43"/>
                    <a:pt x="46" y="41"/>
                  </a:cubicBezTo>
                  <a:cubicBezTo>
                    <a:pt x="46" y="41"/>
                    <a:pt x="48" y="34"/>
                    <a:pt x="45" y="34"/>
                  </a:cubicBezTo>
                  <a:cubicBezTo>
                    <a:pt x="46" y="32"/>
                    <a:pt x="49" y="20"/>
                    <a:pt x="43" y="13"/>
                  </a:cubicBezTo>
                  <a:cubicBezTo>
                    <a:pt x="43" y="13"/>
                    <a:pt x="40" y="9"/>
                    <a:pt x="33" y="7"/>
                  </a:cubicBezTo>
                  <a:cubicBezTo>
                    <a:pt x="33" y="7"/>
                    <a:pt x="33" y="7"/>
                    <a:pt x="32" y="7"/>
                  </a:cubicBezTo>
                  <a:cubicBezTo>
                    <a:pt x="32" y="7"/>
                    <a:pt x="33" y="7"/>
                    <a:pt x="33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31" y="6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6"/>
                    <a:pt x="30" y="6"/>
                  </a:cubicBezTo>
                  <a:cubicBezTo>
                    <a:pt x="29" y="5"/>
                    <a:pt x="26" y="3"/>
                    <a:pt x="26" y="1"/>
                  </a:cubicBezTo>
                  <a:cubicBezTo>
                    <a:pt x="26" y="1"/>
                    <a:pt x="24" y="1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23" y="2"/>
                    <a:pt x="21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0" y="4"/>
                    <a:pt x="20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3"/>
                    <a:pt x="20" y="2"/>
                  </a:cubicBezTo>
                  <a:cubicBezTo>
                    <a:pt x="20" y="2"/>
                    <a:pt x="19" y="3"/>
                    <a:pt x="19" y="4"/>
                  </a:cubicBezTo>
                  <a:cubicBezTo>
                    <a:pt x="19" y="3"/>
                    <a:pt x="19" y="2"/>
                    <a:pt x="16" y="4"/>
                  </a:cubicBezTo>
                  <a:cubicBezTo>
                    <a:pt x="16" y="4"/>
                    <a:pt x="6" y="9"/>
                    <a:pt x="3" y="18"/>
                  </a:cubicBezTo>
                  <a:cubicBezTo>
                    <a:pt x="3" y="18"/>
                    <a:pt x="1" y="22"/>
                    <a:pt x="4" y="35"/>
                  </a:cubicBezTo>
                  <a:cubicBezTo>
                    <a:pt x="0" y="33"/>
                    <a:pt x="3" y="41"/>
                    <a:pt x="3" y="41"/>
                  </a:cubicBezTo>
                  <a:cubicBezTo>
                    <a:pt x="3" y="43"/>
                    <a:pt x="4" y="44"/>
                    <a:pt x="4" y="45"/>
                  </a:cubicBezTo>
                  <a:close/>
                  <a:moveTo>
                    <a:pt x="23" y="2"/>
                  </a:moveTo>
                  <a:cubicBezTo>
                    <a:pt x="23" y="2"/>
                    <a:pt x="22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5"/>
            <p:cNvSpPr/>
            <p:nvPr/>
          </p:nvSpPr>
          <p:spPr bwMode="auto">
            <a:xfrm>
              <a:off x="8387449" y="3487738"/>
              <a:ext cx="84138" cy="106363"/>
            </a:xfrm>
            <a:custGeom>
              <a:avLst/>
              <a:gdLst>
                <a:gd name="T0" fmla="*/ 3 w 22"/>
                <a:gd name="T1" fmla="*/ 28 h 28"/>
                <a:gd name="T2" fmla="*/ 3 w 22"/>
                <a:gd name="T3" fmla="*/ 28 h 28"/>
                <a:gd name="T4" fmla="*/ 4 w 22"/>
                <a:gd name="T5" fmla="*/ 28 h 28"/>
                <a:gd name="T6" fmla="*/ 4 w 22"/>
                <a:gd name="T7" fmla="*/ 28 h 28"/>
                <a:gd name="T8" fmla="*/ 10 w 22"/>
                <a:gd name="T9" fmla="*/ 27 h 28"/>
                <a:gd name="T10" fmla="*/ 10 w 22"/>
                <a:gd name="T11" fmla="*/ 26 h 28"/>
                <a:gd name="T12" fmla="*/ 21 w 22"/>
                <a:gd name="T13" fmla="*/ 7 h 28"/>
                <a:gd name="T14" fmla="*/ 22 w 22"/>
                <a:gd name="T15" fmla="*/ 7 h 28"/>
                <a:gd name="T16" fmla="*/ 20 w 22"/>
                <a:gd name="T17" fmla="*/ 0 h 28"/>
                <a:gd name="T18" fmla="*/ 20 w 22"/>
                <a:gd name="T19" fmla="*/ 0 h 28"/>
                <a:gd name="T20" fmla="*/ 3 w 2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28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18"/>
                    <a:pt x="13" y="9"/>
                    <a:pt x="21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3"/>
                    <a:pt x="0" y="15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"/>
            <p:cNvSpPr/>
            <p:nvPr/>
          </p:nvSpPr>
          <p:spPr bwMode="auto">
            <a:xfrm>
              <a:off x="8311249" y="3429000"/>
              <a:ext cx="122238" cy="161925"/>
            </a:xfrm>
            <a:custGeom>
              <a:avLst/>
              <a:gdLst>
                <a:gd name="T0" fmla="*/ 32 w 32"/>
                <a:gd name="T1" fmla="*/ 8 h 42"/>
                <a:gd name="T2" fmla="*/ 32 w 32"/>
                <a:gd name="T3" fmla="*/ 7 h 42"/>
                <a:gd name="T4" fmla="*/ 30 w 32"/>
                <a:gd name="T5" fmla="*/ 1 h 42"/>
                <a:gd name="T6" fmla="*/ 30 w 32"/>
                <a:gd name="T7" fmla="*/ 0 h 42"/>
                <a:gd name="T8" fmla="*/ 5 w 32"/>
                <a:gd name="T9" fmla="*/ 41 h 42"/>
                <a:gd name="T10" fmla="*/ 5 w 32"/>
                <a:gd name="T11" fmla="*/ 42 h 42"/>
                <a:gd name="T12" fmla="*/ 5 w 32"/>
                <a:gd name="T13" fmla="*/ 42 h 42"/>
                <a:gd name="T14" fmla="*/ 6 w 32"/>
                <a:gd name="T15" fmla="*/ 42 h 42"/>
                <a:gd name="T16" fmla="*/ 12 w 32"/>
                <a:gd name="T17" fmla="*/ 40 h 42"/>
                <a:gd name="T18" fmla="*/ 12 w 32"/>
                <a:gd name="T19" fmla="*/ 40 h 42"/>
                <a:gd name="T20" fmla="*/ 32 w 32"/>
                <a:gd name="T21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32" y="8"/>
                  </a:moveTo>
                  <a:cubicBezTo>
                    <a:pt x="32" y="8"/>
                    <a:pt x="32" y="7"/>
                    <a:pt x="32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1" y="5"/>
                    <a:pt x="0" y="23"/>
                    <a:pt x="5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26"/>
                    <a:pt x="17" y="11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"/>
            <p:cNvSpPr/>
            <p:nvPr/>
          </p:nvSpPr>
          <p:spPr bwMode="auto">
            <a:xfrm>
              <a:off x="8676374" y="3490913"/>
              <a:ext cx="84138" cy="107950"/>
            </a:xfrm>
            <a:custGeom>
              <a:avLst/>
              <a:gdLst>
                <a:gd name="T0" fmla="*/ 3 w 22"/>
                <a:gd name="T1" fmla="*/ 0 h 28"/>
                <a:gd name="T2" fmla="*/ 2 w 22"/>
                <a:gd name="T3" fmla="*/ 0 h 28"/>
                <a:gd name="T4" fmla="*/ 0 w 22"/>
                <a:gd name="T5" fmla="*/ 7 h 28"/>
                <a:gd name="T6" fmla="*/ 1 w 22"/>
                <a:gd name="T7" fmla="*/ 7 h 28"/>
                <a:gd name="T8" fmla="*/ 12 w 22"/>
                <a:gd name="T9" fmla="*/ 26 h 28"/>
                <a:gd name="T10" fmla="*/ 12 w 22"/>
                <a:gd name="T11" fmla="*/ 26 h 28"/>
                <a:gd name="T12" fmla="*/ 18 w 22"/>
                <a:gd name="T13" fmla="*/ 28 h 28"/>
                <a:gd name="T14" fmla="*/ 18 w 22"/>
                <a:gd name="T15" fmla="*/ 28 h 28"/>
                <a:gd name="T16" fmla="*/ 19 w 22"/>
                <a:gd name="T17" fmla="*/ 27 h 28"/>
                <a:gd name="T18" fmla="*/ 19 w 22"/>
                <a:gd name="T19" fmla="*/ 27 h 28"/>
                <a:gd name="T20" fmla="*/ 3 w 22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9" y="9"/>
                    <a:pt x="14" y="18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15"/>
                    <a:pt x="15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8"/>
            <p:cNvSpPr/>
            <p:nvPr/>
          </p:nvSpPr>
          <p:spPr bwMode="auto">
            <a:xfrm>
              <a:off x="8714474" y="3433763"/>
              <a:ext cx="122238" cy="160338"/>
            </a:xfrm>
            <a:custGeom>
              <a:avLst/>
              <a:gdLst>
                <a:gd name="T0" fmla="*/ 2 w 32"/>
                <a:gd name="T1" fmla="*/ 0 h 42"/>
                <a:gd name="T2" fmla="*/ 2 w 32"/>
                <a:gd name="T3" fmla="*/ 0 h 42"/>
                <a:gd name="T4" fmla="*/ 0 w 32"/>
                <a:gd name="T5" fmla="*/ 7 h 42"/>
                <a:gd name="T6" fmla="*/ 1 w 32"/>
                <a:gd name="T7" fmla="*/ 7 h 42"/>
                <a:gd name="T8" fmla="*/ 20 w 32"/>
                <a:gd name="T9" fmla="*/ 39 h 42"/>
                <a:gd name="T10" fmla="*/ 20 w 32"/>
                <a:gd name="T11" fmla="*/ 40 h 42"/>
                <a:gd name="T12" fmla="*/ 27 w 32"/>
                <a:gd name="T13" fmla="*/ 42 h 42"/>
                <a:gd name="T14" fmla="*/ 27 w 32"/>
                <a:gd name="T15" fmla="*/ 42 h 42"/>
                <a:gd name="T16" fmla="*/ 27 w 32"/>
                <a:gd name="T17" fmla="*/ 41 h 42"/>
                <a:gd name="T18" fmla="*/ 27 w 32"/>
                <a:gd name="T19" fmla="*/ 41 h 42"/>
                <a:gd name="T20" fmla="*/ 2 w 32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5" y="11"/>
                    <a:pt x="23" y="25"/>
                    <a:pt x="20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32" y="23"/>
                    <a:pt x="2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Group 31"/>
          <p:cNvGrpSpPr>
            <a:grpSpLocks noChangeAspect="1"/>
          </p:cNvGrpSpPr>
          <p:nvPr/>
        </p:nvGrpSpPr>
        <p:grpSpPr bwMode="auto">
          <a:xfrm>
            <a:off x="1114233" y="5046469"/>
            <a:ext cx="528793" cy="564964"/>
            <a:chOff x="3685" y="1995"/>
            <a:chExt cx="307" cy="328"/>
          </a:xfrm>
          <a:solidFill>
            <a:srgbClr val="595E64"/>
          </a:solidFill>
        </p:grpSpPr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3719" y="2115"/>
              <a:ext cx="53" cy="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3"/>
            <p:cNvSpPr>
              <a:spLocks noEditPoints="1"/>
            </p:cNvSpPr>
            <p:nvPr/>
          </p:nvSpPr>
          <p:spPr bwMode="auto">
            <a:xfrm>
              <a:off x="3685" y="1995"/>
              <a:ext cx="307" cy="328"/>
            </a:xfrm>
            <a:custGeom>
              <a:avLst/>
              <a:gdLst>
                <a:gd name="T0" fmla="*/ 127 w 127"/>
                <a:gd name="T1" fmla="*/ 25 h 136"/>
                <a:gd name="T2" fmla="*/ 103 w 127"/>
                <a:gd name="T3" fmla="*/ 0 h 136"/>
                <a:gd name="T4" fmla="*/ 78 w 127"/>
                <a:gd name="T5" fmla="*/ 25 h 136"/>
                <a:gd name="T6" fmla="*/ 80 w 127"/>
                <a:gd name="T7" fmla="*/ 32 h 136"/>
                <a:gd name="T8" fmla="*/ 99 w 127"/>
                <a:gd name="T9" fmla="*/ 84 h 136"/>
                <a:gd name="T10" fmla="*/ 89 w 127"/>
                <a:gd name="T11" fmla="*/ 89 h 136"/>
                <a:gd name="T12" fmla="*/ 89 w 127"/>
                <a:gd name="T13" fmla="*/ 93 h 136"/>
                <a:gd name="T14" fmla="*/ 30 w 127"/>
                <a:gd name="T15" fmla="*/ 121 h 136"/>
                <a:gd name="T16" fmla="*/ 27 w 127"/>
                <a:gd name="T17" fmla="*/ 120 h 136"/>
                <a:gd name="T18" fmla="*/ 48 w 127"/>
                <a:gd name="T19" fmla="*/ 70 h 136"/>
                <a:gd name="T20" fmla="*/ 49 w 127"/>
                <a:gd name="T21" fmla="*/ 61 h 136"/>
                <a:gd name="T22" fmla="*/ 25 w 127"/>
                <a:gd name="T23" fmla="*/ 37 h 136"/>
                <a:gd name="T24" fmla="*/ 0 w 127"/>
                <a:gd name="T25" fmla="*/ 61 h 136"/>
                <a:gd name="T26" fmla="*/ 2 w 127"/>
                <a:gd name="T27" fmla="*/ 69 h 136"/>
                <a:gd name="T28" fmla="*/ 21 w 127"/>
                <a:gd name="T29" fmla="*/ 120 h 136"/>
                <a:gd name="T30" fmla="*/ 10 w 127"/>
                <a:gd name="T31" fmla="*/ 128 h 136"/>
                <a:gd name="T32" fmla="*/ 24 w 127"/>
                <a:gd name="T33" fmla="*/ 136 h 136"/>
                <a:gd name="T34" fmla="*/ 37 w 127"/>
                <a:gd name="T35" fmla="*/ 130 h 136"/>
                <a:gd name="T36" fmla="*/ 37 w 127"/>
                <a:gd name="T37" fmla="*/ 126 h 136"/>
                <a:gd name="T38" fmla="*/ 35 w 127"/>
                <a:gd name="T39" fmla="*/ 124 h 136"/>
                <a:gd name="T40" fmla="*/ 93 w 127"/>
                <a:gd name="T41" fmla="*/ 97 h 136"/>
                <a:gd name="T42" fmla="*/ 102 w 127"/>
                <a:gd name="T43" fmla="*/ 99 h 136"/>
                <a:gd name="T44" fmla="*/ 116 w 127"/>
                <a:gd name="T45" fmla="*/ 92 h 136"/>
                <a:gd name="T46" fmla="*/ 105 w 127"/>
                <a:gd name="T47" fmla="*/ 84 h 136"/>
                <a:gd name="T48" fmla="*/ 126 w 127"/>
                <a:gd name="T49" fmla="*/ 33 h 136"/>
                <a:gd name="T50" fmla="*/ 127 w 127"/>
                <a:gd name="T51" fmla="*/ 25 h 136"/>
                <a:gd name="T52" fmla="*/ 9 w 127"/>
                <a:gd name="T53" fmla="*/ 61 h 136"/>
                <a:gd name="T54" fmla="*/ 25 w 127"/>
                <a:gd name="T55" fmla="*/ 45 h 136"/>
                <a:gd name="T56" fmla="*/ 40 w 127"/>
                <a:gd name="T57" fmla="*/ 61 h 136"/>
                <a:gd name="T58" fmla="*/ 25 w 127"/>
                <a:gd name="T59" fmla="*/ 77 h 136"/>
                <a:gd name="T60" fmla="*/ 9 w 127"/>
                <a:gd name="T61" fmla="*/ 61 h 136"/>
                <a:gd name="T62" fmla="*/ 24 w 127"/>
                <a:gd name="T63" fmla="*/ 133 h 136"/>
                <a:gd name="T64" fmla="*/ 15 w 127"/>
                <a:gd name="T65" fmla="*/ 128 h 136"/>
                <a:gd name="T66" fmla="*/ 22 w 127"/>
                <a:gd name="T67" fmla="*/ 123 h 136"/>
                <a:gd name="T68" fmla="*/ 23 w 127"/>
                <a:gd name="T69" fmla="*/ 128 h 136"/>
                <a:gd name="T70" fmla="*/ 25 w 127"/>
                <a:gd name="T71" fmla="*/ 123 h 136"/>
                <a:gd name="T72" fmla="*/ 32 w 127"/>
                <a:gd name="T73" fmla="*/ 128 h 136"/>
                <a:gd name="T74" fmla="*/ 24 w 127"/>
                <a:gd name="T75" fmla="*/ 133 h 136"/>
                <a:gd name="T76" fmla="*/ 111 w 127"/>
                <a:gd name="T77" fmla="*/ 92 h 136"/>
                <a:gd name="T78" fmla="*/ 102 w 127"/>
                <a:gd name="T79" fmla="*/ 97 h 136"/>
                <a:gd name="T80" fmla="*/ 93 w 127"/>
                <a:gd name="T81" fmla="*/ 92 h 136"/>
                <a:gd name="T82" fmla="*/ 100 w 127"/>
                <a:gd name="T83" fmla="*/ 87 h 136"/>
                <a:gd name="T84" fmla="*/ 101 w 127"/>
                <a:gd name="T85" fmla="*/ 92 h 136"/>
                <a:gd name="T86" fmla="*/ 104 w 127"/>
                <a:gd name="T87" fmla="*/ 87 h 136"/>
                <a:gd name="T88" fmla="*/ 111 w 127"/>
                <a:gd name="T89" fmla="*/ 92 h 136"/>
                <a:gd name="T90" fmla="*/ 103 w 127"/>
                <a:gd name="T91" fmla="*/ 40 h 136"/>
                <a:gd name="T92" fmla="*/ 87 w 127"/>
                <a:gd name="T93" fmla="*/ 25 h 136"/>
                <a:gd name="T94" fmla="*/ 103 w 127"/>
                <a:gd name="T95" fmla="*/ 9 h 136"/>
                <a:gd name="T96" fmla="*/ 119 w 127"/>
                <a:gd name="T97" fmla="*/ 25 h 136"/>
                <a:gd name="T98" fmla="*/ 103 w 127"/>
                <a:gd name="T99" fmla="*/ 4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136">
                  <a:moveTo>
                    <a:pt x="127" y="25"/>
                  </a:moveTo>
                  <a:cubicBezTo>
                    <a:pt x="127" y="11"/>
                    <a:pt x="116" y="0"/>
                    <a:pt x="103" y="0"/>
                  </a:cubicBezTo>
                  <a:cubicBezTo>
                    <a:pt x="89" y="0"/>
                    <a:pt x="78" y="11"/>
                    <a:pt x="78" y="25"/>
                  </a:cubicBezTo>
                  <a:cubicBezTo>
                    <a:pt x="78" y="27"/>
                    <a:pt x="79" y="30"/>
                    <a:pt x="80" y="32"/>
                  </a:cubicBezTo>
                  <a:cubicBezTo>
                    <a:pt x="81" y="37"/>
                    <a:pt x="93" y="69"/>
                    <a:pt x="99" y="84"/>
                  </a:cubicBezTo>
                  <a:cubicBezTo>
                    <a:pt x="94" y="85"/>
                    <a:pt x="90" y="87"/>
                    <a:pt x="89" y="89"/>
                  </a:cubicBezTo>
                  <a:cubicBezTo>
                    <a:pt x="89" y="89"/>
                    <a:pt x="88" y="91"/>
                    <a:pt x="89" y="93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0"/>
                    <a:pt x="27" y="120"/>
                  </a:cubicBezTo>
                  <a:cubicBezTo>
                    <a:pt x="33" y="106"/>
                    <a:pt x="45" y="77"/>
                    <a:pt x="48" y="70"/>
                  </a:cubicBezTo>
                  <a:cubicBezTo>
                    <a:pt x="49" y="67"/>
                    <a:pt x="49" y="64"/>
                    <a:pt x="49" y="61"/>
                  </a:cubicBezTo>
                  <a:cubicBezTo>
                    <a:pt x="49" y="48"/>
                    <a:pt x="38" y="37"/>
                    <a:pt x="25" y="37"/>
                  </a:cubicBezTo>
                  <a:cubicBezTo>
                    <a:pt x="11" y="37"/>
                    <a:pt x="0" y="48"/>
                    <a:pt x="0" y="61"/>
                  </a:cubicBezTo>
                  <a:cubicBezTo>
                    <a:pt x="0" y="64"/>
                    <a:pt x="1" y="66"/>
                    <a:pt x="2" y="69"/>
                  </a:cubicBezTo>
                  <a:cubicBezTo>
                    <a:pt x="3" y="73"/>
                    <a:pt x="15" y="105"/>
                    <a:pt x="21" y="120"/>
                  </a:cubicBezTo>
                  <a:cubicBezTo>
                    <a:pt x="14" y="121"/>
                    <a:pt x="10" y="124"/>
                    <a:pt x="10" y="128"/>
                  </a:cubicBezTo>
                  <a:cubicBezTo>
                    <a:pt x="10" y="132"/>
                    <a:pt x="16" y="136"/>
                    <a:pt x="24" y="136"/>
                  </a:cubicBezTo>
                  <a:cubicBezTo>
                    <a:pt x="30" y="136"/>
                    <a:pt x="36" y="133"/>
                    <a:pt x="37" y="130"/>
                  </a:cubicBezTo>
                  <a:cubicBezTo>
                    <a:pt x="38" y="127"/>
                    <a:pt x="37" y="126"/>
                    <a:pt x="37" y="126"/>
                  </a:cubicBezTo>
                  <a:cubicBezTo>
                    <a:pt x="36" y="125"/>
                    <a:pt x="36" y="125"/>
                    <a:pt x="35" y="124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5" y="99"/>
                    <a:pt x="98" y="99"/>
                    <a:pt x="102" y="99"/>
                  </a:cubicBezTo>
                  <a:cubicBezTo>
                    <a:pt x="110" y="99"/>
                    <a:pt x="116" y="96"/>
                    <a:pt x="116" y="92"/>
                  </a:cubicBezTo>
                  <a:cubicBezTo>
                    <a:pt x="116" y="88"/>
                    <a:pt x="111" y="85"/>
                    <a:pt x="105" y="84"/>
                  </a:cubicBezTo>
                  <a:cubicBezTo>
                    <a:pt x="111" y="70"/>
                    <a:pt x="123" y="40"/>
                    <a:pt x="126" y="33"/>
                  </a:cubicBezTo>
                  <a:cubicBezTo>
                    <a:pt x="127" y="30"/>
                    <a:pt x="127" y="28"/>
                    <a:pt x="127" y="25"/>
                  </a:cubicBezTo>
                  <a:close/>
                  <a:moveTo>
                    <a:pt x="9" y="61"/>
                  </a:moveTo>
                  <a:cubicBezTo>
                    <a:pt x="9" y="52"/>
                    <a:pt x="16" y="45"/>
                    <a:pt x="25" y="45"/>
                  </a:cubicBezTo>
                  <a:cubicBezTo>
                    <a:pt x="34" y="45"/>
                    <a:pt x="40" y="52"/>
                    <a:pt x="40" y="61"/>
                  </a:cubicBezTo>
                  <a:cubicBezTo>
                    <a:pt x="40" y="70"/>
                    <a:pt x="34" y="77"/>
                    <a:pt x="25" y="77"/>
                  </a:cubicBezTo>
                  <a:cubicBezTo>
                    <a:pt x="16" y="77"/>
                    <a:pt x="9" y="70"/>
                    <a:pt x="9" y="61"/>
                  </a:cubicBezTo>
                  <a:close/>
                  <a:moveTo>
                    <a:pt x="24" y="133"/>
                  </a:moveTo>
                  <a:cubicBezTo>
                    <a:pt x="19" y="133"/>
                    <a:pt x="15" y="131"/>
                    <a:pt x="15" y="128"/>
                  </a:cubicBezTo>
                  <a:cubicBezTo>
                    <a:pt x="15" y="126"/>
                    <a:pt x="18" y="124"/>
                    <a:pt x="22" y="123"/>
                  </a:cubicBezTo>
                  <a:cubicBezTo>
                    <a:pt x="23" y="126"/>
                    <a:pt x="23" y="128"/>
                    <a:pt x="23" y="128"/>
                  </a:cubicBezTo>
                  <a:cubicBezTo>
                    <a:pt x="23" y="128"/>
                    <a:pt x="24" y="126"/>
                    <a:pt x="25" y="123"/>
                  </a:cubicBezTo>
                  <a:cubicBezTo>
                    <a:pt x="29" y="124"/>
                    <a:pt x="32" y="126"/>
                    <a:pt x="32" y="128"/>
                  </a:cubicBezTo>
                  <a:cubicBezTo>
                    <a:pt x="32" y="131"/>
                    <a:pt x="28" y="133"/>
                    <a:pt x="24" y="133"/>
                  </a:cubicBezTo>
                  <a:close/>
                  <a:moveTo>
                    <a:pt x="111" y="92"/>
                  </a:moveTo>
                  <a:cubicBezTo>
                    <a:pt x="111" y="94"/>
                    <a:pt x="107" y="97"/>
                    <a:pt x="102" y="97"/>
                  </a:cubicBezTo>
                  <a:cubicBezTo>
                    <a:pt x="97" y="97"/>
                    <a:pt x="93" y="94"/>
                    <a:pt x="93" y="92"/>
                  </a:cubicBezTo>
                  <a:cubicBezTo>
                    <a:pt x="93" y="89"/>
                    <a:pt x="96" y="87"/>
                    <a:pt x="100" y="87"/>
                  </a:cubicBezTo>
                  <a:cubicBezTo>
                    <a:pt x="101" y="90"/>
                    <a:pt x="101" y="92"/>
                    <a:pt x="101" y="92"/>
                  </a:cubicBezTo>
                  <a:cubicBezTo>
                    <a:pt x="101" y="92"/>
                    <a:pt x="102" y="90"/>
                    <a:pt x="104" y="87"/>
                  </a:cubicBezTo>
                  <a:cubicBezTo>
                    <a:pt x="108" y="87"/>
                    <a:pt x="111" y="89"/>
                    <a:pt x="111" y="92"/>
                  </a:cubicBezTo>
                  <a:close/>
                  <a:moveTo>
                    <a:pt x="103" y="40"/>
                  </a:moveTo>
                  <a:cubicBezTo>
                    <a:pt x="94" y="40"/>
                    <a:pt x="87" y="33"/>
                    <a:pt x="87" y="25"/>
                  </a:cubicBezTo>
                  <a:cubicBezTo>
                    <a:pt x="87" y="16"/>
                    <a:pt x="94" y="9"/>
                    <a:pt x="103" y="9"/>
                  </a:cubicBezTo>
                  <a:cubicBezTo>
                    <a:pt x="112" y="9"/>
                    <a:pt x="119" y="16"/>
                    <a:pt x="119" y="25"/>
                  </a:cubicBezTo>
                  <a:cubicBezTo>
                    <a:pt x="119" y="33"/>
                    <a:pt x="112" y="40"/>
                    <a:pt x="10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3908" y="2026"/>
              <a:ext cx="53" cy="5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" name="Group 37"/>
          <p:cNvGrpSpPr>
            <a:grpSpLocks noChangeAspect="1"/>
          </p:cNvGrpSpPr>
          <p:nvPr/>
        </p:nvGrpSpPr>
        <p:grpSpPr bwMode="auto">
          <a:xfrm>
            <a:off x="1132567" y="3493363"/>
            <a:ext cx="492125" cy="492125"/>
            <a:chOff x="1334" y="1874"/>
            <a:chExt cx="310" cy="310"/>
          </a:xfrm>
          <a:solidFill>
            <a:srgbClr val="FDCD5F"/>
          </a:solidFill>
        </p:grpSpPr>
        <p:sp>
          <p:nvSpPr>
            <p:cNvPr id="82" name="Freeform 38"/>
            <p:cNvSpPr>
              <a:spLocks noEditPoints="1"/>
            </p:cNvSpPr>
            <p:nvPr/>
          </p:nvSpPr>
          <p:spPr bwMode="auto">
            <a:xfrm>
              <a:off x="1499" y="1947"/>
              <a:ext cx="145" cy="237"/>
            </a:xfrm>
            <a:custGeom>
              <a:avLst/>
              <a:gdLst>
                <a:gd name="T0" fmla="*/ 0 w 145"/>
                <a:gd name="T1" fmla="*/ 60 h 237"/>
                <a:gd name="T2" fmla="*/ 0 w 145"/>
                <a:gd name="T3" fmla="*/ 237 h 237"/>
                <a:gd name="T4" fmla="*/ 145 w 145"/>
                <a:gd name="T5" fmla="*/ 176 h 237"/>
                <a:gd name="T6" fmla="*/ 145 w 145"/>
                <a:gd name="T7" fmla="*/ 0 h 237"/>
                <a:gd name="T8" fmla="*/ 0 w 145"/>
                <a:gd name="T9" fmla="*/ 60 h 237"/>
                <a:gd name="T10" fmla="*/ 135 w 145"/>
                <a:gd name="T11" fmla="*/ 14 h 237"/>
                <a:gd name="T12" fmla="*/ 135 w 145"/>
                <a:gd name="T13" fmla="*/ 169 h 237"/>
                <a:gd name="T14" fmla="*/ 10 w 145"/>
                <a:gd name="T15" fmla="*/ 116 h 237"/>
                <a:gd name="T16" fmla="*/ 10 w 145"/>
                <a:gd name="T17" fmla="*/ 68 h 237"/>
                <a:gd name="T18" fmla="*/ 135 w 145"/>
                <a:gd name="T19" fmla="*/ 14 h 237"/>
                <a:gd name="T20" fmla="*/ 10 w 145"/>
                <a:gd name="T21" fmla="*/ 123 h 237"/>
                <a:gd name="T22" fmla="*/ 131 w 145"/>
                <a:gd name="T23" fmla="*/ 174 h 237"/>
                <a:gd name="T24" fmla="*/ 10 w 145"/>
                <a:gd name="T25" fmla="*/ 222 h 237"/>
                <a:gd name="T26" fmla="*/ 10 w 145"/>
                <a:gd name="T27" fmla="*/ 12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37">
                  <a:moveTo>
                    <a:pt x="0" y="60"/>
                  </a:moveTo>
                  <a:lnTo>
                    <a:pt x="0" y="237"/>
                  </a:lnTo>
                  <a:lnTo>
                    <a:pt x="145" y="176"/>
                  </a:lnTo>
                  <a:lnTo>
                    <a:pt x="145" y="0"/>
                  </a:lnTo>
                  <a:lnTo>
                    <a:pt x="0" y="60"/>
                  </a:lnTo>
                  <a:close/>
                  <a:moveTo>
                    <a:pt x="135" y="14"/>
                  </a:moveTo>
                  <a:lnTo>
                    <a:pt x="135" y="169"/>
                  </a:lnTo>
                  <a:lnTo>
                    <a:pt x="10" y="116"/>
                  </a:lnTo>
                  <a:lnTo>
                    <a:pt x="10" y="68"/>
                  </a:lnTo>
                  <a:lnTo>
                    <a:pt x="135" y="14"/>
                  </a:lnTo>
                  <a:close/>
                  <a:moveTo>
                    <a:pt x="10" y="123"/>
                  </a:moveTo>
                  <a:lnTo>
                    <a:pt x="131" y="174"/>
                  </a:lnTo>
                  <a:lnTo>
                    <a:pt x="10" y="222"/>
                  </a:lnTo>
                  <a:lnTo>
                    <a:pt x="1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334" y="1947"/>
              <a:ext cx="148" cy="237"/>
            </a:xfrm>
            <a:custGeom>
              <a:avLst/>
              <a:gdLst>
                <a:gd name="T0" fmla="*/ 0 w 148"/>
                <a:gd name="T1" fmla="*/ 176 h 237"/>
                <a:gd name="T2" fmla="*/ 148 w 148"/>
                <a:gd name="T3" fmla="*/ 237 h 237"/>
                <a:gd name="T4" fmla="*/ 148 w 148"/>
                <a:gd name="T5" fmla="*/ 60 h 237"/>
                <a:gd name="T6" fmla="*/ 0 w 148"/>
                <a:gd name="T7" fmla="*/ 0 h 237"/>
                <a:gd name="T8" fmla="*/ 0 w 148"/>
                <a:gd name="T9" fmla="*/ 176 h 237"/>
                <a:gd name="T10" fmla="*/ 20 w 148"/>
                <a:gd name="T11" fmla="*/ 174 h 237"/>
                <a:gd name="T12" fmla="*/ 138 w 148"/>
                <a:gd name="T13" fmla="*/ 123 h 237"/>
                <a:gd name="T14" fmla="*/ 138 w 148"/>
                <a:gd name="T15" fmla="*/ 222 h 237"/>
                <a:gd name="T16" fmla="*/ 20 w 148"/>
                <a:gd name="T17" fmla="*/ 174 h 237"/>
                <a:gd name="T18" fmla="*/ 10 w 148"/>
                <a:gd name="T19" fmla="*/ 14 h 237"/>
                <a:gd name="T20" fmla="*/ 138 w 148"/>
                <a:gd name="T21" fmla="*/ 68 h 237"/>
                <a:gd name="T22" fmla="*/ 138 w 148"/>
                <a:gd name="T23" fmla="*/ 116 h 237"/>
                <a:gd name="T24" fmla="*/ 12 w 148"/>
                <a:gd name="T25" fmla="*/ 172 h 237"/>
                <a:gd name="T26" fmla="*/ 10 w 148"/>
                <a:gd name="T27" fmla="*/ 172 h 237"/>
                <a:gd name="T28" fmla="*/ 10 w 148"/>
                <a:gd name="T29" fmla="*/ 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237">
                  <a:moveTo>
                    <a:pt x="0" y="176"/>
                  </a:moveTo>
                  <a:lnTo>
                    <a:pt x="148" y="237"/>
                  </a:lnTo>
                  <a:lnTo>
                    <a:pt x="148" y="60"/>
                  </a:lnTo>
                  <a:lnTo>
                    <a:pt x="0" y="0"/>
                  </a:lnTo>
                  <a:lnTo>
                    <a:pt x="0" y="176"/>
                  </a:lnTo>
                  <a:close/>
                  <a:moveTo>
                    <a:pt x="20" y="174"/>
                  </a:moveTo>
                  <a:lnTo>
                    <a:pt x="138" y="123"/>
                  </a:lnTo>
                  <a:lnTo>
                    <a:pt x="138" y="222"/>
                  </a:lnTo>
                  <a:lnTo>
                    <a:pt x="20" y="174"/>
                  </a:lnTo>
                  <a:close/>
                  <a:moveTo>
                    <a:pt x="10" y="14"/>
                  </a:moveTo>
                  <a:lnTo>
                    <a:pt x="138" y="68"/>
                  </a:lnTo>
                  <a:lnTo>
                    <a:pt x="138" y="116"/>
                  </a:lnTo>
                  <a:lnTo>
                    <a:pt x="12" y="172"/>
                  </a:lnTo>
                  <a:lnTo>
                    <a:pt x="10" y="172"/>
                  </a:ln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0"/>
            <p:cNvSpPr>
              <a:spLocks noEditPoints="1"/>
            </p:cNvSpPr>
            <p:nvPr/>
          </p:nvSpPr>
          <p:spPr bwMode="auto">
            <a:xfrm>
              <a:off x="1344" y="1874"/>
              <a:ext cx="298" cy="119"/>
            </a:xfrm>
            <a:custGeom>
              <a:avLst/>
              <a:gdLst>
                <a:gd name="T0" fmla="*/ 145 w 298"/>
                <a:gd name="T1" fmla="*/ 0 h 119"/>
                <a:gd name="T2" fmla="*/ 0 w 298"/>
                <a:gd name="T3" fmla="*/ 58 h 119"/>
                <a:gd name="T4" fmla="*/ 145 w 298"/>
                <a:gd name="T5" fmla="*/ 119 h 119"/>
                <a:gd name="T6" fmla="*/ 298 w 298"/>
                <a:gd name="T7" fmla="*/ 58 h 119"/>
                <a:gd name="T8" fmla="*/ 145 w 298"/>
                <a:gd name="T9" fmla="*/ 0 h 119"/>
                <a:gd name="T10" fmla="*/ 148 w 298"/>
                <a:gd name="T11" fmla="*/ 10 h 119"/>
                <a:gd name="T12" fmla="*/ 271 w 298"/>
                <a:gd name="T13" fmla="*/ 58 h 119"/>
                <a:gd name="T14" fmla="*/ 148 w 298"/>
                <a:gd name="T15" fmla="*/ 107 h 119"/>
                <a:gd name="T16" fmla="*/ 148 w 298"/>
                <a:gd name="T17" fmla="*/ 10 h 119"/>
                <a:gd name="T18" fmla="*/ 140 w 298"/>
                <a:gd name="T19" fmla="*/ 13 h 119"/>
                <a:gd name="T20" fmla="*/ 140 w 298"/>
                <a:gd name="T21" fmla="*/ 104 h 119"/>
                <a:gd name="T22" fmla="*/ 27 w 298"/>
                <a:gd name="T23" fmla="*/ 58 h 119"/>
                <a:gd name="T24" fmla="*/ 140 w 298"/>
                <a:gd name="T25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119">
                  <a:moveTo>
                    <a:pt x="145" y="0"/>
                  </a:moveTo>
                  <a:lnTo>
                    <a:pt x="0" y="58"/>
                  </a:lnTo>
                  <a:lnTo>
                    <a:pt x="145" y="119"/>
                  </a:lnTo>
                  <a:lnTo>
                    <a:pt x="298" y="58"/>
                  </a:lnTo>
                  <a:lnTo>
                    <a:pt x="145" y="0"/>
                  </a:lnTo>
                  <a:close/>
                  <a:moveTo>
                    <a:pt x="148" y="10"/>
                  </a:moveTo>
                  <a:lnTo>
                    <a:pt x="271" y="58"/>
                  </a:lnTo>
                  <a:lnTo>
                    <a:pt x="148" y="107"/>
                  </a:lnTo>
                  <a:lnTo>
                    <a:pt x="148" y="10"/>
                  </a:lnTo>
                  <a:close/>
                  <a:moveTo>
                    <a:pt x="140" y="13"/>
                  </a:moveTo>
                  <a:lnTo>
                    <a:pt x="140" y="104"/>
                  </a:lnTo>
                  <a:lnTo>
                    <a:pt x="27" y="58"/>
                  </a:lnTo>
                  <a:lnTo>
                    <a:pt x="14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786106" y="3311128"/>
            <a:ext cx="3673022" cy="1079570"/>
            <a:chOff x="2217972" y="3333124"/>
            <a:chExt cx="3673022" cy="1079570"/>
          </a:xfrm>
        </p:grpSpPr>
        <p:sp>
          <p:nvSpPr>
            <p:cNvPr id="86" name="文本框 85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786106" y="4862985"/>
            <a:ext cx="3673022" cy="1079570"/>
            <a:chOff x="2217972" y="3333124"/>
            <a:chExt cx="3673022" cy="1079570"/>
          </a:xfrm>
        </p:grpSpPr>
        <p:sp>
          <p:nvSpPr>
            <p:cNvPr id="89" name="文本框 88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7483099" y="1759271"/>
            <a:ext cx="3673022" cy="1079570"/>
            <a:chOff x="2217972" y="3333124"/>
            <a:chExt cx="3673022" cy="1079570"/>
          </a:xfrm>
        </p:grpSpPr>
        <p:sp>
          <p:nvSpPr>
            <p:cNvPr id="92" name="文本框 91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483099" y="3311128"/>
            <a:ext cx="3673022" cy="1079570"/>
            <a:chOff x="2217972" y="3333124"/>
            <a:chExt cx="3673022" cy="1079570"/>
          </a:xfrm>
        </p:grpSpPr>
        <p:sp>
          <p:nvSpPr>
            <p:cNvPr id="95" name="文本框 94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483099" y="4862985"/>
            <a:ext cx="3673022" cy="1079570"/>
            <a:chOff x="2217972" y="3333124"/>
            <a:chExt cx="3673022" cy="1079570"/>
          </a:xfrm>
        </p:grpSpPr>
        <p:sp>
          <p:nvSpPr>
            <p:cNvPr id="98" name="文本框 97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组合 153"/>
          <p:cNvGrpSpPr/>
          <p:nvPr/>
        </p:nvGrpSpPr>
        <p:grpSpPr>
          <a:xfrm>
            <a:off x="794954" y="1617575"/>
            <a:ext cx="1394964" cy="1392539"/>
            <a:chOff x="1125970" y="1648534"/>
            <a:chExt cx="1682847" cy="1651379"/>
          </a:xfrm>
        </p:grpSpPr>
        <p:sp>
          <p:nvSpPr>
            <p:cNvPr id="148" name="空心弧 147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4547824"/>
                <a:gd name="adj2" fmla="val 7743580"/>
                <a:gd name="adj3" fmla="val 8463"/>
              </a:avLst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空心弧 148"/>
            <p:cNvSpPr/>
            <p:nvPr/>
          </p:nvSpPr>
          <p:spPr>
            <a:xfrm rot="18508566">
              <a:off x="1143671" y="1640544"/>
              <a:ext cx="1641668" cy="1677069"/>
            </a:xfrm>
            <a:prstGeom prst="blockArc">
              <a:avLst>
                <a:gd name="adj1" fmla="val 17604157"/>
                <a:gd name="adj2" fmla="val 2877086"/>
                <a:gd name="adj3" fmla="val 8037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3879020" y="1663673"/>
            <a:ext cx="1372613" cy="1326028"/>
            <a:chOff x="3860590" y="1542435"/>
            <a:chExt cx="1712881" cy="1645328"/>
          </a:xfrm>
        </p:grpSpPr>
        <p:sp>
          <p:nvSpPr>
            <p:cNvPr id="150" name="空心弧 149"/>
            <p:cNvSpPr/>
            <p:nvPr/>
          </p:nvSpPr>
          <p:spPr>
            <a:xfrm rot="6736758">
              <a:off x="3878291" y="1528395"/>
              <a:ext cx="1641667" cy="1677069"/>
            </a:xfrm>
            <a:prstGeom prst="blockArc">
              <a:avLst>
                <a:gd name="adj1" fmla="val 20645038"/>
                <a:gd name="adj2" fmla="val 9163105"/>
                <a:gd name="adj3" fmla="val 7632"/>
              </a:avLst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5" name="空心弧 154"/>
            <p:cNvSpPr/>
            <p:nvPr/>
          </p:nvSpPr>
          <p:spPr>
            <a:xfrm rot="17467324">
              <a:off x="3914103" y="1524734"/>
              <a:ext cx="1641667" cy="1677069"/>
            </a:xfrm>
            <a:prstGeom prst="blockArc">
              <a:avLst>
                <a:gd name="adj1" fmla="val 19211093"/>
                <a:gd name="adj2" fmla="val 10110294"/>
                <a:gd name="adj3" fmla="val 7795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6918296" y="1669970"/>
            <a:ext cx="1317917" cy="1318123"/>
            <a:chOff x="1131747" y="1642166"/>
            <a:chExt cx="1677070" cy="1648037"/>
          </a:xfrm>
        </p:grpSpPr>
        <p:sp>
          <p:nvSpPr>
            <p:cNvPr id="158" name="空心弧 157"/>
            <p:cNvSpPr/>
            <p:nvPr/>
          </p:nvSpPr>
          <p:spPr>
            <a:xfrm rot="6736758">
              <a:off x="1149449" y="1630834"/>
              <a:ext cx="1641668" cy="1677069"/>
            </a:xfrm>
            <a:prstGeom prst="blockArc">
              <a:avLst>
                <a:gd name="adj1" fmla="val 14547824"/>
                <a:gd name="adj2" fmla="val 11486439"/>
                <a:gd name="adj3" fmla="val 9009"/>
              </a:avLst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空心弧 158"/>
            <p:cNvSpPr/>
            <p:nvPr/>
          </p:nvSpPr>
          <p:spPr>
            <a:xfrm rot="18508566">
              <a:off x="1149448" y="1624465"/>
              <a:ext cx="1641668" cy="1677069"/>
            </a:xfrm>
            <a:prstGeom prst="blockArc">
              <a:avLst>
                <a:gd name="adj1" fmla="val 21089112"/>
                <a:gd name="adj2" fmla="val 2970735"/>
                <a:gd name="adj3" fmla="val 9631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9884975" y="1689510"/>
            <a:ext cx="1304970" cy="1314735"/>
            <a:chOff x="1125970" y="1648534"/>
            <a:chExt cx="1682847" cy="1651380"/>
          </a:xfrm>
        </p:grpSpPr>
        <p:sp>
          <p:nvSpPr>
            <p:cNvPr id="161" name="空心弧 160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6738976"/>
                <a:gd name="adj2" fmla="val 9454607"/>
                <a:gd name="adj3" fmla="val 7585"/>
              </a:avLst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2" name="空心弧 161"/>
            <p:cNvSpPr/>
            <p:nvPr/>
          </p:nvSpPr>
          <p:spPr>
            <a:xfrm rot="18508566">
              <a:off x="1143671" y="1640545"/>
              <a:ext cx="1641668" cy="1677069"/>
            </a:xfrm>
            <a:prstGeom prst="blockArc">
              <a:avLst>
                <a:gd name="adj1" fmla="val 19340822"/>
                <a:gd name="adj2" fmla="val 5609342"/>
                <a:gd name="adj3" fmla="val 7159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3" name="文本框 162"/>
          <p:cNvSpPr txBox="1"/>
          <p:nvPr/>
        </p:nvSpPr>
        <p:spPr>
          <a:xfrm>
            <a:off x="1117325" y="2125087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4291497" y="2162550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文本框 164"/>
          <p:cNvSpPr txBox="1"/>
          <p:nvPr/>
        </p:nvSpPr>
        <p:spPr>
          <a:xfrm>
            <a:off x="7207324" y="2110678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文本框 165"/>
          <p:cNvSpPr txBox="1"/>
          <p:nvPr/>
        </p:nvSpPr>
        <p:spPr>
          <a:xfrm>
            <a:off x="10157315" y="2155382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477418" y="478714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" name="文本框 167"/>
          <p:cNvSpPr txBox="1"/>
          <p:nvPr/>
        </p:nvSpPr>
        <p:spPr>
          <a:xfrm>
            <a:off x="12839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69" name="文本框 168"/>
          <p:cNvSpPr txBox="1"/>
          <p:nvPr/>
        </p:nvSpPr>
        <p:spPr>
          <a:xfrm>
            <a:off x="367164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6674463" y="478352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67727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文本框 1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15802" y="3179380"/>
            <a:ext cx="1305354" cy="1397293"/>
            <a:chOff x="2425" y="658"/>
            <a:chExt cx="2797" cy="2994"/>
          </a:xfrm>
          <a:solidFill>
            <a:srgbClr val="1B90A2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1" name="Group 4"/>
          <p:cNvGrpSpPr>
            <a:grpSpLocks noChangeAspect="1"/>
          </p:cNvGrpSpPr>
          <p:nvPr/>
        </p:nvGrpSpPr>
        <p:grpSpPr bwMode="auto">
          <a:xfrm>
            <a:off x="3966884" y="3179380"/>
            <a:ext cx="1305354" cy="1397293"/>
            <a:chOff x="2425" y="658"/>
            <a:chExt cx="2797" cy="2994"/>
          </a:xfrm>
          <a:solidFill>
            <a:srgbClr val="93B784"/>
          </a:solidFill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6" name="Group 4"/>
          <p:cNvGrpSpPr>
            <a:grpSpLocks noChangeAspect="1"/>
          </p:cNvGrpSpPr>
          <p:nvPr/>
        </p:nvGrpSpPr>
        <p:grpSpPr bwMode="auto">
          <a:xfrm>
            <a:off x="6911417" y="3179380"/>
            <a:ext cx="1305354" cy="1397293"/>
            <a:chOff x="2425" y="658"/>
            <a:chExt cx="2797" cy="2994"/>
          </a:xfrm>
          <a:solidFill>
            <a:srgbClr val="FDCD5F"/>
          </a:solidFill>
        </p:grpSpPr>
        <p:sp>
          <p:nvSpPr>
            <p:cNvPr id="18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0" name="Group 4"/>
          <p:cNvGrpSpPr>
            <a:grpSpLocks noChangeAspect="1"/>
          </p:cNvGrpSpPr>
          <p:nvPr/>
        </p:nvGrpSpPr>
        <p:grpSpPr bwMode="auto">
          <a:xfrm>
            <a:off x="9920125" y="3179380"/>
            <a:ext cx="1305354" cy="1397293"/>
            <a:chOff x="2425" y="658"/>
            <a:chExt cx="2797" cy="2994"/>
          </a:xfrm>
          <a:solidFill>
            <a:srgbClr val="55C1E7"/>
          </a:solidFill>
        </p:grpSpPr>
        <p:sp>
          <p:nvSpPr>
            <p:cNvPr id="201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15" name="文本框 214"/>
          <p:cNvSpPr txBox="1"/>
          <p:nvPr/>
        </p:nvSpPr>
        <p:spPr>
          <a:xfrm>
            <a:off x="3073774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6158370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7" name="文本框 216"/>
          <p:cNvSpPr txBox="1"/>
          <p:nvPr/>
        </p:nvSpPr>
        <p:spPr>
          <a:xfrm>
            <a:off x="9237595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04173" y="1908850"/>
            <a:ext cx="10328092" cy="1372617"/>
            <a:chOff x="1207139" y="1981715"/>
            <a:chExt cx="10328092" cy="1372617"/>
          </a:xfrm>
        </p:grpSpPr>
        <p:grpSp>
          <p:nvGrpSpPr>
            <p:cNvPr id="33" name="组合 32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FDCD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A1D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953029" y="1985638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B90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avLst/>
                <a:gdLst>
                  <a:gd name="connsiteX0" fmla="*/ 107577 w 1089213"/>
                  <a:gd name="connsiteY0" fmla="*/ 79281 h 689163"/>
                  <a:gd name="connsiteX1" fmla="*/ 107577 w 1089213"/>
                  <a:gd name="connsiteY1" fmla="*/ 609880 h 689163"/>
                  <a:gd name="connsiteX2" fmla="*/ 981635 w 1089213"/>
                  <a:gd name="connsiteY2" fmla="*/ 609880 h 689163"/>
                  <a:gd name="connsiteX3" fmla="*/ 981635 w 1089213"/>
                  <a:gd name="connsiteY3" fmla="*/ 79281 h 689163"/>
                  <a:gd name="connsiteX4" fmla="*/ 87972 w 1089213"/>
                  <a:gd name="connsiteY4" fmla="*/ 0 h 689163"/>
                  <a:gd name="connsiteX5" fmla="*/ 1001241 w 1089213"/>
                  <a:gd name="connsiteY5" fmla="*/ 0 h 689163"/>
                  <a:gd name="connsiteX6" fmla="*/ 1089213 w 1089213"/>
                  <a:gd name="connsiteY6" fmla="*/ 87972 h 689163"/>
                  <a:gd name="connsiteX7" fmla="*/ 1089213 w 1089213"/>
                  <a:gd name="connsiteY7" fmla="*/ 601191 h 689163"/>
                  <a:gd name="connsiteX8" fmla="*/ 1001241 w 1089213"/>
                  <a:gd name="connsiteY8" fmla="*/ 689163 h 689163"/>
                  <a:gd name="connsiteX9" fmla="*/ 87972 w 1089213"/>
                  <a:gd name="connsiteY9" fmla="*/ 689163 h 689163"/>
                  <a:gd name="connsiteX10" fmla="*/ 0 w 1089213"/>
                  <a:gd name="connsiteY10" fmla="*/ 601191 h 689163"/>
                  <a:gd name="connsiteX11" fmla="*/ 0 w 1089213"/>
                  <a:gd name="connsiteY11" fmla="*/ 87972 h 689163"/>
                  <a:gd name="connsiteX12" fmla="*/ 87972 w 1089213"/>
                  <a:gd name="connsiteY12" fmla="*/ 0 h 68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89213" h="68916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1B90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1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1B90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椭圆 29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55C1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A1D4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DCD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 rot="19104625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5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avLst/>
                <a:gdLst>
                  <a:gd name="connsiteX0" fmla="*/ 1220 w 541005"/>
                  <a:gd name="connsiteY0" fmla="*/ 1445557 h 1907514"/>
                  <a:gd name="connsiteX1" fmla="*/ 1220 w 541005"/>
                  <a:gd name="connsiteY1" fmla="*/ 349342 h 1907514"/>
                  <a:gd name="connsiteX2" fmla="*/ 541005 w 541005"/>
                  <a:gd name="connsiteY2" fmla="*/ 349342 h 1907514"/>
                  <a:gd name="connsiteX3" fmla="*/ 541005 w 541005"/>
                  <a:gd name="connsiteY3" fmla="*/ 1445560 h 1907514"/>
                  <a:gd name="connsiteX4" fmla="*/ 541003 w 541005"/>
                  <a:gd name="connsiteY4" fmla="*/ 1445560 h 1907514"/>
                  <a:gd name="connsiteX5" fmla="*/ 541004 w 541005"/>
                  <a:gd name="connsiteY5" fmla="*/ 1445557 h 1907514"/>
                  <a:gd name="connsiteX6" fmla="*/ 2 w 541005"/>
                  <a:gd name="connsiteY6" fmla="*/ 317962 h 1907514"/>
                  <a:gd name="connsiteX7" fmla="*/ 2 w 541005"/>
                  <a:gd name="connsiteY7" fmla="*/ 52995 h 1907514"/>
                  <a:gd name="connsiteX8" fmla="*/ 52997 w 541005"/>
                  <a:gd name="connsiteY8" fmla="*/ 0 h 1907514"/>
                  <a:gd name="connsiteX9" fmla="*/ 478428 w 541005"/>
                  <a:gd name="connsiteY9" fmla="*/ 0 h 1907514"/>
                  <a:gd name="connsiteX10" fmla="*/ 531423 w 541005"/>
                  <a:gd name="connsiteY10" fmla="*/ 52995 h 1907514"/>
                  <a:gd name="connsiteX11" fmla="*/ 531423 w 541005"/>
                  <a:gd name="connsiteY11" fmla="*/ 317962 h 1907514"/>
                  <a:gd name="connsiteX12" fmla="*/ 0 w 541005"/>
                  <a:gd name="connsiteY12" fmla="*/ 1445557 h 1907514"/>
                  <a:gd name="connsiteX13" fmla="*/ 1220 w 541005"/>
                  <a:gd name="connsiteY13" fmla="*/ 1445557 h 1907514"/>
                  <a:gd name="connsiteX14" fmla="*/ 1220 w 541005"/>
                  <a:gd name="connsiteY14" fmla="*/ 1445560 h 1907514"/>
                  <a:gd name="connsiteX15" fmla="*/ 541003 w 541005"/>
                  <a:gd name="connsiteY15" fmla="*/ 1445560 h 1907514"/>
                  <a:gd name="connsiteX16" fmla="*/ 268306 w 541005"/>
                  <a:gd name="connsiteY16" fmla="*/ 1907514 h 1907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1005" h="1907514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18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avLst/>
                <a:gdLst>
                  <a:gd name="connsiteX0" fmla="*/ 43920 w 814094"/>
                  <a:gd name="connsiteY0" fmla="*/ 331448 h 594960"/>
                  <a:gd name="connsiteX1" fmla="*/ 770174 w 814094"/>
                  <a:gd name="connsiteY1" fmla="*/ 331448 h 594960"/>
                  <a:gd name="connsiteX2" fmla="*/ 814094 w 814094"/>
                  <a:gd name="connsiteY2" fmla="*/ 375368 h 594960"/>
                  <a:gd name="connsiteX3" fmla="*/ 814094 w 814094"/>
                  <a:gd name="connsiteY3" fmla="*/ 551040 h 594960"/>
                  <a:gd name="connsiteX4" fmla="*/ 770174 w 814094"/>
                  <a:gd name="connsiteY4" fmla="*/ 594960 h 594960"/>
                  <a:gd name="connsiteX5" fmla="*/ 43920 w 814094"/>
                  <a:gd name="connsiteY5" fmla="*/ 594960 h 594960"/>
                  <a:gd name="connsiteX6" fmla="*/ 0 w 814094"/>
                  <a:gd name="connsiteY6" fmla="*/ 551040 h 594960"/>
                  <a:gd name="connsiteX7" fmla="*/ 0 w 814094"/>
                  <a:gd name="connsiteY7" fmla="*/ 375368 h 594960"/>
                  <a:gd name="connsiteX8" fmla="*/ 43920 w 814094"/>
                  <a:gd name="connsiteY8" fmla="*/ 331448 h 594960"/>
                  <a:gd name="connsiteX9" fmla="*/ 82862 w 814094"/>
                  <a:gd name="connsiteY9" fmla="*/ 0 h 594960"/>
                  <a:gd name="connsiteX10" fmla="*/ 731232 w 814094"/>
                  <a:gd name="connsiteY10" fmla="*/ 0 h 594960"/>
                  <a:gd name="connsiteX11" fmla="*/ 814094 w 814094"/>
                  <a:gd name="connsiteY11" fmla="*/ 331447 h 594960"/>
                  <a:gd name="connsiteX12" fmla="*/ 0 w 814094"/>
                  <a:gd name="connsiteY12" fmla="*/ 331447 h 59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4094" h="594960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FDCD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13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FDCD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7" name="文本框 36"/>
          <p:cNvSpPr txBox="1"/>
          <p:nvPr/>
        </p:nvSpPr>
        <p:spPr>
          <a:xfrm>
            <a:off x="1483828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772045" y="402860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25068" y="3476183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126255" y="40135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07249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29219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333480" y="3475971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587910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14" name="同侧圆角矩形 13"/>
          <p:cNvSpPr/>
          <p:nvPr/>
        </p:nvSpPr>
        <p:spPr>
          <a:xfrm rot="5400000">
            <a:off x="8726299" y="2415941"/>
            <a:ext cx="1196750" cy="4135964"/>
          </a:xfrm>
          <a:prstGeom prst="round2Same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同侧圆角矩形 14"/>
          <p:cNvSpPr/>
          <p:nvPr/>
        </p:nvSpPr>
        <p:spPr>
          <a:xfrm rot="5400000">
            <a:off x="8703290" y="301339"/>
            <a:ext cx="1196750" cy="4135968"/>
          </a:xfrm>
          <a:prstGeom prst="round2SameRect">
            <a:avLst/>
          </a:prstGeom>
          <a:solidFill>
            <a:srgbClr val="A1D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同侧圆角矩形 15"/>
          <p:cNvSpPr/>
          <p:nvPr/>
        </p:nvSpPr>
        <p:spPr>
          <a:xfrm rot="5400000">
            <a:off x="3082803" y="2415939"/>
            <a:ext cx="1196750" cy="4135968"/>
          </a:xfrm>
          <a:prstGeom prst="round2Same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3082801" y="286047"/>
            <a:ext cx="1196750" cy="4135964"/>
          </a:xfrm>
          <a:prstGeom prst="round2Same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93786" y="1686658"/>
            <a:ext cx="1308537" cy="13988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68566" y="1669897"/>
            <a:ext cx="1330229" cy="139885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768926" y="3804596"/>
            <a:ext cx="1308537" cy="135865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93430" y="3779744"/>
            <a:ext cx="1326525" cy="1408359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102323" y="177101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Cathy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3799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4820" y="1818107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John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26789" y="3902098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Tony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02323" y="397032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799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482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6482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46806" y="5591227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等腰三角形 7"/>
          <p:cNvSpPr/>
          <p:nvPr/>
        </p:nvSpPr>
        <p:spPr>
          <a:xfrm rot="5400000" flipH="1">
            <a:off x="4551880" y="112119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285429" y="1054863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17923" y="108564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285429" y="2442696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17923" y="2473473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点此输入标题二</a:t>
            </a:r>
          </a:p>
        </p:txBody>
      </p:sp>
      <p:sp>
        <p:nvSpPr>
          <p:cNvPr id="27" name="等腰三角形 26"/>
          <p:cNvSpPr/>
          <p:nvPr/>
        </p:nvSpPr>
        <p:spPr>
          <a:xfrm rot="5400000" flipH="1">
            <a:off x="4551880" y="2509024"/>
            <a:ext cx="519388" cy="452119"/>
          </a:xfrm>
          <a:prstGeom prst="triangle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285429" y="3830529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17923" y="3861306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点此输入标题三</a:t>
            </a:r>
          </a:p>
        </p:txBody>
      </p:sp>
      <p:sp>
        <p:nvSpPr>
          <p:cNvPr id="29" name="等腰三角形 28"/>
          <p:cNvSpPr/>
          <p:nvPr/>
        </p:nvSpPr>
        <p:spPr>
          <a:xfrm rot="5400000" flipH="1">
            <a:off x="4551880" y="3896857"/>
            <a:ext cx="519388" cy="452119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85429" y="5218362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217923" y="5249139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点此输入标题四</a:t>
            </a:r>
          </a:p>
        </p:txBody>
      </p:sp>
      <p:sp>
        <p:nvSpPr>
          <p:cNvPr id="30" name="等腰三角形 29"/>
          <p:cNvSpPr/>
          <p:nvPr/>
        </p:nvSpPr>
        <p:spPr>
          <a:xfrm rot="5400000" flipH="1">
            <a:off x="4551880" y="5284690"/>
            <a:ext cx="519388" cy="452119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03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 请多指教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>
            <a:off x="1450096" y="1804706"/>
            <a:ext cx="152622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1450096" y="2736364"/>
            <a:ext cx="1016000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1450096" y="3677522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1450096" y="4618680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6A6A6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50096" y="1804681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450096" y="2696890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450096" y="365118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450096" y="4592347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21463" y="279933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21463" y="1914802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121463" y="375500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121463" y="4715457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767069" y="1562764"/>
          <a:ext cx="6265273" cy="417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8627730" y="2085346"/>
            <a:ext cx="309963" cy="348879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8627730" y="3799494"/>
            <a:ext cx="309963" cy="348879"/>
          </a:xfrm>
          <a:prstGeom prst="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627730" y="4656567"/>
            <a:ext cx="309963" cy="348879"/>
          </a:xfrm>
          <a:prstGeom prst="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9157015" y="2085346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157015" y="465118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157015" y="379590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-152400" y="-857249"/>
          <a:ext cx="7600950" cy="63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8627730" y="2942420"/>
            <a:ext cx="309963" cy="348879"/>
          </a:xfrm>
          <a:prstGeom prst="rect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9157015" y="2940625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758456" y="1881641"/>
            <a:ext cx="10797482" cy="3856718"/>
            <a:chOff x="768631" y="2305066"/>
            <a:chExt cx="10797482" cy="3856718"/>
          </a:xfrm>
        </p:grpSpPr>
        <p:sp>
          <p:nvSpPr>
            <p:cNvPr id="2" name="矩形 1"/>
            <p:cNvSpPr/>
            <p:nvPr/>
          </p:nvSpPr>
          <p:spPr>
            <a:xfrm>
              <a:off x="768631" y="2317940"/>
              <a:ext cx="2722455" cy="3843844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415315" y="2317940"/>
              <a:ext cx="2720935" cy="3843844"/>
            </a:xfrm>
            <a:prstGeom prst="rect">
              <a:avLst/>
            </a:prstGeom>
            <a:solidFill>
              <a:srgbClr val="A1D4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13269" y="2305066"/>
              <a:ext cx="2752844" cy="3842307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97537" y="2317940"/>
              <a:ext cx="2736242" cy="3843844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19104625">
            <a:off x="4352577" y="2272990"/>
            <a:ext cx="810875" cy="189467"/>
            <a:chOff x="6409172" y="2921545"/>
            <a:chExt cx="1907514" cy="541005"/>
          </a:xfrm>
        </p:grpSpPr>
        <p:sp>
          <p:nvSpPr>
            <p:cNvPr id="13" name="任意多边形 12"/>
            <p:cNvSpPr/>
            <p:nvPr/>
          </p:nvSpPr>
          <p:spPr>
            <a:xfrm rot="5400000">
              <a:off x="7092426" y="2238291"/>
              <a:ext cx="541005" cy="1907514"/>
            </a:xfrm>
            <a:custGeom>
              <a:avLst/>
              <a:gdLst>
                <a:gd name="connsiteX0" fmla="*/ 1220 w 541005"/>
                <a:gd name="connsiteY0" fmla="*/ 1445557 h 1907514"/>
                <a:gd name="connsiteX1" fmla="*/ 1220 w 541005"/>
                <a:gd name="connsiteY1" fmla="*/ 349342 h 1907514"/>
                <a:gd name="connsiteX2" fmla="*/ 541005 w 541005"/>
                <a:gd name="connsiteY2" fmla="*/ 349342 h 1907514"/>
                <a:gd name="connsiteX3" fmla="*/ 541005 w 541005"/>
                <a:gd name="connsiteY3" fmla="*/ 1445560 h 1907514"/>
                <a:gd name="connsiteX4" fmla="*/ 541003 w 541005"/>
                <a:gd name="connsiteY4" fmla="*/ 1445560 h 1907514"/>
                <a:gd name="connsiteX5" fmla="*/ 541004 w 541005"/>
                <a:gd name="connsiteY5" fmla="*/ 1445557 h 1907514"/>
                <a:gd name="connsiteX6" fmla="*/ 2 w 541005"/>
                <a:gd name="connsiteY6" fmla="*/ 317962 h 1907514"/>
                <a:gd name="connsiteX7" fmla="*/ 2 w 541005"/>
                <a:gd name="connsiteY7" fmla="*/ 52995 h 1907514"/>
                <a:gd name="connsiteX8" fmla="*/ 52997 w 541005"/>
                <a:gd name="connsiteY8" fmla="*/ 0 h 1907514"/>
                <a:gd name="connsiteX9" fmla="*/ 478428 w 541005"/>
                <a:gd name="connsiteY9" fmla="*/ 0 h 1907514"/>
                <a:gd name="connsiteX10" fmla="*/ 531423 w 541005"/>
                <a:gd name="connsiteY10" fmla="*/ 52995 h 1907514"/>
                <a:gd name="connsiteX11" fmla="*/ 531423 w 541005"/>
                <a:gd name="connsiteY11" fmla="*/ 317962 h 1907514"/>
                <a:gd name="connsiteX12" fmla="*/ 0 w 541005"/>
                <a:gd name="connsiteY12" fmla="*/ 1445557 h 1907514"/>
                <a:gd name="connsiteX13" fmla="*/ 1220 w 541005"/>
                <a:gd name="connsiteY13" fmla="*/ 1445557 h 1907514"/>
                <a:gd name="connsiteX14" fmla="*/ 1220 w 541005"/>
                <a:gd name="connsiteY14" fmla="*/ 1445560 h 1907514"/>
                <a:gd name="connsiteX15" fmla="*/ 541003 w 541005"/>
                <a:gd name="connsiteY15" fmla="*/ 1445560 h 1907514"/>
                <a:gd name="connsiteX16" fmla="*/ 268306 w 541005"/>
                <a:gd name="connsiteY16" fmla="*/ 1907514 h 190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1005" h="1907514">
                  <a:moveTo>
                    <a:pt x="1220" y="1445557"/>
                  </a:moveTo>
                  <a:lnTo>
                    <a:pt x="1220" y="349342"/>
                  </a:lnTo>
                  <a:lnTo>
                    <a:pt x="541005" y="349342"/>
                  </a:lnTo>
                  <a:lnTo>
                    <a:pt x="541005" y="1445560"/>
                  </a:lnTo>
                  <a:lnTo>
                    <a:pt x="541003" y="1445560"/>
                  </a:lnTo>
                  <a:lnTo>
                    <a:pt x="541004" y="1445557"/>
                  </a:lnTo>
                  <a:close/>
                  <a:moveTo>
                    <a:pt x="2" y="317962"/>
                  </a:moveTo>
                  <a:lnTo>
                    <a:pt x="2" y="52995"/>
                  </a:lnTo>
                  <a:cubicBezTo>
                    <a:pt x="2" y="23727"/>
                    <a:pt x="23729" y="0"/>
                    <a:pt x="52997" y="0"/>
                  </a:cubicBezTo>
                  <a:lnTo>
                    <a:pt x="478428" y="0"/>
                  </a:lnTo>
                  <a:cubicBezTo>
                    <a:pt x="507696" y="0"/>
                    <a:pt x="531423" y="23727"/>
                    <a:pt x="531423" y="52995"/>
                  </a:cubicBezTo>
                  <a:lnTo>
                    <a:pt x="531423" y="317962"/>
                  </a:lnTo>
                  <a:close/>
                  <a:moveTo>
                    <a:pt x="0" y="1445557"/>
                  </a:moveTo>
                  <a:lnTo>
                    <a:pt x="1220" y="1445557"/>
                  </a:lnTo>
                  <a:lnTo>
                    <a:pt x="1220" y="1445560"/>
                  </a:lnTo>
                  <a:lnTo>
                    <a:pt x="541003" y="1445560"/>
                  </a:lnTo>
                  <a:lnTo>
                    <a:pt x="268306" y="19075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073457" y="3037659"/>
              <a:ext cx="691558" cy="0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 23"/>
          <p:cNvSpPr/>
          <p:nvPr/>
        </p:nvSpPr>
        <p:spPr>
          <a:xfrm>
            <a:off x="1641562" y="2084855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7131345" y="1981503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49235" y="2027376"/>
            <a:ext cx="681071" cy="680326"/>
            <a:chOff x="10328564" y="1285204"/>
            <a:chExt cx="681071" cy="680326"/>
          </a:xfrm>
        </p:grpSpPr>
        <p:sp>
          <p:nvSpPr>
            <p:cNvPr id="28" name="同心圆 27"/>
            <p:cNvSpPr/>
            <p:nvPr/>
          </p:nvSpPr>
          <p:spPr>
            <a:xfrm>
              <a:off x="10328564" y="1285204"/>
              <a:ext cx="681071" cy="680326"/>
            </a:xfrm>
            <a:prstGeom prst="donut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18623295">
              <a:off x="10479675" y="1508035"/>
              <a:ext cx="378848" cy="190314"/>
            </a:xfrm>
            <a:custGeom>
              <a:avLst/>
              <a:gdLst>
                <a:gd name="connsiteX0" fmla="*/ 1632883 w 1643957"/>
                <a:gd name="connsiteY0" fmla="*/ 662598 h 1084043"/>
                <a:gd name="connsiteX1" fmla="*/ 1643957 w 1643957"/>
                <a:gd name="connsiteY1" fmla="*/ 1035732 h 1084043"/>
                <a:gd name="connsiteX2" fmla="*/ 16237 w 1643957"/>
                <a:gd name="connsiteY2" fmla="*/ 1084043 h 1084043"/>
                <a:gd name="connsiteX3" fmla="*/ 15894 w 1643957"/>
                <a:gd name="connsiteY3" fmla="*/ 1072502 h 1084043"/>
                <a:gd name="connsiteX4" fmla="*/ 0 w 1643957"/>
                <a:gd name="connsiteY4" fmla="*/ 1072502 h 1084043"/>
                <a:gd name="connsiteX5" fmla="*/ 0 w 1643957"/>
                <a:gd name="connsiteY5" fmla="*/ 0 h 1084043"/>
                <a:gd name="connsiteX6" fmla="*/ 360442 w 1643957"/>
                <a:gd name="connsiteY6" fmla="*/ 0 h 1084043"/>
                <a:gd name="connsiteX7" fmla="*/ 360442 w 1643957"/>
                <a:gd name="connsiteY7" fmla="*/ 700365 h 108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3957" h="1084043">
                  <a:moveTo>
                    <a:pt x="1632883" y="662598"/>
                  </a:moveTo>
                  <a:lnTo>
                    <a:pt x="1643957" y="1035732"/>
                  </a:lnTo>
                  <a:lnTo>
                    <a:pt x="16237" y="1084043"/>
                  </a:lnTo>
                  <a:lnTo>
                    <a:pt x="15894" y="1072502"/>
                  </a:lnTo>
                  <a:lnTo>
                    <a:pt x="0" y="1072502"/>
                  </a:lnTo>
                  <a:lnTo>
                    <a:pt x="0" y="0"/>
                  </a:lnTo>
                  <a:lnTo>
                    <a:pt x="360442" y="0"/>
                  </a:lnTo>
                  <a:lnTo>
                    <a:pt x="360442" y="700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21314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248183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541171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68040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39778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666647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091969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318838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436091" y="5234247"/>
            <a:ext cx="1693532" cy="400110"/>
            <a:chOff x="1806034" y="5626133"/>
            <a:chExt cx="1693532" cy="400110"/>
          </a:xfrm>
        </p:grpSpPr>
        <p:sp>
          <p:nvSpPr>
            <p:cNvPr id="17" name="矩形 1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6034" y="2094926"/>
            <a:ext cx="3281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06034" y="1342715"/>
            <a:ext cx="40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5841006" y="146700"/>
          <a:ext cx="7921256" cy="516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8830948" y="5234247"/>
            <a:ext cx="1693532" cy="400110"/>
            <a:chOff x="1806034" y="5626133"/>
            <a:chExt cx="1693532" cy="400110"/>
          </a:xfrm>
        </p:grpSpPr>
        <p:sp>
          <p:nvSpPr>
            <p:cNvPr id="47" name="矩形 4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36091" y="5684190"/>
            <a:ext cx="1693532" cy="400110"/>
            <a:chOff x="1806034" y="5626133"/>
            <a:chExt cx="1693532" cy="400110"/>
          </a:xfrm>
        </p:grpSpPr>
        <p:sp>
          <p:nvSpPr>
            <p:cNvPr id="50" name="矩形 49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95E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30948" y="5684190"/>
            <a:ext cx="1693532" cy="400110"/>
            <a:chOff x="1806034" y="5626133"/>
            <a:chExt cx="1693532" cy="400110"/>
          </a:xfrm>
        </p:grpSpPr>
        <p:sp>
          <p:nvSpPr>
            <p:cNvPr id="53" name="矩形 52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19132" y="1838231"/>
            <a:ext cx="8353736" cy="3084645"/>
            <a:chOff x="2210111" y="2346231"/>
            <a:chExt cx="8353736" cy="3084645"/>
          </a:xfrm>
        </p:grpSpPr>
        <p:grpSp>
          <p:nvGrpSpPr>
            <p:cNvPr id="20" name="组合 19"/>
            <p:cNvGrpSpPr/>
            <p:nvPr/>
          </p:nvGrpSpPr>
          <p:grpSpPr>
            <a:xfrm>
              <a:off x="2210111" y="2346231"/>
              <a:ext cx="8353736" cy="2603396"/>
              <a:chOff x="664953" y="562657"/>
              <a:chExt cx="11524807" cy="4662182"/>
            </a:xfrm>
          </p:grpSpPr>
          <p:sp>
            <p:nvSpPr>
              <p:cNvPr id="13" name="等腰三角形 5"/>
              <p:cNvSpPr/>
              <p:nvPr/>
            </p:nvSpPr>
            <p:spPr>
              <a:xfrm>
                <a:off x="9449078" y="2485793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5"/>
              <p:cNvSpPr/>
              <p:nvPr/>
            </p:nvSpPr>
            <p:spPr>
              <a:xfrm>
                <a:off x="7864992" y="1540158"/>
                <a:ext cx="3473947" cy="3672114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93B7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6154570" y="562657"/>
                <a:ext cx="3334880" cy="463005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等腰三角形 5"/>
              <p:cNvSpPr/>
              <p:nvPr/>
            </p:nvSpPr>
            <p:spPr>
              <a:xfrm>
                <a:off x="5368187" y="2473226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70CA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5"/>
              <p:cNvSpPr/>
              <p:nvPr/>
            </p:nvSpPr>
            <p:spPr>
              <a:xfrm>
                <a:off x="4061301" y="3150125"/>
                <a:ext cx="2740682" cy="2051545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5"/>
              <p:cNvSpPr/>
              <p:nvPr/>
            </p:nvSpPr>
            <p:spPr>
              <a:xfrm>
                <a:off x="2754415" y="1732758"/>
                <a:ext cx="2370864" cy="3468913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FD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5"/>
              <p:cNvSpPr/>
              <p:nvPr/>
            </p:nvSpPr>
            <p:spPr>
              <a:xfrm>
                <a:off x="664953" y="1207982"/>
                <a:ext cx="3562516" cy="3984731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008724" y="5022616"/>
              <a:ext cx="582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S1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464374" y="5014208"/>
              <a:ext cx="7439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S6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60856" y="5030766"/>
              <a:ext cx="761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S5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73161" y="5029684"/>
              <a:ext cx="610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S4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895" y="5024006"/>
              <a:ext cx="648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S3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327634" y="5003286"/>
              <a:ext cx="531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S2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389441" y="5029684"/>
              <a:ext cx="546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S7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46806" y="5490562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宽屏</PresentationFormat>
  <Paragraphs>257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微软雅黑</vt:lpstr>
      <vt:lpstr>Arial</vt:lpstr>
      <vt:lpstr>Calibri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蓝色多边形</dc:title>
  <dc:creator>第一PPT</dc:creator>
  <cp:keywords>www.1ppt.com</cp:keywords>
  <cp:lastModifiedBy>天 下</cp:lastModifiedBy>
  <cp:revision>150</cp:revision>
  <dcterms:created xsi:type="dcterms:W3CDTF">2014-10-16T08:35:00Z</dcterms:created>
  <dcterms:modified xsi:type="dcterms:W3CDTF">2021-01-04T13:45:55Z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