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1" r:id="rId3"/>
  </p:sldMasterIdLst>
  <p:notesMasterIdLst>
    <p:notesMasterId r:id="rId22"/>
  </p:notesMasterIdLst>
  <p:sldIdLst>
    <p:sldId id="258" r:id="rId4"/>
    <p:sldId id="256" r:id="rId5"/>
    <p:sldId id="261" r:id="rId6"/>
    <p:sldId id="260" r:id="rId7"/>
    <p:sldId id="262" r:id="rId8"/>
    <p:sldId id="277" r:id="rId9"/>
    <p:sldId id="265" r:id="rId10"/>
    <p:sldId id="264" r:id="rId11"/>
    <p:sldId id="268" r:id="rId12"/>
    <p:sldId id="280" r:id="rId13"/>
    <p:sldId id="278" r:id="rId14"/>
    <p:sldId id="279" r:id="rId15"/>
    <p:sldId id="267" r:id="rId16"/>
    <p:sldId id="281" r:id="rId17"/>
    <p:sldId id="270" r:id="rId18"/>
    <p:sldId id="276" r:id="rId19"/>
    <p:sldId id="282" r:id="rId20"/>
    <p:sldId id="275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8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BC5A5-7A09-4D5A-A40A-75BD10511515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9996-5A74-4FB4-8A69-7C6BD6FED1CC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9996-5A74-4FB4-8A69-7C6BD6FED1CC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337369 h 6858000"/>
              <a:gd name="connsiteX3" fmla="*/ 383868 w 6096000"/>
              <a:gd name="connsiteY3" fmla="*/ 337369 h 6858000"/>
              <a:gd name="connsiteX4" fmla="*/ 383868 w 6096000"/>
              <a:gd name="connsiteY4" fmla="*/ 6520631 h 6858000"/>
              <a:gd name="connsiteX5" fmla="*/ 6096000 w 6096000"/>
              <a:gd name="connsiteY5" fmla="*/ 6520631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337369"/>
                </a:lnTo>
                <a:lnTo>
                  <a:pt x="383868" y="337369"/>
                </a:lnTo>
                <a:lnTo>
                  <a:pt x="383868" y="6520631"/>
                </a:lnTo>
                <a:lnTo>
                  <a:pt x="6096000" y="652063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337369 h 6858000"/>
              <a:gd name="connsiteX3" fmla="*/ 383868 w 6096000"/>
              <a:gd name="connsiteY3" fmla="*/ 337369 h 6858000"/>
              <a:gd name="connsiteX4" fmla="*/ 383868 w 6096000"/>
              <a:gd name="connsiteY4" fmla="*/ 6520631 h 6858000"/>
              <a:gd name="connsiteX5" fmla="*/ 6096000 w 6096000"/>
              <a:gd name="connsiteY5" fmla="*/ 6520631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337369"/>
                </a:lnTo>
                <a:lnTo>
                  <a:pt x="383868" y="337369"/>
                </a:lnTo>
                <a:lnTo>
                  <a:pt x="383868" y="6520631"/>
                </a:lnTo>
                <a:lnTo>
                  <a:pt x="6096000" y="652063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72061"/>
            <a:ext cx="72771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BUSINESS REPORT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180385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OfficePLUS</a:t>
            </a:r>
            <a:endParaRPr lang="en-US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10477500" y="5235630"/>
            <a:ext cx="968454" cy="968454"/>
          </a:xfrm>
          <a:custGeom>
            <a:avLst/>
            <a:gdLst>
              <a:gd name="connsiteX0" fmla="*/ 247650 w 2187654"/>
              <a:gd name="connsiteY0" fmla="*/ 247650 h 2187654"/>
              <a:gd name="connsiteX1" fmla="*/ 247650 w 2187654"/>
              <a:gd name="connsiteY1" fmla="*/ 1940004 h 2187654"/>
              <a:gd name="connsiteX2" fmla="*/ 1940004 w 2187654"/>
              <a:gd name="connsiteY2" fmla="*/ 1940004 h 2187654"/>
              <a:gd name="connsiteX3" fmla="*/ 1940004 w 2187654"/>
              <a:gd name="connsiteY3" fmla="*/ 247650 h 2187654"/>
              <a:gd name="connsiteX4" fmla="*/ 0 w 2187654"/>
              <a:gd name="connsiteY4" fmla="*/ 0 h 2187654"/>
              <a:gd name="connsiteX5" fmla="*/ 2187654 w 2187654"/>
              <a:gd name="connsiteY5" fmla="*/ 0 h 2187654"/>
              <a:gd name="connsiteX6" fmla="*/ 2187654 w 2187654"/>
              <a:gd name="connsiteY6" fmla="*/ 2187654 h 2187654"/>
              <a:gd name="connsiteX7" fmla="*/ 0 w 2187654"/>
              <a:gd name="connsiteY7" fmla="*/ 2187654 h 21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654" h="2187654">
                <a:moveTo>
                  <a:pt x="247650" y="247650"/>
                </a:moveTo>
                <a:lnTo>
                  <a:pt x="247650" y="1940004"/>
                </a:lnTo>
                <a:lnTo>
                  <a:pt x="1940004" y="1940004"/>
                </a:lnTo>
                <a:lnTo>
                  <a:pt x="1940004" y="247650"/>
                </a:lnTo>
                <a:close/>
                <a:moveTo>
                  <a:pt x="0" y="0"/>
                </a:moveTo>
                <a:lnTo>
                  <a:pt x="2187654" y="0"/>
                </a:lnTo>
                <a:lnTo>
                  <a:pt x="2187654" y="2187654"/>
                </a:lnTo>
                <a:lnTo>
                  <a:pt x="0" y="21876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p:transition advTm="4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08015" y="55388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15" y="59598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613065" y="55388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613065" y="59598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p:transition advTm="4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 rot="2700000">
            <a:off x="3676650" y="-3763842"/>
            <a:ext cx="4838700" cy="4838700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2828835"/>
            <a:ext cx="72771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4027732"/>
            <a:ext cx="72771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1</a:t>
            </a:r>
          </a:p>
        </p:txBody>
      </p:sp>
    </p:spTree>
  </p:cSld>
  <p:clrMapOvr>
    <a:masterClrMapping/>
  </p:clrMapOvr>
  <p:transition advTm="400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p:transition advTm="400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p:transition advTm="400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921005" y="-1425566"/>
            <a:ext cx="4002060" cy="4226824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1606288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181556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p:transition advTm="400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921005" y="-1425566"/>
            <a:ext cx="4002060" cy="4226824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1606288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181556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p:transition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042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9181531" y="-1"/>
            <a:ext cx="3010469" cy="6833435"/>
          </a:xfrm>
          <a:custGeom>
            <a:avLst/>
            <a:gdLst>
              <a:gd name="connsiteX0" fmla="*/ 1714500 w 3010469"/>
              <a:gd name="connsiteY0" fmla="*/ 0 h 6858000"/>
              <a:gd name="connsiteX1" fmla="*/ 3010469 w 3010469"/>
              <a:gd name="connsiteY1" fmla="*/ 0 h 6858000"/>
              <a:gd name="connsiteX2" fmla="*/ 3010469 w 3010469"/>
              <a:gd name="connsiteY2" fmla="*/ 6858000 h 6858000"/>
              <a:gd name="connsiteX3" fmla="*/ 0 w 3010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469" h="6858000">
                <a:moveTo>
                  <a:pt x="1714500" y="0"/>
                </a:moveTo>
                <a:lnTo>
                  <a:pt x="3010469" y="0"/>
                </a:lnTo>
                <a:lnTo>
                  <a:pt x="30104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0" y="0"/>
            <a:ext cx="7393940" cy="6858000"/>
          </a:xfrm>
          <a:custGeom>
            <a:avLst/>
            <a:gdLst>
              <a:gd name="connsiteX0" fmla="*/ 0 w 7393940"/>
              <a:gd name="connsiteY0" fmla="*/ 0 h 6858000"/>
              <a:gd name="connsiteX1" fmla="*/ 7393940 w 7393940"/>
              <a:gd name="connsiteY1" fmla="*/ 0 h 6858000"/>
              <a:gd name="connsiteX2" fmla="*/ 5679440 w 7393940"/>
              <a:gd name="connsiteY2" fmla="*/ 6858000 h 6858000"/>
              <a:gd name="connsiteX3" fmla="*/ 0 w 73939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940" h="6858000">
                <a:moveTo>
                  <a:pt x="0" y="0"/>
                </a:moveTo>
                <a:lnTo>
                  <a:pt x="7393940" y="0"/>
                </a:lnTo>
                <a:lnTo>
                  <a:pt x="567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6"/>
          <p:cNvSpPr/>
          <p:nvPr userDrawn="1"/>
        </p:nvSpPr>
        <p:spPr>
          <a:xfrm rot="823830">
            <a:off x="10402103" y="-113517"/>
            <a:ext cx="103497" cy="7085035"/>
          </a:xfrm>
          <a:custGeom>
            <a:avLst/>
            <a:gdLst>
              <a:gd name="connsiteX0" fmla="*/ 1 w 103497"/>
              <a:gd name="connsiteY0" fmla="*/ 25288 h 7085035"/>
              <a:gd name="connsiteX1" fmla="*/ 103497 w 103497"/>
              <a:gd name="connsiteY1" fmla="*/ 0 h 7085035"/>
              <a:gd name="connsiteX2" fmla="*/ 103497 w 103497"/>
              <a:gd name="connsiteY2" fmla="*/ 7059747 h 7085035"/>
              <a:gd name="connsiteX3" fmla="*/ 0 w 103497"/>
              <a:gd name="connsiteY3" fmla="*/ 7085035 h 70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7" h="7085035">
                <a:moveTo>
                  <a:pt x="1" y="25288"/>
                </a:moveTo>
                <a:lnTo>
                  <a:pt x="103497" y="0"/>
                </a:lnTo>
                <a:lnTo>
                  <a:pt x="103497" y="7059747"/>
                </a:lnTo>
                <a:lnTo>
                  <a:pt x="0" y="70850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327" y="1365913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5327" y="941181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p:transition advTm="400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0" y="285750"/>
            <a:ext cx="11544300" cy="6286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58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458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24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458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47053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7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663543" y="0"/>
            <a:ext cx="4528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76457" y="0"/>
            <a:ext cx="1741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000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Tm="4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BC5B-656C-43D9-BD11-24E428B222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3153-9CB8-4849-9DC2-896FAC3057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Tm="4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 advTm="4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png"/><Relationship Id="rId7" Type="http://schemas.microsoft.com/office/2007/relationships/hdphoto" Target="../media/hdphoto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693025" y="3607435"/>
            <a:ext cx="3494405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spc="-1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</a:rPr>
              <a:t>演示开始</a:t>
            </a:r>
          </a:p>
        </p:txBody>
      </p:sp>
      <p:pic>
        <p:nvPicPr>
          <p:cNvPr id="3" name="图片 2" descr="C:\Users\Air\Desktop\黑白欧美风\黑白欧美风IMG_1494.JPG黑白欧美风IMG_149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640" y="1666875"/>
            <a:ext cx="5899150" cy="3524250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554990" y="657860"/>
            <a:ext cx="374650" cy="41719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929640" y="866140"/>
            <a:ext cx="3152775" cy="12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721995" y="755650"/>
            <a:ext cx="27305" cy="2721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112645" y="406400"/>
            <a:ext cx="5125720" cy="5306060"/>
          </a:xfrm>
          <a:custGeom>
            <a:avLst/>
            <a:gdLst>
              <a:gd name="connsiteX0" fmla="*/ 0 w 6978"/>
              <a:gd name="connsiteY0" fmla="*/ 0 h 9220"/>
              <a:gd name="connsiteX1" fmla="*/ 6934 w 6978"/>
              <a:gd name="connsiteY1" fmla="*/ 0 h 9220"/>
              <a:gd name="connsiteX2" fmla="*/ 6978 w 6978"/>
              <a:gd name="connsiteY2" fmla="*/ 9170 h 9220"/>
              <a:gd name="connsiteX3" fmla="*/ 0 w 6978"/>
              <a:gd name="connsiteY3" fmla="*/ 9220 h 9220"/>
              <a:gd name="connsiteX4" fmla="*/ 0 w 6978"/>
              <a:gd name="connsiteY4" fmla="*/ 0 h 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" h="9220">
                <a:moveTo>
                  <a:pt x="0" y="0"/>
                </a:moveTo>
                <a:lnTo>
                  <a:pt x="6934" y="0"/>
                </a:lnTo>
                <a:lnTo>
                  <a:pt x="6978" y="9170"/>
                </a:lnTo>
                <a:lnTo>
                  <a:pt x="0" y="922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822055" y="1824583"/>
            <a:ext cx="1236133" cy="1236133"/>
            <a:chOff x="4067175" y="2631668"/>
            <a:chExt cx="1236133" cy="1236133"/>
          </a:xfrm>
        </p:grpSpPr>
        <p:sp>
          <p:nvSpPr>
            <p:cNvPr id="10" name="椭圆 9"/>
            <p:cNvSpPr/>
            <p:nvPr/>
          </p:nvSpPr>
          <p:spPr>
            <a:xfrm>
              <a:off x="4067175" y="2631668"/>
              <a:ext cx="1236133" cy="123613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508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4555580" y="3091879"/>
              <a:ext cx="422631" cy="315709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菱形 12"/>
          <p:cNvSpPr/>
          <p:nvPr/>
        </p:nvSpPr>
        <p:spPr>
          <a:xfrm>
            <a:off x="7068185" y="203200"/>
            <a:ext cx="389890" cy="3714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:wipe dir="r"/>
      </p:transition>
    </mc:Choice>
    <mc:Fallback xmlns="">
      <p:transition spd="slow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4" grpId="0" animBg="1"/>
      <p:bldP spid="4" grpId="1" animBg="1"/>
      <p:bldP spid="8" grpId="0" bldLvl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05740" y="2379345"/>
            <a:ext cx="4408805" cy="3632835"/>
            <a:chOff x="-595589" y="2130133"/>
            <a:chExt cx="4975809" cy="382123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5589" y="2130133"/>
              <a:ext cx="4975809" cy="3821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图片 8" descr="C:\Users\Air\Desktop\城市夜景\272439.jpg272439"/>
            <p:cNvPicPr>
              <a:picLocks noChangeAspect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>
            <a:xfrm>
              <a:off x="-168985" y="2415405"/>
              <a:ext cx="4149494" cy="2416572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437344" y="4991722"/>
            <a:ext cx="1015246" cy="1015246"/>
            <a:chOff x="6437344" y="4873735"/>
            <a:chExt cx="1015246" cy="1015246"/>
          </a:xfrm>
        </p:grpSpPr>
        <p:sp>
          <p:nvSpPr>
            <p:cNvPr id="19" name="Oval 23"/>
            <p:cNvSpPr/>
            <p:nvPr/>
          </p:nvSpPr>
          <p:spPr>
            <a:xfrm>
              <a:off x="6437344" y="4873735"/>
              <a:ext cx="1015246" cy="101524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0" name="Group 24"/>
            <p:cNvGrpSpPr/>
            <p:nvPr/>
          </p:nvGrpSpPr>
          <p:grpSpPr>
            <a:xfrm>
              <a:off x="6787472" y="5159065"/>
              <a:ext cx="326909" cy="47653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1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739410" y="4991722"/>
            <a:ext cx="1015246" cy="1015246"/>
            <a:chOff x="4739410" y="4873735"/>
            <a:chExt cx="1015246" cy="1015246"/>
          </a:xfrm>
        </p:grpSpPr>
        <p:sp>
          <p:nvSpPr>
            <p:cNvPr id="24" name="Oval 28"/>
            <p:cNvSpPr/>
            <p:nvPr/>
          </p:nvSpPr>
          <p:spPr>
            <a:xfrm>
              <a:off x="4739410" y="4873735"/>
              <a:ext cx="1015246" cy="101524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AutoShape 32"/>
            <p:cNvSpPr/>
            <p:nvPr/>
          </p:nvSpPr>
          <p:spPr bwMode="auto">
            <a:xfrm>
              <a:off x="5011558" y="5174525"/>
              <a:ext cx="470145" cy="411477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39410" y="3556108"/>
            <a:ext cx="1015246" cy="1015246"/>
            <a:chOff x="4739410" y="3438121"/>
            <a:chExt cx="1015246" cy="1015246"/>
          </a:xfrm>
        </p:grpSpPr>
        <p:sp>
          <p:nvSpPr>
            <p:cNvPr id="27" name="Oval 31"/>
            <p:cNvSpPr/>
            <p:nvPr/>
          </p:nvSpPr>
          <p:spPr>
            <a:xfrm>
              <a:off x="4739410" y="3438121"/>
              <a:ext cx="1015246" cy="101524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8" name="Group 32"/>
            <p:cNvGrpSpPr/>
            <p:nvPr/>
          </p:nvGrpSpPr>
          <p:grpSpPr>
            <a:xfrm>
              <a:off x="5011558" y="3733001"/>
              <a:ext cx="470949" cy="441214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2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739410" y="2119071"/>
            <a:ext cx="1015246" cy="1015246"/>
            <a:chOff x="4739410" y="2001084"/>
            <a:chExt cx="1015246" cy="1015246"/>
          </a:xfrm>
        </p:grpSpPr>
        <p:sp>
          <p:nvSpPr>
            <p:cNvPr id="32" name="Oval 39"/>
            <p:cNvSpPr/>
            <p:nvPr/>
          </p:nvSpPr>
          <p:spPr>
            <a:xfrm>
              <a:off x="4739410" y="2001084"/>
              <a:ext cx="1015246" cy="101524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3" name="Group 40"/>
            <p:cNvGrpSpPr/>
            <p:nvPr/>
          </p:nvGrpSpPr>
          <p:grpSpPr>
            <a:xfrm>
              <a:off x="5012910" y="2319778"/>
              <a:ext cx="470146" cy="412281"/>
              <a:chOff x="1640798" y="2149003"/>
              <a:chExt cx="464344" cy="407194"/>
            </a:xfrm>
            <a:solidFill>
              <a:schemeClr val="bg1"/>
            </a:solidFill>
          </p:grpSpPr>
          <p:sp>
            <p:nvSpPr>
              <p:cNvPr id="34" name="AutoShape 147"/>
              <p:cNvSpPr/>
              <p:nvPr/>
            </p:nvSpPr>
            <p:spPr bwMode="auto">
              <a:xfrm>
                <a:off x="1640798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cxnSp>
        <p:nvCxnSpPr>
          <p:cNvPr id="36" name="Straight Connector 43"/>
          <p:cNvCxnSpPr/>
          <p:nvPr/>
        </p:nvCxnSpPr>
        <p:spPr>
          <a:xfrm>
            <a:off x="6091097" y="1988713"/>
            <a:ext cx="0" cy="414524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7917540" y="2227568"/>
            <a:ext cx="3866244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17540" y="3684439"/>
            <a:ext cx="3866244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917540" y="5141311"/>
            <a:ext cx="3866244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413389" y="2119071"/>
            <a:ext cx="1015246" cy="1015246"/>
            <a:chOff x="6413389" y="2001084"/>
            <a:chExt cx="1015246" cy="1015246"/>
          </a:xfrm>
        </p:grpSpPr>
        <p:sp>
          <p:nvSpPr>
            <p:cNvPr id="44" name="Oval 17"/>
            <p:cNvSpPr/>
            <p:nvPr/>
          </p:nvSpPr>
          <p:spPr>
            <a:xfrm>
              <a:off x="6413389" y="2001084"/>
              <a:ext cx="1015246" cy="101524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714142" y="2299585"/>
              <a:ext cx="489941" cy="418244"/>
              <a:chOff x="6502152" y="4356956"/>
              <a:chExt cx="663995" cy="566827"/>
            </a:xfrm>
            <a:solidFill>
              <a:schemeClr val="bg1"/>
            </a:solidFill>
          </p:grpSpPr>
          <p:sp>
            <p:nvSpPr>
              <p:cNvPr id="46" name="Freeform 8"/>
              <p:cNvSpPr/>
              <p:nvPr/>
            </p:nvSpPr>
            <p:spPr bwMode="auto">
              <a:xfrm>
                <a:off x="6712687" y="4686255"/>
                <a:ext cx="118763" cy="121463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6831450" y="4753735"/>
                <a:ext cx="2700" cy="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6782865" y="4397444"/>
                <a:ext cx="299608" cy="299609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6823352" y="4437931"/>
                <a:ext cx="302307" cy="302307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2"/>
              <p:cNvSpPr/>
              <p:nvPr/>
            </p:nvSpPr>
            <p:spPr bwMode="auto">
              <a:xfrm>
                <a:off x="7071675" y="4356956"/>
                <a:ext cx="94472" cy="89073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6502152" y="4370453"/>
                <a:ext cx="556028" cy="553330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437344" y="3556108"/>
            <a:ext cx="1015246" cy="1015246"/>
            <a:chOff x="6437344" y="3438121"/>
            <a:chExt cx="1015246" cy="1015246"/>
          </a:xfrm>
        </p:grpSpPr>
        <p:sp>
          <p:nvSpPr>
            <p:cNvPr id="53" name="Oval 36"/>
            <p:cNvSpPr/>
            <p:nvPr/>
          </p:nvSpPr>
          <p:spPr>
            <a:xfrm>
              <a:off x="6437344" y="3438121"/>
              <a:ext cx="1015246" cy="101524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685609" y="3755939"/>
              <a:ext cx="518716" cy="379611"/>
              <a:chOff x="9438084" y="4374245"/>
              <a:chExt cx="661832" cy="484347"/>
            </a:xfrm>
            <a:solidFill>
              <a:schemeClr val="bg1"/>
            </a:solidFill>
          </p:grpSpPr>
          <p:sp>
            <p:nvSpPr>
              <p:cNvPr id="55" name="任意多边形 85"/>
              <p:cNvSpPr/>
              <p:nvPr/>
            </p:nvSpPr>
            <p:spPr>
              <a:xfrm>
                <a:off x="9457655" y="4459517"/>
                <a:ext cx="526322" cy="399075"/>
              </a:xfrm>
              <a:custGeom>
                <a:avLst/>
                <a:gdLst>
                  <a:gd name="connsiteX0" fmla="*/ 96105 w 628567"/>
                  <a:gd name="connsiteY0" fmla="*/ 192304 h 476598"/>
                  <a:gd name="connsiteX1" fmla="*/ 96105 w 628567"/>
                  <a:gd name="connsiteY1" fmla="*/ 476598 h 476598"/>
                  <a:gd name="connsiteX2" fmla="*/ 0 w 628567"/>
                  <a:gd name="connsiteY2" fmla="*/ 476598 h 476598"/>
                  <a:gd name="connsiteX3" fmla="*/ 0 w 628567"/>
                  <a:gd name="connsiteY3" fmla="*/ 267440 h 476598"/>
                  <a:gd name="connsiteX4" fmla="*/ 451079 w 628567"/>
                  <a:gd name="connsiteY4" fmla="*/ 149738 h 476598"/>
                  <a:gd name="connsiteX5" fmla="*/ 451079 w 628567"/>
                  <a:gd name="connsiteY5" fmla="*/ 476598 h 476598"/>
                  <a:gd name="connsiteX6" fmla="*/ 354974 w 628567"/>
                  <a:gd name="connsiteY6" fmla="*/ 476598 h 476598"/>
                  <a:gd name="connsiteX7" fmla="*/ 354974 w 628567"/>
                  <a:gd name="connsiteY7" fmla="*/ 196833 h 476598"/>
                  <a:gd name="connsiteX8" fmla="*/ 357633 w 628567"/>
                  <a:gd name="connsiteY8" fmla="*/ 200277 h 476598"/>
                  <a:gd name="connsiteX9" fmla="*/ 359009 w 628567"/>
                  <a:gd name="connsiteY9" fmla="*/ 199214 h 476598"/>
                  <a:gd name="connsiteX10" fmla="*/ 372907 w 628567"/>
                  <a:gd name="connsiteY10" fmla="*/ 215687 h 476598"/>
                  <a:gd name="connsiteX11" fmla="*/ 255352 w 628567"/>
                  <a:gd name="connsiteY11" fmla="*/ 67803 h 476598"/>
                  <a:gd name="connsiteX12" fmla="*/ 273592 w 628567"/>
                  <a:gd name="connsiteY12" fmla="*/ 91427 h 476598"/>
                  <a:gd name="connsiteX13" fmla="*/ 273592 w 628567"/>
                  <a:gd name="connsiteY13" fmla="*/ 476598 h 476598"/>
                  <a:gd name="connsiteX14" fmla="*/ 177487 w 628567"/>
                  <a:gd name="connsiteY14" fmla="*/ 476598 h 476598"/>
                  <a:gd name="connsiteX15" fmla="*/ 177487 w 628567"/>
                  <a:gd name="connsiteY15" fmla="*/ 128679 h 476598"/>
                  <a:gd name="connsiteX16" fmla="*/ 628567 w 628567"/>
                  <a:gd name="connsiteY16" fmla="*/ 0 h 476598"/>
                  <a:gd name="connsiteX17" fmla="*/ 628567 w 628567"/>
                  <a:gd name="connsiteY17" fmla="*/ 476598 h 476598"/>
                  <a:gd name="connsiteX18" fmla="*/ 532462 w 628567"/>
                  <a:gd name="connsiteY18" fmla="*/ 476598 h 476598"/>
                  <a:gd name="connsiteX19" fmla="*/ 532462 w 628567"/>
                  <a:gd name="connsiteY19" fmla="*/ 81079 h 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86"/>
              <p:cNvSpPr/>
              <p:nvPr/>
            </p:nvSpPr>
            <p:spPr>
              <a:xfrm rot="13790841">
                <a:off x="9632549" y="4179780"/>
                <a:ext cx="272901" cy="661832"/>
              </a:xfrm>
              <a:custGeom>
                <a:avLst/>
                <a:gdLst>
                  <a:gd name="connsiteX0" fmla="*/ 97660 w 325915"/>
                  <a:gd name="connsiteY0" fmla="*/ 790400 h 790400"/>
                  <a:gd name="connsiteX1" fmla="*/ 0 w 325915"/>
                  <a:gd name="connsiteY1" fmla="*/ 664808 h 790400"/>
                  <a:gd name="connsiteX2" fmla="*/ 70970 w 325915"/>
                  <a:gd name="connsiteY2" fmla="*/ 664808 h 790400"/>
                  <a:gd name="connsiteX3" fmla="*/ 70970 w 325915"/>
                  <a:gd name="connsiteY3" fmla="*/ 320500 h 790400"/>
                  <a:gd name="connsiteX4" fmla="*/ 92523 w 325915"/>
                  <a:gd name="connsiteY4" fmla="*/ 320500 h 790400"/>
                  <a:gd name="connsiteX5" fmla="*/ 92598 w 325915"/>
                  <a:gd name="connsiteY5" fmla="*/ 318763 h 790400"/>
                  <a:gd name="connsiteX6" fmla="*/ 259805 w 325915"/>
                  <a:gd name="connsiteY6" fmla="*/ 326009 h 790400"/>
                  <a:gd name="connsiteX7" fmla="*/ 271953 w 325915"/>
                  <a:gd name="connsiteY7" fmla="*/ 0 h 790400"/>
                  <a:gd name="connsiteX8" fmla="*/ 325915 w 325915"/>
                  <a:gd name="connsiteY8" fmla="*/ 2011 h 790400"/>
                  <a:gd name="connsiteX9" fmla="*/ 311729 w 325915"/>
                  <a:gd name="connsiteY9" fmla="*/ 382747 h 790400"/>
                  <a:gd name="connsiteX10" fmla="*/ 257766 w 325915"/>
                  <a:gd name="connsiteY10" fmla="*/ 380736 h 790400"/>
                  <a:gd name="connsiteX11" fmla="*/ 257794 w 325915"/>
                  <a:gd name="connsiteY11" fmla="*/ 379973 h 790400"/>
                  <a:gd name="connsiteX12" fmla="*/ 124349 w 325915"/>
                  <a:gd name="connsiteY12" fmla="*/ 374190 h 790400"/>
                  <a:gd name="connsiteX13" fmla="*/ 124349 w 325915"/>
                  <a:gd name="connsiteY13" fmla="*/ 664808 h 790400"/>
                  <a:gd name="connsiteX14" fmla="*/ 195319 w 325915"/>
                  <a:gd name="connsiteY14" fmla="*/ 664808 h 79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wipe dir="r"/>
      </p:transition>
    </mc:Choice>
    <mc:Fallback xmlns="">
      <p:transition spd="slow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9 -3.7037E-7 L 1.875E-6 -3.7037E-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24 -0.20949 L 1.45833E-6 -2.59259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9 -2.59259E-6 L -1.45833E-6 -2.59259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24 -0.20949 L 1.45833E-6 -1.85185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9 -1.85185E-6 L -1.45833E-6 -1.8518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37" grpId="0" bldLvl="0" animBg="1"/>
      <p:bldP spid="39" grpId="0" bldLvl="0" animBg="1"/>
      <p:bldP spid="4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506470" y="3140075"/>
            <a:ext cx="5123815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130" dirty="0">
                <a:solidFill>
                  <a:schemeClr val="bg2">
                    <a:lumMod val="10000"/>
                  </a:schemeClr>
                </a:solidFill>
                <a:uFillTx/>
                <a:latin typeface="方正正黑简体" panose="02000000000000000000" charset="-122"/>
                <a:ea typeface="方正正黑简体" panose="02000000000000000000" charset="-122"/>
                <a:cs typeface="方正仿郭简体" panose="03000509000000000000" pitchFamily="65" charset="-122"/>
              </a:rPr>
              <a:t>PART   THREE</a:t>
            </a:r>
          </a:p>
        </p:txBody>
      </p:sp>
      <p:sp>
        <p:nvSpPr>
          <p:cNvPr id="55" name="矩形 54"/>
          <p:cNvSpPr/>
          <p:nvPr/>
        </p:nvSpPr>
        <p:spPr>
          <a:xfrm rot="7599357">
            <a:off x="3696380" y="3054040"/>
            <a:ext cx="917212" cy="47898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4080695" y="2758662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046590" y="3241621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3586382" y="3125831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>
            <a:off x="4374850" y="3016611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2700000">
            <a:off x="4243221" y="2906641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2700000">
            <a:off x="3907501" y="3219978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8100000">
            <a:off x="3907500" y="2906641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8100000">
            <a:off x="4253889" y="3207611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415679" y="3522397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8415679" y="4027239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rot="5400000">
            <a:off x="8124566" y="3780346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>
            <a:off x="8709834" y="3780346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rot="2700000">
            <a:off x="8578205" y="3670376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2700000">
            <a:off x="8242485" y="3983713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8100000">
            <a:off x="8242484" y="3670376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rot="8100000">
            <a:off x="8588873" y="3971346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7489538" y="1249097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489538" y="1924850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5400000">
            <a:off x="7099871" y="1594373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5400000">
            <a:off x="7883277" y="1594373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rot="2700000">
            <a:off x="7707086" y="1447173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2700000">
            <a:off x="7257710" y="1866588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8100000">
            <a:off x="7257709" y="1447173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8100000">
            <a:off x="7721366" y="1850035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/>
        </p:nvSpPr>
        <p:spPr>
          <a:xfrm>
            <a:off x="5400358" y="1525270"/>
            <a:ext cx="1391285" cy="14478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时尚中黑简体" panose="01010104010101010101" charset="-122"/>
                <a:ea typeface="时尚中黑简体" panose="01010104010101010101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>
        <p:wipe dir="r"/>
      </p:transition>
    </mc:Choice>
    <mc:Fallback xmlns="">
      <p:transition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25E-6 1.11111E-6 L 0.34232 -0.00093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4232 -0.00093 L -0.01901 0.00162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 bldLvl="0" animBg="1"/>
      <p:bldP spid="55" grpId="1" bldLvl="0" animBg="1"/>
      <p:bldP spid="55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66976" y="5489283"/>
            <a:ext cx="7258049" cy="8925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  <a:p>
            <a:pPr algn="ctr"/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</a:t>
            </a:r>
          </a:p>
        </p:txBody>
      </p:sp>
      <p:sp>
        <p:nvSpPr>
          <p:cNvPr id="8" name="KSO_Shape"/>
          <p:cNvSpPr/>
          <p:nvPr/>
        </p:nvSpPr>
        <p:spPr>
          <a:xfrm>
            <a:off x="10477500" y="3156966"/>
            <a:ext cx="628650" cy="62865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KSO_Shape"/>
          <p:cNvSpPr/>
          <p:nvPr/>
        </p:nvSpPr>
        <p:spPr>
          <a:xfrm flipH="1">
            <a:off x="1085850" y="3156966"/>
            <a:ext cx="628650" cy="62865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 descr="C:\Users\Air\Desktop\黑白欧美风\893153574354073471.jpg89315357435407347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42590" y="1748790"/>
            <a:ext cx="6307455" cy="355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wipe dir="r"/>
      </p:transition>
    </mc:Choice>
    <mc:Fallback xmlns="">
      <p:transition spd="slow" advTm="4000">
        <p:wipe dir="r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7" grpId="0" bldLvl="0" animBg="1"/>
          <p:bldP spid="8" grpId="0" bldLvl="0" animBg="1"/>
          <p:bldP spid="9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7" grpId="0" bldLvl="0" animBg="1"/>
          <p:bldP spid="8" grpId="0" bldLvl="0" animBg="1"/>
          <p:bldP spid="9" grpId="0" bldLvl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6" name="Freeform 1"/>
          <p:cNvSpPr>
            <a:spLocks noEditPoints="1"/>
          </p:cNvSpPr>
          <p:nvPr/>
        </p:nvSpPr>
        <p:spPr bwMode="auto">
          <a:xfrm>
            <a:off x="1106192" y="1919313"/>
            <a:ext cx="4523255" cy="4938687"/>
          </a:xfrm>
          <a:custGeom>
            <a:avLst/>
            <a:gdLst>
              <a:gd name="T0" fmla="*/ 1245 w 1274"/>
              <a:gd name="T1" fmla="*/ 763 h 1391"/>
              <a:gd name="T2" fmla="*/ 1247 w 1274"/>
              <a:gd name="T3" fmla="*/ 763 h 1391"/>
              <a:gd name="T4" fmla="*/ 1167 w 1274"/>
              <a:gd name="T5" fmla="*/ 762 h 1391"/>
              <a:gd name="T6" fmla="*/ 987 w 1274"/>
              <a:gd name="T7" fmla="*/ 894 h 1391"/>
              <a:gd name="T8" fmla="*/ 671 w 1274"/>
              <a:gd name="T9" fmla="*/ 1090 h 1391"/>
              <a:gd name="T10" fmla="*/ 609 w 1274"/>
              <a:gd name="T11" fmla="*/ 631 h 1391"/>
              <a:gd name="T12" fmla="*/ 613 w 1274"/>
              <a:gd name="T13" fmla="*/ 591 h 1391"/>
              <a:gd name="T14" fmla="*/ 858 w 1274"/>
              <a:gd name="T15" fmla="*/ 496 h 1391"/>
              <a:gd name="T16" fmla="*/ 866 w 1274"/>
              <a:gd name="T17" fmla="*/ 488 h 1391"/>
              <a:gd name="T18" fmla="*/ 866 w 1274"/>
              <a:gd name="T19" fmla="*/ 488 h 1391"/>
              <a:gd name="T20" fmla="*/ 940 w 1274"/>
              <a:gd name="T21" fmla="*/ 378 h 1391"/>
              <a:gd name="T22" fmla="*/ 1106 w 1274"/>
              <a:gd name="T23" fmla="*/ 244 h 1391"/>
              <a:gd name="T24" fmla="*/ 1191 w 1274"/>
              <a:gd name="T25" fmla="*/ 245 h 1391"/>
              <a:gd name="T26" fmla="*/ 1106 w 1274"/>
              <a:gd name="T27" fmla="*/ 244 h 1391"/>
              <a:gd name="T28" fmla="*/ 1106 w 1274"/>
              <a:gd name="T29" fmla="*/ 244 h 1391"/>
              <a:gd name="T30" fmla="*/ 926 w 1274"/>
              <a:gd name="T31" fmla="*/ 376 h 1391"/>
              <a:gd name="T32" fmla="*/ 616 w 1274"/>
              <a:gd name="T33" fmla="*/ 570 h 1391"/>
              <a:gd name="T34" fmla="*/ 887 w 1274"/>
              <a:gd name="T35" fmla="*/ 0 h 1391"/>
              <a:gd name="T36" fmla="*/ 674 w 1274"/>
              <a:gd name="T37" fmla="*/ 334 h 1391"/>
              <a:gd name="T38" fmla="*/ 670 w 1274"/>
              <a:gd name="T39" fmla="*/ 343 h 1391"/>
              <a:gd name="T40" fmla="*/ 584 w 1274"/>
              <a:gd name="T41" fmla="*/ 700 h 1391"/>
              <a:gd name="T42" fmla="*/ 586 w 1274"/>
              <a:gd name="T43" fmla="*/ 760 h 1391"/>
              <a:gd name="T44" fmla="*/ 304 w 1274"/>
              <a:gd name="T45" fmla="*/ 583 h 1391"/>
              <a:gd name="T46" fmla="*/ 116 w 1274"/>
              <a:gd name="T47" fmla="*/ 332 h 1391"/>
              <a:gd name="T48" fmla="*/ 46 w 1274"/>
              <a:gd name="T49" fmla="*/ 330 h 1391"/>
              <a:gd name="T50" fmla="*/ 115 w 1274"/>
              <a:gd name="T51" fmla="*/ 332 h 1391"/>
              <a:gd name="T52" fmla="*/ 224 w 1274"/>
              <a:gd name="T53" fmla="*/ 450 h 1391"/>
              <a:gd name="T54" fmla="*/ 302 w 1274"/>
              <a:gd name="T55" fmla="*/ 607 h 1391"/>
              <a:gd name="T56" fmla="*/ 0 w 1274"/>
              <a:gd name="T57" fmla="*/ 558 h 1391"/>
              <a:gd name="T58" fmla="*/ 314 w 1274"/>
              <a:gd name="T59" fmla="*/ 621 h 1391"/>
              <a:gd name="T60" fmla="*/ 589 w 1274"/>
              <a:gd name="T61" fmla="*/ 797 h 1391"/>
              <a:gd name="T62" fmla="*/ 605 w 1274"/>
              <a:gd name="T63" fmla="*/ 1055 h 1391"/>
              <a:gd name="T64" fmla="*/ 602 w 1274"/>
              <a:gd name="T65" fmla="*/ 1101 h 1391"/>
              <a:gd name="T66" fmla="*/ 361 w 1274"/>
              <a:gd name="T67" fmla="*/ 995 h 1391"/>
              <a:gd name="T68" fmla="*/ 198 w 1274"/>
              <a:gd name="T69" fmla="*/ 843 h 1391"/>
              <a:gd name="T70" fmla="*/ 144 w 1274"/>
              <a:gd name="T71" fmla="*/ 843 h 1391"/>
              <a:gd name="T72" fmla="*/ 204 w 1274"/>
              <a:gd name="T73" fmla="*/ 845 h 1391"/>
              <a:gd name="T74" fmla="*/ 293 w 1274"/>
              <a:gd name="T75" fmla="*/ 915 h 1391"/>
              <a:gd name="T76" fmla="*/ 601 w 1274"/>
              <a:gd name="T77" fmla="*/ 1122 h 1391"/>
              <a:gd name="T78" fmla="*/ 527 w 1274"/>
              <a:gd name="T79" fmla="*/ 1391 h 1391"/>
              <a:gd name="T80" fmla="*/ 744 w 1274"/>
              <a:gd name="T81" fmla="*/ 1387 h 1391"/>
              <a:gd name="T82" fmla="*/ 675 w 1274"/>
              <a:gd name="T83" fmla="*/ 1109 h 1391"/>
              <a:gd name="T84" fmla="*/ 919 w 1274"/>
              <a:gd name="T85" fmla="*/ 1014 h 1391"/>
              <a:gd name="T86" fmla="*/ 919 w 1274"/>
              <a:gd name="T87" fmla="*/ 1014 h 1391"/>
              <a:gd name="T88" fmla="*/ 927 w 1274"/>
              <a:gd name="T89" fmla="*/ 1006 h 1391"/>
              <a:gd name="T90" fmla="*/ 927 w 1274"/>
              <a:gd name="T91" fmla="*/ 1006 h 1391"/>
              <a:gd name="T92" fmla="*/ 1001 w 1274"/>
              <a:gd name="T93" fmla="*/ 896 h 1391"/>
              <a:gd name="T94" fmla="*/ 1165 w 1274"/>
              <a:gd name="T95" fmla="*/ 762 h 1391"/>
              <a:gd name="T96" fmla="*/ 1248 w 1274"/>
              <a:gd name="T97" fmla="*/ 764 h 1391"/>
              <a:gd name="T98" fmla="*/ 1274 w 1274"/>
              <a:gd name="T99" fmla="*/ 769 h 1391"/>
              <a:gd name="T100" fmla="*/ 1245 w 1274"/>
              <a:gd name="T101" fmla="*/ 763 h 1391"/>
              <a:gd name="T102" fmla="*/ 616 w 1274"/>
              <a:gd name="T103" fmla="*/ 570 h 1391"/>
              <a:gd name="T104" fmla="*/ 613 w 1274"/>
              <a:gd name="T105" fmla="*/ 590 h 1391"/>
              <a:gd name="T106" fmla="*/ 616 w 1274"/>
              <a:gd name="T107" fmla="*/ 57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74" h="1391">
                <a:moveTo>
                  <a:pt x="1245" y="763"/>
                </a:moveTo>
                <a:cubicBezTo>
                  <a:pt x="1246" y="763"/>
                  <a:pt x="1247" y="763"/>
                  <a:pt x="1247" y="763"/>
                </a:cubicBezTo>
                <a:cubicBezTo>
                  <a:pt x="1217" y="759"/>
                  <a:pt x="1190" y="759"/>
                  <a:pt x="1167" y="762"/>
                </a:cubicBezTo>
                <a:cubicBezTo>
                  <a:pt x="1103" y="770"/>
                  <a:pt x="1029" y="801"/>
                  <a:pt x="987" y="894"/>
                </a:cubicBezTo>
                <a:cubicBezTo>
                  <a:pt x="987" y="894"/>
                  <a:pt x="924" y="1058"/>
                  <a:pt x="671" y="1090"/>
                </a:cubicBezTo>
                <a:cubicBezTo>
                  <a:pt x="638" y="939"/>
                  <a:pt x="613" y="786"/>
                  <a:pt x="609" y="631"/>
                </a:cubicBezTo>
                <a:cubicBezTo>
                  <a:pt x="610" y="617"/>
                  <a:pt x="611" y="604"/>
                  <a:pt x="613" y="591"/>
                </a:cubicBezTo>
                <a:cubicBezTo>
                  <a:pt x="614" y="591"/>
                  <a:pt x="750" y="599"/>
                  <a:pt x="858" y="496"/>
                </a:cubicBezTo>
                <a:cubicBezTo>
                  <a:pt x="858" y="496"/>
                  <a:pt x="1073" y="464"/>
                  <a:pt x="866" y="488"/>
                </a:cubicBezTo>
                <a:cubicBezTo>
                  <a:pt x="866" y="488"/>
                  <a:pt x="866" y="488"/>
                  <a:pt x="866" y="488"/>
                </a:cubicBezTo>
                <a:cubicBezTo>
                  <a:pt x="894" y="460"/>
                  <a:pt x="919" y="424"/>
                  <a:pt x="940" y="378"/>
                </a:cubicBezTo>
                <a:cubicBezTo>
                  <a:pt x="940" y="378"/>
                  <a:pt x="978" y="263"/>
                  <a:pt x="1106" y="244"/>
                </a:cubicBezTo>
                <a:cubicBezTo>
                  <a:pt x="1140" y="239"/>
                  <a:pt x="1170" y="242"/>
                  <a:pt x="1191" y="245"/>
                </a:cubicBezTo>
                <a:cubicBezTo>
                  <a:pt x="1159" y="240"/>
                  <a:pt x="1131" y="240"/>
                  <a:pt x="1106" y="244"/>
                </a:cubicBezTo>
                <a:cubicBezTo>
                  <a:pt x="1106" y="244"/>
                  <a:pt x="1106" y="244"/>
                  <a:pt x="1106" y="244"/>
                </a:cubicBezTo>
                <a:cubicBezTo>
                  <a:pt x="1043" y="251"/>
                  <a:pt x="969" y="283"/>
                  <a:pt x="926" y="376"/>
                </a:cubicBezTo>
                <a:cubicBezTo>
                  <a:pt x="926" y="376"/>
                  <a:pt x="870" y="538"/>
                  <a:pt x="616" y="570"/>
                </a:cubicBezTo>
                <a:cubicBezTo>
                  <a:pt x="651" y="368"/>
                  <a:pt x="765" y="156"/>
                  <a:pt x="887" y="0"/>
                </a:cubicBezTo>
                <a:cubicBezTo>
                  <a:pt x="810" y="98"/>
                  <a:pt x="731" y="213"/>
                  <a:pt x="674" y="334"/>
                </a:cubicBezTo>
                <a:cubicBezTo>
                  <a:pt x="612" y="229"/>
                  <a:pt x="670" y="343"/>
                  <a:pt x="670" y="343"/>
                </a:cubicBezTo>
                <a:cubicBezTo>
                  <a:pt x="616" y="458"/>
                  <a:pt x="582" y="580"/>
                  <a:pt x="584" y="700"/>
                </a:cubicBezTo>
                <a:cubicBezTo>
                  <a:pt x="584" y="720"/>
                  <a:pt x="585" y="740"/>
                  <a:pt x="586" y="760"/>
                </a:cubicBezTo>
                <a:cubicBezTo>
                  <a:pt x="586" y="760"/>
                  <a:pt x="462" y="751"/>
                  <a:pt x="304" y="583"/>
                </a:cubicBezTo>
                <a:cubicBezTo>
                  <a:pt x="232" y="491"/>
                  <a:pt x="225" y="359"/>
                  <a:pt x="116" y="332"/>
                </a:cubicBezTo>
                <a:cubicBezTo>
                  <a:pt x="95" y="326"/>
                  <a:pt x="71" y="325"/>
                  <a:pt x="46" y="330"/>
                </a:cubicBezTo>
                <a:cubicBezTo>
                  <a:pt x="73" y="327"/>
                  <a:pt x="96" y="328"/>
                  <a:pt x="115" y="332"/>
                </a:cubicBezTo>
                <a:cubicBezTo>
                  <a:pt x="164" y="347"/>
                  <a:pt x="201" y="390"/>
                  <a:pt x="224" y="450"/>
                </a:cubicBezTo>
                <a:cubicBezTo>
                  <a:pt x="224" y="450"/>
                  <a:pt x="235" y="523"/>
                  <a:pt x="302" y="607"/>
                </a:cubicBezTo>
                <a:cubicBezTo>
                  <a:pt x="282" y="614"/>
                  <a:pt x="132" y="662"/>
                  <a:pt x="0" y="558"/>
                </a:cubicBezTo>
                <a:cubicBezTo>
                  <a:pt x="0" y="558"/>
                  <a:pt x="131" y="671"/>
                  <a:pt x="314" y="621"/>
                </a:cubicBezTo>
                <a:cubicBezTo>
                  <a:pt x="368" y="684"/>
                  <a:pt x="454" y="751"/>
                  <a:pt x="589" y="797"/>
                </a:cubicBezTo>
                <a:cubicBezTo>
                  <a:pt x="597" y="883"/>
                  <a:pt x="609" y="968"/>
                  <a:pt x="605" y="1055"/>
                </a:cubicBezTo>
                <a:cubicBezTo>
                  <a:pt x="604" y="1072"/>
                  <a:pt x="603" y="1087"/>
                  <a:pt x="602" y="1101"/>
                </a:cubicBezTo>
                <a:cubicBezTo>
                  <a:pt x="587" y="1100"/>
                  <a:pt x="486" y="1088"/>
                  <a:pt x="361" y="995"/>
                </a:cubicBezTo>
                <a:cubicBezTo>
                  <a:pt x="299" y="939"/>
                  <a:pt x="294" y="859"/>
                  <a:pt x="198" y="843"/>
                </a:cubicBezTo>
                <a:cubicBezTo>
                  <a:pt x="200" y="844"/>
                  <a:pt x="165" y="841"/>
                  <a:pt x="144" y="843"/>
                </a:cubicBezTo>
                <a:cubicBezTo>
                  <a:pt x="167" y="842"/>
                  <a:pt x="187" y="843"/>
                  <a:pt x="204" y="845"/>
                </a:cubicBezTo>
                <a:cubicBezTo>
                  <a:pt x="244" y="855"/>
                  <a:pt x="274" y="880"/>
                  <a:pt x="293" y="915"/>
                </a:cubicBezTo>
                <a:cubicBezTo>
                  <a:pt x="293" y="915"/>
                  <a:pt x="323" y="1054"/>
                  <a:pt x="601" y="1122"/>
                </a:cubicBezTo>
                <a:cubicBezTo>
                  <a:pt x="593" y="1229"/>
                  <a:pt x="579" y="1263"/>
                  <a:pt x="527" y="1391"/>
                </a:cubicBezTo>
                <a:cubicBezTo>
                  <a:pt x="527" y="1391"/>
                  <a:pt x="555" y="1387"/>
                  <a:pt x="744" y="1387"/>
                </a:cubicBezTo>
                <a:cubicBezTo>
                  <a:pt x="720" y="1295"/>
                  <a:pt x="696" y="1202"/>
                  <a:pt x="675" y="1109"/>
                </a:cubicBezTo>
                <a:cubicBezTo>
                  <a:pt x="688" y="1109"/>
                  <a:pt x="816" y="1112"/>
                  <a:pt x="919" y="1014"/>
                </a:cubicBezTo>
                <a:cubicBezTo>
                  <a:pt x="919" y="1014"/>
                  <a:pt x="919" y="1014"/>
                  <a:pt x="919" y="1014"/>
                </a:cubicBezTo>
                <a:cubicBezTo>
                  <a:pt x="919" y="1014"/>
                  <a:pt x="1134" y="982"/>
                  <a:pt x="927" y="1006"/>
                </a:cubicBezTo>
                <a:cubicBezTo>
                  <a:pt x="927" y="1006"/>
                  <a:pt x="927" y="1006"/>
                  <a:pt x="927" y="1006"/>
                </a:cubicBezTo>
                <a:cubicBezTo>
                  <a:pt x="955" y="978"/>
                  <a:pt x="980" y="942"/>
                  <a:pt x="1001" y="896"/>
                </a:cubicBezTo>
                <a:cubicBezTo>
                  <a:pt x="1001" y="896"/>
                  <a:pt x="1039" y="782"/>
                  <a:pt x="1165" y="762"/>
                </a:cubicBezTo>
                <a:cubicBezTo>
                  <a:pt x="1198" y="758"/>
                  <a:pt x="1227" y="761"/>
                  <a:pt x="1248" y="764"/>
                </a:cubicBezTo>
                <a:cubicBezTo>
                  <a:pt x="1255" y="765"/>
                  <a:pt x="1263" y="766"/>
                  <a:pt x="1274" y="769"/>
                </a:cubicBezTo>
                <a:cubicBezTo>
                  <a:pt x="1274" y="769"/>
                  <a:pt x="1263" y="766"/>
                  <a:pt x="1245" y="763"/>
                </a:cubicBezTo>
                <a:close/>
                <a:moveTo>
                  <a:pt x="616" y="570"/>
                </a:moveTo>
                <a:cubicBezTo>
                  <a:pt x="613" y="590"/>
                  <a:pt x="613" y="590"/>
                  <a:pt x="613" y="590"/>
                </a:cubicBezTo>
                <a:cubicBezTo>
                  <a:pt x="614" y="583"/>
                  <a:pt x="615" y="577"/>
                  <a:pt x="616" y="5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328826" y="4063961"/>
            <a:ext cx="727381" cy="72888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4152190" y="2604700"/>
            <a:ext cx="313449" cy="313449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08561" y="4219935"/>
            <a:ext cx="316448" cy="316448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225819" y="4158070"/>
            <a:ext cx="316448" cy="316448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287998" y="4489890"/>
            <a:ext cx="347943" cy="352442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981714" y="3791006"/>
            <a:ext cx="350942" cy="350942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095200" y="4611369"/>
            <a:ext cx="500918" cy="503917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046538" y="3123615"/>
            <a:ext cx="500918" cy="503917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1265167" y="4164443"/>
            <a:ext cx="394436" cy="397435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2103529" y="2058790"/>
            <a:ext cx="340444" cy="343444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1890563" y="2469723"/>
            <a:ext cx="394436" cy="397435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451471" y="4863328"/>
            <a:ext cx="721382" cy="716882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001880" y="3428066"/>
            <a:ext cx="181471" cy="178471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0" name="Freeform 15"/>
          <p:cNvSpPr/>
          <p:nvPr/>
        </p:nvSpPr>
        <p:spPr bwMode="auto">
          <a:xfrm>
            <a:off x="3523795" y="2822165"/>
            <a:ext cx="799369" cy="797869"/>
          </a:xfrm>
          <a:custGeom>
            <a:avLst/>
            <a:gdLst>
              <a:gd name="T0" fmla="*/ 63 w 225"/>
              <a:gd name="T1" fmla="*/ 27 h 225"/>
              <a:gd name="T2" fmla="*/ 198 w 225"/>
              <a:gd name="T3" fmla="*/ 63 h 225"/>
              <a:gd name="T4" fmla="*/ 162 w 225"/>
              <a:gd name="T5" fmla="*/ 198 h 225"/>
              <a:gd name="T6" fmla="*/ 27 w 225"/>
              <a:gd name="T7" fmla="*/ 162 h 225"/>
              <a:gd name="T8" fmla="*/ 63 w 225"/>
              <a:gd name="T9" fmla="*/ 2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25">
                <a:moveTo>
                  <a:pt x="63" y="27"/>
                </a:moveTo>
                <a:cubicBezTo>
                  <a:pt x="110" y="0"/>
                  <a:pt x="170" y="16"/>
                  <a:pt x="198" y="63"/>
                </a:cubicBezTo>
                <a:cubicBezTo>
                  <a:pt x="225" y="110"/>
                  <a:pt x="209" y="170"/>
                  <a:pt x="162" y="198"/>
                </a:cubicBezTo>
                <a:cubicBezTo>
                  <a:pt x="115" y="225"/>
                  <a:pt x="55" y="209"/>
                  <a:pt x="27" y="162"/>
                </a:cubicBezTo>
                <a:cubicBezTo>
                  <a:pt x="0" y="115"/>
                  <a:pt x="16" y="55"/>
                  <a:pt x="63" y="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1" name="Freeform 16"/>
          <p:cNvSpPr/>
          <p:nvPr/>
        </p:nvSpPr>
        <p:spPr bwMode="auto">
          <a:xfrm>
            <a:off x="2380982" y="3588538"/>
            <a:ext cx="799369" cy="794869"/>
          </a:xfrm>
          <a:custGeom>
            <a:avLst/>
            <a:gdLst>
              <a:gd name="T0" fmla="*/ 64 w 225"/>
              <a:gd name="T1" fmla="*/ 27 h 224"/>
              <a:gd name="T2" fmla="*/ 198 w 225"/>
              <a:gd name="T3" fmla="*/ 63 h 224"/>
              <a:gd name="T4" fmla="*/ 162 w 225"/>
              <a:gd name="T5" fmla="*/ 197 h 224"/>
              <a:gd name="T6" fmla="*/ 28 w 225"/>
              <a:gd name="T7" fmla="*/ 161 h 224"/>
              <a:gd name="T8" fmla="*/ 64 w 225"/>
              <a:gd name="T9" fmla="*/ 2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24">
                <a:moveTo>
                  <a:pt x="64" y="27"/>
                </a:moveTo>
                <a:cubicBezTo>
                  <a:pt x="111" y="0"/>
                  <a:pt x="171" y="16"/>
                  <a:pt x="198" y="63"/>
                </a:cubicBezTo>
                <a:cubicBezTo>
                  <a:pt x="225" y="110"/>
                  <a:pt x="209" y="170"/>
                  <a:pt x="162" y="197"/>
                </a:cubicBezTo>
                <a:cubicBezTo>
                  <a:pt x="115" y="224"/>
                  <a:pt x="55" y="208"/>
                  <a:pt x="28" y="161"/>
                </a:cubicBezTo>
                <a:cubicBezTo>
                  <a:pt x="0" y="114"/>
                  <a:pt x="17" y="54"/>
                  <a:pt x="64" y="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2" name="Freeform 17"/>
          <p:cNvSpPr/>
          <p:nvPr/>
        </p:nvSpPr>
        <p:spPr bwMode="auto">
          <a:xfrm>
            <a:off x="3396316" y="4881324"/>
            <a:ext cx="794869" cy="797869"/>
          </a:xfrm>
          <a:custGeom>
            <a:avLst/>
            <a:gdLst>
              <a:gd name="T0" fmla="*/ 63 w 224"/>
              <a:gd name="T1" fmla="*/ 27 h 225"/>
              <a:gd name="T2" fmla="*/ 197 w 224"/>
              <a:gd name="T3" fmla="*/ 63 h 225"/>
              <a:gd name="T4" fmla="*/ 161 w 224"/>
              <a:gd name="T5" fmla="*/ 198 h 225"/>
              <a:gd name="T6" fmla="*/ 27 w 224"/>
              <a:gd name="T7" fmla="*/ 162 h 225"/>
              <a:gd name="T8" fmla="*/ 63 w 224"/>
              <a:gd name="T9" fmla="*/ 2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25">
                <a:moveTo>
                  <a:pt x="63" y="27"/>
                </a:moveTo>
                <a:cubicBezTo>
                  <a:pt x="110" y="0"/>
                  <a:pt x="170" y="16"/>
                  <a:pt x="197" y="63"/>
                </a:cubicBezTo>
                <a:cubicBezTo>
                  <a:pt x="224" y="110"/>
                  <a:pt x="208" y="170"/>
                  <a:pt x="161" y="198"/>
                </a:cubicBezTo>
                <a:cubicBezTo>
                  <a:pt x="114" y="225"/>
                  <a:pt x="54" y="209"/>
                  <a:pt x="27" y="162"/>
                </a:cubicBezTo>
                <a:cubicBezTo>
                  <a:pt x="0" y="115"/>
                  <a:pt x="16" y="54"/>
                  <a:pt x="63" y="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3" name="Freeform 18"/>
          <p:cNvSpPr/>
          <p:nvPr/>
        </p:nvSpPr>
        <p:spPr bwMode="auto">
          <a:xfrm>
            <a:off x="3367820" y="3542046"/>
            <a:ext cx="244460" cy="245960"/>
          </a:xfrm>
          <a:custGeom>
            <a:avLst/>
            <a:gdLst>
              <a:gd name="T0" fmla="*/ 20 w 69"/>
              <a:gd name="T1" fmla="*/ 8 h 69"/>
              <a:gd name="T2" fmla="*/ 61 w 69"/>
              <a:gd name="T3" fmla="*/ 19 h 69"/>
              <a:gd name="T4" fmla="*/ 50 w 69"/>
              <a:gd name="T5" fmla="*/ 61 h 69"/>
              <a:gd name="T6" fmla="*/ 9 w 69"/>
              <a:gd name="T7" fmla="*/ 50 h 69"/>
              <a:gd name="T8" fmla="*/ 20 w 69"/>
              <a:gd name="T9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20" y="8"/>
                </a:moveTo>
                <a:cubicBezTo>
                  <a:pt x="34" y="0"/>
                  <a:pt x="53" y="5"/>
                  <a:pt x="61" y="19"/>
                </a:cubicBezTo>
                <a:cubicBezTo>
                  <a:pt x="69" y="34"/>
                  <a:pt x="64" y="52"/>
                  <a:pt x="50" y="61"/>
                </a:cubicBezTo>
                <a:cubicBezTo>
                  <a:pt x="35" y="69"/>
                  <a:pt x="17" y="64"/>
                  <a:pt x="9" y="50"/>
                </a:cubicBezTo>
                <a:cubicBezTo>
                  <a:pt x="0" y="35"/>
                  <a:pt x="5" y="17"/>
                  <a:pt x="20" y="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4" name="Freeform 19"/>
          <p:cNvSpPr/>
          <p:nvPr/>
        </p:nvSpPr>
        <p:spPr bwMode="auto">
          <a:xfrm>
            <a:off x="3250839" y="1890819"/>
            <a:ext cx="305950" cy="308949"/>
          </a:xfrm>
          <a:custGeom>
            <a:avLst/>
            <a:gdLst>
              <a:gd name="T0" fmla="*/ 24 w 86"/>
              <a:gd name="T1" fmla="*/ 11 h 87"/>
              <a:gd name="T2" fmla="*/ 76 w 86"/>
              <a:gd name="T3" fmla="*/ 25 h 87"/>
              <a:gd name="T4" fmla="*/ 62 w 86"/>
              <a:gd name="T5" fmla="*/ 76 h 87"/>
              <a:gd name="T6" fmla="*/ 10 w 86"/>
              <a:gd name="T7" fmla="*/ 62 h 87"/>
              <a:gd name="T8" fmla="*/ 24 w 86"/>
              <a:gd name="T9" fmla="*/ 1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87">
                <a:moveTo>
                  <a:pt x="24" y="11"/>
                </a:moveTo>
                <a:cubicBezTo>
                  <a:pt x="42" y="0"/>
                  <a:pt x="65" y="7"/>
                  <a:pt x="76" y="25"/>
                </a:cubicBezTo>
                <a:cubicBezTo>
                  <a:pt x="86" y="43"/>
                  <a:pt x="80" y="66"/>
                  <a:pt x="62" y="76"/>
                </a:cubicBezTo>
                <a:cubicBezTo>
                  <a:pt x="44" y="87"/>
                  <a:pt x="21" y="81"/>
                  <a:pt x="10" y="62"/>
                </a:cubicBezTo>
                <a:cubicBezTo>
                  <a:pt x="0" y="44"/>
                  <a:pt x="6" y="21"/>
                  <a:pt x="24" y="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25" name="Group 20"/>
          <p:cNvGrpSpPr/>
          <p:nvPr/>
        </p:nvGrpSpPr>
        <p:grpSpPr>
          <a:xfrm>
            <a:off x="2362986" y="2129279"/>
            <a:ext cx="1277790" cy="1277790"/>
            <a:chOff x="5008563" y="1855788"/>
            <a:chExt cx="1352550" cy="1352550"/>
          </a:xfrm>
        </p:grpSpPr>
        <p:sp>
          <p:nvSpPr>
            <p:cNvPr id="26" name="Freeform 21"/>
            <p:cNvSpPr/>
            <p:nvPr/>
          </p:nvSpPr>
          <p:spPr bwMode="auto">
            <a:xfrm>
              <a:off x="5008563" y="1855788"/>
              <a:ext cx="1352550" cy="1352550"/>
            </a:xfrm>
            <a:custGeom>
              <a:avLst/>
              <a:gdLst>
                <a:gd name="T0" fmla="*/ 101 w 360"/>
                <a:gd name="T1" fmla="*/ 316 h 360"/>
                <a:gd name="T2" fmla="*/ 43 w 360"/>
                <a:gd name="T3" fmla="*/ 101 h 360"/>
                <a:gd name="T4" fmla="*/ 259 w 360"/>
                <a:gd name="T5" fmla="*/ 43 h 360"/>
                <a:gd name="T6" fmla="*/ 316 w 360"/>
                <a:gd name="T7" fmla="*/ 259 h 360"/>
                <a:gd name="T8" fmla="*/ 101 w 360"/>
                <a:gd name="T9" fmla="*/ 3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101" y="316"/>
                  </a:moveTo>
                  <a:cubicBezTo>
                    <a:pt x="26" y="273"/>
                    <a:pt x="0" y="176"/>
                    <a:pt x="43" y="101"/>
                  </a:cubicBezTo>
                  <a:cubicBezTo>
                    <a:pt x="87" y="26"/>
                    <a:pt x="183" y="0"/>
                    <a:pt x="259" y="43"/>
                  </a:cubicBezTo>
                  <a:cubicBezTo>
                    <a:pt x="334" y="87"/>
                    <a:pt x="360" y="183"/>
                    <a:pt x="316" y="259"/>
                  </a:cubicBezTo>
                  <a:cubicBezTo>
                    <a:pt x="273" y="334"/>
                    <a:pt x="177" y="360"/>
                    <a:pt x="101" y="31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7" name="Group 22"/>
            <p:cNvGrpSpPr/>
            <p:nvPr/>
          </p:nvGrpSpPr>
          <p:grpSpPr>
            <a:xfrm>
              <a:off x="5364526" y="2203087"/>
              <a:ext cx="652142" cy="653257"/>
              <a:chOff x="7275629" y="3973834"/>
              <a:chExt cx="464344" cy="465138"/>
            </a:xfrm>
            <a:solidFill>
              <a:schemeClr val="bg1"/>
            </a:solidFill>
          </p:grpSpPr>
          <p:sp>
            <p:nvSpPr>
              <p:cNvPr id="28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9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1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298406" y="3355326"/>
            <a:ext cx="799369" cy="799369"/>
            <a:chOff x="4182292" y="3355326"/>
            <a:chExt cx="799369" cy="799369"/>
          </a:xfrm>
        </p:grpSpPr>
        <p:sp>
          <p:nvSpPr>
            <p:cNvPr id="35" name="Freeform 30"/>
            <p:cNvSpPr/>
            <p:nvPr/>
          </p:nvSpPr>
          <p:spPr bwMode="auto">
            <a:xfrm>
              <a:off x="4182292" y="3355326"/>
              <a:ext cx="799369" cy="799369"/>
            </a:xfrm>
            <a:custGeom>
              <a:avLst/>
              <a:gdLst>
                <a:gd name="T0" fmla="*/ 63 w 225"/>
                <a:gd name="T1" fmla="*/ 27 h 225"/>
                <a:gd name="T2" fmla="*/ 197 w 225"/>
                <a:gd name="T3" fmla="*/ 63 h 225"/>
                <a:gd name="T4" fmla="*/ 161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7" y="63"/>
                  </a:cubicBezTo>
                  <a:cubicBezTo>
                    <a:pt x="225" y="110"/>
                    <a:pt x="208" y="170"/>
                    <a:pt x="161" y="198"/>
                  </a:cubicBezTo>
                  <a:cubicBezTo>
                    <a:pt x="114" y="225"/>
                    <a:pt x="54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6" name="Group 31"/>
            <p:cNvGrpSpPr/>
            <p:nvPr/>
          </p:nvGrpSpPr>
          <p:grpSpPr>
            <a:xfrm>
              <a:off x="4377650" y="3620298"/>
              <a:ext cx="391089" cy="341702"/>
              <a:chOff x="6357938" y="3535363"/>
              <a:chExt cx="465138" cy="406400"/>
            </a:xfrm>
            <a:solidFill>
              <a:schemeClr val="bg1"/>
            </a:solidFill>
          </p:grpSpPr>
          <p:sp>
            <p:nvSpPr>
              <p:cNvPr id="37" name="AutoShape 43"/>
              <p:cNvSpPr/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44"/>
              <p:cNvSpPr/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45"/>
              <p:cNvSpPr/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0" name="Group 35"/>
          <p:cNvGrpSpPr/>
          <p:nvPr/>
        </p:nvGrpSpPr>
        <p:grpSpPr>
          <a:xfrm>
            <a:off x="3612280" y="1682353"/>
            <a:ext cx="892353" cy="890853"/>
            <a:chOff x="6330950" y="1382713"/>
            <a:chExt cx="944563" cy="942975"/>
          </a:xfrm>
        </p:grpSpPr>
        <p:sp>
          <p:nvSpPr>
            <p:cNvPr id="41" name="Freeform 36"/>
            <p:cNvSpPr/>
            <p:nvPr/>
          </p:nvSpPr>
          <p:spPr bwMode="auto">
            <a:xfrm>
              <a:off x="6330950" y="1382713"/>
              <a:ext cx="944563" cy="942975"/>
            </a:xfrm>
            <a:custGeom>
              <a:avLst/>
              <a:gdLst>
                <a:gd name="T0" fmla="*/ 180 w 251"/>
                <a:gd name="T1" fmla="*/ 221 h 251"/>
                <a:gd name="T2" fmla="*/ 30 w 251"/>
                <a:gd name="T3" fmla="*/ 180 h 251"/>
                <a:gd name="T4" fmla="*/ 70 w 251"/>
                <a:gd name="T5" fmla="*/ 30 h 251"/>
                <a:gd name="T6" fmla="*/ 221 w 251"/>
                <a:gd name="T7" fmla="*/ 70 h 251"/>
                <a:gd name="T8" fmla="*/ 180 w 251"/>
                <a:gd name="T9" fmla="*/ 2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51">
                  <a:moveTo>
                    <a:pt x="180" y="221"/>
                  </a:moveTo>
                  <a:cubicBezTo>
                    <a:pt x="128" y="251"/>
                    <a:pt x="60" y="233"/>
                    <a:pt x="30" y="180"/>
                  </a:cubicBezTo>
                  <a:cubicBezTo>
                    <a:pt x="0" y="128"/>
                    <a:pt x="18" y="60"/>
                    <a:pt x="70" y="30"/>
                  </a:cubicBezTo>
                  <a:cubicBezTo>
                    <a:pt x="123" y="0"/>
                    <a:pt x="190" y="18"/>
                    <a:pt x="221" y="70"/>
                  </a:cubicBezTo>
                  <a:cubicBezTo>
                    <a:pt x="251" y="123"/>
                    <a:pt x="233" y="190"/>
                    <a:pt x="180" y="22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2" name="Group 37"/>
            <p:cNvGrpSpPr/>
            <p:nvPr/>
          </p:nvGrpSpPr>
          <p:grpSpPr>
            <a:xfrm>
              <a:off x="6666332" y="1642029"/>
              <a:ext cx="303962" cy="443089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4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080697" y="2726181"/>
            <a:ext cx="880355" cy="880355"/>
            <a:chOff x="964583" y="2726181"/>
            <a:chExt cx="880355" cy="880355"/>
          </a:xfrm>
        </p:grpSpPr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964583" y="2726181"/>
              <a:ext cx="880355" cy="88035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7" name="Group 42"/>
            <p:cNvGrpSpPr/>
            <p:nvPr/>
          </p:nvGrpSpPr>
          <p:grpSpPr>
            <a:xfrm>
              <a:off x="1174281" y="2947019"/>
              <a:ext cx="438678" cy="438678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48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9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0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376149" y="4504887"/>
            <a:ext cx="961342" cy="961342"/>
            <a:chOff x="1376149" y="4504887"/>
            <a:chExt cx="961342" cy="961342"/>
          </a:xfrm>
        </p:grpSpPr>
        <p:sp>
          <p:nvSpPr>
            <p:cNvPr id="52" name="Freeform 47"/>
            <p:cNvSpPr/>
            <p:nvPr/>
          </p:nvSpPr>
          <p:spPr bwMode="auto">
            <a:xfrm>
              <a:off x="1376149" y="4504887"/>
              <a:ext cx="961342" cy="961342"/>
            </a:xfrm>
            <a:custGeom>
              <a:avLst/>
              <a:gdLst>
                <a:gd name="T0" fmla="*/ 76 w 271"/>
                <a:gd name="T1" fmla="*/ 33 h 271"/>
                <a:gd name="T2" fmla="*/ 238 w 271"/>
                <a:gd name="T3" fmla="*/ 76 h 271"/>
                <a:gd name="T4" fmla="*/ 195 w 271"/>
                <a:gd name="T5" fmla="*/ 238 h 271"/>
                <a:gd name="T6" fmla="*/ 33 w 271"/>
                <a:gd name="T7" fmla="*/ 195 h 271"/>
                <a:gd name="T8" fmla="*/ 76 w 271"/>
                <a:gd name="T9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1">
                  <a:moveTo>
                    <a:pt x="76" y="33"/>
                  </a:moveTo>
                  <a:cubicBezTo>
                    <a:pt x="133" y="0"/>
                    <a:pt x="205" y="20"/>
                    <a:pt x="238" y="76"/>
                  </a:cubicBezTo>
                  <a:cubicBezTo>
                    <a:pt x="271" y="133"/>
                    <a:pt x="251" y="206"/>
                    <a:pt x="195" y="238"/>
                  </a:cubicBezTo>
                  <a:cubicBezTo>
                    <a:pt x="138" y="271"/>
                    <a:pt x="66" y="251"/>
                    <a:pt x="33" y="195"/>
                  </a:cubicBezTo>
                  <a:cubicBezTo>
                    <a:pt x="0" y="138"/>
                    <a:pt x="20" y="66"/>
                    <a:pt x="76" y="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3" name="Group 48"/>
            <p:cNvGrpSpPr/>
            <p:nvPr/>
          </p:nvGrpSpPr>
          <p:grpSpPr>
            <a:xfrm>
              <a:off x="1659603" y="4798838"/>
              <a:ext cx="400809" cy="400809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54" name="AutoShape 126"/>
              <p:cNvSpPr/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5" name="AutoShape 127"/>
              <p:cNvSpPr/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6" name="Group 51"/>
          <p:cNvGrpSpPr/>
          <p:nvPr/>
        </p:nvGrpSpPr>
        <p:grpSpPr>
          <a:xfrm>
            <a:off x="4483636" y="2367739"/>
            <a:ext cx="937346" cy="937346"/>
            <a:chOff x="7253288" y="2108200"/>
            <a:chExt cx="992188" cy="992188"/>
          </a:xfrm>
        </p:grpSpPr>
        <p:sp>
          <p:nvSpPr>
            <p:cNvPr id="57" name="Freeform 52"/>
            <p:cNvSpPr/>
            <p:nvPr/>
          </p:nvSpPr>
          <p:spPr bwMode="auto">
            <a:xfrm>
              <a:off x="7253288" y="2108200"/>
              <a:ext cx="992188" cy="992188"/>
            </a:xfrm>
            <a:custGeom>
              <a:avLst/>
              <a:gdLst>
                <a:gd name="T0" fmla="*/ 190 w 264"/>
                <a:gd name="T1" fmla="*/ 32 h 264"/>
                <a:gd name="T2" fmla="*/ 232 w 264"/>
                <a:gd name="T3" fmla="*/ 190 h 264"/>
                <a:gd name="T4" fmla="*/ 74 w 264"/>
                <a:gd name="T5" fmla="*/ 232 h 264"/>
                <a:gd name="T6" fmla="*/ 32 w 264"/>
                <a:gd name="T7" fmla="*/ 74 h 264"/>
                <a:gd name="T8" fmla="*/ 190 w 264"/>
                <a:gd name="T9" fmla="*/ 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4">
                  <a:moveTo>
                    <a:pt x="190" y="32"/>
                  </a:moveTo>
                  <a:cubicBezTo>
                    <a:pt x="245" y="64"/>
                    <a:pt x="264" y="134"/>
                    <a:pt x="232" y="190"/>
                  </a:cubicBezTo>
                  <a:cubicBezTo>
                    <a:pt x="200" y="245"/>
                    <a:pt x="129" y="264"/>
                    <a:pt x="74" y="232"/>
                  </a:cubicBezTo>
                  <a:cubicBezTo>
                    <a:pt x="19" y="200"/>
                    <a:pt x="0" y="129"/>
                    <a:pt x="32" y="74"/>
                  </a:cubicBezTo>
                  <a:cubicBezTo>
                    <a:pt x="64" y="19"/>
                    <a:pt x="134" y="0"/>
                    <a:pt x="190" y="3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8" name="Group 53"/>
            <p:cNvGrpSpPr/>
            <p:nvPr/>
          </p:nvGrpSpPr>
          <p:grpSpPr>
            <a:xfrm>
              <a:off x="7545332" y="2372122"/>
              <a:ext cx="464344" cy="464344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5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2" name="Group 57"/>
          <p:cNvGrpSpPr/>
          <p:nvPr/>
        </p:nvGrpSpPr>
        <p:grpSpPr>
          <a:xfrm>
            <a:off x="4792586" y="4164443"/>
            <a:ext cx="818865" cy="818865"/>
            <a:chOff x="7580313" y="4010025"/>
            <a:chExt cx="866775" cy="866775"/>
          </a:xfrm>
        </p:grpSpPr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7580313" y="4010025"/>
              <a:ext cx="866775" cy="86677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AutoShape 139"/>
            <p:cNvSpPr/>
            <p:nvPr/>
          </p:nvSpPr>
          <p:spPr bwMode="auto">
            <a:xfrm>
              <a:off x="7775277" y="4175233"/>
              <a:ext cx="507536" cy="49192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768646" y="2603544"/>
            <a:ext cx="799369" cy="797869"/>
            <a:chOff x="7210424" y="2531880"/>
            <a:chExt cx="799369" cy="797869"/>
          </a:xfrm>
        </p:grpSpPr>
        <p:sp>
          <p:nvSpPr>
            <p:cNvPr id="66" name="Freeform 15"/>
            <p:cNvSpPr/>
            <p:nvPr/>
          </p:nvSpPr>
          <p:spPr bwMode="auto">
            <a:xfrm>
              <a:off x="7210424" y="2531880"/>
              <a:ext cx="799369" cy="797869"/>
            </a:xfrm>
            <a:custGeom>
              <a:avLst/>
              <a:gdLst>
                <a:gd name="T0" fmla="*/ 63 w 225"/>
                <a:gd name="T1" fmla="*/ 27 h 225"/>
                <a:gd name="T2" fmla="*/ 198 w 225"/>
                <a:gd name="T3" fmla="*/ 63 h 225"/>
                <a:gd name="T4" fmla="*/ 162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8" y="63"/>
                  </a:cubicBezTo>
                  <a:cubicBezTo>
                    <a:pt x="225" y="110"/>
                    <a:pt x="209" y="170"/>
                    <a:pt x="162" y="198"/>
                  </a:cubicBezTo>
                  <a:cubicBezTo>
                    <a:pt x="115" y="225"/>
                    <a:pt x="55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83"/>
            <p:cNvSpPr>
              <a:spLocks noEditPoints="1"/>
            </p:cNvSpPr>
            <p:nvPr/>
          </p:nvSpPr>
          <p:spPr bwMode="auto">
            <a:xfrm>
              <a:off x="7481516" y="2737925"/>
              <a:ext cx="257185" cy="38577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768646" y="3844515"/>
            <a:ext cx="799369" cy="797869"/>
            <a:chOff x="7384596" y="3823651"/>
            <a:chExt cx="799369" cy="797869"/>
          </a:xfrm>
        </p:grpSpPr>
        <p:sp>
          <p:nvSpPr>
            <p:cNvPr id="69" name="Freeform 15"/>
            <p:cNvSpPr/>
            <p:nvPr/>
          </p:nvSpPr>
          <p:spPr bwMode="auto">
            <a:xfrm>
              <a:off x="7384596" y="3823651"/>
              <a:ext cx="799369" cy="797869"/>
            </a:xfrm>
            <a:custGeom>
              <a:avLst/>
              <a:gdLst>
                <a:gd name="T0" fmla="*/ 63 w 225"/>
                <a:gd name="T1" fmla="*/ 27 h 225"/>
                <a:gd name="T2" fmla="*/ 198 w 225"/>
                <a:gd name="T3" fmla="*/ 63 h 225"/>
                <a:gd name="T4" fmla="*/ 162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8" y="63"/>
                  </a:cubicBezTo>
                  <a:cubicBezTo>
                    <a:pt x="225" y="110"/>
                    <a:pt x="209" y="170"/>
                    <a:pt x="162" y="198"/>
                  </a:cubicBezTo>
                  <a:cubicBezTo>
                    <a:pt x="115" y="225"/>
                    <a:pt x="55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45"/>
            <p:cNvSpPr>
              <a:spLocks noEditPoints="1"/>
            </p:cNvSpPr>
            <p:nvPr/>
          </p:nvSpPr>
          <p:spPr bwMode="auto">
            <a:xfrm>
              <a:off x="7605443" y="4064967"/>
              <a:ext cx="357674" cy="315237"/>
            </a:xfrm>
            <a:custGeom>
              <a:avLst/>
              <a:gdLst/>
              <a:ahLst/>
              <a:cxnLst>
                <a:cxn ang="0">
                  <a:pos x="82" y="45"/>
                </a:cxn>
                <a:cxn ang="0">
                  <a:pos x="82" y="61"/>
                </a:cxn>
                <a:cxn ang="0">
                  <a:pos x="81" y="62"/>
                </a:cxn>
                <a:cxn ang="0">
                  <a:pos x="77" y="62"/>
                </a:cxn>
                <a:cxn ang="0">
                  <a:pos x="77" y="65"/>
                </a:cxn>
                <a:cxn ang="0">
                  <a:pos x="69" y="72"/>
                </a:cxn>
                <a:cxn ang="0">
                  <a:pos x="61" y="65"/>
                </a:cxn>
                <a:cxn ang="0">
                  <a:pos x="61" y="62"/>
                </a:cxn>
                <a:cxn ang="0">
                  <a:pos x="20" y="62"/>
                </a:cxn>
                <a:cxn ang="0">
                  <a:pos x="20" y="65"/>
                </a:cxn>
                <a:cxn ang="0">
                  <a:pos x="13" y="72"/>
                </a:cxn>
                <a:cxn ang="0">
                  <a:pos x="5" y="65"/>
                </a:cxn>
                <a:cxn ang="0">
                  <a:pos x="5" y="62"/>
                </a:cxn>
                <a:cxn ang="0">
                  <a:pos x="1" y="62"/>
                </a:cxn>
                <a:cxn ang="0">
                  <a:pos x="0" y="61"/>
                </a:cxn>
                <a:cxn ang="0">
                  <a:pos x="0" y="45"/>
                </a:cxn>
                <a:cxn ang="0">
                  <a:pos x="9" y="36"/>
                </a:cxn>
                <a:cxn ang="0">
                  <a:pos x="10" y="36"/>
                </a:cxn>
                <a:cxn ang="0">
                  <a:pos x="14" y="19"/>
                </a:cxn>
                <a:cxn ang="0">
                  <a:pos x="25" y="11"/>
                </a:cxn>
                <a:cxn ang="0">
                  <a:pos x="31" y="11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50" y="0"/>
                </a:cxn>
                <a:cxn ang="0">
                  <a:pos x="51" y="2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8" y="19"/>
                </a:cxn>
                <a:cxn ang="0">
                  <a:pos x="72" y="36"/>
                </a:cxn>
                <a:cxn ang="0">
                  <a:pos x="73" y="36"/>
                </a:cxn>
                <a:cxn ang="0">
                  <a:pos x="82" y="45"/>
                </a:cxn>
                <a:cxn ang="0">
                  <a:pos x="19" y="49"/>
                </a:cxn>
                <a:cxn ang="0">
                  <a:pos x="13" y="43"/>
                </a:cxn>
                <a:cxn ang="0">
                  <a:pos x="6" y="49"/>
                </a:cxn>
                <a:cxn ang="0">
                  <a:pos x="13" y="56"/>
                </a:cxn>
                <a:cxn ang="0">
                  <a:pos x="19" y="49"/>
                </a:cxn>
                <a:cxn ang="0">
                  <a:pos x="61" y="36"/>
                </a:cxn>
                <a:cxn ang="0">
                  <a:pos x="58" y="22"/>
                </a:cxn>
                <a:cxn ang="0">
                  <a:pos x="56" y="21"/>
                </a:cxn>
                <a:cxn ang="0">
                  <a:pos x="25" y="21"/>
                </a:cxn>
                <a:cxn ang="0">
                  <a:pos x="24" y="22"/>
                </a:cxn>
                <a:cxn ang="0">
                  <a:pos x="20" y="36"/>
                </a:cxn>
                <a:cxn ang="0">
                  <a:pos x="61" y="36"/>
                </a:cxn>
                <a:cxn ang="0">
                  <a:pos x="76" y="49"/>
                </a:cxn>
                <a:cxn ang="0">
                  <a:pos x="69" y="43"/>
                </a:cxn>
                <a:cxn ang="0">
                  <a:pos x="63" y="49"/>
                </a:cxn>
                <a:cxn ang="0">
                  <a:pos x="69" y="56"/>
                </a:cxn>
                <a:cxn ang="0">
                  <a:pos x="76" y="49"/>
                </a:cxn>
              </a:cxnLst>
              <a:rect l="0" t="0" r="r" b="b"/>
              <a:pathLst>
                <a:path w="82" h="72">
                  <a:moveTo>
                    <a:pt x="82" y="45"/>
                  </a:move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1" y="62"/>
                    <a:pt x="81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9"/>
                    <a:pt x="73" y="72"/>
                    <a:pt x="69" y="72"/>
                  </a:cubicBezTo>
                  <a:cubicBezTo>
                    <a:pt x="65" y="72"/>
                    <a:pt x="61" y="69"/>
                    <a:pt x="61" y="65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9"/>
                    <a:pt x="17" y="72"/>
                    <a:pt x="13" y="72"/>
                  </a:cubicBezTo>
                  <a:cubicBezTo>
                    <a:pt x="8" y="72"/>
                    <a:pt x="5" y="69"/>
                    <a:pt x="5" y="65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1"/>
                    <a:pt x="0" y="6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4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4"/>
                    <a:pt x="20" y="11"/>
                    <a:pt x="2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1"/>
                    <a:pt x="51" y="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2" y="11"/>
                    <a:pt x="66" y="14"/>
                    <a:pt x="68" y="19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8" y="36"/>
                    <a:pt x="82" y="40"/>
                    <a:pt x="82" y="45"/>
                  </a:cubicBezTo>
                  <a:close/>
                  <a:moveTo>
                    <a:pt x="19" y="49"/>
                  </a:moveTo>
                  <a:cubicBezTo>
                    <a:pt x="19" y="46"/>
                    <a:pt x="16" y="43"/>
                    <a:pt x="13" y="43"/>
                  </a:cubicBezTo>
                  <a:cubicBezTo>
                    <a:pt x="9" y="43"/>
                    <a:pt x="6" y="46"/>
                    <a:pt x="6" y="49"/>
                  </a:cubicBezTo>
                  <a:cubicBezTo>
                    <a:pt x="6" y="53"/>
                    <a:pt x="9" y="56"/>
                    <a:pt x="13" y="56"/>
                  </a:cubicBezTo>
                  <a:cubicBezTo>
                    <a:pt x="16" y="56"/>
                    <a:pt x="19" y="53"/>
                    <a:pt x="19" y="49"/>
                  </a:cubicBezTo>
                  <a:close/>
                  <a:moveTo>
                    <a:pt x="61" y="36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7" y="21"/>
                    <a:pt x="5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61" y="36"/>
                  </a:lnTo>
                  <a:close/>
                  <a:moveTo>
                    <a:pt x="76" y="49"/>
                  </a:moveTo>
                  <a:cubicBezTo>
                    <a:pt x="76" y="46"/>
                    <a:pt x="73" y="43"/>
                    <a:pt x="69" y="43"/>
                  </a:cubicBezTo>
                  <a:cubicBezTo>
                    <a:pt x="66" y="43"/>
                    <a:pt x="63" y="46"/>
                    <a:pt x="63" y="49"/>
                  </a:cubicBezTo>
                  <a:cubicBezTo>
                    <a:pt x="63" y="53"/>
                    <a:pt x="66" y="56"/>
                    <a:pt x="69" y="56"/>
                  </a:cubicBezTo>
                  <a:cubicBezTo>
                    <a:pt x="73" y="56"/>
                    <a:pt x="76" y="53"/>
                    <a:pt x="76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768646" y="5085486"/>
            <a:ext cx="799369" cy="797869"/>
            <a:chOff x="8008710" y="4592908"/>
            <a:chExt cx="799369" cy="797869"/>
          </a:xfrm>
        </p:grpSpPr>
        <p:sp>
          <p:nvSpPr>
            <p:cNvPr id="72" name="Freeform 15"/>
            <p:cNvSpPr/>
            <p:nvPr/>
          </p:nvSpPr>
          <p:spPr bwMode="auto">
            <a:xfrm>
              <a:off x="8008710" y="4592908"/>
              <a:ext cx="799369" cy="797869"/>
            </a:xfrm>
            <a:custGeom>
              <a:avLst/>
              <a:gdLst>
                <a:gd name="T0" fmla="*/ 63 w 225"/>
                <a:gd name="T1" fmla="*/ 27 h 225"/>
                <a:gd name="T2" fmla="*/ 198 w 225"/>
                <a:gd name="T3" fmla="*/ 63 h 225"/>
                <a:gd name="T4" fmla="*/ 162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8" y="63"/>
                  </a:cubicBezTo>
                  <a:cubicBezTo>
                    <a:pt x="225" y="110"/>
                    <a:pt x="209" y="170"/>
                    <a:pt x="162" y="198"/>
                  </a:cubicBezTo>
                  <a:cubicBezTo>
                    <a:pt x="115" y="225"/>
                    <a:pt x="55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 noEditPoints="1"/>
            </p:cNvSpPr>
            <p:nvPr/>
          </p:nvSpPr>
          <p:spPr bwMode="auto">
            <a:xfrm>
              <a:off x="8237098" y="4829869"/>
              <a:ext cx="342592" cy="323947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7889822" y="2583065"/>
            <a:ext cx="3955217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889822" y="3834743"/>
            <a:ext cx="3955217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889822" y="5086421"/>
            <a:ext cx="3955217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wipe dir="r"/>
      </p:transition>
    </mc:Choice>
    <mc:Fallback xmlns="">
      <p:transition spd="slow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96 0.10208 L -0.00351 0.0032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48 -0.01111 L -0.00351 0.00324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96 -0.13496 L -0.00351 0.00324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74" grpId="0" bldLvl="0" animBg="1"/>
      <p:bldP spid="75" grpId="0" bldLvl="0" animBg="1"/>
      <p:bldP spid="7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5400358" y="1525270"/>
            <a:ext cx="1391285" cy="14478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时尚中黑简体" panose="01010104010101010101" charset="-122"/>
                <a:ea typeface="时尚中黑简体" panose="01010104010101010101" charset="-122"/>
              </a:rPr>
              <a:t>04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5570" y="3101340"/>
            <a:ext cx="4144010" cy="655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spc="130" dirty="0">
                <a:solidFill>
                  <a:schemeClr val="bg1"/>
                </a:solidFill>
                <a:effectLst/>
                <a:uFillTx/>
                <a:latin typeface="方正正黑简体" panose="02000000000000000000" charset="-122"/>
                <a:ea typeface="方正正黑简体" panose="02000000000000000000" charset="-122"/>
                <a:cs typeface="方正仿郭简体" panose="03000509000000000000" pitchFamily="65" charset="-122"/>
                <a:sym typeface="+mn-ea"/>
              </a:rPr>
              <a:t>PART   FOUR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7450" y="587126"/>
            <a:ext cx="7277100" cy="535531"/>
          </a:xfrm>
        </p:spPr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the text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53610" y="1901371"/>
            <a:ext cx="1965694" cy="1965694"/>
          </a:xfrm>
          <a:prstGeom prst="rect">
            <a:avLst/>
          </a:prstGeom>
        </p:spPr>
      </p:pic>
      <p:pic>
        <p:nvPicPr>
          <p:cNvPr id="5" name="Picture 4" descr="C:\Users\Air\Desktop\黑白欧美风\architecture-1727807__340.jpgarchitecture-1727807__34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72200" y="1901825"/>
            <a:ext cx="1966595" cy="1891030"/>
          </a:xfrm>
          <a:prstGeom prst="rect">
            <a:avLst/>
          </a:prstGeom>
        </p:spPr>
      </p:pic>
      <p:pic>
        <p:nvPicPr>
          <p:cNvPr id="6" name="Picture 5" descr="C:\Users\Air\Desktop\黑白欧美风\黑白欧美风IMG_1490.JPG黑白欧美风IMG_1490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172200" y="4020185"/>
            <a:ext cx="1965960" cy="1965960"/>
          </a:xfrm>
          <a:prstGeom prst="rect">
            <a:avLst/>
          </a:prstGeom>
        </p:spPr>
      </p:pic>
      <p:pic>
        <p:nvPicPr>
          <p:cNvPr id="8" name="Picture 7" descr="C:\Users\Air\Desktop\黑白欧美风\leaf-1571833__340.jpgleaf-1571833__34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053840" y="4020185"/>
            <a:ext cx="1965960" cy="196659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4484913" y="2242193"/>
            <a:ext cx="3222174" cy="3403138"/>
          </a:xfrm>
          <a:prstGeom prst="frame">
            <a:avLst>
              <a:gd name="adj1" fmla="val 2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6"/>
          <p:cNvSpPr/>
          <p:nvPr/>
        </p:nvSpPr>
        <p:spPr>
          <a:xfrm>
            <a:off x="1191556" y="2791055"/>
            <a:ext cx="3057247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7"/>
          <p:cNvSpPr/>
          <p:nvPr/>
        </p:nvSpPr>
        <p:spPr>
          <a:xfrm>
            <a:off x="1601448" y="2264009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/>
                </a:solidFill>
              </a:rPr>
              <a:t>点击此处添加标题</a:t>
            </a:r>
          </a:p>
        </p:txBody>
      </p:sp>
      <p:sp>
        <p:nvSpPr>
          <p:cNvPr id="13" name="矩形 16"/>
          <p:cNvSpPr/>
          <p:nvPr/>
        </p:nvSpPr>
        <p:spPr>
          <a:xfrm>
            <a:off x="780711" y="4596995"/>
            <a:ext cx="3057247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矩形 17"/>
          <p:cNvSpPr/>
          <p:nvPr/>
        </p:nvSpPr>
        <p:spPr>
          <a:xfrm>
            <a:off x="1623078" y="4194409"/>
            <a:ext cx="2214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/>
                </a:solidFill>
              </a:rPr>
              <a:t>点击此处添加标题</a:t>
            </a:r>
          </a:p>
        </p:txBody>
      </p:sp>
      <p:sp>
        <p:nvSpPr>
          <p:cNvPr id="15" name="矩形 16"/>
          <p:cNvSpPr/>
          <p:nvPr/>
        </p:nvSpPr>
        <p:spPr>
          <a:xfrm>
            <a:off x="8354042" y="2666595"/>
            <a:ext cx="3057247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矩形 17"/>
          <p:cNvSpPr/>
          <p:nvPr/>
        </p:nvSpPr>
        <p:spPr>
          <a:xfrm>
            <a:off x="8354042" y="2264009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/>
                </a:solidFill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354042" y="4596995"/>
            <a:ext cx="3057247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354042" y="4194409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/>
                </a:solidFill>
              </a:rPr>
              <a:t>点击此处添加标题</a:t>
            </a:r>
          </a:p>
        </p:txBody>
      </p:sp>
      <p:sp>
        <p:nvSpPr>
          <p:cNvPr id="7" name="流程图: 合并 6"/>
          <p:cNvSpPr/>
          <p:nvPr/>
        </p:nvSpPr>
        <p:spPr>
          <a:xfrm>
            <a:off x="5676900" y="14605"/>
            <a:ext cx="581660" cy="283845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流程图: 合并 22"/>
          <p:cNvSpPr/>
          <p:nvPr/>
        </p:nvSpPr>
        <p:spPr>
          <a:xfrm>
            <a:off x="5372100" y="-22860"/>
            <a:ext cx="1447165" cy="610235"/>
          </a:xfrm>
          <a:prstGeom prst="flowChartMerg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ir\Desktop\黑白欧美风\黑白欧美风IMG_1492.JPG黑白欧美风IMG_149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3561715"/>
            <a:ext cx="12192000" cy="3356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3433" y="96493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6" name="矩形 5"/>
          <p:cNvSpPr/>
          <p:nvPr/>
        </p:nvSpPr>
        <p:spPr>
          <a:xfrm>
            <a:off x="-635" y="3561715"/>
            <a:ext cx="12192000" cy="3356610"/>
          </a:xfrm>
          <a:prstGeom prst="rect">
            <a:avLst/>
          </a:prstGeom>
          <a:solidFill>
            <a:schemeClr val="bg2">
              <a:lumMod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728980" y="2165573"/>
            <a:ext cx="825924" cy="664406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AutoShape 4"/>
          <p:cNvSpPr/>
          <p:nvPr/>
        </p:nvSpPr>
        <p:spPr bwMode="auto">
          <a:xfrm>
            <a:off x="7206522" y="2130791"/>
            <a:ext cx="733970" cy="733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89929" y="2115280"/>
            <a:ext cx="573091" cy="764992"/>
            <a:chOff x="5351459" y="4266650"/>
            <a:chExt cx="421155" cy="562180"/>
          </a:xfrm>
          <a:solidFill>
            <a:schemeClr val="bg2">
              <a:lumMod val="25000"/>
            </a:schemeClr>
          </a:solidFill>
        </p:grpSpPr>
        <p:sp>
          <p:nvSpPr>
            <p:cNvPr id="10" name="AutoShape 115"/>
            <p:cNvSpPr/>
            <p:nvPr/>
          </p:nvSpPr>
          <p:spPr bwMode="auto">
            <a:xfrm>
              <a:off x="5351459" y="4266650"/>
              <a:ext cx="421155" cy="5621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" name="AutoShape 116"/>
            <p:cNvSpPr/>
            <p:nvPr/>
          </p:nvSpPr>
          <p:spPr bwMode="auto">
            <a:xfrm>
              <a:off x="5527020" y="4600504"/>
              <a:ext cx="70033" cy="1055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" name="AutoShape 117"/>
          <p:cNvSpPr/>
          <p:nvPr/>
        </p:nvSpPr>
        <p:spPr bwMode="auto">
          <a:xfrm>
            <a:off x="4504340" y="2215336"/>
            <a:ext cx="752746" cy="56488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8588" y="4291854"/>
            <a:ext cx="2305275" cy="1600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dist"/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27338" y="4291854"/>
            <a:ext cx="2305275" cy="1600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dist"/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26088" y="4291854"/>
            <a:ext cx="2305275" cy="1600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dist"/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24838" y="4291854"/>
            <a:ext cx="2305275" cy="1600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dist"/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</a:t>
            </a:r>
          </a:p>
        </p:txBody>
      </p:sp>
      <p:sp>
        <p:nvSpPr>
          <p:cNvPr id="17" name="等腰三角形 16"/>
          <p:cNvSpPr/>
          <p:nvPr/>
        </p:nvSpPr>
        <p:spPr>
          <a:xfrm flipV="1">
            <a:off x="1847850" y="3295650"/>
            <a:ext cx="571500" cy="4953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wipe dir="r"/>
      </p:transition>
    </mc:Choice>
    <mc:Fallback xmlns="">
      <p:transition spd="slow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2344 3.33333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3.33333E-6 L 0.44531 3.33333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31 3.33333E-6 L 0.65951 3.33333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7" grpId="1" bldLvl="0" animBg="1"/>
      <p:bldP spid="17" grpId="2" bldLvl="0" animBg="1"/>
      <p:bldP spid="17" grpId="3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22780" y="725170"/>
            <a:ext cx="3484245" cy="4706620"/>
            <a:chOff x="1855470" y="1190553"/>
            <a:chExt cx="3550920" cy="4695897"/>
          </a:xfrm>
        </p:grpSpPr>
        <p:sp>
          <p:nvSpPr>
            <p:cNvPr id="4" name="Frame 3"/>
            <p:cNvSpPr/>
            <p:nvPr/>
          </p:nvSpPr>
          <p:spPr>
            <a:xfrm>
              <a:off x="1855470" y="1447800"/>
              <a:ext cx="3550920" cy="4438650"/>
            </a:xfrm>
            <a:prstGeom prst="frame">
              <a:avLst>
                <a:gd name="adj1" fmla="val 446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" name="Picture 1" descr="C:\Users\Air\Desktop\黑白欧美风\hair-1462985__340.jpghair-1462985__340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/>
            <a:stretch>
              <a:fillRect/>
            </a:stretch>
          </p:blipFill>
          <p:spPr>
            <a:xfrm>
              <a:off x="2293599" y="1190553"/>
              <a:ext cx="2819686" cy="426091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416098" y="795394"/>
            <a:ext cx="3484187" cy="4635269"/>
            <a:chOff x="7078980" y="1162401"/>
            <a:chExt cx="3550920" cy="4724049"/>
          </a:xfrm>
          <a:solidFill>
            <a:schemeClr val="tx1"/>
          </a:solidFill>
        </p:grpSpPr>
        <p:sp>
          <p:nvSpPr>
            <p:cNvPr id="5" name="Frame 4"/>
            <p:cNvSpPr/>
            <p:nvPr/>
          </p:nvSpPr>
          <p:spPr>
            <a:xfrm>
              <a:off x="7078980" y="1447800"/>
              <a:ext cx="3550920" cy="4438650"/>
            </a:xfrm>
            <a:prstGeom prst="frame">
              <a:avLst>
                <a:gd name="adj1" fmla="val 44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Picture 2" descr="C:\Users\Air\Desktop\黑白欧美风\黑白欧美风IMG_1491.JPG黑白欧美风IMG_1491"/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/>
            <a:stretch>
              <a:fillRect/>
            </a:stretch>
          </p:blipFill>
          <p:spPr>
            <a:xfrm>
              <a:off x="7454334" y="1162401"/>
              <a:ext cx="2799624" cy="4208496"/>
            </a:xfrm>
            <a:prstGeom prst="rect">
              <a:avLst/>
            </a:prstGeom>
            <a:grpFill/>
          </p:spPr>
        </p:pic>
      </p:grpSp>
      <p:sp>
        <p:nvSpPr>
          <p:cNvPr id="8" name="矩形 3"/>
          <p:cNvSpPr/>
          <p:nvPr/>
        </p:nvSpPr>
        <p:spPr>
          <a:xfrm>
            <a:off x="1847851" y="5683005"/>
            <a:ext cx="849629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5848350"/>
            <a:ext cx="1009650" cy="100965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11196320" y="-19050"/>
            <a:ext cx="1009650" cy="100965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wipe dir="r"/>
      </p:transition>
    </mc:Choice>
    <mc:Fallback xmlns="">
      <p:transition spd="med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4555490" y="1075690"/>
            <a:ext cx="3164840" cy="2767965"/>
          </a:xfrm>
          <a:prstGeom prst="hexagon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2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73345" y="1848485"/>
            <a:ext cx="1816100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 YOU</a:t>
            </a:r>
          </a:p>
        </p:txBody>
      </p:sp>
      <p:sp>
        <p:nvSpPr>
          <p:cNvPr id="9" name="椭圆 8"/>
          <p:cNvSpPr/>
          <p:nvPr/>
        </p:nvSpPr>
        <p:spPr>
          <a:xfrm rot="20280000">
            <a:off x="3989070" y="1394460"/>
            <a:ext cx="4020185" cy="137985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7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20100000">
            <a:off x="4228465" y="1710690"/>
            <a:ext cx="3819525" cy="129921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7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05225" y="4261485"/>
            <a:ext cx="5603240" cy="100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one should overcome all fetters</a:t>
            </a:r>
          </a:p>
          <a:p>
            <a:endParaRPr lang="en-US" altLang="zh-CN" sz="20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08605" y="1346200"/>
            <a:ext cx="354965" cy="340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5835" y="3258820"/>
            <a:ext cx="354965" cy="340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302625" y="3756025"/>
            <a:ext cx="184150" cy="1885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521075" y="1157605"/>
            <a:ext cx="184150" cy="1885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ir\Desktop\黑白欧美风\hair-1462985__340.jpghair-1462985__3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3580" y="321310"/>
            <a:ext cx="3866515" cy="59258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05225" y="856615"/>
            <a:ext cx="4455795" cy="31115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21275" y="1076960"/>
            <a:ext cx="3125470" cy="647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atin typeface="Segoe Print" panose="02000600000000000000" charset="0"/>
              </a:rPr>
              <a:t>CONTENT</a:t>
            </a:r>
          </a:p>
        </p:txBody>
      </p:sp>
      <p:sp>
        <p:nvSpPr>
          <p:cNvPr id="11" name="Text Placeholder 1"/>
          <p:cNvSpPr>
            <a:spLocks noGrp="1"/>
          </p:cNvSpPr>
          <p:nvPr/>
        </p:nvSpPr>
        <p:spPr>
          <a:xfrm>
            <a:off x="4943475" y="1724025"/>
            <a:ext cx="3137535" cy="13766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dirty="0">
                <a:latin typeface="+mj-ea"/>
                <a:ea typeface="+mj-ea"/>
              </a:rPr>
              <a:t>目录</a:t>
            </a:r>
          </a:p>
        </p:txBody>
      </p:sp>
      <p:sp>
        <p:nvSpPr>
          <p:cNvPr id="12" name="Text Placeholder 3"/>
          <p:cNvSpPr>
            <a:spLocks noGrp="1"/>
          </p:cNvSpPr>
          <p:nvPr/>
        </p:nvSpPr>
        <p:spPr>
          <a:xfrm>
            <a:off x="8246545" y="470540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 1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9737725" y="4732020"/>
            <a:ext cx="2099945" cy="4540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 2</a:t>
            </a:r>
          </a:p>
        </p:txBody>
      </p:sp>
      <p:sp>
        <p:nvSpPr>
          <p:cNvPr id="14" name="Text Placeholder 7"/>
          <p:cNvSpPr>
            <a:spLocks noGrp="1"/>
          </p:cNvSpPr>
          <p:nvPr/>
        </p:nvSpPr>
        <p:spPr>
          <a:xfrm>
            <a:off x="8246545" y="573187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 3</a:t>
            </a:r>
          </a:p>
        </p:txBody>
      </p:sp>
      <p:sp>
        <p:nvSpPr>
          <p:cNvPr id="15" name="Text Placeholder 9"/>
          <p:cNvSpPr>
            <a:spLocks noGrp="1"/>
          </p:cNvSpPr>
          <p:nvPr/>
        </p:nvSpPr>
        <p:spPr>
          <a:xfrm>
            <a:off x="9738160" y="573187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 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84975" y="3100705"/>
            <a:ext cx="4664710" cy="31115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rot="1920000">
            <a:off x="7959571" y="393907"/>
            <a:ext cx="565623" cy="451629"/>
            <a:chOff x="2233627" y="5394075"/>
            <a:chExt cx="565623" cy="451629"/>
          </a:xfrm>
        </p:grpSpPr>
        <p:sp>
          <p:nvSpPr>
            <p:cNvPr id="297" name="Freeform 35"/>
            <p:cNvSpPr>
              <a:spLocks noEditPoints="1"/>
            </p:cNvSpPr>
            <p:nvPr/>
          </p:nvSpPr>
          <p:spPr bwMode="auto">
            <a:xfrm>
              <a:off x="2233627" y="5444827"/>
              <a:ext cx="565623" cy="400877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8" name="Rectangle 36"/>
            <p:cNvSpPr>
              <a:spLocks noChangeArrowheads="1"/>
            </p:cNvSpPr>
            <p:nvPr/>
          </p:nvSpPr>
          <p:spPr bwMode="auto">
            <a:xfrm>
              <a:off x="2314335" y="5394075"/>
              <a:ext cx="117152" cy="439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9" name="Oval 37"/>
            <p:cNvSpPr>
              <a:spLocks noChangeArrowheads="1"/>
            </p:cNvSpPr>
            <p:nvPr/>
          </p:nvSpPr>
          <p:spPr bwMode="auto">
            <a:xfrm>
              <a:off x="2387555" y="5577124"/>
              <a:ext cx="148271" cy="14826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1" name="Freeform 96"/>
          <p:cNvSpPr>
            <a:spLocks noEditPoints="1"/>
          </p:cNvSpPr>
          <p:nvPr/>
        </p:nvSpPr>
        <p:spPr bwMode="auto">
          <a:xfrm rot="20220000">
            <a:off x="11087100" y="2581275"/>
            <a:ext cx="550545" cy="429260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  <p:bldP spid="12" grpId="0"/>
      <p:bldP spid="12" grpId="1"/>
      <p:bldP spid="13" grpId="0"/>
      <p:bldP spid="14" grpId="0"/>
      <p:bldP spid="15" grpId="0"/>
      <p:bldP spid="20" grpId="0" bldLvl="0" animBg="1"/>
      <p:bldP spid="10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506470" y="3140075"/>
            <a:ext cx="5123815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130" dirty="0">
                <a:solidFill>
                  <a:schemeClr val="bg2">
                    <a:lumMod val="10000"/>
                  </a:schemeClr>
                </a:solidFill>
                <a:uFillTx/>
                <a:latin typeface="方正正黑简体" panose="02000000000000000000" charset="-122"/>
                <a:ea typeface="方正正黑简体" panose="02000000000000000000" charset="-122"/>
                <a:cs typeface="方正仿郭简体" panose="03000509000000000000" pitchFamily="65" charset="-122"/>
              </a:rPr>
              <a:t>PART   ONE</a:t>
            </a:r>
          </a:p>
        </p:txBody>
      </p:sp>
      <p:sp>
        <p:nvSpPr>
          <p:cNvPr id="55" name="矩形 54"/>
          <p:cNvSpPr/>
          <p:nvPr/>
        </p:nvSpPr>
        <p:spPr>
          <a:xfrm rot="7599357">
            <a:off x="3696380" y="3054040"/>
            <a:ext cx="917212" cy="47898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4080695" y="2758662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046590" y="3241621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3586382" y="3125831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>
            <a:off x="4374850" y="3016611"/>
            <a:ext cx="0" cy="20635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2700000">
            <a:off x="4243221" y="2906641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2700000">
            <a:off x="3907501" y="3219978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8100000">
            <a:off x="3907500" y="2906641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8100000">
            <a:off x="4253889" y="3207611"/>
            <a:ext cx="0" cy="146238"/>
          </a:xfrm>
          <a:prstGeom prst="line">
            <a:avLst/>
          </a:prstGeom>
          <a:ln>
            <a:solidFill>
              <a:srgbClr val="8A7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415679" y="3522397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8415679" y="4027239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rot="5400000">
            <a:off x="8124566" y="3780346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>
            <a:off x="8709834" y="3780346"/>
            <a:ext cx="0" cy="20635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rot="2700000">
            <a:off x="8578205" y="3670376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2700000">
            <a:off x="8242485" y="3983713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8100000">
            <a:off x="8242484" y="3670376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rot="8100000">
            <a:off x="8588873" y="3971346"/>
            <a:ext cx="0" cy="146238"/>
          </a:xfrm>
          <a:prstGeom prst="line">
            <a:avLst/>
          </a:prstGeom>
          <a:ln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7489538" y="1249097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489538" y="1924850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5400000">
            <a:off x="7099871" y="1594373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5400000">
            <a:off x="7883277" y="1594373"/>
            <a:ext cx="0" cy="276219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rot="2700000">
            <a:off x="7707086" y="1447173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2700000">
            <a:off x="7257710" y="1866588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8100000">
            <a:off x="7257709" y="1447173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8100000">
            <a:off x="7721366" y="1850035"/>
            <a:ext cx="0" cy="195746"/>
          </a:xfrm>
          <a:prstGeom prst="line">
            <a:avLst/>
          </a:prstGeom>
          <a:ln>
            <a:solidFill>
              <a:srgbClr val="FED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/>
        </p:nvSpPr>
        <p:spPr>
          <a:xfrm>
            <a:off x="5400358" y="1525270"/>
            <a:ext cx="1391285" cy="14478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时尚中黑简体" panose="01010104010101010101" charset="-122"/>
                <a:ea typeface="时尚中黑简体" panose="01010104010101010101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>
        <p:wipe dir="r"/>
      </p:transition>
    </mc:Choice>
    <mc:Fallback xmlns="">
      <p:transition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25E-6 1.11111E-6 L 0.34232 -0.00093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4232 -0.00093 L -0.01901 0.00162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 bldLvl="0" animBg="1"/>
      <p:bldP spid="55" grpId="1" bldLvl="0" animBg="1"/>
      <p:bldP spid="55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45940" y="377190"/>
            <a:ext cx="3850005" cy="521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44315" y="996950"/>
            <a:ext cx="5201285" cy="6426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</a:t>
            </a:r>
          </a:p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overcome all fetters</a:t>
            </a:r>
            <a:endParaRPr lang="zh-CN" altLang="en-US"/>
          </a:p>
        </p:txBody>
      </p:sp>
      <p:pic>
        <p:nvPicPr>
          <p:cNvPr id="8" name="图片 7" descr="girl-466135__3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5233670" y="1808480"/>
            <a:ext cx="2073910" cy="2877820"/>
          </a:xfrm>
          <a:prstGeom prst="rect">
            <a:avLst/>
          </a:prstGeom>
        </p:spPr>
      </p:pic>
      <p:pic>
        <p:nvPicPr>
          <p:cNvPr id="9" name="图片 8" descr="girl-466133__3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1684020" y="1808480"/>
            <a:ext cx="2030730" cy="2817495"/>
          </a:xfrm>
          <a:prstGeom prst="rect">
            <a:avLst/>
          </a:prstGeom>
        </p:spPr>
      </p:pic>
      <p:pic>
        <p:nvPicPr>
          <p:cNvPr id="10" name="图片 9" descr="C:\Users\Air\Desktop\黑白欧美风\girl-466136__340.jpggirl-466136__3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rcRect/>
          <a:stretch>
            <a:fillRect/>
          </a:stretch>
        </p:blipFill>
        <p:spPr>
          <a:xfrm>
            <a:off x="8807133" y="1808480"/>
            <a:ext cx="2058035" cy="28562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32020" y="5334000"/>
            <a:ext cx="3076575" cy="3683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C:\Users\Air\Desktop\黑白欧美风\hair-1462985__340.jpghair-1462985__34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1120" y="365125"/>
            <a:ext cx="1902460" cy="2609850"/>
          </a:xfrm>
          <a:prstGeom prst="rect">
            <a:avLst/>
          </a:prstGeom>
        </p:spPr>
      </p:pic>
      <p:pic>
        <p:nvPicPr>
          <p:cNvPr id="7" name="图片 6" descr="385099127869791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435" y="3498850"/>
            <a:ext cx="3446145" cy="2301875"/>
          </a:xfrm>
          <a:prstGeom prst="rect">
            <a:avLst/>
          </a:prstGeom>
        </p:spPr>
      </p:pic>
      <p:pic>
        <p:nvPicPr>
          <p:cNvPr id="9" name="图片 8" descr="lions-1633334__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062990"/>
            <a:ext cx="3395980" cy="19119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733425" y="2943225"/>
            <a:ext cx="9525" cy="1562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33425" y="4495800"/>
            <a:ext cx="18669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80695" y="3763645"/>
            <a:ext cx="514350" cy="503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70700" y="570865"/>
            <a:ext cx="3069590" cy="948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YOUR </a:t>
            </a:r>
          </a:p>
          <a:p>
            <a:pPr algn="l"/>
            <a:r>
              <a:rPr lang="en-US" altLang="zh-CN" sz="2800" b="1" dirty="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TITLE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83159" y="1760472"/>
            <a:ext cx="41991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anger. One should give up anger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83159" y="2591687"/>
            <a:ext cx="41991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anger. One should give up anger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83070" y="3422650"/>
            <a:ext cx="4199890" cy="8255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anger. One should give up anger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70700" y="5173980"/>
            <a:ext cx="219329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r>
              <a:rPr lang="en-US" altLang="zh-CN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22" name="菱形 21"/>
          <p:cNvSpPr/>
          <p:nvPr/>
        </p:nvSpPr>
        <p:spPr>
          <a:xfrm>
            <a:off x="10420985" y="5173980"/>
            <a:ext cx="257175" cy="26098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7" grpId="0" animBg="1"/>
      <p:bldP spid="20" grpId="0" animBg="1"/>
      <p:bldP spid="21" grpId="0"/>
      <p:bldP spid="21" grpId="1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黑白欧美风IMG_14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230" y="1749425"/>
            <a:ext cx="2385060" cy="3108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6" name="矩形 5"/>
          <p:cNvSpPr/>
          <p:nvPr/>
        </p:nvSpPr>
        <p:spPr>
          <a:xfrm>
            <a:off x="5769428" y="2352676"/>
            <a:ext cx="246743" cy="36766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75829" y="2352676"/>
            <a:ext cx="246743" cy="3676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5400000">
            <a:off x="5972628" y="2138889"/>
            <a:ext cx="246743" cy="3675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5972628" y="2567515"/>
            <a:ext cx="246743" cy="3675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52498" y="2514766"/>
            <a:ext cx="861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2">
                    <a:lumMod val="25000"/>
                  </a:schemeClr>
                </a:solidFill>
              </a:rPr>
              <a:t>S</a:t>
            </a:r>
            <a:endParaRPr lang="zh-CN" altLang="en-US" sz="8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15127" y="2576322"/>
            <a:ext cx="86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>
                    <a:lumMod val="50000"/>
                  </a:schemeClr>
                </a:solidFill>
              </a:rPr>
              <a:t>W</a:t>
            </a:r>
            <a:endParaRPr lang="zh-CN" altLang="en-US" sz="8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52498" y="4546766"/>
            <a:ext cx="861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zh-CN" altLang="en-US" sz="8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15127" y="4546766"/>
            <a:ext cx="861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2">
                    <a:lumMod val="25000"/>
                  </a:schemeClr>
                </a:solidFill>
              </a:rPr>
              <a:t>T</a:t>
            </a:r>
            <a:endParaRPr lang="zh-CN" altLang="en-US" sz="8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03290" y="5046968"/>
            <a:ext cx="3626760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3755" y="5046968"/>
            <a:ext cx="3626760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pPr algn="r"/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pic>
        <p:nvPicPr>
          <p:cNvPr id="3" name="图片 2" descr="385099127869791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" y="1749425"/>
            <a:ext cx="3707765" cy="247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wipe dir="r"/>
      </p:transition>
    </mc:Choice>
    <mc:Fallback xmlns="">
      <p:transition spd="slow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  <p:bldP spid="13" grpId="0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5400358" y="1525270"/>
            <a:ext cx="1391285" cy="14478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时尚中黑简体" panose="01010104010101010101" charset="-122"/>
                <a:ea typeface="时尚中黑简体" panose="01010104010101010101" charset="-122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5570" y="3101340"/>
            <a:ext cx="4144010" cy="655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spc="130" dirty="0">
                <a:solidFill>
                  <a:schemeClr val="bg1"/>
                </a:solidFill>
                <a:effectLst/>
                <a:uFillTx/>
                <a:latin typeface="方正正黑简体" panose="02000000000000000000" charset="-122"/>
                <a:ea typeface="方正正黑简体" panose="02000000000000000000" charset="-122"/>
                <a:cs typeface="方正仿郭简体" panose="03000509000000000000" pitchFamily="65" charset="-122"/>
                <a:sym typeface="+mn-ea"/>
              </a:rPr>
              <a:t>PART   TWO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黑白欧美风IMG_14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85" y="1153795"/>
            <a:ext cx="6586855" cy="43357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0" y="2314575"/>
            <a:ext cx="7575550" cy="2014220"/>
          </a:xfrm>
          <a:prstGeom prst="rect">
            <a:avLst/>
          </a:prstGeom>
          <a:solidFill>
            <a:srgbClr val="333333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5916930" y="2649855"/>
            <a:ext cx="1262380" cy="1291590"/>
          </a:xfrm>
          <a:prstGeom prst="diamond">
            <a:avLst/>
          </a:prstGeom>
          <a:solidFill>
            <a:schemeClr val="bg1">
              <a:alpha val="1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9700" y="817245"/>
            <a:ext cx="2588895" cy="1099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zh-CN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YOUR </a:t>
            </a:r>
          </a:p>
          <a:p>
            <a:pPr algn="l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TITLE HERE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流程图: 合并 7"/>
          <p:cNvSpPr/>
          <p:nvPr/>
        </p:nvSpPr>
        <p:spPr>
          <a:xfrm>
            <a:off x="391160" y="916940"/>
            <a:ext cx="3886200" cy="1815465"/>
          </a:xfrm>
          <a:prstGeom prst="flowChartMerg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8755" y="2649855"/>
            <a:ext cx="5305425" cy="15576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anger. One should give up anger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349250" y="4980305"/>
            <a:ext cx="307657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5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2B2B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/>
      <p:bldP spid="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13659102">
            <a:off x="1586246" y="2123811"/>
            <a:ext cx="1375561" cy="1389126"/>
          </a:xfrm>
          <a:custGeom>
            <a:avLst/>
            <a:gdLst>
              <a:gd name="T0" fmla="*/ 167 w 1103"/>
              <a:gd name="T1" fmla="*/ 344 h 1112"/>
              <a:gd name="T2" fmla="*/ 56 w 1103"/>
              <a:gd name="T3" fmla="*/ 455 h 1112"/>
              <a:gd name="T4" fmla="*/ 2 w 1103"/>
              <a:gd name="T5" fmla="*/ 507 h 1112"/>
              <a:gd name="T6" fmla="*/ 53 w 1103"/>
              <a:gd name="T7" fmla="*/ 643 h 1112"/>
              <a:gd name="T8" fmla="*/ 159 w 1103"/>
              <a:gd name="T9" fmla="*/ 758 h 1112"/>
              <a:gd name="T10" fmla="*/ 99 w 1103"/>
              <a:gd name="T11" fmla="*/ 875 h 1112"/>
              <a:gd name="T12" fmla="*/ 200 w 1103"/>
              <a:gd name="T13" fmla="*/ 958 h 1112"/>
              <a:gd name="T14" fmla="*/ 278 w 1103"/>
              <a:gd name="T15" fmla="*/ 904 h 1112"/>
              <a:gd name="T16" fmla="*/ 367 w 1103"/>
              <a:gd name="T17" fmla="*/ 1032 h 1112"/>
              <a:gd name="T18" fmla="*/ 490 w 1103"/>
              <a:gd name="T19" fmla="*/ 1110 h 1112"/>
              <a:gd name="T20" fmla="*/ 552 w 1103"/>
              <a:gd name="T21" fmla="*/ 1069 h 1112"/>
              <a:gd name="T22" fmla="*/ 625 w 1103"/>
              <a:gd name="T23" fmla="*/ 997 h 1112"/>
              <a:gd name="T24" fmla="*/ 716 w 1103"/>
              <a:gd name="T25" fmla="*/ 1043 h 1112"/>
              <a:gd name="T26" fmla="*/ 788 w 1103"/>
              <a:gd name="T27" fmla="*/ 1064 h 1112"/>
              <a:gd name="T28" fmla="*/ 881 w 1103"/>
              <a:gd name="T29" fmla="*/ 952 h 1112"/>
              <a:gd name="T30" fmla="*/ 927 w 1103"/>
              <a:gd name="T31" fmla="*/ 802 h 1112"/>
              <a:gd name="T32" fmla="*/ 1017 w 1103"/>
              <a:gd name="T33" fmla="*/ 829 h 1112"/>
              <a:gd name="T34" fmla="*/ 1088 w 1103"/>
              <a:gd name="T35" fmla="*/ 720 h 1112"/>
              <a:gd name="T36" fmla="*/ 994 w 1103"/>
              <a:gd name="T37" fmla="*/ 627 h 1112"/>
              <a:gd name="T38" fmla="*/ 1061 w 1103"/>
              <a:gd name="T39" fmla="*/ 485 h 1112"/>
              <a:gd name="T40" fmla="*/ 1067 w 1103"/>
              <a:gd name="T41" fmla="*/ 340 h 1112"/>
              <a:gd name="T42" fmla="*/ 1000 w 1103"/>
              <a:gd name="T43" fmla="*/ 307 h 1112"/>
              <a:gd name="T44" fmla="*/ 860 w 1103"/>
              <a:gd name="T45" fmla="*/ 236 h 1112"/>
              <a:gd name="T46" fmla="*/ 877 w 1103"/>
              <a:gd name="T47" fmla="*/ 105 h 1112"/>
              <a:gd name="T48" fmla="*/ 771 w 1103"/>
              <a:gd name="T49" fmla="*/ 55 h 1112"/>
              <a:gd name="T50" fmla="*/ 699 w 1103"/>
              <a:gd name="T51" fmla="*/ 138 h 1112"/>
              <a:gd name="T52" fmla="*/ 571 w 1103"/>
              <a:gd name="T53" fmla="*/ 48 h 1112"/>
              <a:gd name="T54" fmla="*/ 429 w 1103"/>
              <a:gd name="T55" fmla="*/ 17 h 1112"/>
              <a:gd name="T56" fmla="*/ 396 w 1103"/>
              <a:gd name="T57" fmla="*/ 145 h 1112"/>
              <a:gd name="T58" fmla="*/ 240 w 1103"/>
              <a:gd name="T59" fmla="*/ 158 h 1112"/>
              <a:gd name="T60" fmla="*/ 165 w 1103"/>
              <a:gd name="T61" fmla="*/ 163 h 1112"/>
              <a:gd name="T62" fmla="*/ 116 w 1103"/>
              <a:gd name="T63" fmla="*/ 300 h 1112"/>
              <a:gd name="T64" fmla="*/ 879 w 1103"/>
              <a:gd name="T65" fmla="*/ 508 h 1112"/>
              <a:gd name="T66" fmla="*/ 233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116" y="300"/>
                </a:move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6"/>
                </a:cubicBezTo>
                <a:cubicBezTo>
                  <a:pt x="22" y="459"/>
                  <a:pt x="3" y="481"/>
                  <a:pt x="2" y="507"/>
                </a:cubicBezTo>
                <a:cubicBezTo>
                  <a:pt x="1" y="589"/>
                  <a:pt x="1" y="589"/>
                  <a:pt x="1" y="589"/>
                </a:cubicBezTo>
                <a:cubicBezTo>
                  <a:pt x="0" y="618"/>
                  <a:pt x="23" y="642"/>
                  <a:pt x="53" y="643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9" y="685"/>
                  <a:pt x="142" y="723"/>
                  <a:pt x="159" y="758"/>
                </a:cubicBezTo>
                <a:cubicBezTo>
                  <a:pt x="107" y="800"/>
                  <a:pt x="107" y="800"/>
                  <a:pt x="107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3" y="954"/>
                  <a:pt x="182" y="961"/>
                  <a:pt x="200" y="958"/>
                </a:cubicBezTo>
                <a:cubicBezTo>
                  <a:pt x="209" y="956"/>
                  <a:pt x="217" y="953"/>
                  <a:pt x="225" y="947"/>
                </a:cubicBezTo>
                <a:cubicBezTo>
                  <a:pt x="278" y="904"/>
                  <a:pt x="278" y="904"/>
                  <a:pt x="278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2" y="1061"/>
                  <a:pt x="380" y="1089"/>
                  <a:pt x="409" y="1095"/>
                </a:cubicBezTo>
                <a:cubicBezTo>
                  <a:pt x="490" y="1110"/>
                  <a:pt x="490" y="1110"/>
                  <a:pt x="490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9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5" y="1001"/>
                  <a:pt x="605" y="1000"/>
                  <a:pt x="625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70"/>
                </a:cubicBezTo>
                <a:cubicBezTo>
                  <a:pt x="777" y="1069"/>
                  <a:pt x="783" y="1067"/>
                  <a:pt x="788" y="1064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6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5" y="835"/>
                  <a:pt x="927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7"/>
                  <a:pt x="1052" y="814"/>
                  <a:pt x="1059" y="796"/>
                </a:cubicBezTo>
                <a:cubicBezTo>
                  <a:pt x="1088" y="720"/>
                  <a:pt x="1088" y="720"/>
                  <a:pt x="1088" y="720"/>
                </a:cubicBezTo>
                <a:cubicBezTo>
                  <a:pt x="1099" y="692"/>
                  <a:pt x="1085" y="661"/>
                  <a:pt x="1058" y="651"/>
                </a:cubicBezTo>
                <a:cubicBezTo>
                  <a:pt x="994" y="627"/>
                  <a:pt x="994" y="627"/>
                  <a:pt x="994" y="627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9" y="315"/>
                  <a:pt x="1034" y="301"/>
                  <a:pt x="1009" y="305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6" y="329"/>
                  <a:pt x="936" y="329"/>
                  <a:pt x="936" y="329"/>
                </a:cubicBezTo>
                <a:cubicBezTo>
                  <a:pt x="915" y="294"/>
                  <a:pt x="889" y="263"/>
                  <a:pt x="860" y="236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5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6"/>
                  <a:pt x="783" y="53"/>
                  <a:pt x="771" y="55"/>
                </a:cubicBezTo>
                <a:cubicBezTo>
                  <a:pt x="756" y="58"/>
                  <a:pt x="743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2" y="126"/>
                  <a:pt x="622" y="118"/>
                  <a:pt x="582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1" y="49"/>
                  <a:pt x="385" y="78"/>
                </a:cubicBezTo>
                <a:cubicBezTo>
                  <a:pt x="396" y="145"/>
                  <a:pt x="396" y="145"/>
                  <a:pt x="396" y="145"/>
                </a:cubicBezTo>
                <a:cubicBezTo>
                  <a:pt x="358" y="159"/>
                  <a:pt x="323" y="179"/>
                  <a:pt x="291" y="203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27" y="147"/>
                  <a:pt x="211" y="143"/>
                  <a:pt x="197" y="146"/>
                </a:cubicBezTo>
                <a:cubicBezTo>
                  <a:pt x="185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2" y="247"/>
                  <a:pt x="94" y="281"/>
                  <a:pt x="116" y="300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8"/>
                </a:cubicBezTo>
                <a:cubicBezTo>
                  <a:pt x="907" y="686"/>
                  <a:pt x="785" y="854"/>
                  <a:pt x="607" y="882"/>
                </a:cubicBezTo>
                <a:cubicBezTo>
                  <a:pt x="428" y="910"/>
                  <a:pt x="261" y="787"/>
                  <a:pt x="233" y="609"/>
                </a:cubicBezTo>
                <a:cubicBezTo>
                  <a:pt x="205" y="431"/>
                  <a:pt x="327" y="263"/>
                  <a:pt x="505" y="2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 rot="13659102">
            <a:off x="2311067" y="3020841"/>
            <a:ext cx="1999625" cy="2019344"/>
          </a:xfrm>
          <a:custGeom>
            <a:avLst/>
            <a:gdLst>
              <a:gd name="T0" fmla="*/ 167 w 1103"/>
              <a:gd name="T1" fmla="*/ 344 h 1112"/>
              <a:gd name="T2" fmla="*/ 56 w 1103"/>
              <a:gd name="T3" fmla="*/ 455 h 1112"/>
              <a:gd name="T4" fmla="*/ 2 w 1103"/>
              <a:gd name="T5" fmla="*/ 507 h 1112"/>
              <a:gd name="T6" fmla="*/ 53 w 1103"/>
              <a:gd name="T7" fmla="*/ 643 h 1112"/>
              <a:gd name="T8" fmla="*/ 159 w 1103"/>
              <a:gd name="T9" fmla="*/ 758 h 1112"/>
              <a:gd name="T10" fmla="*/ 99 w 1103"/>
              <a:gd name="T11" fmla="*/ 875 h 1112"/>
              <a:gd name="T12" fmla="*/ 200 w 1103"/>
              <a:gd name="T13" fmla="*/ 958 h 1112"/>
              <a:gd name="T14" fmla="*/ 278 w 1103"/>
              <a:gd name="T15" fmla="*/ 904 h 1112"/>
              <a:gd name="T16" fmla="*/ 367 w 1103"/>
              <a:gd name="T17" fmla="*/ 1032 h 1112"/>
              <a:gd name="T18" fmla="*/ 490 w 1103"/>
              <a:gd name="T19" fmla="*/ 1110 h 1112"/>
              <a:gd name="T20" fmla="*/ 552 w 1103"/>
              <a:gd name="T21" fmla="*/ 1069 h 1112"/>
              <a:gd name="T22" fmla="*/ 625 w 1103"/>
              <a:gd name="T23" fmla="*/ 997 h 1112"/>
              <a:gd name="T24" fmla="*/ 716 w 1103"/>
              <a:gd name="T25" fmla="*/ 1043 h 1112"/>
              <a:gd name="T26" fmla="*/ 788 w 1103"/>
              <a:gd name="T27" fmla="*/ 1064 h 1112"/>
              <a:gd name="T28" fmla="*/ 881 w 1103"/>
              <a:gd name="T29" fmla="*/ 952 h 1112"/>
              <a:gd name="T30" fmla="*/ 927 w 1103"/>
              <a:gd name="T31" fmla="*/ 802 h 1112"/>
              <a:gd name="T32" fmla="*/ 1017 w 1103"/>
              <a:gd name="T33" fmla="*/ 829 h 1112"/>
              <a:gd name="T34" fmla="*/ 1088 w 1103"/>
              <a:gd name="T35" fmla="*/ 720 h 1112"/>
              <a:gd name="T36" fmla="*/ 994 w 1103"/>
              <a:gd name="T37" fmla="*/ 627 h 1112"/>
              <a:gd name="T38" fmla="*/ 1061 w 1103"/>
              <a:gd name="T39" fmla="*/ 485 h 1112"/>
              <a:gd name="T40" fmla="*/ 1067 w 1103"/>
              <a:gd name="T41" fmla="*/ 340 h 1112"/>
              <a:gd name="T42" fmla="*/ 1000 w 1103"/>
              <a:gd name="T43" fmla="*/ 307 h 1112"/>
              <a:gd name="T44" fmla="*/ 860 w 1103"/>
              <a:gd name="T45" fmla="*/ 236 h 1112"/>
              <a:gd name="T46" fmla="*/ 877 w 1103"/>
              <a:gd name="T47" fmla="*/ 105 h 1112"/>
              <a:gd name="T48" fmla="*/ 771 w 1103"/>
              <a:gd name="T49" fmla="*/ 55 h 1112"/>
              <a:gd name="T50" fmla="*/ 699 w 1103"/>
              <a:gd name="T51" fmla="*/ 138 h 1112"/>
              <a:gd name="T52" fmla="*/ 571 w 1103"/>
              <a:gd name="T53" fmla="*/ 48 h 1112"/>
              <a:gd name="T54" fmla="*/ 429 w 1103"/>
              <a:gd name="T55" fmla="*/ 17 h 1112"/>
              <a:gd name="T56" fmla="*/ 396 w 1103"/>
              <a:gd name="T57" fmla="*/ 145 h 1112"/>
              <a:gd name="T58" fmla="*/ 240 w 1103"/>
              <a:gd name="T59" fmla="*/ 158 h 1112"/>
              <a:gd name="T60" fmla="*/ 165 w 1103"/>
              <a:gd name="T61" fmla="*/ 163 h 1112"/>
              <a:gd name="T62" fmla="*/ 116 w 1103"/>
              <a:gd name="T63" fmla="*/ 300 h 1112"/>
              <a:gd name="T64" fmla="*/ 879 w 1103"/>
              <a:gd name="T65" fmla="*/ 508 h 1112"/>
              <a:gd name="T66" fmla="*/ 233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116" y="300"/>
                </a:move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6"/>
                </a:cubicBezTo>
                <a:cubicBezTo>
                  <a:pt x="22" y="459"/>
                  <a:pt x="3" y="481"/>
                  <a:pt x="2" y="507"/>
                </a:cubicBezTo>
                <a:cubicBezTo>
                  <a:pt x="1" y="589"/>
                  <a:pt x="1" y="589"/>
                  <a:pt x="1" y="589"/>
                </a:cubicBezTo>
                <a:cubicBezTo>
                  <a:pt x="0" y="618"/>
                  <a:pt x="23" y="642"/>
                  <a:pt x="53" y="643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9" y="685"/>
                  <a:pt x="142" y="723"/>
                  <a:pt x="159" y="758"/>
                </a:cubicBezTo>
                <a:cubicBezTo>
                  <a:pt x="107" y="800"/>
                  <a:pt x="107" y="800"/>
                  <a:pt x="107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3" y="954"/>
                  <a:pt x="182" y="961"/>
                  <a:pt x="200" y="958"/>
                </a:cubicBezTo>
                <a:cubicBezTo>
                  <a:pt x="209" y="956"/>
                  <a:pt x="217" y="953"/>
                  <a:pt x="225" y="947"/>
                </a:cubicBezTo>
                <a:cubicBezTo>
                  <a:pt x="278" y="904"/>
                  <a:pt x="278" y="904"/>
                  <a:pt x="278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2" y="1061"/>
                  <a:pt x="380" y="1089"/>
                  <a:pt x="409" y="1095"/>
                </a:cubicBezTo>
                <a:cubicBezTo>
                  <a:pt x="490" y="1110"/>
                  <a:pt x="490" y="1110"/>
                  <a:pt x="490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9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5" y="1001"/>
                  <a:pt x="605" y="1000"/>
                  <a:pt x="625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70"/>
                </a:cubicBezTo>
                <a:cubicBezTo>
                  <a:pt x="777" y="1069"/>
                  <a:pt x="783" y="1067"/>
                  <a:pt x="788" y="1064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6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5" y="835"/>
                  <a:pt x="927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7"/>
                  <a:pt x="1052" y="814"/>
                  <a:pt x="1059" y="796"/>
                </a:cubicBezTo>
                <a:cubicBezTo>
                  <a:pt x="1088" y="720"/>
                  <a:pt x="1088" y="720"/>
                  <a:pt x="1088" y="720"/>
                </a:cubicBezTo>
                <a:cubicBezTo>
                  <a:pt x="1099" y="692"/>
                  <a:pt x="1085" y="661"/>
                  <a:pt x="1058" y="651"/>
                </a:cubicBezTo>
                <a:cubicBezTo>
                  <a:pt x="994" y="627"/>
                  <a:pt x="994" y="627"/>
                  <a:pt x="994" y="627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9" y="315"/>
                  <a:pt x="1034" y="301"/>
                  <a:pt x="1009" y="305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6" y="329"/>
                  <a:pt x="936" y="329"/>
                  <a:pt x="936" y="329"/>
                </a:cubicBezTo>
                <a:cubicBezTo>
                  <a:pt x="915" y="294"/>
                  <a:pt x="889" y="263"/>
                  <a:pt x="860" y="236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5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6"/>
                  <a:pt x="783" y="53"/>
                  <a:pt x="771" y="55"/>
                </a:cubicBezTo>
                <a:cubicBezTo>
                  <a:pt x="756" y="58"/>
                  <a:pt x="743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2" y="126"/>
                  <a:pt x="622" y="118"/>
                  <a:pt x="582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1" y="49"/>
                  <a:pt x="385" y="78"/>
                </a:cubicBezTo>
                <a:cubicBezTo>
                  <a:pt x="396" y="145"/>
                  <a:pt x="396" y="145"/>
                  <a:pt x="396" y="145"/>
                </a:cubicBezTo>
                <a:cubicBezTo>
                  <a:pt x="358" y="159"/>
                  <a:pt x="323" y="179"/>
                  <a:pt x="291" y="203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27" y="147"/>
                  <a:pt x="211" y="143"/>
                  <a:pt x="197" y="146"/>
                </a:cubicBezTo>
                <a:cubicBezTo>
                  <a:pt x="185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2" y="247"/>
                  <a:pt x="94" y="281"/>
                  <a:pt x="116" y="300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8"/>
                </a:cubicBezTo>
                <a:cubicBezTo>
                  <a:pt x="907" y="686"/>
                  <a:pt x="785" y="854"/>
                  <a:pt x="607" y="882"/>
                </a:cubicBezTo>
                <a:cubicBezTo>
                  <a:pt x="428" y="910"/>
                  <a:pt x="261" y="787"/>
                  <a:pt x="233" y="609"/>
                </a:cubicBezTo>
                <a:cubicBezTo>
                  <a:pt x="205" y="431"/>
                  <a:pt x="327" y="263"/>
                  <a:pt x="505" y="2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 rot="13659102">
            <a:off x="2123273" y="4794440"/>
            <a:ext cx="1375561" cy="1389126"/>
          </a:xfrm>
          <a:custGeom>
            <a:avLst/>
            <a:gdLst>
              <a:gd name="T0" fmla="*/ 167 w 1103"/>
              <a:gd name="T1" fmla="*/ 344 h 1112"/>
              <a:gd name="T2" fmla="*/ 56 w 1103"/>
              <a:gd name="T3" fmla="*/ 455 h 1112"/>
              <a:gd name="T4" fmla="*/ 2 w 1103"/>
              <a:gd name="T5" fmla="*/ 507 h 1112"/>
              <a:gd name="T6" fmla="*/ 53 w 1103"/>
              <a:gd name="T7" fmla="*/ 643 h 1112"/>
              <a:gd name="T8" fmla="*/ 159 w 1103"/>
              <a:gd name="T9" fmla="*/ 758 h 1112"/>
              <a:gd name="T10" fmla="*/ 99 w 1103"/>
              <a:gd name="T11" fmla="*/ 875 h 1112"/>
              <a:gd name="T12" fmla="*/ 200 w 1103"/>
              <a:gd name="T13" fmla="*/ 958 h 1112"/>
              <a:gd name="T14" fmla="*/ 278 w 1103"/>
              <a:gd name="T15" fmla="*/ 904 h 1112"/>
              <a:gd name="T16" fmla="*/ 367 w 1103"/>
              <a:gd name="T17" fmla="*/ 1032 h 1112"/>
              <a:gd name="T18" fmla="*/ 490 w 1103"/>
              <a:gd name="T19" fmla="*/ 1110 h 1112"/>
              <a:gd name="T20" fmla="*/ 552 w 1103"/>
              <a:gd name="T21" fmla="*/ 1069 h 1112"/>
              <a:gd name="T22" fmla="*/ 625 w 1103"/>
              <a:gd name="T23" fmla="*/ 997 h 1112"/>
              <a:gd name="T24" fmla="*/ 716 w 1103"/>
              <a:gd name="T25" fmla="*/ 1043 h 1112"/>
              <a:gd name="T26" fmla="*/ 788 w 1103"/>
              <a:gd name="T27" fmla="*/ 1064 h 1112"/>
              <a:gd name="T28" fmla="*/ 881 w 1103"/>
              <a:gd name="T29" fmla="*/ 952 h 1112"/>
              <a:gd name="T30" fmla="*/ 927 w 1103"/>
              <a:gd name="T31" fmla="*/ 802 h 1112"/>
              <a:gd name="T32" fmla="*/ 1017 w 1103"/>
              <a:gd name="T33" fmla="*/ 829 h 1112"/>
              <a:gd name="T34" fmla="*/ 1088 w 1103"/>
              <a:gd name="T35" fmla="*/ 720 h 1112"/>
              <a:gd name="T36" fmla="*/ 994 w 1103"/>
              <a:gd name="T37" fmla="*/ 627 h 1112"/>
              <a:gd name="T38" fmla="*/ 1061 w 1103"/>
              <a:gd name="T39" fmla="*/ 485 h 1112"/>
              <a:gd name="T40" fmla="*/ 1067 w 1103"/>
              <a:gd name="T41" fmla="*/ 340 h 1112"/>
              <a:gd name="T42" fmla="*/ 1000 w 1103"/>
              <a:gd name="T43" fmla="*/ 307 h 1112"/>
              <a:gd name="T44" fmla="*/ 860 w 1103"/>
              <a:gd name="T45" fmla="*/ 236 h 1112"/>
              <a:gd name="T46" fmla="*/ 877 w 1103"/>
              <a:gd name="T47" fmla="*/ 105 h 1112"/>
              <a:gd name="T48" fmla="*/ 771 w 1103"/>
              <a:gd name="T49" fmla="*/ 55 h 1112"/>
              <a:gd name="T50" fmla="*/ 699 w 1103"/>
              <a:gd name="T51" fmla="*/ 138 h 1112"/>
              <a:gd name="T52" fmla="*/ 571 w 1103"/>
              <a:gd name="T53" fmla="*/ 48 h 1112"/>
              <a:gd name="T54" fmla="*/ 429 w 1103"/>
              <a:gd name="T55" fmla="*/ 17 h 1112"/>
              <a:gd name="T56" fmla="*/ 396 w 1103"/>
              <a:gd name="T57" fmla="*/ 145 h 1112"/>
              <a:gd name="T58" fmla="*/ 240 w 1103"/>
              <a:gd name="T59" fmla="*/ 158 h 1112"/>
              <a:gd name="T60" fmla="*/ 165 w 1103"/>
              <a:gd name="T61" fmla="*/ 163 h 1112"/>
              <a:gd name="T62" fmla="*/ 116 w 1103"/>
              <a:gd name="T63" fmla="*/ 300 h 1112"/>
              <a:gd name="T64" fmla="*/ 879 w 1103"/>
              <a:gd name="T65" fmla="*/ 508 h 1112"/>
              <a:gd name="T66" fmla="*/ 233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116" y="300"/>
                </a:move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6"/>
                </a:cubicBezTo>
                <a:cubicBezTo>
                  <a:pt x="22" y="459"/>
                  <a:pt x="3" y="481"/>
                  <a:pt x="2" y="507"/>
                </a:cubicBezTo>
                <a:cubicBezTo>
                  <a:pt x="1" y="589"/>
                  <a:pt x="1" y="589"/>
                  <a:pt x="1" y="589"/>
                </a:cubicBezTo>
                <a:cubicBezTo>
                  <a:pt x="0" y="618"/>
                  <a:pt x="23" y="642"/>
                  <a:pt x="53" y="643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9" y="685"/>
                  <a:pt x="142" y="723"/>
                  <a:pt x="159" y="758"/>
                </a:cubicBezTo>
                <a:cubicBezTo>
                  <a:pt x="107" y="800"/>
                  <a:pt x="107" y="800"/>
                  <a:pt x="107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3" y="954"/>
                  <a:pt x="182" y="961"/>
                  <a:pt x="200" y="958"/>
                </a:cubicBezTo>
                <a:cubicBezTo>
                  <a:pt x="209" y="956"/>
                  <a:pt x="217" y="953"/>
                  <a:pt x="225" y="947"/>
                </a:cubicBezTo>
                <a:cubicBezTo>
                  <a:pt x="278" y="904"/>
                  <a:pt x="278" y="904"/>
                  <a:pt x="278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2" y="1061"/>
                  <a:pt x="380" y="1089"/>
                  <a:pt x="409" y="1095"/>
                </a:cubicBezTo>
                <a:cubicBezTo>
                  <a:pt x="490" y="1110"/>
                  <a:pt x="490" y="1110"/>
                  <a:pt x="490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9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5" y="1001"/>
                  <a:pt x="605" y="1000"/>
                  <a:pt x="625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70"/>
                </a:cubicBezTo>
                <a:cubicBezTo>
                  <a:pt x="777" y="1069"/>
                  <a:pt x="783" y="1067"/>
                  <a:pt x="788" y="1064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6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5" y="835"/>
                  <a:pt x="927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7"/>
                  <a:pt x="1052" y="814"/>
                  <a:pt x="1059" y="796"/>
                </a:cubicBezTo>
                <a:cubicBezTo>
                  <a:pt x="1088" y="720"/>
                  <a:pt x="1088" y="720"/>
                  <a:pt x="1088" y="720"/>
                </a:cubicBezTo>
                <a:cubicBezTo>
                  <a:pt x="1099" y="692"/>
                  <a:pt x="1085" y="661"/>
                  <a:pt x="1058" y="651"/>
                </a:cubicBezTo>
                <a:cubicBezTo>
                  <a:pt x="994" y="627"/>
                  <a:pt x="994" y="627"/>
                  <a:pt x="994" y="627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9" y="315"/>
                  <a:pt x="1034" y="301"/>
                  <a:pt x="1009" y="305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6" y="329"/>
                  <a:pt x="936" y="329"/>
                  <a:pt x="936" y="329"/>
                </a:cubicBezTo>
                <a:cubicBezTo>
                  <a:pt x="915" y="294"/>
                  <a:pt x="889" y="263"/>
                  <a:pt x="860" y="236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5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6"/>
                  <a:pt x="783" y="53"/>
                  <a:pt x="771" y="55"/>
                </a:cubicBezTo>
                <a:cubicBezTo>
                  <a:pt x="756" y="58"/>
                  <a:pt x="743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2" y="126"/>
                  <a:pt x="622" y="118"/>
                  <a:pt x="582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1" y="49"/>
                  <a:pt x="385" y="78"/>
                </a:cubicBezTo>
                <a:cubicBezTo>
                  <a:pt x="396" y="145"/>
                  <a:pt x="396" y="145"/>
                  <a:pt x="396" y="145"/>
                </a:cubicBezTo>
                <a:cubicBezTo>
                  <a:pt x="358" y="159"/>
                  <a:pt x="323" y="179"/>
                  <a:pt x="291" y="203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27" y="147"/>
                  <a:pt x="211" y="143"/>
                  <a:pt x="197" y="146"/>
                </a:cubicBezTo>
                <a:cubicBezTo>
                  <a:pt x="185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2" y="247"/>
                  <a:pt x="94" y="281"/>
                  <a:pt x="116" y="300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8"/>
                </a:cubicBezTo>
                <a:cubicBezTo>
                  <a:pt x="907" y="686"/>
                  <a:pt x="785" y="854"/>
                  <a:pt x="607" y="882"/>
                </a:cubicBezTo>
                <a:cubicBezTo>
                  <a:pt x="428" y="910"/>
                  <a:pt x="261" y="787"/>
                  <a:pt x="233" y="609"/>
                </a:cubicBezTo>
                <a:cubicBezTo>
                  <a:pt x="205" y="431"/>
                  <a:pt x="327" y="263"/>
                  <a:pt x="505" y="2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076527" y="2581078"/>
            <a:ext cx="424024" cy="437892"/>
            <a:chOff x="6522529" y="1013536"/>
            <a:chExt cx="485342" cy="501216"/>
          </a:xfrm>
          <a:solidFill>
            <a:schemeClr val="bg2">
              <a:lumMod val="25000"/>
            </a:schemeClr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78926" y="3658677"/>
            <a:ext cx="663906" cy="743673"/>
            <a:chOff x="7464788" y="910955"/>
            <a:chExt cx="630611" cy="706378"/>
          </a:xfrm>
          <a:solidFill>
            <a:schemeClr val="bg1">
              <a:lumMod val="50000"/>
            </a:schemeClr>
          </a:solidFill>
        </p:grpSpPr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7584849" y="1003041"/>
              <a:ext cx="390489" cy="524538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7674603" y="1497272"/>
              <a:ext cx="209815" cy="120061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7674603" y="1348070"/>
              <a:ext cx="209815" cy="29141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7673437" y="1360892"/>
              <a:ext cx="212146" cy="61779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7673437" y="1421505"/>
              <a:ext cx="212146" cy="6061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7464788" y="1197703"/>
              <a:ext cx="89754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8004479" y="1197703"/>
              <a:ext cx="90920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643131" y="910955"/>
              <a:ext cx="64110" cy="92086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7852946" y="910955"/>
              <a:ext cx="64110" cy="92086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7492763" y="1031016"/>
              <a:ext cx="94417" cy="61779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7973007" y="1031016"/>
              <a:ext cx="94417" cy="61779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41" name="Freeform 34"/>
          <p:cNvSpPr>
            <a:spLocks noEditPoints="1"/>
          </p:cNvSpPr>
          <p:nvPr/>
        </p:nvSpPr>
        <p:spPr bwMode="auto">
          <a:xfrm rot="5400000">
            <a:off x="2600589" y="5323060"/>
            <a:ext cx="420928" cy="331886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圆角矩形 41"/>
          <p:cNvSpPr/>
          <p:nvPr/>
        </p:nvSpPr>
        <p:spPr>
          <a:xfrm>
            <a:off x="6024333" y="2820307"/>
            <a:ext cx="776515" cy="6096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01</a:t>
            </a:r>
            <a:endParaRPr lang="zh-CN" altLang="en-US" sz="2800" b="1" dirty="0"/>
          </a:p>
        </p:txBody>
      </p:sp>
      <p:sp>
        <p:nvSpPr>
          <p:cNvPr id="44" name="圆角矩形 43"/>
          <p:cNvSpPr/>
          <p:nvPr/>
        </p:nvSpPr>
        <p:spPr>
          <a:xfrm>
            <a:off x="6024333" y="3995964"/>
            <a:ext cx="776515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sp>
        <p:nvSpPr>
          <p:cNvPr id="46" name="圆角矩形 45"/>
          <p:cNvSpPr/>
          <p:nvPr/>
        </p:nvSpPr>
        <p:spPr>
          <a:xfrm>
            <a:off x="6024333" y="5171621"/>
            <a:ext cx="776515" cy="6096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03</a:t>
            </a:r>
            <a:endParaRPr lang="zh-CN" altLang="en-US" sz="28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7403190" y="2776208"/>
            <a:ext cx="3626760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403190" y="3903968"/>
            <a:ext cx="3626760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403190" y="5066018"/>
            <a:ext cx="3626760" cy="8002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charset="-122"/>
            </a:endParaRPr>
          </a:p>
          <a:p>
            <a:r>
              <a:rPr lang="en-US" altLang="zh-CN" sz="14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pic>
        <p:nvPicPr>
          <p:cNvPr id="2" name="图片 1" descr="C:\Users\Air\Desktop\黑白欧美风\黑白欧美风IMG_1489.JPG黑白欧美风IMG_148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955" y="152400"/>
            <a:ext cx="2794635" cy="1689735"/>
          </a:xfrm>
          <a:prstGeom prst="rect">
            <a:avLst/>
          </a:prstGeom>
        </p:spPr>
      </p:pic>
      <p:pic>
        <p:nvPicPr>
          <p:cNvPr id="3" name="图片 2" descr="portrait-1535266__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695" y="441960"/>
            <a:ext cx="2682240" cy="1605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wipe dir="r"/>
      </p:transition>
    </mc:Choice>
    <mc:Fallback xmlns="">
      <p:transition spd="slow" advTm="4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41" grpId="0" bldLvl="0" animBg="1"/>
      <p:bldP spid="42" grpId="0" bldLvl="0" animBg="1"/>
      <p:bldP spid="44" grpId="0" bldLvl="0" animBg="1"/>
      <p:bldP spid="46" grpId="0" bldLvl="0" animBg="1"/>
      <p:bldP spid="48" grpId="0" bldLvl="0" animBg="1"/>
      <p:bldP spid="49" grpId="0" bldLvl="0" animBg="1"/>
      <p:bldP spid="50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模板页面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C5B6"/>
      </a:accent1>
      <a:accent2>
        <a:srgbClr val="262626"/>
      </a:accent2>
      <a:accent3>
        <a:srgbClr val="2DC450"/>
      </a:accent3>
      <a:accent4>
        <a:srgbClr val="1C7831"/>
      </a:accent4>
      <a:accent5>
        <a:srgbClr val="3B3B3B"/>
      </a:accent5>
      <a:accent6>
        <a:srgbClr val="C4C4C4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charset="-122"/>
            <a:ea typeface="微软雅黑" panose="020B050302020402020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charset="-122"/>
            <a:ea typeface="微软雅黑" panose="020B050302020402020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宽屏</PresentationFormat>
  <Paragraphs>138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Gill Sans</vt:lpstr>
      <vt:lpstr>方正正黑简体</vt:lpstr>
      <vt:lpstr>时尚中黑简体</vt:lpstr>
      <vt:lpstr>宋体</vt:lpstr>
      <vt:lpstr>微软雅黑</vt:lpstr>
      <vt:lpstr>Arial</vt:lpstr>
      <vt:lpstr>Calibri</vt:lpstr>
      <vt:lpstr>Calibri Light</vt:lpstr>
      <vt:lpstr>Century Gothic</vt:lpstr>
      <vt:lpstr>Segoe Print</vt:lpstr>
      <vt:lpstr>Office 主题</vt:lpstr>
      <vt:lpstr>1_Office 主题</vt:lpstr>
      <vt:lpstr>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31</cp:revision>
  <dcterms:created xsi:type="dcterms:W3CDTF">2016-11-19T06:00:00Z</dcterms:created>
  <dcterms:modified xsi:type="dcterms:W3CDTF">2021-01-04T13:46:03Z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