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8" r:id="rId2"/>
    <p:sldId id="261" r:id="rId3"/>
    <p:sldId id="257" r:id="rId4"/>
    <p:sldId id="259" r:id="rId5"/>
    <p:sldId id="260" r:id="rId6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7676"/>
    <a:srgbClr val="29A4D0"/>
    <a:srgbClr val="EE0F68"/>
    <a:srgbClr val="FAFAFA"/>
    <a:srgbClr val="E6E6E6"/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-5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235D1471-22BF-4FB2-B162-6C551F8C8BCB}" type="datetimeFigureOut">
              <a:rPr lang="zh-CN" altLang="en-US"/>
              <a:t>2021/1/4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8983A02A-10FB-46B7-8864-6C105D75A1B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765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2765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1F7BF1-0FCB-4DB7-A569-EFCE4E69C8D6}" type="slidenum">
              <a:rPr lang="zh-CN" altLang="en-US"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F47E0-0DE0-48D3-AAE3-4C4245F0A407}" type="datetimeFigureOut">
              <a:rPr lang="zh-CN" altLang="en-US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1B4BD-29A9-4F1F-BDAE-1D169C5B8AA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313F0-784F-4FC8-8D7D-ABA5E5C03F68}" type="datetimeFigureOut">
              <a:rPr lang="zh-CN" altLang="en-US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53163-822B-4F5E-8BB1-61002313C27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FC3F0-B44F-49DE-B526-0688C0EA1B0D}" type="datetimeFigureOut">
              <a:rPr lang="zh-CN" altLang="en-US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76B48-7BA9-4296-BF2D-097E40A29F6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83230-9AC9-40C3-BCEA-71AD3EE64011}" type="datetimeFigureOut">
              <a:rPr lang="zh-CN" altLang="en-US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9B3DB-3B31-4200-A3C4-30EA255711A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5D11A-0BB5-4CFC-B398-BAEC08B02F70}" type="datetimeFigureOut">
              <a:rPr lang="zh-CN" altLang="en-US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456EC-F85D-41C8-90F6-112BA9CDB8E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6050F-77FA-4255-9583-56FB0A1314E7}" type="datetimeFigureOut">
              <a:rPr lang="zh-CN" altLang="en-US"/>
              <a:t>2021/1/4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08503-F429-4DE1-B118-1D263DC4DBB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5C3A8-3420-4EC2-B4F3-BEE2FCF22802}" type="datetimeFigureOut">
              <a:rPr lang="zh-CN" altLang="en-US"/>
              <a:t>2021/1/4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3020A-23CC-494A-861B-0FE9AC39818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3E992-B7C1-4DFC-BB67-79DCAE249898}" type="datetimeFigureOut">
              <a:rPr lang="zh-CN" altLang="en-US"/>
              <a:t>2021/1/4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64330-48F9-481F-ABDF-B9DF595EB06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F00C1-7296-4C14-A868-DE37B22113F1}" type="datetimeFigureOut">
              <a:rPr lang="zh-CN" altLang="en-US"/>
              <a:t>2021/1/4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8B64-7655-4FBF-B94B-F495DBC77A7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A1E89-88F6-42E4-B419-DF06AE702D96}" type="datetimeFigureOut">
              <a:rPr lang="zh-CN" altLang="en-US"/>
              <a:t>2021/1/4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D7365-5274-4C97-B738-ADC7604960F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3075D-9249-4396-8AFE-2CCB8BE915DC}" type="datetimeFigureOut">
              <a:rPr lang="zh-CN" altLang="en-US"/>
              <a:t>2021/1/4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CBE3F-27E6-4864-A23E-D1E5D85A146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rgbClr val="E6E6E6"/>
          </a:fgClr>
          <a:bgClr>
            <a:srgbClr val="FAFAFA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8D86F27-B21F-4292-9A56-476AB3D30010}" type="datetimeFigureOut">
              <a:rPr lang="zh-CN" altLang="en-US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8F76DEC-53A2-4CDF-8F72-85D97D8F58F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等腰三角形 11"/>
          <p:cNvSpPr/>
          <p:nvPr/>
        </p:nvSpPr>
        <p:spPr>
          <a:xfrm rot="13558710">
            <a:off x="7777957" y="-623094"/>
            <a:ext cx="1198562" cy="3095625"/>
          </a:xfrm>
          <a:prstGeom prst="triangle">
            <a:avLst>
              <a:gd name="adj" fmla="val 65111"/>
            </a:avLst>
          </a:prstGeom>
          <a:solidFill>
            <a:srgbClr val="29A4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" name="任意多边形 8"/>
          <p:cNvSpPr/>
          <p:nvPr/>
        </p:nvSpPr>
        <p:spPr>
          <a:xfrm>
            <a:off x="1749425" y="2146300"/>
            <a:ext cx="4533900" cy="2997200"/>
          </a:xfrm>
          <a:custGeom>
            <a:avLst/>
            <a:gdLst>
              <a:gd name="connsiteX0" fmla="*/ 1638300 w 4533900"/>
              <a:gd name="connsiteY0" fmla="*/ 0 h 2997200"/>
              <a:gd name="connsiteX1" fmla="*/ 4533900 w 4533900"/>
              <a:gd name="connsiteY1" fmla="*/ 762000 h 2997200"/>
              <a:gd name="connsiteX2" fmla="*/ 0 w 4533900"/>
              <a:gd name="connsiteY2" fmla="*/ 2997200 h 2997200"/>
              <a:gd name="connsiteX3" fmla="*/ 1638300 w 4533900"/>
              <a:gd name="connsiteY3" fmla="*/ 0 h 299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33900" h="2997200">
                <a:moveTo>
                  <a:pt x="1638300" y="0"/>
                </a:moveTo>
                <a:lnTo>
                  <a:pt x="4533900" y="762000"/>
                </a:lnTo>
                <a:lnTo>
                  <a:pt x="0" y="2997200"/>
                </a:lnTo>
                <a:lnTo>
                  <a:pt x="1638300" y="0"/>
                </a:lnTo>
                <a:close/>
              </a:path>
            </a:pathLst>
          </a:custGeom>
          <a:solidFill>
            <a:srgbClr val="29A4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任意多边形 4"/>
          <p:cNvSpPr/>
          <p:nvPr/>
        </p:nvSpPr>
        <p:spPr>
          <a:xfrm>
            <a:off x="0" y="1460500"/>
            <a:ext cx="3435350" cy="3683000"/>
          </a:xfrm>
          <a:custGeom>
            <a:avLst/>
            <a:gdLst>
              <a:gd name="connsiteX0" fmla="*/ 0 w 3435179"/>
              <a:gd name="connsiteY0" fmla="*/ 3657600 h 3682313"/>
              <a:gd name="connsiteX1" fmla="*/ 1754660 w 3435179"/>
              <a:gd name="connsiteY1" fmla="*/ 3682313 h 3682313"/>
              <a:gd name="connsiteX2" fmla="*/ 3385752 w 3435179"/>
              <a:gd name="connsiteY2" fmla="*/ 630194 h 3682313"/>
              <a:gd name="connsiteX3" fmla="*/ 3435179 w 3435179"/>
              <a:gd name="connsiteY3" fmla="*/ 0 h 3682313"/>
              <a:gd name="connsiteX4" fmla="*/ 12357 w 3435179"/>
              <a:gd name="connsiteY4" fmla="*/ 2792627 h 3682313"/>
              <a:gd name="connsiteX5" fmla="*/ 0 w 3435179"/>
              <a:gd name="connsiteY5" fmla="*/ 3657600 h 3682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35179" h="3682313">
                <a:moveTo>
                  <a:pt x="0" y="3657600"/>
                </a:moveTo>
                <a:lnTo>
                  <a:pt x="1754660" y="3682313"/>
                </a:lnTo>
                <a:lnTo>
                  <a:pt x="3385752" y="630194"/>
                </a:lnTo>
                <a:lnTo>
                  <a:pt x="3435179" y="0"/>
                </a:lnTo>
                <a:lnTo>
                  <a:pt x="12357" y="2792627"/>
                </a:lnTo>
                <a:lnTo>
                  <a:pt x="0" y="3657600"/>
                </a:lnTo>
                <a:close/>
              </a:path>
            </a:pathLst>
          </a:custGeom>
          <a:solidFill>
            <a:srgbClr val="EE0F68"/>
          </a:solidFill>
          <a:ln>
            <a:noFill/>
          </a:ln>
          <a:effectLst>
            <a:outerShdw blurRad="76200" dist="50800" dir="2700000" sx="100500" sy="100500" algn="tl" rotWithShape="0">
              <a:prstClr val="black">
                <a:alpha val="9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" name="任意多边形 10"/>
          <p:cNvSpPr/>
          <p:nvPr/>
        </p:nvSpPr>
        <p:spPr>
          <a:xfrm>
            <a:off x="5513388" y="-258763"/>
            <a:ext cx="3303587" cy="2100263"/>
          </a:xfrm>
          <a:custGeom>
            <a:avLst/>
            <a:gdLst>
              <a:gd name="connsiteX0" fmla="*/ 0 w 3225113"/>
              <a:gd name="connsiteY0" fmla="*/ 1692876 h 2100649"/>
              <a:gd name="connsiteX1" fmla="*/ 1556951 w 3225113"/>
              <a:gd name="connsiteY1" fmla="*/ 2100649 h 2100649"/>
              <a:gd name="connsiteX2" fmla="*/ 3225113 w 3225113"/>
              <a:gd name="connsiteY2" fmla="*/ 0 h 2100649"/>
              <a:gd name="connsiteX3" fmla="*/ 0 w 3225113"/>
              <a:gd name="connsiteY3" fmla="*/ 1692876 h 2100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25113" h="2100649">
                <a:moveTo>
                  <a:pt x="0" y="1692876"/>
                </a:moveTo>
                <a:lnTo>
                  <a:pt x="1556951" y="2100649"/>
                </a:lnTo>
                <a:lnTo>
                  <a:pt x="3225113" y="0"/>
                </a:lnTo>
                <a:lnTo>
                  <a:pt x="0" y="1692876"/>
                </a:lnTo>
                <a:close/>
              </a:path>
            </a:pathLst>
          </a:custGeom>
          <a:solidFill>
            <a:srgbClr val="EE0F68"/>
          </a:solidFill>
          <a:ln>
            <a:noFill/>
          </a:ln>
          <a:effectLst>
            <a:outerShdw blurRad="76200" dist="50800" dir="2700000" sx="100500" sy="100500" algn="tl" rotWithShape="0">
              <a:prstClr val="black">
                <a:alpha val="9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6629" name="TextBox 12"/>
          <p:cNvSpPr txBox="1">
            <a:spLocks noChangeArrowheads="1"/>
          </p:cNvSpPr>
          <p:nvPr/>
        </p:nvSpPr>
        <p:spPr bwMode="auto">
          <a:xfrm rot="934107">
            <a:off x="3727450" y="1365250"/>
            <a:ext cx="3203575" cy="9223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5400" b="1">
                <a:solidFill>
                  <a:srgbClr val="7676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公司名称</a:t>
            </a:r>
          </a:p>
        </p:txBody>
      </p:sp>
      <p:sp>
        <p:nvSpPr>
          <p:cNvPr id="26630" name="TextBox 13"/>
          <p:cNvSpPr txBox="1">
            <a:spLocks noChangeArrowheads="1"/>
          </p:cNvSpPr>
          <p:nvPr/>
        </p:nvSpPr>
        <p:spPr bwMode="auto">
          <a:xfrm rot="934107">
            <a:off x="3678238" y="2147888"/>
            <a:ext cx="2736850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000">
                <a:solidFill>
                  <a:srgbClr val="7676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Company Name</a:t>
            </a:r>
            <a:endParaRPr lang="zh-CN" altLang="en-US" sz="2000">
              <a:solidFill>
                <a:srgbClr val="76767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631" name="TextBox 15"/>
          <p:cNvSpPr txBox="1">
            <a:spLocks noChangeArrowheads="1"/>
          </p:cNvSpPr>
          <p:nvPr/>
        </p:nvSpPr>
        <p:spPr bwMode="auto">
          <a:xfrm>
            <a:off x="468313" y="141288"/>
            <a:ext cx="989012" cy="338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1600">
                <a:solidFill>
                  <a:srgbClr val="7676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LOGO</a:t>
            </a:r>
            <a:endParaRPr lang="zh-CN" altLang="en-US" sz="1600">
              <a:solidFill>
                <a:srgbClr val="76767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743075" y="2286000"/>
            <a:ext cx="1989138" cy="2867025"/>
          </a:xfrm>
          <a:custGeom>
            <a:avLst/>
            <a:gdLst>
              <a:gd name="connsiteX0" fmla="*/ 1989438 w 1989438"/>
              <a:gd name="connsiteY0" fmla="*/ 0 h 2866768"/>
              <a:gd name="connsiteX1" fmla="*/ 0 w 1989438"/>
              <a:gd name="connsiteY1" fmla="*/ 2866768 h 2866768"/>
              <a:gd name="connsiteX2" fmla="*/ 1495168 w 1989438"/>
              <a:gd name="connsiteY2" fmla="*/ 0 h 2866768"/>
              <a:gd name="connsiteX3" fmla="*/ 1989438 w 1989438"/>
              <a:gd name="connsiteY3" fmla="*/ 0 h 2866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9438" h="2866768">
                <a:moveTo>
                  <a:pt x="1989438" y="0"/>
                </a:moveTo>
                <a:lnTo>
                  <a:pt x="0" y="2866768"/>
                </a:lnTo>
                <a:lnTo>
                  <a:pt x="1495168" y="0"/>
                </a:lnTo>
                <a:lnTo>
                  <a:pt x="1989438" y="0"/>
                </a:lnTo>
                <a:close/>
              </a:path>
            </a:pathLst>
          </a:custGeom>
          <a:solidFill>
            <a:srgbClr val="29A4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任意多边形 1"/>
          <p:cNvSpPr/>
          <p:nvPr/>
        </p:nvSpPr>
        <p:spPr>
          <a:xfrm>
            <a:off x="0" y="36513"/>
            <a:ext cx="3448050" cy="5116512"/>
          </a:xfrm>
          <a:custGeom>
            <a:avLst/>
            <a:gdLst>
              <a:gd name="connsiteX0" fmla="*/ 0 w 3447535"/>
              <a:gd name="connsiteY0" fmla="*/ 5103341 h 5115698"/>
              <a:gd name="connsiteX1" fmla="*/ 1705233 w 3447535"/>
              <a:gd name="connsiteY1" fmla="*/ 5115698 h 5115698"/>
              <a:gd name="connsiteX2" fmla="*/ 3249827 w 3447535"/>
              <a:gd name="connsiteY2" fmla="*/ 2224216 h 5115698"/>
              <a:gd name="connsiteX3" fmla="*/ 3447535 w 3447535"/>
              <a:gd name="connsiteY3" fmla="*/ 0 h 5115698"/>
              <a:gd name="connsiteX4" fmla="*/ 24714 w 3447535"/>
              <a:gd name="connsiteY4" fmla="*/ 3892379 h 5115698"/>
              <a:gd name="connsiteX5" fmla="*/ 0 w 3447535"/>
              <a:gd name="connsiteY5" fmla="*/ 5103341 h 5115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47535" h="5115698">
                <a:moveTo>
                  <a:pt x="0" y="5103341"/>
                </a:moveTo>
                <a:lnTo>
                  <a:pt x="1705233" y="5115698"/>
                </a:lnTo>
                <a:lnTo>
                  <a:pt x="3249827" y="2224216"/>
                </a:lnTo>
                <a:lnTo>
                  <a:pt x="3447535" y="0"/>
                </a:lnTo>
                <a:lnTo>
                  <a:pt x="24714" y="3892379"/>
                </a:lnTo>
                <a:lnTo>
                  <a:pt x="0" y="5103341"/>
                </a:lnTo>
                <a:close/>
              </a:path>
            </a:pathLst>
          </a:custGeom>
          <a:solidFill>
            <a:srgbClr val="EE0F68"/>
          </a:solidFill>
          <a:ln>
            <a:noFill/>
          </a:ln>
          <a:effectLst>
            <a:outerShdw blurRad="63500" dist="38100" dir="2700000" sx="100500" sy="100500" algn="tl" rotWithShape="0">
              <a:prstClr val="black">
                <a:alpha val="9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8675" name="TextBox 16"/>
          <p:cNvSpPr txBox="1">
            <a:spLocks noChangeArrowheads="1"/>
          </p:cNvSpPr>
          <p:nvPr/>
        </p:nvSpPr>
        <p:spPr bwMode="auto">
          <a:xfrm rot="-3268916">
            <a:off x="1792288" y="3741737"/>
            <a:ext cx="21463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2800" b="1">
                <a:solidFill>
                  <a:srgbClr val="7676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   录</a:t>
            </a:r>
          </a:p>
        </p:txBody>
      </p:sp>
      <p:sp>
        <p:nvSpPr>
          <p:cNvPr id="28676" name="TextBox 17"/>
          <p:cNvSpPr txBox="1">
            <a:spLocks noChangeArrowheads="1"/>
          </p:cNvSpPr>
          <p:nvPr/>
        </p:nvSpPr>
        <p:spPr bwMode="auto">
          <a:xfrm>
            <a:off x="468313" y="141288"/>
            <a:ext cx="989012" cy="338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1600">
                <a:solidFill>
                  <a:srgbClr val="7676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LOGO</a:t>
            </a:r>
            <a:endParaRPr lang="zh-CN" altLang="en-US" sz="1600">
              <a:solidFill>
                <a:srgbClr val="76767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任意多边形 19"/>
          <p:cNvSpPr/>
          <p:nvPr/>
        </p:nvSpPr>
        <p:spPr>
          <a:xfrm>
            <a:off x="3454400" y="1193800"/>
            <a:ext cx="1231900" cy="647700"/>
          </a:xfrm>
          <a:custGeom>
            <a:avLst/>
            <a:gdLst>
              <a:gd name="connsiteX0" fmla="*/ 0 w 1231900"/>
              <a:gd name="connsiteY0" fmla="*/ 647700 h 647700"/>
              <a:gd name="connsiteX1" fmla="*/ 419100 w 1231900"/>
              <a:gd name="connsiteY1" fmla="*/ 0 h 647700"/>
              <a:gd name="connsiteX2" fmla="*/ 1231900 w 1231900"/>
              <a:gd name="connsiteY2" fmla="*/ 0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1900" h="647700">
                <a:moveTo>
                  <a:pt x="0" y="647700"/>
                </a:moveTo>
                <a:lnTo>
                  <a:pt x="419100" y="0"/>
                </a:lnTo>
                <a:lnTo>
                  <a:pt x="1231900" y="0"/>
                </a:ln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3" name="任意多边形 22"/>
          <p:cNvSpPr/>
          <p:nvPr/>
        </p:nvSpPr>
        <p:spPr>
          <a:xfrm>
            <a:off x="2971800" y="2713038"/>
            <a:ext cx="2362200" cy="2422525"/>
          </a:xfrm>
          <a:custGeom>
            <a:avLst/>
            <a:gdLst>
              <a:gd name="connsiteX0" fmla="*/ 0 w 2362200"/>
              <a:gd name="connsiteY0" fmla="*/ 2423160 h 2423160"/>
              <a:gd name="connsiteX1" fmla="*/ 1546860 w 2362200"/>
              <a:gd name="connsiteY1" fmla="*/ 0 h 2423160"/>
              <a:gd name="connsiteX2" fmla="*/ 2362200 w 2362200"/>
              <a:gd name="connsiteY2" fmla="*/ 0 h 2423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62200" h="2423160">
                <a:moveTo>
                  <a:pt x="0" y="2423160"/>
                </a:moveTo>
                <a:lnTo>
                  <a:pt x="1546860" y="0"/>
                </a:lnTo>
                <a:lnTo>
                  <a:pt x="2362200" y="0"/>
                </a:ln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4" name="任意多边形 23"/>
          <p:cNvSpPr/>
          <p:nvPr/>
        </p:nvSpPr>
        <p:spPr>
          <a:xfrm>
            <a:off x="3897313" y="3573463"/>
            <a:ext cx="1760537" cy="1554162"/>
          </a:xfrm>
          <a:custGeom>
            <a:avLst/>
            <a:gdLst>
              <a:gd name="connsiteX0" fmla="*/ 0 w 1760220"/>
              <a:gd name="connsiteY0" fmla="*/ 1554480 h 1554480"/>
              <a:gd name="connsiteX1" fmla="*/ 960120 w 1760220"/>
              <a:gd name="connsiteY1" fmla="*/ 0 h 1554480"/>
              <a:gd name="connsiteX2" fmla="*/ 1760220 w 1760220"/>
              <a:gd name="connsiteY2" fmla="*/ 0 h 1554480"/>
              <a:gd name="connsiteX3" fmla="*/ 1760220 w 1760220"/>
              <a:gd name="connsiteY3" fmla="*/ 0 h 1554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0220" h="1554480">
                <a:moveTo>
                  <a:pt x="0" y="1554480"/>
                </a:moveTo>
                <a:lnTo>
                  <a:pt x="960120" y="0"/>
                </a:lnTo>
                <a:lnTo>
                  <a:pt x="1760220" y="0"/>
                </a:lnTo>
                <a:lnTo>
                  <a:pt x="1760220" y="0"/>
                </a:ln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5" name="任意多边形 24"/>
          <p:cNvSpPr/>
          <p:nvPr/>
        </p:nvSpPr>
        <p:spPr>
          <a:xfrm>
            <a:off x="3262313" y="1927225"/>
            <a:ext cx="1692275" cy="1397000"/>
          </a:xfrm>
          <a:custGeom>
            <a:avLst/>
            <a:gdLst>
              <a:gd name="connsiteX0" fmla="*/ 1692875 w 1692875"/>
              <a:gd name="connsiteY0" fmla="*/ 0 h 1396314"/>
              <a:gd name="connsiteX1" fmla="*/ 902043 w 1692875"/>
              <a:gd name="connsiteY1" fmla="*/ 0 h 1396314"/>
              <a:gd name="connsiteX2" fmla="*/ 0 w 1692875"/>
              <a:gd name="connsiteY2" fmla="*/ 1396314 h 1396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2875" h="1396314">
                <a:moveTo>
                  <a:pt x="1692875" y="0"/>
                </a:moveTo>
                <a:lnTo>
                  <a:pt x="902043" y="0"/>
                </a:lnTo>
                <a:lnTo>
                  <a:pt x="0" y="1396314"/>
                </a:ln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8681" name="TextBox 25"/>
          <p:cNvSpPr txBox="1">
            <a:spLocks noChangeArrowheads="1"/>
          </p:cNvSpPr>
          <p:nvPr/>
        </p:nvSpPr>
        <p:spPr bwMode="auto">
          <a:xfrm>
            <a:off x="4725988" y="1044575"/>
            <a:ext cx="1652587" cy="307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1400" b="1">
                <a:solidFill>
                  <a:srgbClr val="7676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请在此处输入内容</a:t>
            </a:r>
            <a:endParaRPr lang="en-US" altLang="zh-CN" sz="1400" b="1">
              <a:solidFill>
                <a:srgbClr val="76767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682" name="TextBox 26"/>
          <p:cNvSpPr txBox="1">
            <a:spLocks noChangeArrowheads="1"/>
          </p:cNvSpPr>
          <p:nvPr/>
        </p:nvSpPr>
        <p:spPr bwMode="auto">
          <a:xfrm>
            <a:off x="5016500" y="1773238"/>
            <a:ext cx="1651000" cy="307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1400" b="1">
                <a:solidFill>
                  <a:srgbClr val="7676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请在此处输入内容</a:t>
            </a:r>
            <a:endParaRPr lang="en-US" altLang="zh-CN" sz="1400" b="1">
              <a:solidFill>
                <a:srgbClr val="76767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683" name="TextBox 27"/>
          <p:cNvSpPr txBox="1">
            <a:spLocks noChangeArrowheads="1"/>
          </p:cNvSpPr>
          <p:nvPr/>
        </p:nvSpPr>
        <p:spPr bwMode="auto">
          <a:xfrm>
            <a:off x="5432425" y="2559050"/>
            <a:ext cx="1652588" cy="307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1400" b="1">
                <a:solidFill>
                  <a:srgbClr val="7676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请在此处输入内容</a:t>
            </a:r>
            <a:endParaRPr lang="en-US" altLang="zh-CN" sz="1400" b="1">
              <a:solidFill>
                <a:srgbClr val="76767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684" name="TextBox 28"/>
          <p:cNvSpPr txBox="1">
            <a:spLocks noChangeArrowheads="1"/>
          </p:cNvSpPr>
          <p:nvPr/>
        </p:nvSpPr>
        <p:spPr bwMode="auto">
          <a:xfrm>
            <a:off x="5713413" y="3419475"/>
            <a:ext cx="1651000" cy="307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1400" b="1">
                <a:solidFill>
                  <a:srgbClr val="7676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请在此处输入内容</a:t>
            </a:r>
            <a:endParaRPr lang="en-US" altLang="zh-CN" sz="1400" b="1">
              <a:solidFill>
                <a:srgbClr val="76767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>
          <a:xfrm>
            <a:off x="3916363" y="1531938"/>
            <a:ext cx="3473450" cy="2001837"/>
          </a:xfrm>
          <a:custGeom>
            <a:avLst/>
            <a:gdLst>
              <a:gd name="connsiteX0" fmla="*/ 3472249 w 3472249"/>
              <a:gd name="connsiteY0" fmla="*/ 2001794 h 2001794"/>
              <a:gd name="connsiteX1" fmla="*/ 3064476 w 3472249"/>
              <a:gd name="connsiteY1" fmla="*/ 0 h 2001794"/>
              <a:gd name="connsiteX2" fmla="*/ 0 w 3472249"/>
              <a:gd name="connsiteY2" fmla="*/ 568411 h 2001794"/>
              <a:gd name="connsiteX3" fmla="*/ 395416 w 3472249"/>
              <a:gd name="connsiteY3" fmla="*/ 1977081 h 2001794"/>
              <a:gd name="connsiteX4" fmla="*/ 3472249 w 3472249"/>
              <a:gd name="connsiteY4" fmla="*/ 2001794 h 2001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2249" h="2001794">
                <a:moveTo>
                  <a:pt x="3472249" y="2001794"/>
                </a:moveTo>
                <a:lnTo>
                  <a:pt x="3064476" y="0"/>
                </a:lnTo>
                <a:lnTo>
                  <a:pt x="0" y="568411"/>
                </a:lnTo>
                <a:lnTo>
                  <a:pt x="395416" y="1977081"/>
                </a:lnTo>
                <a:lnTo>
                  <a:pt x="3472249" y="2001794"/>
                </a:lnTo>
                <a:close/>
              </a:path>
            </a:pathLst>
          </a:custGeom>
          <a:solidFill>
            <a:srgbClr val="29A4D0"/>
          </a:solidFill>
          <a:ln>
            <a:noFill/>
          </a:ln>
          <a:effectLst>
            <a:outerShdw blurRad="63500" dist="38100" dir="2700000" sx="100500" sy="100500" algn="tl" rotWithShape="0">
              <a:prstClr val="black">
                <a:alpha val="9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任意多边形 5"/>
          <p:cNvSpPr/>
          <p:nvPr/>
        </p:nvSpPr>
        <p:spPr>
          <a:xfrm>
            <a:off x="1743075" y="542925"/>
            <a:ext cx="3260725" cy="2001838"/>
          </a:xfrm>
          <a:custGeom>
            <a:avLst/>
            <a:gdLst>
              <a:gd name="connsiteX0" fmla="*/ 630194 w 3262183"/>
              <a:gd name="connsiteY0" fmla="*/ 0 h 2001795"/>
              <a:gd name="connsiteX1" fmla="*/ 0 w 3262183"/>
              <a:gd name="connsiteY1" fmla="*/ 1618735 h 2001795"/>
              <a:gd name="connsiteX2" fmla="*/ 3262183 w 3262183"/>
              <a:gd name="connsiteY2" fmla="*/ 2001795 h 2001795"/>
              <a:gd name="connsiteX3" fmla="*/ 3150973 w 3262183"/>
              <a:gd name="connsiteY3" fmla="*/ 840260 h 2001795"/>
              <a:gd name="connsiteX4" fmla="*/ 630194 w 3262183"/>
              <a:gd name="connsiteY4" fmla="*/ 0 h 2001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62183" h="2001795">
                <a:moveTo>
                  <a:pt x="630194" y="0"/>
                </a:moveTo>
                <a:lnTo>
                  <a:pt x="0" y="1618735"/>
                </a:lnTo>
                <a:lnTo>
                  <a:pt x="3262183" y="2001795"/>
                </a:lnTo>
                <a:lnTo>
                  <a:pt x="3150973" y="840260"/>
                </a:lnTo>
                <a:lnTo>
                  <a:pt x="630194" y="0"/>
                </a:lnTo>
                <a:close/>
              </a:path>
            </a:pathLst>
          </a:custGeom>
          <a:solidFill>
            <a:srgbClr val="EE0F68"/>
          </a:solidFill>
          <a:ln>
            <a:noFill/>
          </a:ln>
          <a:effectLst>
            <a:outerShdw blurRad="63500" dist="38100" dir="2700000" sx="100500" sy="100500" algn="tl" rotWithShape="0">
              <a:prstClr val="black">
                <a:alpha val="9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9699" name="TextBox 7"/>
          <p:cNvSpPr txBox="1">
            <a:spLocks noChangeArrowheads="1"/>
          </p:cNvSpPr>
          <p:nvPr/>
        </p:nvSpPr>
        <p:spPr bwMode="auto">
          <a:xfrm>
            <a:off x="468313" y="141288"/>
            <a:ext cx="989012" cy="338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1600">
                <a:solidFill>
                  <a:srgbClr val="7676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LOGO</a:t>
            </a:r>
            <a:endParaRPr lang="zh-CN" altLang="en-US" sz="1600">
              <a:solidFill>
                <a:srgbClr val="76767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700" name="TextBox 8"/>
          <p:cNvSpPr txBox="1">
            <a:spLocks noChangeArrowheads="1"/>
          </p:cNvSpPr>
          <p:nvPr/>
        </p:nvSpPr>
        <p:spPr bwMode="auto">
          <a:xfrm rot="-670225">
            <a:off x="4959350" y="1222375"/>
            <a:ext cx="2735263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7676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请在此处输入内容</a:t>
            </a:r>
          </a:p>
        </p:txBody>
      </p:sp>
      <p:sp>
        <p:nvSpPr>
          <p:cNvPr id="29701" name="TextBox 9"/>
          <p:cNvSpPr txBox="1">
            <a:spLocks noChangeArrowheads="1"/>
          </p:cNvSpPr>
          <p:nvPr/>
        </p:nvSpPr>
        <p:spPr bwMode="auto">
          <a:xfrm rot="346925">
            <a:off x="1743075" y="2452688"/>
            <a:ext cx="2735263" cy="369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7676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请在此处输入内容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>
          <a:xfrm>
            <a:off x="7505700" y="628650"/>
            <a:ext cx="3124200" cy="1162050"/>
          </a:xfrm>
          <a:custGeom>
            <a:avLst/>
            <a:gdLst>
              <a:gd name="connsiteX0" fmla="*/ 0 w 3124200"/>
              <a:gd name="connsiteY0" fmla="*/ 0 h 1162050"/>
              <a:gd name="connsiteX1" fmla="*/ 1123950 w 3124200"/>
              <a:gd name="connsiteY1" fmla="*/ 1162050 h 1162050"/>
              <a:gd name="connsiteX2" fmla="*/ 3124200 w 3124200"/>
              <a:gd name="connsiteY2" fmla="*/ 781050 h 1162050"/>
              <a:gd name="connsiteX3" fmla="*/ 0 w 3124200"/>
              <a:gd name="connsiteY3" fmla="*/ 0 h 116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24200" h="1162050">
                <a:moveTo>
                  <a:pt x="0" y="0"/>
                </a:moveTo>
                <a:lnTo>
                  <a:pt x="1123950" y="1162050"/>
                </a:lnTo>
                <a:lnTo>
                  <a:pt x="3124200" y="781050"/>
                </a:lnTo>
                <a:lnTo>
                  <a:pt x="0" y="0"/>
                </a:lnTo>
                <a:close/>
              </a:path>
            </a:pathLst>
          </a:custGeom>
          <a:solidFill>
            <a:srgbClr val="29A4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722" name="TextBox 4"/>
          <p:cNvSpPr txBox="1">
            <a:spLocks noChangeArrowheads="1"/>
          </p:cNvSpPr>
          <p:nvPr/>
        </p:nvSpPr>
        <p:spPr bwMode="auto">
          <a:xfrm>
            <a:off x="468313" y="141288"/>
            <a:ext cx="989012" cy="338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1600">
                <a:solidFill>
                  <a:srgbClr val="7676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LOGO</a:t>
            </a:r>
            <a:endParaRPr lang="zh-CN" altLang="en-US" sz="1600">
              <a:solidFill>
                <a:srgbClr val="76767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 flipH="1" flipV="1">
            <a:off x="5129213" y="-22225"/>
            <a:ext cx="4024312" cy="1116013"/>
          </a:xfrm>
          <a:prstGeom prst="rtTriangle">
            <a:avLst/>
          </a:prstGeom>
          <a:solidFill>
            <a:srgbClr val="EE0F68"/>
          </a:solidFill>
          <a:ln>
            <a:noFill/>
          </a:ln>
          <a:effectLst>
            <a:outerShdw blurRad="76200" dist="38100" dir="8100000" sx="100500" sy="100500" algn="tr" rotWithShape="0">
              <a:prstClr val="black">
                <a:alpha val="9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9" name="直接连接符 8"/>
          <p:cNvCxnSpPr/>
          <p:nvPr/>
        </p:nvCxnSpPr>
        <p:spPr>
          <a:xfrm>
            <a:off x="3276600" y="1209675"/>
            <a:ext cx="0" cy="2370138"/>
          </a:xfrm>
          <a:prstGeom prst="line">
            <a:avLst/>
          </a:prstGeom>
          <a:ln w="12700">
            <a:solidFill>
              <a:srgbClr val="76767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5" name="TextBox 9"/>
          <p:cNvSpPr txBox="1">
            <a:spLocks noChangeArrowheads="1"/>
          </p:cNvSpPr>
          <p:nvPr/>
        </p:nvSpPr>
        <p:spPr bwMode="auto">
          <a:xfrm>
            <a:off x="3551238" y="1517650"/>
            <a:ext cx="4895850" cy="1984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b="1">
                <a:solidFill>
                  <a:srgbClr val="7676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请在此处输入内容</a:t>
            </a:r>
            <a:endParaRPr lang="en-US" altLang="zh-CN" b="1">
              <a:solidFill>
                <a:srgbClr val="76767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>
                <a:solidFill>
                  <a:srgbClr val="7676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请在此处输入内容</a:t>
            </a:r>
            <a:endParaRPr lang="en-US" altLang="zh-CN" sz="1400">
              <a:solidFill>
                <a:srgbClr val="76767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>
                <a:solidFill>
                  <a:srgbClr val="7676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请在此处输入内容</a:t>
            </a:r>
            <a:endParaRPr lang="en-US" altLang="zh-CN" sz="1400">
              <a:solidFill>
                <a:srgbClr val="76767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>
                <a:solidFill>
                  <a:srgbClr val="7676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请在此处输入内容</a:t>
            </a:r>
            <a:endParaRPr lang="en-US" altLang="zh-CN" sz="1400">
              <a:solidFill>
                <a:srgbClr val="76767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>
                <a:solidFill>
                  <a:srgbClr val="7676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请在此处输入内容</a:t>
            </a:r>
            <a:endParaRPr lang="en-US" altLang="zh-CN" sz="1400">
              <a:solidFill>
                <a:srgbClr val="76767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>
                <a:solidFill>
                  <a:srgbClr val="7676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请在此处输入内容</a:t>
            </a:r>
            <a:endParaRPr lang="en-US" altLang="zh-CN" sz="1400">
              <a:solidFill>
                <a:srgbClr val="76767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726" name="TextBox 10"/>
          <p:cNvSpPr txBox="1">
            <a:spLocks noChangeArrowheads="1"/>
          </p:cNvSpPr>
          <p:nvPr/>
        </p:nvSpPr>
        <p:spPr bwMode="auto">
          <a:xfrm rot="951325">
            <a:off x="5507038" y="522288"/>
            <a:ext cx="2663825" cy="369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b="1">
                <a:solidFill>
                  <a:srgbClr val="7676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请在此处输入内容</a:t>
            </a:r>
            <a:endParaRPr lang="en-US" altLang="zh-CN" b="1">
              <a:solidFill>
                <a:srgbClr val="76767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727" name="TextBox 11"/>
          <p:cNvSpPr txBox="1">
            <a:spLocks noChangeArrowheads="1"/>
          </p:cNvSpPr>
          <p:nvPr/>
        </p:nvSpPr>
        <p:spPr bwMode="auto">
          <a:xfrm>
            <a:off x="1619250" y="2066925"/>
            <a:ext cx="1152525" cy="647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b="1">
                <a:solidFill>
                  <a:srgbClr val="7676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请在此处输入内容</a:t>
            </a:r>
            <a:endParaRPr lang="en-US" altLang="zh-CN" b="1">
              <a:solidFill>
                <a:srgbClr val="76767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>
          <a:xfrm>
            <a:off x="2501900" y="2768600"/>
            <a:ext cx="5168900" cy="2400300"/>
          </a:xfrm>
          <a:custGeom>
            <a:avLst/>
            <a:gdLst>
              <a:gd name="connsiteX0" fmla="*/ 0 w 5168900"/>
              <a:gd name="connsiteY0" fmla="*/ 203200 h 2400300"/>
              <a:gd name="connsiteX1" fmla="*/ 3136900 w 5168900"/>
              <a:gd name="connsiteY1" fmla="*/ 0 h 2400300"/>
              <a:gd name="connsiteX2" fmla="*/ 5168900 w 5168900"/>
              <a:gd name="connsiteY2" fmla="*/ 2400300 h 2400300"/>
              <a:gd name="connsiteX3" fmla="*/ 0 w 5168900"/>
              <a:gd name="connsiteY3" fmla="*/ 2032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68900" h="2400300">
                <a:moveTo>
                  <a:pt x="0" y="203200"/>
                </a:moveTo>
                <a:lnTo>
                  <a:pt x="3136900" y="0"/>
                </a:lnTo>
                <a:lnTo>
                  <a:pt x="5168900" y="2400300"/>
                </a:lnTo>
                <a:lnTo>
                  <a:pt x="0" y="203200"/>
                </a:lnTo>
                <a:close/>
              </a:path>
            </a:pathLst>
          </a:custGeom>
          <a:solidFill>
            <a:srgbClr val="29A4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1746" name="TextBox 4"/>
          <p:cNvSpPr txBox="1">
            <a:spLocks noChangeArrowheads="1"/>
          </p:cNvSpPr>
          <p:nvPr/>
        </p:nvSpPr>
        <p:spPr bwMode="auto">
          <a:xfrm>
            <a:off x="468313" y="141288"/>
            <a:ext cx="989012" cy="338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1600">
                <a:solidFill>
                  <a:srgbClr val="7676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LOGO</a:t>
            </a:r>
            <a:endParaRPr lang="zh-CN" altLang="en-US" sz="1600">
              <a:solidFill>
                <a:srgbClr val="76767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任意多边形 5"/>
          <p:cNvSpPr/>
          <p:nvPr/>
        </p:nvSpPr>
        <p:spPr>
          <a:xfrm>
            <a:off x="5486400" y="1536700"/>
            <a:ext cx="3708400" cy="3624263"/>
          </a:xfrm>
          <a:custGeom>
            <a:avLst/>
            <a:gdLst>
              <a:gd name="connsiteX0" fmla="*/ 0 w 3708400"/>
              <a:gd name="connsiteY0" fmla="*/ 0 h 3670300"/>
              <a:gd name="connsiteX1" fmla="*/ 139700 w 3708400"/>
              <a:gd name="connsiteY1" fmla="*/ 1206500 h 3670300"/>
              <a:gd name="connsiteX2" fmla="*/ 2184400 w 3708400"/>
              <a:gd name="connsiteY2" fmla="*/ 3670300 h 3670300"/>
              <a:gd name="connsiteX3" fmla="*/ 3708400 w 3708400"/>
              <a:gd name="connsiteY3" fmla="*/ 3670300 h 3670300"/>
              <a:gd name="connsiteX4" fmla="*/ 0 w 3708400"/>
              <a:gd name="connsiteY4" fmla="*/ 0 h 367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08400" h="3670300">
                <a:moveTo>
                  <a:pt x="0" y="0"/>
                </a:moveTo>
                <a:lnTo>
                  <a:pt x="139700" y="1206500"/>
                </a:lnTo>
                <a:lnTo>
                  <a:pt x="2184400" y="3670300"/>
                </a:lnTo>
                <a:lnTo>
                  <a:pt x="3708400" y="3670300"/>
                </a:lnTo>
                <a:lnTo>
                  <a:pt x="0" y="0"/>
                </a:lnTo>
                <a:close/>
              </a:path>
            </a:pathLst>
          </a:custGeom>
          <a:solidFill>
            <a:srgbClr val="EE0F68"/>
          </a:solidFill>
          <a:ln>
            <a:noFill/>
          </a:ln>
          <a:effectLst>
            <a:outerShdw blurRad="76200" dist="38100" dir="8100000" sx="100500" sy="100500" algn="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1748" name="TextBox 8"/>
          <p:cNvSpPr txBox="1">
            <a:spLocks noChangeArrowheads="1"/>
          </p:cNvSpPr>
          <p:nvPr/>
        </p:nvSpPr>
        <p:spPr bwMode="auto">
          <a:xfrm rot="-240000">
            <a:off x="2254250" y="1528763"/>
            <a:ext cx="3205163" cy="9239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r"/>
            <a:r>
              <a:rPr lang="zh-CN" altLang="en-US" sz="5400" b="1">
                <a:solidFill>
                  <a:srgbClr val="7676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谢谢观赏</a:t>
            </a:r>
          </a:p>
        </p:txBody>
      </p:sp>
      <p:sp>
        <p:nvSpPr>
          <p:cNvPr id="31749" name="TextBox 9"/>
          <p:cNvSpPr txBox="1">
            <a:spLocks noChangeArrowheads="1"/>
          </p:cNvSpPr>
          <p:nvPr/>
        </p:nvSpPr>
        <p:spPr bwMode="auto">
          <a:xfrm rot="-248099">
            <a:off x="3798888" y="2411413"/>
            <a:ext cx="1630362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r"/>
            <a:r>
              <a:rPr lang="en-US" altLang="zh-CN" sz="2000">
                <a:solidFill>
                  <a:srgbClr val="7676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 You</a:t>
            </a:r>
            <a:endParaRPr lang="zh-CN" altLang="en-US" sz="2000">
              <a:solidFill>
                <a:srgbClr val="76767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5400" b="1" dirty="0" smtClean="0">
            <a:solidFill>
              <a:srgbClr val="767676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全屏显示(16:9)</PresentationFormat>
  <Paragraphs>25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9" baseType="lpstr">
      <vt:lpstr>微软雅黑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Sky123.Org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chenzhilei</dc:creator>
  <cp:lastModifiedBy>天 下</cp:lastModifiedBy>
  <cp:revision>11</cp:revision>
  <dcterms:created xsi:type="dcterms:W3CDTF">2012-11-28T02:45:00Z</dcterms:created>
  <dcterms:modified xsi:type="dcterms:W3CDTF">2021-01-04T13:46:03Z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