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Lst>
  <p:notesMasterIdLst>
    <p:notesMasterId r:id="rId50"/>
  </p:notesMasterIdLst>
  <p:sldIdLst>
    <p:sldId id="256" r:id="rId15"/>
    <p:sldId id="286" r:id="rId16"/>
    <p:sldId id="279" r:id="rId17"/>
    <p:sldId id="281" r:id="rId18"/>
    <p:sldId id="261" r:id="rId19"/>
    <p:sldId id="257" r:id="rId20"/>
    <p:sldId id="258" r:id="rId21"/>
    <p:sldId id="259" r:id="rId22"/>
    <p:sldId id="260" r:id="rId23"/>
    <p:sldId id="262" r:id="rId24"/>
    <p:sldId id="263" r:id="rId25"/>
    <p:sldId id="287" r:id="rId26"/>
    <p:sldId id="264" r:id="rId27"/>
    <p:sldId id="265" r:id="rId28"/>
    <p:sldId id="273" r:id="rId29"/>
    <p:sldId id="274" r:id="rId30"/>
    <p:sldId id="275" r:id="rId31"/>
    <p:sldId id="276" r:id="rId32"/>
    <p:sldId id="277" r:id="rId33"/>
    <p:sldId id="278" r:id="rId34"/>
    <p:sldId id="288" r:id="rId35"/>
    <p:sldId id="266" r:id="rId36"/>
    <p:sldId id="280" r:id="rId37"/>
    <p:sldId id="282" r:id="rId38"/>
    <p:sldId id="283" r:id="rId39"/>
    <p:sldId id="284" r:id="rId40"/>
    <p:sldId id="285" r:id="rId41"/>
    <p:sldId id="289" r:id="rId42"/>
    <p:sldId id="267" r:id="rId43"/>
    <p:sldId id="268" r:id="rId44"/>
    <p:sldId id="291" r:id="rId45"/>
    <p:sldId id="269" r:id="rId46"/>
    <p:sldId id="270" r:id="rId47"/>
    <p:sldId id="271" r:id="rId48"/>
    <p:sldId id="272" r:id="rId4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1741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592F7C40-CA93-4C96-915E-86A726B30771}" type="datetimeFigureOut">
              <a:rPr lang="zh-CN" altLang="en-US"/>
              <a:t>2021/1/4</a:t>
            </a:fld>
            <a:endParaRPr lang="zh-CN" altLang="en-US"/>
          </a:p>
        </p:txBody>
      </p:sp>
      <p:sp>
        <p:nvSpPr>
          <p:cNvPr id="1741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7413"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741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1741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BB99344A-F212-4645-ACF6-08724061A365}"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E6E695EF-D43E-4022-B0BC-B31E05984164}"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644B6F-B6BE-4E5F-9CAB-A99A0B7A0C5E}" type="slidenum">
              <a:rPr lang="zh-CN" altLang="en-US"/>
              <a:t>‹#›</a:t>
            </a:fld>
            <a:endParaRPr lang="zh-CN" altLang="en-US"/>
          </a:p>
        </p:txBody>
      </p:sp>
    </p:spTree>
  </p:cSld>
  <p:clrMapOvr>
    <a:masterClrMapping/>
  </p:clrMapOvr>
  <p:transition spd="slow"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CC7EDD9-21A7-4BBC-8CD2-00663298ED4D}"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E9F603A-3968-416B-89B1-ACC87AE351AC}" type="slidenum">
              <a:rPr lang="zh-CN" altLang="en-US"/>
              <a:t>‹#›</a:t>
            </a:fld>
            <a:endParaRPr lang="zh-CN" altLang="en-US"/>
          </a:p>
        </p:txBody>
      </p:sp>
    </p:spTree>
  </p:cSld>
  <p:clrMapOvr>
    <a:masterClrMapping/>
  </p:clrMapOvr>
  <p:transition spd="slow" advTm="3000">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29E7C85-B33E-4F22-A042-284D5310E6B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4B51D41-3636-4AAC-A0C1-B2C5CB96B07B}"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2656CC9-A668-4F57-816B-5532188548F5}"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4C6D59B-5733-4E3C-820C-3B46E8CAC32A}"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AB5A33C5-A8AE-4504-B0F7-323A80047B9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0C116C8F-FE89-4D44-A212-A8B4EF1F8414}"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F1CD9951-889B-4211-B0E7-69225B610A4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764E719-FB4D-4F3D-94AC-1BF9606A982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68E157A-75D3-40BA-A4D5-8D27D69ACA05}"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1C8F222-A8FE-4983-8FCA-8222388A4AA9}"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B0A1ED4-E60B-4716-B2A3-1686609A716D}"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91C51C4-4553-4FE7-8204-D465DB6BDD6B}" type="slidenum">
              <a:rPr lang="zh-CN" altLang="en-US"/>
              <a:t>‹#›</a:t>
            </a:fld>
            <a:endParaRPr lang="zh-CN" altLang="en-US"/>
          </a:p>
        </p:txBody>
      </p:sp>
    </p:spTree>
  </p:cSld>
  <p:clrMapOvr>
    <a:masterClrMapping/>
  </p:clrMapOvr>
  <p:transition spd="slow" advTm="3000">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2F71504-C614-4971-8F63-77ED6F83343B}"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2744B22-5838-4837-AC94-8CC9171A7A7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66EBE9C-AB8D-45F7-A446-5F986E2152AA}"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BA69298-67C0-41EB-868D-39F8EC07A18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E25F722-A989-4443-9523-ED7D5CC45C6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3D480C8C-8D3E-4CDB-B7B6-39F288210CD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BD51C5BA-CF9E-47B0-8E1D-499E3CF08C9B}"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169D2F0E-0321-4012-9C3C-64C3E698F164}"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CC8F77B-C4CE-41C2-8D8E-4B9EDE8F8229}"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5C0AEDF-1CED-4514-BD2D-17A43B34A3B5}"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83A38761-3893-4F93-8DD6-5BEB4DEFA4A1}"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AC51F4F-A7E0-4BC3-9065-C5FBD14A587A}" type="slidenum">
              <a:rPr lang="zh-CN" altLang="en-US"/>
              <a:t>‹#›</a:t>
            </a:fld>
            <a:endParaRPr lang="zh-CN" altLang="en-US"/>
          </a:p>
        </p:txBody>
      </p:sp>
    </p:spTree>
  </p:cSld>
  <p:clrMapOvr>
    <a:masterClrMapping/>
  </p:clrMapOvr>
  <p:transition spd="slow" advTm="3000">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1B568FC-1021-4D78-9FB6-249B5D198D6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E2E7A47-E82C-4FDA-A2FC-84C5C313E51A}"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B2C966C-007E-4819-AE34-C4027E165225}"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5E6F310-2E6F-4ECC-BE64-5D289B2DD38C}"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3BE12B4-3713-4426-BC4B-8E5342A8A4BB}"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032A66B-CB11-406A-AA31-F3458F79054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D007A00-D2C1-473F-84F5-67ED5C59F36C}"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8E16B9E-77D0-4DE7-AAE6-A758C08D5A89}"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954A913-966E-45BC-8810-EA65EC735F7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6CD184A-040E-46A6-92E6-722A862C02D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550303D-044F-4070-85CE-5CBED46E2322}"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4C1C6AD-F082-4843-8B48-C3164A1BDA04}" type="slidenum">
              <a:rPr lang="zh-CN" altLang="en-US"/>
              <a:t>‹#›</a:t>
            </a:fld>
            <a:endParaRPr lang="zh-CN" altLang="en-US"/>
          </a:p>
        </p:txBody>
      </p:sp>
    </p:spTree>
  </p:cSld>
  <p:clrMapOvr>
    <a:masterClrMapping/>
  </p:clrMapOvr>
  <p:transition spd="slow" advTm="3000">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B992034-EB26-4B14-B025-3DDED456893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BE2C5D3-E372-453C-8CDF-17C792958464}"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A6B2CD8-CBA7-4D8B-AA08-54227857983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0AE1D5A-689D-48B3-B571-430A62BE5F0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B49ABFE-8D1F-49F6-A326-E74C6ED023CA}"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B714166-61DD-4DEF-B756-7257DFE96D0B}"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35514A6-8DA8-454E-AE89-B3CBAC86AA82}"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E39D1B4-ABAC-4B56-BEE7-EB6530DF46FA}"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12EA230C-5364-4F62-A5B9-61C300937BA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0EB44D2-CEB8-409E-8CD8-54E58B169F96}"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206F27D3-FC3F-47FE-B214-418BC58FA0AA}"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16AD050-5EEA-456A-AE40-284C0A9BA6A1}" type="slidenum">
              <a:rPr lang="zh-CN" altLang="en-US"/>
              <a:t>‹#›</a:t>
            </a:fld>
            <a:endParaRPr lang="zh-CN" altLang="en-US"/>
          </a:p>
        </p:txBody>
      </p:sp>
    </p:spTree>
  </p:cSld>
  <p:clrMapOvr>
    <a:masterClrMapping/>
  </p:clrMapOvr>
  <p:transition spd="slow" advTm="3000">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975331B-A74A-4A9F-AC18-78B7066A75F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D031CEF-7F3F-466C-9741-F5EA50D972F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6000192-42C2-4ED3-A622-7E80B2B4A68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7DCCEBC-7909-42C1-AF1D-7A3B2A9B7026}"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2DC9FE55-14E3-4F3F-BAF8-0B15287476E5}"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8764934-2113-449E-8942-47C29D53808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853415C-1236-43AC-A7D6-DD8F480AF1EF}"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E60E4C2-8A0D-4D43-9581-A6E64B1D276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B7DDCE54-2FAF-404C-BB46-8CBD1CF8756E}"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51CBE385-7722-4F65-A779-1307BEFF2262}"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310A68DB-8254-406A-860F-4F8F1C6738AB}"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D385BC9-4293-489D-A4C2-1873D68D85C4}" type="slidenum">
              <a:rPr lang="zh-CN" altLang="en-US"/>
              <a:t>‹#›</a:t>
            </a:fld>
            <a:endParaRPr lang="zh-CN" altLang="en-US"/>
          </a:p>
        </p:txBody>
      </p:sp>
    </p:spTree>
  </p:cSld>
  <p:clrMapOvr>
    <a:masterClrMapping/>
  </p:clrMapOvr>
  <p:transition spd="slow" advTm="3000">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86C3B992-ACF1-4F9C-AC5F-C461AA9D4B26}"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648B4A22-5CE9-4F27-836C-3E841A6DC3E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0D6558D9-CCB2-4075-A4DB-DD3F00C331C4}"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A1A5DFA7-A605-4EA5-861A-BA5C89B26BBF}"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695C621-FEAE-4000-BFD7-8211E73B0A5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28861812-04F1-4F9D-B54A-50C3A576C9BF}" type="datetimeFigureOut">
              <a:rPr lang="zh-CN" altLang="en-US"/>
              <a:t>2021/1/4</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25D5A9F-CAE8-48DF-A9F7-7BE697544E16}" type="slidenum">
              <a:rPr lang="zh-CN" altLang="en-US"/>
              <a:t>‹#›</a:t>
            </a:fld>
            <a:endParaRPr lang="zh-CN" altLang="en-US"/>
          </a:p>
        </p:txBody>
      </p:sp>
    </p:spTree>
  </p:cSld>
  <p:clrMapOvr>
    <a:masterClrMapping/>
  </p:clrMapOvr>
  <p:transition spd="slow" advTm="3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AE076B3A-42CF-4665-8706-281BCC191750}" type="datetimeFigureOut">
              <a:rPr lang="zh-CN" altLang="en-US"/>
              <a:t>2021/1/4</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94C29EB6-C38A-4DA1-8BB5-6CF1531390F5}" type="slidenum">
              <a:rPr lang="zh-CN" altLang="en-US"/>
              <a:t>‹#›</a:t>
            </a:fld>
            <a:endParaRPr lang="zh-CN" altLang="en-US"/>
          </a:p>
        </p:txBody>
      </p:sp>
    </p:spTree>
  </p:cSld>
  <p:clrMapOvr>
    <a:masterClrMapping/>
  </p:clrMapOvr>
  <p:transition spd="slow" advTm="3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91D2A91-8593-4948-9892-D60FEF31901C}" type="datetimeFigureOut">
              <a:rPr lang="zh-CN" altLang="en-US"/>
              <a:t>2021/1/4</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59E5572A-4F1C-4715-B753-27CA957D6E29}" type="slidenum">
              <a:rPr lang="zh-CN" altLang="en-US"/>
              <a:t>‹#›</a:t>
            </a:fld>
            <a:endParaRPr lang="zh-CN" altLang="en-US"/>
          </a:p>
        </p:txBody>
      </p:sp>
    </p:spTree>
  </p:cSld>
  <p:clrMapOvr>
    <a:masterClrMapping/>
  </p:clrMapOvr>
  <p:transition spd="slow" advTm="3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F75F29E-A049-4A84-9CA6-7DE0199B38A0}"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73976AC-AF1F-48FF-9977-1D20FCFF1C1E}" type="slidenum">
              <a:rPr lang="zh-CN" altLang="en-US"/>
              <a:t>‹#›</a:t>
            </a:fld>
            <a:endParaRPr lang="zh-CN" altLang="en-US"/>
          </a:p>
        </p:txBody>
      </p:sp>
    </p:spTree>
  </p:cSld>
  <p:clrMapOvr>
    <a:masterClrMapping/>
  </p:clrMapOvr>
  <p:transition spd="slow"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BA7D44C-9198-42BB-9BBC-72700085183D}"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2402B5E-6715-4E28-884B-90C0B75BBA61}" type="slidenum">
              <a:rPr lang="zh-CN" altLang="en-US"/>
              <a:t>‹#›</a:t>
            </a:fld>
            <a:endParaRPr lang="zh-CN" altLang="en-US"/>
          </a:p>
        </p:txBody>
      </p:sp>
    </p:spTree>
  </p:cSld>
  <p:clrMapOvr>
    <a:masterClrMapping/>
  </p:clrMapOvr>
  <p:transition spd="slow" advTm="300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BADFF89-79B3-4944-A5B5-64B6F70ABF6A}"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3CBAB4E-486E-4FE3-93EF-35BD9882CF94}" type="slidenum">
              <a:rPr lang="zh-CN" altLang="en-US"/>
              <a:t>‹#›</a:t>
            </a:fld>
            <a:endParaRPr lang="zh-CN" altLang="en-US"/>
          </a:p>
        </p:txBody>
      </p:sp>
    </p:spTree>
  </p:cSld>
  <p:clrMapOvr>
    <a:masterClrMapping/>
  </p:clrMapOvr>
  <p:transition spd="slow" advTm="300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4A529F1-0204-4898-B1C8-FA758B4D1D3C}"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0E62722-9526-4290-9A19-2E72752702F6}" type="slidenum">
              <a:rPr lang="zh-CN" altLang="en-US"/>
              <a:t>‹#›</a:t>
            </a:fld>
            <a:endParaRPr lang="zh-CN" altLang="en-US"/>
          </a:p>
        </p:txBody>
      </p:sp>
    </p:spTree>
  </p:cSld>
  <p:clrMapOvr>
    <a:masterClrMapping/>
  </p:clrMapOvr>
  <p:transition spd="slow" advTm="300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D6B4445-07CB-47CD-8A38-51262AF55821}"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309AE6A-60E6-436A-9374-BB7EDE037C68}" type="slidenum">
              <a:rPr lang="zh-CN" altLang="en-US"/>
              <a:t>‹#›</a:t>
            </a:fld>
            <a:endParaRPr lang="zh-CN" altLang="en-US"/>
          </a:p>
        </p:txBody>
      </p:sp>
    </p:spTree>
  </p:cSld>
  <p:clrMapOvr>
    <a:masterClrMapping/>
  </p:clrMapOvr>
  <p:transition spd="slow" advTm="300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59640EB-460D-43CD-844B-169E37E3429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D01D5AB-D4CB-4592-937A-4E2FBE27B91F}"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5C57BA0-463E-4907-A9C6-9284222C8C6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69424F3-1D99-4FC2-A5B6-EB62F2D337E4}"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B88F28D-E71A-4A4C-99A2-4B203F83FFE2}"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E32F017C-01B1-4A0F-B630-4BF41BF86DD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ED190459-BDBA-4348-8F9D-0BEA7F25752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05C7DC7-5FB5-438D-936B-99DE81E8C21D}"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32E2CE2-A86E-4DDE-A447-92F90C0AC168}" type="slidenum">
              <a:rPr lang="zh-CN" altLang="en-US"/>
              <a:t>‹#›</a:t>
            </a:fld>
            <a:endParaRPr lang="zh-CN" altLang="en-US"/>
          </a:p>
        </p:txBody>
      </p:sp>
    </p:spTree>
  </p:cSld>
  <p:clrMapOvr>
    <a:masterClrMapping/>
  </p:clrMapOvr>
  <p:transition spd="slow" advTm="300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80F4D23-9550-45DC-BA75-E31079D59AE2}"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D58D2C7-15AF-4BEE-93F1-9C1221BDA1B9}"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0C2FFA1-620C-412D-BBA3-4F5983EF30B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A877988-7E09-4F8D-95F5-FDA0D9B26EEA}"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16DC464-D623-412B-8047-2D23A42DE812}"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1AE092C-1168-4A90-9859-F54F5EA07C6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02B0DFE-076F-493F-B8EE-1D3973CF6C0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8BAA502-A746-4503-B6C3-0ED79DBE7E46}"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37E91399-6881-42D7-9E8D-88802E065899}"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F394478-0A29-4EA6-886E-2B4246CCFC9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5823A6EE-98B0-450A-822E-5A0913F6BADD}"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EFBCF1F-104A-4838-8001-672F377BF055}" type="slidenum">
              <a:rPr lang="zh-CN" altLang="en-US"/>
              <a:t>‹#›</a:t>
            </a:fld>
            <a:endParaRPr lang="zh-CN" altLang="en-US"/>
          </a:p>
        </p:txBody>
      </p:sp>
    </p:spTree>
  </p:cSld>
  <p:clrMapOvr>
    <a:masterClrMapping/>
  </p:clrMapOvr>
  <p:transition spd="slow" advTm="300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75AD114-BD13-42B8-960B-556A794D4F59}"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9B971D3-EC4B-432E-9CAD-073938B0874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D8F3E24-87A4-4362-9ACA-EAF916B4C4F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74AE27A-2AC5-41E1-AEA5-937A294978AC}"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119FEF-75E9-40B1-BA33-DB912F004AFA}"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507B293-C168-4336-835E-711E9D12D07E}"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B8CB277-0CA8-4F3F-A1DE-8C07F0909FA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5B28B73-C84B-4A73-BBA4-803AC9F0A42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2CFA08E-E733-44BD-A8C5-863D8987A97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F73EA93F-FC47-4490-838E-386F49916C9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DABA4969-1020-48D5-A558-0FFCFA959563}" type="datetimeFigureOut">
              <a:rPr lang="zh-CN" altLang="en-US"/>
              <a:t>2021/1/4</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B3E4429-EFA0-4D6B-8302-A525EF68D749}" type="slidenum">
              <a:rPr lang="zh-CN" altLang="en-US"/>
              <a:t>‹#›</a:t>
            </a:fld>
            <a:endParaRPr lang="zh-CN" altLang="en-US"/>
          </a:p>
        </p:txBody>
      </p:sp>
    </p:spTree>
  </p:cSld>
  <p:clrMapOvr>
    <a:masterClrMapping/>
  </p:clrMapOvr>
  <p:transition spd="slow" advTm="3000">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508D7C6-C6D7-434D-90EA-F4955C6FC17F}"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07767B6-868E-43C2-BBAB-1AE5AE72EB2F}"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33ECF86-644D-4915-BC7F-93672D8E9D6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997FE8E-9E81-4CFF-B9F6-13C0909977E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CBC19DE-A7F5-4EE0-B210-56BA2651BF92}"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E635CD1-14E1-4975-9F7B-5CD28D78CED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3C18B7F-19CA-410A-B210-416F2CCA3A8F}"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8FAF4A7-D903-4737-8AB0-9221C325DD4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C1FC82A-E8AA-4D2B-A583-7E4BD19A84B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E90F378-C730-47EA-AAAB-DA95CF82ACFE}"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C49C7D5-E35E-4F6A-ADE0-F3A0A87A6FF2}" type="datetimeFigureOut">
              <a:rPr lang="zh-CN" altLang="en-US"/>
              <a:t>2021/1/4</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8BBE092-8233-47C1-A387-BBE277A1F2BF}" type="slidenum">
              <a:rPr lang="zh-CN" altLang="en-US"/>
              <a:t>‹#›</a:t>
            </a:fld>
            <a:endParaRPr lang="zh-CN" altLang="en-US"/>
          </a:p>
        </p:txBody>
      </p:sp>
    </p:spTree>
  </p:cSld>
  <p:clrMapOvr>
    <a:masterClrMapping/>
  </p:clrMapOvr>
  <p:transition spd="slow" advTm="3000">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D8CCCD9B-F891-4A39-BBDE-3135667E2BA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C0226EE0-E4E6-40F0-9692-1A7F7A3EF3C6}"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1F1CED6C-574C-46C3-95B3-7A57DBC91244}"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21A44E6D-3AC1-4091-B9A6-9F65F7B0D39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D7C507D6-BE45-4888-9A58-CF56291B6AD2}"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1C656D7-1479-4D39-B0C5-0975C7BDE039}"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73ABCA7-33B3-4717-A57A-2AB52DDFB516}"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3356F403-7B5C-4D07-86B2-10768D3D6CA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674957AE-E845-4D60-94FF-10B5C357055E}"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8669261-5041-4E53-BE3B-84451A02CBD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10660B9-1A15-4169-A3EF-67255A338F8B}" type="datetimeFigureOut">
              <a:rPr lang="zh-CN" altLang="en-US"/>
              <a:t>2021/1/4</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77168069-9E9E-4B49-949A-AF1D912EB498}" type="slidenum">
              <a:rPr lang="zh-CN" altLang="en-US"/>
              <a:t>‹#›</a:t>
            </a:fld>
            <a:endParaRPr lang="zh-CN" altLang="en-US"/>
          </a:p>
        </p:txBody>
      </p:sp>
    </p:spTree>
  </p:cSld>
  <p:clrMapOvr>
    <a:masterClrMapping/>
  </p:clrMapOvr>
  <p:transition spd="slow" advTm="3000">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182B78DD-F470-47AC-B7F7-D55E02763E62}"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3BC11B47-4818-4285-BEE9-F51C1364EEA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B66705D3-D57B-4C9D-B092-1E98F78CF53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EC4460B1-03D3-48CB-B6F5-7457BB27AFEC}"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045AD4C6-5E74-40C7-A9EE-FF0098F80034}"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81A27C17-3451-4557-82EA-387321089D96}"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427B3E91-463F-4B8E-8E5D-FA47A553EB0C}"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3FAF982E-2297-4AA3-83F1-29C153144E45}"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3785269-9237-46B1-BF1F-249C3257F31E}"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398949B-AEA0-441C-B8F9-190CA8AB27C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9FD7233-EEAE-430A-B773-C0EDF3C53503}"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2944513-A35B-40D8-959F-5759B3F327C5}" type="slidenum">
              <a:rPr lang="zh-CN" altLang="en-US"/>
              <a:t>‹#›</a:t>
            </a:fld>
            <a:endParaRPr lang="zh-CN" altLang="en-US"/>
          </a:p>
        </p:txBody>
      </p:sp>
    </p:spTree>
  </p:cSld>
  <p:clrMapOvr>
    <a:masterClrMapping/>
  </p:clrMapOvr>
  <p:transition spd="slow" advTm="3000">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B9F5F69-A758-4884-B32B-C572D6F339D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BA3C7D82-1D9B-4D45-AC57-FACD8783173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F70CED1F-EAAB-4854-A2B0-AA50807C870E}"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24880A73-DB38-4C5B-B3A1-B3C19D038CF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9332212A-86EE-41AC-91E9-FA27D0E4E8DE}"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3725634C-8A61-4C21-B69F-24D08664427C}"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E196A98-F7CE-400D-AB89-8B25DC93187E}"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0ADC3523-BDA3-465F-B744-DE5BA5C3CFF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3387CDCA-1007-4A60-AFEB-D934AB887226}"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70B9BF0-B50B-4A43-B05C-AED43866BC3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63C5C95-22EE-4446-85F6-9852E2B63958}"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0DD7F05-0F2E-4496-BAAA-0B8ACE2109A7}" type="slidenum">
              <a:rPr lang="zh-CN" altLang="en-US"/>
              <a:t>‹#›</a:t>
            </a:fld>
            <a:endParaRPr lang="zh-CN" altLang="en-US"/>
          </a:p>
        </p:txBody>
      </p:sp>
    </p:spTree>
  </p:cSld>
  <p:clrMapOvr>
    <a:masterClrMapping/>
  </p:clrMapOvr>
  <p:transition spd="slow" advTm="3000">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70E2D163-180B-4D56-8CD4-C88555B38B11}"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7BCF4711-0671-4758-AB31-FECC5026CDF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20DD6278-B80D-4F2E-A68D-A982F1A41FBC}"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5D605035-92B8-4708-877F-FE8284A07CBD}"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FD5CDBB5-D5AA-4DF6-B0D2-4C541823B4FB}"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DB01D70B-6E2E-4D9F-A81C-5B0C578DE510}"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8F61524D-64B2-416B-930E-AC0443218ED3}"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8D88B36-4ABF-41D6-ADAF-AD80585F39C9}"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4A90498E-CDC4-4261-9693-22E2EFE31727}"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F934904-18D0-4EEA-B0FF-2614F851A048}" type="slidenum">
              <a:rPr lang="zh-CN" altLang="en-US"/>
              <a:t>‹#›</a:t>
            </a:fld>
            <a:endParaRPr lang="zh-CN" altLang="en-US" sz="1800">
              <a:solidFill>
                <a:srgbClr val="000000"/>
              </a:solidFill>
            </a:endParaRPr>
          </a:p>
        </p:txBody>
      </p:sp>
    </p:spTree>
  </p:cSld>
  <p:clrMapOvr>
    <a:masterClrMapping/>
  </p:clrMapOvr>
  <p:transition spd="slow" advTm="3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244EC73B-70A7-4222-8A60-F499DB755DBC}" type="datetimeFigureOut">
              <a:rPr lang="zh-CN" altLang="en-US"/>
              <a:t>2021/1/4</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D1A37D46-A488-43BA-92FA-D70788232BC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2292"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613A63A8-4E54-4BF4-B990-CE67E624342D}" type="datetime1">
              <a:rPr lang="zh-CN" altLang="en-US"/>
              <a:t>2021/1/4</a:t>
            </a:fld>
            <a:endParaRPr lang="zh-CN" altLang="en-US" sz="1800">
              <a:solidFill>
                <a:srgbClr val="000000"/>
              </a:solidFill>
            </a:endParaRPr>
          </a:p>
        </p:txBody>
      </p:sp>
      <p:sp>
        <p:nvSpPr>
          <p:cNvPr id="12293"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2294"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2DE49108-F5C2-40FC-99F4-13FA46B0DA5A}"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3316"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C31A9F15-6A43-4E0A-9951-D38146806913}" type="datetime1">
              <a:rPr lang="zh-CN" altLang="en-US"/>
              <a:t>2021/1/4</a:t>
            </a:fld>
            <a:endParaRPr lang="zh-CN" altLang="en-US" sz="1800">
              <a:solidFill>
                <a:srgbClr val="000000"/>
              </a:solidFill>
            </a:endParaRPr>
          </a:p>
        </p:txBody>
      </p:sp>
      <p:sp>
        <p:nvSpPr>
          <p:cNvPr id="13317"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3318"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14B90AE8-721A-43A2-9AB9-364C5A8F6776}"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433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434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D80A6EF8-54D5-4181-A0EA-9EC6639059A5}" type="datetime1">
              <a:rPr lang="zh-CN" altLang="en-US"/>
              <a:t>2021/1/4</a:t>
            </a:fld>
            <a:endParaRPr lang="zh-CN" altLang="en-US" sz="1800">
              <a:solidFill>
                <a:srgbClr val="000000"/>
              </a:solidFill>
            </a:endParaRPr>
          </a:p>
        </p:txBody>
      </p:sp>
      <p:sp>
        <p:nvSpPr>
          <p:cNvPr id="1434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434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4F96E7C8-F355-4F1C-8E5A-007D8F559546}"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536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536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EDAE308-0EC0-4E76-A0DD-6EF0C97D1FAF}" type="datetime1">
              <a:rPr lang="zh-CN" altLang="en-US"/>
              <a:t>2021/1/4</a:t>
            </a:fld>
            <a:endParaRPr lang="zh-CN" altLang="en-US" sz="1800">
              <a:solidFill>
                <a:srgbClr val="000000"/>
              </a:solidFill>
            </a:endParaRPr>
          </a:p>
        </p:txBody>
      </p:sp>
      <p:sp>
        <p:nvSpPr>
          <p:cNvPr id="1536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536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1AD81C33-5FF1-418E-9471-C58E87B19300}"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638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6388"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7CF2A90C-241F-4F2A-976E-305AA1D77984}" type="datetime1">
              <a:rPr lang="zh-CN" altLang="en-US"/>
              <a:t>2021/1/4</a:t>
            </a:fld>
            <a:endParaRPr lang="zh-CN" altLang="en-US" sz="1800">
              <a:solidFill>
                <a:srgbClr val="000000"/>
              </a:solidFill>
            </a:endParaRPr>
          </a:p>
        </p:txBody>
      </p:sp>
      <p:sp>
        <p:nvSpPr>
          <p:cNvPr id="16389"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6390"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63387D54-5ACB-48A4-9683-D0D00B53BC98}"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27B14C6-3F0D-4F3A-8B4F-D1A1807435F7}" type="datetimeFigureOut">
              <a:rPr lang="zh-CN" altLang="en-US"/>
              <a:t>2021/1/4</a:t>
            </a:fld>
            <a:endParaRPr lang="zh-CN" altLang="en-US"/>
          </a:p>
        </p:txBody>
      </p:sp>
      <p:sp>
        <p:nvSpPr>
          <p:cNvPr id="205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44CA85F4-DD41-4071-910B-B334BF95F6F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3000">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F912E8F5-73C2-44FD-9DB0-634A95A89495}" type="datetime1">
              <a:rPr lang="zh-CN" altLang="en-US"/>
              <a:t>2021/1/4</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447DFD2B-5BDA-47B6-8EB3-99AD15B0C69B}"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F8868EA6-83FC-4FCF-97A7-507232A2D668}" type="datetime1">
              <a:rPr lang="zh-CN" altLang="en-US"/>
              <a:t>2021/1/4</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CF8A9C47-3110-4F9F-8EA1-F8E8D7A9B0FD}"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717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E7B485D4-59DD-4B83-AF34-72FE8D4EF36F}" type="datetime1">
              <a:rPr lang="zh-CN" altLang="en-US"/>
              <a:t>2021/1/4</a:t>
            </a:fld>
            <a:endParaRPr lang="zh-CN" altLang="en-US" sz="1800">
              <a:solidFill>
                <a:srgbClr val="000000"/>
              </a:solidFill>
            </a:endParaRPr>
          </a:p>
        </p:txBody>
      </p:sp>
      <p:sp>
        <p:nvSpPr>
          <p:cNvPr id="717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717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4FA70710-6406-4AF6-8F19-5B8FB14F668D}"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8196"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F5CD265-0490-4BB5-9ACF-CEB856FE6249}" type="datetime1">
              <a:rPr lang="zh-CN" altLang="en-US"/>
              <a:t>2021/1/4</a:t>
            </a:fld>
            <a:endParaRPr lang="zh-CN" altLang="en-US" sz="1800">
              <a:solidFill>
                <a:srgbClr val="000000"/>
              </a:solidFill>
            </a:endParaRPr>
          </a:p>
        </p:txBody>
      </p:sp>
      <p:sp>
        <p:nvSpPr>
          <p:cNvPr id="8197"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8198"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9E5CEEBC-EE88-424B-BE81-FE5CAC0B999B}"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9220"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F150C295-F11D-4734-B87C-BE310140EAAB}" type="datetime1">
              <a:rPr lang="zh-CN" altLang="en-US"/>
              <a:t>2021/1/4</a:t>
            </a:fld>
            <a:endParaRPr lang="zh-CN" altLang="en-US" sz="1800">
              <a:solidFill>
                <a:srgbClr val="000000"/>
              </a:solidFill>
            </a:endParaRPr>
          </a:p>
        </p:txBody>
      </p:sp>
      <p:sp>
        <p:nvSpPr>
          <p:cNvPr id="9221"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9222"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42970C86-9F86-4426-967A-8001CCE4F5DF}"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44"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F4C816D0-53C4-4ED7-B642-777FD70D2A3A}" type="datetime1">
              <a:rPr lang="zh-CN" altLang="en-US"/>
              <a:t>2021/1/4</a:t>
            </a:fld>
            <a:endParaRPr lang="zh-CN" altLang="en-US" sz="1800">
              <a:solidFill>
                <a:srgbClr val="000000"/>
              </a:solidFill>
            </a:endParaRPr>
          </a:p>
        </p:txBody>
      </p:sp>
      <p:sp>
        <p:nvSpPr>
          <p:cNvPr id="10245"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246"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22344608-CCC9-48AD-A75A-6E0CA19D2223}"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1268"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519BC2E3-235D-4141-8098-99C25A932856}" type="datetime1">
              <a:rPr lang="zh-CN" altLang="en-US"/>
              <a:t>2021/1/4</a:t>
            </a:fld>
            <a:endParaRPr lang="zh-CN" altLang="en-US" sz="1800">
              <a:solidFill>
                <a:srgbClr val="000000"/>
              </a:solidFill>
            </a:endParaRPr>
          </a:p>
        </p:txBody>
      </p:sp>
      <p:sp>
        <p:nvSpPr>
          <p:cNvPr id="11269"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1270"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E61C4D5A-E650-4A3B-A63A-D11C7E4BAE4A}"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Tm="3000">
    <p:wipe/>
  </p:transition>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5.pn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2.jpe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8.xml"/><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18434" name="图片 4"/>
          <p:cNvPicPr>
            <a:picLocks noChangeAspect="1" noChangeArrowheads="1"/>
          </p:cNvPicPr>
          <p:nvPr/>
        </p:nvPicPr>
        <p:blipFill>
          <a:blip r:embed="rId3" cstate="email"/>
          <a:srcRect/>
          <a:stretch>
            <a:fillRect/>
          </a:stretch>
        </p:blipFill>
        <p:spPr bwMode="auto">
          <a:xfrm>
            <a:off x="5397500" y="4198938"/>
            <a:ext cx="58039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组合 5"/>
          <p:cNvGrpSpPr/>
          <p:nvPr/>
        </p:nvGrpSpPr>
        <p:grpSpPr bwMode="auto">
          <a:xfrm>
            <a:off x="6813550" y="5273675"/>
            <a:ext cx="3324225" cy="428625"/>
            <a:chOff x="0" y="0"/>
            <a:chExt cx="3325058" cy="427826"/>
          </a:xfrm>
        </p:grpSpPr>
        <p:grpSp>
          <p:nvGrpSpPr>
            <p:cNvPr id="18438" name="组合 6"/>
            <p:cNvGrpSpPr/>
            <p:nvPr/>
          </p:nvGrpSpPr>
          <p:grpSpPr bwMode="auto">
            <a:xfrm>
              <a:off x="0" y="0"/>
              <a:ext cx="423442" cy="423442"/>
              <a:chOff x="0" y="0"/>
              <a:chExt cx="1368425" cy="1368425"/>
            </a:xfrm>
          </p:grpSpPr>
          <p:sp>
            <p:nvSpPr>
              <p:cNvPr id="18448" name="Freeform 52"/>
              <p:cNvSpPr/>
              <p:nvPr/>
            </p:nvSpPr>
            <p:spPr bwMode="auto">
              <a:xfrm flipH="1">
                <a:off x="0" y="0"/>
                <a:ext cx="1368425" cy="1368425"/>
              </a:xfrm>
              <a:custGeom>
                <a:avLst/>
                <a:gdLst>
                  <a:gd name="T0" fmla="*/ 2147483646 w 528"/>
                  <a:gd name="T1" fmla="*/ 2147483646 h 528"/>
                  <a:gd name="T2" fmla="*/ 2147483646 w 528"/>
                  <a:gd name="T3" fmla="*/ 2147483646 h 528"/>
                  <a:gd name="T4" fmla="*/ 268680400 w 528"/>
                  <a:gd name="T5" fmla="*/ 2147483646 h 528"/>
                  <a:gd name="T6" fmla="*/ 0 w 528"/>
                  <a:gd name="T7" fmla="*/ 2147483646 h 528"/>
                  <a:gd name="T8" fmla="*/ 0 w 528"/>
                  <a:gd name="T9" fmla="*/ 268680400 h 528"/>
                  <a:gd name="T10" fmla="*/ 268680400 w 528"/>
                  <a:gd name="T11" fmla="*/ 0 h 528"/>
                  <a:gd name="T12" fmla="*/ 2147483646 w 528"/>
                  <a:gd name="T13" fmla="*/ 0 h 528"/>
                  <a:gd name="T14" fmla="*/ 2147483646 w 528"/>
                  <a:gd name="T15" fmla="*/ 268680400 h 528"/>
                  <a:gd name="T16" fmla="*/ 2147483646 w 528"/>
                  <a:gd name="T17" fmla="*/ 214748364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03AD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Freeform 53"/>
              <p:cNvSpPr/>
              <p:nvPr/>
            </p:nvSpPr>
            <p:spPr bwMode="auto">
              <a:xfrm flipH="1">
                <a:off x="487362" y="330200"/>
                <a:ext cx="881063" cy="1038225"/>
              </a:xfrm>
              <a:custGeom>
                <a:avLst/>
                <a:gdLst>
                  <a:gd name="T0" fmla="*/ 1813092903 w 340"/>
                  <a:gd name="T1" fmla="*/ 0 h 401"/>
                  <a:gd name="T2" fmla="*/ 1369892301 w 340"/>
                  <a:gd name="T3" fmla="*/ 107253044 h 401"/>
                  <a:gd name="T4" fmla="*/ 0 w 340"/>
                  <a:gd name="T5" fmla="*/ 1474745536 h 401"/>
                  <a:gd name="T6" fmla="*/ 0 w 340"/>
                  <a:gd name="T7" fmla="*/ 2147483646 h 401"/>
                  <a:gd name="T8" fmla="*/ 268605012 w 340"/>
                  <a:gd name="T9" fmla="*/ 2147483646 h 401"/>
                  <a:gd name="T10" fmla="*/ 946836944 w 340"/>
                  <a:gd name="T11" fmla="*/ 2147483646 h 401"/>
                  <a:gd name="T12" fmla="*/ 2128705218 w 340"/>
                  <a:gd name="T13" fmla="*/ 1514964457 h 401"/>
                  <a:gd name="T14" fmla="*/ 1826521340 w 340"/>
                  <a:gd name="T15" fmla="*/ 951881445 h 401"/>
                  <a:gd name="T16" fmla="*/ 2147483646 w 340"/>
                  <a:gd name="T17" fmla="*/ 489348324 h 401"/>
                  <a:gd name="T18" fmla="*/ 1813092903 w 340"/>
                  <a:gd name="T19" fmla="*/ 0 h 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401">
                    <a:moveTo>
                      <a:pt x="270" y="0"/>
                    </a:moveTo>
                    <a:cubicBezTo>
                      <a:pt x="204" y="16"/>
                      <a:pt x="204" y="16"/>
                      <a:pt x="204" y="16"/>
                    </a:cubicBezTo>
                    <a:cubicBezTo>
                      <a:pt x="0" y="220"/>
                      <a:pt x="0" y="220"/>
                      <a:pt x="0" y="220"/>
                    </a:cubicBezTo>
                    <a:cubicBezTo>
                      <a:pt x="0" y="361"/>
                      <a:pt x="0" y="361"/>
                      <a:pt x="0" y="361"/>
                    </a:cubicBezTo>
                    <a:cubicBezTo>
                      <a:pt x="0" y="383"/>
                      <a:pt x="18" y="401"/>
                      <a:pt x="40" y="401"/>
                    </a:cubicBezTo>
                    <a:cubicBezTo>
                      <a:pt x="141" y="401"/>
                      <a:pt x="141" y="401"/>
                      <a:pt x="141" y="401"/>
                    </a:cubicBezTo>
                    <a:cubicBezTo>
                      <a:pt x="317" y="226"/>
                      <a:pt x="317" y="226"/>
                      <a:pt x="317" y="226"/>
                    </a:cubicBezTo>
                    <a:cubicBezTo>
                      <a:pt x="272" y="142"/>
                      <a:pt x="272" y="142"/>
                      <a:pt x="272" y="142"/>
                    </a:cubicBezTo>
                    <a:cubicBezTo>
                      <a:pt x="340" y="73"/>
                      <a:pt x="340" y="73"/>
                      <a:pt x="340" y="73"/>
                    </a:cubicBezTo>
                    <a:cubicBezTo>
                      <a:pt x="270" y="0"/>
                      <a:pt x="270" y="0"/>
                      <a:pt x="270" y="0"/>
                    </a:cubicBezTo>
                  </a:path>
                </a:pathLst>
              </a:custGeom>
              <a:solidFill>
                <a:srgbClr val="03857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0" name="Freeform 54"/>
              <p:cNvSpPr/>
              <p:nvPr/>
            </p:nvSpPr>
            <p:spPr bwMode="auto">
              <a:xfrm flipH="1">
                <a:off x="487362" y="311150"/>
                <a:ext cx="414338" cy="207963"/>
              </a:xfrm>
              <a:custGeom>
                <a:avLst/>
                <a:gdLst>
                  <a:gd name="T0" fmla="*/ 321891423 w 160"/>
                  <a:gd name="T1" fmla="*/ 378425072 h 80"/>
                  <a:gd name="T2" fmla="*/ 536487432 w 160"/>
                  <a:gd name="T3" fmla="*/ 162182545 h 80"/>
                  <a:gd name="T4" fmla="*/ 751083441 w 160"/>
                  <a:gd name="T5" fmla="*/ 378425072 h 80"/>
                  <a:gd name="T6" fmla="*/ 751083441 w 160"/>
                  <a:gd name="T7" fmla="*/ 540607617 h 80"/>
                  <a:gd name="T8" fmla="*/ 1072974864 w 160"/>
                  <a:gd name="T9" fmla="*/ 540607617 h 80"/>
                  <a:gd name="T10" fmla="*/ 1059563261 w 160"/>
                  <a:gd name="T11" fmla="*/ 432485054 h 80"/>
                  <a:gd name="T12" fmla="*/ 536487432 w 160"/>
                  <a:gd name="T13" fmla="*/ 0 h 80"/>
                  <a:gd name="T14" fmla="*/ 13411603 w 160"/>
                  <a:gd name="T15" fmla="*/ 432485054 h 80"/>
                  <a:gd name="T16" fmla="*/ 0 w 160"/>
                  <a:gd name="T17" fmla="*/ 540607617 h 80"/>
                  <a:gd name="T18" fmla="*/ 321891423 w 160"/>
                  <a:gd name="T19" fmla="*/ 540607617 h 80"/>
                  <a:gd name="T20" fmla="*/ 321891423 w 160"/>
                  <a:gd name="T21" fmla="*/ 378425072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Freeform 55"/>
              <p:cNvSpPr/>
              <p:nvPr/>
            </p:nvSpPr>
            <p:spPr bwMode="auto">
              <a:xfrm flipH="1">
                <a:off x="487362" y="560388"/>
                <a:ext cx="414338" cy="414338"/>
              </a:xfrm>
              <a:custGeom>
                <a:avLst/>
                <a:gdLst>
                  <a:gd name="T0" fmla="*/ 724257645 w 160"/>
                  <a:gd name="T1" fmla="*/ 0 h 160"/>
                  <a:gd name="T2" fmla="*/ 670608643 w 160"/>
                  <a:gd name="T3" fmla="*/ 53649002 h 160"/>
                  <a:gd name="T4" fmla="*/ 663904136 w 160"/>
                  <a:gd name="T5" fmla="*/ 67060605 h 160"/>
                  <a:gd name="T6" fmla="*/ 650489943 w 160"/>
                  <a:gd name="T7" fmla="*/ 73767702 h 160"/>
                  <a:gd name="T8" fmla="*/ 630373833 w 160"/>
                  <a:gd name="T9" fmla="*/ 87179305 h 160"/>
                  <a:gd name="T10" fmla="*/ 616959640 w 160"/>
                  <a:gd name="T11" fmla="*/ 93886401 h 160"/>
                  <a:gd name="T12" fmla="*/ 583429338 w 160"/>
                  <a:gd name="T13" fmla="*/ 100590908 h 160"/>
                  <a:gd name="T14" fmla="*/ 576724831 w 160"/>
                  <a:gd name="T15" fmla="*/ 100590908 h 160"/>
                  <a:gd name="T16" fmla="*/ 536487432 w 160"/>
                  <a:gd name="T17" fmla="*/ 107298004 h 160"/>
                  <a:gd name="T18" fmla="*/ 496250033 w 160"/>
                  <a:gd name="T19" fmla="*/ 100590908 h 160"/>
                  <a:gd name="T20" fmla="*/ 489545526 w 160"/>
                  <a:gd name="T21" fmla="*/ 100590908 h 160"/>
                  <a:gd name="T22" fmla="*/ 456015224 w 160"/>
                  <a:gd name="T23" fmla="*/ 93886401 h 160"/>
                  <a:gd name="T24" fmla="*/ 442601031 w 160"/>
                  <a:gd name="T25" fmla="*/ 87179305 h 160"/>
                  <a:gd name="T26" fmla="*/ 422484921 w 160"/>
                  <a:gd name="T27" fmla="*/ 73767702 h 160"/>
                  <a:gd name="T28" fmla="*/ 409070728 w 160"/>
                  <a:gd name="T29" fmla="*/ 67060605 h 160"/>
                  <a:gd name="T30" fmla="*/ 402366221 w 160"/>
                  <a:gd name="T31" fmla="*/ 53649002 h 160"/>
                  <a:gd name="T32" fmla="*/ 348717219 w 160"/>
                  <a:gd name="T33" fmla="*/ 0 h 160"/>
                  <a:gd name="T34" fmla="*/ 321891423 w 160"/>
                  <a:gd name="T35" fmla="*/ 0 h 160"/>
                  <a:gd name="T36" fmla="*/ 0 w 160"/>
                  <a:gd name="T37" fmla="*/ 0 h 160"/>
                  <a:gd name="T38" fmla="*/ 0 w 160"/>
                  <a:gd name="T39" fmla="*/ 543194528 h 160"/>
                  <a:gd name="T40" fmla="*/ 536487432 w 160"/>
                  <a:gd name="T41" fmla="*/ 1072974864 h 160"/>
                  <a:gd name="T42" fmla="*/ 1072974864 w 160"/>
                  <a:gd name="T43" fmla="*/ 543194528 h 160"/>
                  <a:gd name="T44" fmla="*/ 1072974864 w 160"/>
                  <a:gd name="T45" fmla="*/ 0 h 160"/>
                  <a:gd name="T46" fmla="*/ 751083441 w 160"/>
                  <a:gd name="T47" fmla="*/ 0 h 160"/>
                  <a:gd name="T48" fmla="*/ 724257645 w 160"/>
                  <a:gd name="T49" fmla="*/ 0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2" name="Freeform 56"/>
              <p:cNvSpPr/>
              <p:nvPr/>
            </p:nvSpPr>
            <p:spPr bwMode="auto">
              <a:xfrm flipH="1">
                <a:off x="652462" y="414338"/>
                <a:ext cx="84138" cy="146050"/>
              </a:xfrm>
              <a:custGeom>
                <a:avLst/>
                <a:gdLst>
                  <a:gd name="T0" fmla="*/ 0 w 32"/>
                  <a:gd name="T1" fmla="*/ 108830722 h 56"/>
                  <a:gd name="T2" fmla="*/ 0 w 32"/>
                  <a:gd name="T3" fmla="*/ 272072894 h 56"/>
                  <a:gd name="T4" fmla="*/ 13827554 w 32"/>
                  <a:gd name="T5" fmla="*/ 326489559 h 56"/>
                  <a:gd name="T6" fmla="*/ 13827554 w 32"/>
                  <a:gd name="T7" fmla="*/ 326489559 h 56"/>
                  <a:gd name="T8" fmla="*/ 55307588 w 32"/>
                  <a:gd name="T9" fmla="*/ 367300102 h 56"/>
                  <a:gd name="T10" fmla="*/ 55307588 w 32"/>
                  <a:gd name="T11" fmla="*/ 367300102 h 56"/>
                  <a:gd name="T12" fmla="*/ 76044976 w 32"/>
                  <a:gd name="T13" fmla="*/ 374101859 h 56"/>
                  <a:gd name="T14" fmla="*/ 82960068 w 32"/>
                  <a:gd name="T15" fmla="*/ 374101859 h 56"/>
                  <a:gd name="T16" fmla="*/ 110612548 w 32"/>
                  <a:gd name="T17" fmla="*/ 380903616 h 56"/>
                  <a:gd name="T18" fmla="*/ 138265027 w 32"/>
                  <a:gd name="T19" fmla="*/ 374101859 h 56"/>
                  <a:gd name="T20" fmla="*/ 145180119 w 32"/>
                  <a:gd name="T21" fmla="*/ 374101859 h 56"/>
                  <a:gd name="T22" fmla="*/ 165920136 w 32"/>
                  <a:gd name="T23" fmla="*/ 367300102 h 56"/>
                  <a:gd name="T24" fmla="*/ 165920136 w 32"/>
                  <a:gd name="T25" fmla="*/ 367300102 h 56"/>
                  <a:gd name="T26" fmla="*/ 207397541 w 32"/>
                  <a:gd name="T27" fmla="*/ 326489559 h 56"/>
                  <a:gd name="T28" fmla="*/ 207397541 w 32"/>
                  <a:gd name="T29" fmla="*/ 326489559 h 56"/>
                  <a:gd name="T30" fmla="*/ 221225095 w 32"/>
                  <a:gd name="T31" fmla="*/ 272072894 h 56"/>
                  <a:gd name="T32" fmla="*/ 221225095 w 32"/>
                  <a:gd name="T33" fmla="*/ 108830722 h 56"/>
                  <a:gd name="T34" fmla="*/ 110612548 w 32"/>
                  <a:gd name="T35" fmla="*/ 0 h 56"/>
                  <a:gd name="T36" fmla="*/ 0 w 32"/>
                  <a:gd name="T37" fmla="*/ 108830722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439" name="组合 7"/>
            <p:cNvGrpSpPr/>
            <p:nvPr/>
          </p:nvGrpSpPr>
          <p:grpSpPr bwMode="auto">
            <a:xfrm flipH="1">
              <a:off x="1733769" y="0"/>
              <a:ext cx="423102" cy="423442"/>
              <a:chOff x="0" y="0"/>
              <a:chExt cx="1979613" cy="1981201"/>
            </a:xfrm>
          </p:grpSpPr>
          <p:sp>
            <p:nvSpPr>
              <p:cNvPr id="18442" name="Freeform 106"/>
              <p:cNvSpPr/>
              <p:nvPr/>
            </p:nvSpPr>
            <p:spPr bwMode="auto">
              <a:xfrm>
                <a:off x="0" y="0"/>
                <a:ext cx="1979613" cy="1981201"/>
              </a:xfrm>
              <a:custGeom>
                <a:avLst/>
                <a:gdLst>
                  <a:gd name="T0" fmla="*/ 2147483646 w 528"/>
                  <a:gd name="T1" fmla="*/ 2147483646 h 528"/>
                  <a:gd name="T2" fmla="*/ 2147483646 w 528"/>
                  <a:gd name="T3" fmla="*/ 2147483646 h 528"/>
                  <a:gd name="T4" fmla="*/ 562281328 w 528"/>
                  <a:gd name="T5" fmla="*/ 2147483646 h 528"/>
                  <a:gd name="T6" fmla="*/ 0 w 528"/>
                  <a:gd name="T7" fmla="*/ 2147483646 h 528"/>
                  <a:gd name="T8" fmla="*/ 0 w 528"/>
                  <a:gd name="T9" fmla="*/ 563182650 h 528"/>
                  <a:gd name="T10" fmla="*/ 562281328 w 528"/>
                  <a:gd name="T11" fmla="*/ 0 h 528"/>
                  <a:gd name="T12" fmla="*/ 2147483646 w 528"/>
                  <a:gd name="T13" fmla="*/ 0 h 528"/>
                  <a:gd name="T14" fmla="*/ 2147483646 w 528"/>
                  <a:gd name="T15" fmla="*/ 563182650 h 528"/>
                  <a:gd name="T16" fmla="*/ 2147483646 w 528"/>
                  <a:gd name="T17" fmla="*/ 214748364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C54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3" name="Freeform 107"/>
              <p:cNvSpPr/>
              <p:nvPr/>
            </p:nvSpPr>
            <p:spPr bwMode="auto">
              <a:xfrm>
                <a:off x="0" y="423863"/>
                <a:ext cx="1409700" cy="1557338"/>
              </a:xfrm>
              <a:custGeom>
                <a:avLst/>
                <a:gdLst>
                  <a:gd name="T0" fmla="*/ 2147483646 w 376"/>
                  <a:gd name="T1" fmla="*/ 0 h 415"/>
                  <a:gd name="T2" fmla="*/ 0 w 376"/>
                  <a:gd name="T3" fmla="*/ 2147483646 h 415"/>
                  <a:gd name="T4" fmla="*/ 0 w 376"/>
                  <a:gd name="T5" fmla="*/ 2147483646 h 415"/>
                  <a:gd name="T6" fmla="*/ 562260345 w 376"/>
                  <a:gd name="T7" fmla="*/ 2147483646 h 415"/>
                  <a:gd name="T8" fmla="*/ 2147483646 w 376"/>
                  <a:gd name="T9" fmla="*/ 2147483646 h 415"/>
                  <a:gd name="T10" fmla="*/ 2147483646 w 376"/>
                  <a:gd name="T11" fmla="*/ 2147483646 h 415"/>
                  <a:gd name="T12" fmla="*/ 2147483646 w 376"/>
                  <a:gd name="T13" fmla="*/ 2147483646 h 415"/>
                  <a:gd name="T14" fmla="*/ 2147483646 w 376"/>
                  <a:gd name="T15" fmla="*/ 2147483646 h 415"/>
                  <a:gd name="T16" fmla="*/ 2147483646 w 376"/>
                  <a:gd name="T17" fmla="*/ 2147483646 h 415"/>
                  <a:gd name="T18" fmla="*/ 2147483646 w 376"/>
                  <a:gd name="T19" fmla="*/ 2147483646 h 415"/>
                  <a:gd name="T20" fmla="*/ 2147483646 w 376"/>
                  <a:gd name="T21" fmla="*/ 2147483646 h 415"/>
                  <a:gd name="T22" fmla="*/ 2147483646 w 376"/>
                  <a:gd name="T23" fmla="*/ 2147483646 h 415"/>
                  <a:gd name="T24" fmla="*/ 2147483646 w 376"/>
                  <a:gd name="T25" fmla="*/ 2147483646 h 415"/>
                  <a:gd name="T26" fmla="*/ 2147483646 w 376"/>
                  <a:gd name="T27" fmla="*/ 1957420009 h 415"/>
                  <a:gd name="T28" fmla="*/ 2147483646 w 376"/>
                  <a:gd name="T29" fmla="*/ 1844762553 h 415"/>
                  <a:gd name="T30" fmla="*/ 2147483646 w 376"/>
                  <a:gd name="T31" fmla="*/ 154904471 h 415"/>
                  <a:gd name="T32" fmla="*/ 2147483646 w 376"/>
                  <a:gd name="T33" fmla="*/ 0 h 4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15">
                    <a:moveTo>
                      <a:pt x="157" y="0"/>
                    </a:moveTo>
                    <a:cubicBezTo>
                      <a:pt x="0" y="157"/>
                      <a:pt x="0" y="157"/>
                      <a:pt x="0" y="157"/>
                    </a:cubicBezTo>
                    <a:cubicBezTo>
                      <a:pt x="0" y="375"/>
                      <a:pt x="0" y="375"/>
                      <a:pt x="0" y="375"/>
                    </a:cubicBezTo>
                    <a:cubicBezTo>
                      <a:pt x="0" y="397"/>
                      <a:pt x="18" y="415"/>
                      <a:pt x="40" y="415"/>
                    </a:cubicBezTo>
                    <a:cubicBezTo>
                      <a:pt x="234" y="415"/>
                      <a:pt x="234" y="415"/>
                      <a:pt x="234" y="415"/>
                    </a:cubicBezTo>
                    <a:cubicBezTo>
                      <a:pt x="372" y="278"/>
                      <a:pt x="372" y="278"/>
                      <a:pt x="372" y="278"/>
                    </a:cubicBezTo>
                    <a:cubicBezTo>
                      <a:pt x="369" y="254"/>
                      <a:pt x="369" y="254"/>
                      <a:pt x="369" y="254"/>
                    </a:cubicBezTo>
                    <a:cubicBezTo>
                      <a:pt x="350" y="261"/>
                      <a:pt x="350" y="261"/>
                      <a:pt x="350" y="261"/>
                    </a:cubicBezTo>
                    <a:cubicBezTo>
                      <a:pt x="376" y="235"/>
                      <a:pt x="376" y="235"/>
                      <a:pt x="376" y="235"/>
                    </a:cubicBezTo>
                    <a:cubicBezTo>
                      <a:pt x="371" y="224"/>
                      <a:pt x="371" y="224"/>
                      <a:pt x="371" y="224"/>
                    </a:cubicBezTo>
                    <a:cubicBezTo>
                      <a:pt x="351" y="212"/>
                      <a:pt x="351" y="212"/>
                      <a:pt x="351" y="212"/>
                    </a:cubicBezTo>
                    <a:cubicBezTo>
                      <a:pt x="376" y="187"/>
                      <a:pt x="376" y="187"/>
                      <a:pt x="376" y="187"/>
                    </a:cubicBezTo>
                    <a:cubicBezTo>
                      <a:pt x="345" y="170"/>
                      <a:pt x="345" y="170"/>
                      <a:pt x="345" y="170"/>
                    </a:cubicBezTo>
                    <a:cubicBezTo>
                      <a:pt x="376" y="139"/>
                      <a:pt x="376" y="139"/>
                      <a:pt x="376" y="139"/>
                    </a:cubicBezTo>
                    <a:cubicBezTo>
                      <a:pt x="368" y="131"/>
                      <a:pt x="368" y="131"/>
                      <a:pt x="368" y="131"/>
                    </a:cubicBezTo>
                    <a:cubicBezTo>
                      <a:pt x="351" y="11"/>
                      <a:pt x="351" y="11"/>
                      <a:pt x="351" y="11"/>
                    </a:cubicBezTo>
                    <a:cubicBezTo>
                      <a:pt x="157" y="0"/>
                      <a:pt x="157" y="0"/>
                      <a:pt x="157" y="0"/>
                    </a:cubicBezTo>
                  </a:path>
                </a:pathLst>
              </a:custGeom>
              <a:solidFill>
                <a:srgbClr val="BD43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4" name="Freeform 108"/>
              <p:cNvSpPr/>
              <p:nvPr/>
            </p:nvSpPr>
            <p:spPr bwMode="auto">
              <a:xfrm>
                <a:off x="1290638" y="1365251"/>
                <a:ext cx="119063" cy="120650"/>
              </a:xfrm>
              <a:custGeom>
                <a:avLst/>
                <a:gdLst>
                  <a:gd name="T0" fmla="*/ 0 w 32"/>
                  <a:gd name="T1" fmla="*/ 454888203 h 32"/>
                  <a:gd name="T2" fmla="*/ 221501829 w 32"/>
                  <a:gd name="T3" fmla="*/ 454888203 h 32"/>
                  <a:gd name="T4" fmla="*/ 442999937 w 32"/>
                  <a:gd name="T5" fmla="*/ 227444102 h 32"/>
                  <a:gd name="T6" fmla="*/ 442999937 w 32"/>
                  <a:gd name="T7" fmla="*/ 0 h 32"/>
                  <a:gd name="T8" fmla="*/ 0 w 32"/>
                  <a:gd name="T9" fmla="*/ 0 h 32"/>
                  <a:gd name="T10" fmla="*/ 0 w 32"/>
                  <a:gd name="T11" fmla="*/ 454888203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5" name="Freeform 109"/>
              <p:cNvSpPr>
                <a:spLocks noEditPoints="1"/>
              </p:cNvSpPr>
              <p:nvPr/>
            </p:nvSpPr>
            <p:spPr bwMode="auto">
              <a:xfrm>
                <a:off x="569913" y="406400"/>
                <a:ext cx="839788" cy="1079501"/>
              </a:xfrm>
              <a:custGeom>
                <a:avLst/>
                <a:gdLst>
                  <a:gd name="T0" fmla="*/ 2147483646 w 224"/>
                  <a:gd name="T1" fmla="*/ 0 h 288"/>
                  <a:gd name="T2" fmla="*/ 224886978 w 224"/>
                  <a:gd name="T3" fmla="*/ 0 h 288"/>
                  <a:gd name="T4" fmla="*/ 0 w 224"/>
                  <a:gd name="T5" fmla="*/ 224791090 h 288"/>
                  <a:gd name="T6" fmla="*/ 0 w 224"/>
                  <a:gd name="T7" fmla="*/ 2147483646 h 288"/>
                  <a:gd name="T8" fmla="*/ 224886978 w 224"/>
                  <a:gd name="T9" fmla="*/ 2147483646 h 288"/>
                  <a:gd name="T10" fmla="*/ 2147483646 w 224"/>
                  <a:gd name="T11" fmla="*/ 2147483646 h 288"/>
                  <a:gd name="T12" fmla="*/ 2147483646 w 224"/>
                  <a:gd name="T13" fmla="*/ 2023131056 h 288"/>
                  <a:gd name="T14" fmla="*/ 2147483646 w 224"/>
                  <a:gd name="T15" fmla="*/ 2023131056 h 288"/>
                  <a:gd name="T16" fmla="*/ 2147483646 w 224"/>
                  <a:gd name="T17" fmla="*/ 224791090 h 288"/>
                  <a:gd name="T18" fmla="*/ 2147483646 w 224"/>
                  <a:gd name="T19" fmla="*/ 0 h 288"/>
                  <a:gd name="T20" fmla="*/ 2147483646 w 224"/>
                  <a:gd name="T21" fmla="*/ 1461149583 h 288"/>
                  <a:gd name="T22" fmla="*/ 787102550 w 224"/>
                  <a:gd name="T23" fmla="*/ 1461149583 h 288"/>
                  <a:gd name="T24" fmla="*/ 787102550 w 224"/>
                  <a:gd name="T25" fmla="*/ 1236358493 h 288"/>
                  <a:gd name="T26" fmla="*/ 2147483646 w 224"/>
                  <a:gd name="T27" fmla="*/ 1236358493 h 288"/>
                  <a:gd name="T28" fmla="*/ 2147483646 w 224"/>
                  <a:gd name="T29" fmla="*/ 1461149583 h 288"/>
                  <a:gd name="T30" fmla="*/ 2147483646 w 224"/>
                  <a:gd name="T31" fmla="*/ 1011563654 h 288"/>
                  <a:gd name="T32" fmla="*/ 787102550 w 224"/>
                  <a:gd name="T33" fmla="*/ 1011563654 h 288"/>
                  <a:gd name="T34" fmla="*/ 787102550 w 224"/>
                  <a:gd name="T35" fmla="*/ 786772564 h 288"/>
                  <a:gd name="T36" fmla="*/ 2147483646 w 224"/>
                  <a:gd name="T37" fmla="*/ 786772564 h 288"/>
                  <a:gd name="T38" fmla="*/ 2147483646 w 224"/>
                  <a:gd name="T39" fmla="*/ 1011563654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Rectangle 110"/>
              <p:cNvSpPr>
                <a:spLocks noChangeArrowheads="1"/>
              </p:cNvSpPr>
              <p:nvPr/>
            </p:nvSpPr>
            <p:spPr bwMode="auto">
              <a:xfrm>
                <a:off x="1290638" y="1006476"/>
                <a:ext cx="119063"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18447" name="Rectangle 111"/>
              <p:cNvSpPr>
                <a:spLocks noChangeArrowheads="1"/>
              </p:cNvSpPr>
              <p:nvPr/>
            </p:nvSpPr>
            <p:spPr bwMode="auto">
              <a:xfrm>
                <a:off x="1290638" y="1185863"/>
                <a:ext cx="1190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sp>
          <p:nvSpPr>
            <p:cNvPr id="18440" name="文本框 8"/>
            <p:cNvSpPr txBox="1">
              <a:spLocks noChangeArrowheads="1"/>
            </p:cNvSpPr>
            <p:nvPr/>
          </p:nvSpPr>
          <p:spPr bwMode="auto">
            <a:xfrm>
              <a:off x="449376" y="11092"/>
              <a:ext cx="1149638" cy="4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b="1">
                  <a:solidFill>
                    <a:srgbClr val="404040"/>
                  </a:solidFill>
                  <a:latin typeface="微软雅黑" panose="020B0503020204020204" pitchFamily="34" charset="-122"/>
                  <a:ea typeface="微软雅黑" panose="020B0503020204020204" pitchFamily="34" charset="-122"/>
                </a:rPr>
                <a:t>:</a:t>
              </a:r>
              <a:r>
                <a:rPr lang="zh-CN" altLang="en-US" sz="2000" b="1">
                  <a:solidFill>
                    <a:srgbClr val="404040"/>
                  </a:solidFill>
                  <a:latin typeface="微软雅黑" panose="020B0503020204020204" pitchFamily="34" charset="-122"/>
                  <a:ea typeface="微软雅黑" panose="020B0503020204020204" pitchFamily="34" charset="-122"/>
                </a:rPr>
                <a:t>汇报人</a:t>
              </a:r>
            </a:p>
          </p:txBody>
        </p:sp>
        <p:sp>
          <p:nvSpPr>
            <p:cNvPr id="18441" name="文本框 9"/>
            <p:cNvSpPr txBox="1">
              <a:spLocks noChangeArrowheads="1"/>
            </p:cNvSpPr>
            <p:nvPr/>
          </p:nvSpPr>
          <p:spPr bwMode="auto">
            <a:xfrm>
              <a:off x="2175420" y="26938"/>
              <a:ext cx="1149638" cy="4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b="1">
                  <a:solidFill>
                    <a:srgbClr val="404040"/>
                  </a:solidFill>
                  <a:latin typeface="微软雅黑" panose="020B0503020204020204" pitchFamily="34" charset="-122"/>
                  <a:ea typeface="微软雅黑" panose="020B0503020204020204" pitchFamily="34" charset="-122"/>
                </a:rPr>
                <a:t>:</a:t>
              </a:r>
              <a:r>
                <a:rPr lang="zh-CN" altLang="en-US" sz="2000" b="1">
                  <a:solidFill>
                    <a:srgbClr val="404040"/>
                  </a:solidFill>
                  <a:latin typeface="微软雅黑" panose="020B0503020204020204" pitchFamily="34" charset="-122"/>
                  <a:ea typeface="微软雅黑" panose="020B0503020204020204" pitchFamily="34" charset="-122"/>
                </a:rPr>
                <a:t>部门名</a:t>
              </a:r>
            </a:p>
          </p:txBody>
        </p:sp>
      </p:grpSp>
      <p:pic>
        <p:nvPicPr>
          <p:cNvPr id="18436" name="图片 2"/>
          <p:cNvPicPr>
            <a:picLocks noChangeAspect="1" noChangeArrowheads="1"/>
          </p:cNvPicPr>
          <p:nvPr/>
        </p:nvPicPr>
        <p:blipFill>
          <a:blip r:embed="rId4" cstate="email"/>
          <a:srcRect/>
          <a:stretch>
            <a:fillRect/>
          </a:stretch>
        </p:blipFill>
        <p:spPr bwMode="auto">
          <a:xfrm>
            <a:off x="-254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wipe/>
  </p:transition>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0722"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0723"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组合 3"/>
          <p:cNvGrpSpPr/>
          <p:nvPr/>
        </p:nvGrpSpPr>
        <p:grpSpPr bwMode="auto">
          <a:xfrm>
            <a:off x="0" y="6646863"/>
            <a:ext cx="12192000" cy="217487"/>
            <a:chOff x="0" y="0"/>
            <a:chExt cx="8898336" cy="244833"/>
          </a:xfrm>
        </p:grpSpPr>
        <p:sp>
          <p:nvSpPr>
            <p:cNvPr id="30745"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0746"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0747"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0748"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0725" name="Line 37"/>
          <p:cNvSpPr>
            <a:spLocks noChangeShapeType="1"/>
          </p:cNvSpPr>
          <p:nvPr/>
        </p:nvSpPr>
        <p:spPr bwMode="auto">
          <a:xfrm>
            <a:off x="5880100" y="1863725"/>
            <a:ext cx="0" cy="3432175"/>
          </a:xfrm>
          <a:prstGeom prst="line">
            <a:avLst/>
          </a:prstGeom>
          <a:noFill/>
          <a:ln w="15875">
            <a:solidFill>
              <a:srgbClr val="B8B8B8"/>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26" name="Line 38"/>
          <p:cNvSpPr>
            <a:spLocks noChangeShapeType="1"/>
          </p:cNvSpPr>
          <p:nvPr/>
        </p:nvSpPr>
        <p:spPr bwMode="auto">
          <a:xfrm>
            <a:off x="174625" y="3581400"/>
            <a:ext cx="11410950" cy="0"/>
          </a:xfrm>
          <a:prstGeom prst="line">
            <a:avLst/>
          </a:prstGeom>
          <a:noFill/>
          <a:ln w="15875">
            <a:solidFill>
              <a:srgbClr val="B8B8B8"/>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30727" name="组合 15"/>
          <p:cNvGrpSpPr/>
          <p:nvPr/>
        </p:nvGrpSpPr>
        <p:grpSpPr bwMode="auto">
          <a:xfrm>
            <a:off x="693738" y="1543050"/>
            <a:ext cx="4681537" cy="1878013"/>
            <a:chOff x="0" y="0"/>
            <a:chExt cx="4682942" cy="1878265"/>
          </a:xfrm>
        </p:grpSpPr>
        <p:pic>
          <p:nvPicPr>
            <p:cNvPr id="30742" name="组合 16"/>
            <p:cNvPicPr>
              <a:picLocks noChangeArrowheads="1"/>
            </p:cNvPicPr>
            <p:nvPr/>
          </p:nvPicPr>
          <p:blipFill>
            <a:blip r:embed="rId4" cstate="email"/>
            <a:srcRect/>
            <a:stretch>
              <a:fillRect/>
            </a:stretch>
          </p:blipFill>
          <p:spPr bwMode="auto">
            <a:xfrm>
              <a:off x="1206" y="249207"/>
              <a:ext cx="1304936" cy="137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文本框 17"/>
            <p:cNvSpPr txBox="1">
              <a:spLocks noChangeArrowheads="1"/>
            </p:cNvSpPr>
            <p:nvPr/>
          </p:nvSpPr>
          <p:spPr bwMode="auto">
            <a:xfrm>
              <a:off x="1887537" y="0"/>
              <a:ext cx="2269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solidFill>
                    <a:srgbClr val="1DAE9E"/>
                  </a:solidFill>
                  <a:latin typeface="微软雅黑" panose="020B0503020204020204" pitchFamily="34" charset="-122"/>
                  <a:ea typeface="微软雅黑" panose="020B0503020204020204" pitchFamily="34" charset="-122"/>
                </a:rPr>
                <a:t>单击此处添加标题</a:t>
              </a:r>
            </a:p>
          </p:txBody>
        </p:sp>
        <p:sp>
          <p:nvSpPr>
            <p:cNvPr id="30744" name="文本框 18"/>
            <p:cNvSpPr txBox="1">
              <a:spLocks noChangeArrowheads="1"/>
            </p:cNvSpPr>
            <p:nvPr/>
          </p:nvSpPr>
          <p:spPr bwMode="auto">
            <a:xfrm>
              <a:off x="1892882" y="308605"/>
              <a:ext cx="27900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p:txBody>
        </p:sp>
      </p:grpSp>
      <p:grpSp>
        <p:nvGrpSpPr>
          <p:cNvPr id="30728" name="组合 35"/>
          <p:cNvGrpSpPr/>
          <p:nvPr/>
        </p:nvGrpSpPr>
        <p:grpSpPr bwMode="auto">
          <a:xfrm>
            <a:off x="831850" y="3832225"/>
            <a:ext cx="4543425" cy="1878013"/>
            <a:chOff x="0" y="0"/>
            <a:chExt cx="4542659" cy="1878265"/>
          </a:xfrm>
        </p:grpSpPr>
        <p:pic>
          <p:nvPicPr>
            <p:cNvPr id="30739" name="组合 36"/>
            <p:cNvPicPr>
              <a:picLocks noChangeArrowheads="1"/>
            </p:cNvPicPr>
            <p:nvPr/>
          </p:nvPicPr>
          <p:blipFill>
            <a:blip r:embed="rId5" cstate="email"/>
            <a:srcRect/>
            <a:stretch>
              <a:fillRect/>
            </a:stretch>
          </p:blipFill>
          <p:spPr bwMode="auto">
            <a:xfrm>
              <a:off x="-2794" y="32643"/>
              <a:ext cx="1115380" cy="111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文本框 37"/>
            <p:cNvSpPr txBox="1">
              <a:spLocks noChangeArrowheads="1"/>
            </p:cNvSpPr>
            <p:nvPr/>
          </p:nvSpPr>
          <p:spPr bwMode="auto">
            <a:xfrm>
              <a:off x="1747254" y="0"/>
              <a:ext cx="2269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solidFill>
                    <a:srgbClr val="FFC000"/>
                  </a:solidFill>
                  <a:latin typeface="微软雅黑" panose="020B0503020204020204" pitchFamily="34" charset="-122"/>
                  <a:ea typeface="微软雅黑" panose="020B0503020204020204" pitchFamily="34" charset="-122"/>
                </a:rPr>
                <a:t>单击此处添加标题</a:t>
              </a:r>
            </a:p>
          </p:txBody>
        </p:sp>
        <p:sp>
          <p:nvSpPr>
            <p:cNvPr id="30741" name="文本框 38"/>
            <p:cNvSpPr txBox="1">
              <a:spLocks noChangeArrowheads="1"/>
            </p:cNvSpPr>
            <p:nvPr/>
          </p:nvSpPr>
          <p:spPr bwMode="auto">
            <a:xfrm>
              <a:off x="1752599" y="308605"/>
              <a:ext cx="27900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p:txBody>
        </p:sp>
      </p:grpSp>
      <p:grpSp>
        <p:nvGrpSpPr>
          <p:cNvPr id="30729" name="组合 43"/>
          <p:cNvGrpSpPr/>
          <p:nvPr/>
        </p:nvGrpSpPr>
        <p:grpSpPr bwMode="auto">
          <a:xfrm>
            <a:off x="6200775" y="1547813"/>
            <a:ext cx="4706938" cy="1878012"/>
            <a:chOff x="0" y="0"/>
            <a:chExt cx="4707028" cy="1878265"/>
          </a:xfrm>
        </p:grpSpPr>
        <p:sp>
          <p:nvSpPr>
            <p:cNvPr id="30735" name="Freeform 35"/>
            <p:cNvSpPr>
              <a:spLocks noEditPoints="1"/>
            </p:cNvSpPr>
            <p:nvPr/>
          </p:nvSpPr>
          <p:spPr bwMode="auto">
            <a:xfrm>
              <a:off x="0" y="297026"/>
              <a:ext cx="1411288" cy="1209675"/>
            </a:xfrm>
            <a:custGeom>
              <a:avLst/>
              <a:gdLst>
                <a:gd name="T0" fmla="*/ 2147483646 w 376"/>
                <a:gd name="T1" fmla="*/ 2147483646 h 322"/>
                <a:gd name="T2" fmla="*/ 2147483646 w 376"/>
                <a:gd name="T3" fmla="*/ 1608905318 h 322"/>
                <a:gd name="T4" fmla="*/ 2147483646 w 376"/>
                <a:gd name="T5" fmla="*/ 860905411 h 322"/>
                <a:gd name="T6" fmla="*/ 2147483646 w 376"/>
                <a:gd name="T7" fmla="*/ 564527523 h 322"/>
                <a:gd name="T8" fmla="*/ 2147483646 w 376"/>
                <a:gd name="T9" fmla="*/ 310492016 h 322"/>
                <a:gd name="T10" fmla="*/ 2147483646 w 376"/>
                <a:gd name="T11" fmla="*/ 56452752 h 322"/>
                <a:gd name="T12" fmla="*/ 2147483646 w 376"/>
                <a:gd name="T13" fmla="*/ 0 h 322"/>
                <a:gd name="T14" fmla="*/ 2147483646 w 376"/>
                <a:gd name="T15" fmla="*/ 0 h 322"/>
                <a:gd name="T16" fmla="*/ 2147483646 w 376"/>
                <a:gd name="T17" fmla="*/ 860905411 h 322"/>
                <a:gd name="T18" fmla="*/ 1859642187 w 376"/>
                <a:gd name="T19" fmla="*/ 1608905318 h 322"/>
                <a:gd name="T20" fmla="*/ 1859642187 w 376"/>
                <a:gd name="T21" fmla="*/ 2147483646 h 322"/>
                <a:gd name="T22" fmla="*/ 0 w 376"/>
                <a:gd name="T23" fmla="*/ 2147483646 h 322"/>
                <a:gd name="T24" fmla="*/ 0 w 376"/>
                <a:gd name="T25" fmla="*/ 2147483646 h 322"/>
                <a:gd name="T26" fmla="*/ 2147483646 w 376"/>
                <a:gd name="T27" fmla="*/ 2147483646 h 322"/>
                <a:gd name="T28" fmla="*/ 2147483646 w 376"/>
                <a:gd name="T29" fmla="*/ 2147483646 h 322"/>
                <a:gd name="T30" fmla="*/ 2147483646 w 376"/>
                <a:gd name="T31" fmla="*/ 2147483646 h 322"/>
                <a:gd name="T32" fmla="*/ 2147483646 w 376"/>
                <a:gd name="T33" fmla="*/ 1891169079 h 322"/>
                <a:gd name="T34" fmla="*/ 2147483646 w 376"/>
                <a:gd name="T35" fmla="*/ 1481885686 h 322"/>
                <a:gd name="T36" fmla="*/ 2147483646 w 376"/>
                <a:gd name="T37" fmla="*/ 1891169079 h 322"/>
                <a:gd name="T38" fmla="*/ 2147483646 w 376"/>
                <a:gd name="T39" fmla="*/ 2147483646 h 322"/>
                <a:gd name="T40" fmla="*/ 2147483646 w 376"/>
                <a:gd name="T41" fmla="*/ 2147483646 h 322"/>
                <a:gd name="T42" fmla="*/ 2147483646 w 376"/>
                <a:gd name="T43" fmla="*/ 1891169079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76" h="322">
                  <a:moveTo>
                    <a:pt x="244" y="163"/>
                  </a:moveTo>
                  <a:cubicBezTo>
                    <a:pt x="244" y="114"/>
                    <a:pt x="244" y="114"/>
                    <a:pt x="244" y="114"/>
                  </a:cubicBezTo>
                  <a:cubicBezTo>
                    <a:pt x="192" y="61"/>
                    <a:pt x="192" y="61"/>
                    <a:pt x="192" y="61"/>
                  </a:cubicBezTo>
                  <a:cubicBezTo>
                    <a:pt x="192" y="40"/>
                    <a:pt x="192" y="40"/>
                    <a:pt x="192" y="40"/>
                  </a:cubicBezTo>
                  <a:cubicBezTo>
                    <a:pt x="231" y="22"/>
                    <a:pt x="231" y="22"/>
                    <a:pt x="231" y="22"/>
                  </a:cubicBezTo>
                  <a:cubicBezTo>
                    <a:pt x="192" y="4"/>
                    <a:pt x="192" y="4"/>
                    <a:pt x="192" y="4"/>
                  </a:cubicBezTo>
                  <a:cubicBezTo>
                    <a:pt x="192" y="0"/>
                    <a:pt x="192" y="0"/>
                    <a:pt x="192" y="0"/>
                  </a:cubicBezTo>
                  <a:cubicBezTo>
                    <a:pt x="184" y="0"/>
                    <a:pt x="184" y="0"/>
                    <a:pt x="184" y="0"/>
                  </a:cubicBezTo>
                  <a:cubicBezTo>
                    <a:pt x="184" y="61"/>
                    <a:pt x="184" y="61"/>
                    <a:pt x="184" y="61"/>
                  </a:cubicBezTo>
                  <a:cubicBezTo>
                    <a:pt x="132" y="114"/>
                    <a:pt x="132" y="114"/>
                    <a:pt x="132" y="114"/>
                  </a:cubicBezTo>
                  <a:cubicBezTo>
                    <a:pt x="132" y="163"/>
                    <a:pt x="132" y="163"/>
                    <a:pt x="132" y="163"/>
                  </a:cubicBezTo>
                  <a:cubicBezTo>
                    <a:pt x="0" y="163"/>
                    <a:pt x="0" y="163"/>
                    <a:pt x="0" y="163"/>
                  </a:cubicBezTo>
                  <a:cubicBezTo>
                    <a:pt x="0" y="322"/>
                    <a:pt x="0" y="322"/>
                    <a:pt x="0" y="322"/>
                  </a:cubicBezTo>
                  <a:cubicBezTo>
                    <a:pt x="376" y="322"/>
                    <a:pt x="376" y="322"/>
                    <a:pt x="376" y="322"/>
                  </a:cubicBezTo>
                  <a:cubicBezTo>
                    <a:pt x="376" y="163"/>
                    <a:pt x="376" y="163"/>
                    <a:pt x="376" y="163"/>
                  </a:cubicBezTo>
                  <a:lnTo>
                    <a:pt x="244" y="163"/>
                  </a:lnTo>
                  <a:close/>
                  <a:moveTo>
                    <a:pt x="159" y="134"/>
                  </a:moveTo>
                  <a:cubicBezTo>
                    <a:pt x="159" y="118"/>
                    <a:pt x="172" y="105"/>
                    <a:pt x="188" y="105"/>
                  </a:cubicBezTo>
                  <a:cubicBezTo>
                    <a:pt x="204" y="105"/>
                    <a:pt x="217" y="118"/>
                    <a:pt x="217" y="134"/>
                  </a:cubicBezTo>
                  <a:cubicBezTo>
                    <a:pt x="217" y="150"/>
                    <a:pt x="206" y="162"/>
                    <a:pt x="191" y="163"/>
                  </a:cubicBezTo>
                  <a:cubicBezTo>
                    <a:pt x="185" y="163"/>
                    <a:pt x="185" y="163"/>
                    <a:pt x="185" y="163"/>
                  </a:cubicBezTo>
                  <a:cubicBezTo>
                    <a:pt x="170" y="162"/>
                    <a:pt x="159" y="150"/>
                    <a:pt x="159" y="134"/>
                  </a:cubicBez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6" name="Freeform 36"/>
            <p:cNvSpPr/>
            <p:nvPr/>
          </p:nvSpPr>
          <p:spPr bwMode="auto">
            <a:xfrm>
              <a:off x="690562" y="722476"/>
              <a:ext cx="77788" cy="149225"/>
            </a:xfrm>
            <a:custGeom>
              <a:avLst/>
              <a:gdLst>
                <a:gd name="T0" fmla="*/ 233256578 w 21"/>
                <a:gd name="T1" fmla="*/ 556702516 h 40"/>
                <a:gd name="T2" fmla="*/ 274421247 w 21"/>
                <a:gd name="T3" fmla="*/ 542783554 h 40"/>
                <a:gd name="T4" fmla="*/ 274421247 w 21"/>
                <a:gd name="T5" fmla="*/ 473196206 h 40"/>
                <a:gd name="T6" fmla="*/ 109769981 w 21"/>
                <a:gd name="T7" fmla="*/ 292268354 h 40"/>
                <a:gd name="T8" fmla="*/ 109769981 w 21"/>
                <a:gd name="T9" fmla="*/ 55672117 h 40"/>
                <a:gd name="T10" fmla="*/ 54884990 w 21"/>
                <a:gd name="T11" fmla="*/ 0 h 40"/>
                <a:gd name="T12" fmla="*/ 0 w 21"/>
                <a:gd name="T13" fmla="*/ 55672117 h 40"/>
                <a:gd name="T14" fmla="*/ 0 w 21"/>
                <a:gd name="T15" fmla="*/ 320102548 h 40"/>
                <a:gd name="T16" fmla="*/ 13720322 w 21"/>
                <a:gd name="T17" fmla="*/ 347940471 h 40"/>
                <a:gd name="T18" fmla="*/ 192095614 w 21"/>
                <a:gd name="T19" fmla="*/ 542783554 h 40"/>
                <a:gd name="T20" fmla="*/ 233256578 w 21"/>
                <a:gd name="T21" fmla="*/ 55670251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40">
                  <a:moveTo>
                    <a:pt x="17" y="40"/>
                  </a:moveTo>
                  <a:cubicBezTo>
                    <a:pt x="18" y="40"/>
                    <a:pt x="19" y="40"/>
                    <a:pt x="20" y="39"/>
                  </a:cubicBezTo>
                  <a:cubicBezTo>
                    <a:pt x="21" y="38"/>
                    <a:pt x="21" y="35"/>
                    <a:pt x="20" y="34"/>
                  </a:cubicBezTo>
                  <a:cubicBezTo>
                    <a:pt x="8" y="21"/>
                    <a:pt x="8" y="21"/>
                    <a:pt x="8" y="21"/>
                  </a:cubicBezTo>
                  <a:cubicBezTo>
                    <a:pt x="8" y="4"/>
                    <a:pt x="8" y="4"/>
                    <a:pt x="8" y="4"/>
                  </a:cubicBezTo>
                  <a:cubicBezTo>
                    <a:pt x="8" y="2"/>
                    <a:pt x="6" y="0"/>
                    <a:pt x="4" y="0"/>
                  </a:cubicBezTo>
                  <a:cubicBezTo>
                    <a:pt x="2" y="0"/>
                    <a:pt x="0" y="2"/>
                    <a:pt x="0" y="4"/>
                  </a:cubicBezTo>
                  <a:cubicBezTo>
                    <a:pt x="0" y="23"/>
                    <a:pt x="0" y="23"/>
                    <a:pt x="0" y="23"/>
                  </a:cubicBezTo>
                  <a:cubicBezTo>
                    <a:pt x="0" y="24"/>
                    <a:pt x="1" y="25"/>
                    <a:pt x="1" y="25"/>
                  </a:cubicBezTo>
                  <a:cubicBezTo>
                    <a:pt x="14" y="39"/>
                    <a:pt x="14" y="39"/>
                    <a:pt x="14" y="39"/>
                  </a:cubicBezTo>
                  <a:cubicBezTo>
                    <a:pt x="15" y="40"/>
                    <a:pt x="16" y="40"/>
                    <a:pt x="17" y="40"/>
                  </a:cubicBezTo>
                  <a:close/>
                </a:path>
              </a:pathLst>
            </a:cu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7" name="文本框 46"/>
            <p:cNvSpPr txBox="1">
              <a:spLocks noChangeArrowheads="1"/>
            </p:cNvSpPr>
            <p:nvPr/>
          </p:nvSpPr>
          <p:spPr bwMode="auto">
            <a:xfrm>
              <a:off x="1911623" y="0"/>
              <a:ext cx="2269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solidFill>
                    <a:srgbClr val="FF7450"/>
                  </a:solidFill>
                  <a:latin typeface="微软雅黑" panose="020B0503020204020204" pitchFamily="34" charset="-122"/>
                  <a:ea typeface="微软雅黑" panose="020B0503020204020204" pitchFamily="34" charset="-122"/>
                </a:rPr>
                <a:t>单击此处添加标题</a:t>
              </a:r>
            </a:p>
          </p:txBody>
        </p:sp>
        <p:sp>
          <p:nvSpPr>
            <p:cNvPr id="30738" name="文本框 47"/>
            <p:cNvSpPr txBox="1">
              <a:spLocks noChangeArrowheads="1"/>
            </p:cNvSpPr>
            <p:nvPr/>
          </p:nvSpPr>
          <p:spPr bwMode="auto">
            <a:xfrm>
              <a:off x="1916968" y="308605"/>
              <a:ext cx="27900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p:txBody>
        </p:sp>
      </p:grpSp>
      <p:grpSp>
        <p:nvGrpSpPr>
          <p:cNvPr id="30730" name="组合 48"/>
          <p:cNvGrpSpPr/>
          <p:nvPr/>
        </p:nvGrpSpPr>
        <p:grpSpPr bwMode="auto">
          <a:xfrm>
            <a:off x="6337300" y="3832225"/>
            <a:ext cx="4570413" cy="2063750"/>
            <a:chOff x="0" y="0"/>
            <a:chExt cx="4570353" cy="2062931"/>
          </a:xfrm>
        </p:grpSpPr>
        <p:sp>
          <p:nvSpPr>
            <p:cNvPr id="30731" name="Oval 30"/>
            <p:cNvSpPr>
              <a:spLocks noChangeArrowheads="1"/>
            </p:cNvSpPr>
            <p:nvPr/>
          </p:nvSpPr>
          <p:spPr bwMode="auto">
            <a:xfrm>
              <a:off x="574675" y="108580"/>
              <a:ext cx="198438" cy="200025"/>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pic>
          <p:nvPicPr>
            <p:cNvPr id="30732" name="组合 50"/>
            <p:cNvPicPr>
              <a:picLocks noChangeArrowheads="1"/>
            </p:cNvPicPr>
            <p:nvPr/>
          </p:nvPicPr>
          <p:blipFill>
            <a:blip r:embed="rId6" cstate="email"/>
            <a:srcRect/>
            <a:stretch>
              <a:fillRect/>
            </a:stretch>
          </p:blipFill>
          <p:spPr bwMode="auto">
            <a:xfrm>
              <a:off x="2540" y="355586"/>
              <a:ext cx="1328911" cy="99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文本框 51"/>
            <p:cNvSpPr txBox="1">
              <a:spLocks noChangeArrowheads="1"/>
            </p:cNvSpPr>
            <p:nvPr/>
          </p:nvSpPr>
          <p:spPr bwMode="auto">
            <a:xfrm>
              <a:off x="1774948" y="0"/>
              <a:ext cx="2269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solidFill>
                    <a:srgbClr val="92D050"/>
                  </a:solidFill>
                  <a:latin typeface="微软雅黑" panose="020B0503020204020204" pitchFamily="34" charset="-122"/>
                  <a:ea typeface="微软雅黑" panose="020B0503020204020204" pitchFamily="34" charset="-122"/>
                </a:rPr>
                <a:t>单击此处添加标题</a:t>
              </a:r>
            </a:p>
          </p:txBody>
        </p:sp>
        <p:sp>
          <p:nvSpPr>
            <p:cNvPr id="30734" name="文本框 52"/>
            <p:cNvSpPr txBox="1">
              <a:spLocks noChangeArrowheads="1"/>
            </p:cNvSpPr>
            <p:nvPr/>
          </p:nvSpPr>
          <p:spPr bwMode="auto">
            <a:xfrm>
              <a:off x="1780293" y="308605"/>
              <a:ext cx="279006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20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3000">
    <p:wipe/>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1746"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1747"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8" name="组合 3"/>
          <p:cNvGrpSpPr/>
          <p:nvPr/>
        </p:nvGrpSpPr>
        <p:grpSpPr bwMode="auto">
          <a:xfrm>
            <a:off x="0" y="6646863"/>
            <a:ext cx="12192000" cy="217487"/>
            <a:chOff x="0" y="0"/>
            <a:chExt cx="8898336" cy="244833"/>
          </a:xfrm>
        </p:grpSpPr>
        <p:sp>
          <p:nvSpPr>
            <p:cNvPr id="3178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8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8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8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cxnSp>
        <p:nvCxnSpPr>
          <p:cNvPr id="31749" name="直接连接符 8"/>
          <p:cNvCxnSpPr>
            <a:cxnSpLocks noChangeShapeType="1"/>
          </p:cNvCxnSpPr>
          <p:nvPr/>
        </p:nvCxnSpPr>
        <p:spPr bwMode="auto">
          <a:xfrm>
            <a:off x="1546225" y="4371975"/>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50" name="直接连接符 9"/>
          <p:cNvCxnSpPr>
            <a:cxnSpLocks noChangeShapeType="1"/>
          </p:cNvCxnSpPr>
          <p:nvPr/>
        </p:nvCxnSpPr>
        <p:spPr bwMode="auto">
          <a:xfrm>
            <a:off x="1546225" y="3956050"/>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51" name="直接连接符 10"/>
          <p:cNvCxnSpPr>
            <a:cxnSpLocks noChangeShapeType="1"/>
          </p:cNvCxnSpPr>
          <p:nvPr/>
        </p:nvCxnSpPr>
        <p:spPr bwMode="auto">
          <a:xfrm>
            <a:off x="1546225" y="3540125"/>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52" name="直接连接符 11"/>
          <p:cNvCxnSpPr>
            <a:cxnSpLocks noChangeShapeType="1"/>
          </p:cNvCxnSpPr>
          <p:nvPr/>
        </p:nvCxnSpPr>
        <p:spPr bwMode="auto">
          <a:xfrm>
            <a:off x="1546225" y="3125788"/>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53" name="直接连接符 12"/>
          <p:cNvCxnSpPr>
            <a:cxnSpLocks noChangeShapeType="1"/>
          </p:cNvCxnSpPr>
          <p:nvPr/>
        </p:nvCxnSpPr>
        <p:spPr bwMode="auto">
          <a:xfrm>
            <a:off x="1546225" y="2709863"/>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54" name="直接连接符 13"/>
          <p:cNvCxnSpPr>
            <a:cxnSpLocks noChangeShapeType="1"/>
          </p:cNvCxnSpPr>
          <p:nvPr/>
        </p:nvCxnSpPr>
        <p:spPr bwMode="auto">
          <a:xfrm>
            <a:off x="1546225" y="2293938"/>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31755" name="Freeform 91"/>
          <p:cNvSpPr/>
          <p:nvPr/>
        </p:nvSpPr>
        <p:spPr bwMode="auto">
          <a:xfrm>
            <a:off x="1817688" y="3419475"/>
            <a:ext cx="3916362" cy="1376363"/>
          </a:xfrm>
          <a:custGeom>
            <a:avLst/>
            <a:gdLst>
              <a:gd name="T0" fmla="*/ 2147483646 w 978"/>
              <a:gd name="T1" fmla="*/ 2147483646 h 224"/>
              <a:gd name="T2" fmla="*/ 2147483646 w 978"/>
              <a:gd name="T3" fmla="*/ 2147483646 h 224"/>
              <a:gd name="T4" fmla="*/ 2147483646 w 978"/>
              <a:gd name="T5" fmla="*/ 2147483646 h 224"/>
              <a:gd name="T6" fmla="*/ 2147483646 w 978"/>
              <a:gd name="T7" fmla="*/ 2147483646 h 224"/>
              <a:gd name="T8" fmla="*/ 2147483646 w 978"/>
              <a:gd name="T9" fmla="*/ 0 h 224"/>
              <a:gd name="T10" fmla="*/ 2147483646 w 978"/>
              <a:gd name="T11" fmla="*/ 2147483646 h 224"/>
              <a:gd name="T12" fmla="*/ 2147483646 w 978"/>
              <a:gd name="T13" fmla="*/ 2147483646 h 224"/>
              <a:gd name="T14" fmla="*/ 2147483646 w 978"/>
              <a:gd name="T15" fmla="*/ 2147483646 h 224"/>
              <a:gd name="T16" fmla="*/ 1972392829 w 978"/>
              <a:gd name="T17" fmla="*/ 2147483646 h 224"/>
              <a:gd name="T18" fmla="*/ 0 w 978"/>
              <a:gd name="T19" fmla="*/ 2147483646 h 224"/>
              <a:gd name="T20" fmla="*/ 0 w 978"/>
              <a:gd name="T21" fmla="*/ 2147483646 h 224"/>
              <a:gd name="T22" fmla="*/ 2147483646 w 978"/>
              <a:gd name="T23" fmla="*/ 2147483646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rgbClr val="242D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6" name="TextBox 151"/>
          <p:cNvSpPr txBox="1">
            <a:spLocks noChangeArrowheads="1"/>
          </p:cNvSpPr>
          <p:nvPr/>
        </p:nvSpPr>
        <p:spPr bwMode="auto">
          <a:xfrm>
            <a:off x="1125538" y="4589463"/>
            <a:ext cx="5397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57" name="TextBox 152"/>
          <p:cNvSpPr txBox="1">
            <a:spLocks noChangeArrowheads="1"/>
          </p:cNvSpPr>
          <p:nvPr/>
        </p:nvSpPr>
        <p:spPr bwMode="auto">
          <a:xfrm>
            <a:off x="973138" y="3756025"/>
            <a:ext cx="6921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20%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58" name="TextBox 153"/>
          <p:cNvSpPr txBox="1">
            <a:spLocks noChangeArrowheads="1"/>
          </p:cNvSpPr>
          <p:nvPr/>
        </p:nvSpPr>
        <p:spPr bwMode="auto">
          <a:xfrm>
            <a:off x="973138" y="3338513"/>
            <a:ext cx="6921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30%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59" name="TextBox 154"/>
          <p:cNvSpPr txBox="1">
            <a:spLocks noChangeArrowheads="1"/>
          </p:cNvSpPr>
          <p:nvPr/>
        </p:nvSpPr>
        <p:spPr bwMode="auto">
          <a:xfrm>
            <a:off x="973138" y="2922588"/>
            <a:ext cx="6921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40%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60" name="TextBox 155"/>
          <p:cNvSpPr txBox="1">
            <a:spLocks noChangeArrowheads="1"/>
          </p:cNvSpPr>
          <p:nvPr/>
        </p:nvSpPr>
        <p:spPr bwMode="auto">
          <a:xfrm>
            <a:off x="973138" y="2505075"/>
            <a:ext cx="6921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50%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61" name="TextBox 156"/>
          <p:cNvSpPr txBox="1">
            <a:spLocks noChangeArrowheads="1"/>
          </p:cNvSpPr>
          <p:nvPr/>
        </p:nvSpPr>
        <p:spPr bwMode="auto">
          <a:xfrm>
            <a:off x="973138" y="2089150"/>
            <a:ext cx="6921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60%</a:t>
            </a:r>
            <a:endParaRPr lang="zh-CN" altLang="en-US" sz="1300">
              <a:solidFill>
                <a:srgbClr val="595959"/>
              </a:solidFill>
              <a:latin typeface="微软雅黑" panose="020B0503020204020204" pitchFamily="34" charset="-122"/>
              <a:ea typeface="微软雅黑" panose="020B0503020204020204" pitchFamily="34" charset="-122"/>
            </a:endParaRPr>
          </a:p>
        </p:txBody>
      </p:sp>
      <p:cxnSp>
        <p:nvCxnSpPr>
          <p:cNvPr id="31762" name="直接连接符 22"/>
          <p:cNvCxnSpPr>
            <a:cxnSpLocks noChangeShapeType="1"/>
          </p:cNvCxnSpPr>
          <p:nvPr/>
        </p:nvCxnSpPr>
        <p:spPr bwMode="auto">
          <a:xfrm>
            <a:off x="1546225" y="4787900"/>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31763" name="TextBox 165"/>
          <p:cNvSpPr txBox="1">
            <a:spLocks noChangeArrowheads="1"/>
          </p:cNvSpPr>
          <p:nvPr/>
        </p:nvSpPr>
        <p:spPr bwMode="auto">
          <a:xfrm>
            <a:off x="973138" y="4171950"/>
            <a:ext cx="6921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10%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64" name="TextBox 166"/>
          <p:cNvSpPr txBox="1">
            <a:spLocks noChangeArrowheads="1"/>
          </p:cNvSpPr>
          <p:nvPr/>
        </p:nvSpPr>
        <p:spPr bwMode="auto">
          <a:xfrm>
            <a:off x="2370138" y="4968875"/>
            <a:ext cx="25050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84848"/>
                </a:solidFill>
                <a:latin typeface="微软雅黑" panose="020B0503020204020204" pitchFamily="34" charset="-122"/>
                <a:ea typeface="微软雅黑" panose="020B0503020204020204" pitchFamily="34" charset="-122"/>
              </a:rPr>
              <a:t>点击此处添加标题</a:t>
            </a:r>
          </a:p>
        </p:txBody>
      </p:sp>
      <p:cxnSp>
        <p:nvCxnSpPr>
          <p:cNvPr id="31765" name="直接连接符 25"/>
          <p:cNvCxnSpPr>
            <a:cxnSpLocks noChangeShapeType="1"/>
          </p:cNvCxnSpPr>
          <p:nvPr/>
        </p:nvCxnSpPr>
        <p:spPr bwMode="auto">
          <a:xfrm>
            <a:off x="6683375" y="4371975"/>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66" name="直接连接符 26"/>
          <p:cNvCxnSpPr>
            <a:cxnSpLocks noChangeShapeType="1"/>
          </p:cNvCxnSpPr>
          <p:nvPr/>
        </p:nvCxnSpPr>
        <p:spPr bwMode="auto">
          <a:xfrm>
            <a:off x="6683375" y="3956050"/>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67" name="直接连接符 27"/>
          <p:cNvCxnSpPr>
            <a:cxnSpLocks noChangeShapeType="1"/>
          </p:cNvCxnSpPr>
          <p:nvPr/>
        </p:nvCxnSpPr>
        <p:spPr bwMode="auto">
          <a:xfrm>
            <a:off x="6683375" y="3540125"/>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68" name="直接连接符 28"/>
          <p:cNvCxnSpPr>
            <a:cxnSpLocks noChangeShapeType="1"/>
          </p:cNvCxnSpPr>
          <p:nvPr/>
        </p:nvCxnSpPr>
        <p:spPr bwMode="auto">
          <a:xfrm>
            <a:off x="6683375" y="3125788"/>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69" name="直接连接符 29"/>
          <p:cNvCxnSpPr>
            <a:cxnSpLocks noChangeShapeType="1"/>
          </p:cNvCxnSpPr>
          <p:nvPr/>
        </p:nvCxnSpPr>
        <p:spPr bwMode="auto">
          <a:xfrm>
            <a:off x="6683375" y="2709863"/>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1770" name="直接连接符 30"/>
          <p:cNvCxnSpPr>
            <a:cxnSpLocks noChangeShapeType="1"/>
          </p:cNvCxnSpPr>
          <p:nvPr/>
        </p:nvCxnSpPr>
        <p:spPr bwMode="auto">
          <a:xfrm>
            <a:off x="6683375" y="2293938"/>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31771" name="Freeform 36"/>
          <p:cNvSpPr/>
          <p:nvPr/>
        </p:nvSpPr>
        <p:spPr bwMode="auto">
          <a:xfrm>
            <a:off x="6869113" y="2503488"/>
            <a:ext cx="3916362" cy="2298700"/>
          </a:xfrm>
          <a:custGeom>
            <a:avLst/>
            <a:gdLst>
              <a:gd name="T0" fmla="*/ 0 w 978"/>
              <a:gd name="T1" fmla="*/ 2147483646 h 374"/>
              <a:gd name="T2" fmla="*/ 0 w 978"/>
              <a:gd name="T3" fmla="*/ 2147483646 h 374"/>
              <a:gd name="T4" fmla="*/ 1972392829 w 978"/>
              <a:gd name="T5" fmla="*/ 2147483646 h 374"/>
              <a:gd name="T6" fmla="*/ 2147483646 w 978"/>
              <a:gd name="T7" fmla="*/ 2147483646 h 374"/>
              <a:gd name="T8" fmla="*/ 2147483646 w 978"/>
              <a:gd name="T9" fmla="*/ 0 h 374"/>
              <a:gd name="T10" fmla="*/ 2147483646 w 978"/>
              <a:gd name="T11" fmla="*/ 2147483646 h 374"/>
              <a:gd name="T12" fmla="*/ 2147483646 w 978"/>
              <a:gd name="T13" fmla="*/ 2147483646 h 374"/>
              <a:gd name="T14" fmla="*/ 2147483646 w 978"/>
              <a:gd name="T15" fmla="*/ 2147483646 h 374"/>
              <a:gd name="T16" fmla="*/ 2147483646 w 978"/>
              <a:gd name="T17" fmla="*/ 2147483646 h 374"/>
              <a:gd name="T18" fmla="*/ 2147483646 w 978"/>
              <a:gd name="T19" fmla="*/ 2147483646 h 374"/>
              <a:gd name="T20" fmla="*/ 2147483646 w 978"/>
              <a:gd name="T21" fmla="*/ 2147483646 h 374"/>
              <a:gd name="T22" fmla="*/ 0 w 978"/>
              <a:gd name="T23" fmla="*/ 2147483646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374">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rgbClr val="7BCB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72" name="TextBox 174"/>
          <p:cNvSpPr txBox="1">
            <a:spLocks noChangeArrowheads="1"/>
          </p:cNvSpPr>
          <p:nvPr/>
        </p:nvSpPr>
        <p:spPr bwMode="auto">
          <a:xfrm>
            <a:off x="6261100" y="4589463"/>
            <a:ext cx="5413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73" name="TextBox 175"/>
          <p:cNvSpPr txBox="1">
            <a:spLocks noChangeArrowheads="1"/>
          </p:cNvSpPr>
          <p:nvPr/>
        </p:nvSpPr>
        <p:spPr bwMode="auto">
          <a:xfrm>
            <a:off x="6108700" y="3756025"/>
            <a:ext cx="6937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20%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74" name="TextBox 176"/>
          <p:cNvSpPr txBox="1">
            <a:spLocks noChangeArrowheads="1"/>
          </p:cNvSpPr>
          <p:nvPr/>
        </p:nvSpPr>
        <p:spPr bwMode="auto">
          <a:xfrm>
            <a:off x="6108700" y="3338513"/>
            <a:ext cx="6937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30%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75" name="TextBox 177"/>
          <p:cNvSpPr txBox="1">
            <a:spLocks noChangeArrowheads="1"/>
          </p:cNvSpPr>
          <p:nvPr/>
        </p:nvSpPr>
        <p:spPr bwMode="auto">
          <a:xfrm>
            <a:off x="6108700" y="2922588"/>
            <a:ext cx="6937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40%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76" name="TextBox 178"/>
          <p:cNvSpPr txBox="1">
            <a:spLocks noChangeArrowheads="1"/>
          </p:cNvSpPr>
          <p:nvPr/>
        </p:nvSpPr>
        <p:spPr bwMode="auto">
          <a:xfrm>
            <a:off x="6108700" y="2505075"/>
            <a:ext cx="6937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50%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77" name="TextBox 179"/>
          <p:cNvSpPr txBox="1">
            <a:spLocks noChangeArrowheads="1"/>
          </p:cNvSpPr>
          <p:nvPr/>
        </p:nvSpPr>
        <p:spPr bwMode="auto">
          <a:xfrm>
            <a:off x="6108700" y="2089150"/>
            <a:ext cx="6937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60%</a:t>
            </a:r>
            <a:endParaRPr lang="zh-CN" altLang="en-US" sz="1300">
              <a:solidFill>
                <a:srgbClr val="595959"/>
              </a:solidFill>
              <a:latin typeface="微软雅黑" panose="020B0503020204020204" pitchFamily="34" charset="-122"/>
              <a:ea typeface="微软雅黑" panose="020B0503020204020204" pitchFamily="34" charset="-122"/>
            </a:endParaRPr>
          </a:p>
        </p:txBody>
      </p:sp>
      <p:cxnSp>
        <p:nvCxnSpPr>
          <p:cNvPr id="31778" name="直接连接符 38"/>
          <p:cNvCxnSpPr>
            <a:cxnSpLocks noChangeShapeType="1"/>
          </p:cNvCxnSpPr>
          <p:nvPr/>
        </p:nvCxnSpPr>
        <p:spPr bwMode="auto">
          <a:xfrm>
            <a:off x="6683375" y="4787900"/>
            <a:ext cx="4319588"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sp>
        <p:nvSpPr>
          <p:cNvPr id="31779" name="TextBox 181"/>
          <p:cNvSpPr txBox="1">
            <a:spLocks noChangeArrowheads="1"/>
          </p:cNvSpPr>
          <p:nvPr/>
        </p:nvSpPr>
        <p:spPr bwMode="auto">
          <a:xfrm>
            <a:off x="6108700" y="4171950"/>
            <a:ext cx="6937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300">
                <a:solidFill>
                  <a:srgbClr val="595959"/>
                </a:solidFill>
                <a:latin typeface="微软雅黑" panose="020B0503020204020204" pitchFamily="34" charset="-122"/>
                <a:ea typeface="微软雅黑" panose="020B0503020204020204" pitchFamily="34" charset="-122"/>
              </a:rPr>
              <a:t>10%</a:t>
            </a:r>
            <a:endParaRPr lang="zh-CN" altLang="en-US" sz="1300">
              <a:solidFill>
                <a:srgbClr val="595959"/>
              </a:solidFill>
              <a:latin typeface="微软雅黑" panose="020B0503020204020204" pitchFamily="34" charset="-122"/>
              <a:ea typeface="微软雅黑" panose="020B0503020204020204" pitchFamily="34" charset="-122"/>
            </a:endParaRPr>
          </a:p>
        </p:txBody>
      </p:sp>
      <p:sp>
        <p:nvSpPr>
          <p:cNvPr id="31780" name="TextBox 182"/>
          <p:cNvSpPr txBox="1">
            <a:spLocks noChangeArrowheads="1"/>
          </p:cNvSpPr>
          <p:nvPr/>
        </p:nvSpPr>
        <p:spPr bwMode="auto">
          <a:xfrm>
            <a:off x="7505700" y="4968875"/>
            <a:ext cx="25066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84848"/>
                </a:solidFill>
                <a:latin typeface="微软雅黑" panose="020B0503020204020204" pitchFamily="34" charset="-122"/>
                <a:ea typeface="微软雅黑" panose="020B0503020204020204" pitchFamily="34" charset="-122"/>
              </a:rPr>
              <a:t>点击此处添加标题</a:t>
            </a:r>
          </a:p>
        </p:txBody>
      </p:sp>
    </p:spTree>
  </p:cSld>
  <p:clrMapOvr>
    <a:masterClrMapping/>
  </p:clrMapOvr>
  <p:transition spd="slow" advTm="3000">
    <p:wipe/>
  </p:transition>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2770"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2771"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图片 12"/>
          <p:cNvPicPr>
            <a:picLocks noChangeAspect="1" noChangeArrowheads="1"/>
          </p:cNvPicPr>
          <p:nvPr/>
        </p:nvPicPr>
        <p:blipFill>
          <a:blip r:embed="rId4"/>
          <a:srcRect/>
          <a:stretch>
            <a:fillRect/>
          </a:stretch>
        </p:blipFill>
        <p:spPr bwMode="auto">
          <a:xfrm>
            <a:off x="911225" y="1412875"/>
            <a:ext cx="260985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3" name="组合 13"/>
          <p:cNvGrpSpPr/>
          <p:nvPr/>
        </p:nvGrpSpPr>
        <p:grpSpPr bwMode="auto">
          <a:xfrm>
            <a:off x="3719513" y="2444750"/>
            <a:ext cx="6157912" cy="1982788"/>
            <a:chOff x="0" y="0"/>
            <a:chExt cx="6157532" cy="1983213"/>
          </a:xfrm>
        </p:grpSpPr>
        <p:sp>
          <p:nvSpPr>
            <p:cNvPr id="32778" name="文本框 14"/>
            <p:cNvSpPr txBox="1">
              <a:spLocks noChangeArrowheads="1"/>
            </p:cNvSpPr>
            <p:nvPr/>
          </p:nvSpPr>
          <p:spPr bwMode="auto">
            <a:xfrm>
              <a:off x="0" y="0"/>
              <a:ext cx="40676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4400" b="1">
                  <a:solidFill>
                    <a:srgbClr val="000000"/>
                  </a:solidFill>
                  <a:latin typeface="微软雅黑" panose="020B0503020204020204" pitchFamily="34" charset="-122"/>
                  <a:ea typeface="微软雅黑" panose="020B0503020204020204" pitchFamily="34" charset="-122"/>
                </a:rPr>
                <a:t>主要工作</a:t>
              </a:r>
            </a:p>
          </p:txBody>
        </p:sp>
        <p:sp>
          <p:nvSpPr>
            <p:cNvPr id="32779" name="矩形 15"/>
            <p:cNvSpPr>
              <a:spLocks noChangeArrowheads="1"/>
            </p:cNvSpPr>
            <p:nvPr/>
          </p:nvSpPr>
          <p:spPr bwMode="auto">
            <a:xfrm>
              <a:off x="109530" y="760576"/>
              <a:ext cx="2447774" cy="508109"/>
            </a:xfrm>
            <a:prstGeom prst="rect">
              <a:avLst/>
            </a:prstGeom>
            <a:solidFill>
              <a:srgbClr val="FF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2780" name="文本框 16"/>
            <p:cNvSpPr txBox="1">
              <a:spLocks noChangeArrowheads="1"/>
            </p:cNvSpPr>
            <p:nvPr/>
          </p:nvSpPr>
          <p:spPr bwMode="auto">
            <a:xfrm>
              <a:off x="461425" y="837472"/>
              <a:ext cx="2880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a:solidFill>
                    <a:srgbClr val="FFFFFF"/>
                  </a:solidFill>
                </a:rPr>
                <a:t>The Main Work</a:t>
              </a:r>
              <a:endParaRPr lang="zh-CN" altLang="en-US" sz="1800" b="1">
                <a:solidFill>
                  <a:srgbClr val="FFFFFF"/>
                </a:solidFill>
              </a:endParaRPr>
            </a:p>
          </p:txBody>
        </p:sp>
        <p:sp>
          <p:nvSpPr>
            <p:cNvPr id="32781" name="文本框 17"/>
            <p:cNvSpPr txBox="1">
              <a:spLocks noChangeArrowheads="1"/>
            </p:cNvSpPr>
            <p:nvPr/>
          </p:nvSpPr>
          <p:spPr bwMode="auto">
            <a:xfrm>
              <a:off x="0" y="1336882"/>
              <a:ext cx="615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42D3C"/>
                  </a:solidFill>
                  <a:latin typeface="微软雅黑" panose="020B0503020204020204" pitchFamily="34" charset="-122"/>
                  <a:ea typeface="微软雅黑" panose="020B0503020204020204" pitchFamily="34" charset="-122"/>
                </a:rPr>
                <a:t>简要描述这个章节想要描述的内容</a:t>
              </a:r>
              <a:endParaRPr lang="en-US" altLang="zh-CN" sz="1800">
                <a:solidFill>
                  <a:srgbClr val="242D3C"/>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rgbClr val="242D3C"/>
                  </a:solidFill>
                  <a:latin typeface="微软雅黑" panose="020B0503020204020204" pitchFamily="34" charset="-122"/>
                  <a:ea typeface="微软雅黑" panose="020B0503020204020204" pitchFamily="34" charset="-122"/>
                </a:rPr>
                <a:t>讲讲这一年这一季度您发生的大事的关键词和重要突破</a:t>
              </a:r>
            </a:p>
          </p:txBody>
        </p:sp>
      </p:grpSp>
      <p:sp>
        <p:nvSpPr>
          <p:cNvPr id="32774" name="矩形 18"/>
          <p:cNvSpPr>
            <a:spLocks noChangeArrowheads="1"/>
          </p:cNvSpPr>
          <p:nvPr/>
        </p:nvSpPr>
        <p:spPr bwMode="auto">
          <a:xfrm>
            <a:off x="0" y="4797425"/>
            <a:ext cx="12192000" cy="3016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2775" name="矩形 19"/>
          <p:cNvSpPr>
            <a:spLocks noChangeArrowheads="1"/>
          </p:cNvSpPr>
          <p:nvPr/>
        </p:nvSpPr>
        <p:spPr bwMode="auto">
          <a:xfrm>
            <a:off x="0" y="5151438"/>
            <a:ext cx="12192000" cy="3016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2776" name="矩形 20"/>
          <p:cNvSpPr>
            <a:spLocks noChangeArrowheads="1"/>
          </p:cNvSpPr>
          <p:nvPr/>
        </p:nvSpPr>
        <p:spPr bwMode="auto">
          <a:xfrm>
            <a:off x="0" y="5513388"/>
            <a:ext cx="12192000" cy="3016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2777" name="矩形 22"/>
          <p:cNvSpPr>
            <a:spLocks noChangeArrowheads="1"/>
          </p:cNvSpPr>
          <p:nvPr/>
        </p:nvSpPr>
        <p:spPr bwMode="auto">
          <a:xfrm>
            <a:off x="0" y="5873750"/>
            <a:ext cx="12192000" cy="303213"/>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Tree>
  </p:cSld>
  <p:clrMapOvr>
    <a:masterClrMapping/>
  </p:clrMapOvr>
  <p:transition spd="slow" advTm="3000">
    <p:wipe/>
  </p:transition>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3794"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3795"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6" name="组合 3"/>
          <p:cNvGrpSpPr/>
          <p:nvPr/>
        </p:nvGrpSpPr>
        <p:grpSpPr bwMode="auto">
          <a:xfrm>
            <a:off x="0" y="6646863"/>
            <a:ext cx="12192000" cy="217487"/>
            <a:chOff x="0" y="0"/>
            <a:chExt cx="8898336" cy="244833"/>
          </a:xfrm>
        </p:grpSpPr>
        <p:sp>
          <p:nvSpPr>
            <p:cNvPr id="33860"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3861"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3862"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3863"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cxnSp>
        <p:nvCxnSpPr>
          <p:cNvPr id="33797" name="直接连接符 8"/>
          <p:cNvCxnSpPr>
            <a:cxnSpLocks noChangeShapeType="1"/>
          </p:cNvCxnSpPr>
          <p:nvPr/>
        </p:nvCxnSpPr>
        <p:spPr bwMode="auto">
          <a:xfrm>
            <a:off x="2262188"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798" name="直接连接符 9"/>
          <p:cNvCxnSpPr>
            <a:cxnSpLocks noChangeShapeType="1"/>
          </p:cNvCxnSpPr>
          <p:nvPr/>
        </p:nvCxnSpPr>
        <p:spPr bwMode="auto">
          <a:xfrm>
            <a:off x="2620963"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799" name="直接连接符 10"/>
          <p:cNvCxnSpPr>
            <a:cxnSpLocks noChangeShapeType="1"/>
          </p:cNvCxnSpPr>
          <p:nvPr/>
        </p:nvCxnSpPr>
        <p:spPr bwMode="auto">
          <a:xfrm>
            <a:off x="2989263"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00" name="直接连接符 11"/>
          <p:cNvCxnSpPr>
            <a:cxnSpLocks noChangeShapeType="1"/>
          </p:cNvCxnSpPr>
          <p:nvPr/>
        </p:nvCxnSpPr>
        <p:spPr bwMode="auto">
          <a:xfrm>
            <a:off x="3357563"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01" name="直接连接符 12"/>
          <p:cNvCxnSpPr>
            <a:cxnSpLocks noChangeShapeType="1"/>
          </p:cNvCxnSpPr>
          <p:nvPr/>
        </p:nvCxnSpPr>
        <p:spPr bwMode="auto">
          <a:xfrm>
            <a:off x="3725863"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02" name="直接连接符 13"/>
          <p:cNvCxnSpPr>
            <a:cxnSpLocks noChangeShapeType="1"/>
          </p:cNvCxnSpPr>
          <p:nvPr/>
        </p:nvCxnSpPr>
        <p:spPr bwMode="auto">
          <a:xfrm>
            <a:off x="4103688"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03" name="直接连接符 14"/>
          <p:cNvCxnSpPr>
            <a:cxnSpLocks noChangeShapeType="1"/>
          </p:cNvCxnSpPr>
          <p:nvPr/>
        </p:nvCxnSpPr>
        <p:spPr bwMode="auto">
          <a:xfrm>
            <a:off x="4481513"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04" name="直接连接符 15"/>
          <p:cNvCxnSpPr>
            <a:cxnSpLocks noChangeShapeType="1"/>
          </p:cNvCxnSpPr>
          <p:nvPr/>
        </p:nvCxnSpPr>
        <p:spPr bwMode="auto">
          <a:xfrm>
            <a:off x="4849813"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05" name="直接连接符 16"/>
          <p:cNvCxnSpPr>
            <a:cxnSpLocks noChangeShapeType="1"/>
          </p:cNvCxnSpPr>
          <p:nvPr/>
        </p:nvCxnSpPr>
        <p:spPr bwMode="auto">
          <a:xfrm>
            <a:off x="5227638"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06" name="直接连接符 17"/>
          <p:cNvCxnSpPr>
            <a:cxnSpLocks noChangeShapeType="1"/>
          </p:cNvCxnSpPr>
          <p:nvPr/>
        </p:nvCxnSpPr>
        <p:spPr bwMode="auto">
          <a:xfrm>
            <a:off x="5595938"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07" name="直接连接符 18"/>
          <p:cNvCxnSpPr>
            <a:cxnSpLocks noChangeShapeType="1"/>
          </p:cNvCxnSpPr>
          <p:nvPr/>
        </p:nvCxnSpPr>
        <p:spPr bwMode="auto">
          <a:xfrm>
            <a:off x="5972175" y="3689350"/>
            <a:ext cx="0" cy="15922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33808" name="Rectangle 932"/>
          <p:cNvSpPr>
            <a:spLocks noChangeArrowheads="1"/>
          </p:cNvSpPr>
          <p:nvPr/>
        </p:nvSpPr>
        <p:spPr bwMode="auto">
          <a:xfrm>
            <a:off x="6954838" y="4024313"/>
            <a:ext cx="239712" cy="112712"/>
          </a:xfrm>
          <a:prstGeom prst="rect">
            <a:avLst/>
          </a:pr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3809" name="Rectangle 934"/>
          <p:cNvSpPr>
            <a:spLocks noChangeArrowheads="1"/>
          </p:cNvSpPr>
          <p:nvPr/>
        </p:nvSpPr>
        <p:spPr bwMode="auto">
          <a:xfrm>
            <a:off x="6948488" y="3860800"/>
            <a:ext cx="239712" cy="101600"/>
          </a:xfrm>
          <a:prstGeom prst="rect">
            <a:avLst/>
          </a:pr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3810" name="Freeform 933"/>
          <p:cNvSpPr/>
          <p:nvPr/>
        </p:nvSpPr>
        <p:spPr bwMode="auto">
          <a:xfrm>
            <a:off x="1866900" y="4446588"/>
            <a:ext cx="4113213" cy="847725"/>
          </a:xfrm>
          <a:custGeom>
            <a:avLst/>
            <a:gdLst>
              <a:gd name="T0" fmla="*/ 2147483646 w 434"/>
              <a:gd name="T1" fmla="*/ 2147483646 h 89"/>
              <a:gd name="T2" fmla="*/ 2147483646 w 434"/>
              <a:gd name="T3" fmla="*/ 2147483646 h 89"/>
              <a:gd name="T4" fmla="*/ 2147483646 w 434"/>
              <a:gd name="T5" fmla="*/ 2147483646 h 89"/>
              <a:gd name="T6" fmla="*/ 2147483646 w 434"/>
              <a:gd name="T7" fmla="*/ 2147483646 h 89"/>
              <a:gd name="T8" fmla="*/ 2147483646 w 434"/>
              <a:gd name="T9" fmla="*/ 1088707500 h 89"/>
              <a:gd name="T10" fmla="*/ 2147483646 w 434"/>
              <a:gd name="T11" fmla="*/ 725805000 h 89"/>
              <a:gd name="T12" fmla="*/ 2147483646 w 434"/>
              <a:gd name="T13" fmla="*/ 272176875 h 89"/>
              <a:gd name="T14" fmla="*/ 2147483646 w 434"/>
              <a:gd name="T15" fmla="*/ 272176875 h 89"/>
              <a:gd name="T16" fmla="*/ 2147483646 w 434"/>
              <a:gd name="T17" fmla="*/ 2147483646 h 89"/>
              <a:gd name="T18" fmla="*/ 2147483646 w 434"/>
              <a:gd name="T19" fmla="*/ 2147483646 h 89"/>
              <a:gd name="T20" fmla="*/ 2147483646 w 434"/>
              <a:gd name="T21" fmla="*/ 1542335625 h 89"/>
              <a:gd name="T22" fmla="*/ 2147483646 w 434"/>
              <a:gd name="T23" fmla="*/ 2147483646 h 89"/>
              <a:gd name="T24" fmla="*/ 2147483646 w 434"/>
              <a:gd name="T25" fmla="*/ 2147483646 h 89"/>
              <a:gd name="T26" fmla="*/ 2147483646 w 434"/>
              <a:gd name="T27" fmla="*/ 2147483646 h 89"/>
              <a:gd name="T28" fmla="*/ 2147483646 w 434"/>
              <a:gd name="T29" fmla="*/ 2147483646 h 89"/>
              <a:gd name="T30" fmla="*/ 2147483646 w 434"/>
              <a:gd name="T31" fmla="*/ 2147483646 h 89"/>
              <a:gd name="T32" fmla="*/ 2147483646 w 434"/>
              <a:gd name="T33" fmla="*/ 2147483646 h 89"/>
              <a:gd name="T34" fmla="*/ 89817787 w 434"/>
              <a:gd name="T35" fmla="*/ 2147483646 h 89"/>
              <a:gd name="T36" fmla="*/ 179645052 w 434"/>
              <a:gd name="T37" fmla="*/ 2147483646 h 89"/>
              <a:gd name="T38" fmla="*/ 2147483646 w 434"/>
              <a:gd name="T39" fmla="*/ 2147483646 h 89"/>
              <a:gd name="T40" fmla="*/ 2147483646 w 434"/>
              <a:gd name="T41" fmla="*/ 2147483646 h 89"/>
              <a:gd name="T42" fmla="*/ 2147483646 w 434"/>
              <a:gd name="T43" fmla="*/ 2147483646 h 89"/>
              <a:gd name="T44" fmla="*/ 2147483646 w 434"/>
              <a:gd name="T45" fmla="*/ 2147483646 h 89"/>
              <a:gd name="T46" fmla="*/ 2147483646 w 434"/>
              <a:gd name="T47" fmla="*/ 2147483646 h 89"/>
              <a:gd name="T48" fmla="*/ 2147483646 w 434"/>
              <a:gd name="T49" fmla="*/ 1905238125 h 89"/>
              <a:gd name="T50" fmla="*/ 2147483646 w 434"/>
              <a:gd name="T51" fmla="*/ 1905238125 h 89"/>
              <a:gd name="T52" fmla="*/ 2147483646 w 434"/>
              <a:gd name="T53" fmla="*/ 2147483646 h 89"/>
              <a:gd name="T54" fmla="*/ 2147483646 w 434"/>
              <a:gd name="T55" fmla="*/ 2147483646 h 89"/>
              <a:gd name="T56" fmla="*/ 2147483646 w 434"/>
              <a:gd name="T57" fmla="*/ 635079375 h 89"/>
              <a:gd name="T58" fmla="*/ 2147483646 w 434"/>
              <a:gd name="T59" fmla="*/ 997981875 h 89"/>
              <a:gd name="T60" fmla="*/ 2147483646 w 434"/>
              <a:gd name="T61" fmla="*/ 1360884375 h 89"/>
              <a:gd name="T62" fmla="*/ 2147483646 w 434"/>
              <a:gd name="T63" fmla="*/ 2147483646 h 89"/>
              <a:gd name="T64" fmla="*/ 2147483646 w 434"/>
              <a:gd name="T65" fmla="*/ 2147483646 h 89"/>
              <a:gd name="T66" fmla="*/ 2147483646 w 434"/>
              <a:gd name="T67" fmla="*/ 2147483646 h 89"/>
              <a:gd name="T68" fmla="*/ 2147483646 w 434"/>
              <a:gd name="T69" fmla="*/ 2147483646 h 89"/>
              <a:gd name="T70" fmla="*/ 2147483646 w 434"/>
              <a:gd name="T71" fmla="*/ 2147483646 h 89"/>
              <a:gd name="T72" fmla="*/ 2147483646 w 434"/>
              <a:gd name="T73" fmla="*/ 2147483646 h 89"/>
              <a:gd name="T74" fmla="*/ 2147483646 w 434"/>
              <a:gd name="T75" fmla="*/ 2147483646 h 89"/>
              <a:gd name="T76" fmla="*/ 2147483646 w 434"/>
              <a:gd name="T77" fmla="*/ 2147483646 h 89"/>
              <a:gd name="T78" fmla="*/ 2147483646 w 434"/>
              <a:gd name="T79" fmla="*/ 2147483646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4" h="89">
                <a:moveTo>
                  <a:pt x="397" y="68"/>
                </a:moveTo>
                <a:cubicBezTo>
                  <a:pt x="397" y="66"/>
                  <a:pt x="396" y="64"/>
                  <a:pt x="394" y="64"/>
                </a:cubicBezTo>
                <a:cubicBezTo>
                  <a:pt x="393" y="64"/>
                  <a:pt x="392" y="65"/>
                  <a:pt x="391" y="66"/>
                </a:cubicBezTo>
                <a:cubicBezTo>
                  <a:pt x="358" y="57"/>
                  <a:pt x="358" y="57"/>
                  <a:pt x="358" y="57"/>
                </a:cubicBezTo>
                <a:cubicBezTo>
                  <a:pt x="358" y="55"/>
                  <a:pt x="356" y="54"/>
                  <a:pt x="354" y="54"/>
                </a:cubicBezTo>
                <a:cubicBezTo>
                  <a:pt x="353" y="54"/>
                  <a:pt x="352" y="54"/>
                  <a:pt x="352" y="55"/>
                </a:cubicBezTo>
                <a:cubicBezTo>
                  <a:pt x="319" y="48"/>
                  <a:pt x="319" y="48"/>
                  <a:pt x="319" y="48"/>
                </a:cubicBezTo>
                <a:cubicBezTo>
                  <a:pt x="319" y="46"/>
                  <a:pt x="317" y="44"/>
                  <a:pt x="315" y="44"/>
                </a:cubicBezTo>
                <a:cubicBezTo>
                  <a:pt x="315" y="44"/>
                  <a:pt x="314" y="45"/>
                  <a:pt x="313" y="45"/>
                </a:cubicBezTo>
                <a:cubicBezTo>
                  <a:pt x="279" y="12"/>
                  <a:pt x="279" y="12"/>
                  <a:pt x="279" y="12"/>
                </a:cubicBezTo>
                <a:cubicBezTo>
                  <a:pt x="279" y="12"/>
                  <a:pt x="280" y="12"/>
                  <a:pt x="280" y="11"/>
                </a:cubicBezTo>
                <a:cubicBezTo>
                  <a:pt x="280" y="9"/>
                  <a:pt x="278" y="8"/>
                  <a:pt x="276" y="8"/>
                </a:cubicBezTo>
                <a:cubicBezTo>
                  <a:pt x="275" y="8"/>
                  <a:pt x="274" y="8"/>
                  <a:pt x="273" y="9"/>
                </a:cubicBezTo>
                <a:cubicBezTo>
                  <a:pt x="240" y="3"/>
                  <a:pt x="240" y="3"/>
                  <a:pt x="240" y="3"/>
                </a:cubicBezTo>
                <a:cubicBezTo>
                  <a:pt x="240" y="1"/>
                  <a:pt x="239" y="0"/>
                  <a:pt x="237" y="0"/>
                </a:cubicBezTo>
                <a:cubicBezTo>
                  <a:pt x="235" y="0"/>
                  <a:pt x="233" y="1"/>
                  <a:pt x="233" y="3"/>
                </a:cubicBezTo>
                <a:cubicBezTo>
                  <a:pt x="233" y="4"/>
                  <a:pt x="233" y="4"/>
                  <a:pt x="233" y="4"/>
                </a:cubicBezTo>
                <a:cubicBezTo>
                  <a:pt x="200" y="24"/>
                  <a:pt x="200" y="24"/>
                  <a:pt x="200" y="24"/>
                </a:cubicBezTo>
                <a:cubicBezTo>
                  <a:pt x="199" y="23"/>
                  <a:pt x="198" y="23"/>
                  <a:pt x="198" y="23"/>
                </a:cubicBezTo>
                <a:cubicBezTo>
                  <a:pt x="196" y="23"/>
                  <a:pt x="195" y="23"/>
                  <a:pt x="194" y="25"/>
                </a:cubicBezTo>
                <a:cubicBezTo>
                  <a:pt x="162" y="19"/>
                  <a:pt x="162" y="19"/>
                  <a:pt x="162" y="19"/>
                </a:cubicBezTo>
                <a:cubicBezTo>
                  <a:pt x="161" y="18"/>
                  <a:pt x="160" y="17"/>
                  <a:pt x="158" y="17"/>
                </a:cubicBezTo>
                <a:cubicBezTo>
                  <a:pt x="157" y="17"/>
                  <a:pt x="156" y="18"/>
                  <a:pt x="155" y="19"/>
                </a:cubicBezTo>
                <a:cubicBezTo>
                  <a:pt x="122" y="26"/>
                  <a:pt x="122" y="26"/>
                  <a:pt x="122" y="26"/>
                </a:cubicBezTo>
                <a:cubicBezTo>
                  <a:pt x="122" y="25"/>
                  <a:pt x="120" y="24"/>
                  <a:pt x="119" y="24"/>
                </a:cubicBezTo>
                <a:cubicBezTo>
                  <a:pt x="117" y="24"/>
                  <a:pt x="116" y="25"/>
                  <a:pt x="116" y="27"/>
                </a:cubicBezTo>
                <a:cubicBezTo>
                  <a:pt x="83" y="37"/>
                  <a:pt x="83" y="37"/>
                  <a:pt x="83" y="37"/>
                </a:cubicBezTo>
                <a:cubicBezTo>
                  <a:pt x="82" y="36"/>
                  <a:pt x="81" y="35"/>
                  <a:pt x="80" y="35"/>
                </a:cubicBezTo>
                <a:cubicBezTo>
                  <a:pt x="78" y="35"/>
                  <a:pt x="76" y="37"/>
                  <a:pt x="76" y="39"/>
                </a:cubicBezTo>
                <a:cubicBezTo>
                  <a:pt x="76" y="39"/>
                  <a:pt x="76" y="39"/>
                  <a:pt x="77" y="40"/>
                </a:cubicBezTo>
                <a:cubicBezTo>
                  <a:pt x="42" y="64"/>
                  <a:pt x="42" y="64"/>
                  <a:pt x="42" y="64"/>
                </a:cubicBezTo>
                <a:cubicBezTo>
                  <a:pt x="42" y="64"/>
                  <a:pt x="41" y="64"/>
                  <a:pt x="41" y="64"/>
                </a:cubicBezTo>
                <a:cubicBezTo>
                  <a:pt x="39" y="64"/>
                  <a:pt x="37" y="65"/>
                  <a:pt x="37" y="67"/>
                </a:cubicBezTo>
                <a:cubicBezTo>
                  <a:pt x="37" y="67"/>
                  <a:pt x="37" y="67"/>
                  <a:pt x="37" y="67"/>
                </a:cubicBezTo>
                <a:cubicBezTo>
                  <a:pt x="0" y="88"/>
                  <a:pt x="0" y="88"/>
                  <a:pt x="0" y="88"/>
                </a:cubicBezTo>
                <a:cubicBezTo>
                  <a:pt x="1" y="89"/>
                  <a:pt x="1" y="89"/>
                  <a:pt x="1" y="89"/>
                </a:cubicBezTo>
                <a:cubicBezTo>
                  <a:pt x="2" y="89"/>
                  <a:pt x="2" y="89"/>
                  <a:pt x="2" y="89"/>
                </a:cubicBezTo>
                <a:cubicBezTo>
                  <a:pt x="2" y="89"/>
                  <a:pt x="2" y="89"/>
                  <a:pt x="2" y="89"/>
                </a:cubicBezTo>
                <a:cubicBezTo>
                  <a:pt x="38" y="69"/>
                  <a:pt x="38" y="69"/>
                  <a:pt x="38" y="69"/>
                </a:cubicBezTo>
                <a:cubicBezTo>
                  <a:pt x="39" y="70"/>
                  <a:pt x="40" y="71"/>
                  <a:pt x="41" y="71"/>
                </a:cubicBezTo>
                <a:cubicBezTo>
                  <a:pt x="43" y="71"/>
                  <a:pt x="44" y="69"/>
                  <a:pt x="44" y="67"/>
                </a:cubicBezTo>
                <a:cubicBezTo>
                  <a:pt x="44" y="67"/>
                  <a:pt x="44" y="66"/>
                  <a:pt x="44" y="66"/>
                </a:cubicBezTo>
                <a:cubicBezTo>
                  <a:pt x="78" y="41"/>
                  <a:pt x="78" y="41"/>
                  <a:pt x="78" y="41"/>
                </a:cubicBezTo>
                <a:cubicBezTo>
                  <a:pt x="78" y="42"/>
                  <a:pt x="79" y="42"/>
                  <a:pt x="80" y="42"/>
                </a:cubicBezTo>
                <a:cubicBezTo>
                  <a:pt x="82" y="42"/>
                  <a:pt x="83" y="41"/>
                  <a:pt x="83" y="39"/>
                </a:cubicBezTo>
                <a:cubicBezTo>
                  <a:pt x="83" y="39"/>
                  <a:pt x="83" y="39"/>
                  <a:pt x="83" y="39"/>
                </a:cubicBezTo>
                <a:cubicBezTo>
                  <a:pt x="116" y="29"/>
                  <a:pt x="116" y="29"/>
                  <a:pt x="116" y="29"/>
                </a:cubicBezTo>
                <a:cubicBezTo>
                  <a:pt x="117" y="30"/>
                  <a:pt x="118" y="31"/>
                  <a:pt x="119" y="31"/>
                </a:cubicBezTo>
                <a:cubicBezTo>
                  <a:pt x="121" y="31"/>
                  <a:pt x="122" y="30"/>
                  <a:pt x="123" y="28"/>
                </a:cubicBezTo>
                <a:cubicBezTo>
                  <a:pt x="155" y="21"/>
                  <a:pt x="155" y="21"/>
                  <a:pt x="155" y="21"/>
                </a:cubicBezTo>
                <a:cubicBezTo>
                  <a:pt x="155" y="23"/>
                  <a:pt x="157" y="24"/>
                  <a:pt x="158" y="24"/>
                </a:cubicBezTo>
                <a:cubicBezTo>
                  <a:pt x="160" y="24"/>
                  <a:pt x="161" y="23"/>
                  <a:pt x="162" y="21"/>
                </a:cubicBezTo>
                <a:cubicBezTo>
                  <a:pt x="194" y="27"/>
                  <a:pt x="194" y="27"/>
                  <a:pt x="194" y="27"/>
                </a:cubicBezTo>
                <a:cubicBezTo>
                  <a:pt x="194" y="28"/>
                  <a:pt x="196" y="30"/>
                  <a:pt x="198" y="30"/>
                </a:cubicBezTo>
                <a:cubicBezTo>
                  <a:pt x="199" y="30"/>
                  <a:pt x="201" y="28"/>
                  <a:pt x="201" y="26"/>
                </a:cubicBezTo>
                <a:cubicBezTo>
                  <a:pt x="201" y="26"/>
                  <a:pt x="201" y="26"/>
                  <a:pt x="201" y="26"/>
                </a:cubicBezTo>
                <a:cubicBezTo>
                  <a:pt x="234" y="6"/>
                  <a:pt x="234" y="6"/>
                  <a:pt x="234" y="6"/>
                </a:cubicBezTo>
                <a:cubicBezTo>
                  <a:pt x="235" y="7"/>
                  <a:pt x="236" y="7"/>
                  <a:pt x="237" y="7"/>
                </a:cubicBezTo>
                <a:cubicBezTo>
                  <a:pt x="238" y="7"/>
                  <a:pt x="239" y="6"/>
                  <a:pt x="240" y="5"/>
                </a:cubicBezTo>
                <a:cubicBezTo>
                  <a:pt x="273" y="11"/>
                  <a:pt x="273" y="11"/>
                  <a:pt x="273" y="11"/>
                </a:cubicBezTo>
                <a:cubicBezTo>
                  <a:pt x="273" y="11"/>
                  <a:pt x="273" y="11"/>
                  <a:pt x="273" y="11"/>
                </a:cubicBezTo>
                <a:cubicBezTo>
                  <a:pt x="273" y="13"/>
                  <a:pt x="274" y="15"/>
                  <a:pt x="276" y="15"/>
                </a:cubicBezTo>
                <a:cubicBezTo>
                  <a:pt x="277" y="15"/>
                  <a:pt x="277" y="15"/>
                  <a:pt x="278" y="14"/>
                </a:cubicBezTo>
                <a:cubicBezTo>
                  <a:pt x="312" y="47"/>
                  <a:pt x="312" y="47"/>
                  <a:pt x="312" y="47"/>
                </a:cubicBezTo>
                <a:cubicBezTo>
                  <a:pt x="312" y="47"/>
                  <a:pt x="312" y="47"/>
                  <a:pt x="312" y="48"/>
                </a:cubicBezTo>
                <a:cubicBezTo>
                  <a:pt x="312" y="50"/>
                  <a:pt x="313" y="51"/>
                  <a:pt x="315" y="51"/>
                </a:cubicBezTo>
                <a:cubicBezTo>
                  <a:pt x="316" y="51"/>
                  <a:pt x="317" y="51"/>
                  <a:pt x="318" y="50"/>
                </a:cubicBezTo>
                <a:cubicBezTo>
                  <a:pt x="351" y="57"/>
                  <a:pt x="351" y="57"/>
                  <a:pt x="351" y="57"/>
                </a:cubicBezTo>
                <a:cubicBezTo>
                  <a:pt x="351" y="57"/>
                  <a:pt x="351" y="57"/>
                  <a:pt x="351" y="57"/>
                </a:cubicBezTo>
                <a:cubicBezTo>
                  <a:pt x="351" y="59"/>
                  <a:pt x="353" y="61"/>
                  <a:pt x="354" y="61"/>
                </a:cubicBezTo>
                <a:cubicBezTo>
                  <a:pt x="356" y="61"/>
                  <a:pt x="357" y="60"/>
                  <a:pt x="358" y="59"/>
                </a:cubicBezTo>
                <a:cubicBezTo>
                  <a:pt x="390" y="68"/>
                  <a:pt x="390" y="68"/>
                  <a:pt x="390" y="68"/>
                </a:cubicBezTo>
                <a:cubicBezTo>
                  <a:pt x="390" y="70"/>
                  <a:pt x="392" y="71"/>
                  <a:pt x="394" y="71"/>
                </a:cubicBezTo>
                <a:cubicBezTo>
                  <a:pt x="395" y="71"/>
                  <a:pt x="396" y="71"/>
                  <a:pt x="396" y="70"/>
                </a:cubicBezTo>
                <a:cubicBezTo>
                  <a:pt x="432" y="86"/>
                  <a:pt x="432" y="86"/>
                  <a:pt x="432" y="86"/>
                </a:cubicBezTo>
                <a:cubicBezTo>
                  <a:pt x="432" y="89"/>
                  <a:pt x="432" y="89"/>
                  <a:pt x="432" y="89"/>
                </a:cubicBezTo>
                <a:cubicBezTo>
                  <a:pt x="434" y="89"/>
                  <a:pt x="434" y="89"/>
                  <a:pt x="434" y="89"/>
                </a:cubicBezTo>
                <a:cubicBezTo>
                  <a:pt x="434" y="85"/>
                  <a:pt x="434" y="85"/>
                  <a:pt x="434" y="85"/>
                </a:cubicBezTo>
                <a:cubicBezTo>
                  <a:pt x="397" y="68"/>
                  <a:pt x="397" y="68"/>
                  <a:pt x="397" y="68"/>
                </a:cubicBezTo>
                <a:cubicBezTo>
                  <a:pt x="397" y="68"/>
                  <a:pt x="397" y="68"/>
                  <a:pt x="397" y="68"/>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1" name="Freeform 935"/>
          <p:cNvSpPr/>
          <p:nvPr/>
        </p:nvSpPr>
        <p:spPr bwMode="auto">
          <a:xfrm>
            <a:off x="1874838" y="4002088"/>
            <a:ext cx="4121150" cy="1292225"/>
          </a:xfrm>
          <a:custGeom>
            <a:avLst/>
            <a:gdLst>
              <a:gd name="T0" fmla="*/ 2147483646 w 435"/>
              <a:gd name="T1" fmla="*/ 2147483646 h 136"/>
              <a:gd name="T2" fmla="*/ 2147483646 w 435"/>
              <a:gd name="T3" fmla="*/ 2147483646 h 136"/>
              <a:gd name="T4" fmla="*/ 2147483646 w 435"/>
              <a:gd name="T5" fmla="*/ 2147483646 h 136"/>
              <a:gd name="T6" fmla="*/ 2147483646 w 435"/>
              <a:gd name="T7" fmla="*/ 2147483646 h 136"/>
              <a:gd name="T8" fmla="*/ 2147483646 w 435"/>
              <a:gd name="T9" fmla="*/ 2147483646 h 136"/>
              <a:gd name="T10" fmla="*/ 2147483646 w 435"/>
              <a:gd name="T11" fmla="*/ 2147483646 h 136"/>
              <a:gd name="T12" fmla="*/ 2147483646 w 435"/>
              <a:gd name="T13" fmla="*/ 902818697 h 136"/>
              <a:gd name="T14" fmla="*/ 2147483646 w 435"/>
              <a:gd name="T15" fmla="*/ 451404598 h 136"/>
              <a:gd name="T16" fmla="*/ 2147483646 w 435"/>
              <a:gd name="T17" fmla="*/ 1354223295 h 136"/>
              <a:gd name="T18" fmla="*/ 2147483646 w 435"/>
              <a:gd name="T19" fmla="*/ 1354223295 h 136"/>
              <a:gd name="T20" fmla="*/ 2147483646 w 435"/>
              <a:gd name="T21" fmla="*/ 0 h 136"/>
              <a:gd name="T22" fmla="*/ 2147483646 w 435"/>
              <a:gd name="T23" fmla="*/ 361129379 h 136"/>
              <a:gd name="T24" fmla="*/ 2147483646 w 435"/>
              <a:gd name="T25" fmla="*/ 2076472552 h 136"/>
              <a:gd name="T26" fmla="*/ 2147483646 w 435"/>
              <a:gd name="T27" fmla="*/ 2147483646 h 136"/>
              <a:gd name="T28" fmla="*/ 2147483646 w 435"/>
              <a:gd name="T29" fmla="*/ 2147483646 h 136"/>
              <a:gd name="T30" fmla="*/ 2147483646 w 435"/>
              <a:gd name="T31" fmla="*/ 2147483646 h 136"/>
              <a:gd name="T32" fmla="*/ 2147483646 w 435"/>
              <a:gd name="T33" fmla="*/ 2147483646 h 136"/>
              <a:gd name="T34" fmla="*/ 2147483646 w 435"/>
              <a:gd name="T35" fmla="*/ 2147483646 h 136"/>
              <a:gd name="T36" fmla="*/ 2147483646 w 435"/>
              <a:gd name="T37" fmla="*/ 2147483646 h 136"/>
              <a:gd name="T38" fmla="*/ 0 w 435"/>
              <a:gd name="T39" fmla="*/ 2147483646 h 136"/>
              <a:gd name="T40" fmla="*/ 0 w 435"/>
              <a:gd name="T41" fmla="*/ 2147483646 h 136"/>
              <a:gd name="T42" fmla="*/ 2147483646 w 435"/>
              <a:gd name="T43" fmla="*/ 2147483646 h 136"/>
              <a:gd name="T44" fmla="*/ 179511610 w 435"/>
              <a:gd name="T45" fmla="*/ 2147483646 h 136"/>
              <a:gd name="T46" fmla="*/ 2147483646 w 435"/>
              <a:gd name="T47" fmla="*/ 2147483646 h 136"/>
              <a:gd name="T48" fmla="*/ 2147483646 w 435"/>
              <a:gd name="T49" fmla="*/ 2147483646 h 136"/>
              <a:gd name="T50" fmla="*/ 2147483646 w 435"/>
              <a:gd name="T51" fmla="*/ 2147483646 h 136"/>
              <a:gd name="T52" fmla="*/ 2147483646 w 435"/>
              <a:gd name="T53" fmla="*/ 2147483646 h 136"/>
              <a:gd name="T54" fmla="*/ 2147483646 w 435"/>
              <a:gd name="T55" fmla="*/ 2147483646 h 136"/>
              <a:gd name="T56" fmla="*/ 2147483646 w 435"/>
              <a:gd name="T57" fmla="*/ 2147483646 h 136"/>
              <a:gd name="T58" fmla="*/ 2147483646 w 435"/>
              <a:gd name="T59" fmla="*/ 2147483646 h 136"/>
              <a:gd name="T60" fmla="*/ 2147483646 w 435"/>
              <a:gd name="T61" fmla="*/ 2147483646 h 136"/>
              <a:gd name="T62" fmla="*/ 2147483646 w 435"/>
              <a:gd name="T63" fmla="*/ 631974038 h 136"/>
              <a:gd name="T64" fmla="*/ 2147483646 w 435"/>
              <a:gd name="T65" fmla="*/ 1534783234 h 136"/>
              <a:gd name="T66" fmla="*/ 2147483646 w 435"/>
              <a:gd name="T67" fmla="*/ 1625067954 h 136"/>
              <a:gd name="T68" fmla="*/ 2147483646 w 435"/>
              <a:gd name="T69" fmla="*/ 1083378636 h 136"/>
              <a:gd name="T70" fmla="*/ 2147483646 w 435"/>
              <a:gd name="T71" fmla="*/ 2147483646 h 136"/>
              <a:gd name="T72" fmla="*/ 2147483646 w 435"/>
              <a:gd name="T73" fmla="*/ 2147483646 h 136"/>
              <a:gd name="T74" fmla="*/ 2147483646 w 435"/>
              <a:gd name="T75" fmla="*/ 2147483646 h 136"/>
              <a:gd name="T76" fmla="*/ 2147483646 w 435"/>
              <a:gd name="T77" fmla="*/ 2147483646 h 136"/>
              <a:gd name="T78" fmla="*/ 2147483646 w 435"/>
              <a:gd name="T79" fmla="*/ 2147483646 h 136"/>
              <a:gd name="T80" fmla="*/ 2147483646 w 435"/>
              <a:gd name="T81" fmla="*/ 2147483646 h 136"/>
              <a:gd name="T82" fmla="*/ 2147483646 w 435"/>
              <a:gd name="T83" fmla="*/ 2147483646 h 136"/>
              <a:gd name="T84" fmla="*/ 2147483646 w 435"/>
              <a:gd name="T85" fmla="*/ 2147483646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5" h="136">
                <a:moveTo>
                  <a:pt x="432" y="49"/>
                </a:moveTo>
                <a:cubicBezTo>
                  <a:pt x="430" y="49"/>
                  <a:pt x="428" y="51"/>
                  <a:pt x="428" y="53"/>
                </a:cubicBezTo>
                <a:cubicBezTo>
                  <a:pt x="428" y="53"/>
                  <a:pt x="429" y="53"/>
                  <a:pt x="429" y="53"/>
                </a:cubicBezTo>
                <a:cubicBezTo>
                  <a:pt x="395" y="70"/>
                  <a:pt x="395" y="70"/>
                  <a:pt x="395" y="70"/>
                </a:cubicBezTo>
                <a:cubicBezTo>
                  <a:pt x="394" y="69"/>
                  <a:pt x="393" y="68"/>
                  <a:pt x="392" y="68"/>
                </a:cubicBezTo>
                <a:cubicBezTo>
                  <a:pt x="392" y="68"/>
                  <a:pt x="391" y="68"/>
                  <a:pt x="391" y="69"/>
                </a:cubicBezTo>
                <a:cubicBezTo>
                  <a:pt x="357" y="31"/>
                  <a:pt x="357" y="31"/>
                  <a:pt x="357" y="31"/>
                </a:cubicBezTo>
                <a:cubicBezTo>
                  <a:pt x="357" y="31"/>
                  <a:pt x="357" y="30"/>
                  <a:pt x="357" y="30"/>
                </a:cubicBezTo>
                <a:cubicBezTo>
                  <a:pt x="357" y="28"/>
                  <a:pt x="355" y="26"/>
                  <a:pt x="353" y="26"/>
                </a:cubicBezTo>
                <a:cubicBezTo>
                  <a:pt x="352" y="26"/>
                  <a:pt x="351" y="27"/>
                  <a:pt x="350" y="28"/>
                </a:cubicBezTo>
                <a:cubicBezTo>
                  <a:pt x="318" y="28"/>
                  <a:pt x="318" y="28"/>
                  <a:pt x="318" y="28"/>
                </a:cubicBezTo>
                <a:cubicBezTo>
                  <a:pt x="317" y="27"/>
                  <a:pt x="316" y="26"/>
                  <a:pt x="315" y="26"/>
                </a:cubicBezTo>
                <a:cubicBezTo>
                  <a:pt x="314" y="26"/>
                  <a:pt x="313" y="26"/>
                  <a:pt x="312" y="27"/>
                </a:cubicBezTo>
                <a:cubicBezTo>
                  <a:pt x="278" y="10"/>
                  <a:pt x="278" y="10"/>
                  <a:pt x="278" y="10"/>
                </a:cubicBezTo>
                <a:cubicBezTo>
                  <a:pt x="278" y="9"/>
                  <a:pt x="279" y="9"/>
                  <a:pt x="279" y="9"/>
                </a:cubicBezTo>
                <a:cubicBezTo>
                  <a:pt x="279" y="7"/>
                  <a:pt x="277" y="5"/>
                  <a:pt x="275" y="5"/>
                </a:cubicBezTo>
                <a:cubicBezTo>
                  <a:pt x="273" y="5"/>
                  <a:pt x="272" y="7"/>
                  <a:pt x="272" y="9"/>
                </a:cubicBezTo>
                <a:cubicBezTo>
                  <a:pt x="239" y="15"/>
                  <a:pt x="239" y="15"/>
                  <a:pt x="239" y="15"/>
                </a:cubicBezTo>
                <a:cubicBezTo>
                  <a:pt x="239" y="14"/>
                  <a:pt x="237" y="13"/>
                  <a:pt x="236" y="13"/>
                </a:cubicBezTo>
                <a:cubicBezTo>
                  <a:pt x="234" y="13"/>
                  <a:pt x="233" y="14"/>
                  <a:pt x="233" y="15"/>
                </a:cubicBezTo>
                <a:cubicBezTo>
                  <a:pt x="200" y="3"/>
                  <a:pt x="200" y="3"/>
                  <a:pt x="200" y="3"/>
                </a:cubicBezTo>
                <a:cubicBezTo>
                  <a:pt x="200" y="2"/>
                  <a:pt x="198" y="0"/>
                  <a:pt x="197" y="0"/>
                </a:cubicBezTo>
                <a:cubicBezTo>
                  <a:pt x="195" y="0"/>
                  <a:pt x="193" y="2"/>
                  <a:pt x="193" y="4"/>
                </a:cubicBezTo>
                <a:cubicBezTo>
                  <a:pt x="193" y="4"/>
                  <a:pt x="193" y="4"/>
                  <a:pt x="193" y="4"/>
                </a:cubicBezTo>
                <a:cubicBezTo>
                  <a:pt x="160" y="24"/>
                  <a:pt x="160" y="24"/>
                  <a:pt x="160" y="24"/>
                </a:cubicBezTo>
                <a:cubicBezTo>
                  <a:pt x="159" y="23"/>
                  <a:pt x="158" y="23"/>
                  <a:pt x="157" y="23"/>
                </a:cubicBezTo>
                <a:cubicBezTo>
                  <a:pt x="156" y="23"/>
                  <a:pt x="154" y="24"/>
                  <a:pt x="154" y="25"/>
                </a:cubicBezTo>
                <a:cubicBezTo>
                  <a:pt x="121" y="24"/>
                  <a:pt x="121" y="24"/>
                  <a:pt x="121" y="24"/>
                </a:cubicBezTo>
                <a:cubicBezTo>
                  <a:pt x="120" y="23"/>
                  <a:pt x="119" y="22"/>
                  <a:pt x="118" y="22"/>
                </a:cubicBezTo>
                <a:cubicBezTo>
                  <a:pt x="116" y="22"/>
                  <a:pt x="115" y="24"/>
                  <a:pt x="115" y="26"/>
                </a:cubicBezTo>
                <a:cubicBezTo>
                  <a:pt x="115" y="26"/>
                  <a:pt x="115" y="26"/>
                  <a:pt x="115" y="27"/>
                </a:cubicBezTo>
                <a:cubicBezTo>
                  <a:pt x="80" y="61"/>
                  <a:pt x="80" y="61"/>
                  <a:pt x="80" y="61"/>
                </a:cubicBezTo>
                <a:cubicBezTo>
                  <a:pt x="80" y="61"/>
                  <a:pt x="79" y="60"/>
                  <a:pt x="79" y="60"/>
                </a:cubicBezTo>
                <a:cubicBezTo>
                  <a:pt x="77" y="60"/>
                  <a:pt x="75" y="62"/>
                  <a:pt x="75" y="64"/>
                </a:cubicBezTo>
                <a:cubicBezTo>
                  <a:pt x="75" y="64"/>
                  <a:pt x="75" y="64"/>
                  <a:pt x="75" y="64"/>
                </a:cubicBezTo>
                <a:cubicBezTo>
                  <a:pt x="42" y="80"/>
                  <a:pt x="42" y="80"/>
                  <a:pt x="42" y="80"/>
                </a:cubicBezTo>
                <a:cubicBezTo>
                  <a:pt x="41" y="80"/>
                  <a:pt x="41" y="79"/>
                  <a:pt x="40" y="79"/>
                </a:cubicBezTo>
                <a:cubicBezTo>
                  <a:pt x="38" y="79"/>
                  <a:pt x="36" y="81"/>
                  <a:pt x="36" y="83"/>
                </a:cubicBezTo>
                <a:cubicBezTo>
                  <a:pt x="36" y="84"/>
                  <a:pt x="36" y="84"/>
                  <a:pt x="37" y="85"/>
                </a:cubicBezTo>
                <a:cubicBezTo>
                  <a:pt x="0" y="132"/>
                  <a:pt x="0" y="132"/>
                  <a:pt x="0" y="132"/>
                </a:cubicBezTo>
                <a:cubicBezTo>
                  <a:pt x="0" y="136"/>
                  <a:pt x="0" y="136"/>
                  <a:pt x="0" y="136"/>
                </a:cubicBezTo>
                <a:cubicBezTo>
                  <a:pt x="0" y="136"/>
                  <a:pt x="0" y="136"/>
                  <a:pt x="0" y="136"/>
                </a:cubicBezTo>
                <a:cubicBezTo>
                  <a:pt x="0" y="136"/>
                  <a:pt x="0" y="136"/>
                  <a:pt x="0" y="136"/>
                </a:cubicBezTo>
                <a:cubicBezTo>
                  <a:pt x="433" y="136"/>
                  <a:pt x="433" y="136"/>
                  <a:pt x="433" y="136"/>
                </a:cubicBezTo>
                <a:cubicBezTo>
                  <a:pt x="433" y="135"/>
                  <a:pt x="433" y="135"/>
                  <a:pt x="433" y="135"/>
                </a:cubicBezTo>
                <a:cubicBezTo>
                  <a:pt x="2" y="135"/>
                  <a:pt x="2" y="135"/>
                  <a:pt x="2" y="135"/>
                </a:cubicBezTo>
                <a:cubicBezTo>
                  <a:pt x="2" y="133"/>
                  <a:pt x="2" y="133"/>
                  <a:pt x="2" y="133"/>
                </a:cubicBezTo>
                <a:cubicBezTo>
                  <a:pt x="38" y="86"/>
                  <a:pt x="38" y="86"/>
                  <a:pt x="38" y="86"/>
                </a:cubicBezTo>
                <a:cubicBezTo>
                  <a:pt x="39" y="86"/>
                  <a:pt x="39" y="86"/>
                  <a:pt x="40" y="86"/>
                </a:cubicBezTo>
                <a:cubicBezTo>
                  <a:pt x="42" y="86"/>
                  <a:pt x="43" y="85"/>
                  <a:pt x="43" y="83"/>
                </a:cubicBezTo>
                <a:cubicBezTo>
                  <a:pt x="43" y="83"/>
                  <a:pt x="43" y="83"/>
                  <a:pt x="43" y="82"/>
                </a:cubicBezTo>
                <a:cubicBezTo>
                  <a:pt x="76" y="66"/>
                  <a:pt x="76" y="66"/>
                  <a:pt x="76" y="66"/>
                </a:cubicBezTo>
                <a:cubicBezTo>
                  <a:pt x="77" y="67"/>
                  <a:pt x="78" y="67"/>
                  <a:pt x="79" y="67"/>
                </a:cubicBezTo>
                <a:cubicBezTo>
                  <a:pt x="81" y="67"/>
                  <a:pt x="82" y="66"/>
                  <a:pt x="82" y="64"/>
                </a:cubicBezTo>
                <a:cubicBezTo>
                  <a:pt x="82" y="63"/>
                  <a:pt x="82" y="63"/>
                  <a:pt x="82" y="62"/>
                </a:cubicBezTo>
                <a:cubicBezTo>
                  <a:pt x="116" y="29"/>
                  <a:pt x="116" y="29"/>
                  <a:pt x="116" y="29"/>
                </a:cubicBezTo>
                <a:cubicBezTo>
                  <a:pt x="117" y="29"/>
                  <a:pt x="117" y="29"/>
                  <a:pt x="118" y="29"/>
                </a:cubicBezTo>
                <a:cubicBezTo>
                  <a:pt x="120" y="29"/>
                  <a:pt x="121" y="28"/>
                  <a:pt x="122" y="26"/>
                </a:cubicBezTo>
                <a:cubicBezTo>
                  <a:pt x="154" y="28"/>
                  <a:pt x="154" y="28"/>
                  <a:pt x="154" y="28"/>
                </a:cubicBezTo>
                <a:cubicBezTo>
                  <a:pt x="155" y="29"/>
                  <a:pt x="156" y="30"/>
                  <a:pt x="157" y="30"/>
                </a:cubicBezTo>
                <a:cubicBezTo>
                  <a:pt x="159" y="30"/>
                  <a:pt x="161" y="28"/>
                  <a:pt x="161" y="26"/>
                </a:cubicBezTo>
                <a:cubicBezTo>
                  <a:pt x="161" y="26"/>
                  <a:pt x="161" y="26"/>
                  <a:pt x="161" y="26"/>
                </a:cubicBezTo>
                <a:cubicBezTo>
                  <a:pt x="194" y="6"/>
                  <a:pt x="194" y="6"/>
                  <a:pt x="194" y="6"/>
                </a:cubicBezTo>
                <a:cubicBezTo>
                  <a:pt x="195" y="7"/>
                  <a:pt x="196" y="7"/>
                  <a:pt x="197" y="7"/>
                </a:cubicBezTo>
                <a:cubicBezTo>
                  <a:pt x="198" y="7"/>
                  <a:pt x="199" y="7"/>
                  <a:pt x="200" y="6"/>
                </a:cubicBezTo>
                <a:cubicBezTo>
                  <a:pt x="232" y="17"/>
                  <a:pt x="232" y="17"/>
                  <a:pt x="232" y="17"/>
                </a:cubicBezTo>
                <a:cubicBezTo>
                  <a:pt x="233" y="19"/>
                  <a:pt x="234" y="20"/>
                  <a:pt x="236" y="20"/>
                </a:cubicBezTo>
                <a:cubicBezTo>
                  <a:pt x="237" y="20"/>
                  <a:pt x="239" y="19"/>
                  <a:pt x="239" y="18"/>
                </a:cubicBezTo>
                <a:cubicBezTo>
                  <a:pt x="272" y="11"/>
                  <a:pt x="272" y="11"/>
                  <a:pt x="272" y="11"/>
                </a:cubicBezTo>
                <a:cubicBezTo>
                  <a:pt x="273" y="12"/>
                  <a:pt x="274" y="12"/>
                  <a:pt x="275" y="12"/>
                </a:cubicBezTo>
                <a:cubicBezTo>
                  <a:pt x="276" y="12"/>
                  <a:pt x="277" y="12"/>
                  <a:pt x="277" y="11"/>
                </a:cubicBezTo>
                <a:cubicBezTo>
                  <a:pt x="311" y="29"/>
                  <a:pt x="311" y="29"/>
                  <a:pt x="311" y="29"/>
                </a:cubicBezTo>
                <a:cubicBezTo>
                  <a:pt x="311" y="29"/>
                  <a:pt x="311" y="29"/>
                  <a:pt x="311" y="30"/>
                </a:cubicBezTo>
                <a:cubicBezTo>
                  <a:pt x="311" y="31"/>
                  <a:pt x="313" y="33"/>
                  <a:pt x="315" y="33"/>
                </a:cubicBezTo>
                <a:cubicBezTo>
                  <a:pt x="316" y="33"/>
                  <a:pt x="317" y="32"/>
                  <a:pt x="318" y="31"/>
                </a:cubicBezTo>
                <a:cubicBezTo>
                  <a:pt x="350" y="30"/>
                  <a:pt x="350" y="30"/>
                  <a:pt x="350" y="30"/>
                </a:cubicBezTo>
                <a:cubicBezTo>
                  <a:pt x="351" y="32"/>
                  <a:pt x="352" y="33"/>
                  <a:pt x="353" y="33"/>
                </a:cubicBezTo>
                <a:cubicBezTo>
                  <a:pt x="354" y="33"/>
                  <a:pt x="355" y="33"/>
                  <a:pt x="355" y="33"/>
                </a:cubicBezTo>
                <a:cubicBezTo>
                  <a:pt x="389" y="70"/>
                  <a:pt x="389" y="70"/>
                  <a:pt x="389" y="70"/>
                </a:cubicBezTo>
                <a:cubicBezTo>
                  <a:pt x="389" y="71"/>
                  <a:pt x="389" y="71"/>
                  <a:pt x="389" y="72"/>
                </a:cubicBezTo>
                <a:cubicBezTo>
                  <a:pt x="389" y="74"/>
                  <a:pt x="390" y="75"/>
                  <a:pt x="392" y="75"/>
                </a:cubicBezTo>
                <a:cubicBezTo>
                  <a:pt x="394" y="75"/>
                  <a:pt x="396" y="74"/>
                  <a:pt x="396" y="72"/>
                </a:cubicBezTo>
                <a:cubicBezTo>
                  <a:pt x="396" y="72"/>
                  <a:pt x="396" y="72"/>
                  <a:pt x="396" y="72"/>
                </a:cubicBezTo>
                <a:cubicBezTo>
                  <a:pt x="430" y="55"/>
                  <a:pt x="430" y="55"/>
                  <a:pt x="430" y="55"/>
                </a:cubicBezTo>
                <a:cubicBezTo>
                  <a:pt x="430" y="56"/>
                  <a:pt x="431" y="56"/>
                  <a:pt x="432" y="56"/>
                </a:cubicBezTo>
                <a:cubicBezTo>
                  <a:pt x="434" y="56"/>
                  <a:pt x="435" y="54"/>
                  <a:pt x="435" y="53"/>
                </a:cubicBezTo>
                <a:cubicBezTo>
                  <a:pt x="435" y="51"/>
                  <a:pt x="434" y="49"/>
                  <a:pt x="432" y="49"/>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2" name="矩形 1"/>
          <p:cNvSpPr>
            <a:spLocks noChangeArrowheads="1"/>
          </p:cNvSpPr>
          <p:nvPr/>
        </p:nvSpPr>
        <p:spPr bwMode="auto">
          <a:xfrm>
            <a:off x="831850" y="1660525"/>
            <a:ext cx="53149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我们工作室致力于专业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的美化，并为您提供专业的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1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1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，是你。</a:t>
            </a:r>
            <a:endParaRPr lang="en-US" altLang="zh-CN" sz="1100">
              <a:latin typeface="微软雅黑" panose="020B0503020204020204" pitchFamily="34" charset="-122"/>
              <a:ea typeface="微软雅黑" panose="020B0503020204020204" pitchFamily="34" charset="-122"/>
            </a:endParaRPr>
          </a:p>
        </p:txBody>
      </p:sp>
      <p:grpSp>
        <p:nvGrpSpPr>
          <p:cNvPr id="33813" name="组合 25"/>
          <p:cNvGrpSpPr/>
          <p:nvPr/>
        </p:nvGrpSpPr>
        <p:grpSpPr bwMode="auto">
          <a:xfrm>
            <a:off x="6162675" y="1616075"/>
            <a:ext cx="1701800" cy="1535113"/>
            <a:chOff x="0" y="0"/>
            <a:chExt cx="1701051" cy="1535894"/>
          </a:xfrm>
        </p:grpSpPr>
        <p:grpSp>
          <p:nvGrpSpPr>
            <p:cNvPr id="33856" name="组合 26"/>
            <p:cNvGrpSpPr/>
            <p:nvPr/>
          </p:nvGrpSpPr>
          <p:grpSpPr bwMode="auto">
            <a:xfrm>
              <a:off x="0" y="0"/>
              <a:ext cx="1518185" cy="1535894"/>
              <a:chOff x="0" y="0"/>
              <a:chExt cx="1518185" cy="1535894"/>
            </a:xfrm>
          </p:grpSpPr>
          <p:sp>
            <p:nvSpPr>
              <p:cNvPr id="33858" name="Freeform 552"/>
              <p:cNvSpPr/>
              <p:nvPr/>
            </p:nvSpPr>
            <p:spPr bwMode="auto">
              <a:xfrm>
                <a:off x="0" y="0"/>
                <a:ext cx="1518185" cy="1535894"/>
              </a:xfrm>
              <a:custGeom>
                <a:avLst/>
                <a:gdLst>
                  <a:gd name="T0" fmla="*/ 2147483646 w 177"/>
                  <a:gd name="T1" fmla="*/ 0 h 179"/>
                  <a:gd name="T2" fmla="*/ 2147483646 w 177"/>
                  <a:gd name="T3" fmla="*/ 0 h 179"/>
                  <a:gd name="T4" fmla="*/ 2147483646 w 177"/>
                  <a:gd name="T5" fmla="*/ 0 h 179"/>
                  <a:gd name="T6" fmla="*/ 0 w 177"/>
                  <a:gd name="T7" fmla="*/ 2147483646 h 179"/>
                  <a:gd name="T8" fmla="*/ 0 w 177"/>
                  <a:gd name="T9" fmla="*/ 2147483646 h 179"/>
                  <a:gd name="T10" fmla="*/ 0 w 177"/>
                  <a:gd name="T11" fmla="*/ 2147483646 h 179"/>
                  <a:gd name="T12" fmla="*/ 0 w 177"/>
                  <a:gd name="T13" fmla="*/ 2147483646 h 179"/>
                  <a:gd name="T14" fmla="*/ 2147483646 w 177"/>
                  <a:gd name="T15" fmla="*/ 2147483646 h 179"/>
                  <a:gd name="T16" fmla="*/ 2147483646 w 177"/>
                  <a:gd name="T17" fmla="*/ 2147483646 h 179"/>
                  <a:gd name="T18" fmla="*/ 2147483646 w 177"/>
                  <a:gd name="T19" fmla="*/ 2147483646 h 179"/>
                  <a:gd name="T20" fmla="*/ 2147483646 w 177"/>
                  <a:gd name="T21" fmla="*/ 2147483646 h 179"/>
                  <a:gd name="T22" fmla="*/ 2147483646 w 177"/>
                  <a:gd name="T23" fmla="*/ 2147483646 h 179"/>
                  <a:gd name="T24" fmla="*/ 2147483646 w 177"/>
                  <a:gd name="T25" fmla="*/ 2147483646 h 179"/>
                  <a:gd name="T26" fmla="*/ 2147483646 w 177"/>
                  <a:gd name="T27" fmla="*/ 0 h 179"/>
                  <a:gd name="T28" fmla="*/ 2147483646 w 177"/>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79">
                    <a:moveTo>
                      <a:pt x="119"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9" name="TextBox 969"/>
              <p:cNvSpPr txBox="1">
                <a:spLocks noChangeArrowheads="1"/>
              </p:cNvSpPr>
              <p:nvPr/>
            </p:nvSpPr>
            <p:spPr bwMode="auto">
              <a:xfrm>
                <a:off x="43746" y="115459"/>
                <a:ext cx="1445547" cy="8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75%</a:t>
                </a:r>
                <a:endParaRPr lang="zh-CN" altLang="en-US" sz="3200">
                  <a:solidFill>
                    <a:srgbClr val="FFFFFF"/>
                  </a:solidFill>
                  <a:latin typeface="微软雅黑" panose="020B0503020204020204" pitchFamily="34" charset="-122"/>
                  <a:ea typeface="微软雅黑" panose="020B0503020204020204" pitchFamily="34" charset="-122"/>
                </a:endParaRPr>
              </a:p>
            </p:txBody>
          </p:sp>
        </p:grpSp>
        <p:sp>
          <p:nvSpPr>
            <p:cNvPr id="33857" name="矩形 1"/>
            <p:cNvSpPr>
              <a:spLocks noChangeArrowheads="1"/>
            </p:cNvSpPr>
            <p:nvPr/>
          </p:nvSpPr>
          <p:spPr bwMode="auto">
            <a:xfrm>
              <a:off x="182866" y="954813"/>
              <a:ext cx="1518185"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zh-CN" sz="1800">
                  <a:solidFill>
                    <a:srgbClr val="FFFFFF"/>
                  </a:solidFill>
                  <a:latin typeface="微软雅黑" panose="020B0503020204020204" pitchFamily="34" charset="-122"/>
                  <a:ea typeface="微软雅黑" panose="020B0503020204020204" pitchFamily="34" charset="-122"/>
                </a:rPr>
                <a:t>市场份额</a:t>
              </a:r>
            </a:p>
          </p:txBody>
        </p:sp>
      </p:grpSp>
      <p:sp>
        <p:nvSpPr>
          <p:cNvPr id="33814" name="TextBox 966"/>
          <p:cNvSpPr txBox="1">
            <a:spLocks noChangeArrowheads="1"/>
          </p:cNvSpPr>
          <p:nvPr/>
        </p:nvSpPr>
        <p:spPr bwMode="auto">
          <a:xfrm>
            <a:off x="6069013" y="3775075"/>
            <a:ext cx="8778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添加标题</a:t>
            </a:r>
          </a:p>
        </p:txBody>
      </p:sp>
      <p:sp>
        <p:nvSpPr>
          <p:cNvPr id="33815" name="TextBox 967"/>
          <p:cNvSpPr txBox="1">
            <a:spLocks noChangeArrowheads="1"/>
          </p:cNvSpPr>
          <p:nvPr/>
        </p:nvSpPr>
        <p:spPr bwMode="auto">
          <a:xfrm>
            <a:off x="6069013" y="3951288"/>
            <a:ext cx="8778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添加标题</a:t>
            </a:r>
          </a:p>
        </p:txBody>
      </p:sp>
      <p:grpSp>
        <p:nvGrpSpPr>
          <p:cNvPr id="33816" name="组合 32"/>
          <p:cNvGrpSpPr/>
          <p:nvPr/>
        </p:nvGrpSpPr>
        <p:grpSpPr bwMode="auto">
          <a:xfrm>
            <a:off x="7881938" y="1570038"/>
            <a:ext cx="1690687" cy="1535112"/>
            <a:chOff x="0" y="0"/>
            <a:chExt cx="1691605" cy="1535894"/>
          </a:xfrm>
        </p:grpSpPr>
        <p:sp>
          <p:nvSpPr>
            <p:cNvPr id="33853" name="Freeform 553"/>
            <p:cNvSpPr/>
            <p:nvPr/>
          </p:nvSpPr>
          <p:spPr bwMode="auto">
            <a:xfrm>
              <a:off x="0" y="0"/>
              <a:ext cx="1510921" cy="1535894"/>
            </a:xfrm>
            <a:custGeom>
              <a:avLst/>
              <a:gdLst>
                <a:gd name="T0" fmla="*/ 2147483646 w 176"/>
                <a:gd name="T1" fmla="*/ 0 h 179"/>
                <a:gd name="T2" fmla="*/ 2147483646 w 176"/>
                <a:gd name="T3" fmla="*/ 0 h 179"/>
                <a:gd name="T4" fmla="*/ 2147483646 w 176"/>
                <a:gd name="T5" fmla="*/ 0 h 179"/>
                <a:gd name="T6" fmla="*/ 0 w 176"/>
                <a:gd name="T7" fmla="*/ 2147483646 h 179"/>
                <a:gd name="T8" fmla="*/ 0 w 176"/>
                <a:gd name="T9" fmla="*/ 2147483646 h 179"/>
                <a:gd name="T10" fmla="*/ 0 w 176"/>
                <a:gd name="T11" fmla="*/ 2147483646 h 179"/>
                <a:gd name="T12" fmla="*/ 0 w 176"/>
                <a:gd name="T13" fmla="*/ 2147483646 h 179"/>
                <a:gd name="T14" fmla="*/ 2147483646 w 176"/>
                <a:gd name="T15" fmla="*/ 2147483646 h 179"/>
                <a:gd name="T16" fmla="*/ 2147483646 w 176"/>
                <a:gd name="T17" fmla="*/ 2147483646 h 179"/>
                <a:gd name="T18" fmla="*/ 2147483646 w 176"/>
                <a:gd name="T19" fmla="*/ 2147483646 h 179"/>
                <a:gd name="T20" fmla="*/ 2147483646 w 176"/>
                <a:gd name="T21" fmla="*/ 2147483646 h 179"/>
                <a:gd name="T22" fmla="*/ 2147483646 w 176"/>
                <a:gd name="T23" fmla="*/ 2147483646 h 179"/>
                <a:gd name="T24" fmla="*/ 2147483646 w 176"/>
                <a:gd name="T25" fmla="*/ 2147483646 h 179"/>
                <a:gd name="T26" fmla="*/ 2147483646 w 176"/>
                <a:gd name="T27" fmla="*/ 0 h 179"/>
                <a:gd name="T28" fmla="*/ 2147483646 w 176"/>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 h="179">
                  <a:moveTo>
                    <a:pt x="118"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8" y="179"/>
                    <a:pt x="118" y="179"/>
                    <a:pt x="118" y="179"/>
                  </a:cubicBezTo>
                  <a:cubicBezTo>
                    <a:pt x="150" y="179"/>
                    <a:pt x="176" y="153"/>
                    <a:pt x="176" y="121"/>
                  </a:cubicBezTo>
                  <a:cubicBezTo>
                    <a:pt x="176" y="83"/>
                    <a:pt x="176" y="83"/>
                    <a:pt x="176" y="83"/>
                  </a:cubicBezTo>
                  <a:cubicBezTo>
                    <a:pt x="176" y="58"/>
                    <a:pt x="176" y="58"/>
                    <a:pt x="176" y="58"/>
                  </a:cubicBezTo>
                  <a:cubicBezTo>
                    <a:pt x="176" y="0"/>
                    <a:pt x="176" y="0"/>
                    <a:pt x="176" y="0"/>
                  </a:cubicBezTo>
                  <a:lnTo>
                    <a:pt x="118" y="0"/>
                  </a:ln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4" name="矩形 1"/>
            <p:cNvSpPr>
              <a:spLocks noChangeArrowheads="1"/>
            </p:cNvSpPr>
            <p:nvPr/>
          </p:nvSpPr>
          <p:spPr bwMode="auto">
            <a:xfrm>
              <a:off x="173420" y="997914"/>
              <a:ext cx="1518185"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zh-CN" sz="1800">
                  <a:solidFill>
                    <a:srgbClr val="FFFFFF"/>
                  </a:solidFill>
                  <a:latin typeface="微软雅黑" panose="020B0503020204020204" pitchFamily="34" charset="-122"/>
                  <a:ea typeface="微软雅黑" panose="020B0503020204020204" pitchFamily="34" charset="-122"/>
                </a:rPr>
                <a:t>市场份额</a:t>
              </a:r>
            </a:p>
          </p:txBody>
        </p:sp>
        <p:sp>
          <p:nvSpPr>
            <p:cNvPr id="33855" name="TextBox 970"/>
            <p:cNvSpPr txBox="1">
              <a:spLocks noChangeArrowheads="1"/>
            </p:cNvSpPr>
            <p:nvPr/>
          </p:nvSpPr>
          <p:spPr bwMode="auto">
            <a:xfrm>
              <a:off x="23505" y="161398"/>
              <a:ext cx="1445547" cy="8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64%</a:t>
              </a:r>
              <a:endParaRPr lang="zh-CN" altLang="en-US" sz="3200">
                <a:solidFill>
                  <a:srgbClr val="FFFFFF"/>
                </a:solidFill>
                <a:latin typeface="微软雅黑" panose="020B0503020204020204" pitchFamily="34" charset="-122"/>
                <a:ea typeface="微软雅黑" panose="020B0503020204020204" pitchFamily="34" charset="-122"/>
              </a:endParaRPr>
            </a:p>
          </p:txBody>
        </p:sp>
      </p:grpSp>
      <p:grpSp>
        <p:nvGrpSpPr>
          <p:cNvPr id="33817" name="组合 36"/>
          <p:cNvGrpSpPr/>
          <p:nvPr/>
        </p:nvGrpSpPr>
        <p:grpSpPr bwMode="auto">
          <a:xfrm>
            <a:off x="9555163" y="1570038"/>
            <a:ext cx="1720850" cy="1535112"/>
            <a:chOff x="0" y="0"/>
            <a:chExt cx="1720407" cy="1535894"/>
          </a:xfrm>
        </p:grpSpPr>
        <p:sp>
          <p:nvSpPr>
            <p:cNvPr id="33850" name="Freeform 554"/>
            <p:cNvSpPr/>
            <p:nvPr/>
          </p:nvSpPr>
          <p:spPr bwMode="auto">
            <a:xfrm>
              <a:off x="0" y="0"/>
              <a:ext cx="1518185" cy="1535894"/>
            </a:xfrm>
            <a:custGeom>
              <a:avLst/>
              <a:gdLst>
                <a:gd name="T0" fmla="*/ 2147483646 w 177"/>
                <a:gd name="T1" fmla="*/ 0 h 179"/>
                <a:gd name="T2" fmla="*/ 2147483646 w 177"/>
                <a:gd name="T3" fmla="*/ 0 h 179"/>
                <a:gd name="T4" fmla="*/ 2147483646 w 177"/>
                <a:gd name="T5" fmla="*/ 0 h 179"/>
                <a:gd name="T6" fmla="*/ 0 w 177"/>
                <a:gd name="T7" fmla="*/ 2147483646 h 179"/>
                <a:gd name="T8" fmla="*/ 0 w 177"/>
                <a:gd name="T9" fmla="*/ 2147483646 h 179"/>
                <a:gd name="T10" fmla="*/ 0 w 177"/>
                <a:gd name="T11" fmla="*/ 2147483646 h 179"/>
                <a:gd name="T12" fmla="*/ 0 w 177"/>
                <a:gd name="T13" fmla="*/ 2147483646 h 179"/>
                <a:gd name="T14" fmla="*/ 2147483646 w 177"/>
                <a:gd name="T15" fmla="*/ 2147483646 h 179"/>
                <a:gd name="T16" fmla="*/ 2147483646 w 177"/>
                <a:gd name="T17" fmla="*/ 2147483646 h 179"/>
                <a:gd name="T18" fmla="*/ 2147483646 w 177"/>
                <a:gd name="T19" fmla="*/ 2147483646 h 179"/>
                <a:gd name="T20" fmla="*/ 2147483646 w 177"/>
                <a:gd name="T21" fmla="*/ 2147483646 h 179"/>
                <a:gd name="T22" fmla="*/ 2147483646 w 177"/>
                <a:gd name="T23" fmla="*/ 2147483646 h 179"/>
                <a:gd name="T24" fmla="*/ 2147483646 w 177"/>
                <a:gd name="T25" fmla="*/ 2147483646 h 179"/>
                <a:gd name="T26" fmla="*/ 2147483646 w 177"/>
                <a:gd name="T27" fmla="*/ 0 h 179"/>
                <a:gd name="T28" fmla="*/ 2147483646 w 177"/>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79">
                  <a:moveTo>
                    <a:pt x="119" y="0"/>
                  </a:moveTo>
                  <a:cubicBezTo>
                    <a:pt x="61" y="0"/>
                    <a:pt x="61" y="0"/>
                    <a:pt x="61"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1" name="矩形 1"/>
            <p:cNvSpPr>
              <a:spLocks noChangeArrowheads="1"/>
            </p:cNvSpPr>
            <p:nvPr/>
          </p:nvSpPr>
          <p:spPr bwMode="auto">
            <a:xfrm>
              <a:off x="202222" y="969370"/>
              <a:ext cx="1518185"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zh-CN" sz="1800">
                  <a:solidFill>
                    <a:srgbClr val="FFFFFF"/>
                  </a:solidFill>
                  <a:latin typeface="微软雅黑" panose="020B0503020204020204" pitchFamily="34" charset="-122"/>
                  <a:ea typeface="微软雅黑" panose="020B0503020204020204" pitchFamily="34" charset="-122"/>
                </a:rPr>
                <a:t>市场份额</a:t>
              </a:r>
            </a:p>
          </p:txBody>
        </p:sp>
        <p:sp>
          <p:nvSpPr>
            <p:cNvPr id="33852" name="TextBox 971"/>
            <p:cNvSpPr txBox="1">
              <a:spLocks noChangeArrowheads="1"/>
            </p:cNvSpPr>
            <p:nvPr/>
          </p:nvSpPr>
          <p:spPr bwMode="auto">
            <a:xfrm>
              <a:off x="33686" y="161398"/>
              <a:ext cx="1445547" cy="8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53%</a:t>
              </a:r>
              <a:endParaRPr lang="zh-CN" altLang="en-US" sz="3200">
                <a:solidFill>
                  <a:srgbClr val="FFFFFF"/>
                </a:solidFill>
                <a:latin typeface="微软雅黑" panose="020B0503020204020204" pitchFamily="34" charset="-122"/>
                <a:ea typeface="微软雅黑" panose="020B0503020204020204" pitchFamily="34" charset="-122"/>
              </a:endParaRPr>
            </a:p>
          </p:txBody>
        </p:sp>
      </p:grpSp>
      <p:grpSp>
        <p:nvGrpSpPr>
          <p:cNvPr id="33818" name="组合 40"/>
          <p:cNvGrpSpPr/>
          <p:nvPr/>
        </p:nvGrpSpPr>
        <p:grpSpPr bwMode="auto">
          <a:xfrm>
            <a:off x="7137400" y="5076825"/>
            <a:ext cx="973138" cy="511175"/>
            <a:chOff x="0" y="0"/>
            <a:chExt cx="973249" cy="510299"/>
          </a:xfrm>
        </p:grpSpPr>
        <p:sp>
          <p:nvSpPr>
            <p:cNvPr id="33848" name="Rectangle 936"/>
            <p:cNvSpPr>
              <a:spLocks noChangeArrowheads="1"/>
            </p:cNvSpPr>
            <p:nvPr/>
          </p:nvSpPr>
          <p:spPr bwMode="auto">
            <a:xfrm>
              <a:off x="0" y="43676"/>
              <a:ext cx="926165" cy="363096"/>
            </a:xfrm>
            <a:prstGeom prst="rect">
              <a:avLst/>
            </a:pr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3849" name="TextBox 972"/>
            <p:cNvSpPr txBox="1">
              <a:spLocks noChangeArrowheads="1"/>
            </p:cNvSpPr>
            <p:nvPr/>
          </p:nvSpPr>
          <p:spPr bwMode="auto">
            <a:xfrm>
              <a:off x="0" y="0"/>
              <a:ext cx="973249" cy="5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rPr>
                <a:t>173</a:t>
              </a:r>
              <a:endParaRPr lang="zh-CN" altLang="en-US" sz="1800">
                <a:solidFill>
                  <a:srgbClr val="FFFFFF"/>
                </a:solidFill>
                <a:latin typeface="微软雅黑" panose="020B0503020204020204" pitchFamily="34" charset="-122"/>
                <a:ea typeface="微软雅黑" panose="020B0503020204020204" pitchFamily="34" charset="-122"/>
              </a:endParaRPr>
            </a:p>
          </p:txBody>
        </p:sp>
      </p:grpSp>
      <p:grpSp>
        <p:nvGrpSpPr>
          <p:cNvPr id="33819" name="组合 43"/>
          <p:cNvGrpSpPr/>
          <p:nvPr/>
        </p:nvGrpSpPr>
        <p:grpSpPr bwMode="auto">
          <a:xfrm>
            <a:off x="8064500" y="4732338"/>
            <a:ext cx="973138" cy="750887"/>
            <a:chOff x="0" y="0"/>
            <a:chExt cx="972757" cy="751105"/>
          </a:xfrm>
        </p:grpSpPr>
        <p:sp>
          <p:nvSpPr>
            <p:cNvPr id="33846" name="Rectangle 942"/>
            <p:cNvSpPr>
              <a:spLocks noChangeArrowheads="1"/>
            </p:cNvSpPr>
            <p:nvPr/>
          </p:nvSpPr>
          <p:spPr bwMode="auto">
            <a:xfrm>
              <a:off x="23296" y="28544"/>
              <a:ext cx="926165" cy="722561"/>
            </a:xfrm>
            <a:prstGeom prst="rect">
              <a:avLst/>
            </a:prstGeom>
            <a:solidFill>
              <a:srgbClr val="2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3847" name="TextBox 973"/>
            <p:cNvSpPr txBox="1">
              <a:spLocks noChangeArrowheads="1"/>
            </p:cNvSpPr>
            <p:nvPr/>
          </p:nvSpPr>
          <p:spPr bwMode="auto">
            <a:xfrm>
              <a:off x="0" y="0"/>
              <a:ext cx="972757" cy="50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rPr>
                <a:t>258</a:t>
              </a:r>
              <a:endParaRPr lang="zh-CN" altLang="en-US" sz="1800">
                <a:solidFill>
                  <a:srgbClr val="FFFFFF"/>
                </a:solidFill>
                <a:latin typeface="微软雅黑" panose="020B0503020204020204" pitchFamily="34" charset="-122"/>
                <a:ea typeface="微软雅黑" panose="020B0503020204020204" pitchFamily="34" charset="-122"/>
              </a:endParaRPr>
            </a:p>
          </p:txBody>
        </p:sp>
      </p:grpSp>
      <p:grpSp>
        <p:nvGrpSpPr>
          <p:cNvPr id="33820" name="组合 46"/>
          <p:cNvGrpSpPr/>
          <p:nvPr/>
        </p:nvGrpSpPr>
        <p:grpSpPr bwMode="auto">
          <a:xfrm>
            <a:off x="9023350" y="4994275"/>
            <a:ext cx="973138" cy="509588"/>
            <a:chOff x="0" y="0"/>
            <a:chExt cx="972757" cy="510299"/>
          </a:xfrm>
        </p:grpSpPr>
        <p:sp>
          <p:nvSpPr>
            <p:cNvPr id="33844" name="Rectangle 939"/>
            <p:cNvSpPr>
              <a:spLocks noChangeArrowheads="1"/>
            </p:cNvSpPr>
            <p:nvPr/>
          </p:nvSpPr>
          <p:spPr bwMode="auto">
            <a:xfrm>
              <a:off x="23296" y="43066"/>
              <a:ext cx="926165" cy="446607"/>
            </a:xfrm>
            <a:prstGeom prst="rect">
              <a:avLst/>
            </a:pr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3845" name="TextBox 974"/>
            <p:cNvSpPr txBox="1">
              <a:spLocks noChangeArrowheads="1"/>
            </p:cNvSpPr>
            <p:nvPr/>
          </p:nvSpPr>
          <p:spPr bwMode="auto">
            <a:xfrm>
              <a:off x="0" y="0"/>
              <a:ext cx="972757" cy="5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rPr>
                <a:t>178</a:t>
              </a:r>
              <a:endParaRPr lang="zh-CN" altLang="en-US" sz="1800">
                <a:solidFill>
                  <a:srgbClr val="FFFFFF"/>
                </a:solidFill>
                <a:latin typeface="微软雅黑" panose="020B0503020204020204" pitchFamily="34" charset="-122"/>
                <a:ea typeface="微软雅黑" panose="020B0503020204020204" pitchFamily="34" charset="-122"/>
              </a:endParaRPr>
            </a:p>
          </p:txBody>
        </p:sp>
      </p:grpSp>
      <p:sp>
        <p:nvSpPr>
          <p:cNvPr id="33821" name="TextBox 1132"/>
          <p:cNvSpPr txBox="1">
            <a:spLocks noChangeArrowheads="1"/>
          </p:cNvSpPr>
          <p:nvPr/>
        </p:nvSpPr>
        <p:spPr bwMode="auto">
          <a:xfrm>
            <a:off x="931863" y="5121275"/>
            <a:ext cx="8778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添加标题</a:t>
            </a:r>
          </a:p>
        </p:txBody>
      </p:sp>
      <p:sp>
        <p:nvSpPr>
          <p:cNvPr id="33822" name="TextBox 1147"/>
          <p:cNvSpPr txBox="1">
            <a:spLocks noChangeArrowheads="1"/>
          </p:cNvSpPr>
          <p:nvPr/>
        </p:nvSpPr>
        <p:spPr bwMode="auto">
          <a:xfrm>
            <a:off x="931863" y="4824413"/>
            <a:ext cx="8778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添加标题</a:t>
            </a:r>
          </a:p>
        </p:txBody>
      </p:sp>
      <p:sp>
        <p:nvSpPr>
          <p:cNvPr id="33823" name="TextBox 1148"/>
          <p:cNvSpPr txBox="1">
            <a:spLocks noChangeArrowheads="1"/>
          </p:cNvSpPr>
          <p:nvPr/>
        </p:nvSpPr>
        <p:spPr bwMode="auto">
          <a:xfrm>
            <a:off x="931863" y="4527550"/>
            <a:ext cx="8778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添加标题</a:t>
            </a:r>
          </a:p>
        </p:txBody>
      </p:sp>
      <p:sp>
        <p:nvSpPr>
          <p:cNvPr id="33824" name="TextBox 1149"/>
          <p:cNvSpPr txBox="1">
            <a:spLocks noChangeArrowheads="1"/>
          </p:cNvSpPr>
          <p:nvPr/>
        </p:nvSpPr>
        <p:spPr bwMode="auto">
          <a:xfrm>
            <a:off x="931863" y="4230688"/>
            <a:ext cx="8778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添加标题</a:t>
            </a:r>
          </a:p>
        </p:txBody>
      </p:sp>
      <p:sp>
        <p:nvSpPr>
          <p:cNvPr id="33825" name="TextBox 1150"/>
          <p:cNvSpPr txBox="1">
            <a:spLocks noChangeArrowheads="1"/>
          </p:cNvSpPr>
          <p:nvPr/>
        </p:nvSpPr>
        <p:spPr bwMode="auto">
          <a:xfrm>
            <a:off x="935038" y="3935413"/>
            <a:ext cx="8715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添加标题</a:t>
            </a:r>
          </a:p>
        </p:txBody>
      </p:sp>
      <p:sp>
        <p:nvSpPr>
          <p:cNvPr id="33826" name="TextBox 1151"/>
          <p:cNvSpPr txBox="1">
            <a:spLocks noChangeArrowheads="1"/>
          </p:cNvSpPr>
          <p:nvPr/>
        </p:nvSpPr>
        <p:spPr bwMode="auto">
          <a:xfrm>
            <a:off x="931863" y="3638550"/>
            <a:ext cx="8778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添加标题</a:t>
            </a:r>
          </a:p>
        </p:txBody>
      </p:sp>
      <p:sp>
        <p:nvSpPr>
          <p:cNvPr id="33827" name="TextBox 1152"/>
          <p:cNvSpPr txBox="1">
            <a:spLocks noChangeArrowheads="1"/>
          </p:cNvSpPr>
          <p:nvPr/>
        </p:nvSpPr>
        <p:spPr bwMode="auto">
          <a:xfrm>
            <a:off x="1985963" y="5449888"/>
            <a:ext cx="5318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标题</a:t>
            </a:r>
          </a:p>
        </p:txBody>
      </p:sp>
      <p:sp>
        <p:nvSpPr>
          <p:cNvPr id="33828" name="TextBox 1160"/>
          <p:cNvSpPr txBox="1">
            <a:spLocks noChangeArrowheads="1"/>
          </p:cNvSpPr>
          <p:nvPr/>
        </p:nvSpPr>
        <p:spPr bwMode="auto">
          <a:xfrm>
            <a:off x="2743200" y="5449888"/>
            <a:ext cx="531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标题</a:t>
            </a:r>
          </a:p>
        </p:txBody>
      </p:sp>
      <p:sp>
        <p:nvSpPr>
          <p:cNvPr id="33829" name="TextBox 1161"/>
          <p:cNvSpPr txBox="1">
            <a:spLocks noChangeArrowheads="1"/>
          </p:cNvSpPr>
          <p:nvPr/>
        </p:nvSpPr>
        <p:spPr bwMode="auto">
          <a:xfrm>
            <a:off x="3476625" y="5449888"/>
            <a:ext cx="53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标题</a:t>
            </a:r>
          </a:p>
        </p:txBody>
      </p:sp>
      <p:sp>
        <p:nvSpPr>
          <p:cNvPr id="33830" name="TextBox 1162"/>
          <p:cNvSpPr txBox="1">
            <a:spLocks noChangeArrowheads="1"/>
          </p:cNvSpPr>
          <p:nvPr/>
        </p:nvSpPr>
        <p:spPr bwMode="auto">
          <a:xfrm>
            <a:off x="4217988" y="5449888"/>
            <a:ext cx="53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标题</a:t>
            </a:r>
          </a:p>
        </p:txBody>
      </p:sp>
      <p:sp>
        <p:nvSpPr>
          <p:cNvPr id="33831" name="TextBox 1163"/>
          <p:cNvSpPr txBox="1">
            <a:spLocks noChangeArrowheads="1"/>
          </p:cNvSpPr>
          <p:nvPr/>
        </p:nvSpPr>
        <p:spPr bwMode="auto">
          <a:xfrm>
            <a:off x="4964113" y="5449888"/>
            <a:ext cx="530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标题</a:t>
            </a:r>
          </a:p>
        </p:txBody>
      </p:sp>
      <p:sp>
        <p:nvSpPr>
          <p:cNvPr id="33832" name="TextBox 1164"/>
          <p:cNvSpPr txBox="1">
            <a:spLocks noChangeArrowheads="1"/>
          </p:cNvSpPr>
          <p:nvPr/>
        </p:nvSpPr>
        <p:spPr bwMode="auto">
          <a:xfrm>
            <a:off x="5700713" y="5449888"/>
            <a:ext cx="5318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标题</a:t>
            </a:r>
          </a:p>
        </p:txBody>
      </p:sp>
      <p:grpSp>
        <p:nvGrpSpPr>
          <p:cNvPr id="33833" name="组合 61"/>
          <p:cNvGrpSpPr/>
          <p:nvPr/>
        </p:nvGrpSpPr>
        <p:grpSpPr bwMode="auto">
          <a:xfrm>
            <a:off x="1785938" y="3689350"/>
            <a:ext cx="88900" cy="1603375"/>
            <a:chOff x="0" y="0"/>
            <a:chExt cx="89649" cy="1603577"/>
          </a:xfrm>
        </p:grpSpPr>
        <p:cxnSp>
          <p:nvCxnSpPr>
            <p:cNvPr id="33837" name="直接连接符 62"/>
            <p:cNvCxnSpPr>
              <a:cxnSpLocks noChangeShapeType="1"/>
            </p:cNvCxnSpPr>
            <p:nvPr/>
          </p:nvCxnSpPr>
          <p:spPr bwMode="auto">
            <a:xfrm>
              <a:off x="89649" y="0"/>
              <a:ext cx="0" cy="1592464"/>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38" name="直接连接符 63"/>
            <p:cNvCxnSpPr>
              <a:cxnSpLocks noChangeShapeType="1"/>
            </p:cNvCxnSpPr>
            <p:nvPr/>
          </p:nvCxnSpPr>
          <p:spPr bwMode="auto">
            <a:xfrm flipH="1">
              <a:off x="0" y="87324"/>
              <a:ext cx="89649"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39" name="直接连接符 64"/>
            <p:cNvCxnSpPr>
              <a:cxnSpLocks noChangeShapeType="1"/>
            </p:cNvCxnSpPr>
            <p:nvPr/>
          </p:nvCxnSpPr>
          <p:spPr bwMode="auto">
            <a:xfrm flipH="1">
              <a:off x="0" y="390574"/>
              <a:ext cx="89649"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40" name="直接连接符 65"/>
            <p:cNvCxnSpPr>
              <a:cxnSpLocks noChangeShapeType="1"/>
            </p:cNvCxnSpPr>
            <p:nvPr/>
          </p:nvCxnSpPr>
          <p:spPr bwMode="auto">
            <a:xfrm flipH="1">
              <a:off x="0" y="693825"/>
              <a:ext cx="89649"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41" name="直接连接符 66"/>
            <p:cNvCxnSpPr>
              <a:cxnSpLocks noChangeShapeType="1"/>
            </p:cNvCxnSpPr>
            <p:nvPr/>
          </p:nvCxnSpPr>
          <p:spPr bwMode="auto">
            <a:xfrm flipH="1">
              <a:off x="0" y="997076"/>
              <a:ext cx="89649"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42" name="直接连接符 67"/>
            <p:cNvCxnSpPr>
              <a:cxnSpLocks noChangeShapeType="1"/>
            </p:cNvCxnSpPr>
            <p:nvPr/>
          </p:nvCxnSpPr>
          <p:spPr bwMode="auto">
            <a:xfrm flipH="1">
              <a:off x="0" y="1300327"/>
              <a:ext cx="89649"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3843" name="直接连接符 68"/>
            <p:cNvCxnSpPr>
              <a:cxnSpLocks noChangeShapeType="1"/>
            </p:cNvCxnSpPr>
            <p:nvPr/>
          </p:nvCxnSpPr>
          <p:spPr bwMode="auto">
            <a:xfrm flipH="1">
              <a:off x="0" y="1603577"/>
              <a:ext cx="89649"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grpSp>
      <p:grpSp>
        <p:nvGrpSpPr>
          <p:cNvPr id="33834" name="组合 69"/>
          <p:cNvGrpSpPr/>
          <p:nvPr/>
        </p:nvGrpSpPr>
        <p:grpSpPr bwMode="auto">
          <a:xfrm>
            <a:off x="9998075" y="4389438"/>
            <a:ext cx="930275" cy="1093787"/>
            <a:chOff x="0" y="0"/>
            <a:chExt cx="929798" cy="1095235"/>
          </a:xfrm>
        </p:grpSpPr>
        <p:sp>
          <p:nvSpPr>
            <p:cNvPr id="33835" name="Rectangle 945"/>
            <p:cNvSpPr>
              <a:spLocks noChangeArrowheads="1"/>
            </p:cNvSpPr>
            <p:nvPr/>
          </p:nvSpPr>
          <p:spPr bwMode="auto">
            <a:xfrm>
              <a:off x="0" y="31365"/>
              <a:ext cx="929798" cy="1063870"/>
            </a:xfrm>
            <a:prstGeom prst="rect">
              <a:avLst/>
            </a:pr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3836" name="文本框 71"/>
            <p:cNvSpPr txBox="1">
              <a:spLocks noChangeArrowheads="1"/>
            </p:cNvSpPr>
            <p:nvPr/>
          </p:nvSpPr>
          <p:spPr bwMode="auto">
            <a:xfrm>
              <a:off x="140863" y="0"/>
              <a:ext cx="648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rPr>
                <a:t>189</a:t>
              </a:r>
              <a:endParaRPr lang="zh-CN" altLang="en-US" sz="2000">
                <a:solidFill>
                  <a:schemeClr val="bg1"/>
                </a:solidFill>
              </a:endParaRPr>
            </a:p>
          </p:txBody>
        </p:sp>
      </p:grpSp>
    </p:spTree>
  </p:cSld>
  <p:clrMapOvr>
    <a:masterClrMapping/>
  </p:clrMapOvr>
  <p:transition spd="slow" advTm="3000">
    <p:wipe/>
  </p:transition>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4818"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4819"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0" name="组合 3"/>
          <p:cNvGrpSpPr/>
          <p:nvPr/>
        </p:nvGrpSpPr>
        <p:grpSpPr bwMode="auto">
          <a:xfrm>
            <a:off x="0" y="6646863"/>
            <a:ext cx="12192000" cy="217487"/>
            <a:chOff x="0" y="0"/>
            <a:chExt cx="8898336" cy="244833"/>
          </a:xfrm>
        </p:grpSpPr>
        <p:sp>
          <p:nvSpPr>
            <p:cNvPr id="34838"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39"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40"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41"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4821" name="Rectangle 25"/>
          <p:cNvSpPr>
            <a:spLocks noChangeArrowheads="1"/>
          </p:cNvSpPr>
          <p:nvPr/>
        </p:nvSpPr>
        <p:spPr bwMode="auto">
          <a:xfrm>
            <a:off x="4165600" y="4027488"/>
            <a:ext cx="4881563" cy="261937"/>
          </a:xfrm>
          <a:prstGeom prst="rect">
            <a:avLst/>
          </a:prstGeom>
          <a:blipFill dpi="0" rotWithShape="0">
            <a:blip r:embed="rId4"/>
            <a:srcRect/>
            <a:tile tx="0" ty="0" sx="100000" sy="100000" flip="none" algn="tl"/>
          </a:blipFill>
          <a:ln w="9525">
            <a:solidFill>
              <a:srgbClr val="A2B932"/>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4822" name="Rectangle 26"/>
          <p:cNvSpPr>
            <a:spLocks noChangeArrowheads="1"/>
          </p:cNvSpPr>
          <p:nvPr/>
        </p:nvSpPr>
        <p:spPr bwMode="auto">
          <a:xfrm>
            <a:off x="4165600" y="3765550"/>
            <a:ext cx="5199063" cy="261938"/>
          </a:xfrm>
          <a:prstGeom prst="rect">
            <a:avLst/>
          </a:pr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600">
              <a:solidFill>
                <a:srgbClr val="000000"/>
              </a:solidFill>
            </a:endParaRPr>
          </a:p>
        </p:txBody>
      </p:sp>
      <p:sp>
        <p:nvSpPr>
          <p:cNvPr id="34823" name="Rectangle 27"/>
          <p:cNvSpPr>
            <a:spLocks noChangeArrowheads="1"/>
          </p:cNvSpPr>
          <p:nvPr/>
        </p:nvSpPr>
        <p:spPr bwMode="auto">
          <a:xfrm>
            <a:off x="4165600" y="4851400"/>
            <a:ext cx="3951288" cy="261938"/>
          </a:xfrm>
          <a:prstGeom prst="rect">
            <a:avLst/>
          </a:prstGeom>
          <a:blipFill dpi="0" rotWithShape="0">
            <a:blip r:embed="rId5"/>
            <a:srcRect/>
            <a:tile tx="0" ty="0" sx="100000" sy="100000" flip="none" algn="tl"/>
          </a:blipFill>
          <a:ln w="9525">
            <a:solidFill>
              <a:srgbClr val="4C6062"/>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4824" name="Rectangle 28"/>
          <p:cNvSpPr>
            <a:spLocks noChangeArrowheads="1"/>
          </p:cNvSpPr>
          <p:nvPr/>
        </p:nvSpPr>
        <p:spPr bwMode="auto">
          <a:xfrm>
            <a:off x="4165600" y="4591050"/>
            <a:ext cx="4727575" cy="260350"/>
          </a:xfrm>
          <a:prstGeom prst="rect">
            <a:avLst/>
          </a:pr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600">
              <a:solidFill>
                <a:srgbClr val="000000"/>
              </a:solidFill>
            </a:endParaRPr>
          </a:p>
        </p:txBody>
      </p:sp>
      <p:sp>
        <p:nvSpPr>
          <p:cNvPr id="34825" name="Rectangle 29"/>
          <p:cNvSpPr>
            <a:spLocks noChangeArrowheads="1"/>
          </p:cNvSpPr>
          <p:nvPr/>
        </p:nvSpPr>
        <p:spPr bwMode="auto">
          <a:xfrm>
            <a:off x="4165600" y="3227388"/>
            <a:ext cx="5856288" cy="261937"/>
          </a:xfrm>
          <a:prstGeom prst="rect">
            <a:avLst/>
          </a:prstGeom>
          <a:blipFill dpi="0" rotWithShape="0">
            <a:blip r:embed="rId6"/>
            <a:srcRect/>
            <a:tile tx="0" ty="0" sx="100000" sy="100000" flip="none" algn="tl"/>
          </a:blipFill>
          <a:ln w="9525">
            <a:solidFill>
              <a:srgbClr val="EBAC07"/>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4826" name="Rectangle 30"/>
          <p:cNvSpPr>
            <a:spLocks noChangeArrowheads="1"/>
          </p:cNvSpPr>
          <p:nvPr/>
        </p:nvSpPr>
        <p:spPr bwMode="auto">
          <a:xfrm>
            <a:off x="4165600" y="2965450"/>
            <a:ext cx="3738563" cy="261938"/>
          </a:xfrm>
          <a:prstGeom prst="rect">
            <a:avLst/>
          </a:pr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600">
              <a:solidFill>
                <a:srgbClr val="000000"/>
              </a:solidFill>
            </a:endParaRPr>
          </a:p>
        </p:txBody>
      </p:sp>
      <p:sp>
        <p:nvSpPr>
          <p:cNvPr id="34827" name="Rectangle 31"/>
          <p:cNvSpPr>
            <a:spLocks noChangeArrowheads="1"/>
          </p:cNvSpPr>
          <p:nvPr/>
        </p:nvSpPr>
        <p:spPr bwMode="auto">
          <a:xfrm>
            <a:off x="4165600" y="2425700"/>
            <a:ext cx="5384800" cy="261938"/>
          </a:xfrm>
          <a:prstGeom prst="rect">
            <a:avLst/>
          </a:prstGeom>
          <a:blipFill dpi="0" rotWithShape="0">
            <a:blip r:embed="rId7"/>
            <a:srcRect/>
            <a:tile tx="0" ty="0" sx="100000" sy="100000" flip="none" algn="tl"/>
          </a:blipFill>
          <a:ln w="9525">
            <a:solidFill>
              <a:srgbClr val="F83003"/>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4828" name="Rectangle 32"/>
          <p:cNvSpPr>
            <a:spLocks noChangeArrowheads="1"/>
          </p:cNvSpPr>
          <p:nvPr/>
        </p:nvSpPr>
        <p:spPr bwMode="auto">
          <a:xfrm>
            <a:off x="4165600" y="2165350"/>
            <a:ext cx="6445250" cy="260350"/>
          </a:xfrm>
          <a:prstGeom prst="rect">
            <a:avLst/>
          </a:pr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600">
              <a:solidFill>
                <a:srgbClr val="000000"/>
              </a:solidFill>
            </a:endParaRPr>
          </a:p>
        </p:txBody>
      </p:sp>
      <p:sp>
        <p:nvSpPr>
          <p:cNvPr id="34829" name="TextBox 99"/>
          <p:cNvSpPr txBox="1">
            <a:spLocks noChangeArrowheads="1"/>
          </p:cNvSpPr>
          <p:nvPr/>
        </p:nvSpPr>
        <p:spPr bwMode="auto">
          <a:xfrm>
            <a:off x="10674350" y="2117725"/>
            <a:ext cx="112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F83003"/>
                </a:solidFill>
                <a:latin typeface="微软雅黑" panose="020B0503020204020204" pitchFamily="34" charset="-122"/>
                <a:ea typeface="微软雅黑" panose="020B0503020204020204" pitchFamily="34" charset="-122"/>
              </a:rPr>
              <a:t>添加标题</a:t>
            </a:r>
          </a:p>
        </p:txBody>
      </p:sp>
      <p:sp>
        <p:nvSpPr>
          <p:cNvPr id="34830" name="TextBox 100"/>
          <p:cNvSpPr txBox="1">
            <a:spLocks noChangeArrowheads="1"/>
          </p:cNvSpPr>
          <p:nvPr/>
        </p:nvSpPr>
        <p:spPr bwMode="auto">
          <a:xfrm>
            <a:off x="9593263" y="2441575"/>
            <a:ext cx="112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7F7F7F"/>
                </a:solidFill>
                <a:latin typeface="微软雅黑" panose="020B0503020204020204" pitchFamily="34" charset="-122"/>
                <a:ea typeface="微软雅黑" panose="020B0503020204020204" pitchFamily="34" charset="-122"/>
              </a:rPr>
              <a:t>添加标题</a:t>
            </a:r>
          </a:p>
        </p:txBody>
      </p:sp>
      <p:sp>
        <p:nvSpPr>
          <p:cNvPr id="34831" name="TextBox 101"/>
          <p:cNvSpPr txBox="1">
            <a:spLocks noChangeArrowheads="1"/>
          </p:cNvSpPr>
          <p:nvPr/>
        </p:nvSpPr>
        <p:spPr bwMode="auto">
          <a:xfrm>
            <a:off x="7959725" y="2935288"/>
            <a:ext cx="112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EBAC07"/>
                </a:solidFill>
                <a:latin typeface="微软雅黑" panose="020B0503020204020204" pitchFamily="34" charset="-122"/>
                <a:ea typeface="微软雅黑" panose="020B0503020204020204" pitchFamily="34" charset="-122"/>
              </a:rPr>
              <a:t>添加标题</a:t>
            </a:r>
          </a:p>
        </p:txBody>
      </p:sp>
      <p:sp>
        <p:nvSpPr>
          <p:cNvPr id="34832" name="TextBox 102"/>
          <p:cNvSpPr txBox="1">
            <a:spLocks noChangeArrowheads="1"/>
          </p:cNvSpPr>
          <p:nvPr/>
        </p:nvSpPr>
        <p:spPr bwMode="auto">
          <a:xfrm>
            <a:off x="10080625" y="3203575"/>
            <a:ext cx="112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7F7F7F"/>
                </a:solidFill>
                <a:latin typeface="微软雅黑" panose="020B0503020204020204" pitchFamily="34" charset="-122"/>
                <a:ea typeface="微软雅黑" panose="020B0503020204020204" pitchFamily="34" charset="-122"/>
              </a:rPr>
              <a:t>添加标题</a:t>
            </a:r>
          </a:p>
        </p:txBody>
      </p:sp>
      <p:sp>
        <p:nvSpPr>
          <p:cNvPr id="34833" name="TextBox 103"/>
          <p:cNvSpPr txBox="1">
            <a:spLocks noChangeArrowheads="1"/>
          </p:cNvSpPr>
          <p:nvPr/>
        </p:nvSpPr>
        <p:spPr bwMode="auto">
          <a:xfrm>
            <a:off x="9423400" y="3709988"/>
            <a:ext cx="1123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8BC925"/>
                </a:solidFill>
                <a:latin typeface="微软雅黑" panose="020B0503020204020204" pitchFamily="34" charset="-122"/>
                <a:ea typeface="微软雅黑" panose="020B0503020204020204" pitchFamily="34" charset="-122"/>
              </a:rPr>
              <a:t>添加标题</a:t>
            </a:r>
          </a:p>
        </p:txBody>
      </p:sp>
      <p:sp>
        <p:nvSpPr>
          <p:cNvPr id="34834" name="TextBox 104"/>
          <p:cNvSpPr txBox="1">
            <a:spLocks noChangeArrowheads="1"/>
          </p:cNvSpPr>
          <p:nvPr/>
        </p:nvSpPr>
        <p:spPr bwMode="auto">
          <a:xfrm>
            <a:off x="9080500" y="4033838"/>
            <a:ext cx="1123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7F7F7F"/>
                </a:solidFill>
                <a:latin typeface="微软雅黑" panose="020B0503020204020204" pitchFamily="34" charset="-122"/>
                <a:ea typeface="微软雅黑" panose="020B0503020204020204" pitchFamily="34" charset="-122"/>
              </a:rPr>
              <a:t>添加标题</a:t>
            </a:r>
          </a:p>
        </p:txBody>
      </p:sp>
      <p:sp>
        <p:nvSpPr>
          <p:cNvPr id="34835" name="TextBox 105"/>
          <p:cNvSpPr txBox="1">
            <a:spLocks noChangeArrowheads="1"/>
          </p:cNvSpPr>
          <p:nvPr/>
        </p:nvSpPr>
        <p:spPr bwMode="auto">
          <a:xfrm>
            <a:off x="8959850" y="4554538"/>
            <a:ext cx="1123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284848"/>
                </a:solidFill>
                <a:latin typeface="微软雅黑" panose="020B0503020204020204" pitchFamily="34" charset="-122"/>
                <a:ea typeface="微软雅黑" panose="020B0503020204020204" pitchFamily="34" charset="-122"/>
              </a:rPr>
              <a:t>添加标题</a:t>
            </a:r>
          </a:p>
        </p:txBody>
      </p:sp>
      <p:sp>
        <p:nvSpPr>
          <p:cNvPr id="34836" name="TextBox 106"/>
          <p:cNvSpPr txBox="1">
            <a:spLocks noChangeArrowheads="1"/>
          </p:cNvSpPr>
          <p:nvPr/>
        </p:nvSpPr>
        <p:spPr bwMode="auto">
          <a:xfrm>
            <a:off x="8196263" y="4878388"/>
            <a:ext cx="1123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7F7F7F"/>
                </a:solidFill>
                <a:latin typeface="微软雅黑" panose="020B0503020204020204" pitchFamily="34" charset="-122"/>
                <a:ea typeface="微软雅黑" panose="020B0503020204020204" pitchFamily="34" charset="-122"/>
              </a:rPr>
              <a:t>添加标题</a:t>
            </a:r>
          </a:p>
        </p:txBody>
      </p:sp>
      <p:pic>
        <p:nvPicPr>
          <p:cNvPr id="34837" name="图片 25"/>
          <p:cNvPicPr>
            <a:picLocks noChangeAspect="1" noChangeArrowheads="1"/>
          </p:cNvPicPr>
          <p:nvPr/>
        </p:nvPicPr>
        <p:blipFill>
          <a:blip r:embed="rId8" cstate="email"/>
          <a:srcRect/>
          <a:stretch>
            <a:fillRect/>
          </a:stretch>
        </p:blipFill>
        <p:spPr bwMode="auto">
          <a:xfrm>
            <a:off x="706438" y="2165350"/>
            <a:ext cx="2462212"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wipe/>
  </p:transition>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5842"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5843"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组合 3"/>
          <p:cNvGrpSpPr/>
          <p:nvPr/>
        </p:nvGrpSpPr>
        <p:grpSpPr bwMode="auto">
          <a:xfrm>
            <a:off x="0" y="6646863"/>
            <a:ext cx="12192000" cy="217487"/>
            <a:chOff x="0" y="0"/>
            <a:chExt cx="8898336" cy="244833"/>
          </a:xfrm>
        </p:grpSpPr>
        <p:sp>
          <p:nvSpPr>
            <p:cNvPr id="3590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90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90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90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5845" name="Freeform 80"/>
          <p:cNvSpPr/>
          <p:nvPr/>
        </p:nvSpPr>
        <p:spPr bwMode="auto">
          <a:xfrm>
            <a:off x="1595438" y="2179638"/>
            <a:ext cx="9304337" cy="3517900"/>
          </a:xfrm>
          <a:custGeom>
            <a:avLst/>
            <a:gdLst>
              <a:gd name="T0" fmla="*/ 0 w 3853"/>
              <a:gd name="T1" fmla="*/ 2147483646 h 1457"/>
              <a:gd name="T2" fmla="*/ 0 w 3853"/>
              <a:gd name="T3" fmla="*/ 2147483646 h 1457"/>
              <a:gd name="T4" fmla="*/ 2147483646 w 3853"/>
              <a:gd name="T5" fmla="*/ 2147483646 h 1457"/>
              <a:gd name="T6" fmla="*/ 2147483646 w 3853"/>
              <a:gd name="T7" fmla="*/ 2147483646 h 1457"/>
              <a:gd name="T8" fmla="*/ 2147483646 w 3853"/>
              <a:gd name="T9" fmla="*/ 2147483646 h 1457"/>
              <a:gd name="T10" fmla="*/ 2147483646 w 3853"/>
              <a:gd name="T11" fmla="*/ 1690620165 h 1457"/>
              <a:gd name="T12" fmla="*/ 2147483646 w 3853"/>
              <a:gd name="T13" fmla="*/ 2147483646 h 1457"/>
              <a:gd name="T14" fmla="*/ 2147483646 w 3853"/>
              <a:gd name="T15" fmla="*/ 851138641 h 1457"/>
              <a:gd name="T16" fmla="*/ 2147483646 w 3853"/>
              <a:gd name="T17" fmla="*/ 2147483646 h 1457"/>
              <a:gd name="T18" fmla="*/ 2147483646 w 3853"/>
              <a:gd name="T19" fmla="*/ 2147483646 h 1457"/>
              <a:gd name="T20" fmla="*/ 2147483646 w 3853"/>
              <a:gd name="T21" fmla="*/ 2147483646 h 1457"/>
              <a:gd name="T22" fmla="*/ 2147483646 w 3853"/>
              <a:gd name="T23" fmla="*/ 2147483646 h 1457"/>
              <a:gd name="T24" fmla="*/ 2147483646 w 3853"/>
              <a:gd name="T25" fmla="*/ 0 h 1457"/>
              <a:gd name="T26" fmla="*/ 2147483646 w 3853"/>
              <a:gd name="T27" fmla="*/ 2147483646 h 1457"/>
              <a:gd name="T28" fmla="*/ 0 w 3853"/>
              <a:gd name="T29" fmla="*/ 2147483646 h 14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53" h="1457">
                <a:moveTo>
                  <a:pt x="0" y="1457"/>
                </a:moveTo>
                <a:lnTo>
                  <a:pt x="0" y="1164"/>
                </a:lnTo>
                <a:lnTo>
                  <a:pt x="456" y="583"/>
                </a:lnTo>
                <a:lnTo>
                  <a:pt x="772" y="874"/>
                </a:lnTo>
                <a:lnTo>
                  <a:pt x="1134" y="727"/>
                </a:lnTo>
                <a:lnTo>
                  <a:pt x="1439" y="290"/>
                </a:lnTo>
                <a:lnTo>
                  <a:pt x="1816" y="1020"/>
                </a:lnTo>
                <a:lnTo>
                  <a:pt x="2187" y="146"/>
                </a:lnTo>
                <a:lnTo>
                  <a:pt x="2504" y="437"/>
                </a:lnTo>
                <a:lnTo>
                  <a:pt x="2849" y="874"/>
                </a:lnTo>
                <a:lnTo>
                  <a:pt x="3186" y="727"/>
                </a:lnTo>
                <a:lnTo>
                  <a:pt x="3508" y="1311"/>
                </a:lnTo>
                <a:lnTo>
                  <a:pt x="3853" y="0"/>
                </a:lnTo>
                <a:lnTo>
                  <a:pt x="3853" y="1457"/>
                </a:lnTo>
                <a:lnTo>
                  <a:pt x="0" y="1457"/>
                </a:ln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6" name="Freeform 81"/>
          <p:cNvSpPr/>
          <p:nvPr/>
        </p:nvSpPr>
        <p:spPr bwMode="auto">
          <a:xfrm>
            <a:off x="1595438" y="4641850"/>
            <a:ext cx="9304337" cy="1055688"/>
          </a:xfrm>
          <a:custGeom>
            <a:avLst/>
            <a:gdLst>
              <a:gd name="T0" fmla="*/ 0 w 3853"/>
              <a:gd name="T1" fmla="*/ 2147483646 h 437"/>
              <a:gd name="T2" fmla="*/ 2147483646 w 3853"/>
              <a:gd name="T3" fmla="*/ 0 h 437"/>
              <a:gd name="T4" fmla="*/ 2147483646 w 3853"/>
              <a:gd name="T5" fmla="*/ 951252192 h 437"/>
              <a:gd name="T6" fmla="*/ 2147483646 w 3853"/>
              <a:gd name="T7" fmla="*/ 0 h 437"/>
              <a:gd name="T8" fmla="*/ 2147483646 w 3853"/>
              <a:gd name="T9" fmla="*/ 840371132 h 437"/>
              <a:gd name="T10" fmla="*/ 2147483646 w 3853"/>
              <a:gd name="T11" fmla="*/ 548576070 h 437"/>
              <a:gd name="T12" fmla="*/ 2147483646 w 3853"/>
              <a:gd name="T13" fmla="*/ 0 h 437"/>
              <a:gd name="T14" fmla="*/ 2147483646 w 3853"/>
              <a:gd name="T15" fmla="*/ 2147483646 h 437"/>
              <a:gd name="T16" fmla="*/ 0 w 3853"/>
              <a:gd name="T17" fmla="*/ 2147483646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3" h="437">
                <a:moveTo>
                  <a:pt x="0" y="437"/>
                </a:moveTo>
                <a:lnTo>
                  <a:pt x="458" y="0"/>
                </a:lnTo>
                <a:lnTo>
                  <a:pt x="789" y="163"/>
                </a:lnTo>
                <a:lnTo>
                  <a:pt x="1441" y="0"/>
                </a:lnTo>
                <a:lnTo>
                  <a:pt x="1816" y="144"/>
                </a:lnTo>
                <a:lnTo>
                  <a:pt x="2920" y="94"/>
                </a:lnTo>
                <a:lnTo>
                  <a:pt x="3175" y="0"/>
                </a:lnTo>
                <a:lnTo>
                  <a:pt x="3853" y="437"/>
                </a:lnTo>
                <a:lnTo>
                  <a:pt x="0" y="437"/>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47" name="Freeform 82"/>
          <p:cNvSpPr/>
          <p:nvPr/>
        </p:nvSpPr>
        <p:spPr bwMode="auto">
          <a:xfrm>
            <a:off x="1595438" y="3235325"/>
            <a:ext cx="9304337" cy="2462213"/>
          </a:xfrm>
          <a:custGeom>
            <a:avLst/>
            <a:gdLst>
              <a:gd name="T0" fmla="*/ 0 w 3853"/>
              <a:gd name="T1" fmla="*/ 2147483646 h 1020"/>
              <a:gd name="T2" fmla="*/ 658948939 w 3853"/>
              <a:gd name="T3" fmla="*/ 2147483646 h 1020"/>
              <a:gd name="T4" fmla="*/ 2147483646 w 3853"/>
              <a:gd name="T5" fmla="*/ 2147483646 h 1020"/>
              <a:gd name="T6" fmla="*/ 2147483646 w 3853"/>
              <a:gd name="T7" fmla="*/ 2147483646 h 1020"/>
              <a:gd name="T8" fmla="*/ 2147483646 w 3853"/>
              <a:gd name="T9" fmla="*/ 2147483646 h 1020"/>
              <a:gd name="T10" fmla="*/ 2147483646 w 3853"/>
              <a:gd name="T11" fmla="*/ 2147483646 h 1020"/>
              <a:gd name="T12" fmla="*/ 2147483646 w 3853"/>
              <a:gd name="T13" fmla="*/ 2147483646 h 1020"/>
              <a:gd name="T14" fmla="*/ 2147483646 w 3853"/>
              <a:gd name="T15" fmla="*/ 1701507466 h 1020"/>
              <a:gd name="T16" fmla="*/ 2147483646 w 3853"/>
              <a:gd name="T17" fmla="*/ 850752526 h 1020"/>
              <a:gd name="T18" fmla="*/ 2147483646 w 3853"/>
              <a:gd name="T19" fmla="*/ 1689852991 h 1020"/>
              <a:gd name="T20" fmla="*/ 2147483646 w 3853"/>
              <a:gd name="T21" fmla="*/ 2147483646 h 1020"/>
              <a:gd name="T22" fmla="*/ 2147483646 w 3853"/>
              <a:gd name="T23" fmla="*/ 2147483646 h 1020"/>
              <a:gd name="T24" fmla="*/ 2147483646 w 3853"/>
              <a:gd name="T25" fmla="*/ 0 h 1020"/>
              <a:gd name="T26" fmla="*/ 2147483646 w 3853"/>
              <a:gd name="T27" fmla="*/ 2147483646 h 1020"/>
              <a:gd name="T28" fmla="*/ 0 w 3853"/>
              <a:gd name="T29" fmla="*/ 2147483646 h 10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53" h="1020">
                <a:moveTo>
                  <a:pt x="0" y="1020"/>
                </a:moveTo>
                <a:lnTo>
                  <a:pt x="113" y="437"/>
                </a:lnTo>
                <a:lnTo>
                  <a:pt x="439" y="874"/>
                </a:lnTo>
                <a:lnTo>
                  <a:pt x="796" y="583"/>
                </a:lnTo>
                <a:lnTo>
                  <a:pt x="1134" y="437"/>
                </a:lnTo>
                <a:lnTo>
                  <a:pt x="1467" y="874"/>
                </a:lnTo>
                <a:lnTo>
                  <a:pt x="1816" y="727"/>
                </a:lnTo>
                <a:lnTo>
                  <a:pt x="2154" y="292"/>
                </a:lnTo>
                <a:lnTo>
                  <a:pt x="2504" y="146"/>
                </a:lnTo>
                <a:lnTo>
                  <a:pt x="2837" y="290"/>
                </a:lnTo>
                <a:lnTo>
                  <a:pt x="3179" y="727"/>
                </a:lnTo>
                <a:lnTo>
                  <a:pt x="3508" y="583"/>
                </a:lnTo>
                <a:lnTo>
                  <a:pt x="3853" y="0"/>
                </a:lnTo>
                <a:lnTo>
                  <a:pt x="3853" y="1020"/>
                </a:lnTo>
                <a:lnTo>
                  <a:pt x="0" y="1020"/>
                </a:lnTo>
                <a:close/>
              </a:path>
            </a:pathLst>
          </a:custGeom>
          <a:solidFill>
            <a:srgbClr val="BD1C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5848" name="组合 11"/>
          <p:cNvGrpSpPr/>
          <p:nvPr/>
        </p:nvGrpSpPr>
        <p:grpSpPr bwMode="auto">
          <a:xfrm>
            <a:off x="1595438" y="3587750"/>
            <a:ext cx="9304337" cy="2109788"/>
            <a:chOff x="0" y="0"/>
            <a:chExt cx="9303457" cy="2110360"/>
          </a:xfrm>
        </p:grpSpPr>
        <p:sp>
          <p:nvSpPr>
            <p:cNvPr id="35899" name="Freeform 83"/>
            <p:cNvSpPr/>
            <p:nvPr/>
          </p:nvSpPr>
          <p:spPr bwMode="auto">
            <a:xfrm>
              <a:off x="0" y="1757828"/>
              <a:ext cx="2742987" cy="352532"/>
            </a:xfrm>
            <a:custGeom>
              <a:avLst/>
              <a:gdLst>
                <a:gd name="T0" fmla="*/ 0 w 1136"/>
                <a:gd name="T1" fmla="*/ 851224733 h 146"/>
                <a:gd name="T2" fmla="*/ 2147483646 w 1136"/>
                <a:gd name="T3" fmla="*/ 0 h 146"/>
                <a:gd name="T4" fmla="*/ 2147483646 w 1136"/>
                <a:gd name="T5" fmla="*/ 851224733 h 146"/>
                <a:gd name="T6" fmla="*/ 0 w 1136"/>
                <a:gd name="T7" fmla="*/ 851224733 h 1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6" h="146">
                  <a:moveTo>
                    <a:pt x="0" y="146"/>
                  </a:moveTo>
                  <a:lnTo>
                    <a:pt x="798" y="0"/>
                  </a:lnTo>
                  <a:lnTo>
                    <a:pt x="1136" y="146"/>
                  </a:lnTo>
                  <a:lnTo>
                    <a:pt x="0" y="146"/>
                  </a:ln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0" name="Freeform 84"/>
            <p:cNvSpPr/>
            <p:nvPr/>
          </p:nvSpPr>
          <p:spPr bwMode="auto">
            <a:xfrm>
              <a:off x="3530147" y="0"/>
              <a:ext cx="5773310" cy="2110360"/>
            </a:xfrm>
            <a:custGeom>
              <a:avLst/>
              <a:gdLst>
                <a:gd name="T0" fmla="*/ 0 w 2391"/>
                <a:gd name="T1" fmla="*/ 2147483646 h 874"/>
                <a:gd name="T2" fmla="*/ 2147483646 w 2391"/>
                <a:gd name="T3" fmla="*/ 2147483646 h 874"/>
                <a:gd name="T4" fmla="*/ 2147483646 w 2391"/>
                <a:gd name="T5" fmla="*/ 2147483646 h 874"/>
                <a:gd name="T6" fmla="*/ 2147483646 w 2391"/>
                <a:gd name="T7" fmla="*/ 0 h 874"/>
                <a:gd name="T8" fmla="*/ 2147483646 w 2391"/>
                <a:gd name="T9" fmla="*/ 2147483646 h 874"/>
                <a:gd name="T10" fmla="*/ 2147483646 w 2391"/>
                <a:gd name="T11" fmla="*/ 2147483646 h 874"/>
                <a:gd name="T12" fmla="*/ 2147483646 w 2391"/>
                <a:gd name="T13" fmla="*/ 2147483646 h 874"/>
                <a:gd name="T14" fmla="*/ 2147483646 w 2391"/>
                <a:gd name="T15" fmla="*/ 2147483646 h 874"/>
                <a:gd name="T16" fmla="*/ 2147483646 w 2391"/>
                <a:gd name="T17" fmla="*/ 2147483646 h 874"/>
                <a:gd name="T18" fmla="*/ 0 w 2391"/>
                <a:gd name="T19" fmla="*/ 2147483646 h 8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1" h="874">
                  <a:moveTo>
                    <a:pt x="0" y="874"/>
                  </a:moveTo>
                  <a:lnTo>
                    <a:pt x="711" y="437"/>
                  </a:lnTo>
                  <a:lnTo>
                    <a:pt x="1023" y="874"/>
                  </a:lnTo>
                  <a:lnTo>
                    <a:pt x="1332" y="0"/>
                  </a:lnTo>
                  <a:lnTo>
                    <a:pt x="1375" y="874"/>
                  </a:lnTo>
                  <a:lnTo>
                    <a:pt x="1729" y="728"/>
                  </a:lnTo>
                  <a:lnTo>
                    <a:pt x="2055" y="874"/>
                  </a:lnTo>
                  <a:lnTo>
                    <a:pt x="2391" y="513"/>
                  </a:lnTo>
                  <a:lnTo>
                    <a:pt x="2391" y="874"/>
                  </a:lnTo>
                  <a:lnTo>
                    <a:pt x="0" y="874"/>
                  </a:ln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849" name="组合 14"/>
          <p:cNvGrpSpPr/>
          <p:nvPr/>
        </p:nvGrpSpPr>
        <p:grpSpPr bwMode="auto">
          <a:xfrm>
            <a:off x="1419225" y="1536700"/>
            <a:ext cx="158750" cy="4244975"/>
            <a:chOff x="0" y="0"/>
            <a:chExt cx="108000" cy="2880000"/>
          </a:xfrm>
        </p:grpSpPr>
        <p:cxnSp>
          <p:nvCxnSpPr>
            <p:cNvPr id="35889" name="直接连接符 15"/>
            <p:cNvCxnSpPr>
              <a:cxnSpLocks noChangeShapeType="1"/>
            </p:cNvCxnSpPr>
            <p:nvPr/>
          </p:nvCxnSpPr>
          <p:spPr bwMode="auto">
            <a:xfrm>
              <a:off x="108000" y="0"/>
              <a:ext cx="0" cy="2880000"/>
            </a:xfrm>
            <a:prstGeom prst="line">
              <a:avLst/>
            </a:prstGeom>
            <a:noFill/>
            <a:ln w="22225">
              <a:solidFill>
                <a:srgbClr val="A6A6A6"/>
              </a:solidFill>
              <a:round/>
            </a:ln>
            <a:extLst>
              <a:ext uri="{909E8E84-426E-40DD-AFC4-6F175D3DCCD1}">
                <a14:hiddenFill xmlns:a14="http://schemas.microsoft.com/office/drawing/2010/main">
                  <a:noFill/>
                </a14:hiddenFill>
              </a:ext>
            </a:extLst>
          </p:spPr>
        </p:cxnSp>
        <p:cxnSp>
          <p:nvCxnSpPr>
            <p:cNvPr id="35890" name="直接连接符 16"/>
            <p:cNvCxnSpPr>
              <a:cxnSpLocks noChangeShapeType="1"/>
            </p:cNvCxnSpPr>
            <p:nvPr/>
          </p:nvCxnSpPr>
          <p:spPr bwMode="auto">
            <a:xfrm>
              <a:off x="0" y="2832610"/>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5891" name="直接连接符 17"/>
            <p:cNvCxnSpPr>
              <a:cxnSpLocks noChangeShapeType="1"/>
            </p:cNvCxnSpPr>
            <p:nvPr/>
          </p:nvCxnSpPr>
          <p:spPr bwMode="auto">
            <a:xfrm>
              <a:off x="0" y="2496574"/>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5892" name="直接连接符 18"/>
            <p:cNvCxnSpPr>
              <a:cxnSpLocks noChangeShapeType="1"/>
            </p:cNvCxnSpPr>
            <p:nvPr/>
          </p:nvCxnSpPr>
          <p:spPr bwMode="auto">
            <a:xfrm>
              <a:off x="0" y="2161616"/>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5893" name="直接连接符 19"/>
            <p:cNvCxnSpPr>
              <a:cxnSpLocks noChangeShapeType="1"/>
            </p:cNvCxnSpPr>
            <p:nvPr/>
          </p:nvCxnSpPr>
          <p:spPr bwMode="auto">
            <a:xfrm>
              <a:off x="0" y="1825580"/>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5894" name="直接连接符 20"/>
            <p:cNvCxnSpPr>
              <a:cxnSpLocks noChangeShapeType="1"/>
            </p:cNvCxnSpPr>
            <p:nvPr/>
          </p:nvCxnSpPr>
          <p:spPr bwMode="auto">
            <a:xfrm>
              <a:off x="0" y="1490621"/>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5895" name="直接连接符 22"/>
            <p:cNvCxnSpPr>
              <a:cxnSpLocks noChangeShapeType="1"/>
            </p:cNvCxnSpPr>
            <p:nvPr/>
          </p:nvCxnSpPr>
          <p:spPr bwMode="auto">
            <a:xfrm>
              <a:off x="0" y="1154585"/>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5896" name="直接连接符 23"/>
            <p:cNvCxnSpPr>
              <a:cxnSpLocks noChangeShapeType="1"/>
            </p:cNvCxnSpPr>
            <p:nvPr/>
          </p:nvCxnSpPr>
          <p:spPr bwMode="auto">
            <a:xfrm>
              <a:off x="0" y="819626"/>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5897" name="直接连接符 24"/>
            <p:cNvCxnSpPr>
              <a:cxnSpLocks noChangeShapeType="1"/>
            </p:cNvCxnSpPr>
            <p:nvPr/>
          </p:nvCxnSpPr>
          <p:spPr bwMode="auto">
            <a:xfrm>
              <a:off x="0" y="483590"/>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cxnSp>
          <p:nvCxnSpPr>
            <p:cNvPr id="35898" name="直接连接符 25"/>
            <p:cNvCxnSpPr>
              <a:cxnSpLocks noChangeShapeType="1"/>
            </p:cNvCxnSpPr>
            <p:nvPr/>
          </p:nvCxnSpPr>
          <p:spPr bwMode="auto">
            <a:xfrm>
              <a:off x="0" y="148631"/>
              <a:ext cx="108000" cy="0"/>
            </a:xfrm>
            <a:prstGeom prst="line">
              <a:avLst/>
            </a:prstGeom>
            <a:noFill/>
            <a:ln w="9525">
              <a:solidFill>
                <a:srgbClr val="A6A6A6"/>
              </a:solidFill>
              <a:round/>
            </a:ln>
            <a:extLst>
              <a:ext uri="{909E8E84-426E-40DD-AFC4-6F175D3DCCD1}">
                <a14:hiddenFill xmlns:a14="http://schemas.microsoft.com/office/drawing/2010/main">
                  <a:noFill/>
                </a14:hiddenFill>
              </a:ext>
            </a:extLst>
          </p:spPr>
        </p:cxnSp>
      </p:grpSp>
      <p:sp>
        <p:nvSpPr>
          <p:cNvPr id="35850" name="TextBox 113"/>
          <p:cNvSpPr txBox="1">
            <a:spLocks noChangeArrowheads="1"/>
          </p:cNvSpPr>
          <p:nvPr/>
        </p:nvSpPr>
        <p:spPr bwMode="auto">
          <a:xfrm>
            <a:off x="803275" y="5497513"/>
            <a:ext cx="56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1" name="TextBox 114"/>
          <p:cNvSpPr txBox="1">
            <a:spLocks noChangeArrowheads="1"/>
          </p:cNvSpPr>
          <p:nvPr/>
        </p:nvSpPr>
        <p:spPr bwMode="auto">
          <a:xfrm>
            <a:off x="644525" y="4521200"/>
            <a:ext cx="722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20%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2" name="TextBox 115"/>
          <p:cNvSpPr txBox="1">
            <a:spLocks noChangeArrowheads="1"/>
          </p:cNvSpPr>
          <p:nvPr/>
        </p:nvSpPr>
        <p:spPr bwMode="auto">
          <a:xfrm>
            <a:off x="644525" y="4033838"/>
            <a:ext cx="722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30%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3" name="TextBox 116"/>
          <p:cNvSpPr txBox="1">
            <a:spLocks noChangeArrowheads="1"/>
          </p:cNvSpPr>
          <p:nvPr/>
        </p:nvSpPr>
        <p:spPr bwMode="auto">
          <a:xfrm>
            <a:off x="644525" y="3546475"/>
            <a:ext cx="722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40%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4" name="TextBox 117"/>
          <p:cNvSpPr txBox="1">
            <a:spLocks noChangeArrowheads="1"/>
          </p:cNvSpPr>
          <p:nvPr/>
        </p:nvSpPr>
        <p:spPr bwMode="auto">
          <a:xfrm>
            <a:off x="644525" y="3057525"/>
            <a:ext cx="722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50%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5" name="TextBox 118"/>
          <p:cNvSpPr txBox="1">
            <a:spLocks noChangeArrowheads="1"/>
          </p:cNvSpPr>
          <p:nvPr/>
        </p:nvSpPr>
        <p:spPr bwMode="auto">
          <a:xfrm>
            <a:off x="644525" y="2570163"/>
            <a:ext cx="722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60%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6" name="TextBox 119"/>
          <p:cNvSpPr txBox="1">
            <a:spLocks noChangeArrowheads="1"/>
          </p:cNvSpPr>
          <p:nvPr/>
        </p:nvSpPr>
        <p:spPr bwMode="auto">
          <a:xfrm>
            <a:off x="644525" y="5010150"/>
            <a:ext cx="722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10%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7" name="TextBox 120"/>
          <p:cNvSpPr txBox="1">
            <a:spLocks noChangeArrowheads="1"/>
          </p:cNvSpPr>
          <p:nvPr/>
        </p:nvSpPr>
        <p:spPr bwMode="auto">
          <a:xfrm>
            <a:off x="644525" y="2081213"/>
            <a:ext cx="722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70%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8" name="TextBox 121"/>
          <p:cNvSpPr txBox="1">
            <a:spLocks noChangeArrowheads="1"/>
          </p:cNvSpPr>
          <p:nvPr/>
        </p:nvSpPr>
        <p:spPr bwMode="auto">
          <a:xfrm>
            <a:off x="644525" y="1593850"/>
            <a:ext cx="722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en-US" altLang="zh-CN" sz="1600">
                <a:solidFill>
                  <a:srgbClr val="595959"/>
                </a:solidFill>
                <a:latin typeface="微软雅黑" panose="020B0503020204020204" pitchFamily="34" charset="-122"/>
                <a:ea typeface="微软雅黑" panose="020B0503020204020204" pitchFamily="34" charset="-122"/>
              </a:rPr>
              <a:t>80%</a:t>
            </a:r>
            <a:endParaRPr lang="zh-CN" altLang="en-US" sz="1600">
              <a:solidFill>
                <a:srgbClr val="595959"/>
              </a:solidFill>
              <a:latin typeface="微软雅黑" panose="020B0503020204020204" pitchFamily="34" charset="-122"/>
              <a:ea typeface="微软雅黑" panose="020B0503020204020204" pitchFamily="34" charset="-122"/>
            </a:endParaRPr>
          </a:p>
        </p:txBody>
      </p:sp>
      <p:sp>
        <p:nvSpPr>
          <p:cNvPr id="35859" name="TextBox 123"/>
          <p:cNvSpPr txBox="1">
            <a:spLocks noChangeArrowheads="1"/>
          </p:cNvSpPr>
          <p:nvPr/>
        </p:nvSpPr>
        <p:spPr bwMode="auto">
          <a:xfrm>
            <a:off x="8164513" y="5727700"/>
            <a:ext cx="78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九月</a:t>
            </a:r>
          </a:p>
        </p:txBody>
      </p:sp>
      <p:sp>
        <p:nvSpPr>
          <p:cNvPr id="35860" name="TextBox 125"/>
          <p:cNvSpPr txBox="1">
            <a:spLocks noChangeArrowheads="1"/>
          </p:cNvSpPr>
          <p:nvPr/>
        </p:nvSpPr>
        <p:spPr bwMode="auto">
          <a:xfrm>
            <a:off x="7380288" y="5727700"/>
            <a:ext cx="78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八月</a:t>
            </a:r>
          </a:p>
        </p:txBody>
      </p:sp>
      <p:sp>
        <p:nvSpPr>
          <p:cNvPr id="35861" name="TextBox 127"/>
          <p:cNvSpPr txBox="1">
            <a:spLocks noChangeArrowheads="1"/>
          </p:cNvSpPr>
          <p:nvPr/>
        </p:nvSpPr>
        <p:spPr bwMode="auto">
          <a:xfrm>
            <a:off x="6596063" y="5727700"/>
            <a:ext cx="78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七月</a:t>
            </a:r>
          </a:p>
        </p:txBody>
      </p:sp>
      <p:sp>
        <p:nvSpPr>
          <p:cNvPr id="35862" name="TextBox 129"/>
          <p:cNvSpPr txBox="1">
            <a:spLocks noChangeArrowheads="1"/>
          </p:cNvSpPr>
          <p:nvPr/>
        </p:nvSpPr>
        <p:spPr bwMode="auto">
          <a:xfrm>
            <a:off x="5811838" y="5727700"/>
            <a:ext cx="78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六月</a:t>
            </a:r>
          </a:p>
        </p:txBody>
      </p:sp>
      <p:sp>
        <p:nvSpPr>
          <p:cNvPr id="35863" name="TextBox 131"/>
          <p:cNvSpPr txBox="1">
            <a:spLocks noChangeArrowheads="1"/>
          </p:cNvSpPr>
          <p:nvPr/>
        </p:nvSpPr>
        <p:spPr bwMode="auto">
          <a:xfrm>
            <a:off x="5027613" y="5727700"/>
            <a:ext cx="78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五月</a:t>
            </a:r>
          </a:p>
        </p:txBody>
      </p:sp>
      <p:sp>
        <p:nvSpPr>
          <p:cNvPr id="35864" name="TextBox 133"/>
          <p:cNvSpPr txBox="1">
            <a:spLocks noChangeArrowheads="1"/>
          </p:cNvSpPr>
          <p:nvPr/>
        </p:nvSpPr>
        <p:spPr bwMode="auto">
          <a:xfrm>
            <a:off x="4338638" y="5727700"/>
            <a:ext cx="688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四月</a:t>
            </a:r>
          </a:p>
        </p:txBody>
      </p:sp>
      <p:sp>
        <p:nvSpPr>
          <p:cNvPr id="35865" name="TextBox 135"/>
          <p:cNvSpPr txBox="1">
            <a:spLocks noChangeArrowheads="1"/>
          </p:cNvSpPr>
          <p:nvPr/>
        </p:nvSpPr>
        <p:spPr bwMode="auto">
          <a:xfrm>
            <a:off x="3554413" y="5727700"/>
            <a:ext cx="688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三月</a:t>
            </a:r>
          </a:p>
        </p:txBody>
      </p:sp>
      <p:sp>
        <p:nvSpPr>
          <p:cNvPr id="35866" name="TextBox 137"/>
          <p:cNvSpPr txBox="1">
            <a:spLocks noChangeArrowheads="1"/>
          </p:cNvSpPr>
          <p:nvPr/>
        </p:nvSpPr>
        <p:spPr bwMode="auto">
          <a:xfrm>
            <a:off x="2770188" y="5727700"/>
            <a:ext cx="688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二月</a:t>
            </a:r>
          </a:p>
        </p:txBody>
      </p:sp>
      <p:sp>
        <p:nvSpPr>
          <p:cNvPr id="35867" name="TextBox 139"/>
          <p:cNvSpPr txBox="1">
            <a:spLocks noChangeArrowheads="1"/>
          </p:cNvSpPr>
          <p:nvPr/>
        </p:nvSpPr>
        <p:spPr bwMode="auto">
          <a:xfrm>
            <a:off x="1985963" y="5727700"/>
            <a:ext cx="687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一月</a:t>
            </a:r>
          </a:p>
        </p:txBody>
      </p:sp>
      <p:sp>
        <p:nvSpPr>
          <p:cNvPr id="35868" name="TextBox 141"/>
          <p:cNvSpPr txBox="1">
            <a:spLocks noChangeArrowheads="1"/>
          </p:cNvSpPr>
          <p:nvPr/>
        </p:nvSpPr>
        <p:spPr bwMode="auto">
          <a:xfrm>
            <a:off x="10342563" y="5727700"/>
            <a:ext cx="1065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十二月</a:t>
            </a:r>
          </a:p>
        </p:txBody>
      </p:sp>
      <p:cxnSp>
        <p:nvCxnSpPr>
          <p:cNvPr id="35869" name="直接连接符 45"/>
          <p:cNvCxnSpPr>
            <a:cxnSpLocks noChangeShapeType="1"/>
          </p:cNvCxnSpPr>
          <p:nvPr/>
        </p:nvCxnSpPr>
        <p:spPr bwMode="auto">
          <a:xfrm rot="5400000" flipV="1">
            <a:off x="10833894" y="5655469"/>
            <a:ext cx="106362"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sp>
        <p:nvSpPr>
          <p:cNvPr id="35870" name="TextBox 143"/>
          <p:cNvSpPr txBox="1">
            <a:spLocks noChangeArrowheads="1"/>
          </p:cNvSpPr>
          <p:nvPr/>
        </p:nvSpPr>
        <p:spPr bwMode="auto">
          <a:xfrm>
            <a:off x="9558338" y="5727700"/>
            <a:ext cx="1065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十一月</a:t>
            </a:r>
          </a:p>
        </p:txBody>
      </p:sp>
      <p:sp>
        <p:nvSpPr>
          <p:cNvPr id="35871" name="TextBox 145"/>
          <p:cNvSpPr txBox="1">
            <a:spLocks noChangeArrowheads="1"/>
          </p:cNvSpPr>
          <p:nvPr/>
        </p:nvSpPr>
        <p:spPr bwMode="auto">
          <a:xfrm>
            <a:off x="8948738" y="5727700"/>
            <a:ext cx="785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十月</a:t>
            </a:r>
          </a:p>
        </p:txBody>
      </p:sp>
      <p:grpSp>
        <p:nvGrpSpPr>
          <p:cNvPr id="35872" name="组合 48"/>
          <p:cNvGrpSpPr/>
          <p:nvPr/>
        </p:nvGrpSpPr>
        <p:grpSpPr bwMode="auto">
          <a:xfrm>
            <a:off x="1573213" y="5602288"/>
            <a:ext cx="9656762" cy="111125"/>
            <a:chOff x="0" y="0"/>
            <a:chExt cx="9657509" cy="110033"/>
          </a:xfrm>
        </p:grpSpPr>
        <p:cxnSp>
          <p:nvCxnSpPr>
            <p:cNvPr id="35877" name="直接连接符 49"/>
            <p:cNvCxnSpPr>
              <a:cxnSpLocks noChangeShapeType="1"/>
            </p:cNvCxnSpPr>
            <p:nvPr/>
          </p:nvCxnSpPr>
          <p:spPr bwMode="auto">
            <a:xfrm>
              <a:off x="0" y="110033"/>
              <a:ext cx="9657509" cy="0"/>
            </a:xfrm>
            <a:prstGeom prst="line">
              <a:avLst/>
            </a:prstGeom>
            <a:noFill/>
            <a:ln w="22225">
              <a:solidFill>
                <a:srgbClr val="A6A6A6"/>
              </a:solidFill>
              <a:round/>
            </a:ln>
            <a:extLst>
              <a:ext uri="{909E8E84-426E-40DD-AFC4-6F175D3DCCD1}">
                <a14:hiddenFill xmlns:a14="http://schemas.microsoft.com/office/drawing/2010/main">
                  <a:noFill/>
                </a14:hiddenFill>
              </a:ext>
            </a:extLst>
          </p:spPr>
        </p:cxnSp>
        <p:cxnSp>
          <p:nvCxnSpPr>
            <p:cNvPr id="35878" name="直接连接符 50"/>
            <p:cNvCxnSpPr>
              <a:cxnSpLocks noChangeShapeType="1"/>
            </p:cNvCxnSpPr>
            <p:nvPr/>
          </p:nvCxnSpPr>
          <p:spPr bwMode="auto">
            <a:xfrm rot="5400000" flipV="1">
              <a:off x="6893417" y="53054"/>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79" name="直接连接符 51"/>
            <p:cNvCxnSpPr>
              <a:cxnSpLocks noChangeShapeType="1"/>
            </p:cNvCxnSpPr>
            <p:nvPr/>
          </p:nvCxnSpPr>
          <p:spPr bwMode="auto">
            <a:xfrm rot="5400000" flipV="1">
              <a:off x="6108990"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0" name="直接连接符 52"/>
            <p:cNvCxnSpPr>
              <a:cxnSpLocks noChangeShapeType="1"/>
            </p:cNvCxnSpPr>
            <p:nvPr/>
          </p:nvCxnSpPr>
          <p:spPr bwMode="auto">
            <a:xfrm rot="5400000" flipV="1">
              <a:off x="5324563"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1" name="直接连接符 53"/>
            <p:cNvCxnSpPr>
              <a:cxnSpLocks noChangeShapeType="1"/>
            </p:cNvCxnSpPr>
            <p:nvPr/>
          </p:nvCxnSpPr>
          <p:spPr bwMode="auto">
            <a:xfrm rot="5400000" flipV="1">
              <a:off x="4540136"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2" name="直接连接符 54"/>
            <p:cNvCxnSpPr>
              <a:cxnSpLocks noChangeShapeType="1"/>
            </p:cNvCxnSpPr>
            <p:nvPr/>
          </p:nvCxnSpPr>
          <p:spPr bwMode="auto">
            <a:xfrm rot="5400000" flipV="1">
              <a:off x="3755710"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3" name="直接连接符 55"/>
            <p:cNvCxnSpPr>
              <a:cxnSpLocks noChangeShapeType="1"/>
            </p:cNvCxnSpPr>
            <p:nvPr/>
          </p:nvCxnSpPr>
          <p:spPr bwMode="auto">
            <a:xfrm rot="5400000" flipV="1">
              <a:off x="2971283"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4" name="直接连接符 56"/>
            <p:cNvCxnSpPr>
              <a:cxnSpLocks noChangeShapeType="1"/>
            </p:cNvCxnSpPr>
            <p:nvPr/>
          </p:nvCxnSpPr>
          <p:spPr bwMode="auto">
            <a:xfrm rot="5400000" flipV="1">
              <a:off x="2186856"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5" name="直接连接符 57"/>
            <p:cNvCxnSpPr>
              <a:cxnSpLocks noChangeShapeType="1"/>
            </p:cNvCxnSpPr>
            <p:nvPr/>
          </p:nvCxnSpPr>
          <p:spPr bwMode="auto">
            <a:xfrm rot="5400000" flipV="1">
              <a:off x="1402429"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6" name="直接连接符 58"/>
            <p:cNvCxnSpPr>
              <a:cxnSpLocks noChangeShapeType="1"/>
            </p:cNvCxnSpPr>
            <p:nvPr/>
          </p:nvCxnSpPr>
          <p:spPr bwMode="auto">
            <a:xfrm rot="5400000" flipV="1">
              <a:off x="618003"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7" name="直接连接符 59"/>
            <p:cNvCxnSpPr>
              <a:cxnSpLocks noChangeShapeType="1"/>
            </p:cNvCxnSpPr>
            <p:nvPr/>
          </p:nvCxnSpPr>
          <p:spPr bwMode="auto">
            <a:xfrm rot="5400000" flipV="1">
              <a:off x="8462270"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cxnSp>
          <p:nvCxnSpPr>
            <p:cNvPr id="35888" name="直接连接符 60"/>
            <p:cNvCxnSpPr>
              <a:cxnSpLocks noChangeShapeType="1"/>
            </p:cNvCxnSpPr>
            <p:nvPr/>
          </p:nvCxnSpPr>
          <p:spPr bwMode="auto">
            <a:xfrm rot="5400000" flipV="1">
              <a:off x="7677843" y="53052"/>
              <a:ext cx="106103" cy="0"/>
            </a:xfrm>
            <a:prstGeom prst="line">
              <a:avLst/>
            </a:prstGeom>
            <a:noFill/>
            <a:ln w="9525">
              <a:solidFill>
                <a:schemeClr val="bg1"/>
              </a:solidFill>
              <a:round/>
            </a:ln>
            <a:extLst>
              <a:ext uri="{909E8E84-426E-40DD-AFC4-6F175D3DCCD1}">
                <a14:hiddenFill xmlns:a14="http://schemas.microsoft.com/office/drawing/2010/main">
                  <a:noFill/>
                </a14:hiddenFill>
              </a:ext>
            </a:extLst>
          </p:spPr>
        </p:cxnSp>
      </p:grpSp>
      <p:sp>
        <p:nvSpPr>
          <p:cNvPr id="35873" name="TextBox 149"/>
          <p:cNvSpPr txBox="1">
            <a:spLocks noChangeArrowheads="1"/>
          </p:cNvSpPr>
          <p:nvPr/>
        </p:nvSpPr>
        <p:spPr bwMode="auto">
          <a:xfrm>
            <a:off x="1933575" y="2935288"/>
            <a:ext cx="17081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a:solidFill>
                  <a:srgbClr val="8BC925"/>
                </a:solidFill>
                <a:latin typeface="微软雅黑" panose="020B0503020204020204" pitchFamily="34" charset="-122"/>
                <a:ea typeface="微软雅黑" panose="020B0503020204020204" pitchFamily="34" charset="-122"/>
              </a:rPr>
              <a:t>添加标题</a:t>
            </a:r>
          </a:p>
        </p:txBody>
      </p:sp>
      <p:sp>
        <p:nvSpPr>
          <p:cNvPr id="35874" name="TextBox 150"/>
          <p:cNvSpPr txBox="1">
            <a:spLocks noChangeArrowheads="1"/>
          </p:cNvSpPr>
          <p:nvPr/>
        </p:nvSpPr>
        <p:spPr bwMode="auto">
          <a:xfrm>
            <a:off x="4275138" y="2263775"/>
            <a:ext cx="17081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a:solidFill>
                  <a:srgbClr val="F83003"/>
                </a:solidFill>
                <a:latin typeface="微软雅黑" panose="020B0503020204020204" pitchFamily="34" charset="-122"/>
                <a:ea typeface="微软雅黑" panose="020B0503020204020204" pitchFamily="34" charset="-122"/>
              </a:rPr>
              <a:t>添加标题</a:t>
            </a:r>
          </a:p>
        </p:txBody>
      </p:sp>
      <p:sp>
        <p:nvSpPr>
          <p:cNvPr id="35875" name="TextBox 151"/>
          <p:cNvSpPr txBox="1">
            <a:spLocks noChangeArrowheads="1"/>
          </p:cNvSpPr>
          <p:nvPr/>
        </p:nvSpPr>
        <p:spPr bwMode="auto">
          <a:xfrm>
            <a:off x="6046788" y="1966913"/>
            <a:ext cx="17097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a:solidFill>
                  <a:srgbClr val="284848"/>
                </a:solidFill>
                <a:latin typeface="微软雅黑" panose="020B0503020204020204" pitchFamily="34" charset="-122"/>
                <a:ea typeface="微软雅黑" panose="020B0503020204020204" pitchFamily="34" charset="-122"/>
              </a:rPr>
              <a:t>添加标题</a:t>
            </a:r>
          </a:p>
        </p:txBody>
      </p:sp>
      <p:sp>
        <p:nvSpPr>
          <p:cNvPr id="35876" name="TextBox 152"/>
          <p:cNvSpPr txBox="1">
            <a:spLocks noChangeArrowheads="1"/>
          </p:cNvSpPr>
          <p:nvPr/>
        </p:nvSpPr>
        <p:spPr bwMode="auto">
          <a:xfrm>
            <a:off x="7516813" y="2986088"/>
            <a:ext cx="17081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a:solidFill>
                  <a:srgbClr val="EBAC07"/>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Tm="3000">
    <p:wip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6866"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6867"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8" name="组合 3"/>
          <p:cNvGrpSpPr/>
          <p:nvPr/>
        </p:nvGrpSpPr>
        <p:grpSpPr bwMode="auto">
          <a:xfrm>
            <a:off x="0" y="6646863"/>
            <a:ext cx="12192000" cy="217487"/>
            <a:chOff x="0" y="0"/>
            <a:chExt cx="8898336" cy="244833"/>
          </a:xfrm>
        </p:grpSpPr>
        <p:sp>
          <p:nvSpPr>
            <p:cNvPr id="36954"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6955"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6956"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6957"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6869" name="Line 10"/>
          <p:cNvSpPr>
            <a:spLocks noChangeShapeType="1"/>
          </p:cNvSpPr>
          <p:nvPr/>
        </p:nvSpPr>
        <p:spPr bwMode="auto">
          <a:xfrm flipH="1">
            <a:off x="2225675" y="2652713"/>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0" name="Line 11"/>
          <p:cNvSpPr>
            <a:spLocks noChangeShapeType="1"/>
          </p:cNvSpPr>
          <p:nvPr/>
        </p:nvSpPr>
        <p:spPr bwMode="auto">
          <a:xfrm flipH="1">
            <a:off x="2225675" y="3019425"/>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1" name="Line 12"/>
          <p:cNvSpPr>
            <a:spLocks noChangeShapeType="1"/>
          </p:cNvSpPr>
          <p:nvPr/>
        </p:nvSpPr>
        <p:spPr bwMode="auto">
          <a:xfrm flipH="1">
            <a:off x="2225675" y="2286000"/>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2" name="Line 13"/>
          <p:cNvSpPr>
            <a:spLocks noChangeShapeType="1"/>
          </p:cNvSpPr>
          <p:nvPr/>
        </p:nvSpPr>
        <p:spPr bwMode="auto">
          <a:xfrm flipH="1">
            <a:off x="2225675" y="1912938"/>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3" name="Line 14"/>
          <p:cNvSpPr>
            <a:spLocks noChangeShapeType="1"/>
          </p:cNvSpPr>
          <p:nvPr/>
        </p:nvSpPr>
        <p:spPr bwMode="auto">
          <a:xfrm flipH="1">
            <a:off x="2225675" y="1544638"/>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4" name="Line 15"/>
          <p:cNvSpPr>
            <a:spLocks noChangeShapeType="1"/>
          </p:cNvSpPr>
          <p:nvPr/>
        </p:nvSpPr>
        <p:spPr bwMode="auto">
          <a:xfrm flipH="1">
            <a:off x="2225675" y="3384550"/>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5" name="Line 16"/>
          <p:cNvSpPr>
            <a:spLocks noChangeShapeType="1"/>
          </p:cNvSpPr>
          <p:nvPr/>
        </p:nvSpPr>
        <p:spPr bwMode="auto">
          <a:xfrm flipH="1">
            <a:off x="2225675" y="3751263"/>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6" name="Line 17"/>
          <p:cNvSpPr>
            <a:spLocks noChangeShapeType="1"/>
          </p:cNvSpPr>
          <p:nvPr/>
        </p:nvSpPr>
        <p:spPr bwMode="auto">
          <a:xfrm flipH="1">
            <a:off x="2225675" y="4121150"/>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7" name="Line 18"/>
          <p:cNvSpPr>
            <a:spLocks noChangeShapeType="1"/>
          </p:cNvSpPr>
          <p:nvPr/>
        </p:nvSpPr>
        <p:spPr bwMode="auto">
          <a:xfrm flipH="1">
            <a:off x="2225675" y="4486275"/>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8" name="Line 19"/>
          <p:cNvSpPr>
            <a:spLocks noChangeShapeType="1"/>
          </p:cNvSpPr>
          <p:nvPr/>
        </p:nvSpPr>
        <p:spPr bwMode="auto">
          <a:xfrm flipH="1">
            <a:off x="2225675" y="4852988"/>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79" name="Line 20"/>
          <p:cNvSpPr>
            <a:spLocks noChangeShapeType="1"/>
          </p:cNvSpPr>
          <p:nvPr/>
        </p:nvSpPr>
        <p:spPr bwMode="auto">
          <a:xfrm flipH="1">
            <a:off x="2225675" y="5219700"/>
            <a:ext cx="7826375" cy="0"/>
          </a:xfrm>
          <a:prstGeom prst="line">
            <a:avLst/>
          </a:prstGeom>
          <a:noFill/>
          <a:ln w="11113">
            <a:solidFill>
              <a:srgbClr val="7F7F7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880" name="Rectangle 21"/>
          <p:cNvSpPr>
            <a:spLocks noChangeArrowheads="1"/>
          </p:cNvSpPr>
          <p:nvPr/>
        </p:nvSpPr>
        <p:spPr bwMode="auto">
          <a:xfrm>
            <a:off x="2762250" y="4238625"/>
            <a:ext cx="592138" cy="135096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881" name="Rectangle 22"/>
          <p:cNvSpPr>
            <a:spLocks noChangeArrowheads="1"/>
          </p:cNvSpPr>
          <p:nvPr/>
        </p:nvSpPr>
        <p:spPr bwMode="auto">
          <a:xfrm>
            <a:off x="3641725" y="3854450"/>
            <a:ext cx="593725" cy="173513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882" name="Rectangle 23"/>
          <p:cNvSpPr>
            <a:spLocks noChangeArrowheads="1"/>
          </p:cNvSpPr>
          <p:nvPr/>
        </p:nvSpPr>
        <p:spPr bwMode="auto">
          <a:xfrm>
            <a:off x="4522788" y="3427413"/>
            <a:ext cx="593725" cy="21621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883" name="Rectangle 24"/>
          <p:cNvSpPr>
            <a:spLocks noChangeArrowheads="1"/>
          </p:cNvSpPr>
          <p:nvPr/>
        </p:nvSpPr>
        <p:spPr bwMode="auto">
          <a:xfrm>
            <a:off x="5403850" y="3170238"/>
            <a:ext cx="592138" cy="2419350"/>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884" name="Rectangle 25"/>
          <p:cNvSpPr>
            <a:spLocks noChangeArrowheads="1"/>
          </p:cNvSpPr>
          <p:nvPr/>
        </p:nvSpPr>
        <p:spPr bwMode="auto">
          <a:xfrm>
            <a:off x="6269038" y="3084513"/>
            <a:ext cx="593725" cy="25050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885" name="Rectangle 26"/>
          <p:cNvSpPr>
            <a:spLocks noChangeArrowheads="1"/>
          </p:cNvSpPr>
          <p:nvPr/>
        </p:nvSpPr>
        <p:spPr bwMode="auto">
          <a:xfrm>
            <a:off x="7164388" y="2855913"/>
            <a:ext cx="593725" cy="2733675"/>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886" name="Rectangle 27"/>
          <p:cNvSpPr>
            <a:spLocks noChangeArrowheads="1"/>
          </p:cNvSpPr>
          <p:nvPr/>
        </p:nvSpPr>
        <p:spPr bwMode="auto">
          <a:xfrm>
            <a:off x="8045450" y="2743200"/>
            <a:ext cx="592138" cy="2846388"/>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887" name="Rectangle 28"/>
          <p:cNvSpPr>
            <a:spLocks noChangeArrowheads="1"/>
          </p:cNvSpPr>
          <p:nvPr/>
        </p:nvSpPr>
        <p:spPr bwMode="auto">
          <a:xfrm>
            <a:off x="8924925" y="2466975"/>
            <a:ext cx="590550" cy="3122613"/>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888" name="Freeform 30"/>
          <p:cNvSpPr/>
          <p:nvPr/>
        </p:nvSpPr>
        <p:spPr bwMode="auto">
          <a:xfrm>
            <a:off x="3057525" y="1908175"/>
            <a:ext cx="6164263" cy="1852613"/>
          </a:xfrm>
          <a:custGeom>
            <a:avLst/>
            <a:gdLst>
              <a:gd name="T0" fmla="*/ 0 w 3883"/>
              <a:gd name="T1" fmla="*/ 2147483646 h 1167"/>
              <a:gd name="T2" fmla="*/ 1376005424 w 3883"/>
              <a:gd name="T3" fmla="*/ 2099291517 h 1167"/>
              <a:gd name="T4" fmla="*/ 2147483646 w 3883"/>
              <a:gd name="T5" fmla="*/ 1622981063 h 1167"/>
              <a:gd name="T6" fmla="*/ 2147483646 w 3883"/>
              <a:gd name="T7" fmla="*/ 1239917210 h 1167"/>
              <a:gd name="T8" fmla="*/ 2147483646 w 3883"/>
              <a:gd name="T9" fmla="*/ 1151712511 h 1167"/>
              <a:gd name="T10" fmla="*/ 2147483646 w 3883"/>
              <a:gd name="T11" fmla="*/ 733366460 h 1167"/>
              <a:gd name="T12" fmla="*/ 2147483646 w 3883"/>
              <a:gd name="T13" fmla="*/ 541834534 h 1167"/>
              <a:gd name="T14" fmla="*/ 2147483646 w 3883"/>
              <a:gd name="T15" fmla="*/ 0 h 11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83" h="1167">
                <a:moveTo>
                  <a:pt x="0" y="1167"/>
                </a:moveTo>
                <a:lnTo>
                  <a:pt x="546" y="833"/>
                </a:lnTo>
                <a:lnTo>
                  <a:pt x="1110" y="644"/>
                </a:lnTo>
                <a:lnTo>
                  <a:pt x="1642" y="492"/>
                </a:lnTo>
                <a:lnTo>
                  <a:pt x="2200" y="457"/>
                </a:lnTo>
                <a:lnTo>
                  <a:pt x="2774" y="291"/>
                </a:lnTo>
                <a:lnTo>
                  <a:pt x="3294" y="215"/>
                </a:lnTo>
                <a:lnTo>
                  <a:pt x="3883" y="0"/>
                </a:lnTo>
              </a:path>
            </a:pathLst>
          </a:custGeom>
          <a:noFill/>
          <a:ln w="11113" cap="flat" cmpd="sng">
            <a:solidFill>
              <a:srgbClr val="EA29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6889" name="组合 29"/>
          <p:cNvGrpSpPr/>
          <p:nvPr/>
        </p:nvGrpSpPr>
        <p:grpSpPr bwMode="auto">
          <a:xfrm>
            <a:off x="2933700" y="3638550"/>
            <a:ext cx="246063" cy="242888"/>
            <a:chOff x="0" y="0"/>
            <a:chExt cx="246063" cy="242888"/>
          </a:xfrm>
        </p:grpSpPr>
        <p:sp>
          <p:nvSpPr>
            <p:cNvPr id="36952" name="Oval 31"/>
            <p:cNvSpPr>
              <a:spLocks noChangeArrowheads="1"/>
            </p:cNvSpPr>
            <p:nvPr/>
          </p:nvSpPr>
          <p:spPr bwMode="auto">
            <a:xfrm>
              <a:off x="0" y="0"/>
              <a:ext cx="246063" cy="242888"/>
            </a:xfrm>
            <a:prstGeom prst="ellipse">
              <a:avLst/>
            </a:pr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953" name="Oval 32"/>
            <p:cNvSpPr>
              <a:spLocks noChangeArrowheads="1"/>
            </p:cNvSpPr>
            <p:nvPr/>
          </p:nvSpPr>
          <p:spPr bwMode="auto">
            <a:xfrm>
              <a:off x="69850" y="69850"/>
              <a:ext cx="106363" cy="106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grpSp>
        <p:nvGrpSpPr>
          <p:cNvPr id="36890" name="组合 32"/>
          <p:cNvGrpSpPr/>
          <p:nvPr/>
        </p:nvGrpSpPr>
        <p:grpSpPr bwMode="auto">
          <a:xfrm>
            <a:off x="3802063" y="3109913"/>
            <a:ext cx="242887" cy="241300"/>
            <a:chOff x="0" y="0"/>
            <a:chExt cx="242888" cy="241300"/>
          </a:xfrm>
        </p:grpSpPr>
        <p:sp>
          <p:nvSpPr>
            <p:cNvPr id="36950" name="Oval 33"/>
            <p:cNvSpPr>
              <a:spLocks noChangeArrowheads="1"/>
            </p:cNvSpPr>
            <p:nvPr/>
          </p:nvSpPr>
          <p:spPr bwMode="auto">
            <a:xfrm>
              <a:off x="0" y="0"/>
              <a:ext cx="242888" cy="241300"/>
            </a:xfrm>
            <a:prstGeom prst="ellipse">
              <a:avLst/>
            </a:pr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951" name="Oval 34"/>
            <p:cNvSpPr>
              <a:spLocks noChangeArrowheads="1"/>
            </p:cNvSpPr>
            <p:nvPr/>
          </p:nvSpPr>
          <p:spPr bwMode="auto">
            <a:xfrm>
              <a:off x="66675" y="66675"/>
              <a:ext cx="106363"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grpSp>
        <p:nvGrpSpPr>
          <p:cNvPr id="36891" name="组合 35"/>
          <p:cNvGrpSpPr/>
          <p:nvPr/>
        </p:nvGrpSpPr>
        <p:grpSpPr bwMode="auto">
          <a:xfrm>
            <a:off x="4695825" y="2809875"/>
            <a:ext cx="244475" cy="242888"/>
            <a:chOff x="0" y="0"/>
            <a:chExt cx="244475" cy="242888"/>
          </a:xfrm>
        </p:grpSpPr>
        <p:sp>
          <p:nvSpPr>
            <p:cNvPr id="36948" name="Oval 35"/>
            <p:cNvSpPr>
              <a:spLocks noChangeArrowheads="1"/>
            </p:cNvSpPr>
            <p:nvPr/>
          </p:nvSpPr>
          <p:spPr bwMode="auto">
            <a:xfrm>
              <a:off x="0" y="0"/>
              <a:ext cx="244475" cy="242888"/>
            </a:xfrm>
            <a:prstGeom prst="ellipse">
              <a:avLst/>
            </a:pr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949" name="Oval 36"/>
            <p:cNvSpPr>
              <a:spLocks noChangeArrowheads="1"/>
            </p:cNvSpPr>
            <p:nvPr/>
          </p:nvSpPr>
          <p:spPr bwMode="auto">
            <a:xfrm>
              <a:off x="69850" y="69850"/>
              <a:ext cx="104775" cy="106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grpSp>
        <p:nvGrpSpPr>
          <p:cNvPr id="36892" name="组合 38"/>
          <p:cNvGrpSpPr/>
          <p:nvPr/>
        </p:nvGrpSpPr>
        <p:grpSpPr bwMode="auto">
          <a:xfrm>
            <a:off x="5541963" y="2563813"/>
            <a:ext cx="242887" cy="246062"/>
            <a:chOff x="0" y="0"/>
            <a:chExt cx="242888" cy="246063"/>
          </a:xfrm>
        </p:grpSpPr>
        <p:sp>
          <p:nvSpPr>
            <p:cNvPr id="36946" name="Oval 37"/>
            <p:cNvSpPr>
              <a:spLocks noChangeArrowheads="1"/>
            </p:cNvSpPr>
            <p:nvPr/>
          </p:nvSpPr>
          <p:spPr bwMode="auto">
            <a:xfrm>
              <a:off x="0" y="0"/>
              <a:ext cx="242888" cy="246063"/>
            </a:xfrm>
            <a:prstGeom prst="ellipse">
              <a:avLst/>
            </a:pr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947" name="Oval 38"/>
            <p:cNvSpPr>
              <a:spLocks noChangeArrowheads="1"/>
            </p:cNvSpPr>
            <p:nvPr/>
          </p:nvSpPr>
          <p:spPr bwMode="auto">
            <a:xfrm>
              <a:off x="69850" y="69850"/>
              <a:ext cx="106363" cy="106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grpSp>
        <p:nvGrpSpPr>
          <p:cNvPr id="36893" name="组合 41"/>
          <p:cNvGrpSpPr/>
          <p:nvPr/>
        </p:nvGrpSpPr>
        <p:grpSpPr bwMode="auto">
          <a:xfrm>
            <a:off x="6429375" y="2513013"/>
            <a:ext cx="244475" cy="242887"/>
            <a:chOff x="0" y="0"/>
            <a:chExt cx="244475" cy="242888"/>
          </a:xfrm>
        </p:grpSpPr>
        <p:sp>
          <p:nvSpPr>
            <p:cNvPr id="36944" name="Oval 39"/>
            <p:cNvSpPr>
              <a:spLocks noChangeArrowheads="1"/>
            </p:cNvSpPr>
            <p:nvPr/>
          </p:nvSpPr>
          <p:spPr bwMode="auto">
            <a:xfrm>
              <a:off x="0" y="0"/>
              <a:ext cx="244475" cy="242888"/>
            </a:xfrm>
            <a:prstGeom prst="ellipse">
              <a:avLst/>
            </a:pr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945" name="Oval 40"/>
            <p:cNvSpPr>
              <a:spLocks noChangeArrowheads="1"/>
            </p:cNvSpPr>
            <p:nvPr/>
          </p:nvSpPr>
          <p:spPr bwMode="auto">
            <a:xfrm>
              <a:off x="69850" y="66675"/>
              <a:ext cx="104775" cy="1095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grpSp>
        <p:nvGrpSpPr>
          <p:cNvPr id="36894" name="组合 44"/>
          <p:cNvGrpSpPr/>
          <p:nvPr/>
        </p:nvGrpSpPr>
        <p:grpSpPr bwMode="auto">
          <a:xfrm>
            <a:off x="7337425" y="2249488"/>
            <a:ext cx="244475" cy="242887"/>
            <a:chOff x="0" y="0"/>
            <a:chExt cx="244475" cy="242888"/>
          </a:xfrm>
        </p:grpSpPr>
        <p:sp>
          <p:nvSpPr>
            <p:cNvPr id="36942" name="Oval 41"/>
            <p:cNvSpPr>
              <a:spLocks noChangeArrowheads="1"/>
            </p:cNvSpPr>
            <p:nvPr/>
          </p:nvSpPr>
          <p:spPr bwMode="auto">
            <a:xfrm>
              <a:off x="0" y="0"/>
              <a:ext cx="244475" cy="242888"/>
            </a:xfrm>
            <a:prstGeom prst="ellipse">
              <a:avLst/>
            </a:pr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943" name="Oval 42"/>
            <p:cNvSpPr>
              <a:spLocks noChangeArrowheads="1"/>
            </p:cNvSpPr>
            <p:nvPr/>
          </p:nvSpPr>
          <p:spPr bwMode="auto">
            <a:xfrm>
              <a:off x="69850" y="69850"/>
              <a:ext cx="104775" cy="106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grpSp>
        <p:nvGrpSpPr>
          <p:cNvPr id="36895" name="组合 47"/>
          <p:cNvGrpSpPr/>
          <p:nvPr/>
        </p:nvGrpSpPr>
        <p:grpSpPr bwMode="auto">
          <a:xfrm>
            <a:off x="8166100" y="2128838"/>
            <a:ext cx="241300" cy="241300"/>
            <a:chOff x="0" y="0"/>
            <a:chExt cx="241300" cy="241300"/>
          </a:xfrm>
        </p:grpSpPr>
        <p:sp>
          <p:nvSpPr>
            <p:cNvPr id="36940" name="Oval 43"/>
            <p:cNvSpPr>
              <a:spLocks noChangeArrowheads="1"/>
            </p:cNvSpPr>
            <p:nvPr/>
          </p:nvSpPr>
          <p:spPr bwMode="auto">
            <a:xfrm>
              <a:off x="0" y="0"/>
              <a:ext cx="241300" cy="241300"/>
            </a:xfrm>
            <a:prstGeom prst="ellipse">
              <a:avLst/>
            </a:pr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941" name="Oval 44"/>
            <p:cNvSpPr>
              <a:spLocks noChangeArrowheads="1"/>
            </p:cNvSpPr>
            <p:nvPr/>
          </p:nvSpPr>
          <p:spPr bwMode="auto">
            <a:xfrm>
              <a:off x="66675" y="66675"/>
              <a:ext cx="109538" cy="106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grpSp>
        <p:nvGrpSpPr>
          <p:cNvPr id="36896" name="组合 50"/>
          <p:cNvGrpSpPr/>
          <p:nvPr/>
        </p:nvGrpSpPr>
        <p:grpSpPr bwMode="auto">
          <a:xfrm>
            <a:off x="9097963" y="1782763"/>
            <a:ext cx="244475" cy="246062"/>
            <a:chOff x="0" y="0"/>
            <a:chExt cx="244475" cy="246063"/>
          </a:xfrm>
        </p:grpSpPr>
        <p:sp>
          <p:nvSpPr>
            <p:cNvPr id="36938" name="Oval 45"/>
            <p:cNvSpPr>
              <a:spLocks noChangeArrowheads="1"/>
            </p:cNvSpPr>
            <p:nvPr/>
          </p:nvSpPr>
          <p:spPr bwMode="auto">
            <a:xfrm>
              <a:off x="0" y="0"/>
              <a:ext cx="244475" cy="246063"/>
            </a:xfrm>
            <a:prstGeom prst="ellipse">
              <a:avLst/>
            </a:prstGeom>
            <a:solidFill>
              <a:srgbClr val="EA29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6939" name="Oval 46"/>
            <p:cNvSpPr>
              <a:spLocks noChangeArrowheads="1"/>
            </p:cNvSpPr>
            <p:nvPr/>
          </p:nvSpPr>
          <p:spPr bwMode="auto">
            <a:xfrm>
              <a:off x="69850" y="69850"/>
              <a:ext cx="106363" cy="106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grpSp>
        <p:nvGrpSpPr>
          <p:cNvPr id="36897" name="组合 53"/>
          <p:cNvGrpSpPr/>
          <p:nvPr/>
        </p:nvGrpSpPr>
        <p:grpSpPr bwMode="auto">
          <a:xfrm>
            <a:off x="7902575" y="2903538"/>
            <a:ext cx="2400300" cy="2400300"/>
            <a:chOff x="0" y="0"/>
            <a:chExt cx="2400300" cy="2400300"/>
          </a:xfrm>
        </p:grpSpPr>
        <p:sp>
          <p:nvSpPr>
            <p:cNvPr id="36923" name="Freeform 29"/>
            <p:cNvSpPr/>
            <p:nvPr/>
          </p:nvSpPr>
          <p:spPr bwMode="auto">
            <a:xfrm>
              <a:off x="0" y="0"/>
              <a:ext cx="2400300" cy="2400300"/>
            </a:xfrm>
            <a:custGeom>
              <a:avLst/>
              <a:gdLst>
                <a:gd name="T0" fmla="*/ 1907759075 w 1512"/>
                <a:gd name="T1" fmla="*/ 307459063 h 1512"/>
                <a:gd name="T2" fmla="*/ 2147483646 w 1512"/>
                <a:gd name="T3" fmla="*/ 0 h 1512"/>
                <a:gd name="T4" fmla="*/ 2147483646 w 1512"/>
                <a:gd name="T5" fmla="*/ 519152188 h 1512"/>
                <a:gd name="T6" fmla="*/ 2147483646 w 1512"/>
                <a:gd name="T7" fmla="*/ 509071563 h 1512"/>
                <a:gd name="T8" fmla="*/ 2147483646 w 1512"/>
                <a:gd name="T9" fmla="*/ 1106349388 h 1512"/>
                <a:gd name="T10" fmla="*/ 2147483646 w 1512"/>
                <a:gd name="T11" fmla="*/ 1393647200 h 1512"/>
                <a:gd name="T12" fmla="*/ 2147483646 w 1512"/>
                <a:gd name="T13" fmla="*/ 1902718763 h 1512"/>
                <a:gd name="T14" fmla="*/ 2147483646 w 1512"/>
                <a:gd name="T15" fmla="*/ 2147483646 h 1512"/>
                <a:gd name="T16" fmla="*/ 2147483646 w 1512"/>
                <a:gd name="T17" fmla="*/ 2147483646 h 1512"/>
                <a:gd name="T18" fmla="*/ 2147483646 w 1512"/>
                <a:gd name="T19" fmla="*/ 2147483646 h 1512"/>
                <a:gd name="T20" fmla="*/ 2147483646 w 1512"/>
                <a:gd name="T21" fmla="*/ 2147483646 h 1512"/>
                <a:gd name="T22" fmla="*/ 2147483646 w 1512"/>
                <a:gd name="T23" fmla="*/ 2147483646 h 1512"/>
                <a:gd name="T24" fmla="*/ 1907759075 w 1512"/>
                <a:gd name="T25" fmla="*/ 2147483646 h 1512"/>
                <a:gd name="T26" fmla="*/ 1398687513 w 1512"/>
                <a:gd name="T27" fmla="*/ 2147483646 h 1512"/>
                <a:gd name="T28" fmla="*/ 1108868750 w 1512"/>
                <a:gd name="T29" fmla="*/ 2147483646 h 1512"/>
                <a:gd name="T30" fmla="*/ 514111875 w 1512"/>
                <a:gd name="T31" fmla="*/ 2147483646 h 1512"/>
                <a:gd name="T32" fmla="*/ 524192500 w 1512"/>
                <a:gd name="T33" fmla="*/ 2147483646 h 1512"/>
                <a:gd name="T34" fmla="*/ 0 w 1512"/>
                <a:gd name="T35" fmla="*/ 2147483646 h 1512"/>
                <a:gd name="T36" fmla="*/ 307459063 w 1512"/>
                <a:gd name="T37" fmla="*/ 1902718763 h 1512"/>
                <a:gd name="T38" fmla="*/ 0 w 1512"/>
                <a:gd name="T39" fmla="*/ 1393647200 h 1512"/>
                <a:gd name="T40" fmla="*/ 524192500 w 1512"/>
                <a:gd name="T41" fmla="*/ 1106349388 h 1512"/>
                <a:gd name="T42" fmla="*/ 514111875 w 1512"/>
                <a:gd name="T43" fmla="*/ 509071563 h 1512"/>
                <a:gd name="T44" fmla="*/ 1108868750 w 1512"/>
                <a:gd name="T45" fmla="*/ 519152188 h 1512"/>
                <a:gd name="T46" fmla="*/ 1398687513 w 1512"/>
                <a:gd name="T47" fmla="*/ 0 h 1512"/>
                <a:gd name="T48" fmla="*/ 1907759075 w 1512"/>
                <a:gd name="T49" fmla="*/ 307459063 h 15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2" h="1512">
                  <a:moveTo>
                    <a:pt x="757" y="122"/>
                  </a:moveTo>
                  <a:lnTo>
                    <a:pt x="959" y="0"/>
                  </a:lnTo>
                  <a:lnTo>
                    <a:pt x="1073" y="206"/>
                  </a:lnTo>
                  <a:lnTo>
                    <a:pt x="1310" y="202"/>
                  </a:lnTo>
                  <a:lnTo>
                    <a:pt x="1306" y="439"/>
                  </a:lnTo>
                  <a:lnTo>
                    <a:pt x="1512" y="553"/>
                  </a:lnTo>
                  <a:lnTo>
                    <a:pt x="1390" y="755"/>
                  </a:lnTo>
                  <a:lnTo>
                    <a:pt x="1512" y="957"/>
                  </a:lnTo>
                  <a:lnTo>
                    <a:pt x="1306" y="1072"/>
                  </a:lnTo>
                  <a:lnTo>
                    <a:pt x="1310" y="1308"/>
                  </a:lnTo>
                  <a:lnTo>
                    <a:pt x="1073" y="1304"/>
                  </a:lnTo>
                  <a:lnTo>
                    <a:pt x="959" y="1512"/>
                  </a:lnTo>
                  <a:lnTo>
                    <a:pt x="757" y="1388"/>
                  </a:lnTo>
                  <a:lnTo>
                    <a:pt x="555" y="1512"/>
                  </a:lnTo>
                  <a:lnTo>
                    <a:pt x="440" y="1304"/>
                  </a:lnTo>
                  <a:lnTo>
                    <a:pt x="204" y="1308"/>
                  </a:lnTo>
                  <a:lnTo>
                    <a:pt x="208" y="1072"/>
                  </a:lnTo>
                  <a:lnTo>
                    <a:pt x="0" y="957"/>
                  </a:lnTo>
                  <a:lnTo>
                    <a:pt x="122" y="755"/>
                  </a:lnTo>
                  <a:lnTo>
                    <a:pt x="0" y="553"/>
                  </a:lnTo>
                  <a:lnTo>
                    <a:pt x="208" y="439"/>
                  </a:lnTo>
                  <a:lnTo>
                    <a:pt x="204" y="202"/>
                  </a:lnTo>
                  <a:lnTo>
                    <a:pt x="440" y="206"/>
                  </a:lnTo>
                  <a:lnTo>
                    <a:pt x="555" y="0"/>
                  </a:lnTo>
                  <a:lnTo>
                    <a:pt x="757" y="122"/>
                  </a:lnTo>
                  <a:close/>
                </a:path>
              </a:pathLst>
            </a:custGeom>
            <a:solidFill>
              <a:srgbClr val="0094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6924" name="组合 55"/>
            <p:cNvGrpSpPr/>
            <p:nvPr/>
          </p:nvGrpSpPr>
          <p:grpSpPr bwMode="auto">
            <a:xfrm>
              <a:off x="569913" y="627062"/>
              <a:ext cx="1370013" cy="1192213"/>
              <a:chOff x="0" y="0"/>
              <a:chExt cx="1370013" cy="1192213"/>
            </a:xfrm>
          </p:grpSpPr>
          <p:sp>
            <p:nvSpPr>
              <p:cNvPr id="36925" name="Freeform 263"/>
              <p:cNvSpPr/>
              <p:nvPr/>
            </p:nvSpPr>
            <p:spPr bwMode="auto">
              <a:xfrm>
                <a:off x="0" y="9525"/>
                <a:ext cx="384175" cy="928688"/>
              </a:xfrm>
              <a:custGeom>
                <a:avLst/>
                <a:gdLst>
                  <a:gd name="T0" fmla="*/ 408265313 w 242"/>
                  <a:gd name="T1" fmla="*/ 196572293 h 585"/>
                  <a:gd name="T2" fmla="*/ 181451250 w 242"/>
                  <a:gd name="T3" fmla="*/ 196572293 h 585"/>
                  <a:gd name="T4" fmla="*/ 181451250 w 242"/>
                  <a:gd name="T5" fmla="*/ 362902695 h 585"/>
                  <a:gd name="T6" fmla="*/ 0 w 242"/>
                  <a:gd name="T7" fmla="*/ 362902695 h 585"/>
                  <a:gd name="T8" fmla="*/ 0 w 242"/>
                  <a:gd name="T9" fmla="*/ 0 h 585"/>
                  <a:gd name="T10" fmla="*/ 609877813 w 242"/>
                  <a:gd name="T11" fmla="*/ 0 h 585"/>
                  <a:gd name="T12" fmla="*/ 609877813 w 242"/>
                  <a:gd name="T13" fmla="*/ 209173875 h 585"/>
                  <a:gd name="T14" fmla="*/ 262096250 w 242"/>
                  <a:gd name="T15" fmla="*/ 1474292994 h 585"/>
                  <a:gd name="T16" fmla="*/ 47883763 w 242"/>
                  <a:gd name="T17" fmla="*/ 1474292994 h 585"/>
                  <a:gd name="T18" fmla="*/ 408265313 w 242"/>
                  <a:gd name="T19" fmla="*/ 196572293 h 5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 h="585">
                    <a:moveTo>
                      <a:pt x="162" y="78"/>
                    </a:moveTo>
                    <a:lnTo>
                      <a:pt x="72" y="78"/>
                    </a:lnTo>
                    <a:lnTo>
                      <a:pt x="72" y="144"/>
                    </a:lnTo>
                    <a:lnTo>
                      <a:pt x="0" y="144"/>
                    </a:lnTo>
                    <a:lnTo>
                      <a:pt x="0" y="0"/>
                    </a:lnTo>
                    <a:lnTo>
                      <a:pt x="242" y="0"/>
                    </a:lnTo>
                    <a:lnTo>
                      <a:pt x="242" y="83"/>
                    </a:lnTo>
                    <a:lnTo>
                      <a:pt x="104" y="585"/>
                    </a:lnTo>
                    <a:lnTo>
                      <a:pt x="19" y="585"/>
                    </a:lnTo>
                    <a:lnTo>
                      <a:pt x="162"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26" name="Freeform 264"/>
              <p:cNvSpPr>
                <a:spLocks noEditPoints="1"/>
              </p:cNvSpPr>
              <p:nvPr/>
            </p:nvSpPr>
            <p:spPr bwMode="auto">
              <a:xfrm>
                <a:off x="485775" y="9525"/>
                <a:ext cx="393700" cy="938213"/>
              </a:xfrm>
              <a:custGeom>
                <a:avLst/>
                <a:gdLst>
                  <a:gd name="T0" fmla="*/ 586982472 w 130"/>
                  <a:gd name="T1" fmla="*/ 1181597558 h 310"/>
                  <a:gd name="T2" fmla="*/ 596152654 w 130"/>
                  <a:gd name="T3" fmla="*/ 1190755728 h 310"/>
                  <a:gd name="T4" fmla="*/ 779583541 w 130"/>
                  <a:gd name="T5" fmla="*/ 1154116997 h 310"/>
                  <a:gd name="T6" fmla="*/ 972187638 w 130"/>
                  <a:gd name="T7" fmla="*/ 1199916924 h 310"/>
                  <a:gd name="T8" fmla="*/ 1109761560 w 130"/>
                  <a:gd name="T9" fmla="*/ 1337310651 h 310"/>
                  <a:gd name="T10" fmla="*/ 1173961916 w 130"/>
                  <a:gd name="T11" fmla="*/ 1529662475 h 310"/>
                  <a:gd name="T12" fmla="*/ 1192305308 w 130"/>
                  <a:gd name="T13" fmla="*/ 1987646611 h 310"/>
                  <a:gd name="T14" fmla="*/ 1173961916 w 130"/>
                  <a:gd name="T15" fmla="*/ 2147483646 h 310"/>
                  <a:gd name="T16" fmla="*/ 1100588350 w 130"/>
                  <a:gd name="T17" fmla="*/ 2147483646 h 310"/>
                  <a:gd name="T18" fmla="*/ 596152654 w 130"/>
                  <a:gd name="T19" fmla="*/ 2147483646 h 310"/>
                  <a:gd name="T20" fmla="*/ 91716958 w 130"/>
                  <a:gd name="T21" fmla="*/ 2147483646 h 310"/>
                  <a:gd name="T22" fmla="*/ 18343392 w 130"/>
                  <a:gd name="T23" fmla="*/ 2147483646 h 310"/>
                  <a:gd name="T24" fmla="*/ 0 w 130"/>
                  <a:gd name="T25" fmla="*/ 1987646611 h 310"/>
                  <a:gd name="T26" fmla="*/ 18343392 w 130"/>
                  <a:gd name="T27" fmla="*/ 1630420498 h 310"/>
                  <a:gd name="T28" fmla="*/ 73373566 w 130"/>
                  <a:gd name="T29" fmla="*/ 1410588113 h 310"/>
                  <a:gd name="T30" fmla="*/ 605322835 w 130"/>
                  <a:gd name="T31" fmla="*/ 0 h 310"/>
                  <a:gd name="T32" fmla="*/ 1045561204 w 130"/>
                  <a:gd name="T33" fmla="*/ 0 h 310"/>
                  <a:gd name="T34" fmla="*/ 586982472 w 130"/>
                  <a:gd name="T35" fmla="*/ 1181597558 h 310"/>
                  <a:gd name="T36" fmla="*/ 797926932 w 130"/>
                  <a:gd name="T37" fmla="*/ 1712856130 h 310"/>
                  <a:gd name="T38" fmla="*/ 742896758 w 130"/>
                  <a:gd name="T39" fmla="*/ 1557143037 h 310"/>
                  <a:gd name="T40" fmla="*/ 596152654 w 130"/>
                  <a:gd name="T41" fmla="*/ 1511343110 h 310"/>
                  <a:gd name="T42" fmla="*/ 458578732 w 130"/>
                  <a:gd name="T43" fmla="*/ 1557143037 h 310"/>
                  <a:gd name="T44" fmla="*/ 394378375 w 130"/>
                  <a:gd name="T45" fmla="*/ 1712856130 h 310"/>
                  <a:gd name="T46" fmla="*/ 394378375 w 130"/>
                  <a:gd name="T47" fmla="*/ 2147483646 h 310"/>
                  <a:gd name="T48" fmla="*/ 458578732 w 130"/>
                  <a:gd name="T49" fmla="*/ 2147483646 h 310"/>
                  <a:gd name="T50" fmla="*/ 596152654 w 130"/>
                  <a:gd name="T51" fmla="*/ 2147483646 h 310"/>
                  <a:gd name="T52" fmla="*/ 742896758 w 130"/>
                  <a:gd name="T53" fmla="*/ 2147483646 h 310"/>
                  <a:gd name="T54" fmla="*/ 797926932 w 130"/>
                  <a:gd name="T55" fmla="*/ 2147483646 h 310"/>
                  <a:gd name="T56" fmla="*/ 797926932 w 130"/>
                  <a:gd name="T57" fmla="*/ 1712856130 h 3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0" h="310">
                    <a:moveTo>
                      <a:pt x="64" y="129"/>
                    </a:moveTo>
                    <a:cubicBezTo>
                      <a:pt x="65" y="130"/>
                      <a:pt x="65" y="130"/>
                      <a:pt x="65" y="130"/>
                    </a:cubicBezTo>
                    <a:cubicBezTo>
                      <a:pt x="68" y="127"/>
                      <a:pt x="75" y="126"/>
                      <a:pt x="85" y="126"/>
                    </a:cubicBezTo>
                    <a:cubicBezTo>
                      <a:pt x="92" y="126"/>
                      <a:pt x="99" y="128"/>
                      <a:pt x="106" y="131"/>
                    </a:cubicBezTo>
                    <a:cubicBezTo>
                      <a:pt x="112" y="135"/>
                      <a:pt x="117" y="140"/>
                      <a:pt x="121" y="146"/>
                    </a:cubicBezTo>
                    <a:cubicBezTo>
                      <a:pt x="125" y="151"/>
                      <a:pt x="127" y="158"/>
                      <a:pt x="128" y="167"/>
                    </a:cubicBezTo>
                    <a:cubicBezTo>
                      <a:pt x="129" y="177"/>
                      <a:pt x="130" y="193"/>
                      <a:pt x="130" y="217"/>
                    </a:cubicBezTo>
                    <a:cubicBezTo>
                      <a:pt x="130" y="236"/>
                      <a:pt x="129" y="250"/>
                      <a:pt x="128" y="258"/>
                    </a:cubicBezTo>
                    <a:cubicBezTo>
                      <a:pt x="127" y="267"/>
                      <a:pt x="124" y="274"/>
                      <a:pt x="120" y="280"/>
                    </a:cubicBezTo>
                    <a:cubicBezTo>
                      <a:pt x="108" y="299"/>
                      <a:pt x="90" y="309"/>
                      <a:pt x="65" y="310"/>
                    </a:cubicBezTo>
                    <a:cubicBezTo>
                      <a:pt x="41" y="309"/>
                      <a:pt x="22" y="299"/>
                      <a:pt x="10" y="280"/>
                    </a:cubicBezTo>
                    <a:cubicBezTo>
                      <a:pt x="6" y="274"/>
                      <a:pt x="3" y="267"/>
                      <a:pt x="2" y="258"/>
                    </a:cubicBezTo>
                    <a:cubicBezTo>
                      <a:pt x="1" y="250"/>
                      <a:pt x="0" y="236"/>
                      <a:pt x="0" y="217"/>
                    </a:cubicBezTo>
                    <a:cubicBezTo>
                      <a:pt x="0" y="199"/>
                      <a:pt x="1" y="186"/>
                      <a:pt x="2" y="178"/>
                    </a:cubicBezTo>
                    <a:cubicBezTo>
                      <a:pt x="3" y="169"/>
                      <a:pt x="5" y="161"/>
                      <a:pt x="8" y="154"/>
                    </a:cubicBezTo>
                    <a:cubicBezTo>
                      <a:pt x="66" y="0"/>
                      <a:pt x="66" y="0"/>
                      <a:pt x="66" y="0"/>
                    </a:cubicBezTo>
                    <a:cubicBezTo>
                      <a:pt x="114" y="0"/>
                      <a:pt x="114" y="0"/>
                      <a:pt x="114" y="0"/>
                    </a:cubicBezTo>
                    <a:lnTo>
                      <a:pt x="64" y="129"/>
                    </a:lnTo>
                    <a:close/>
                    <a:moveTo>
                      <a:pt x="87" y="187"/>
                    </a:moveTo>
                    <a:cubicBezTo>
                      <a:pt x="87" y="180"/>
                      <a:pt x="85" y="174"/>
                      <a:pt x="81" y="170"/>
                    </a:cubicBezTo>
                    <a:cubicBezTo>
                      <a:pt x="76" y="166"/>
                      <a:pt x="71" y="165"/>
                      <a:pt x="65" y="165"/>
                    </a:cubicBezTo>
                    <a:cubicBezTo>
                      <a:pt x="59" y="165"/>
                      <a:pt x="54" y="166"/>
                      <a:pt x="50" y="170"/>
                    </a:cubicBezTo>
                    <a:cubicBezTo>
                      <a:pt x="45" y="174"/>
                      <a:pt x="43" y="180"/>
                      <a:pt x="43" y="187"/>
                    </a:cubicBezTo>
                    <a:cubicBezTo>
                      <a:pt x="43" y="244"/>
                      <a:pt x="43" y="244"/>
                      <a:pt x="43" y="244"/>
                    </a:cubicBezTo>
                    <a:cubicBezTo>
                      <a:pt x="43" y="250"/>
                      <a:pt x="45" y="256"/>
                      <a:pt x="50" y="260"/>
                    </a:cubicBezTo>
                    <a:cubicBezTo>
                      <a:pt x="54" y="264"/>
                      <a:pt x="59" y="266"/>
                      <a:pt x="65" y="266"/>
                    </a:cubicBezTo>
                    <a:cubicBezTo>
                      <a:pt x="71" y="266"/>
                      <a:pt x="76" y="264"/>
                      <a:pt x="81" y="260"/>
                    </a:cubicBezTo>
                    <a:cubicBezTo>
                      <a:pt x="85" y="256"/>
                      <a:pt x="87" y="250"/>
                      <a:pt x="87" y="244"/>
                    </a:cubicBezTo>
                    <a:lnTo>
                      <a:pt x="87" y="1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27" name="Freeform 265"/>
              <p:cNvSpPr>
                <a:spLocks noEditPoints="1"/>
              </p:cNvSpPr>
              <p:nvPr/>
            </p:nvSpPr>
            <p:spPr bwMode="auto">
              <a:xfrm>
                <a:off x="939800" y="0"/>
                <a:ext cx="430213" cy="947738"/>
              </a:xfrm>
              <a:custGeom>
                <a:avLst/>
                <a:gdLst>
                  <a:gd name="T0" fmla="*/ 321260043 w 142"/>
                  <a:gd name="T1" fmla="*/ 880154894 h 313"/>
                  <a:gd name="T2" fmla="*/ 91789882 w 142"/>
                  <a:gd name="T3" fmla="*/ 797641130 h 313"/>
                  <a:gd name="T4" fmla="*/ 0 w 142"/>
                  <a:gd name="T5" fmla="*/ 586770939 h 313"/>
                  <a:gd name="T6" fmla="*/ 0 w 142"/>
                  <a:gd name="T7" fmla="*/ 330058085 h 313"/>
                  <a:gd name="T8" fmla="*/ 321260043 w 142"/>
                  <a:gd name="T9" fmla="*/ 0 h 313"/>
                  <a:gd name="T10" fmla="*/ 651703013 w 142"/>
                  <a:gd name="T11" fmla="*/ 330058085 h 313"/>
                  <a:gd name="T12" fmla="*/ 651703013 w 142"/>
                  <a:gd name="T13" fmla="*/ 586770939 h 313"/>
                  <a:gd name="T14" fmla="*/ 321260043 w 142"/>
                  <a:gd name="T15" fmla="*/ 880154894 h 313"/>
                  <a:gd name="T16" fmla="*/ 1000499717 w 142"/>
                  <a:gd name="T17" fmla="*/ 27505597 h 313"/>
                  <a:gd name="T18" fmla="*/ 1257509569 w 142"/>
                  <a:gd name="T19" fmla="*/ 27505597 h 313"/>
                  <a:gd name="T20" fmla="*/ 302903278 w 142"/>
                  <a:gd name="T21" fmla="*/ 2147483646 h 313"/>
                  <a:gd name="T22" fmla="*/ 45893426 w 142"/>
                  <a:gd name="T23" fmla="*/ 2147483646 h 313"/>
                  <a:gd name="T24" fmla="*/ 1000499717 w 142"/>
                  <a:gd name="T25" fmla="*/ 27505597 h 313"/>
                  <a:gd name="T26" fmla="*/ 321260043 w 142"/>
                  <a:gd name="T27" fmla="*/ 650947638 h 313"/>
                  <a:gd name="T28" fmla="*/ 394693160 w 142"/>
                  <a:gd name="T29" fmla="*/ 614273508 h 313"/>
                  <a:gd name="T30" fmla="*/ 422229822 w 142"/>
                  <a:gd name="T31" fmla="*/ 540928276 h 313"/>
                  <a:gd name="T32" fmla="*/ 422229822 w 142"/>
                  <a:gd name="T33" fmla="*/ 339226618 h 313"/>
                  <a:gd name="T34" fmla="*/ 321260043 w 142"/>
                  <a:gd name="T35" fmla="*/ 238375788 h 313"/>
                  <a:gd name="T36" fmla="*/ 266186720 w 142"/>
                  <a:gd name="T37" fmla="*/ 265881386 h 313"/>
                  <a:gd name="T38" fmla="*/ 229473190 w 142"/>
                  <a:gd name="T39" fmla="*/ 339226618 h 313"/>
                  <a:gd name="T40" fmla="*/ 229473190 w 142"/>
                  <a:gd name="T41" fmla="*/ 540928276 h 313"/>
                  <a:gd name="T42" fmla="*/ 266186720 w 142"/>
                  <a:gd name="T43" fmla="*/ 614273508 h 313"/>
                  <a:gd name="T44" fmla="*/ 321260043 w 142"/>
                  <a:gd name="T45" fmla="*/ 650947638 h 313"/>
                  <a:gd name="T46" fmla="*/ 963783158 w 142"/>
                  <a:gd name="T47" fmla="*/ 2147483646 h 313"/>
                  <a:gd name="T48" fmla="*/ 725133101 w 142"/>
                  <a:gd name="T49" fmla="*/ 2147483646 h 313"/>
                  <a:gd name="T50" fmla="*/ 633343218 w 142"/>
                  <a:gd name="T51" fmla="*/ 2147483646 h 313"/>
                  <a:gd name="T52" fmla="*/ 633343218 w 142"/>
                  <a:gd name="T53" fmla="*/ 2147483646 h 313"/>
                  <a:gd name="T54" fmla="*/ 963783158 w 142"/>
                  <a:gd name="T55" fmla="*/ 1989517044 h 313"/>
                  <a:gd name="T56" fmla="*/ 1303402996 w 142"/>
                  <a:gd name="T57" fmla="*/ 2147483646 h 313"/>
                  <a:gd name="T58" fmla="*/ 1303402996 w 142"/>
                  <a:gd name="T59" fmla="*/ 2147483646 h 313"/>
                  <a:gd name="T60" fmla="*/ 963783158 w 142"/>
                  <a:gd name="T61" fmla="*/ 2147483646 h 313"/>
                  <a:gd name="T62" fmla="*/ 862816409 w 142"/>
                  <a:gd name="T63" fmla="*/ 2147483646 h 313"/>
                  <a:gd name="T64" fmla="*/ 899532968 w 142"/>
                  <a:gd name="T65" fmla="*/ 2147483646 h 313"/>
                  <a:gd name="T66" fmla="*/ 963783158 w 142"/>
                  <a:gd name="T67" fmla="*/ 2147483646 h 313"/>
                  <a:gd name="T68" fmla="*/ 1037216276 w 142"/>
                  <a:gd name="T69" fmla="*/ 2147483646 h 313"/>
                  <a:gd name="T70" fmla="*/ 1073929805 w 142"/>
                  <a:gd name="T71" fmla="*/ 2147483646 h 313"/>
                  <a:gd name="T72" fmla="*/ 1073929805 w 142"/>
                  <a:gd name="T73" fmla="*/ 2147483646 h 313"/>
                  <a:gd name="T74" fmla="*/ 963783158 w 142"/>
                  <a:gd name="T75" fmla="*/ 2147483646 h 313"/>
                  <a:gd name="T76" fmla="*/ 899532968 w 142"/>
                  <a:gd name="T77" fmla="*/ 2147483646 h 313"/>
                  <a:gd name="T78" fmla="*/ 862816409 w 142"/>
                  <a:gd name="T79" fmla="*/ 2147483646 h 313"/>
                  <a:gd name="T80" fmla="*/ 862816409 w 142"/>
                  <a:gd name="T81" fmla="*/ 2147483646 h 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 h="313">
                    <a:moveTo>
                      <a:pt x="35" y="96"/>
                    </a:moveTo>
                    <a:cubicBezTo>
                      <a:pt x="25" y="96"/>
                      <a:pt x="17" y="93"/>
                      <a:pt x="10" y="87"/>
                    </a:cubicBezTo>
                    <a:cubicBezTo>
                      <a:pt x="4" y="81"/>
                      <a:pt x="0" y="73"/>
                      <a:pt x="0" y="64"/>
                    </a:cubicBezTo>
                    <a:cubicBezTo>
                      <a:pt x="0" y="36"/>
                      <a:pt x="0" y="36"/>
                      <a:pt x="0" y="36"/>
                    </a:cubicBezTo>
                    <a:cubicBezTo>
                      <a:pt x="1" y="12"/>
                      <a:pt x="13" y="1"/>
                      <a:pt x="35" y="0"/>
                    </a:cubicBezTo>
                    <a:cubicBezTo>
                      <a:pt x="58" y="1"/>
                      <a:pt x="70" y="12"/>
                      <a:pt x="71" y="36"/>
                    </a:cubicBezTo>
                    <a:cubicBezTo>
                      <a:pt x="71" y="64"/>
                      <a:pt x="71" y="64"/>
                      <a:pt x="71" y="64"/>
                    </a:cubicBezTo>
                    <a:cubicBezTo>
                      <a:pt x="70" y="85"/>
                      <a:pt x="58" y="96"/>
                      <a:pt x="35" y="96"/>
                    </a:cubicBezTo>
                    <a:close/>
                    <a:moveTo>
                      <a:pt x="109" y="3"/>
                    </a:moveTo>
                    <a:cubicBezTo>
                      <a:pt x="137" y="3"/>
                      <a:pt x="137" y="3"/>
                      <a:pt x="137" y="3"/>
                    </a:cubicBezTo>
                    <a:cubicBezTo>
                      <a:pt x="33" y="310"/>
                      <a:pt x="33" y="310"/>
                      <a:pt x="33" y="310"/>
                    </a:cubicBezTo>
                    <a:cubicBezTo>
                      <a:pt x="5" y="310"/>
                      <a:pt x="5" y="310"/>
                      <a:pt x="5" y="310"/>
                    </a:cubicBezTo>
                    <a:lnTo>
                      <a:pt x="109" y="3"/>
                    </a:lnTo>
                    <a:close/>
                    <a:moveTo>
                      <a:pt x="35" y="71"/>
                    </a:moveTo>
                    <a:cubicBezTo>
                      <a:pt x="38" y="71"/>
                      <a:pt x="41" y="69"/>
                      <a:pt x="43" y="67"/>
                    </a:cubicBezTo>
                    <a:cubicBezTo>
                      <a:pt x="45" y="65"/>
                      <a:pt x="46" y="62"/>
                      <a:pt x="46" y="59"/>
                    </a:cubicBezTo>
                    <a:cubicBezTo>
                      <a:pt x="46" y="37"/>
                      <a:pt x="46" y="37"/>
                      <a:pt x="46" y="37"/>
                    </a:cubicBezTo>
                    <a:cubicBezTo>
                      <a:pt x="45" y="30"/>
                      <a:pt x="42" y="26"/>
                      <a:pt x="35" y="26"/>
                    </a:cubicBezTo>
                    <a:cubicBezTo>
                      <a:pt x="33" y="26"/>
                      <a:pt x="31" y="27"/>
                      <a:pt x="29" y="29"/>
                    </a:cubicBezTo>
                    <a:cubicBezTo>
                      <a:pt x="26" y="31"/>
                      <a:pt x="25" y="34"/>
                      <a:pt x="25" y="37"/>
                    </a:cubicBezTo>
                    <a:cubicBezTo>
                      <a:pt x="25" y="59"/>
                      <a:pt x="25" y="59"/>
                      <a:pt x="25" y="59"/>
                    </a:cubicBezTo>
                    <a:cubicBezTo>
                      <a:pt x="25" y="62"/>
                      <a:pt x="26" y="65"/>
                      <a:pt x="29" y="67"/>
                    </a:cubicBezTo>
                    <a:cubicBezTo>
                      <a:pt x="31" y="69"/>
                      <a:pt x="33" y="71"/>
                      <a:pt x="35" y="71"/>
                    </a:cubicBezTo>
                    <a:close/>
                    <a:moveTo>
                      <a:pt x="105" y="313"/>
                    </a:moveTo>
                    <a:cubicBezTo>
                      <a:pt x="94" y="312"/>
                      <a:pt x="85" y="309"/>
                      <a:pt x="79" y="303"/>
                    </a:cubicBezTo>
                    <a:cubicBezTo>
                      <a:pt x="72" y="297"/>
                      <a:pt x="69" y="290"/>
                      <a:pt x="69" y="280"/>
                    </a:cubicBezTo>
                    <a:cubicBezTo>
                      <a:pt x="69" y="252"/>
                      <a:pt x="69" y="252"/>
                      <a:pt x="69" y="252"/>
                    </a:cubicBezTo>
                    <a:cubicBezTo>
                      <a:pt x="70" y="229"/>
                      <a:pt x="82" y="217"/>
                      <a:pt x="105" y="217"/>
                    </a:cubicBezTo>
                    <a:cubicBezTo>
                      <a:pt x="129" y="217"/>
                      <a:pt x="141" y="229"/>
                      <a:pt x="142" y="252"/>
                    </a:cubicBezTo>
                    <a:cubicBezTo>
                      <a:pt x="142" y="280"/>
                      <a:pt x="142" y="280"/>
                      <a:pt x="142" y="280"/>
                    </a:cubicBezTo>
                    <a:cubicBezTo>
                      <a:pt x="141" y="301"/>
                      <a:pt x="129" y="312"/>
                      <a:pt x="105" y="313"/>
                    </a:cubicBezTo>
                    <a:close/>
                    <a:moveTo>
                      <a:pt x="94" y="276"/>
                    </a:moveTo>
                    <a:cubicBezTo>
                      <a:pt x="94" y="279"/>
                      <a:pt x="95" y="281"/>
                      <a:pt x="98" y="284"/>
                    </a:cubicBezTo>
                    <a:cubicBezTo>
                      <a:pt x="100" y="286"/>
                      <a:pt x="102" y="287"/>
                      <a:pt x="105" y="287"/>
                    </a:cubicBezTo>
                    <a:cubicBezTo>
                      <a:pt x="109" y="287"/>
                      <a:pt x="111" y="286"/>
                      <a:pt x="113" y="284"/>
                    </a:cubicBezTo>
                    <a:cubicBezTo>
                      <a:pt x="116" y="281"/>
                      <a:pt x="117" y="279"/>
                      <a:pt x="117" y="276"/>
                    </a:cubicBezTo>
                    <a:cubicBezTo>
                      <a:pt x="117" y="254"/>
                      <a:pt x="117" y="254"/>
                      <a:pt x="117" y="254"/>
                    </a:cubicBezTo>
                    <a:cubicBezTo>
                      <a:pt x="116" y="246"/>
                      <a:pt x="112" y="243"/>
                      <a:pt x="105" y="242"/>
                    </a:cubicBezTo>
                    <a:cubicBezTo>
                      <a:pt x="102" y="242"/>
                      <a:pt x="100" y="243"/>
                      <a:pt x="98" y="245"/>
                    </a:cubicBezTo>
                    <a:cubicBezTo>
                      <a:pt x="95" y="248"/>
                      <a:pt x="94" y="250"/>
                      <a:pt x="94" y="254"/>
                    </a:cubicBezTo>
                    <a:lnTo>
                      <a:pt x="94" y="2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28" name="Freeform 266"/>
              <p:cNvSpPr/>
              <p:nvPr/>
            </p:nvSpPr>
            <p:spPr bwMode="auto">
              <a:xfrm>
                <a:off x="284162" y="1104900"/>
                <a:ext cx="60325" cy="87313"/>
              </a:xfrm>
              <a:custGeom>
                <a:avLst/>
                <a:gdLst>
                  <a:gd name="T0" fmla="*/ 181955281 w 20"/>
                  <a:gd name="T1" fmla="*/ 181297918 h 29"/>
                  <a:gd name="T2" fmla="*/ 154661235 w 20"/>
                  <a:gd name="T3" fmla="*/ 235687895 h 29"/>
                  <a:gd name="T4" fmla="*/ 90979149 w 20"/>
                  <a:gd name="T5" fmla="*/ 262881378 h 29"/>
                  <a:gd name="T6" fmla="*/ 0 w 20"/>
                  <a:gd name="T7" fmla="*/ 226622397 h 29"/>
                  <a:gd name="T8" fmla="*/ 27294046 w 20"/>
                  <a:gd name="T9" fmla="*/ 199425903 h 29"/>
                  <a:gd name="T10" fmla="*/ 90979149 w 20"/>
                  <a:gd name="T11" fmla="*/ 217556899 h 29"/>
                  <a:gd name="T12" fmla="*/ 136467215 w 20"/>
                  <a:gd name="T13" fmla="*/ 181297918 h 29"/>
                  <a:gd name="T14" fmla="*/ 127370205 w 20"/>
                  <a:gd name="T15" fmla="*/ 163166921 h 29"/>
                  <a:gd name="T16" fmla="*/ 109173169 w 20"/>
                  <a:gd name="T17" fmla="*/ 154101423 h 29"/>
                  <a:gd name="T18" fmla="*/ 72782113 w 20"/>
                  <a:gd name="T19" fmla="*/ 154101423 h 29"/>
                  <a:gd name="T20" fmla="*/ 9097010 w 20"/>
                  <a:gd name="T21" fmla="*/ 81583461 h 29"/>
                  <a:gd name="T22" fmla="*/ 36391056 w 20"/>
                  <a:gd name="T23" fmla="*/ 27193483 h 29"/>
                  <a:gd name="T24" fmla="*/ 100076159 w 20"/>
                  <a:gd name="T25" fmla="*/ 0 h 29"/>
                  <a:gd name="T26" fmla="*/ 181955281 w 20"/>
                  <a:gd name="T27" fmla="*/ 36258981 h 29"/>
                  <a:gd name="T28" fmla="*/ 145564225 w 20"/>
                  <a:gd name="T29" fmla="*/ 63455475 h 29"/>
                  <a:gd name="T30" fmla="*/ 90979149 w 20"/>
                  <a:gd name="T31" fmla="*/ 45324479 h 29"/>
                  <a:gd name="T32" fmla="*/ 63685103 w 20"/>
                  <a:gd name="T33" fmla="*/ 54389977 h 29"/>
                  <a:gd name="T34" fmla="*/ 54588093 w 20"/>
                  <a:gd name="T35" fmla="*/ 81583461 h 29"/>
                  <a:gd name="T36" fmla="*/ 63685103 w 20"/>
                  <a:gd name="T37" fmla="*/ 99714457 h 29"/>
                  <a:gd name="T38" fmla="*/ 90979149 w 20"/>
                  <a:gd name="T39" fmla="*/ 108779955 h 29"/>
                  <a:gd name="T40" fmla="*/ 118270179 w 20"/>
                  <a:gd name="T41" fmla="*/ 108779955 h 29"/>
                  <a:gd name="T42" fmla="*/ 163761261 w 20"/>
                  <a:gd name="T43" fmla="*/ 126907940 h 29"/>
                  <a:gd name="T44" fmla="*/ 181955281 w 20"/>
                  <a:gd name="T45" fmla="*/ 181297918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29">
                    <a:moveTo>
                      <a:pt x="20" y="20"/>
                    </a:moveTo>
                    <a:cubicBezTo>
                      <a:pt x="20" y="23"/>
                      <a:pt x="19" y="25"/>
                      <a:pt x="17" y="26"/>
                    </a:cubicBezTo>
                    <a:cubicBezTo>
                      <a:pt x="15" y="28"/>
                      <a:pt x="13" y="29"/>
                      <a:pt x="10" y="29"/>
                    </a:cubicBezTo>
                    <a:cubicBezTo>
                      <a:pt x="6" y="29"/>
                      <a:pt x="2" y="27"/>
                      <a:pt x="0" y="25"/>
                    </a:cubicBezTo>
                    <a:cubicBezTo>
                      <a:pt x="3" y="22"/>
                      <a:pt x="3" y="22"/>
                      <a:pt x="3" y="22"/>
                    </a:cubicBezTo>
                    <a:cubicBezTo>
                      <a:pt x="5" y="23"/>
                      <a:pt x="7" y="24"/>
                      <a:pt x="10" y="24"/>
                    </a:cubicBezTo>
                    <a:cubicBezTo>
                      <a:pt x="13" y="24"/>
                      <a:pt x="15" y="23"/>
                      <a:pt x="15" y="20"/>
                    </a:cubicBezTo>
                    <a:cubicBezTo>
                      <a:pt x="15" y="19"/>
                      <a:pt x="15" y="19"/>
                      <a:pt x="14" y="18"/>
                    </a:cubicBezTo>
                    <a:cubicBezTo>
                      <a:pt x="14" y="18"/>
                      <a:pt x="13" y="17"/>
                      <a:pt x="12" y="17"/>
                    </a:cubicBezTo>
                    <a:cubicBezTo>
                      <a:pt x="8" y="17"/>
                      <a:pt x="8" y="17"/>
                      <a:pt x="8" y="17"/>
                    </a:cubicBezTo>
                    <a:cubicBezTo>
                      <a:pt x="3" y="16"/>
                      <a:pt x="1" y="13"/>
                      <a:pt x="1" y="9"/>
                    </a:cubicBezTo>
                    <a:cubicBezTo>
                      <a:pt x="1" y="6"/>
                      <a:pt x="2" y="4"/>
                      <a:pt x="4" y="3"/>
                    </a:cubicBezTo>
                    <a:cubicBezTo>
                      <a:pt x="5" y="1"/>
                      <a:pt x="8" y="0"/>
                      <a:pt x="11" y="0"/>
                    </a:cubicBezTo>
                    <a:cubicBezTo>
                      <a:pt x="14" y="0"/>
                      <a:pt x="17" y="2"/>
                      <a:pt x="20" y="4"/>
                    </a:cubicBezTo>
                    <a:cubicBezTo>
                      <a:pt x="16" y="7"/>
                      <a:pt x="16" y="7"/>
                      <a:pt x="16" y="7"/>
                    </a:cubicBezTo>
                    <a:cubicBezTo>
                      <a:pt x="15" y="6"/>
                      <a:pt x="13" y="5"/>
                      <a:pt x="10" y="5"/>
                    </a:cubicBezTo>
                    <a:cubicBezTo>
                      <a:pt x="9" y="5"/>
                      <a:pt x="8" y="6"/>
                      <a:pt x="7" y="6"/>
                    </a:cubicBezTo>
                    <a:cubicBezTo>
                      <a:pt x="7" y="7"/>
                      <a:pt x="6" y="8"/>
                      <a:pt x="6" y="9"/>
                    </a:cubicBezTo>
                    <a:cubicBezTo>
                      <a:pt x="6" y="10"/>
                      <a:pt x="6" y="10"/>
                      <a:pt x="7" y="11"/>
                    </a:cubicBezTo>
                    <a:cubicBezTo>
                      <a:pt x="8" y="11"/>
                      <a:pt x="8" y="12"/>
                      <a:pt x="10" y="12"/>
                    </a:cubicBezTo>
                    <a:cubicBezTo>
                      <a:pt x="13" y="12"/>
                      <a:pt x="13" y="12"/>
                      <a:pt x="13" y="12"/>
                    </a:cubicBezTo>
                    <a:cubicBezTo>
                      <a:pt x="15" y="13"/>
                      <a:pt x="17" y="13"/>
                      <a:pt x="18" y="14"/>
                    </a:cubicBezTo>
                    <a:cubicBezTo>
                      <a:pt x="20" y="16"/>
                      <a:pt x="20" y="18"/>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29" name="Freeform 267"/>
              <p:cNvSpPr>
                <a:spLocks noEditPoints="1"/>
              </p:cNvSpPr>
              <p:nvPr/>
            </p:nvSpPr>
            <p:spPr bwMode="auto">
              <a:xfrm>
                <a:off x="350837" y="1108075"/>
                <a:ext cx="74613" cy="80963"/>
              </a:xfrm>
              <a:custGeom>
                <a:avLst/>
                <a:gdLst>
                  <a:gd name="T0" fmla="*/ 118448931 w 47"/>
                  <a:gd name="T1" fmla="*/ 128529556 h 51"/>
                  <a:gd name="T2" fmla="*/ 90726233 w 47"/>
                  <a:gd name="T3" fmla="*/ 128529556 h 51"/>
                  <a:gd name="T4" fmla="*/ 85685887 w 47"/>
                  <a:gd name="T5" fmla="*/ 110887560 h 51"/>
                  <a:gd name="T6" fmla="*/ 37803391 w 47"/>
                  <a:gd name="T7" fmla="*/ 110887560 h 51"/>
                  <a:gd name="T8" fmla="*/ 27722698 w 47"/>
                  <a:gd name="T9" fmla="*/ 128529556 h 51"/>
                  <a:gd name="T10" fmla="*/ 0 w 47"/>
                  <a:gd name="T11" fmla="*/ 128529556 h 51"/>
                  <a:gd name="T12" fmla="*/ 47884083 w 47"/>
                  <a:gd name="T13" fmla="*/ 0 h 51"/>
                  <a:gd name="T14" fmla="*/ 70564848 w 47"/>
                  <a:gd name="T15" fmla="*/ 0 h 51"/>
                  <a:gd name="T16" fmla="*/ 118448931 w 47"/>
                  <a:gd name="T17" fmla="*/ 128529556 h 51"/>
                  <a:gd name="T18" fmla="*/ 75605194 w 47"/>
                  <a:gd name="T19" fmla="*/ 85685842 h 51"/>
                  <a:gd name="T20" fmla="*/ 60484155 w 47"/>
                  <a:gd name="T21" fmla="*/ 37803371 h 51"/>
                  <a:gd name="T22" fmla="*/ 42843737 w 47"/>
                  <a:gd name="T23" fmla="*/ 85685842 h 51"/>
                  <a:gd name="T24" fmla="*/ 75605194 w 47"/>
                  <a:gd name="T25" fmla="*/ 85685842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1">
                    <a:moveTo>
                      <a:pt x="47" y="51"/>
                    </a:moveTo>
                    <a:lnTo>
                      <a:pt x="36" y="51"/>
                    </a:lnTo>
                    <a:lnTo>
                      <a:pt x="34" y="44"/>
                    </a:lnTo>
                    <a:lnTo>
                      <a:pt x="15" y="44"/>
                    </a:lnTo>
                    <a:lnTo>
                      <a:pt x="11" y="51"/>
                    </a:lnTo>
                    <a:lnTo>
                      <a:pt x="0" y="51"/>
                    </a:lnTo>
                    <a:lnTo>
                      <a:pt x="19" y="0"/>
                    </a:lnTo>
                    <a:lnTo>
                      <a:pt x="28" y="0"/>
                    </a:lnTo>
                    <a:lnTo>
                      <a:pt x="47" y="51"/>
                    </a:lnTo>
                    <a:close/>
                    <a:moveTo>
                      <a:pt x="30" y="34"/>
                    </a:moveTo>
                    <a:lnTo>
                      <a:pt x="24" y="15"/>
                    </a:lnTo>
                    <a:lnTo>
                      <a:pt x="17" y="34"/>
                    </a:lnTo>
                    <a:lnTo>
                      <a:pt x="3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30" name="Freeform 268"/>
              <p:cNvSpPr/>
              <p:nvPr/>
            </p:nvSpPr>
            <p:spPr bwMode="auto">
              <a:xfrm>
                <a:off x="434975" y="1108075"/>
                <a:ext cx="76200" cy="80963"/>
              </a:xfrm>
              <a:custGeom>
                <a:avLst/>
                <a:gdLst>
                  <a:gd name="T0" fmla="*/ 120967500 w 48"/>
                  <a:gd name="T1" fmla="*/ 128529556 h 51"/>
                  <a:gd name="T2" fmla="*/ 95765938 w 48"/>
                  <a:gd name="T3" fmla="*/ 128529556 h 51"/>
                  <a:gd name="T4" fmla="*/ 95765938 w 48"/>
                  <a:gd name="T5" fmla="*/ 52924402 h 51"/>
                  <a:gd name="T6" fmla="*/ 73085325 w 48"/>
                  <a:gd name="T7" fmla="*/ 105847216 h 51"/>
                  <a:gd name="T8" fmla="*/ 52924075 w 48"/>
                  <a:gd name="T9" fmla="*/ 105847216 h 51"/>
                  <a:gd name="T10" fmla="*/ 27722513 w 48"/>
                  <a:gd name="T11" fmla="*/ 52924402 h 51"/>
                  <a:gd name="T12" fmla="*/ 27722513 w 48"/>
                  <a:gd name="T13" fmla="*/ 128529556 h 51"/>
                  <a:gd name="T14" fmla="*/ 0 w 48"/>
                  <a:gd name="T15" fmla="*/ 128529556 h 51"/>
                  <a:gd name="T16" fmla="*/ 0 w 48"/>
                  <a:gd name="T17" fmla="*/ 0 h 51"/>
                  <a:gd name="T18" fmla="*/ 27722513 w 48"/>
                  <a:gd name="T19" fmla="*/ 0 h 51"/>
                  <a:gd name="T20" fmla="*/ 63004700 w 48"/>
                  <a:gd name="T21" fmla="*/ 70564811 h 51"/>
                  <a:gd name="T22" fmla="*/ 95765938 w 48"/>
                  <a:gd name="T23" fmla="*/ 0 h 51"/>
                  <a:gd name="T24" fmla="*/ 120967500 w 48"/>
                  <a:gd name="T25" fmla="*/ 0 h 51"/>
                  <a:gd name="T26" fmla="*/ 120967500 w 48"/>
                  <a:gd name="T27" fmla="*/ 12852955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51">
                    <a:moveTo>
                      <a:pt x="48" y="51"/>
                    </a:moveTo>
                    <a:lnTo>
                      <a:pt x="38" y="51"/>
                    </a:lnTo>
                    <a:lnTo>
                      <a:pt x="38" y="21"/>
                    </a:lnTo>
                    <a:lnTo>
                      <a:pt x="29" y="42"/>
                    </a:lnTo>
                    <a:lnTo>
                      <a:pt x="21" y="42"/>
                    </a:lnTo>
                    <a:lnTo>
                      <a:pt x="11" y="21"/>
                    </a:lnTo>
                    <a:lnTo>
                      <a:pt x="11" y="51"/>
                    </a:lnTo>
                    <a:lnTo>
                      <a:pt x="0" y="51"/>
                    </a:lnTo>
                    <a:lnTo>
                      <a:pt x="0" y="0"/>
                    </a:lnTo>
                    <a:lnTo>
                      <a:pt x="11" y="0"/>
                    </a:lnTo>
                    <a:lnTo>
                      <a:pt x="25" y="28"/>
                    </a:lnTo>
                    <a:lnTo>
                      <a:pt x="38" y="0"/>
                    </a:lnTo>
                    <a:lnTo>
                      <a:pt x="48" y="0"/>
                    </a:lnTo>
                    <a:lnTo>
                      <a:pt x="48"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31" name="Freeform 269"/>
              <p:cNvSpPr>
                <a:spLocks noEditPoints="1"/>
              </p:cNvSpPr>
              <p:nvPr/>
            </p:nvSpPr>
            <p:spPr bwMode="auto">
              <a:xfrm>
                <a:off x="531812" y="1108075"/>
                <a:ext cx="60325" cy="80963"/>
              </a:xfrm>
              <a:custGeom>
                <a:avLst/>
                <a:gdLst>
                  <a:gd name="T0" fmla="*/ 181955281 w 20"/>
                  <a:gd name="T1" fmla="*/ 71934126 h 27"/>
                  <a:gd name="T2" fmla="*/ 154661235 w 20"/>
                  <a:gd name="T3" fmla="*/ 125885470 h 27"/>
                  <a:gd name="T4" fmla="*/ 100076159 w 20"/>
                  <a:gd name="T5" fmla="*/ 152861143 h 27"/>
                  <a:gd name="T6" fmla="*/ 45488066 w 20"/>
                  <a:gd name="T7" fmla="*/ 152861143 h 27"/>
                  <a:gd name="T8" fmla="*/ 45488066 w 20"/>
                  <a:gd name="T9" fmla="*/ 242778051 h 27"/>
                  <a:gd name="T10" fmla="*/ 0 w 20"/>
                  <a:gd name="T11" fmla="*/ 242778051 h 27"/>
                  <a:gd name="T12" fmla="*/ 0 w 20"/>
                  <a:gd name="T13" fmla="*/ 0 h 27"/>
                  <a:gd name="T14" fmla="*/ 100076159 w 20"/>
                  <a:gd name="T15" fmla="*/ 0 h 27"/>
                  <a:gd name="T16" fmla="*/ 154661235 w 20"/>
                  <a:gd name="T17" fmla="*/ 17982782 h 27"/>
                  <a:gd name="T18" fmla="*/ 181955281 w 20"/>
                  <a:gd name="T19" fmla="*/ 71934126 h 27"/>
                  <a:gd name="T20" fmla="*/ 127370205 w 20"/>
                  <a:gd name="T21" fmla="*/ 71934126 h 27"/>
                  <a:gd name="T22" fmla="*/ 118270179 w 20"/>
                  <a:gd name="T23" fmla="*/ 53951344 h 27"/>
                  <a:gd name="T24" fmla="*/ 90979149 w 20"/>
                  <a:gd name="T25" fmla="*/ 44958454 h 27"/>
                  <a:gd name="T26" fmla="*/ 45488066 w 20"/>
                  <a:gd name="T27" fmla="*/ 44958454 h 27"/>
                  <a:gd name="T28" fmla="*/ 45488066 w 20"/>
                  <a:gd name="T29" fmla="*/ 107902689 h 27"/>
                  <a:gd name="T30" fmla="*/ 90979149 w 20"/>
                  <a:gd name="T31" fmla="*/ 107902689 h 27"/>
                  <a:gd name="T32" fmla="*/ 118270179 w 20"/>
                  <a:gd name="T33" fmla="*/ 98909798 h 27"/>
                  <a:gd name="T34" fmla="*/ 127370205 w 20"/>
                  <a:gd name="T35" fmla="*/ 71934126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27">
                    <a:moveTo>
                      <a:pt x="20" y="8"/>
                    </a:moveTo>
                    <a:cubicBezTo>
                      <a:pt x="20" y="11"/>
                      <a:pt x="19" y="13"/>
                      <a:pt x="17" y="14"/>
                    </a:cubicBezTo>
                    <a:cubicBezTo>
                      <a:pt x="16" y="16"/>
                      <a:pt x="13" y="17"/>
                      <a:pt x="11" y="17"/>
                    </a:cubicBezTo>
                    <a:cubicBezTo>
                      <a:pt x="5" y="17"/>
                      <a:pt x="5" y="17"/>
                      <a:pt x="5" y="17"/>
                    </a:cubicBezTo>
                    <a:cubicBezTo>
                      <a:pt x="5" y="27"/>
                      <a:pt x="5" y="27"/>
                      <a:pt x="5" y="27"/>
                    </a:cubicBezTo>
                    <a:cubicBezTo>
                      <a:pt x="0" y="27"/>
                      <a:pt x="0" y="27"/>
                      <a:pt x="0" y="27"/>
                    </a:cubicBezTo>
                    <a:cubicBezTo>
                      <a:pt x="0" y="0"/>
                      <a:pt x="0" y="0"/>
                      <a:pt x="0" y="0"/>
                    </a:cubicBezTo>
                    <a:cubicBezTo>
                      <a:pt x="11" y="0"/>
                      <a:pt x="11" y="0"/>
                      <a:pt x="11" y="0"/>
                    </a:cubicBezTo>
                    <a:cubicBezTo>
                      <a:pt x="13" y="0"/>
                      <a:pt x="16" y="1"/>
                      <a:pt x="17" y="2"/>
                    </a:cubicBezTo>
                    <a:cubicBezTo>
                      <a:pt x="19" y="4"/>
                      <a:pt x="20" y="6"/>
                      <a:pt x="20" y="8"/>
                    </a:cubicBezTo>
                    <a:close/>
                    <a:moveTo>
                      <a:pt x="14" y="8"/>
                    </a:moveTo>
                    <a:cubicBezTo>
                      <a:pt x="14" y="7"/>
                      <a:pt x="14" y="6"/>
                      <a:pt x="13" y="6"/>
                    </a:cubicBezTo>
                    <a:cubicBezTo>
                      <a:pt x="13" y="5"/>
                      <a:pt x="12" y="5"/>
                      <a:pt x="10" y="5"/>
                    </a:cubicBezTo>
                    <a:cubicBezTo>
                      <a:pt x="5" y="5"/>
                      <a:pt x="5" y="5"/>
                      <a:pt x="5" y="5"/>
                    </a:cubicBezTo>
                    <a:cubicBezTo>
                      <a:pt x="5" y="12"/>
                      <a:pt x="5" y="12"/>
                      <a:pt x="5" y="12"/>
                    </a:cubicBezTo>
                    <a:cubicBezTo>
                      <a:pt x="10" y="12"/>
                      <a:pt x="10" y="12"/>
                      <a:pt x="10" y="12"/>
                    </a:cubicBezTo>
                    <a:cubicBezTo>
                      <a:pt x="12" y="12"/>
                      <a:pt x="13" y="12"/>
                      <a:pt x="13" y="11"/>
                    </a:cubicBezTo>
                    <a:cubicBezTo>
                      <a:pt x="14" y="10"/>
                      <a:pt x="14" y="10"/>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32" name="Freeform 270"/>
              <p:cNvSpPr/>
              <p:nvPr/>
            </p:nvSpPr>
            <p:spPr bwMode="auto">
              <a:xfrm>
                <a:off x="604837" y="1108075"/>
                <a:ext cx="53975" cy="80963"/>
              </a:xfrm>
              <a:custGeom>
                <a:avLst/>
                <a:gdLst>
                  <a:gd name="T0" fmla="*/ 85685313 w 34"/>
                  <a:gd name="T1" fmla="*/ 128529556 h 51"/>
                  <a:gd name="T2" fmla="*/ 0 w 34"/>
                  <a:gd name="T3" fmla="*/ 128529556 h 51"/>
                  <a:gd name="T4" fmla="*/ 0 w 34"/>
                  <a:gd name="T5" fmla="*/ 0 h 51"/>
                  <a:gd name="T6" fmla="*/ 27722513 w 34"/>
                  <a:gd name="T7" fmla="*/ 0 h 51"/>
                  <a:gd name="T8" fmla="*/ 27722513 w 34"/>
                  <a:gd name="T9" fmla="*/ 110887560 h 51"/>
                  <a:gd name="T10" fmla="*/ 85685313 w 34"/>
                  <a:gd name="T11" fmla="*/ 110887560 h 51"/>
                  <a:gd name="T12" fmla="*/ 85685313 w 34"/>
                  <a:gd name="T13" fmla="*/ 12852955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51">
                    <a:moveTo>
                      <a:pt x="34" y="51"/>
                    </a:moveTo>
                    <a:lnTo>
                      <a:pt x="0" y="51"/>
                    </a:lnTo>
                    <a:lnTo>
                      <a:pt x="0" y="0"/>
                    </a:lnTo>
                    <a:lnTo>
                      <a:pt x="11" y="0"/>
                    </a:lnTo>
                    <a:lnTo>
                      <a:pt x="11" y="44"/>
                    </a:lnTo>
                    <a:lnTo>
                      <a:pt x="34" y="44"/>
                    </a:lnTo>
                    <a:lnTo>
                      <a:pt x="34"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33" name="Freeform 271"/>
              <p:cNvSpPr/>
              <p:nvPr/>
            </p:nvSpPr>
            <p:spPr bwMode="auto">
              <a:xfrm>
                <a:off x="674687" y="1108075"/>
                <a:ext cx="53975" cy="80963"/>
              </a:xfrm>
              <a:custGeom>
                <a:avLst/>
                <a:gdLst>
                  <a:gd name="T0" fmla="*/ 85685313 w 34"/>
                  <a:gd name="T1" fmla="*/ 128529556 h 51"/>
                  <a:gd name="T2" fmla="*/ 0 w 34"/>
                  <a:gd name="T3" fmla="*/ 128529556 h 51"/>
                  <a:gd name="T4" fmla="*/ 0 w 34"/>
                  <a:gd name="T5" fmla="*/ 0 h 51"/>
                  <a:gd name="T6" fmla="*/ 85685313 w 34"/>
                  <a:gd name="T7" fmla="*/ 0 h 51"/>
                  <a:gd name="T8" fmla="*/ 85685313 w 34"/>
                  <a:gd name="T9" fmla="*/ 22682340 h 51"/>
                  <a:gd name="T10" fmla="*/ 22682200 w 34"/>
                  <a:gd name="T11" fmla="*/ 22682340 h 51"/>
                  <a:gd name="T12" fmla="*/ 22682200 w 34"/>
                  <a:gd name="T13" fmla="*/ 52924402 h 51"/>
                  <a:gd name="T14" fmla="*/ 75604688 w 34"/>
                  <a:gd name="T15" fmla="*/ 52924402 h 51"/>
                  <a:gd name="T16" fmla="*/ 75604688 w 34"/>
                  <a:gd name="T17" fmla="*/ 75605154 h 51"/>
                  <a:gd name="T18" fmla="*/ 22682200 w 34"/>
                  <a:gd name="T19" fmla="*/ 75605154 h 51"/>
                  <a:gd name="T20" fmla="*/ 22682200 w 34"/>
                  <a:gd name="T21" fmla="*/ 110887560 h 51"/>
                  <a:gd name="T22" fmla="*/ 85685313 w 34"/>
                  <a:gd name="T23" fmla="*/ 110887560 h 51"/>
                  <a:gd name="T24" fmla="*/ 85685313 w 34"/>
                  <a:gd name="T25" fmla="*/ 128529556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51">
                    <a:moveTo>
                      <a:pt x="34" y="51"/>
                    </a:moveTo>
                    <a:lnTo>
                      <a:pt x="0" y="51"/>
                    </a:lnTo>
                    <a:lnTo>
                      <a:pt x="0" y="0"/>
                    </a:lnTo>
                    <a:lnTo>
                      <a:pt x="34" y="0"/>
                    </a:lnTo>
                    <a:lnTo>
                      <a:pt x="34" y="9"/>
                    </a:lnTo>
                    <a:lnTo>
                      <a:pt x="9" y="9"/>
                    </a:lnTo>
                    <a:lnTo>
                      <a:pt x="9" y="21"/>
                    </a:lnTo>
                    <a:lnTo>
                      <a:pt x="30" y="21"/>
                    </a:lnTo>
                    <a:lnTo>
                      <a:pt x="30" y="30"/>
                    </a:lnTo>
                    <a:lnTo>
                      <a:pt x="9" y="30"/>
                    </a:lnTo>
                    <a:lnTo>
                      <a:pt x="9" y="44"/>
                    </a:lnTo>
                    <a:lnTo>
                      <a:pt x="34" y="44"/>
                    </a:lnTo>
                    <a:lnTo>
                      <a:pt x="34"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34" name="Freeform 272"/>
              <p:cNvSpPr/>
              <p:nvPr/>
            </p:nvSpPr>
            <p:spPr bwMode="auto">
              <a:xfrm>
                <a:off x="765175" y="1108075"/>
                <a:ext cx="60325" cy="80963"/>
              </a:xfrm>
              <a:custGeom>
                <a:avLst/>
                <a:gdLst>
                  <a:gd name="T0" fmla="*/ 95765938 w 38"/>
                  <a:gd name="T1" fmla="*/ 22682340 h 51"/>
                  <a:gd name="T2" fmla="*/ 63004700 w 38"/>
                  <a:gd name="T3" fmla="*/ 22682340 h 51"/>
                  <a:gd name="T4" fmla="*/ 63004700 w 38"/>
                  <a:gd name="T5" fmla="*/ 128529556 h 51"/>
                  <a:gd name="T6" fmla="*/ 37803138 w 38"/>
                  <a:gd name="T7" fmla="*/ 128529556 h 51"/>
                  <a:gd name="T8" fmla="*/ 37803138 w 38"/>
                  <a:gd name="T9" fmla="*/ 22682340 h 51"/>
                  <a:gd name="T10" fmla="*/ 0 w 38"/>
                  <a:gd name="T11" fmla="*/ 22682340 h 51"/>
                  <a:gd name="T12" fmla="*/ 0 w 38"/>
                  <a:gd name="T13" fmla="*/ 0 h 51"/>
                  <a:gd name="T14" fmla="*/ 95765938 w 38"/>
                  <a:gd name="T15" fmla="*/ 0 h 51"/>
                  <a:gd name="T16" fmla="*/ 95765938 w 38"/>
                  <a:gd name="T17" fmla="*/ 2268234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51">
                    <a:moveTo>
                      <a:pt x="38" y="9"/>
                    </a:moveTo>
                    <a:lnTo>
                      <a:pt x="25" y="9"/>
                    </a:lnTo>
                    <a:lnTo>
                      <a:pt x="25" y="51"/>
                    </a:lnTo>
                    <a:lnTo>
                      <a:pt x="15" y="51"/>
                    </a:lnTo>
                    <a:lnTo>
                      <a:pt x="15" y="9"/>
                    </a:lnTo>
                    <a:lnTo>
                      <a:pt x="0" y="9"/>
                    </a:lnTo>
                    <a:lnTo>
                      <a:pt x="0" y="0"/>
                    </a:lnTo>
                    <a:lnTo>
                      <a:pt x="38" y="0"/>
                    </a:lnTo>
                    <a:lnTo>
                      <a:pt x="3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35" name="Freeform 273"/>
              <p:cNvSpPr/>
              <p:nvPr/>
            </p:nvSpPr>
            <p:spPr bwMode="auto">
              <a:xfrm>
                <a:off x="839787" y="1108075"/>
                <a:ext cx="55563" cy="80963"/>
              </a:xfrm>
              <a:custGeom>
                <a:avLst/>
                <a:gdLst>
                  <a:gd name="T0" fmla="*/ 88207056 w 35"/>
                  <a:gd name="T1" fmla="*/ 128529556 h 51"/>
                  <a:gd name="T2" fmla="*/ 0 w 35"/>
                  <a:gd name="T3" fmla="*/ 128529556 h 51"/>
                  <a:gd name="T4" fmla="*/ 0 w 35"/>
                  <a:gd name="T5" fmla="*/ 0 h 51"/>
                  <a:gd name="T6" fmla="*/ 88207056 w 35"/>
                  <a:gd name="T7" fmla="*/ 0 h 51"/>
                  <a:gd name="T8" fmla="*/ 88207056 w 35"/>
                  <a:gd name="T9" fmla="*/ 22682340 h 51"/>
                  <a:gd name="T10" fmla="*/ 25201789 w 35"/>
                  <a:gd name="T11" fmla="*/ 22682340 h 51"/>
                  <a:gd name="T12" fmla="*/ 25201789 w 35"/>
                  <a:gd name="T13" fmla="*/ 52924402 h 51"/>
                  <a:gd name="T14" fmla="*/ 78126341 w 35"/>
                  <a:gd name="T15" fmla="*/ 52924402 h 51"/>
                  <a:gd name="T16" fmla="*/ 78126341 w 35"/>
                  <a:gd name="T17" fmla="*/ 75605154 h 51"/>
                  <a:gd name="T18" fmla="*/ 25201789 w 35"/>
                  <a:gd name="T19" fmla="*/ 75605154 h 51"/>
                  <a:gd name="T20" fmla="*/ 25201789 w 35"/>
                  <a:gd name="T21" fmla="*/ 110887560 h 51"/>
                  <a:gd name="T22" fmla="*/ 88207056 w 35"/>
                  <a:gd name="T23" fmla="*/ 110887560 h 51"/>
                  <a:gd name="T24" fmla="*/ 88207056 w 35"/>
                  <a:gd name="T25" fmla="*/ 128529556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51">
                    <a:moveTo>
                      <a:pt x="35" y="51"/>
                    </a:moveTo>
                    <a:lnTo>
                      <a:pt x="0" y="51"/>
                    </a:lnTo>
                    <a:lnTo>
                      <a:pt x="0" y="0"/>
                    </a:lnTo>
                    <a:lnTo>
                      <a:pt x="35" y="0"/>
                    </a:lnTo>
                    <a:lnTo>
                      <a:pt x="35" y="9"/>
                    </a:lnTo>
                    <a:lnTo>
                      <a:pt x="10" y="9"/>
                    </a:lnTo>
                    <a:lnTo>
                      <a:pt x="10" y="21"/>
                    </a:lnTo>
                    <a:lnTo>
                      <a:pt x="31" y="21"/>
                    </a:lnTo>
                    <a:lnTo>
                      <a:pt x="31" y="30"/>
                    </a:lnTo>
                    <a:lnTo>
                      <a:pt x="10" y="30"/>
                    </a:lnTo>
                    <a:lnTo>
                      <a:pt x="10" y="44"/>
                    </a:lnTo>
                    <a:lnTo>
                      <a:pt x="35" y="44"/>
                    </a:lnTo>
                    <a:lnTo>
                      <a:pt x="35"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36" name="Freeform 274"/>
              <p:cNvSpPr/>
              <p:nvPr/>
            </p:nvSpPr>
            <p:spPr bwMode="auto">
              <a:xfrm>
                <a:off x="901700" y="1108075"/>
                <a:ext cx="68263" cy="80963"/>
              </a:xfrm>
              <a:custGeom>
                <a:avLst/>
                <a:gdLst>
                  <a:gd name="T0" fmla="*/ 108368306 w 43"/>
                  <a:gd name="T1" fmla="*/ 128529556 h 51"/>
                  <a:gd name="T2" fmla="*/ 80645591 w 43"/>
                  <a:gd name="T3" fmla="*/ 128529556 h 51"/>
                  <a:gd name="T4" fmla="*/ 55443844 w 43"/>
                  <a:gd name="T5" fmla="*/ 85685842 h 51"/>
                  <a:gd name="T6" fmla="*/ 32763065 w 43"/>
                  <a:gd name="T7" fmla="*/ 128529556 h 51"/>
                  <a:gd name="T8" fmla="*/ 0 w 43"/>
                  <a:gd name="T9" fmla="*/ 128529556 h 51"/>
                  <a:gd name="T10" fmla="*/ 42843764 w 43"/>
                  <a:gd name="T11" fmla="*/ 63005089 h 51"/>
                  <a:gd name="T12" fmla="*/ 2520968 w 43"/>
                  <a:gd name="T13" fmla="*/ 0 h 51"/>
                  <a:gd name="T14" fmla="*/ 32763065 w 43"/>
                  <a:gd name="T15" fmla="*/ 0 h 51"/>
                  <a:gd name="T16" fmla="*/ 55443844 w 43"/>
                  <a:gd name="T17" fmla="*/ 42843715 h 51"/>
                  <a:gd name="T18" fmla="*/ 80645591 w 43"/>
                  <a:gd name="T19" fmla="*/ 0 h 51"/>
                  <a:gd name="T20" fmla="*/ 108368306 w 43"/>
                  <a:gd name="T21" fmla="*/ 0 h 51"/>
                  <a:gd name="T22" fmla="*/ 70564892 w 43"/>
                  <a:gd name="T23" fmla="*/ 63005089 h 51"/>
                  <a:gd name="T24" fmla="*/ 108368306 w 43"/>
                  <a:gd name="T25" fmla="*/ 128529556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51">
                    <a:moveTo>
                      <a:pt x="43" y="51"/>
                    </a:moveTo>
                    <a:lnTo>
                      <a:pt x="32" y="51"/>
                    </a:lnTo>
                    <a:lnTo>
                      <a:pt x="22" y="34"/>
                    </a:lnTo>
                    <a:lnTo>
                      <a:pt x="13" y="51"/>
                    </a:lnTo>
                    <a:lnTo>
                      <a:pt x="0" y="51"/>
                    </a:lnTo>
                    <a:lnTo>
                      <a:pt x="17" y="25"/>
                    </a:lnTo>
                    <a:lnTo>
                      <a:pt x="1" y="0"/>
                    </a:lnTo>
                    <a:lnTo>
                      <a:pt x="13" y="0"/>
                    </a:lnTo>
                    <a:lnTo>
                      <a:pt x="22" y="17"/>
                    </a:lnTo>
                    <a:lnTo>
                      <a:pt x="32" y="0"/>
                    </a:lnTo>
                    <a:lnTo>
                      <a:pt x="43" y="0"/>
                    </a:lnTo>
                    <a:lnTo>
                      <a:pt x="28" y="25"/>
                    </a:lnTo>
                    <a:lnTo>
                      <a:pt x="43"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937" name="Freeform 275"/>
              <p:cNvSpPr/>
              <p:nvPr/>
            </p:nvSpPr>
            <p:spPr bwMode="auto">
              <a:xfrm>
                <a:off x="976312" y="1108075"/>
                <a:ext cx="60325" cy="80963"/>
              </a:xfrm>
              <a:custGeom>
                <a:avLst/>
                <a:gdLst>
                  <a:gd name="T0" fmla="*/ 95765938 w 38"/>
                  <a:gd name="T1" fmla="*/ 22682340 h 51"/>
                  <a:gd name="T2" fmla="*/ 63004700 w 38"/>
                  <a:gd name="T3" fmla="*/ 22682340 h 51"/>
                  <a:gd name="T4" fmla="*/ 63004700 w 38"/>
                  <a:gd name="T5" fmla="*/ 128529556 h 51"/>
                  <a:gd name="T6" fmla="*/ 35282188 w 38"/>
                  <a:gd name="T7" fmla="*/ 128529556 h 51"/>
                  <a:gd name="T8" fmla="*/ 35282188 w 38"/>
                  <a:gd name="T9" fmla="*/ 22682340 h 51"/>
                  <a:gd name="T10" fmla="*/ 0 w 38"/>
                  <a:gd name="T11" fmla="*/ 22682340 h 51"/>
                  <a:gd name="T12" fmla="*/ 0 w 38"/>
                  <a:gd name="T13" fmla="*/ 0 h 51"/>
                  <a:gd name="T14" fmla="*/ 95765938 w 38"/>
                  <a:gd name="T15" fmla="*/ 0 h 51"/>
                  <a:gd name="T16" fmla="*/ 95765938 w 38"/>
                  <a:gd name="T17" fmla="*/ 2268234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51">
                    <a:moveTo>
                      <a:pt x="38" y="9"/>
                    </a:moveTo>
                    <a:lnTo>
                      <a:pt x="25" y="9"/>
                    </a:lnTo>
                    <a:lnTo>
                      <a:pt x="25" y="51"/>
                    </a:lnTo>
                    <a:lnTo>
                      <a:pt x="14" y="51"/>
                    </a:lnTo>
                    <a:lnTo>
                      <a:pt x="14" y="9"/>
                    </a:lnTo>
                    <a:lnTo>
                      <a:pt x="0" y="9"/>
                    </a:lnTo>
                    <a:lnTo>
                      <a:pt x="0" y="0"/>
                    </a:lnTo>
                    <a:lnTo>
                      <a:pt x="38" y="0"/>
                    </a:lnTo>
                    <a:lnTo>
                      <a:pt x="3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36898" name="文本框 69"/>
          <p:cNvSpPr txBox="1">
            <a:spLocks noChangeArrowheads="1"/>
          </p:cNvSpPr>
          <p:nvPr/>
        </p:nvSpPr>
        <p:spPr bwMode="auto">
          <a:xfrm>
            <a:off x="1304925" y="1433513"/>
            <a:ext cx="104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300.000</a:t>
            </a:r>
            <a:endParaRPr lang="zh-CN" altLang="en-US" sz="1800"/>
          </a:p>
        </p:txBody>
      </p:sp>
      <p:sp>
        <p:nvSpPr>
          <p:cNvPr id="36899" name="文本框 70"/>
          <p:cNvSpPr txBox="1">
            <a:spLocks noChangeArrowheads="1"/>
          </p:cNvSpPr>
          <p:nvPr/>
        </p:nvSpPr>
        <p:spPr bwMode="auto">
          <a:xfrm>
            <a:off x="1304925" y="215265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250.000</a:t>
            </a:r>
            <a:endParaRPr lang="zh-CN" altLang="en-US" sz="1800"/>
          </a:p>
        </p:txBody>
      </p:sp>
      <p:sp>
        <p:nvSpPr>
          <p:cNvPr id="36900" name="文本框 71"/>
          <p:cNvSpPr txBox="1">
            <a:spLocks noChangeArrowheads="1"/>
          </p:cNvSpPr>
          <p:nvPr/>
        </p:nvSpPr>
        <p:spPr bwMode="auto">
          <a:xfrm>
            <a:off x="1304925" y="2873375"/>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200.000</a:t>
            </a:r>
            <a:endParaRPr lang="zh-CN" altLang="en-US" sz="1800"/>
          </a:p>
        </p:txBody>
      </p:sp>
      <p:sp>
        <p:nvSpPr>
          <p:cNvPr id="36901" name="文本框 72"/>
          <p:cNvSpPr txBox="1">
            <a:spLocks noChangeArrowheads="1"/>
          </p:cNvSpPr>
          <p:nvPr/>
        </p:nvSpPr>
        <p:spPr bwMode="auto">
          <a:xfrm>
            <a:off x="1304925" y="35941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150.000</a:t>
            </a:r>
            <a:endParaRPr lang="zh-CN" altLang="en-US" sz="1800"/>
          </a:p>
        </p:txBody>
      </p:sp>
      <p:sp>
        <p:nvSpPr>
          <p:cNvPr id="36902" name="文本框 73"/>
          <p:cNvSpPr txBox="1">
            <a:spLocks noChangeArrowheads="1"/>
          </p:cNvSpPr>
          <p:nvPr/>
        </p:nvSpPr>
        <p:spPr bwMode="auto">
          <a:xfrm>
            <a:off x="1304925" y="4314825"/>
            <a:ext cx="104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100.000</a:t>
            </a:r>
            <a:endParaRPr lang="zh-CN" altLang="en-US" sz="1800"/>
          </a:p>
        </p:txBody>
      </p:sp>
      <p:sp>
        <p:nvSpPr>
          <p:cNvPr id="36903" name="文本框 74"/>
          <p:cNvSpPr txBox="1">
            <a:spLocks noChangeArrowheads="1"/>
          </p:cNvSpPr>
          <p:nvPr/>
        </p:nvSpPr>
        <p:spPr bwMode="auto">
          <a:xfrm>
            <a:off x="1304925" y="5033963"/>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50.000</a:t>
            </a:r>
            <a:endParaRPr lang="zh-CN" altLang="en-US" sz="1800"/>
          </a:p>
        </p:txBody>
      </p:sp>
      <p:sp>
        <p:nvSpPr>
          <p:cNvPr id="36904" name="文本框 75"/>
          <p:cNvSpPr txBox="1">
            <a:spLocks noChangeArrowheads="1"/>
          </p:cNvSpPr>
          <p:nvPr/>
        </p:nvSpPr>
        <p:spPr bwMode="auto">
          <a:xfrm>
            <a:off x="2671763" y="5614988"/>
            <a:ext cx="68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2007</a:t>
            </a:r>
            <a:endParaRPr lang="zh-CN" altLang="en-US" sz="1800"/>
          </a:p>
        </p:txBody>
      </p:sp>
      <p:sp>
        <p:nvSpPr>
          <p:cNvPr id="36905" name="文本框 76"/>
          <p:cNvSpPr txBox="1">
            <a:spLocks noChangeArrowheads="1"/>
          </p:cNvSpPr>
          <p:nvPr/>
        </p:nvSpPr>
        <p:spPr bwMode="auto">
          <a:xfrm>
            <a:off x="3568700" y="5614988"/>
            <a:ext cx="68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2008</a:t>
            </a:r>
            <a:endParaRPr lang="zh-CN" altLang="en-US" sz="1800"/>
          </a:p>
        </p:txBody>
      </p:sp>
      <p:sp>
        <p:nvSpPr>
          <p:cNvPr id="36906" name="文本框 77"/>
          <p:cNvSpPr txBox="1">
            <a:spLocks noChangeArrowheads="1"/>
          </p:cNvSpPr>
          <p:nvPr/>
        </p:nvSpPr>
        <p:spPr bwMode="auto">
          <a:xfrm>
            <a:off x="4465638" y="5614988"/>
            <a:ext cx="68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2009</a:t>
            </a:r>
            <a:endParaRPr lang="zh-CN" altLang="en-US" sz="1800"/>
          </a:p>
        </p:txBody>
      </p:sp>
      <p:sp>
        <p:nvSpPr>
          <p:cNvPr id="36907" name="文本框 78"/>
          <p:cNvSpPr txBox="1">
            <a:spLocks noChangeArrowheads="1"/>
          </p:cNvSpPr>
          <p:nvPr/>
        </p:nvSpPr>
        <p:spPr bwMode="auto">
          <a:xfrm>
            <a:off x="5364163" y="5614988"/>
            <a:ext cx="681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2010</a:t>
            </a:r>
            <a:endParaRPr lang="zh-CN" altLang="en-US" sz="1800"/>
          </a:p>
        </p:txBody>
      </p:sp>
      <p:sp>
        <p:nvSpPr>
          <p:cNvPr id="36908" name="文本框 79"/>
          <p:cNvSpPr txBox="1">
            <a:spLocks noChangeArrowheads="1"/>
          </p:cNvSpPr>
          <p:nvPr/>
        </p:nvSpPr>
        <p:spPr bwMode="auto">
          <a:xfrm>
            <a:off x="6261100" y="5614988"/>
            <a:ext cx="681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2011</a:t>
            </a:r>
            <a:endParaRPr lang="zh-CN" altLang="en-US" sz="1800"/>
          </a:p>
        </p:txBody>
      </p:sp>
      <p:sp>
        <p:nvSpPr>
          <p:cNvPr id="36909" name="文本框 80"/>
          <p:cNvSpPr txBox="1">
            <a:spLocks noChangeArrowheads="1"/>
          </p:cNvSpPr>
          <p:nvPr/>
        </p:nvSpPr>
        <p:spPr bwMode="auto">
          <a:xfrm>
            <a:off x="7158038" y="5614988"/>
            <a:ext cx="681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2012</a:t>
            </a:r>
            <a:endParaRPr lang="zh-CN" altLang="en-US" sz="1800"/>
          </a:p>
        </p:txBody>
      </p:sp>
      <p:sp>
        <p:nvSpPr>
          <p:cNvPr id="36910" name="文本框 81"/>
          <p:cNvSpPr txBox="1">
            <a:spLocks noChangeArrowheads="1"/>
          </p:cNvSpPr>
          <p:nvPr/>
        </p:nvSpPr>
        <p:spPr bwMode="auto">
          <a:xfrm>
            <a:off x="8054975" y="5614988"/>
            <a:ext cx="681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2013</a:t>
            </a:r>
            <a:endParaRPr lang="zh-CN" altLang="en-US" sz="1800"/>
          </a:p>
        </p:txBody>
      </p:sp>
      <p:sp>
        <p:nvSpPr>
          <p:cNvPr id="36911" name="文本框 82"/>
          <p:cNvSpPr txBox="1">
            <a:spLocks noChangeArrowheads="1"/>
          </p:cNvSpPr>
          <p:nvPr/>
        </p:nvSpPr>
        <p:spPr bwMode="auto">
          <a:xfrm>
            <a:off x="8951913" y="5614988"/>
            <a:ext cx="681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2014</a:t>
            </a:r>
            <a:endParaRPr lang="zh-CN" altLang="en-US" sz="1800"/>
          </a:p>
        </p:txBody>
      </p:sp>
      <p:sp>
        <p:nvSpPr>
          <p:cNvPr id="36912" name="文本框 83"/>
          <p:cNvSpPr txBox="1">
            <a:spLocks noChangeArrowheads="1"/>
          </p:cNvSpPr>
          <p:nvPr/>
        </p:nvSpPr>
        <p:spPr bwMode="auto">
          <a:xfrm rot="-2709119">
            <a:off x="2812256" y="3064669"/>
            <a:ext cx="84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150.00</a:t>
            </a:r>
            <a:endParaRPr lang="zh-CN" altLang="en-US" sz="1800"/>
          </a:p>
        </p:txBody>
      </p:sp>
      <p:sp>
        <p:nvSpPr>
          <p:cNvPr id="36913" name="文本框 84"/>
          <p:cNvSpPr txBox="1">
            <a:spLocks noChangeArrowheads="1"/>
          </p:cNvSpPr>
          <p:nvPr/>
        </p:nvSpPr>
        <p:spPr bwMode="auto">
          <a:xfrm rot="-2709119">
            <a:off x="3729038" y="2576513"/>
            <a:ext cx="846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160.00</a:t>
            </a:r>
            <a:endParaRPr lang="zh-CN" altLang="en-US" sz="1800"/>
          </a:p>
        </p:txBody>
      </p:sp>
      <p:sp>
        <p:nvSpPr>
          <p:cNvPr id="36914" name="文本框 85"/>
          <p:cNvSpPr txBox="1">
            <a:spLocks noChangeArrowheads="1"/>
          </p:cNvSpPr>
          <p:nvPr/>
        </p:nvSpPr>
        <p:spPr bwMode="auto">
          <a:xfrm rot="-2709119">
            <a:off x="4696618" y="2272507"/>
            <a:ext cx="855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210.00</a:t>
            </a:r>
            <a:endParaRPr lang="zh-CN" altLang="en-US" sz="1800"/>
          </a:p>
        </p:txBody>
      </p:sp>
      <p:sp>
        <p:nvSpPr>
          <p:cNvPr id="36915" name="文本框 86"/>
          <p:cNvSpPr txBox="1">
            <a:spLocks noChangeArrowheads="1"/>
          </p:cNvSpPr>
          <p:nvPr/>
        </p:nvSpPr>
        <p:spPr bwMode="auto">
          <a:xfrm rot="-2709119">
            <a:off x="5531644" y="2097882"/>
            <a:ext cx="84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230.00</a:t>
            </a:r>
            <a:endParaRPr lang="zh-CN" altLang="en-US" sz="1800"/>
          </a:p>
        </p:txBody>
      </p:sp>
      <p:sp>
        <p:nvSpPr>
          <p:cNvPr id="36916" name="文本框 87"/>
          <p:cNvSpPr txBox="1">
            <a:spLocks noChangeArrowheads="1"/>
          </p:cNvSpPr>
          <p:nvPr/>
        </p:nvSpPr>
        <p:spPr bwMode="auto">
          <a:xfrm rot="-2709119">
            <a:off x="6430962" y="1985963"/>
            <a:ext cx="847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250.00</a:t>
            </a:r>
            <a:endParaRPr lang="zh-CN" altLang="en-US" sz="1800"/>
          </a:p>
        </p:txBody>
      </p:sp>
      <p:sp>
        <p:nvSpPr>
          <p:cNvPr id="36917" name="文本框 88"/>
          <p:cNvSpPr txBox="1">
            <a:spLocks noChangeArrowheads="1"/>
          </p:cNvSpPr>
          <p:nvPr/>
        </p:nvSpPr>
        <p:spPr bwMode="auto">
          <a:xfrm rot="-2709119">
            <a:off x="7296150" y="1770063"/>
            <a:ext cx="84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260.00</a:t>
            </a:r>
            <a:endParaRPr lang="zh-CN" altLang="en-US" sz="1800"/>
          </a:p>
        </p:txBody>
      </p:sp>
      <p:sp>
        <p:nvSpPr>
          <p:cNvPr id="36918" name="文本框 89"/>
          <p:cNvSpPr txBox="1">
            <a:spLocks noChangeArrowheads="1"/>
          </p:cNvSpPr>
          <p:nvPr/>
        </p:nvSpPr>
        <p:spPr bwMode="auto">
          <a:xfrm rot="-2709119">
            <a:off x="9009856" y="1264444"/>
            <a:ext cx="84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280.00</a:t>
            </a:r>
            <a:endParaRPr lang="zh-CN" altLang="en-US" sz="1800"/>
          </a:p>
        </p:txBody>
      </p:sp>
      <p:sp>
        <p:nvSpPr>
          <p:cNvPr id="36919" name="文本框 90"/>
          <p:cNvSpPr txBox="1">
            <a:spLocks noChangeArrowheads="1"/>
          </p:cNvSpPr>
          <p:nvPr/>
        </p:nvSpPr>
        <p:spPr bwMode="auto">
          <a:xfrm rot="-2709119">
            <a:off x="8082756" y="1580357"/>
            <a:ext cx="846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270.00</a:t>
            </a:r>
            <a:endParaRPr lang="zh-CN" altLang="en-US" sz="1800"/>
          </a:p>
        </p:txBody>
      </p:sp>
      <p:cxnSp>
        <p:nvCxnSpPr>
          <p:cNvPr id="36920" name="直接箭头连接符 91"/>
          <p:cNvCxnSpPr>
            <a:cxnSpLocks noChangeShapeType="1"/>
          </p:cNvCxnSpPr>
          <p:nvPr/>
        </p:nvCxnSpPr>
        <p:spPr bwMode="auto">
          <a:xfrm flipV="1">
            <a:off x="2225675" y="1333500"/>
            <a:ext cx="0" cy="4256088"/>
          </a:xfrm>
          <a:prstGeom prst="straightConnector1">
            <a:avLst/>
          </a:prstGeom>
          <a:noFill/>
          <a:ln w="6350">
            <a:solidFill>
              <a:srgbClr val="7F7F7F"/>
            </a:solidFill>
            <a:round/>
            <a:tailEnd type="triangle" w="med" len="med"/>
          </a:ln>
          <a:extLst>
            <a:ext uri="{909E8E84-426E-40DD-AFC4-6F175D3DCCD1}">
              <a14:hiddenFill xmlns:a14="http://schemas.microsoft.com/office/drawing/2010/main">
                <a:noFill/>
              </a14:hiddenFill>
            </a:ext>
          </a:extLst>
        </p:spPr>
      </p:cxnSp>
      <p:cxnSp>
        <p:nvCxnSpPr>
          <p:cNvPr id="36921" name="直接箭头连接符 92"/>
          <p:cNvCxnSpPr>
            <a:cxnSpLocks noChangeShapeType="1"/>
          </p:cNvCxnSpPr>
          <p:nvPr/>
        </p:nvCxnSpPr>
        <p:spPr bwMode="auto">
          <a:xfrm flipV="1">
            <a:off x="2214563" y="5580063"/>
            <a:ext cx="7837487" cy="0"/>
          </a:xfrm>
          <a:prstGeom prst="straightConnector1">
            <a:avLst/>
          </a:prstGeom>
          <a:noFill/>
          <a:ln w="6350">
            <a:solidFill>
              <a:srgbClr val="7F7F7F"/>
            </a:solidFill>
            <a:round/>
            <a:tailEnd type="triangle" w="med" len="med"/>
          </a:ln>
          <a:extLst>
            <a:ext uri="{909E8E84-426E-40DD-AFC4-6F175D3DCCD1}">
              <a14:hiddenFill xmlns:a14="http://schemas.microsoft.com/office/drawing/2010/main">
                <a:noFill/>
              </a14:hiddenFill>
            </a:ext>
          </a:extLst>
        </p:spPr>
      </p:cxnSp>
      <p:sp>
        <p:nvSpPr>
          <p:cNvPr id="36922" name="文本框 93"/>
          <p:cNvSpPr txBox="1">
            <a:spLocks noChangeArrowheads="1"/>
          </p:cNvSpPr>
          <p:nvPr/>
        </p:nvSpPr>
        <p:spPr bwMode="auto">
          <a:xfrm>
            <a:off x="1855788" y="5561013"/>
            <a:ext cx="520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t>0</a:t>
            </a:r>
            <a:endParaRPr lang="zh-CN" altLang="en-US" sz="1800"/>
          </a:p>
        </p:txBody>
      </p:sp>
    </p:spTree>
  </p:cSld>
  <p:clrMapOvr>
    <a:masterClrMapping/>
  </p:clrMapOvr>
  <p:transition spd="slow" advTm="3000">
    <p:wipe/>
  </p:transition>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7890"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7891"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2" name="组合 3"/>
          <p:cNvGrpSpPr/>
          <p:nvPr/>
        </p:nvGrpSpPr>
        <p:grpSpPr bwMode="auto">
          <a:xfrm>
            <a:off x="0" y="6646863"/>
            <a:ext cx="12192000" cy="217487"/>
            <a:chOff x="0" y="0"/>
            <a:chExt cx="8898336" cy="244833"/>
          </a:xfrm>
        </p:grpSpPr>
        <p:sp>
          <p:nvSpPr>
            <p:cNvPr id="37980"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981"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982"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983"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7893" name="Freeform 5"/>
          <p:cNvSpPr/>
          <p:nvPr/>
        </p:nvSpPr>
        <p:spPr bwMode="auto">
          <a:xfrm>
            <a:off x="644525" y="2284413"/>
            <a:ext cx="142875" cy="3021012"/>
          </a:xfrm>
          <a:custGeom>
            <a:avLst/>
            <a:gdLst>
              <a:gd name="T0" fmla="*/ 224941534 w 33"/>
              <a:gd name="T1" fmla="*/ 226732384 h 695"/>
              <a:gd name="T2" fmla="*/ 224941534 w 33"/>
              <a:gd name="T3" fmla="*/ 226732384 h 695"/>
              <a:gd name="T4" fmla="*/ 299920602 w 33"/>
              <a:gd name="T5" fmla="*/ 0 h 695"/>
              <a:gd name="T6" fmla="*/ 393642273 w 33"/>
              <a:gd name="T7" fmla="*/ 226732384 h 695"/>
              <a:gd name="T8" fmla="*/ 431136136 w 33"/>
              <a:gd name="T9" fmla="*/ 226732384 h 695"/>
              <a:gd name="T10" fmla="*/ 618583807 w 33"/>
              <a:gd name="T11" fmla="*/ 642414942 h 695"/>
              <a:gd name="T12" fmla="*/ 431136136 w 33"/>
              <a:gd name="T13" fmla="*/ 642414942 h 695"/>
              <a:gd name="T14" fmla="*/ 431136136 w 33"/>
              <a:gd name="T15" fmla="*/ 2147483646 h 695"/>
              <a:gd name="T16" fmla="*/ 224941534 w 33"/>
              <a:gd name="T17" fmla="*/ 2147483646 h 695"/>
              <a:gd name="T18" fmla="*/ 224941534 w 33"/>
              <a:gd name="T19" fmla="*/ 642414942 h 695"/>
              <a:gd name="T20" fmla="*/ 0 w 33"/>
              <a:gd name="T21" fmla="*/ 642414942 h 695"/>
              <a:gd name="T22" fmla="*/ 224941534 w 33"/>
              <a:gd name="T23" fmla="*/ 226732384 h 6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695">
                <a:moveTo>
                  <a:pt x="12" y="12"/>
                </a:moveTo>
                <a:lnTo>
                  <a:pt x="12" y="12"/>
                </a:lnTo>
                <a:lnTo>
                  <a:pt x="16" y="0"/>
                </a:lnTo>
                <a:lnTo>
                  <a:pt x="21" y="12"/>
                </a:lnTo>
                <a:lnTo>
                  <a:pt x="23" y="12"/>
                </a:lnTo>
                <a:lnTo>
                  <a:pt x="33" y="34"/>
                </a:lnTo>
                <a:lnTo>
                  <a:pt x="23" y="34"/>
                </a:lnTo>
                <a:lnTo>
                  <a:pt x="23" y="695"/>
                </a:lnTo>
                <a:lnTo>
                  <a:pt x="12" y="695"/>
                </a:lnTo>
                <a:lnTo>
                  <a:pt x="12" y="34"/>
                </a:lnTo>
                <a:lnTo>
                  <a:pt x="0" y="34"/>
                </a:lnTo>
                <a:lnTo>
                  <a:pt x="12" y="12"/>
                </a:lnTo>
                <a:close/>
              </a:path>
            </a:pathLst>
          </a:custGeom>
          <a:solidFill>
            <a:srgbClr val="8687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4" name="Freeform 6"/>
          <p:cNvSpPr/>
          <p:nvPr/>
        </p:nvSpPr>
        <p:spPr bwMode="auto">
          <a:xfrm>
            <a:off x="1074738" y="2336800"/>
            <a:ext cx="12700" cy="2968625"/>
          </a:xfrm>
          <a:custGeom>
            <a:avLst/>
            <a:gdLst>
              <a:gd name="T0" fmla="*/ 0 w 1"/>
              <a:gd name="T1" fmla="*/ 0 h 286"/>
              <a:gd name="T2" fmla="*/ 161290000 w 1"/>
              <a:gd name="T3" fmla="*/ 0 h 286"/>
              <a:gd name="T4" fmla="*/ 161290000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5" name="Freeform 7"/>
          <p:cNvSpPr/>
          <p:nvPr/>
        </p:nvSpPr>
        <p:spPr bwMode="auto">
          <a:xfrm>
            <a:off x="1427163" y="2336800"/>
            <a:ext cx="7937" cy="2968625"/>
          </a:xfrm>
          <a:custGeom>
            <a:avLst/>
            <a:gdLst>
              <a:gd name="T0" fmla="*/ 0 w 1"/>
              <a:gd name="T1" fmla="*/ 0 h 286"/>
              <a:gd name="T2" fmla="*/ 62995969 w 1"/>
              <a:gd name="T3" fmla="*/ 0 h 286"/>
              <a:gd name="T4" fmla="*/ 62995969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6" name="Freeform 8"/>
          <p:cNvSpPr/>
          <p:nvPr/>
        </p:nvSpPr>
        <p:spPr bwMode="auto">
          <a:xfrm>
            <a:off x="1778000" y="2336800"/>
            <a:ext cx="9525" cy="2968625"/>
          </a:xfrm>
          <a:custGeom>
            <a:avLst/>
            <a:gdLst>
              <a:gd name="T0" fmla="*/ 0 w 1"/>
              <a:gd name="T1" fmla="*/ 0 h 286"/>
              <a:gd name="T2" fmla="*/ 90725625 w 1"/>
              <a:gd name="T3" fmla="*/ 0 h 286"/>
              <a:gd name="T4" fmla="*/ 90725625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0" y="0"/>
                  <a:pt x="0" y="0"/>
                  <a:pt x="1" y="0"/>
                </a:cubicBezTo>
                <a:cubicBezTo>
                  <a:pt x="1" y="96"/>
                  <a:pt x="1" y="191"/>
                  <a:pt x="1" y="286"/>
                </a:cubicBezTo>
                <a:cubicBezTo>
                  <a:pt x="0" y="286"/>
                  <a:pt x="0"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7" name="Freeform 9"/>
          <p:cNvSpPr/>
          <p:nvPr/>
        </p:nvSpPr>
        <p:spPr bwMode="auto">
          <a:xfrm>
            <a:off x="2117725" y="2336800"/>
            <a:ext cx="22225" cy="2968625"/>
          </a:xfrm>
          <a:custGeom>
            <a:avLst/>
            <a:gdLst>
              <a:gd name="T0" fmla="*/ 0 w 2"/>
              <a:gd name="T1" fmla="*/ 0 h 286"/>
              <a:gd name="T2" fmla="*/ 246975313 w 2"/>
              <a:gd name="T3" fmla="*/ 0 h 286"/>
              <a:gd name="T4" fmla="*/ 246975313 w 2"/>
              <a:gd name="T5" fmla="*/ 2147483646 h 286"/>
              <a:gd name="T6" fmla="*/ 0 w 2"/>
              <a:gd name="T7" fmla="*/ 2147483646 h 286"/>
              <a:gd name="T8" fmla="*/ 0 w 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86">
                <a:moveTo>
                  <a:pt x="0" y="0"/>
                </a:moveTo>
                <a:cubicBezTo>
                  <a:pt x="1" y="0"/>
                  <a:pt x="1" y="0"/>
                  <a:pt x="2" y="0"/>
                </a:cubicBezTo>
                <a:cubicBezTo>
                  <a:pt x="2" y="96"/>
                  <a:pt x="2" y="191"/>
                  <a:pt x="2"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8" name="Freeform 10"/>
          <p:cNvSpPr/>
          <p:nvPr/>
        </p:nvSpPr>
        <p:spPr bwMode="auto">
          <a:xfrm>
            <a:off x="2470150" y="2336800"/>
            <a:ext cx="7938" cy="2968625"/>
          </a:xfrm>
          <a:custGeom>
            <a:avLst/>
            <a:gdLst>
              <a:gd name="T0" fmla="*/ 0 w 1"/>
              <a:gd name="T1" fmla="*/ 0 h 286"/>
              <a:gd name="T2" fmla="*/ 63011844 w 1"/>
              <a:gd name="T3" fmla="*/ 0 h 286"/>
              <a:gd name="T4" fmla="*/ 63011844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1" y="0"/>
                  <a:pt x="1" y="0"/>
                  <a:pt x="1" y="0"/>
                </a:cubicBezTo>
                <a:cubicBezTo>
                  <a:pt x="1" y="96"/>
                  <a:pt x="1" y="191"/>
                  <a:pt x="1"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9" name="Freeform 11"/>
          <p:cNvSpPr/>
          <p:nvPr/>
        </p:nvSpPr>
        <p:spPr bwMode="auto">
          <a:xfrm>
            <a:off x="2817813" y="2336800"/>
            <a:ext cx="12700" cy="2968625"/>
          </a:xfrm>
          <a:custGeom>
            <a:avLst/>
            <a:gdLst>
              <a:gd name="T0" fmla="*/ 0 w 1"/>
              <a:gd name="T1" fmla="*/ 0 h 286"/>
              <a:gd name="T2" fmla="*/ 161290000 w 1"/>
              <a:gd name="T3" fmla="*/ 0 h 286"/>
              <a:gd name="T4" fmla="*/ 161290000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0" name="Freeform 12"/>
          <p:cNvSpPr/>
          <p:nvPr/>
        </p:nvSpPr>
        <p:spPr bwMode="auto">
          <a:xfrm>
            <a:off x="3170238" y="2336800"/>
            <a:ext cx="7937" cy="2968625"/>
          </a:xfrm>
          <a:custGeom>
            <a:avLst/>
            <a:gdLst>
              <a:gd name="T0" fmla="*/ 0 w 1"/>
              <a:gd name="T1" fmla="*/ 0 h 286"/>
              <a:gd name="T2" fmla="*/ 62995969 w 1"/>
              <a:gd name="T3" fmla="*/ 0 h 286"/>
              <a:gd name="T4" fmla="*/ 62995969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0" y="0"/>
                  <a:pt x="0" y="0"/>
                  <a:pt x="1" y="0"/>
                </a:cubicBezTo>
                <a:cubicBezTo>
                  <a:pt x="1" y="96"/>
                  <a:pt x="1" y="191"/>
                  <a:pt x="1" y="286"/>
                </a:cubicBezTo>
                <a:cubicBezTo>
                  <a:pt x="0" y="286"/>
                  <a:pt x="0"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1" name="Freeform 13"/>
          <p:cNvSpPr/>
          <p:nvPr/>
        </p:nvSpPr>
        <p:spPr bwMode="auto">
          <a:xfrm>
            <a:off x="3508375" y="2336800"/>
            <a:ext cx="22225" cy="2968625"/>
          </a:xfrm>
          <a:custGeom>
            <a:avLst/>
            <a:gdLst>
              <a:gd name="T0" fmla="*/ 0 w 2"/>
              <a:gd name="T1" fmla="*/ 0 h 286"/>
              <a:gd name="T2" fmla="*/ 246975313 w 2"/>
              <a:gd name="T3" fmla="*/ 0 h 286"/>
              <a:gd name="T4" fmla="*/ 246975313 w 2"/>
              <a:gd name="T5" fmla="*/ 2147483646 h 286"/>
              <a:gd name="T6" fmla="*/ 0 w 2"/>
              <a:gd name="T7" fmla="*/ 2147483646 h 286"/>
              <a:gd name="T8" fmla="*/ 0 w 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86">
                <a:moveTo>
                  <a:pt x="0" y="0"/>
                </a:moveTo>
                <a:cubicBezTo>
                  <a:pt x="1" y="0"/>
                  <a:pt x="1" y="0"/>
                  <a:pt x="2" y="0"/>
                </a:cubicBezTo>
                <a:cubicBezTo>
                  <a:pt x="2" y="96"/>
                  <a:pt x="2" y="191"/>
                  <a:pt x="2"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2" name="Freeform 14"/>
          <p:cNvSpPr/>
          <p:nvPr/>
        </p:nvSpPr>
        <p:spPr bwMode="auto">
          <a:xfrm>
            <a:off x="3860800" y="2336800"/>
            <a:ext cx="9525" cy="2968625"/>
          </a:xfrm>
          <a:custGeom>
            <a:avLst/>
            <a:gdLst>
              <a:gd name="T0" fmla="*/ 0 w 1"/>
              <a:gd name="T1" fmla="*/ 0 h 286"/>
              <a:gd name="T2" fmla="*/ 90725625 w 1"/>
              <a:gd name="T3" fmla="*/ 0 h 286"/>
              <a:gd name="T4" fmla="*/ 90725625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1" y="0"/>
                  <a:pt x="1" y="0"/>
                  <a:pt x="1" y="0"/>
                </a:cubicBezTo>
                <a:cubicBezTo>
                  <a:pt x="1" y="96"/>
                  <a:pt x="1" y="191"/>
                  <a:pt x="1"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3" name="Freeform 15"/>
          <p:cNvSpPr/>
          <p:nvPr/>
        </p:nvSpPr>
        <p:spPr bwMode="auto">
          <a:xfrm>
            <a:off x="4208463" y="2336800"/>
            <a:ext cx="14287" cy="2968625"/>
          </a:xfrm>
          <a:custGeom>
            <a:avLst/>
            <a:gdLst>
              <a:gd name="T0" fmla="*/ 0 w 1"/>
              <a:gd name="T1" fmla="*/ 0 h 286"/>
              <a:gd name="T2" fmla="*/ 204118369 w 1"/>
              <a:gd name="T3" fmla="*/ 0 h 286"/>
              <a:gd name="T4" fmla="*/ 204118369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4" name="Freeform 16"/>
          <p:cNvSpPr/>
          <p:nvPr/>
        </p:nvSpPr>
        <p:spPr bwMode="auto">
          <a:xfrm>
            <a:off x="4560888" y="2336800"/>
            <a:ext cx="9525" cy="2968625"/>
          </a:xfrm>
          <a:custGeom>
            <a:avLst/>
            <a:gdLst>
              <a:gd name="T0" fmla="*/ 0 w 1"/>
              <a:gd name="T1" fmla="*/ 0 h 286"/>
              <a:gd name="T2" fmla="*/ 90725625 w 1"/>
              <a:gd name="T3" fmla="*/ 0 h 286"/>
              <a:gd name="T4" fmla="*/ 90725625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5" name="Freeform 17"/>
          <p:cNvSpPr/>
          <p:nvPr/>
        </p:nvSpPr>
        <p:spPr bwMode="auto">
          <a:xfrm>
            <a:off x="4900613" y="2336800"/>
            <a:ext cx="22225" cy="2968625"/>
          </a:xfrm>
          <a:custGeom>
            <a:avLst/>
            <a:gdLst>
              <a:gd name="T0" fmla="*/ 0 w 2"/>
              <a:gd name="T1" fmla="*/ 0 h 286"/>
              <a:gd name="T2" fmla="*/ 246975313 w 2"/>
              <a:gd name="T3" fmla="*/ 0 h 286"/>
              <a:gd name="T4" fmla="*/ 246975313 w 2"/>
              <a:gd name="T5" fmla="*/ 2147483646 h 286"/>
              <a:gd name="T6" fmla="*/ 0 w 2"/>
              <a:gd name="T7" fmla="*/ 2147483646 h 286"/>
              <a:gd name="T8" fmla="*/ 0 w 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86">
                <a:moveTo>
                  <a:pt x="0" y="0"/>
                </a:moveTo>
                <a:cubicBezTo>
                  <a:pt x="1" y="0"/>
                  <a:pt x="1" y="0"/>
                  <a:pt x="2" y="0"/>
                </a:cubicBezTo>
                <a:cubicBezTo>
                  <a:pt x="2" y="96"/>
                  <a:pt x="2" y="191"/>
                  <a:pt x="2"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6" name="Freeform 18"/>
          <p:cNvSpPr/>
          <p:nvPr/>
        </p:nvSpPr>
        <p:spPr bwMode="auto">
          <a:xfrm>
            <a:off x="5253038" y="2336800"/>
            <a:ext cx="7937" cy="2968625"/>
          </a:xfrm>
          <a:custGeom>
            <a:avLst/>
            <a:gdLst>
              <a:gd name="T0" fmla="*/ 0 w 1"/>
              <a:gd name="T1" fmla="*/ 0 h 286"/>
              <a:gd name="T2" fmla="*/ 62995969 w 1"/>
              <a:gd name="T3" fmla="*/ 0 h 286"/>
              <a:gd name="T4" fmla="*/ 62995969 w 1"/>
              <a:gd name="T5" fmla="*/ 2147483646 h 286"/>
              <a:gd name="T6" fmla="*/ 0 w 1"/>
              <a:gd name="T7" fmla="*/ 2147483646 h 286"/>
              <a:gd name="T8" fmla="*/ 0 w 1"/>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86">
                <a:moveTo>
                  <a:pt x="0" y="0"/>
                </a:moveTo>
                <a:cubicBezTo>
                  <a:pt x="1" y="0"/>
                  <a:pt x="1" y="0"/>
                  <a:pt x="1" y="0"/>
                </a:cubicBezTo>
                <a:cubicBezTo>
                  <a:pt x="1" y="96"/>
                  <a:pt x="1" y="191"/>
                  <a:pt x="1"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7" name="Rectangle 19"/>
          <p:cNvSpPr>
            <a:spLocks noChangeArrowheads="1"/>
          </p:cNvSpPr>
          <p:nvPr/>
        </p:nvSpPr>
        <p:spPr bwMode="auto">
          <a:xfrm>
            <a:off x="5605463" y="2336800"/>
            <a:ext cx="7937" cy="2968625"/>
          </a:xfrm>
          <a:prstGeom prst="rect">
            <a:avLst/>
          </a:prstGeom>
          <a:solidFill>
            <a:srgbClr val="B0B2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08" name="Freeform 20"/>
          <p:cNvSpPr/>
          <p:nvPr/>
        </p:nvSpPr>
        <p:spPr bwMode="auto">
          <a:xfrm>
            <a:off x="744538" y="3779838"/>
            <a:ext cx="5351462" cy="104775"/>
          </a:xfrm>
          <a:custGeom>
            <a:avLst/>
            <a:gdLst>
              <a:gd name="T0" fmla="*/ 0 w 1231"/>
              <a:gd name="T1" fmla="*/ 266822634 h 24"/>
              <a:gd name="T2" fmla="*/ 0 w 1231"/>
              <a:gd name="T3" fmla="*/ 171529772 h 24"/>
              <a:gd name="T4" fmla="*/ 2147483646 w 1231"/>
              <a:gd name="T5" fmla="*/ 171529772 h 24"/>
              <a:gd name="T6" fmla="*/ 2147483646 w 1231"/>
              <a:gd name="T7" fmla="*/ 0 h 24"/>
              <a:gd name="T8" fmla="*/ 2147483646 w 1231"/>
              <a:gd name="T9" fmla="*/ 228706363 h 24"/>
              <a:gd name="T10" fmla="*/ 2147483646 w 1231"/>
              <a:gd name="T11" fmla="*/ 457408359 h 24"/>
              <a:gd name="T12" fmla="*/ 2147483646 w 1231"/>
              <a:gd name="T13" fmla="*/ 266822634 h 24"/>
              <a:gd name="T14" fmla="*/ 0 w 1231"/>
              <a:gd name="T15" fmla="*/ 266822634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1" h="24">
                <a:moveTo>
                  <a:pt x="0" y="14"/>
                </a:moveTo>
                <a:lnTo>
                  <a:pt x="0" y="9"/>
                </a:lnTo>
                <a:lnTo>
                  <a:pt x="1194" y="9"/>
                </a:lnTo>
                <a:lnTo>
                  <a:pt x="1194" y="0"/>
                </a:lnTo>
                <a:lnTo>
                  <a:pt x="1231" y="12"/>
                </a:lnTo>
                <a:lnTo>
                  <a:pt x="1194" y="24"/>
                </a:lnTo>
                <a:lnTo>
                  <a:pt x="1194" y="14"/>
                </a:lnTo>
                <a:lnTo>
                  <a:pt x="0" y="14"/>
                </a:lnTo>
                <a:close/>
              </a:path>
            </a:pathLst>
          </a:custGeom>
          <a:solidFill>
            <a:srgbClr val="007F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09" name="Freeform 21"/>
          <p:cNvSpPr/>
          <p:nvPr/>
        </p:nvSpPr>
        <p:spPr bwMode="auto">
          <a:xfrm>
            <a:off x="744538" y="2957513"/>
            <a:ext cx="4868862" cy="1204912"/>
          </a:xfrm>
          <a:custGeom>
            <a:avLst/>
            <a:gdLst>
              <a:gd name="T0" fmla="*/ 0 w 1120"/>
              <a:gd name="T1" fmla="*/ 2147483646 h 277"/>
              <a:gd name="T2" fmla="*/ 94490700 w 1120"/>
              <a:gd name="T3" fmla="*/ 2147483646 h 277"/>
              <a:gd name="T4" fmla="*/ 1492953936 w 1120"/>
              <a:gd name="T5" fmla="*/ 2147483646 h 277"/>
              <a:gd name="T6" fmla="*/ 2147483646 w 1120"/>
              <a:gd name="T7" fmla="*/ 2147483646 h 277"/>
              <a:gd name="T8" fmla="*/ 2147483646 w 1120"/>
              <a:gd name="T9" fmla="*/ 2147483646 h 277"/>
              <a:gd name="T10" fmla="*/ 2147483646 w 1120"/>
              <a:gd name="T11" fmla="*/ 2147483646 h 277"/>
              <a:gd name="T12" fmla="*/ 2147483646 w 1120"/>
              <a:gd name="T13" fmla="*/ 2147483646 h 277"/>
              <a:gd name="T14" fmla="*/ 2147483646 w 1120"/>
              <a:gd name="T15" fmla="*/ 1267728369 h 277"/>
              <a:gd name="T16" fmla="*/ 2147483646 w 1120"/>
              <a:gd name="T17" fmla="*/ 0 h 277"/>
              <a:gd name="T18" fmla="*/ 2147483646 w 1120"/>
              <a:gd name="T19" fmla="*/ 2138105469 h 277"/>
              <a:gd name="T20" fmla="*/ 2147483646 w 1120"/>
              <a:gd name="T21" fmla="*/ 908220907 h 277"/>
              <a:gd name="T22" fmla="*/ 2147483646 w 1120"/>
              <a:gd name="T23" fmla="*/ 2147483646 h 277"/>
              <a:gd name="T24" fmla="*/ 2147483646 w 1120"/>
              <a:gd name="T25" fmla="*/ 2147483646 h 277"/>
              <a:gd name="T26" fmla="*/ 2147483646 w 1120"/>
              <a:gd name="T27" fmla="*/ 2147483646 h 277"/>
              <a:gd name="T28" fmla="*/ 2147483646 w 1120"/>
              <a:gd name="T29" fmla="*/ 2147483646 h 277"/>
              <a:gd name="T30" fmla="*/ 2147483646 w 1120"/>
              <a:gd name="T31" fmla="*/ 56765710 h 2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0" h="277">
                <a:moveTo>
                  <a:pt x="0" y="198"/>
                </a:moveTo>
                <a:lnTo>
                  <a:pt x="5" y="194"/>
                </a:lnTo>
                <a:lnTo>
                  <a:pt x="79" y="148"/>
                </a:lnTo>
                <a:lnTo>
                  <a:pt x="157" y="177"/>
                </a:lnTo>
                <a:lnTo>
                  <a:pt x="238" y="268"/>
                </a:lnTo>
                <a:lnTo>
                  <a:pt x="321" y="115"/>
                </a:lnTo>
                <a:lnTo>
                  <a:pt x="399" y="115"/>
                </a:lnTo>
                <a:lnTo>
                  <a:pt x="477" y="67"/>
                </a:lnTo>
                <a:lnTo>
                  <a:pt x="560" y="0"/>
                </a:lnTo>
                <a:lnTo>
                  <a:pt x="636" y="113"/>
                </a:lnTo>
                <a:lnTo>
                  <a:pt x="717" y="48"/>
                </a:lnTo>
                <a:lnTo>
                  <a:pt x="797" y="144"/>
                </a:lnTo>
                <a:lnTo>
                  <a:pt x="878" y="277"/>
                </a:lnTo>
                <a:lnTo>
                  <a:pt x="961" y="158"/>
                </a:lnTo>
                <a:lnTo>
                  <a:pt x="1039" y="144"/>
                </a:lnTo>
                <a:lnTo>
                  <a:pt x="1120" y="3"/>
                </a:lnTo>
              </a:path>
            </a:pathLst>
          </a:custGeom>
          <a:noFill/>
          <a:ln w="23813" cap="flat" cmpd="sng">
            <a:solidFill>
              <a:srgbClr val="ED7F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10" name="Freeform 22"/>
          <p:cNvSpPr/>
          <p:nvPr/>
        </p:nvSpPr>
        <p:spPr bwMode="auto">
          <a:xfrm>
            <a:off x="744538" y="2401888"/>
            <a:ext cx="4860925" cy="2343150"/>
          </a:xfrm>
          <a:custGeom>
            <a:avLst/>
            <a:gdLst>
              <a:gd name="T0" fmla="*/ 0 w 1118"/>
              <a:gd name="T1" fmla="*/ 2147483646 h 539"/>
              <a:gd name="T2" fmla="*/ 1436707689 w 1118"/>
              <a:gd name="T3" fmla="*/ 2147483646 h 539"/>
              <a:gd name="T4" fmla="*/ 2147483646 w 1118"/>
              <a:gd name="T5" fmla="*/ 2147483646 h 539"/>
              <a:gd name="T6" fmla="*/ 2147483646 w 1118"/>
              <a:gd name="T7" fmla="*/ 2147483646 h 539"/>
              <a:gd name="T8" fmla="*/ 2147483646 w 1118"/>
              <a:gd name="T9" fmla="*/ 2147483646 h 539"/>
              <a:gd name="T10" fmla="*/ 2147483646 w 1118"/>
              <a:gd name="T11" fmla="*/ 529151956 h 539"/>
              <a:gd name="T12" fmla="*/ 2147483646 w 1118"/>
              <a:gd name="T13" fmla="*/ 2147483646 h 539"/>
              <a:gd name="T14" fmla="*/ 2147483646 w 1118"/>
              <a:gd name="T15" fmla="*/ 2022116714 h 539"/>
              <a:gd name="T16" fmla="*/ 2147483646 w 1118"/>
              <a:gd name="T17" fmla="*/ 2147483646 h 539"/>
              <a:gd name="T18" fmla="*/ 2147483646 w 1118"/>
              <a:gd name="T19" fmla="*/ 0 h 539"/>
              <a:gd name="T20" fmla="*/ 2147483646 w 1118"/>
              <a:gd name="T21" fmla="*/ 2147483646 h 539"/>
              <a:gd name="T22" fmla="*/ 2147483646 w 1118"/>
              <a:gd name="T23" fmla="*/ 1757540736 h 539"/>
              <a:gd name="T24" fmla="*/ 2147483646 w 1118"/>
              <a:gd name="T25" fmla="*/ 2147483646 h 539"/>
              <a:gd name="T26" fmla="*/ 2147483646 w 1118"/>
              <a:gd name="T27" fmla="*/ 2147483646 h 539"/>
              <a:gd name="T28" fmla="*/ 2147483646 w 1118"/>
              <a:gd name="T29" fmla="*/ 2147483646 h 5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18" h="539">
                <a:moveTo>
                  <a:pt x="0" y="326"/>
                </a:moveTo>
                <a:lnTo>
                  <a:pt x="76" y="212"/>
                </a:lnTo>
                <a:lnTo>
                  <a:pt x="157" y="250"/>
                </a:lnTo>
                <a:lnTo>
                  <a:pt x="238" y="222"/>
                </a:lnTo>
                <a:lnTo>
                  <a:pt x="321" y="152"/>
                </a:lnTo>
                <a:lnTo>
                  <a:pt x="397" y="28"/>
                </a:lnTo>
                <a:lnTo>
                  <a:pt x="477" y="148"/>
                </a:lnTo>
                <a:lnTo>
                  <a:pt x="558" y="107"/>
                </a:lnTo>
                <a:lnTo>
                  <a:pt x="641" y="167"/>
                </a:lnTo>
                <a:lnTo>
                  <a:pt x="717" y="0"/>
                </a:lnTo>
                <a:lnTo>
                  <a:pt x="797" y="222"/>
                </a:lnTo>
                <a:lnTo>
                  <a:pt x="878" y="93"/>
                </a:lnTo>
                <a:lnTo>
                  <a:pt x="961" y="539"/>
                </a:lnTo>
                <a:lnTo>
                  <a:pt x="1037" y="434"/>
                </a:lnTo>
                <a:lnTo>
                  <a:pt x="1118" y="536"/>
                </a:lnTo>
              </a:path>
            </a:pathLst>
          </a:custGeom>
          <a:noFill/>
          <a:ln w="23813" cap="flat" cmpd="sng">
            <a:solidFill>
              <a:srgbClr val="008AC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11" name="Oval 23"/>
          <p:cNvSpPr>
            <a:spLocks noChangeArrowheads="1"/>
          </p:cNvSpPr>
          <p:nvPr/>
        </p:nvSpPr>
        <p:spPr bwMode="auto">
          <a:xfrm>
            <a:off x="1022350" y="3540125"/>
            <a:ext cx="125413" cy="127000"/>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12" name="Oval 24"/>
          <p:cNvSpPr>
            <a:spLocks noChangeArrowheads="1"/>
          </p:cNvSpPr>
          <p:nvPr/>
        </p:nvSpPr>
        <p:spPr bwMode="auto">
          <a:xfrm>
            <a:off x="1374775" y="3684588"/>
            <a:ext cx="125413" cy="117475"/>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13" name="Oval 25"/>
          <p:cNvSpPr>
            <a:spLocks noChangeArrowheads="1"/>
          </p:cNvSpPr>
          <p:nvPr/>
        </p:nvSpPr>
        <p:spPr bwMode="auto">
          <a:xfrm>
            <a:off x="1712913" y="4057650"/>
            <a:ext cx="127000" cy="127000"/>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14" name="Oval 26"/>
          <p:cNvSpPr>
            <a:spLocks noChangeArrowheads="1"/>
          </p:cNvSpPr>
          <p:nvPr/>
        </p:nvSpPr>
        <p:spPr bwMode="auto">
          <a:xfrm>
            <a:off x="2074863" y="3397250"/>
            <a:ext cx="112712" cy="122238"/>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15" name="Oval 27"/>
          <p:cNvSpPr>
            <a:spLocks noChangeArrowheads="1"/>
          </p:cNvSpPr>
          <p:nvPr/>
        </p:nvSpPr>
        <p:spPr bwMode="auto">
          <a:xfrm>
            <a:off x="2405063" y="3397250"/>
            <a:ext cx="125412" cy="122238"/>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16" name="Oval 28"/>
          <p:cNvSpPr>
            <a:spLocks noChangeArrowheads="1"/>
          </p:cNvSpPr>
          <p:nvPr/>
        </p:nvSpPr>
        <p:spPr bwMode="auto">
          <a:xfrm>
            <a:off x="3117850" y="2927350"/>
            <a:ext cx="122238" cy="127000"/>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17" name="Oval 29"/>
          <p:cNvSpPr>
            <a:spLocks noChangeArrowheads="1"/>
          </p:cNvSpPr>
          <p:nvPr/>
        </p:nvSpPr>
        <p:spPr bwMode="auto">
          <a:xfrm>
            <a:off x="3470275" y="3375025"/>
            <a:ext cx="122238" cy="127000"/>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18" name="Oval 30"/>
          <p:cNvSpPr>
            <a:spLocks noChangeArrowheads="1"/>
          </p:cNvSpPr>
          <p:nvPr/>
        </p:nvSpPr>
        <p:spPr bwMode="auto">
          <a:xfrm>
            <a:off x="3800475" y="3127375"/>
            <a:ext cx="122238" cy="112713"/>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19" name="Oval 31"/>
          <p:cNvSpPr>
            <a:spLocks noChangeArrowheads="1"/>
          </p:cNvSpPr>
          <p:nvPr/>
        </p:nvSpPr>
        <p:spPr bwMode="auto">
          <a:xfrm>
            <a:off x="4148138" y="3519488"/>
            <a:ext cx="125412" cy="125412"/>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0" name="Oval 32"/>
          <p:cNvSpPr>
            <a:spLocks noChangeArrowheads="1"/>
          </p:cNvSpPr>
          <p:nvPr/>
        </p:nvSpPr>
        <p:spPr bwMode="auto">
          <a:xfrm>
            <a:off x="4500563" y="4102100"/>
            <a:ext cx="122237" cy="125413"/>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1" name="Oval 33"/>
          <p:cNvSpPr>
            <a:spLocks noChangeArrowheads="1"/>
          </p:cNvSpPr>
          <p:nvPr/>
        </p:nvSpPr>
        <p:spPr bwMode="auto">
          <a:xfrm>
            <a:off x="4860925" y="3584575"/>
            <a:ext cx="122238" cy="120650"/>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2" name="Oval 34"/>
          <p:cNvSpPr>
            <a:spLocks noChangeArrowheads="1"/>
          </p:cNvSpPr>
          <p:nvPr/>
        </p:nvSpPr>
        <p:spPr bwMode="auto">
          <a:xfrm>
            <a:off x="5191125" y="3519488"/>
            <a:ext cx="122238" cy="125412"/>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3" name="Oval 35"/>
          <p:cNvSpPr>
            <a:spLocks noChangeArrowheads="1"/>
          </p:cNvSpPr>
          <p:nvPr/>
        </p:nvSpPr>
        <p:spPr bwMode="auto">
          <a:xfrm>
            <a:off x="5538788" y="2927350"/>
            <a:ext cx="127000" cy="127000"/>
          </a:xfrm>
          <a:prstGeom prst="ellipse">
            <a:avLst/>
          </a:prstGeom>
          <a:solidFill>
            <a:srgbClr val="F4A34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4" name="Oval 36"/>
          <p:cNvSpPr>
            <a:spLocks noChangeArrowheads="1"/>
          </p:cNvSpPr>
          <p:nvPr/>
        </p:nvSpPr>
        <p:spPr bwMode="auto">
          <a:xfrm>
            <a:off x="5191125" y="4227513"/>
            <a:ext cx="122238" cy="112712"/>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5" name="Oval 37"/>
          <p:cNvSpPr>
            <a:spLocks noChangeArrowheads="1"/>
          </p:cNvSpPr>
          <p:nvPr/>
        </p:nvSpPr>
        <p:spPr bwMode="auto">
          <a:xfrm>
            <a:off x="4500563" y="2740025"/>
            <a:ext cx="122237" cy="127000"/>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6" name="Oval 38"/>
          <p:cNvSpPr>
            <a:spLocks noChangeArrowheads="1"/>
          </p:cNvSpPr>
          <p:nvPr/>
        </p:nvSpPr>
        <p:spPr bwMode="auto">
          <a:xfrm>
            <a:off x="4148138" y="3302000"/>
            <a:ext cx="125412" cy="125413"/>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7" name="Oval 39"/>
          <p:cNvSpPr>
            <a:spLocks noChangeArrowheads="1"/>
          </p:cNvSpPr>
          <p:nvPr/>
        </p:nvSpPr>
        <p:spPr bwMode="auto">
          <a:xfrm>
            <a:off x="3800475" y="2336800"/>
            <a:ext cx="122238" cy="125413"/>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8" name="Oval 40"/>
          <p:cNvSpPr>
            <a:spLocks noChangeArrowheads="1"/>
          </p:cNvSpPr>
          <p:nvPr/>
        </p:nvSpPr>
        <p:spPr bwMode="auto">
          <a:xfrm>
            <a:off x="3470275" y="3062288"/>
            <a:ext cx="122238" cy="125412"/>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29" name="Oval 41"/>
          <p:cNvSpPr>
            <a:spLocks noChangeArrowheads="1"/>
          </p:cNvSpPr>
          <p:nvPr/>
        </p:nvSpPr>
        <p:spPr bwMode="auto">
          <a:xfrm>
            <a:off x="3117850" y="2784475"/>
            <a:ext cx="122238" cy="125413"/>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0" name="Oval 42"/>
          <p:cNvSpPr>
            <a:spLocks noChangeArrowheads="1"/>
          </p:cNvSpPr>
          <p:nvPr/>
        </p:nvSpPr>
        <p:spPr bwMode="auto">
          <a:xfrm>
            <a:off x="2757488" y="2979738"/>
            <a:ext cx="120650" cy="125412"/>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1" name="Oval 43"/>
          <p:cNvSpPr>
            <a:spLocks noChangeArrowheads="1"/>
          </p:cNvSpPr>
          <p:nvPr/>
        </p:nvSpPr>
        <p:spPr bwMode="auto">
          <a:xfrm>
            <a:off x="2405063" y="2462213"/>
            <a:ext cx="125412" cy="127000"/>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2" name="Oval 44"/>
          <p:cNvSpPr>
            <a:spLocks noChangeArrowheads="1"/>
          </p:cNvSpPr>
          <p:nvPr/>
        </p:nvSpPr>
        <p:spPr bwMode="auto">
          <a:xfrm>
            <a:off x="2074863" y="3001963"/>
            <a:ext cx="112712" cy="125412"/>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3" name="Oval 45"/>
          <p:cNvSpPr>
            <a:spLocks noChangeArrowheads="1"/>
          </p:cNvSpPr>
          <p:nvPr/>
        </p:nvSpPr>
        <p:spPr bwMode="auto">
          <a:xfrm>
            <a:off x="1712913" y="3302000"/>
            <a:ext cx="127000" cy="125413"/>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4" name="Oval 46"/>
          <p:cNvSpPr>
            <a:spLocks noChangeArrowheads="1"/>
          </p:cNvSpPr>
          <p:nvPr/>
        </p:nvSpPr>
        <p:spPr bwMode="auto">
          <a:xfrm>
            <a:off x="1365250" y="3427413"/>
            <a:ext cx="122238" cy="122237"/>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5" name="Oval 47"/>
          <p:cNvSpPr>
            <a:spLocks noChangeArrowheads="1"/>
          </p:cNvSpPr>
          <p:nvPr/>
        </p:nvSpPr>
        <p:spPr bwMode="auto">
          <a:xfrm>
            <a:off x="1012825" y="3249613"/>
            <a:ext cx="127000" cy="125412"/>
          </a:xfrm>
          <a:prstGeom prst="ellipse">
            <a:avLst/>
          </a:prstGeom>
          <a:solidFill>
            <a:srgbClr val="008AC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6" name="Rectangle 48"/>
          <p:cNvSpPr>
            <a:spLocks noChangeArrowheads="1"/>
          </p:cNvSpPr>
          <p:nvPr/>
        </p:nvSpPr>
        <p:spPr bwMode="auto">
          <a:xfrm>
            <a:off x="3665538" y="1962150"/>
            <a:ext cx="212725" cy="177800"/>
          </a:xfrm>
          <a:prstGeom prst="rect">
            <a:avLst/>
          </a:prstGeom>
          <a:solidFill>
            <a:srgbClr val="008A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7" name="Rectangle 49"/>
          <p:cNvSpPr>
            <a:spLocks noChangeArrowheads="1"/>
          </p:cNvSpPr>
          <p:nvPr/>
        </p:nvSpPr>
        <p:spPr bwMode="auto">
          <a:xfrm>
            <a:off x="5756275" y="1962150"/>
            <a:ext cx="217488" cy="177800"/>
          </a:xfrm>
          <a:prstGeom prst="rect">
            <a:avLst/>
          </a:prstGeom>
          <a:solidFill>
            <a:srgbClr val="ED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38" name="Freeform 50"/>
          <p:cNvSpPr>
            <a:spLocks noEditPoints="1"/>
          </p:cNvSpPr>
          <p:nvPr/>
        </p:nvSpPr>
        <p:spPr bwMode="auto">
          <a:xfrm>
            <a:off x="2547938" y="1954213"/>
            <a:ext cx="95250" cy="177800"/>
          </a:xfrm>
          <a:custGeom>
            <a:avLst/>
            <a:gdLst>
              <a:gd name="T0" fmla="*/ 0 w 9"/>
              <a:gd name="T1" fmla="*/ 0 h 17"/>
              <a:gd name="T2" fmla="*/ 448024250 w 9"/>
              <a:gd name="T3" fmla="*/ 0 h 17"/>
              <a:gd name="T4" fmla="*/ 784045083 w 9"/>
              <a:gd name="T5" fmla="*/ 109388835 h 17"/>
              <a:gd name="T6" fmla="*/ 896059083 w 9"/>
              <a:gd name="T7" fmla="*/ 218777671 h 17"/>
              <a:gd name="T8" fmla="*/ 1008062500 w 9"/>
              <a:gd name="T9" fmla="*/ 328156047 h 17"/>
              <a:gd name="T10" fmla="*/ 1008062500 w 9"/>
              <a:gd name="T11" fmla="*/ 546933718 h 17"/>
              <a:gd name="T12" fmla="*/ 1008062500 w 9"/>
              <a:gd name="T13" fmla="*/ 656322553 h 17"/>
              <a:gd name="T14" fmla="*/ 1008062500 w 9"/>
              <a:gd name="T15" fmla="*/ 984478600 h 17"/>
              <a:gd name="T16" fmla="*/ 784045083 w 9"/>
              <a:gd name="T17" fmla="*/ 1093867435 h 17"/>
              <a:gd name="T18" fmla="*/ 560038250 w 9"/>
              <a:gd name="T19" fmla="*/ 1093867435 h 17"/>
              <a:gd name="T20" fmla="*/ 448024250 w 9"/>
              <a:gd name="T21" fmla="*/ 1093867435 h 17"/>
              <a:gd name="T22" fmla="*/ 448024250 w 9"/>
              <a:gd name="T23" fmla="*/ 1859578824 h 17"/>
              <a:gd name="T24" fmla="*/ 0 w 9"/>
              <a:gd name="T25" fmla="*/ 1859578824 h 17"/>
              <a:gd name="T26" fmla="*/ 0 w 9"/>
              <a:gd name="T27" fmla="*/ 0 h 17"/>
              <a:gd name="T28" fmla="*/ 448024250 w 9"/>
              <a:gd name="T29" fmla="*/ 328156047 h 17"/>
              <a:gd name="T30" fmla="*/ 448024250 w 9"/>
              <a:gd name="T31" fmla="*/ 765711388 h 17"/>
              <a:gd name="T32" fmla="*/ 448024250 w 9"/>
              <a:gd name="T33" fmla="*/ 765711388 h 17"/>
              <a:gd name="T34" fmla="*/ 560038250 w 9"/>
              <a:gd name="T35" fmla="*/ 765711388 h 17"/>
              <a:gd name="T36" fmla="*/ 560038250 w 9"/>
              <a:gd name="T37" fmla="*/ 656322553 h 17"/>
              <a:gd name="T38" fmla="*/ 560038250 w 9"/>
              <a:gd name="T39" fmla="*/ 546933718 h 17"/>
              <a:gd name="T40" fmla="*/ 560038250 w 9"/>
              <a:gd name="T41" fmla="*/ 328156047 h 17"/>
              <a:gd name="T42" fmla="*/ 448024250 w 9"/>
              <a:gd name="T43" fmla="*/ 3281560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17">
                <a:moveTo>
                  <a:pt x="0" y="0"/>
                </a:moveTo>
                <a:cubicBezTo>
                  <a:pt x="4" y="0"/>
                  <a:pt x="4" y="0"/>
                  <a:pt x="4" y="0"/>
                </a:cubicBezTo>
                <a:cubicBezTo>
                  <a:pt x="5" y="0"/>
                  <a:pt x="6" y="1"/>
                  <a:pt x="7" y="1"/>
                </a:cubicBezTo>
                <a:cubicBezTo>
                  <a:pt x="7" y="1"/>
                  <a:pt x="8" y="1"/>
                  <a:pt x="8" y="2"/>
                </a:cubicBezTo>
                <a:cubicBezTo>
                  <a:pt x="8" y="2"/>
                  <a:pt x="9" y="2"/>
                  <a:pt x="9" y="3"/>
                </a:cubicBezTo>
                <a:cubicBezTo>
                  <a:pt x="9" y="3"/>
                  <a:pt x="9" y="4"/>
                  <a:pt x="9" y="5"/>
                </a:cubicBezTo>
                <a:cubicBezTo>
                  <a:pt x="9" y="6"/>
                  <a:pt x="9" y="6"/>
                  <a:pt x="9" y="6"/>
                </a:cubicBezTo>
                <a:cubicBezTo>
                  <a:pt x="9" y="7"/>
                  <a:pt x="9" y="8"/>
                  <a:pt x="9" y="9"/>
                </a:cubicBezTo>
                <a:cubicBezTo>
                  <a:pt x="8" y="9"/>
                  <a:pt x="8" y="9"/>
                  <a:pt x="7" y="10"/>
                </a:cubicBezTo>
                <a:cubicBezTo>
                  <a:pt x="7" y="10"/>
                  <a:pt x="6" y="10"/>
                  <a:pt x="5" y="10"/>
                </a:cubicBezTo>
                <a:cubicBezTo>
                  <a:pt x="4" y="10"/>
                  <a:pt x="4" y="10"/>
                  <a:pt x="4" y="10"/>
                </a:cubicBezTo>
                <a:cubicBezTo>
                  <a:pt x="4" y="17"/>
                  <a:pt x="4" y="17"/>
                  <a:pt x="4" y="17"/>
                </a:cubicBezTo>
                <a:cubicBezTo>
                  <a:pt x="0" y="17"/>
                  <a:pt x="0" y="17"/>
                  <a:pt x="0" y="17"/>
                </a:cubicBezTo>
                <a:cubicBezTo>
                  <a:pt x="0" y="0"/>
                  <a:pt x="0" y="0"/>
                  <a:pt x="0" y="0"/>
                </a:cubicBezTo>
                <a:close/>
                <a:moveTo>
                  <a:pt x="4" y="3"/>
                </a:moveTo>
                <a:cubicBezTo>
                  <a:pt x="4" y="7"/>
                  <a:pt x="4" y="7"/>
                  <a:pt x="4" y="7"/>
                </a:cubicBezTo>
                <a:cubicBezTo>
                  <a:pt x="4" y="7"/>
                  <a:pt x="4" y="7"/>
                  <a:pt x="4" y="7"/>
                </a:cubicBezTo>
                <a:cubicBezTo>
                  <a:pt x="5" y="7"/>
                  <a:pt x="5" y="7"/>
                  <a:pt x="5" y="7"/>
                </a:cubicBezTo>
                <a:cubicBezTo>
                  <a:pt x="5" y="7"/>
                  <a:pt x="5" y="6"/>
                  <a:pt x="5" y="6"/>
                </a:cubicBezTo>
                <a:cubicBezTo>
                  <a:pt x="5" y="5"/>
                  <a:pt x="5" y="5"/>
                  <a:pt x="5" y="5"/>
                </a:cubicBezTo>
                <a:cubicBezTo>
                  <a:pt x="5" y="4"/>
                  <a:pt x="5" y="4"/>
                  <a:pt x="5" y="3"/>
                </a:cubicBezTo>
                <a:cubicBezTo>
                  <a:pt x="5" y="3"/>
                  <a:pt x="5" y="3"/>
                  <a:pt x="4" y="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39" name="Freeform 51"/>
          <p:cNvSpPr/>
          <p:nvPr/>
        </p:nvSpPr>
        <p:spPr bwMode="auto">
          <a:xfrm>
            <a:off x="2652713" y="1984375"/>
            <a:ext cx="60325" cy="147638"/>
          </a:xfrm>
          <a:custGeom>
            <a:avLst/>
            <a:gdLst>
              <a:gd name="T0" fmla="*/ 404348421 w 6"/>
              <a:gd name="T1" fmla="*/ 0 h 14"/>
              <a:gd name="T2" fmla="*/ 404348421 w 6"/>
              <a:gd name="T3" fmla="*/ 222416647 h 14"/>
              <a:gd name="T4" fmla="*/ 606517604 w 6"/>
              <a:gd name="T5" fmla="*/ 0 h 14"/>
              <a:gd name="T6" fmla="*/ 606517604 w 6"/>
              <a:gd name="T7" fmla="*/ 556046890 h 14"/>
              <a:gd name="T8" fmla="*/ 505433012 w 6"/>
              <a:gd name="T9" fmla="*/ 556046890 h 14"/>
              <a:gd name="T10" fmla="*/ 404348421 w 6"/>
              <a:gd name="T11" fmla="*/ 667249941 h 14"/>
              <a:gd name="T12" fmla="*/ 404348421 w 6"/>
              <a:gd name="T13" fmla="*/ 889677134 h 14"/>
              <a:gd name="T14" fmla="*/ 404348421 w 6"/>
              <a:gd name="T15" fmla="*/ 1556927075 h 14"/>
              <a:gd name="T16" fmla="*/ 0 w 6"/>
              <a:gd name="T17" fmla="*/ 1556927075 h 14"/>
              <a:gd name="T18" fmla="*/ 0 w 6"/>
              <a:gd name="T19" fmla="*/ 0 h 14"/>
              <a:gd name="T20" fmla="*/ 404348421 w 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4">
                <a:moveTo>
                  <a:pt x="4" y="0"/>
                </a:moveTo>
                <a:cubicBezTo>
                  <a:pt x="4" y="2"/>
                  <a:pt x="4" y="2"/>
                  <a:pt x="4" y="2"/>
                </a:cubicBezTo>
                <a:cubicBezTo>
                  <a:pt x="5" y="1"/>
                  <a:pt x="5" y="0"/>
                  <a:pt x="6" y="0"/>
                </a:cubicBezTo>
                <a:cubicBezTo>
                  <a:pt x="6" y="5"/>
                  <a:pt x="6" y="5"/>
                  <a:pt x="6" y="5"/>
                </a:cubicBezTo>
                <a:cubicBezTo>
                  <a:pt x="6" y="5"/>
                  <a:pt x="5" y="5"/>
                  <a:pt x="5" y="5"/>
                </a:cubicBezTo>
                <a:cubicBezTo>
                  <a:pt x="4" y="5"/>
                  <a:pt x="4" y="6"/>
                  <a:pt x="4" y="6"/>
                </a:cubicBezTo>
                <a:cubicBezTo>
                  <a:pt x="4" y="6"/>
                  <a:pt x="4" y="7"/>
                  <a:pt x="4" y="8"/>
                </a:cubicBezTo>
                <a:cubicBezTo>
                  <a:pt x="4" y="14"/>
                  <a:pt x="4" y="14"/>
                  <a:pt x="4" y="14"/>
                </a:cubicBezTo>
                <a:cubicBezTo>
                  <a:pt x="0" y="14"/>
                  <a:pt x="0" y="14"/>
                  <a:pt x="0" y="14"/>
                </a:cubicBezTo>
                <a:cubicBezTo>
                  <a:pt x="0" y="0"/>
                  <a:pt x="0" y="0"/>
                  <a:pt x="0" y="0"/>
                </a:cubicBezTo>
                <a:lnTo>
                  <a:pt x="4"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0" name="Freeform 52"/>
          <p:cNvSpPr>
            <a:spLocks noEditPoints="1"/>
          </p:cNvSpPr>
          <p:nvPr/>
        </p:nvSpPr>
        <p:spPr bwMode="auto">
          <a:xfrm>
            <a:off x="2727325" y="1984375"/>
            <a:ext cx="90488" cy="147638"/>
          </a:xfrm>
          <a:custGeom>
            <a:avLst/>
            <a:gdLst>
              <a:gd name="T0" fmla="*/ 909786460 w 9"/>
              <a:gd name="T1" fmla="*/ 556046890 h 14"/>
              <a:gd name="T2" fmla="*/ 909786460 w 9"/>
              <a:gd name="T3" fmla="*/ 889677134 h 14"/>
              <a:gd name="T4" fmla="*/ 909786460 w 9"/>
              <a:gd name="T5" fmla="*/ 1223296831 h 14"/>
              <a:gd name="T6" fmla="*/ 909786460 w 9"/>
              <a:gd name="T7" fmla="*/ 1334510428 h 14"/>
              <a:gd name="T8" fmla="*/ 707616160 w 9"/>
              <a:gd name="T9" fmla="*/ 1556927075 h 14"/>
              <a:gd name="T10" fmla="*/ 505435805 w 9"/>
              <a:gd name="T11" fmla="*/ 1556927075 h 14"/>
              <a:gd name="T12" fmla="*/ 303265505 w 9"/>
              <a:gd name="T13" fmla="*/ 1556927075 h 14"/>
              <a:gd name="T14" fmla="*/ 101085150 w 9"/>
              <a:gd name="T15" fmla="*/ 1445713478 h 14"/>
              <a:gd name="T16" fmla="*/ 0 w 9"/>
              <a:gd name="T17" fmla="*/ 1223296831 h 14"/>
              <a:gd name="T18" fmla="*/ 0 w 9"/>
              <a:gd name="T19" fmla="*/ 1000880184 h 14"/>
              <a:gd name="T20" fmla="*/ 0 w 9"/>
              <a:gd name="T21" fmla="*/ 556046890 h 14"/>
              <a:gd name="T22" fmla="*/ 101085150 w 9"/>
              <a:gd name="T23" fmla="*/ 222416647 h 14"/>
              <a:gd name="T24" fmla="*/ 202170300 w 9"/>
              <a:gd name="T25" fmla="*/ 111213596 h 14"/>
              <a:gd name="T26" fmla="*/ 505435805 w 9"/>
              <a:gd name="T27" fmla="*/ 0 h 14"/>
              <a:gd name="T28" fmla="*/ 707616160 w 9"/>
              <a:gd name="T29" fmla="*/ 111213596 h 14"/>
              <a:gd name="T30" fmla="*/ 909786460 w 9"/>
              <a:gd name="T31" fmla="*/ 222416647 h 14"/>
              <a:gd name="T32" fmla="*/ 909786460 w 9"/>
              <a:gd name="T33" fmla="*/ 333630243 h 14"/>
              <a:gd name="T34" fmla="*/ 909786460 w 9"/>
              <a:gd name="T35" fmla="*/ 556046890 h 14"/>
              <a:gd name="T36" fmla="*/ 505435805 w 9"/>
              <a:gd name="T37" fmla="*/ 444833294 h 14"/>
              <a:gd name="T38" fmla="*/ 505435805 w 9"/>
              <a:gd name="T39" fmla="*/ 333630243 h 14"/>
              <a:gd name="T40" fmla="*/ 505435805 w 9"/>
              <a:gd name="T41" fmla="*/ 222416647 h 14"/>
              <a:gd name="T42" fmla="*/ 404350655 w 9"/>
              <a:gd name="T43" fmla="*/ 333630243 h 14"/>
              <a:gd name="T44" fmla="*/ 404350655 w 9"/>
              <a:gd name="T45" fmla="*/ 444833294 h 14"/>
              <a:gd name="T46" fmla="*/ 404350655 w 9"/>
              <a:gd name="T47" fmla="*/ 1112093781 h 14"/>
              <a:gd name="T48" fmla="*/ 404350655 w 9"/>
              <a:gd name="T49" fmla="*/ 1223296831 h 14"/>
              <a:gd name="T50" fmla="*/ 505435805 w 9"/>
              <a:gd name="T51" fmla="*/ 1334510428 h 14"/>
              <a:gd name="T52" fmla="*/ 505435805 w 9"/>
              <a:gd name="T53" fmla="*/ 1223296831 h 14"/>
              <a:gd name="T54" fmla="*/ 505435805 w 9"/>
              <a:gd name="T55" fmla="*/ 1112093781 h 14"/>
              <a:gd name="T56" fmla="*/ 505435805 w 9"/>
              <a:gd name="T57" fmla="*/ 444833294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 h="14">
                <a:moveTo>
                  <a:pt x="9" y="5"/>
                </a:moveTo>
                <a:cubicBezTo>
                  <a:pt x="9" y="8"/>
                  <a:pt x="9" y="8"/>
                  <a:pt x="9" y="8"/>
                </a:cubicBezTo>
                <a:cubicBezTo>
                  <a:pt x="9" y="9"/>
                  <a:pt x="9" y="10"/>
                  <a:pt x="9" y="11"/>
                </a:cubicBezTo>
                <a:cubicBezTo>
                  <a:pt x="9" y="11"/>
                  <a:pt x="9" y="12"/>
                  <a:pt x="9" y="12"/>
                </a:cubicBezTo>
                <a:cubicBezTo>
                  <a:pt x="8" y="13"/>
                  <a:pt x="8" y="13"/>
                  <a:pt x="7" y="14"/>
                </a:cubicBezTo>
                <a:cubicBezTo>
                  <a:pt x="6" y="14"/>
                  <a:pt x="6" y="14"/>
                  <a:pt x="5" y="14"/>
                </a:cubicBezTo>
                <a:cubicBezTo>
                  <a:pt x="4" y="14"/>
                  <a:pt x="3" y="14"/>
                  <a:pt x="3" y="14"/>
                </a:cubicBezTo>
                <a:cubicBezTo>
                  <a:pt x="2" y="13"/>
                  <a:pt x="2" y="13"/>
                  <a:pt x="1" y="13"/>
                </a:cubicBezTo>
                <a:cubicBezTo>
                  <a:pt x="1" y="12"/>
                  <a:pt x="1" y="12"/>
                  <a:pt x="0" y="11"/>
                </a:cubicBezTo>
                <a:cubicBezTo>
                  <a:pt x="0" y="11"/>
                  <a:pt x="0" y="10"/>
                  <a:pt x="0" y="9"/>
                </a:cubicBezTo>
                <a:cubicBezTo>
                  <a:pt x="0" y="5"/>
                  <a:pt x="0" y="5"/>
                  <a:pt x="0" y="5"/>
                </a:cubicBezTo>
                <a:cubicBezTo>
                  <a:pt x="0" y="4"/>
                  <a:pt x="0" y="3"/>
                  <a:pt x="1" y="2"/>
                </a:cubicBezTo>
                <a:cubicBezTo>
                  <a:pt x="1" y="2"/>
                  <a:pt x="1" y="1"/>
                  <a:pt x="2" y="1"/>
                </a:cubicBezTo>
                <a:cubicBezTo>
                  <a:pt x="3" y="0"/>
                  <a:pt x="4" y="0"/>
                  <a:pt x="5" y="0"/>
                </a:cubicBezTo>
                <a:cubicBezTo>
                  <a:pt x="6" y="0"/>
                  <a:pt x="6" y="0"/>
                  <a:pt x="7" y="1"/>
                </a:cubicBezTo>
                <a:cubicBezTo>
                  <a:pt x="8" y="1"/>
                  <a:pt x="8" y="1"/>
                  <a:pt x="9" y="2"/>
                </a:cubicBezTo>
                <a:cubicBezTo>
                  <a:pt x="9" y="2"/>
                  <a:pt x="9" y="2"/>
                  <a:pt x="9" y="3"/>
                </a:cubicBezTo>
                <a:cubicBezTo>
                  <a:pt x="9" y="3"/>
                  <a:pt x="9" y="4"/>
                  <a:pt x="9" y="5"/>
                </a:cubicBezTo>
                <a:close/>
                <a:moveTo>
                  <a:pt x="5" y="4"/>
                </a:moveTo>
                <a:cubicBezTo>
                  <a:pt x="5" y="3"/>
                  <a:pt x="5" y="3"/>
                  <a:pt x="5" y="3"/>
                </a:cubicBezTo>
                <a:cubicBezTo>
                  <a:pt x="5" y="3"/>
                  <a:pt x="5" y="2"/>
                  <a:pt x="5" y="2"/>
                </a:cubicBezTo>
                <a:cubicBezTo>
                  <a:pt x="5" y="2"/>
                  <a:pt x="4" y="3"/>
                  <a:pt x="4" y="3"/>
                </a:cubicBezTo>
                <a:cubicBezTo>
                  <a:pt x="4" y="3"/>
                  <a:pt x="4" y="3"/>
                  <a:pt x="4" y="4"/>
                </a:cubicBezTo>
                <a:cubicBezTo>
                  <a:pt x="4" y="10"/>
                  <a:pt x="4" y="10"/>
                  <a:pt x="4" y="10"/>
                </a:cubicBezTo>
                <a:cubicBezTo>
                  <a:pt x="4" y="11"/>
                  <a:pt x="4" y="11"/>
                  <a:pt x="4" y="11"/>
                </a:cubicBezTo>
                <a:cubicBezTo>
                  <a:pt x="4" y="11"/>
                  <a:pt x="5" y="12"/>
                  <a:pt x="5" y="12"/>
                </a:cubicBezTo>
                <a:cubicBezTo>
                  <a:pt x="5" y="12"/>
                  <a:pt x="5" y="11"/>
                  <a:pt x="5" y="11"/>
                </a:cubicBezTo>
                <a:cubicBezTo>
                  <a:pt x="5" y="11"/>
                  <a:pt x="5" y="11"/>
                  <a:pt x="5" y="10"/>
                </a:cubicBezTo>
                <a:lnTo>
                  <a:pt x="5" y="4"/>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1" name="Freeform 53"/>
          <p:cNvSpPr>
            <a:spLocks noEditPoints="1"/>
          </p:cNvSpPr>
          <p:nvPr/>
        </p:nvSpPr>
        <p:spPr bwMode="auto">
          <a:xfrm>
            <a:off x="2840038" y="1954213"/>
            <a:ext cx="90487" cy="177800"/>
          </a:xfrm>
          <a:custGeom>
            <a:avLst/>
            <a:gdLst>
              <a:gd name="T0" fmla="*/ 909766352 w 9"/>
              <a:gd name="T1" fmla="*/ 0 h 17"/>
              <a:gd name="T2" fmla="*/ 909766352 w 9"/>
              <a:gd name="T3" fmla="*/ 1859578824 h 17"/>
              <a:gd name="T4" fmla="*/ 505430220 w 9"/>
              <a:gd name="T5" fmla="*/ 1859578824 h 17"/>
              <a:gd name="T6" fmla="*/ 505430220 w 9"/>
              <a:gd name="T7" fmla="*/ 1750189988 h 17"/>
              <a:gd name="T8" fmla="*/ 404336132 w 9"/>
              <a:gd name="T9" fmla="*/ 1859578824 h 17"/>
              <a:gd name="T10" fmla="*/ 202168066 w 9"/>
              <a:gd name="T11" fmla="*/ 1859578824 h 17"/>
              <a:gd name="T12" fmla="*/ 101084033 w 9"/>
              <a:gd name="T13" fmla="*/ 1750189988 h 17"/>
              <a:gd name="T14" fmla="*/ 0 w 9"/>
              <a:gd name="T15" fmla="*/ 1640801153 h 17"/>
              <a:gd name="T16" fmla="*/ 0 w 9"/>
              <a:gd name="T17" fmla="*/ 1422033941 h 17"/>
              <a:gd name="T18" fmla="*/ 0 w 9"/>
              <a:gd name="T19" fmla="*/ 765711388 h 17"/>
              <a:gd name="T20" fmla="*/ 0 w 9"/>
              <a:gd name="T21" fmla="*/ 546933718 h 17"/>
              <a:gd name="T22" fmla="*/ 101084033 w 9"/>
              <a:gd name="T23" fmla="*/ 437544882 h 17"/>
              <a:gd name="T24" fmla="*/ 202168066 w 9"/>
              <a:gd name="T25" fmla="*/ 328156047 h 17"/>
              <a:gd name="T26" fmla="*/ 404336132 w 9"/>
              <a:gd name="T27" fmla="*/ 328156047 h 17"/>
              <a:gd name="T28" fmla="*/ 505430220 w 9"/>
              <a:gd name="T29" fmla="*/ 437544882 h 17"/>
              <a:gd name="T30" fmla="*/ 505430220 w 9"/>
              <a:gd name="T31" fmla="*/ 0 h 17"/>
              <a:gd name="T32" fmla="*/ 909766352 w 9"/>
              <a:gd name="T33" fmla="*/ 0 h 17"/>
              <a:gd name="T34" fmla="*/ 505430220 w 9"/>
              <a:gd name="T35" fmla="*/ 765711388 h 17"/>
              <a:gd name="T36" fmla="*/ 505430220 w 9"/>
              <a:gd name="T37" fmla="*/ 656322553 h 17"/>
              <a:gd name="T38" fmla="*/ 404336132 w 9"/>
              <a:gd name="T39" fmla="*/ 546933718 h 17"/>
              <a:gd name="T40" fmla="*/ 404336132 w 9"/>
              <a:gd name="T41" fmla="*/ 656322553 h 17"/>
              <a:gd name="T42" fmla="*/ 404336132 w 9"/>
              <a:gd name="T43" fmla="*/ 765711388 h 17"/>
              <a:gd name="T44" fmla="*/ 404336132 w 9"/>
              <a:gd name="T45" fmla="*/ 1422033941 h 17"/>
              <a:gd name="T46" fmla="*/ 404336132 w 9"/>
              <a:gd name="T47" fmla="*/ 1531422776 h 17"/>
              <a:gd name="T48" fmla="*/ 404336132 w 9"/>
              <a:gd name="T49" fmla="*/ 1640801153 h 17"/>
              <a:gd name="T50" fmla="*/ 505430220 w 9"/>
              <a:gd name="T51" fmla="*/ 1531422776 h 17"/>
              <a:gd name="T52" fmla="*/ 505430220 w 9"/>
              <a:gd name="T53" fmla="*/ 1422033941 h 17"/>
              <a:gd name="T54" fmla="*/ 505430220 w 9"/>
              <a:gd name="T55" fmla="*/ 765711388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7">
                <a:moveTo>
                  <a:pt x="9" y="0"/>
                </a:moveTo>
                <a:cubicBezTo>
                  <a:pt x="9" y="17"/>
                  <a:pt x="9" y="17"/>
                  <a:pt x="9" y="17"/>
                </a:cubicBezTo>
                <a:cubicBezTo>
                  <a:pt x="5" y="17"/>
                  <a:pt x="5" y="17"/>
                  <a:pt x="5" y="17"/>
                </a:cubicBezTo>
                <a:cubicBezTo>
                  <a:pt x="5" y="16"/>
                  <a:pt x="5" y="16"/>
                  <a:pt x="5" y="16"/>
                </a:cubicBezTo>
                <a:cubicBezTo>
                  <a:pt x="5" y="16"/>
                  <a:pt x="4" y="16"/>
                  <a:pt x="4" y="17"/>
                </a:cubicBezTo>
                <a:cubicBezTo>
                  <a:pt x="3" y="17"/>
                  <a:pt x="3" y="17"/>
                  <a:pt x="2" y="17"/>
                </a:cubicBezTo>
                <a:cubicBezTo>
                  <a:pt x="2" y="17"/>
                  <a:pt x="1" y="17"/>
                  <a:pt x="1" y="16"/>
                </a:cubicBezTo>
                <a:cubicBezTo>
                  <a:pt x="0" y="16"/>
                  <a:pt x="0" y="16"/>
                  <a:pt x="0" y="15"/>
                </a:cubicBezTo>
                <a:cubicBezTo>
                  <a:pt x="0" y="15"/>
                  <a:pt x="0" y="14"/>
                  <a:pt x="0" y="13"/>
                </a:cubicBezTo>
                <a:cubicBezTo>
                  <a:pt x="0" y="7"/>
                  <a:pt x="0" y="7"/>
                  <a:pt x="0" y="7"/>
                </a:cubicBezTo>
                <a:cubicBezTo>
                  <a:pt x="0" y="6"/>
                  <a:pt x="0" y="5"/>
                  <a:pt x="0" y="5"/>
                </a:cubicBezTo>
                <a:cubicBezTo>
                  <a:pt x="0" y="4"/>
                  <a:pt x="0" y="4"/>
                  <a:pt x="1" y="4"/>
                </a:cubicBezTo>
                <a:cubicBezTo>
                  <a:pt x="1" y="3"/>
                  <a:pt x="2" y="3"/>
                  <a:pt x="2" y="3"/>
                </a:cubicBezTo>
                <a:cubicBezTo>
                  <a:pt x="3" y="3"/>
                  <a:pt x="3" y="3"/>
                  <a:pt x="4" y="3"/>
                </a:cubicBezTo>
                <a:cubicBezTo>
                  <a:pt x="4" y="4"/>
                  <a:pt x="5" y="4"/>
                  <a:pt x="5" y="4"/>
                </a:cubicBezTo>
                <a:cubicBezTo>
                  <a:pt x="5" y="0"/>
                  <a:pt x="5" y="0"/>
                  <a:pt x="5" y="0"/>
                </a:cubicBezTo>
                <a:cubicBezTo>
                  <a:pt x="9" y="0"/>
                  <a:pt x="9" y="0"/>
                  <a:pt x="9" y="0"/>
                </a:cubicBezTo>
                <a:close/>
                <a:moveTo>
                  <a:pt x="5" y="7"/>
                </a:moveTo>
                <a:cubicBezTo>
                  <a:pt x="5" y="6"/>
                  <a:pt x="5" y="6"/>
                  <a:pt x="5" y="6"/>
                </a:cubicBezTo>
                <a:cubicBezTo>
                  <a:pt x="5" y="6"/>
                  <a:pt x="5" y="5"/>
                  <a:pt x="4" y="5"/>
                </a:cubicBezTo>
                <a:cubicBezTo>
                  <a:pt x="4" y="5"/>
                  <a:pt x="4" y="6"/>
                  <a:pt x="4" y="6"/>
                </a:cubicBezTo>
                <a:cubicBezTo>
                  <a:pt x="4" y="6"/>
                  <a:pt x="4" y="6"/>
                  <a:pt x="4" y="7"/>
                </a:cubicBezTo>
                <a:cubicBezTo>
                  <a:pt x="4" y="13"/>
                  <a:pt x="4" y="13"/>
                  <a:pt x="4" y="13"/>
                </a:cubicBezTo>
                <a:cubicBezTo>
                  <a:pt x="4" y="14"/>
                  <a:pt x="4" y="14"/>
                  <a:pt x="4" y="14"/>
                </a:cubicBezTo>
                <a:cubicBezTo>
                  <a:pt x="4" y="14"/>
                  <a:pt x="4" y="15"/>
                  <a:pt x="4" y="15"/>
                </a:cubicBezTo>
                <a:cubicBezTo>
                  <a:pt x="5" y="15"/>
                  <a:pt x="5" y="14"/>
                  <a:pt x="5" y="14"/>
                </a:cubicBezTo>
                <a:cubicBezTo>
                  <a:pt x="5" y="14"/>
                  <a:pt x="5" y="14"/>
                  <a:pt x="5" y="13"/>
                </a:cubicBezTo>
                <a:lnTo>
                  <a:pt x="5" y="7"/>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2" name="Freeform 54"/>
          <p:cNvSpPr/>
          <p:nvPr/>
        </p:nvSpPr>
        <p:spPr bwMode="auto">
          <a:xfrm>
            <a:off x="2943225" y="1984375"/>
            <a:ext cx="100013" cy="147638"/>
          </a:xfrm>
          <a:custGeom>
            <a:avLst/>
            <a:gdLst>
              <a:gd name="T0" fmla="*/ 1000260017 w 10"/>
              <a:gd name="T1" fmla="*/ 0 h 14"/>
              <a:gd name="T2" fmla="*/ 1000260017 w 10"/>
              <a:gd name="T3" fmla="*/ 1556927075 h 14"/>
              <a:gd name="T4" fmla="*/ 600158010 w 10"/>
              <a:gd name="T5" fmla="*/ 1556927075 h 14"/>
              <a:gd name="T6" fmla="*/ 600158010 w 10"/>
              <a:gd name="T7" fmla="*/ 1445713478 h 14"/>
              <a:gd name="T8" fmla="*/ 500135009 w 10"/>
              <a:gd name="T9" fmla="*/ 1556927075 h 14"/>
              <a:gd name="T10" fmla="*/ 300079005 w 10"/>
              <a:gd name="T11" fmla="*/ 1556927075 h 14"/>
              <a:gd name="T12" fmla="*/ 200056004 w 10"/>
              <a:gd name="T13" fmla="*/ 1556927075 h 14"/>
              <a:gd name="T14" fmla="*/ 100023001 w 10"/>
              <a:gd name="T15" fmla="*/ 1445713478 h 14"/>
              <a:gd name="T16" fmla="*/ 0 w 10"/>
              <a:gd name="T17" fmla="*/ 1334510428 h 14"/>
              <a:gd name="T18" fmla="*/ 0 w 10"/>
              <a:gd name="T19" fmla="*/ 1000880184 h 14"/>
              <a:gd name="T20" fmla="*/ 0 w 10"/>
              <a:gd name="T21" fmla="*/ 0 h 14"/>
              <a:gd name="T22" fmla="*/ 400102007 w 10"/>
              <a:gd name="T23" fmla="*/ 0 h 14"/>
              <a:gd name="T24" fmla="*/ 400102007 w 10"/>
              <a:gd name="T25" fmla="*/ 1000880184 h 14"/>
              <a:gd name="T26" fmla="*/ 400102007 w 10"/>
              <a:gd name="T27" fmla="*/ 1223296831 h 14"/>
              <a:gd name="T28" fmla="*/ 500135009 w 10"/>
              <a:gd name="T29" fmla="*/ 1334510428 h 14"/>
              <a:gd name="T30" fmla="*/ 600158010 w 10"/>
              <a:gd name="T31" fmla="*/ 1223296831 h 14"/>
              <a:gd name="T32" fmla="*/ 600158010 w 10"/>
              <a:gd name="T33" fmla="*/ 1000880184 h 14"/>
              <a:gd name="T34" fmla="*/ 600158010 w 10"/>
              <a:gd name="T35" fmla="*/ 0 h 14"/>
              <a:gd name="T36" fmla="*/ 1000260017 w 10"/>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4">
                <a:moveTo>
                  <a:pt x="10" y="0"/>
                </a:moveTo>
                <a:cubicBezTo>
                  <a:pt x="10" y="14"/>
                  <a:pt x="10" y="14"/>
                  <a:pt x="10" y="14"/>
                </a:cubicBezTo>
                <a:cubicBezTo>
                  <a:pt x="6" y="14"/>
                  <a:pt x="6" y="14"/>
                  <a:pt x="6" y="14"/>
                </a:cubicBezTo>
                <a:cubicBezTo>
                  <a:pt x="6" y="13"/>
                  <a:pt x="6" y="13"/>
                  <a:pt x="6" y="13"/>
                </a:cubicBezTo>
                <a:cubicBezTo>
                  <a:pt x="5" y="13"/>
                  <a:pt x="5" y="13"/>
                  <a:pt x="5" y="14"/>
                </a:cubicBezTo>
                <a:cubicBezTo>
                  <a:pt x="4" y="14"/>
                  <a:pt x="4" y="14"/>
                  <a:pt x="3" y="14"/>
                </a:cubicBezTo>
                <a:cubicBezTo>
                  <a:pt x="3" y="14"/>
                  <a:pt x="2" y="14"/>
                  <a:pt x="2" y="14"/>
                </a:cubicBezTo>
                <a:cubicBezTo>
                  <a:pt x="1" y="13"/>
                  <a:pt x="1" y="13"/>
                  <a:pt x="1" y="13"/>
                </a:cubicBezTo>
                <a:cubicBezTo>
                  <a:pt x="1" y="12"/>
                  <a:pt x="0" y="12"/>
                  <a:pt x="0" y="12"/>
                </a:cubicBezTo>
                <a:cubicBezTo>
                  <a:pt x="0" y="11"/>
                  <a:pt x="0" y="10"/>
                  <a:pt x="0" y="9"/>
                </a:cubicBezTo>
                <a:cubicBezTo>
                  <a:pt x="0" y="0"/>
                  <a:pt x="0" y="0"/>
                  <a:pt x="0" y="0"/>
                </a:cubicBezTo>
                <a:cubicBezTo>
                  <a:pt x="4" y="0"/>
                  <a:pt x="4" y="0"/>
                  <a:pt x="4" y="0"/>
                </a:cubicBezTo>
                <a:cubicBezTo>
                  <a:pt x="4" y="9"/>
                  <a:pt x="4" y="9"/>
                  <a:pt x="4" y="9"/>
                </a:cubicBezTo>
                <a:cubicBezTo>
                  <a:pt x="4" y="10"/>
                  <a:pt x="4" y="11"/>
                  <a:pt x="4" y="11"/>
                </a:cubicBezTo>
                <a:cubicBezTo>
                  <a:pt x="5" y="11"/>
                  <a:pt x="5" y="12"/>
                  <a:pt x="5" y="12"/>
                </a:cubicBezTo>
                <a:cubicBezTo>
                  <a:pt x="5" y="12"/>
                  <a:pt x="5" y="11"/>
                  <a:pt x="6" y="11"/>
                </a:cubicBezTo>
                <a:cubicBezTo>
                  <a:pt x="6" y="11"/>
                  <a:pt x="6" y="10"/>
                  <a:pt x="6" y="9"/>
                </a:cubicBezTo>
                <a:cubicBezTo>
                  <a:pt x="6" y="0"/>
                  <a:pt x="6" y="0"/>
                  <a:pt x="6" y="0"/>
                </a:cubicBezTo>
                <a:lnTo>
                  <a:pt x="10"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3" name="Freeform 55"/>
          <p:cNvSpPr/>
          <p:nvPr/>
        </p:nvSpPr>
        <p:spPr bwMode="auto">
          <a:xfrm>
            <a:off x="3057525" y="1984375"/>
            <a:ext cx="90488" cy="147638"/>
          </a:xfrm>
          <a:custGeom>
            <a:avLst/>
            <a:gdLst>
              <a:gd name="T0" fmla="*/ 909786460 w 9"/>
              <a:gd name="T1" fmla="*/ 556046890 h 14"/>
              <a:gd name="T2" fmla="*/ 505435805 w 9"/>
              <a:gd name="T3" fmla="*/ 556046890 h 14"/>
              <a:gd name="T4" fmla="*/ 505435805 w 9"/>
              <a:gd name="T5" fmla="*/ 444833294 h 14"/>
              <a:gd name="T6" fmla="*/ 505435805 w 9"/>
              <a:gd name="T7" fmla="*/ 333630243 h 14"/>
              <a:gd name="T8" fmla="*/ 505435805 w 9"/>
              <a:gd name="T9" fmla="*/ 222416647 h 14"/>
              <a:gd name="T10" fmla="*/ 404350655 w 9"/>
              <a:gd name="T11" fmla="*/ 333630243 h 14"/>
              <a:gd name="T12" fmla="*/ 404350655 w 9"/>
              <a:gd name="T13" fmla="*/ 444833294 h 14"/>
              <a:gd name="T14" fmla="*/ 404350655 w 9"/>
              <a:gd name="T15" fmla="*/ 1112093781 h 14"/>
              <a:gd name="T16" fmla="*/ 404350655 w 9"/>
              <a:gd name="T17" fmla="*/ 1223296831 h 14"/>
              <a:gd name="T18" fmla="*/ 505435805 w 9"/>
              <a:gd name="T19" fmla="*/ 1334510428 h 14"/>
              <a:gd name="T20" fmla="*/ 505435805 w 9"/>
              <a:gd name="T21" fmla="*/ 1223296831 h 14"/>
              <a:gd name="T22" fmla="*/ 505435805 w 9"/>
              <a:gd name="T23" fmla="*/ 1112093781 h 14"/>
              <a:gd name="T24" fmla="*/ 505435805 w 9"/>
              <a:gd name="T25" fmla="*/ 889677134 h 14"/>
              <a:gd name="T26" fmla="*/ 909786460 w 9"/>
              <a:gd name="T27" fmla="*/ 889677134 h 14"/>
              <a:gd name="T28" fmla="*/ 909786460 w 9"/>
              <a:gd name="T29" fmla="*/ 1223296831 h 14"/>
              <a:gd name="T30" fmla="*/ 808701310 w 9"/>
              <a:gd name="T31" fmla="*/ 1334510428 h 14"/>
              <a:gd name="T32" fmla="*/ 707616160 w 9"/>
              <a:gd name="T33" fmla="*/ 1445713478 h 14"/>
              <a:gd name="T34" fmla="*/ 505435805 w 9"/>
              <a:gd name="T35" fmla="*/ 1556927075 h 14"/>
              <a:gd name="T36" fmla="*/ 202170300 w 9"/>
              <a:gd name="T37" fmla="*/ 1445713478 h 14"/>
              <a:gd name="T38" fmla="*/ 0 w 9"/>
              <a:gd name="T39" fmla="*/ 1334510428 h 14"/>
              <a:gd name="T40" fmla="*/ 0 w 9"/>
              <a:gd name="T41" fmla="*/ 1000880184 h 14"/>
              <a:gd name="T42" fmla="*/ 0 w 9"/>
              <a:gd name="T43" fmla="*/ 556046890 h 14"/>
              <a:gd name="T44" fmla="*/ 0 w 9"/>
              <a:gd name="T45" fmla="*/ 222416647 h 14"/>
              <a:gd name="T46" fmla="*/ 202170300 w 9"/>
              <a:gd name="T47" fmla="*/ 111213596 h 14"/>
              <a:gd name="T48" fmla="*/ 404350655 w 9"/>
              <a:gd name="T49" fmla="*/ 0 h 14"/>
              <a:gd name="T50" fmla="*/ 707616160 w 9"/>
              <a:gd name="T51" fmla="*/ 111213596 h 14"/>
              <a:gd name="T52" fmla="*/ 909786460 w 9"/>
              <a:gd name="T53" fmla="*/ 222416647 h 14"/>
              <a:gd name="T54" fmla="*/ 909786460 w 9"/>
              <a:gd name="T55" fmla="*/ 556046890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4">
                <a:moveTo>
                  <a:pt x="9" y="5"/>
                </a:moveTo>
                <a:cubicBezTo>
                  <a:pt x="5" y="5"/>
                  <a:pt x="5" y="5"/>
                  <a:pt x="5" y="5"/>
                </a:cubicBezTo>
                <a:cubicBezTo>
                  <a:pt x="5" y="4"/>
                  <a:pt x="5" y="4"/>
                  <a:pt x="5" y="4"/>
                </a:cubicBezTo>
                <a:cubicBezTo>
                  <a:pt x="5" y="3"/>
                  <a:pt x="5" y="3"/>
                  <a:pt x="5" y="3"/>
                </a:cubicBezTo>
                <a:cubicBezTo>
                  <a:pt x="5" y="3"/>
                  <a:pt x="5" y="2"/>
                  <a:pt x="5" y="2"/>
                </a:cubicBezTo>
                <a:cubicBezTo>
                  <a:pt x="4" y="2"/>
                  <a:pt x="4" y="3"/>
                  <a:pt x="4" y="3"/>
                </a:cubicBezTo>
                <a:cubicBezTo>
                  <a:pt x="4" y="3"/>
                  <a:pt x="4" y="3"/>
                  <a:pt x="4" y="4"/>
                </a:cubicBezTo>
                <a:cubicBezTo>
                  <a:pt x="4" y="10"/>
                  <a:pt x="4" y="10"/>
                  <a:pt x="4" y="10"/>
                </a:cubicBezTo>
                <a:cubicBezTo>
                  <a:pt x="4" y="11"/>
                  <a:pt x="4" y="11"/>
                  <a:pt x="4" y="11"/>
                </a:cubicBezTo>
                <a:cubicBezTo>
                  <a:pt x="4" y="11"/>
                  <a:pt x="4" y="12"/>
                  <a:pt x="5" y="12"/>
                </a:cubicBezTo>
                <a:cubicBezTo>
                  <a:pt x="5" y="12"/>
                  <a:pt x="5" y="11"/>
                  <a:pt x="5" y="11"/>
                </a:cubicBezTo>
                <a:cubicBezTo>
                  <a:pt x="5" y="11"/>
                  <a:pt x="5" y="10"/>
                  <a:pt x="5" y="10"/>
                </a:cubicBezTo>
                <a:cubicBezTo>
                  <a:pt x="5" y="8"/>
                  <a:pt x="5" y="8"/>
                  <a:pt x="5" y="8"/>
                </a:cubicBezTo>
                <a:cubicBezTo>
                  <a:pt x="9" y="8"/>
                  <a:pt x="9" y="8"/>
                  <a:pt x="9" y="8"/>
                </a:cubicBezTo>
                <a:cubicBezTo>
                  <a:pt x="9" y="9"/>
                  <a:pt x="9" y="10"/>
                  <a:pt x="9" y="11"/>
                </a:cubicBezTo>
                <a:cubicBezTo>
                  <a:pt x="9" y="11"/>
                  <a:pt x="9" y="12"/>
                  <a:pt x="8" y="12"/>
                </a:cubicBezTo>
                <a:cubicBezTo>
                  <a:pt x="8" y="13"/>
                  <a:pt x="7" y="13"/>
                  <a:pt x="7" y="13"/>
                </a:cubicBezTo>
                <a:cubicBezTo>
                  <a:pt x="6" y="14"/>
                  <a:pt x="5" y="14"/>
                  <a:pt x="5" y="14"/>
                </a:cubicBezTo>
                <a:cubicBezTo>
                  <a:pt x="3" y="14"/>
                  <a:pt x="2" y="14"/>
                  <a:pt x="2" y="13"/>
                </a:cubicBezTo>
                <a:cubicBezTo>
                  <a:pt x="1" y="13"/>
                  <a:pt x="1" y="12"/>
                  <a:pt x="0" y="12"/>
                </a:cubicBezTo>
                <a:cubicBezTo>
                  <a:pt x="0" y="11"/>
                  <a:pt x="0" y="10"/>
                  <a:pt x="0" y="9"/>
                </a:cubicBezTo>
                <a:cubicBezTo>
                  <a:pt x="0" y="5"/>
                  <a:pt x="0" y="5"/>
                  <a:pt x="0" y="5"/>
                </a:cubicBezTo>
                <a:cubicBezTo>
                  <a:pt x="0" y="4"/>
                  <a:pt x="0" y="3"/>
                  <a:pt x="0" y="2"/>
                </a:cubicBezTo>
                <a:cubicBezTo>
                  <a:pt x="1" y="2"/>
                  <a:pt x="1" y="1"/>
                  <a:pt x="2" y="1"/>
                </a:cubicBezTo>
                <a:cubicBezTo>
                  <a:pt x="3" y="0"/>
                  <a:pt x="3" y="0"/>
                  <a:pt x="4" y="0"/>
                </a:cubicBezTo>
                <a:cubicBezTo>
                  <a:pt x="6" y="0"/>
                  <a:pt x="6" y="0"/>
                  <a:pt x="7" y="1"/>
                </a:cubicBezTo>
                <a:cubicBezTo>
                  <a:pt x="8" y="1"/>
                  <a:pt x="8" y="2"/>
                  <a:pt x="9" y="2"/>
                </a:cubicBezTo>
                <a:cubicBezTo>
                  <a:pt x="9" y="3"/>
                  <a:pt x="9" y="4"/>
                  <a:pt x="9" y="5"/>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4" name="Freeform 56"/>
          <p:cNvSpPr/>
          <p:nvPr/>
        </p:nvSpPr>
        <p:spPr bwMode="auto">
          <a:xfrm>
            <a:off x="3157538" y="1974850"/>
            <a:ext cx="65087" cy="157163"/>
          </a:xfrm>
          <a:custGeom>
            <a:avLst/>
            <a:gdLst>
              <a:gd name="T0" fmla="*/ 470698336 w 6"/>
              <a:gd name="T1" fmla="*/ 0 h 15"/>
              <a:gd name="T2" fmla="*/ 470698336 w 6"/>
              <a:gd name="T3" fmla="*/ 219556711 h 15"/>
              <a:gd name="T4" fmla="*/ 706052928 w 6"/>
              <a:gd name="T5" fmla="*/ 219556711 h 15"/>
              <a:gd name="T6" fmla="*/ 706052928 w 6"/>
              <a:gd name="T7" fmla="*/ 439113422 h 15"/>
              <a:gd name="T8" fmla="*/ 470698336 w 6"/>
              <a:gd name="T9" fmla="*/ 439113422 h 15"/>
              <a:gd name="T10" fmla="*/ 470698336 w 6"/>
              <a:gd name="T11" fmla="*/ 1207567149 h 15"/>
              <a:gd name="T12" fmla="*/ 588375632 w 6"/>
              <a:gd name="T13" fmla="*/ 1317340266 h 15"/>
              <a:gd name="T14" fmla="*/ 706052928 w 6"/>
              <a:gd name="T15" fmla="*/ 1317340266 h 15"/>
              <a:gd name="T16" fmla="*/ 706052928 w 6"/>
              <a:gd name="T17" fmla="*/ 1646680571 h 15"/>
              <a:gd name="T18" fmla="*/ 470698336 w 6"/>
              <a:gd name="T19" fmla="*/ 1646680571 h 15"/>
              <a:gd name="T20" fmla="*/ 235354592 w 6"/>
              <a:gd name="T21" fmla="*/ 1646680571 h 15"/>
              <a:gd name="T22" fmla="*/ 117677296 w 6"/>
              <a:gd name="T23" fmla="*/ 1536896977 h 15"/>
              <a:gd name="T24" fmla="*/ 117677296 w 6"/>
              <a:gd name="T25" fmla="*/ 1427123860 h 15"/>
              <a:gd name="T26" fmla="*/ 0 w 6"/>
              <a:gd name="T27" fmla="*/ 1207567149 h 15"/>
              <a:gd name="T28" fmla="*/ 0 w 6"/>
              <a:gd name="T29" fmla="*/ 439113422 h 15"/>
              <a:gd name="T30" fmla="*/ 0 w 6"/>
              <a:gd name="T31" fmla="*/ 439113422 h 15"/>
              <a:gd name="T32" fmla="*/ 0 w 6"/>
              <a:gd name="T33" fmla="*/ 219556711 h 15"/>
              <a:gd name="T34" fmla="*/ 0 w 6"/>
              <a:gd name="T35" fmla="*/ 219556711 h 15"/>
              <a:gd name="T36" fmla="*/ 0 w 6"/>
              <a:gd name="T37" fmla="*/ 0 h 15"/>
              <a:gd name="T38" fmla="*/ 470698336 w 6"/>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5">
                <a:moveTo>
                  <a:pt x="4" y="0"/>
                </a:moveTo>
                <a:cubicBezTo>
                  <a:pt x="4" y="2"/>
                  <a:pt x="4" y="2"/>
                  <a:pt x="4" y="2"/>
                </a:cubicBezTo>
                <a:cubicBezTo>
                  <a:pt x="6" y="2"/>
                  <a:pt x="6" y="2"/>
                  <a:pt x="6" y="2"/>
                </a:cubicBezTo>
                <a:cubicBezTo>
                  <a:pt x="6" y="4"/>
                  <a:pt x="6" y="4"/>
                  <a:pt x="6" y="4"/>
                </a:cubicBezTo>
                <a:cubicBezTo>
                  <a:pt x="4" y="4"/>
                  <a:pt x="4" y="4"/>
                  <a:pt x="4" y="4"/>
                </a:cubicBezTo>
                <a:cubicBezTo>
                  <a:pt x="4" y="11"/>
                  <a:pt x="4" y="11"/>
                  <a:pt x="4" y="11"/>
                </a:cubicBezTo>
                <a:cubicBezTo>
                  <a:pt x="4" y="12"/>
                  <a:pt x="4" y="12"/>
                  <a:pt x="5" y="12"/>
                </a:cubicBezTo>
                <a:cubicBezTo>
                  <a:pt x="5" y="12"/>
                  <a:pt x="5" y="12"/>
                  <a:pt x="6" y="12"/>
                </a:cubicBezTo>
                <a:cubicBezTo>
                  <a:pt x="6" y="15"/>
                  <a:pt x="6" y="15"/>
                  <a:pt x="6" y="15"/>
                </a:cubicBezTo>
                <a:cubicBezTo>
                  <a:pt x="4" y="15"/>
                  <a:pt x="4" y="15"/>
                  <a:pt x="4" y="15"/>
                </a:cubicBezTo>
                <a:cubicBezTo>
                  <a:pt x="3" y="15"/>
                  <a:pt x="3" y="15"/>
                  <a:pt x="2" y="15"/>
                </a:cubicBezTo>
                <a:cubicBezTo>
                  <a:pt x="2" y="14"/>
                  <a:pt x="1" y="14"/>
                  <a:pt x="1" y="14"/>
                </a:cubicBezTo>
                <a:cubicBezTo>
                  <a:pt x="1" y="14"/>
                  <a:pt x="1" y="13"/>
                  <a:pt x="1" y="13"/>
                </a:cubicBezTo>
                <a:cubicBezTo>
                  <a:pt x="0" y="13"/>
                  <a:pt x="0" y="12"/>
                  <a:pt x="0" y="11"/>
                </a:cubicBezTo>
                <a:cubicBezTo>
                  <a:pt x="0" y="4"/>
                  <a:pt x="0" y="4"/>
                  <a:pt x="0" y="4"/>
                </a:cubicBezTo>
                <a:cubicBezTo>
                  <a:pt x="0" y="4"/>
                  <a:pt x="0" y="4"/>
                  <a:pt x="0" y="4"/>
                </a:cubicBezTo>
                <a:cubicBezTo>
                  <a:pt x="0" y="2"/>
                  <a:pt x="0" y="2"/>
                  <a:pt x="0" y="2"/>
                </a:cubicBezTo>
                <a:cubicBezTo>
                  <a:pt x="0" y="2"/>
                  <a:pt x="0" y="2"/>
                  <a:pt x="0" y="2"/>
                </a:cubicBezTo>
                <a:cubicBezTo>
                  <a:pt x="0" y="0"/>
                  <a:pt x="0" y="0"/>
                  <a:pt x="0" y="0"/>
                </a:cubicBezTo>
                <a:lnTo>
                  <a:pt x="4"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5" name="Freeform 57"/>
          <p:cNvSpPr>
            <a:spLocks noEditPoints="1"/>
          </p:cNvSpPr>
          <p:nvPr/>
        </p:nvSpPr>
        <p:spPr bwMode="auto">
          <a:xfrm>
            <a:off x="3222625" y="1954213"/>
            <a:ext cx="52388" cy="177800"/>
          </a:xfrm>
          <a:custGeom>
            <a:avLst/>
            <a:gdLst>
              <a:gd name="T0" fmla="*/ 228708545 w 12"/>
              <a:gd name="T1" fmla="*/ 0 h 41"/>
              <a:gd name="T2" fmla="*/ 228708545 w 12"/>
              <a:gd name="T3" fmla="*/ 131641385 h 41"/>
              <a:gd name="T4" fmla="*/ 0 w 12"/>
              <a:gd name="T5" fmla="*/ 131641385 h 41"/>
              <a:gd name="T6" fmla="*/ 0 w 12"/>
              <a:gd name="T7" fmla="*/ 0 h 41"/>
              <a:gd name="T8" fmla="*/ 228708545 w 12"/>
              <a:gd name="T9" fmla="*/ 0 h 41"/>
              <a:gd name="T10" fmla="*/ 228708545 w 12"/>
              <a:gd name="T11" fmla="*/ 131641385 h 41"/>
              <a:gd name="T12" fmla="*/ 228708545 w 12"/>
              <a:gd name="T13" fmla="*/ 771044878 h 41"/>
              <a:gd name="T14" fmla="*/ 0 w 12"/>
              <a:gd name="T15" fmla="*/ 771044878 h 41"/>
              <a:gd name="T16" fmla="*/ 0 w 12"/>
              <a:gd name="T17" fmla="*/ 131641385 h 41"/>
              <a:gd name="T18" fmla="*/ 228708545 w 12"/>
              <a:gd name="T19" fmla="*/ 131641385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1">
                <a:moveTo>
                  <a:pt x="12" y="0"/>
                </a:moveTo>
                <a:lnTo>
                  <a:pt x="12" y="7"/>
                </a:lnTo>
                <a:lnTo>
                  <a:pt x="0" y="7"/>
                </a:lnTo>
                <a:lnTo>
                  <a:pt x="0" y="0"/>
                </a:lnTo>
                <a:lnTo>
                  <a:pt x="12" y="0"/>
                </a:lnTo>
                <a:close/>
                <a:moveTo>
                  <a:pt x="12" y="7"/>
                </a:moveTo>
                <a:lnTo>
                  <a:pt x="12" y="41"/>
                </a:lnTo>
                <a:lnTo>
                  <a:pt x="0" y="41"/>
                </a:lnTo>
                <a:lnTo>
                  <a:pt x="0" y="7"/>
                </a:lnTo>
                <a:lnTo>
                  <a:pt x="12" y="7"/>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6" name="Freeform 58"/>
          <p:cNvSpPr>
            <a:spLocks noEditPoints="1"/>
          </p:cNvSpPr>
          <p:nvPr/>
        </p:nvSpPr>
        <p:spPr bwMode="auto">
          <a:xfrm>
            <a:off x="3282950" y="1984375"/>
            <a:ext cx="92075" cy="147638"/>
          </a:xfrm>
          <a:custGeom>
            <a:avLst/>
            <a:gdLst>
              <a:gd name="T0" fmla="*/ 941978403 w 9"/>
              <a:gd name="T1" fmla="*/ 556046890 h 14"/>
              <a:gd name="T2" fmla="*/ 941978403 w 9"/>
              <a:gd name="T3" fmla="*/ 889677134 h 14"/>
              <a:gd name="T4" fmla="*/ 941978403 w 9"/>
              <a:gd name="T5" fmla="*/ 1223296831 h 14"/>
              <a:gd name="T6" fmla="*/ 837309589 w 9"/>
              <a:gd name="T7" fmla="*/ 1334510428 h 14"/>
              <a:gd name="T8" fmla="*/ 732651006 w 9"/>
              <a:gd name="T9" fmla="*/ 1556927075 h 14"/>
              <a:gd name="T10" fmla="*/ 523323608 w 9"/>
              <a:gd name="T11" fmla="*/ 1556927075 h 14"/>
              <a:gd name="T12" fmla="*/ 209327397 w 9"/>
              <a:gd name="T13" fmla="*/ 1556927075 h 14"/>
              <a:gd name="T14" fmla="*/ 104668814 w 9"/>
              <a:gd name="T15" fmla="*/ 1445713478 h 14"/>
              <a:gd name="T16" fmla="*/ 0 w 9"/>
              <a:gd name="T17" fmla="*/ 1223296831 h 14"/>
              <a:gd name="T18" fmla="*/ 0 w 9"/>
              <a:gd name="T19" fmla="*/ 1000880184 h 14"/>
              <a:gd name="T20" fmla="*/ 0 w 9"/>
              <a:gd name="T21" fmla="*/ 556046890 h 14"/>
              <a:gd name="T22" fmla="*/ 0 w 9"/>
              <a:gd name="T23" fmla="*/ 222416647 h 14"/>
              <a:gd name="T24" fmla="*/ 209327397 w 9"/>
              <a:gd name="T25" fmla="*/ 111213596 h 14"/>
              <a:gd name="T26" fmla="*/ 418654794 w 9"/>
              <a:gd name="T27" fmla="*/ 0 h 14"/>
              <a:gd name="T28" fmla="*/ 732651006 w 9"/>
              <a:gd name="T29" fmla="*/ 111213596 h 14"/>
              <a:gd name="T30" fmla="*/ 837309589 w 9"/>
              <a:gd name="T31" fmla="*/ 222416647 h 14"/>
              <a:gd name="T32" fmla="*/ 941978403 w 9"/>
              <a:gd name="T33" fmla="*/ 333630243 h 14"/>
              <a:gd name="T34" fmla="*/ 941978403 w 9"/>
              <a:gd name="T35" fmla="*/ 556046890 h 14"/>
              <a:gd name="T36" fmla="*/ 523323608 w 9"/>
              <a:gd name="T37" fmla="*/ 444833294 h 14"/>
              <a:gd name="T38" fmla="*/ 523323608 w 9"/>
              <a:gd name="T39" fmla="*/ 333630243 h 14"/>
              <a:gd name="T40" fmla="*/ 523323608 w 9"/>
              <a:gd name="T41" fmla="*/ 222416647 h 14"/>
              <a:gd name="T42" fmla="*/ 418654794 w 9"/>
              <a:gd name="T43" fmla="*/ 333630243 h 14"/>
              <a:gd name="T44" fmla="*/ 418654794 w 9"/>
              <a:gd name="T45" fmla="*/ 444833294 h 14"/>
              <a:gd name="T46" fmla="*/ 418654794 w 9"/>
              <a:gd name="T47" fmla="*/ 1112093781 h 14"/>
              <a:gd name="T48" fmla="*/ 418654794 w 9"/>
              <a:gd name="T49" fmla="*/ 1223296831 h 14"/>
              <a:gd name="T50" fmla="*/ 523323608 w 9"/>
              <a:gd name="T51" fmla="*/ 1334510428 h 14"/>
              <a:gd name="T52" fmla="*/ 523323608 w 9"/>
              <a:gd name="T53" fmla="*/ 1223296831 h 14"/>
              <a:gd name="T54" fmla="*/ 523323608 w 9"/>
              <a:gd name="T55" fmla="*/ 1112093781 h 14"/>
              <a:gd name="T56" fmla="*/ 523323608 w 9"/>
              <a:gd name="T57" fmla="*/ 444833294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 h="14">
                <a:moveTo>
                  <a:pt x="9" y="5"/>
                </a:moveTo>
                <a:cubicBezTo>
                  <a:pt x="9" y="8"/>
                  <a:pt x="9" y="8"/>
                  <a:pt x="9" y="8"/>
                </a:cubicBezTo>
                <a:cubicBezTo>
                  <a:pt x="9" y="9"/>
                  <a:pt x="9" y="10"/>
                  <a:pt x="9" y="11"/>
                </a:cubicBezTo>
                <a:cubicBezTo>
                  <a:pt x="9" y="11"/>
                  <a:pt x="9" y="12"/>
                  <a:pt x="8" y="12"/>
                </a:cubicBezTo>
                <a:cubicBezTo>
                  <a:pt x="8" y="13"/>
                  <a:pt x="7" y="13"/>
                  <a:pt x="7" y="14"/>
                </a:cubicBezTo>
                <a:cubicBezTo>
                  <a:pt x="6" y="14"/>
                  <a:pt x="5" y="14"/>
                  <a:pt x="5" y="14"/>
                </a:cubicBezTo>
                <a:cubicBezTo>
                  <a:pt x="4" y="14"/>
                  <a:pt x="3" y="14"/>
                  <a:pt x="2" y="14"/>
                </a:cubicBezTo>
                <a:cubicBezTo>
                  <a:pt x="2" y="13"/>
                  <a:pt x="1" y="13"/>
                  <a:pt x="1" y="13"/>
                </a:cubicBezTo>
                <a:cubicBezTo>
                  <a:pt x="1" y="12"/>
                  <a:pt x="0" y="12"/>
                  <a:pt x="0" y="11"/>
                </a:cubicBezTo>
                <a:cubicBezTo>
                  <a:pt x="0" y="11"/>
                  <a:pt x="0" y="10"/>
                  <a:pt x="0" y="9"/>
                </a:cubicBezTo>
                <a:cubicBezTo>
                  <a:pt x="0" y="5"/>
                  <a:pt x="0" y="5"/>
                  <a:pt x="0" y="5"/>
                </a:cubicBezTo>
                <a:cubicBezTo>
                  <a:pt x="0" y="4"/>
                  <a:pt x="0" y="3"/>
                  <a:pt x="0" y="2"/>
                </a:cubicBezTo>
                <a:cubicBezTo>
                  <a:pt x="1" y="2"/>
                  <a:pt x="1" y="1"/>
                  <a:pt x="2" y="1"/>
                </a:cubicBezTo>
                <a:cubicBezTo>
                  <a:pt x="2" y="0"/>
                  <a:pt x="3" y="0"/>
                  <a:pt x="4" y="0"/>
                </a:cubicBezTo>
                <a:cubicBezTo>
                  <a:pt x="5" y="0"/>
                  <a:pt x="6" y="0"/>
                  <a:pt x="7" y="1"/>
                </a:cubicBezTo>
                <a:cubicBezTo>
                  <a:pt x="7" y="1"/>
                  <a:pt x="8" y="1"/>
                  <a:pt x="8" y="2"/>
                </a:cubicBezTo>
                <a:cubicBezTo>
                  <a:pt x="9" y="2"/>
                  <a:pt x="9" y="2"/>
                  <a:pt x="9" y="3"/>
                </a:cubicBezTo>
                <a:cubicBezTo>
                  <a:pt x="9" y="3"/>
                  <a:pt x="9" y="4"/>
                  <a:pt x="9" y="5"/>
                </a:cubicBezTo>
                <a:close/>
                <a:moveTo>
                  <a:pt x="5" y="4"/>
                </a:moveTo>
                <a:cubicBezTo>
                  <a:pt x="5" y="3"/>
                  <a:pt x="5" y="3"/>
                  <a:pt x="5" y="3"/>
                </a:cubicBezTo>
                <a:cubicBezTo>
                  <a:pt x="5" y="3"/>
                  <a:pt x="5" y="2"/>
                  <a:pt x="5" y="2"/>
                </a:cubicBezTo>
                <a:cubicBezTo>
                  <a:pt x="4" y="2"/>
                  <a:pt x="4" y="3"/>
                  <a:pt x="4" y="3"/>
                </a:cubicBezTo>
                <a:cubicBezTo>
                  <a:pt x="4" y="3"/>
                  <a:pt x="4" y="3"/>
                  <a:pt x="4" y="4"/>
                </a:cubicBezTo>
                <a:cubicBezTo>
                  <a:pt x="4" y="10"/>
                  <a:pt x="4" y="10"/>
                  <a:pt x="4" y="10"/>
                </a:cubicBezTo>
                <a:cubicBezTo>
                  <a:pt x="4" y="11"/>
                  <a:pt x="4" y="11"/>
                  <a:pt x="4" y="11"/>
                </a:cubicBezTo>
                <a:cubicBezTo>
                  <a:pt x="4" y="11"/>
                  <a:pt x="4" y="12"/>
                  <a:pt x="5" y="12"/>
                </a:cubicBezTo>
                <a:cubicBezTo>
                  <a:pt x="5" y="12"/>
                  <a:pt x="5" y="11"/>
                  <a:pt x="5" y="11"/>
                </a:cubicBezTo>
                <a:cubicBezTo>
                  <a:pt x="5" y="11"/>
                  <a:pt x="5" y="11"/>
                  <a:pt x="5" y="10"/>
                </a:cubicBezTo>
                <a:lnTo>
                  <a:pt x="5" y="4"/>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7" name="Freeform 59"/>
          <p:cNvSpPr/>
          <p:nvPr/>
        </p:nvSpPr>
        <p:spPr bwMode="auto">
          <a:xfrm>
            <a:off x="3387725" y="1984375"/>
            <a:ext cx="100013" cy="147638"/>
          </a:xfrm>
          <a:custGeom>
            <a:avLst/>
            <a:gdLst>
              <a:gd name="T0" fmla="*/ 500135009 w 10"/>
              <a:gd name="T1" fmla="*/ 0 h 14"/>
              <a:gd name="T2" fmla="*/ 500135009 w 10"/>
              <a:gd name="T3" fmla="*/ 222416647 h 14"/>
              <a:gd name="T4" fmla="*/ 600158010 w 10"/>
              <a:gd name="T5" fmla="*/ 0 h 14"/>
              <a:gd name="T6" fmla="*/ 700181012 w 10"/>
              <a:gd name="T7" fmla="*/ 0 h 14"/>
              <a:gd name="T8" fmla="*/ 900237016 w 10"/>
              <a:gd name="T9" fmla="*/ 111213596 h 14"/>
              <a:gd name="T10" fmla="*/ 1000260017 w 10"/>
              <a:gd name="T11" fmla="*/ 222416647 h 14"/>
              <a:gd name="T12" fmla="*/ 1000260017 w 10"/>
              <a:gd name="T13" fmla="*/ 444833294 h 14"/>
              <a:gd name="T14" fmla="*/ 1000260017 w 10"/>
              <a:gd name="T15" fmla="*/ 1556927075 h 14"/>
              <a:gd name="T16" fmla="*/ 600158010 w 10"/>
              <a:gd name="T17" fmla="*/ 1556927075 h 14"/>
              <a:gd name="T18" fmla="*/ 600158010 w 10"/>
              <a:gd name="T19" fmla="*/ 444833294 h 14"/>
              <a:gd name="T20" fmla="*/ 600158010 w 10"/>
              <a:gd name="T21" fmla="*/ 333630243 h 14"/>
              <a:gd name="T22" fmla="*/ 500135009 w 10"/>
              <a:gd name="T23" fmla="*/ 222416647 h 14"/>
              <a:gd name="T24" fmla="*/ 500135009 w 10"/>
              <a:gd name="T25" fmla="*/ 333630243 h 14"/>
              <a:gd name="T26" fmla="*/ 500135009 w 10"/>
              <a:gd name="T27" fmla="*/ 556046890 h 14"/>
              <a:gd name="T28" fmla="*/ 500135009 w 10"/>
              <a:gd name="T29" fmla="*/ 1556927075 h 14"/>
              <a:gd name="T30" fmla="*/ 0 w 10"/>
              <a:gd name="T31" fmla="*/ 1556927075 h 14"/>
              <a:gd name="T32" fmla="*/ 0 w 10"/>
              <a:gd name="T33" fmla="*/ 0 h 14"/>
              <a:gd name="T34" fmla="*/ 500135009 w 10"/>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4">
                <a:moveTo>
                  <a:pt x="5" y="0"/>
                </a:moveTo>
                <a:cubicBezTo>
                  <a:pt x="5" y="2"/>
                  <a:pt x="5" y="2"/>
                  <a:pt x="5" y="2"/>
                </a:cubicBezTo>
                <a:cubicBezTo>
                  <a:pt x="5" y="1"/>
                  <a:pt x="5" y="1"/>
                  <a:pt x="6" y="0"/>
                </a:cubicBezTo>
                <a:cubicBezTo>
                  <a:pt x="6" y="0"/>
                  <a:pt x="6" y="0"/>
                  <a:pt x="7" y="0"/>
                </a:cubicBezTo>
                <a:cubicBezTo>
                  <a:pt x="8" y="0"/>
                  <a:pt x="8" y="0"/>
                  <a:pt x="9" y="1"/>
                </a:cubicBezTo>
                <a:cubicBezTo>
                  <a:pt x="9" y="1"/>
                  <a:pt x="9" y="1"/>
                  <a:pt x="10" y="2"/>
                </a:cubicBezTo>
                <a:cubicBezTo>
                  <a:pt x="10" y="2"/>
                  <a:pt x="10" y="3"/>
                  <a:pt x="10" y="4"/>
                </a:cubicBezTo>
                <a:cubicBezTo>
                  <a:pt x="10" y="14"/>
                  <a:pt x="10" y="14"/>
                  <a:pt x="10" y="14"/>
                </a:cubicBezTo>
                <a:cubicBezTo>
                  <a:pt x="6" y="14"/>
                  <a:pt x="6" y="14"/>
                  <a:pt x="6" y="14"/>
                </a:cubicBezTo>
                <a:cubicBezTo>
                  <a:pt x="6" y="4"/>
                  <a:pt x="6" y="4"/>
                  <a:pt x="6" y="4"/>
                </a:cubicBezTo>
                <a:cubicBezTo>
                  <a:pt x="6" y="4"/>
                  <a:pt x="6" y="3"/>
                  <a:pt x="6" y="3"/>
                </a:cubicBezTo>
                <a:cubicBezTo>
                  <a:pt x="6" y="3"/>
                  <a:pt x="5" y="2"/>
                  <a:pt x="5" y="2"/>
                </a:cubicBezTo>
                <a:cubicBezTo>
                  <a:pt x="5" y="2"/>
                  <a:pt x="5" y="3"/>
                  <a:pt x="5" y="3"/>
                </a:cubicBezTo>
                <a:cubicBezTo>
                  <a:pt x="5" y="3"/>
                  <a:pt x="5" y="4"/>
                  <a:pt x="5" y="5"/>
                </a:cubicBezTo>
                <a:cubicBezTo>
                  <a:pt x="5" y="14"/>
                  <a:pt x="5" y="14"/>
                  <a:pt x="5" y="14"/>
                </a:cubicBezTo>
                <a:cubicBezTo>
                  <a:pt x="0" y="14"/>
                  <a:pt x="0" y="14"/>
                  <a:pt x="0" y="14"/>
                </a:cubicBezTo>
                <a:cubicBezTo>
                  <a:pt x="0" y="0"/>
                  <a:pt x="0" y="0"/>
                  <a:pt x="0" y="0"/>
                </a:cubicBezTo>
                <a:lnTo>
                  <a:pt x="5"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48" name="Rectangle 60"/>
          <p:cNvSpPr>
            <a:spLocks noChangeArrowheads="1"/>
          </p:cNvSpPr>
          <p:nvPr/>
        </p:nvSpPr>
        <p:spPr bwMode="auto">
          <a:xfrm>
            <a:off x="4470400" y="1954213"/>
            <a:ext cx="38100" cy="17780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49" name="Freeform 61"/>
          <p:cNvSpPr/>
          <p:nvPr/>
        </p:nvSpPr>
        <p:spPr bwMode="auto">
          <a:xfrm>
            <a:off x="4522788" y="1984375"/>
            <a:ext cx="100012" cy="147638"/>
          </a:xfrm>
          <a:custGeom>
            <a:avLst/>
            <a:gdLst>
              <a:gd name="T0" fmla="*/ 400098006 w 10"/>
              <a:gd name="T1" fmla="*/ 0 h 14"/>
              <a:gd name="T2" fmla="*/ 400098006 w 10"/>
              <a:gd name="T3" fmla="*/ 222416647 h 14"/>
              <a:gd name="T4" fmla="*/ 500120007 w 10"/>
              <a:gd name="T5" fmla="*/ 0 h 14"/>
              <a:gd name="T6" fmla="*/ 700164010 w 10"/>
              <a:gd name="T7" fmla="*/ 0 h 14"/>
              <a:gd name="T8" fmla="*/ 900218013 w 10"/>
              <a:gd name="T9" fmla="*/ 111213596 h 14"/>
              <a:gd name="T10" fmla="*/ 1000240014 w 10"/>
              <a:gd name="T11" fmla="*/ 222416647 h 14"/>
              <a:gd name="T12" fmla="*/ 1000240014 w 10"/>
              <a:gd name="T13" fmla="*/ 444833294 h 14"/>
              <a:gd name="T14" fmla="*/ 1000240014 w 10"/>
              <a:gd name="T15" fmla="*/ 1556927075 h 14"/>
              <a:gd name="T16" fmla="*/ 600142008 w 10"/>
              <a:gd name="T17" fmla="*/ 1556927075 h 14"/>
              <a:gd name="T18" fmla="*/ 600142008 w 10"/>
              <a:gd name="T19" fmla="*/ 444833294 h 14"/>
              <a:gd name="T20" fmla="*/ 600142008 w 10"/>
              <a:gd name="T21" fmla="*/ 333630243 h 14"/>
              <a:gd name="T22" fmla="*/ 500120007 w 10"/>
              <a:gd name="T23" fmla="*/ 222416647 h 14"/>
              <a:gd name="T24" fmla="*/ 500120007 w 10"/>
              <a:gd name="T25" fmla="*/ 333630243 h 14"/>
              <a:gd name="T26" fmla="*/ 400098006 w 10"/>
              <a:gd name="T27" fmla="*/ 556046890 h 14"/>
              <a:gd name="T28" fmla="*/ 400098006 w 10"/>
              <a:gd name="T29" fmla="*/ 1556927075 h 14"/>
              <a:gd name="T30" fmla="*/ 0 w 10"/>
              <a:gd name="T31" fmla="*/ 1556927075 h 14"/>
              <a:gd name="T32" fmla="*/ 0 w 10"/>
              <a:gd name="T33" fmla="*/ 0 h 14"/>
              <a:gd name="T34" fmla="*/ 400098006 w 10"/>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4">
                <a:moveTo>
                  <a:pt x="4" y="0"/>
                </a:moveTo>
                <a:cubicBezTo>
                  <a:pt x="4" y="2"/>
                  <a:pt x="4" y="2"/>
                  <a:pt x="4" y="2"/>
                </a:cubicBezTo>
                <a:cubicBezTo>
                  <a:pt x="5" y="1"/>
                  <a:pt x="5" y="1"/>
                  <a:pt x="5" y="0"/>
                </a:cubicBezTo>
                <a:cubicBezTo>
                  <a:pt x="6" y="0"/>
                  <a:pt x="6" y="0"/>
                  <a:pt x="7" y="0"/>
                </a:cubicBezTo>
                <a:cubicBezTo>
                  <a:pt x="8" y="0"/>
                  <a:pt x="8" y="0"/>
                  <a:pt x="9" y="1"/>
                </a:cubicBezTo>
                <a:cubicBezTo>
                  <a:pt x="9" y="1"/>
                  <a:pt x="9" y="1"/>
                  <a:pt x="10" y="2"/>
                </a:cubicBezTo>
                <a:cubicBezTo>
                  <a:pt x="10" y="2"/>
                  <a:pt x="10" y="3"/>
                  <a:pt x="10" y="4"/>
                </a:cubicBezTo>
                <a:cubicBezTo>
                  <a:pt x="10" y="14"/>
                  <a:pt x="10" y="14"/>
                  <a:pt x="10" y="14"/>
                </a:cubicBezTo>
                <a:cubicBezTo>
                  <a:pt x="6" y="14"/>
                  <a:pt x="6" y="14"/>
                  <a:pt x="6" y="14"/>
                </a:cubicBezTo>
                <a:cubicBezTo>
                  <a:pt x="6" y="4"/>
                  <a:pt x="6" y="4"/>
                  <a:pt x="6" y="4"/>
                </a:cubicBezTo>
                <a:cubicBezTo>
                  <a:pt x="6" y="3"/>
                  <a:pt x="6" y="3"/>
                  <a:pt x="6" y="3"/>
                </a:cubicBezTo>
                <a:cubicBezTo>
                  <a:pt x="6" y="2"/>
                  <a:pt x="5" y="2"/>
                  <a:pt x="5" y="2"/>
                </a:cubicBezTo>
                <a:cubicBezTo>
                  <a:pt x="5" y="2"/>
                  <a:pt x="5" y="3"/>
                  <a:pt x="5" y="3"/>
                </a:cubicBezTo>
                <a:cubicBezTo>
                  <a:pt x="4" y="3"/>
                  <a:pt x="4" y="4"/>
                  <a:pt x="4" y="5"/>
                </a:cubicBezTo>
                <a:cubicBezTo>
                  <a:pt x="4" y="14"/>
                  <a:pt x="4" y="14"/>
                  <a:pt x="4" y="14"/>
                </a:cubicBezTo>
                <a:cubicBezTo>
                  <a:pt x="0" y="14"/>
                  <a:pt x="0" y="14"/>
                  <a:pt x="0" y="14"/>
                </a:cubicBezTo>
                <a:cubicBezTo>
                  <a:pt x="0" y="0"/>
                  <a:pt x="0" y="0"/>
                  <a:pt x="0" y="0"/>
                </a:cubicBezTo>
                <a:lnTo>
                  <a:pt x="4"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0" name="Freeform 62"/>
          <p:cNvSpPr>
            <a:spLocks noEditPoints="1"/>
          </p:cNvSpPr>
          <p:nvPr/>
        </p:nvSpPr>
        <p:spPr bwMode="auto">
          <a:xfrm>
            <a:off x="4635500" y="1954213"/>
            <a:ext cx="90488" cy="177800"/>
          </a:xfrm>
          <a:custGeom>
            <a:avLst/>
            <a:gdLst>
              <a:gd name="T0" fmla="*/ 909786460 w 9"/>
              <a:gd name="T1" fmla="*/ 0 h 17"/>
              <a:gd name="T2" fmla="*/ 909786460 w 9"/>
              <a:gd name="T3" fmla="*/ 1859578824 h 17"/>
              <a:gd name="T4" fmla="*/ 505435805 w 9"/>
              <a:gd name="T5" fmla="*/ 1859578824 h 17"/>
              <a:gd name="T6" fmla="*/ 505435805 w 9"/>
              <a:gd name="T7" fmla="*/ 1750189988 h 17"/>
              <a:gd name="T8" fmla="*/ 404350655 w 9"/>
              <a:gd name="T9" fmla="*/ 1750189988 h 17"/>
              <a:gd name="T10" fmla="*/ 303265505 w 9"/>
              <a:gd name="T11" fmla="*/ 1859578824 h 17"/>
              <a:gd name="T12" fmla="*/ 101085150 w 9"/>
              <a:gd name="T13" fmla="*/ 1750189988 h 17"/>
              <a:gd name="T14" fmla="*/ 0 w 9"/>
              <a:gd name="T15" fmla="*/ 1640801153 h 17"/>
              <a:gd name="T16" fmla="*/ 0 w 9"/>
              <a:gd name="T17" fmla="*/ 1422033941 h 17"/>
              <a:gd name="T18" fmla="*/ 0 w 9"/>
              <a:gd name="T19" fmla="*/ 765711388 h 17"/>
              <a:gd name="T20" fmla="*/ 0 w 9"/>
              <a:gd name="T21" fmla="*/ 546933718 h 17"/>
              <a:gd name="T22" fmla="*/ 101085150 w 9"/>
              <a:gd name="T23" fmla="*/ 437544882 h 17"/>
              <a:gd name="T24" fmla="*/ 303265505 w 9"/>
              <a:gd name="T25" fmla="*/ 328156047 h 17"/>
              <a:gd name="T26" fmla="*/ 404350655 w 9"/>
              <a:gd name="T27" fmla="*/ 328156047 h 17"/>
              <a:gd name="T28" fmla="*/ 505435805 w 9"/>
              <a:gd name="T29" fmla="*/ 437544882 h 17"/>
              <a:gd name="T30" fmla="*/ 505435805 w 9"/>
              <a:gd name="T31" fmla="*/ 0 h 17"/>
              <a:gd name="T32" fmla="*/ 909786460 w 9"/>
              <a:gd name="T33" fmla="*/ 0 h 17"/>
              <a:gd name="T34" fmla="*/ 505435805 w 9"/>
              <a:gd name="T35" fmla="*/ 765711388 h 17"/>
              <a:gd name="T36" fmla="*/ 505435805 w 9"/>
              <a:gd name="T37" fmla="*/ 656322553 h 17"/>
              <a:gd name="T38" fmla="*/ 505435805 w 9"/>
              <a:gd name="T39" fmla="*/ 546933718 h 17"/>
              <a:gd name="T40" fmla="*/ 404350655 w 9"/>
              <a:gd name="T41" fmla="*/ 656322553 h 17"/>
              <a:gd name="T42" fmla="*/ 404350655 w 9"/>
              <a:gd name="T43" fmla="*/ 765711388 h 17"/>
              <a:gd name="T44" fmla="*/ 404350655 w 9"/>
              <a:gd name="T45" fmla="*/ 1422033941 h 17"/>
              <a:gd name="T46" fmla="*/ 404350655 w 9"/>
              <a:gd name="T47" fmla="*/ 1531422776 h 17"/>
              <a:gd name="T48" fmla="*/ 505435805 w 9"/>
              <a:gd name="T49" fmla="*/ 1531422776 h 17"/>
              <a:gd name="T50" fmla="*/ 505435805 w 9"/>
              <a:gd name="T51" fmla="*/ 1531422776 h 17"/>
              <a:gd name="T52" fmla="*/ 505435805 w 9"/>
              <a:gd name="T53" fmla="*/ 1422033941 h 17"/>
              <a:gd name="T54" fmla="*/ 505435805 w 9"/>
              <a:gd name="T55" fmla="*/ 765711388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7">
                <a:moveTo>
                  <a:pt x="9" y="0"/>
                </a:moveTo>
                <a:cubicBezTo>
                  <a:pt x="9" y="17"/>
                  <a:pt x="9" y="17"/>
                  <a:pt x="9" y="17"/>
                </a:cubicBezTo>
                <a:cubicBezTo>
                  <a:pt x="5" y="17"/>
                  <a:pt x="5" y="17"/>
                  <a:pt x="5" y="17"/>
                </a:cubicBezTo>
                <a:cubicBezTo>
                  <a:pt x="5" y="16"/>
                  <a:pt x="5" y="16"/>
                  <a:pt x="5" y="16"/>
                </a:cubicBezTo>
                <a:cubicBezTo>
                  <a:pt x="5" y="16"/>
                  <a:pt x="4" y="16"/>
                  <a:pt x="4" y="16"/>
                </a:cubicBezTo>
                <a:cubicBezTo>
                  <a:pt x="4" y="17"/>
                  <a:pt x="3" y="17"/>
                  <a:pt x="3" y="17"/>
                </a:cubicBezTo>
                <a:cubicBezTo>
                  <a:pt x="2" y="17"/>
                  <a:pt x="1" y="17"/>
                  <a:pt x="1" y="16"/>
                </a:cubicBezTo>
                <a:cubicBezTo>
                  <a:pt x="1" y="16"/>
                  <a:pt x="0" y="16"/>
                  <a:pt x="0" y="15"/>
                </a:cubicBezTo>
                <a:cubicBezTo>
                  <a:pt x="0" y="15"/>
                  <a:pt x="0" y="14"/>
                  <a:pt x="0" y="13"/>
                </a:cubicBezTo>
                <a:cubicBezTo>
                  <a:pt x="0" y="7"/>
                  <a:pt x="0" y="7"/>
                  <a:pt x="0" y="7"/>
                </a:cubicBezTo>
                <a:cubicBezTo>
                  <a:pt x="0" y="6"/>
                  <a:pt x="0" y="5"/>
                  <a:pt x="0" y="5"/>
                </a:cubicBezTo>
                <a:cubicBezTo>
                  <a:pt x="0" y="4"/>
                  <a:pt x="1" y="4"/>
                  <a:pt x="1" y="4"/>
                </a:cubicBezTo>
                <a:cubicBezTo>
                  <a:pt x="2" y="3"/>
                  <a:pt x="2" y="3"/>
                  <a:pt x="3" y="3"/>
                </a:cubicBezTo>
                <a:cubicBezTo>
                  <a:pt x="3" y="3"/>
                  <a:pt x="4" y="3"/>
                  <a:pt x="4" y="3"/>
                </a:cubicBezTo>
                <a:cubicBezTo>
                  <a:pt x="5" y="3"/>
                  <a:pt x="5" y="4"/>
                  <a:pt x="5" y="4"/>
                </a:cubicBezTo>
                <a:cubicBezTo>
                  <a:pt x="5" y="0"/>
                  <a:pt x="5" y="0"/>
                  <a:pt x="5" y="0"/>
                </a:cubicBezTo>
                <a:cubicBezTo>
                  <a:pt x="9" y="0"/>
                  <a:pt x="9" y="0"/>
                  <a:pt x="9" y="0"/>
                </a:cubicBezTo>
                <a:close/>
                <a:moveTo>
                  <a:pt x="5" y="7"/>
                </a:moveTo>
                <a:cubicBezTo>
                  <a:pt x="5" y="6"/>
                  <a:pt x="5" y="6"/>
                  <a:pt x="5" y="6"/>
                </a:cubicBezTo>
                <a:cubicBezTo>
                  <a:pt x="5" y="5"/>
                  <a:pt x="5" y="5"/>
                  <a:pt x="5" y="5"/>
                </a:cubicBezTo>
                <a:cubicBezTo>
                  <a:pt x="4" y="5"/>
                  <a:pt x="4" y="5"/>
                  <a:pt x="4" y="6"/>
                </a:cubicBezTo>
                <a:cubicBezTo>
                  <a:pt x="4" y="6"/>
                  <a:pt x="4" y="6"/>
                  <a:pt x="4" y="7"/>
                </a:cubicBezTo>
                <a:cubicBezTo>
                  <a:pt x="4" y="13"/>
                  <a:pt x="4" y="13"/>
                  <a:pt x="4" y="13"/>
                </a:cubicBezTo>
                <a:cubicBezTo>
                  <a:pt x="4" y="14"/>
                  <a:pt x="4" y="14"/>
                  <a:pt x="4" y="14"/>
                </a:cubicBezTo>
                <a:cubicBezTo>
                  <a:pt x="4" y="14"/>
                  <a:pt x="4" y="14"/>
                  <a:pt x="5" y="14"/>
                </a:cubicBezTo>
                <a:cubicBezTo>
                  <a:pt x="5" y="14"/>
                  <a:pt x="5" y="14"/>
                  <a:pt x="5" y="14"/>
                </a:cubicBezTo>
                <a:cubicBezTo>
                  <a:pt x="5" y="14"/>
                  <a:pt x="5" y="13"/>
                  <a:pt x="5" y="13"/>
                </a:cubicBezTo>
                <a:lnTo>
                  <a:pt x="5" y="7"/>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1" name="Freeform 63"/>
          <p:cNvSpPr/>
          <p:nvPr/>
        </p:nvSpPr>
        <p:spPr bwMode="auto">
          <a:xfrm>
            <a:off x="4748213" y="1984375"/>
            <a:ext cx="92075" cy="147638"/>
          </a:xfrm>
          <a:custGeom>
            <a:avLst/>
            <a:gdLst>
              <a:gd name="T0" fmla="*/ 941978403 w 9"/>
              <a:gd name="T1" fmla="*/ 0 h 14"/>
              <a:gd name="T2" fmla="*/ 941978403 w 9"/>
              <a:gd name="T3" fmla="*/ 1556927075 h 14"/>
              <a:gd name="T4" fmla="*/ 523323608 w 9"/>
              <a:gd name="T5" fmla="*/ 1556927075 h 14"/>
              <a:gd name="T6" fmla="*/ 523323608 w 9"/>
              <a:gd name="T7" fmla="*/ 1334510428 h 14"/>
              <a:gd name="T8" fmla="*/ 418654794 w 9"/>
              <a:gd name="T9" fmla="*/ 1445713478 h 14"/>
              <a:gd name="T10" fmla="*/ 209327397 w 9"/>
              <a:gd name="T11" fmla="*/ 1556927075 h 14"/>
              <a:gd name="T12" fmla="*/ 104668814 w 9"/>
              <a:gd name="T13" fmla="*/ 1445713478 h 14"/>
              <a:gd name="T14" fmla="*/ 0 w 9"/>
              <a:gd name="T15" fmla="*/ 1445713478 h 14"/>
              <a:gd name="T16" fmla="*/ 0 w 9"/>
              <a:gd name="T17" fmla="*/ 1223296831 h 14"/>
              <a:gd name="T18" fmla="*/ 0 w 9"/>
              <a:gd name="T19" fmla="*/ 1000880184 h 14"/>
              <a:gd name="T20" fmla="*/ 0 w 9"/>
              <a:gd name="T21" fmla="*/ 0 h 14"/>
              <a:gd name="T22" fmla="*/ 418654794 w 9"/>
              <a:gd name="T23" fmla="*/ 0 h 14"/>
              <a:gd name="T24" fmla="*/ 418654794 w 9"/>
              <a:gd name="T25" fmla="*/ 1000880184 h 14"/>
              <a:gd name="T26" fmla="*/ 418654794 w 9"/>
              <a:gd name="T27" fmla="*/ 1223296831 h 14"/>
              <a:gd name="T28" fmla="*/ 418654794 w 9"/>
              <a:gd name="T29" fmla="*/ 1223296831 h 14"/>
              <a:gd name="T30" fmla="*/ 523323608 w 9"/>
              <a:gd name="T31" fmla="*/ 1223296831 h 14"/>
              <a:gd name="T32" fmla="*/ 523323608 w 9"/>
              <a:gd name="T33" fmla="*/ 1000880184 h 14"/>
              <a:gd name="T34" fmla="*/ 523323608 w 9"/>
              <a:gd name="T35" fmla="*/ 0 h 14"/>
              <a:gd name="T36" fmla="*/ 941978403 w 9"/>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4">
                <a:moveTo>
                  <a:pt x="9" y="0"/>
                </a:moveTo>
                <a:cubicBezTo>
                  <a:pt x="9" y="14"/>
                  <a:pt x="9" y="14"/>
                  <a:pt x="9" y="14"/>
                </a:cubicBezTo>
                <a:cubicBezTo>
                  <a:pt x="5" y="14"/>
                  <a:pt x="5" y="14"/>
                  <a:pt x="5" y="14"/>
                </a:cubicBezTo>
                <a:cubicBezTo>
                  <a:pt x="5" y="12"/>
                  <a:pt x="5" y="12"/>
                  <a:pt x="5" y="12"/>
                </a:cubicBezTo>
                <a:cubicBezTo>
                  <a:pt x="5" y="13"/>
                  <a:pt x="4" y="13"/>
                  <a:pt x="4" y="13"/>
                </a:cubicBezTo>
                <a:cubicBezTo>
                  <a:pt x="3" y="14"/>
                  <a:pt x="3" y="14"/>
                  <a:pt x="2" y="14"/>
                </a:cubicBezTo>
                <a:cubicBezTo>
                  <a:pt x="2" y="14"/>
                  <a:pt x="1" y="14"/>
                  <a:pt x="1" y="13"/>
                </a:cubicBezTo>
                <a:cubicBezTo>
                  <a:pt x="1" y="13"/>
                  <a:pt x="0" y="13"/>
                  <a:pt x="0" y="13"/>
                </a:cubicBezTo>
                <a:cubicBezTo>
                  <a:pt x="0" y="12"/>
                  <a:pt x="0" y="12"/>
                  <a:pt x="0" y="11"/>
                </a:cubicBezTo>
                <a:cubicBezTo>
                  <a:pt x="0" y="11"/>
                  <a:pt x="0" y="10"/>
                  <a:pt x="0" y="9"/>
                </a:cubicBezTo>
                <a:cubicBezTo>
                  <a:pt x="0" y="0"/>
                  <a:pt x="0" y="0"/>
                  <a:pt x="0" y="0"/>
                </a:cubicBezTo>
                <a:cubicBezTo>
                  <a:pt x="4" y="0"/>
                  <a:pt x="4" y="0"/>
                  <a:pt x="4" y="0"/>
                </a:cubicBezTo>
                <a:cubicBezTo>
                  <a:pt x="4" y="9"/>
                  <a:pt x="4" y="9"/>
                  <a:pt x="4" y="9"/>
                </a:cubicBezTo>
                <a:cubicBezTo>
                  <a:pt x="4" y="10"/>
                  <a:pt x="4" y="11"/>
                  <a:pt x="4" y="11"/>
                </a:cubicBezTo>
                <a:cubicBezTo>
                  <a:pt x="4" y="11"/>
                  <a:pt x="4" y="11"/>
                  <a:pt x="4" y="11"/>
                </a:cubicBezTo>
                <a:cubicBezTo>
                  <a:pt x="5" y="11"/>
                  <a:pt x="5" y="11"/>
                  <a:pt x="5" y="11"/>
                </a:cubicBezTo>
                <a:cubicBezTo>
                  <a:pt x="5" y="11"/>
                  <a:pt x="5" y="10"/>
                  <a:pt x="5" y="9"/>
                </a:cubicBezTo>
                <a:cubicBezTo>
                  <a:pt x="5" y="0"/>
                  <a:pt x="5" y="0"/>
                  <a:pt x="5" y="0"/>
                </a:cubicBezTo>
                <a:lnTo>
                  <a:pt x="9"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2" name="Freeform 64"/>
          <p:cNvSpPr/>
          <p:nvPr/>
        </p:nvSpPr>
        <p:spPr bwMode="auto">
          <a:xfrm>
            <a:off x="4848225" y="1984375"/>
            <a:ext cx="95250" cy="147638"/>
          </a:xfrm>
          <a:custGeom>
            <a:avLst/>
            <a:gdLst>
              <a:gd name="T0" fmla="*/ 1008062500 w 9"/>
              <a:gd name="T1" fmla="*/ 556046890 h 14"/>
              <a:gd name="T2" fmla="*/ 560038250 w 9"/>
              <a:gd name="T3" fmla="*/ 556046890 h 14"/>
              <a:gd name="T4" fmla="*/ 560038250 w 9"/>
              <a:gd name="T5" fmla="*/ 444833294 h 14"/>
              <a:gd name="T6" fmla="*/ 560038250 w 9"/>
              <a:gd name="T7" fmla="*/ 333630243 h 14"/>
              <a:gd name="T8" fmla="*/ 448024250 w 9"/>
              <a:gd name="T9" fmla="*/ 222416647 h 14"/>
              <a:gd name="T10" fmla="*/ 448024250 w 9"/>
              <a:gd name="T11" fmla="*/ 333630243 h 14"/>
              <a:gd name="T12" fmla="*/ 448024250 w 9"/>
              <a:gd name="T13" fmla="*/ 333630243 h 14"/>
              <a:gd name="T14" fmla="*/ 448024250 w 9"/>
              <a:gd name="T15" fmla="*/ 444833294 h 14"/>
              <a:gd name="T16" fmla="*/ 448024250 w 9"/>
              <a:gd name="T17" fmla="*/ 556046890 h 14"/>
              <a:gd name="T18" fmla="*/ 672041667 w 9"/>
              <a:gd name="T19" fmla="*/ 667249941 h 14"/>
              <a:gd name="T20" fmla="*/ 896059083 w 9"/>
              <a:gd name="T21" fmla="*/ 778463537 h 14"/>
              <a:gd name="T22" fmla="*/ 1008062500 w 9"/>
              <a:gd name="T23" fmla="*/ 1112093781 h 14"/>
              <a:gd name="T24" fmla="*/ 896059083 w 9"/>
              <a:gd name="T25" fmla="*/ 1334510428 h 14"/>
              <a:gd name="T26" fmla="*/ 784045083 w 9"/>
              <a:gd name="T27" fmla="*/ 1445713478 h 14"/>
              <a:gd name="T28" fmla="*/ 560038250 w 9"/>
              <a:gd name="T29" fmla="*/ 1556927075 h 14"/>
              <a:gd name="T30" fmla="*/ 224017417 w 9"/>
              <a:gd name="T31" fmla="*/ 1445713478 h 14"/>
              <a:gd name="T32" fmla="*/ 112003417 w 9"/>
              <a:gd name="T33" fmla="*/ 1334510428 h 14"/>
              <a:gd name="T34" fmla="*/ 0 w 9"/>
              <a:gd name="T35" fmla="*/ 1112093781 h 14"/>
              <a:gd name="T36" fmla="*/ 0 w 9"/>
              <a:gd name="T37" fmla="*/ 1000880184 h 14"/>
              <a:gd name="T38" fmla="*/ 448024250 w 9"/>
              <a:gd name="T39" fmla="*/ 1000880184 h 14"/>
              <a:gd name="T40" fmla="*/ 448024250 w 9"/>
              <a:gd name="T41" fmla="*/ 1112093781 h 14"/>
              <a:gd name="T42" fmla="*/ 448024250 w 9"/>
              <a:gd name="T43" fmla="*/ 1223296831 h 14"/>
              <a:gd name="T44" fmla="*/ 448024250 w 9"/>
              <a:gd name="T45" fmla="*/ 1223296831 h 14"/>
              <a:gd name="T46" fmla="*/ 560038250 w 9"/>
              <a:gd name="T47" fmla="*/ 1223296831 h 14"/>
              <a:gd name="T48" fmla="*/ 560038250 w 9"/>
              <a:gd name="T49" fmla="*/ 1112093781 h 14"/>
              <a:gd name="T50" fmla="*/ 560038250 w 9"/>
              <a:gd name="T51" fmla="*/ 1000880184 h 14"/>
              <a:gd name="T52" fmla="*/ 336020833 w 9"/>
              <a:gd name="T53" fmla="*/ 889677134 h 14"/>
              <a:gd name="T54" fmla="*/ 0 w 9"/>
              <a:gd name="T55" fmla="*/ 667249941 h 14"/>
              <a:gd name="T56" fmla="*/ 0 w 9"/>
              <a:gd name="T57" fmla="*/ 444833294 h 14"/>
              <a:gd name="T58" fmla="*/ 0 w 9"/>
              <a:gd name="T59" fmla="*/ 222416647 h 14"/>
              <a:gd name="T60" fmla="*/ 224017417 w 9"/>
              <a:gd name="T61" fmla="*/ 0 h 14"/>
              <a:gd name="T62" fmla="*/ 448024250 w 9"/>
              <a:gd name="T63" fmla="*/ 0 h 14"/>
              <a:gd name="T64" fmla="*/ 672041667 w 9"/>
              <a:gd name="T65" fmla="*/ 0 h 14"/>
              <a:gd name="T66" fmla="*/ 896059083 w 9"/>
              <a:gd name="T67" fmla="*/ 111213596 h 14"/>
              <a:gd name="T68" fmla="*/ 896059083 w 9"/>
              <a:gd name="T69" fmla="*/ 222416647 h 14"/>
              <a:gd name="T70" fmla="*/ 1008062500 w 9"/>
              <a:gd name="T71" fmla="*/ 444833294 h 14"/>
              <a:gd name="T72" fmla="*/ 1008062500 w 9"/>
              <a:gd name="T73" fmla="*/ 556046890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 h="14">
                <a:moveTo>
                  <a:pt x="9" y="5"/>
                </a:moveTo>
                <a:cubicBezTo>
                  <a:pt x="5" y="5"/>
                  <a:pt x="5" y="5"/>
                  <a:pt x="5" y="5"/>
                </a:cubicBezTo>
                <a:cubicBezTo>
                  <a:pt x="5" y="4"/>
                  <a:pt x="5" y="4"/>
                  <a:pt x="5" y="4"/>
                </a:cubicBezTo>
                <a:cubicBezTo>
                  <a:pt x="5" y="3"/>
                  <a:pt x="5" y="3"/>
                  <a:pt x="5" y="3"/>
                </a:cubicBezTo>
                <a:cubicBezTo>
                  <a:pt x="5" y="2"/>
                  <a:pt x="5" y="2"/>
                  <a:pt x="4" y="2"/>
                </a:cubicBezTo>
                <a:cubicBezTo>
                  <a:pt x="4" y="2"/>
                  <a:pt x="4" y="2"/>
                  <a:pt x="4" y="3"/>
                </a:cubicBezTo>
                <a:cubicBezTo>
                  <a:pt x="4" y="3"/>
                  <a:pt x="4" y="3"/>
                  <a:pt x="4" y="3"/>
                </a:cubicBezTo>
                <a:cubicBezTo>
                  <a:pt x="4" y="4"/>
                  <a:pt x="4" y="4"/>
                  <a:pt x="4" y="4"/>
                </a:cubicBezTo>
                <a:cubicBezTo>
                  <a:pt x="4" y="4"/>
                  <a:pt x="4" y="5"/>
                  <a:pt x="4" y="5"/>
                </a:cubicBezTo>
                <a:cubicBezTo>
                  <a:pt x="5" y="5"/>
                  <a:pt x="5" y="5"/>
                  <a:pt x="6" y="6"/>
                </a:cubicBezTo>
                <a:cubicBezTo>
                  <a:pt x="7" y="6"/>
                  <a:pt x="8" y="7"/>
                  <a:pt x="8" y="7"/>
                </a:cubicBezTo>
                <a:cubicBezTo>
                  <a:pt x="9" y="8"/>
                  <a:pt x="9" y="9"/>
                  <a:pt x="9" y="10"/>
                </a:cubicBezTo>
                <a:cubicBezTo>
                  <a:pt x="9" y="11"/>
                  <a:pt x="9" y="12"/>
                  <a:pt x="8" y="12"/>
                </a:cubicBezTo>
                <a:cubicBezTo>
                  <a:pt x="8" y="13"/>
                  <a:pt x="8" y="13"/>
                  <a:pt x="7" y="13"/>
                </a:cubicBezTo>
                <a:cubicBezTo>
                  <a:pt x="6" y="14"/>
                  <a:pt x="6" y="14"/>
                  <a:pt x="5" y="14"/>
                </a:cubicBezTo>
                <a:cubicBezTo>
                  <a:pt x="4" y="14"/>
                  <a:pt x="3" y="14"/>
                  <a:pt x="2" y="13"/>
                </a:cubicBezTo>
                <a:cubicBezTo>
                  <a:pt x="1" y="13"/>
                  <a:pt x="1" y="13"/>
                  <a:pt x="1" y="12"/>
                </a:cubicBezTo>
                <a:cubicBezTo>
                  <a:pt x="0" y="11"/>
                  <a:pt x="0" y="11"/>
                  <a:pt x="0" y="10"/>
                </a:cubicBezTo>
                <a:cubicBezTo>
                  <a:pt x="0" y="9"/>
                  <a:pt x="0" y="9"/>
                  <a:pt x="0" y="9"/>
                </a:cubicBezTo>
                <a:cubicBezTo>
                  <a:pt x="4" y="9"/>
                  <a:pt x="4" y="9"/>
                  <a:pt x="4" y="9"/>
                </a:cubicBezTo>
                <a:cubicBezTo>
                  <a:pt x="4" y="10"/>
                  <a:pt x="4" y="10"/>
                  <a:pt x="4" y="10"/>
                </a:cubicBezTo>
                <a:cubicBezTo>
                  <a:pt x="4" y="10"/>
                  <a:pt x="4" y="11"/>
                  <a:pt x="4" y="11"/>
                </a:cubicBezTo>
                <a:cubicBezTo>
                  <a:pt x="4" y="11"/>
                  <a:pt x="4" y="11"/>
                  <a:pt x="4" y="11"/>
                </a:cubicBezTo>
                <a:cubicBezTo>
                  <a:pt x="5" y="11"/>
                  <a:pt x="5" y="11"/>
                  <a:pt x="5" y="11"/>
                </a:cubicBezTo>
                <a:cubicBezTo>
                  <a:pt x="5" y="11"/>
                  <a:pt x="5" y="11"/>
                  <a:pt x="5" y="10"/>
                </a:cubicBezTo>
                <a:cubicBezTo>
                  <a:pt x="5" y="10"/>
                  <a:pt x="5" y="9"/>
                  <a:pt x="5" y="9"/>
                </a:cubicBezTo>
                <a:cubicBezTo>
                  <a:pt x="5" y="9"/>
                  <a:pt x="4" y="8"/>
                  <a:pt x="3" y="8"/>
                </a:cubicBezTo>
                <a:cubicBezTo>
                  <a:pt x="1" y="7"/>
                  <a:pt x="1" y="6"/>
                  <a:pt x="0" y="6"/>
                </a:cubicBezTo>
                <a:cubicBezTo>
                  <a:pt x="0" y="5"/>
                  <a:pt x="0" y="5"/>
                  <a:pt x="0" y="4"/>
                </a:cubicBezTo>
                <a:cubicBezTo>
                  <a:pt x="0" y="3"/>
                  <a:pt x="0" y="2"/>
                  <a:pt x="0" y="2"/>
                </a:cubicBezTo>
                <a:cubicBezTo>
                  <a:pt x="1" y="1"/>
                  <a:pt x="1" y="1"/>
                  <a:pt x="2" y="0"/>
                </a:cubicBezTo>
                <a:cubicBezTo>
                  <a:pt x="3" y="0"/>
                  <a:pt x="3" y="0"/>
                  <a:pt x="4" y="0"/>
                </a:cubicBezTo>
                <a:cubicBezTo>
                  <a:pt x="5" y="0"/>
                  <a:pt x="6" y="0"/>
                  <a:pt x="6" y="0"/>
                </a:cubicBezTo>
                <a:cubicBezTo>
                  <a:pt x="7" y="1"/>
                  <a:pt x="8" y="1"/>
                  <a:pt x="8" y="1"/>
                </a:cubicBezTo>
                <a:cubicBezTo>
                  <a:pt x="8" y="2"/>
                  <a:pt x="8" y="2"/>
                  <a:pt x="8" y="2"/>
                </a:cubicBezTo>
                <a:cubicBezTo>
                  <a:pt x="9" y="3"/>
                  <a:pt x="9" y="3"/>
                  <a:pt x="9" y="4"/>
                </a:cubicBezTo>
                <a:lnTo>
                  <a:pt x="9" y="5"/>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3" name="Freeform 65"/>
          <p:cNvSpPr/>
          <p:nvPr/>
        </p:nvSpPr>
        <p:spPr bwMode="auto">
          <a:xfrm>
            <a:off x="4943475" y="1974850"/>
            <a:ext cx="61913" cy="157163"/>
          </a:xfrm>
          <a:custGeom>
            <a:avLst/>
            <a:gdLst>
              <a:gd name="T0" fmla="*/ 532389887 w 6"/>
              <a:gd name="T1" fmla="*/ 0 h 15"/>
              <a:gd name="T2" fmla="*/ 532389887 w 6"/>
              <a:gd name="T3" fmla="*/ 219556711 h 15"/>
              <a:gd name="T4" fmla="*/ 638869928 w 6"/>
              <a:gd name="T5" fmla="*/ 219556711 h 15"/>
              <a:gd name="T6" fmla="*/ 638869928 w 6"/>
              <a:gd name="T7" fmla="*/ 439113422 h 15"/>
              <a:gd name="T8" fmla="*/ 532389887 w 6"/>
              <a:gd name="T9" fmla="*/ 439113422 h 15"/>
              <a:gd name="T10" fmla="*/ 532389887 w 6"/>
              <a:gd name="T11" fmla="*/ 1207567149 h 15"/>
              <a:gd name="T12" fmla="*/ 532389887 w 6"/>
              <a:gd name="T13" fmla="*/ 1317340266 h 15"/>
              <a:gd name="T14" fmla="*/ 638869928 w 6"/>
              <a:gd name="T15" fmla="*/ 1317340266 h 15"/>
              <a:gd name="T16" fmla="*/ 638869928 w 6"/>
              <a:gd name="T17" fmla="*/ 1646680571 h 15"/>
              <a:gd name="T18" fmla="*/ 532389887 w 6"/>
              <a:gd name="T19" fmla="*/ 1646680571 h 15"/>
              <a:gd name="T20" fmla="*/ 319440124 w 6"/>
              <a:gd name="T21" fmla="*/ 1536896977 h 15"/>
              <a:gd name="T22" fmla="*/ 212960082 w 6"/>
              <a:gd name="T23" fmla="*/ 1536896977 h 15"/>
              <a:gd name="T24" fmla="*/ 106480041 w 6"/>
              <a:gd name="T25" fmla="*/ 1427123860 h 15"/>
              <a:gd name="T26" fmla="*/ 106480041 w 6"/>
              <a:gd name="T27" fmla="*/ 1097783555 h 15"/>
              <a:gd name="T28" fmla="*/ 106480041 w 6"/>
              <a:gd name="T29" fmla="*/ 439113422 h 15"/>
              <a:gd name="T30" fmla="*/ 0 w 6"/>
              <a:gd name="T31" fmla="*/ 439113422 h 15"/>
              <a:gd name="T32" fmla="*/ 0 w 6"/>
              <a:gd name="T33" fmla="*/ 219556711 h 15"/>
              <a:gd name="T34" fmla="*/ 106480041 w 6"/>
              <a:gd name="T35" fmla="*/ 219556711 h 15"/>
              <a:gd name="T36" fmla="*/ 106480041 w 6"/>
              <a:gd name="T37" fmla="*/ 0 h 15"/>
              <a:gd name="T38" fmla="*/ 532389887 w 6"/>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5">
                <a:moveTo>
                  <a:pt x="5" y="0"/>
                </a:moveTo>
                <a:cubicBezTo>
                  <a:pt x="5" y="2"/>
                  <a:pt x="5" y="2"/>
                  <a:pt x="5" y="2"/>
                </a:cubicBezTo>
                <a:cubicBezTo>
                  <a:pt x="6" y="2"/>
                  <a:pt x="6" y="2"/>
                  <a:pt x="6" y="2"/>
                </a:cubicBezTo>
                <a:cubicBezTo>
                  <a:pt x="6" y="4"/>
                  <a:pt x="6" y="4"/>
                  <a:pt x="6" y="4"/>
                </a:cubicBezTo>
                <a:cubicBezTo>
                  <a:pt x="5" y="4"/>
                  <a:pt x="5" y="4"/>
                  <a:pt x="5" y="4"/>
                </a:cubicBezTo>
                <a:cubicBezTo>
                  <a:pt x="5" y="11"/>
                  <a:pt x="5" y="11"/>
                  <a:pt x="5" y="11"/>
                </a:cubicBezTo>
                <a:cubicBezTo>
                  <a:pt x="5" y="12"/>
                  <a:pt x="5" y="12"/>
                  <a:pt x="5" y="12"/>
                </a:cubicBezTo>
                <a:cubicBezTo>
                  <a:pt x="5" y="12"/>
                  <a:pt x="6" y="12"/>
                  <a:pt x="6" y="12"/>
                </a:cubicBezTo>
                <a:cubicBezTo>
                  <a:pt x="6" y="15"/>
                  <a:pt x="6" y="15"/>
                  <a:pt x="6" y="15"/>
                </a:cubicBezTo>
                <a:cubicBezTo>
                  <a:pt x="5" y="15"/>
                  <a:pt x="5" y="15"/>
                  <a:pt x="5" y="15"/>
                </a:cubicBezTo>
                <a:cubicBezTo>
                  <a:pt x="4" y="15"/>
                  <a:pt x="3" y="14"/>
                  <a:pt x="3" y="14"/>
                </a:cubicBezTo>
                <a:cubicBezTo>
                  <a:pt x="3" y="14"/>
                  <a:pt x="2" y="14"/>
                  <a:pt x="2" y="14"/>
                </a:cubicBezTo>
                <a:cubicBezTo>
                  <a:pt x="2" y="14"/>
                  <a:pt x="1" y="13"/>
                  <a:pt x="1" y="13"/>
                </a:cubicBezTo>
                <a:cubicBezTo>
                  <a:pt x="1" y="13"/>
                  <a:pt x="1" y="12"/>
                  <a:pt x="1" y="10"/>
                </a:cubicBezTo>
                <a:cubicBezTo>
                  <a:pt x="1" y="4"/>
                  <a:pt x="1" y="4"/>
                  <a:pt x="1" y="4"/>
                </a:cubicBezTo>
                <a:cubicBezTo>
                  <a:pt x="0" y="4"/>
                  <a:pt x="0" y="4"/>
                  <a:pt x="0" y="4"/>
                </a:cubicBezTo>
                <a:cubicBezTo>
                  <a:pt x="0" y="2"/>
                  <a:pt x="0" y="2"/>
                  <a:pt x="0" y="2"/>
                </a:cubicBezTo>
                <a:cubicBezTo>
                  <a:pt x="1" y="2"/>
                  <a:pt x="1" y="2"/>
                  <a:pt x="1" y="2"/>
                </a:cubicBezTo>
                <a:cubicBezTo>
                  <a:pt x="1" y="0"/>
                  <a:pt x="1" y="0"/>
                  <a:pt x="1" y="0"/>
                </a:cubicBezTo>
                <a:lnTo>
                  <a:pt x="5"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4" name="Freeform 66"/>
          <p:cNvSpPr/>
          <p:nvPr/>
        </p:nvSpPr>
        <p:spPr bwMode="auto">
          <a:xfrm>
            <a:off x="5013325" y="1984375"/>
            <a:ext cx="74613" cy="147638"/>
          </a:xfrm>
          <a:custGeom>
            <a:avLst/>
            <a:gdLst>
              <a:gd name="T0" fmla="*/ 454457124 w 7"/>
              <a:gd name="T1" fmla="*/ 0 h 14"/>
              <a:gd name="T2" fmla="*/ 454457124 w 7"/>
              <a:gd name="T3" fmla="*/ 222416647 h 14"/>
              <a:gd name="T4" fmla="*/ 795299967 w 7"/>
              <a:gd name="T5" fmla="*/ 0 h 14"/>
              <a:gd name="T6" fmla="*/ 795299967 w 7"/>
              <a:gd name="T7" fmla="*/ 556046890 h 14"/>
              <a:gd name="T8" fmla="*/ 568071405 w 7"/>
              <a:gd name="T9" fmla="*/ 556046890 h 14"/>
              <a:gd name="T10" fmla="*/ 454457124 w 7"/>
              <a:gd name="T11" fmla="*/ 667249941 h 14"/>
              <a:gd name="T12" fmla="*/ 454457124 w 7"/>
              <a:gd name="T13" fmla="*/ 889677134 h 14"/>
              <a:gd name="T14" fmla="*/ 454457124 w 7"/>
              <a:gd name="T15" fmla="*/ 1556927075 h 14"/>
              <a:gd name="T16" fmla="*/ 0 w 7"/>
              <a:gd name="T17" fmla="*/ 1556927075 h 14"/>
              <a:gd name="T18" fmla="*/ 0 w 7"/>
              <a:gd name="T19" fmla="*/ 0 h 14"/>
              <a:gd name="T20" fmla="*/ 454457124 w 7"/>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4">
                <a:moveTo>
                  <a:pt x="4" y="0"/>
                </a:moveTo>
                <a:cubicBezTo>
                  <a:pt x="4" y="2"/>
                  <a:pt x="4" y="2"/>
                  <a:pt x="4" y="2"/>
                </a:cubicBezTo>
                <a:cubicBezTo>
                  <a:pt x="5" y="1"/>
                  <a:pt x="6" y="0"/>
                  <a:pt x="7" y="0"/>
                </a:cubicBezTo>
                <a:cubicBezTo>
                  <a:pt x="7" y="5"/>
                  <a:pt x="7" y="5"/>
                  <a:pt x="7" y="5"/>
                </a:cubicBezTo>
                <a:cubicBezTo>
                  <a:pt x="6" y="5"/>
                  <a:pt x="5" y="5"/>
                  <a:pt x="5" y="5"/>
                </a:cubicBezTo>
                <a:cubicBezTo>
                  <a:pt x="5" y="5"/>
                  <a:pt x="4" y="5"/>
                  <a:pt x="4" y="6"/>
                </a:cubicBezTo>
                <a:cubicBezTo>
                  <a:pt x="4" y="6"/>
                  <a:pt x="4" y="7"/>
                  <a:pt x="4" y="8"/>
                </a:cubicBezTo>
                <a:cubicBezTo>
                  <a:pt x="4" y="14"/>
                  <a:pt x="4" y="14"/>
                  <a:pt x="4" y="14"/>
                </a:cubicBezTo>
                <a:cubicBezTo>
                  <a:pt x="0" y="14"/>
                  <a:pt x="0" y="14"/>
                  <a:pt x="0" y="14"/>
                </a:cubicBezTo>
                <a:cubicBezTo>
                  <a:pt x="0" y="0"/>
                  <a:pt x="0" y="0"/>
                  <a:pt x="0" y="0"/>
                </a:cubicBezTo>
                <a:lnTo>
                  <a:pt x="4"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5" name="Freeform 67"/>
          <p:cNvSpPr/>
          <p:nvPr/>
        </p:nvSpPr>
        <p:spPr bwMode="auto">
          <a:xfrm>
            <a:off x="5087938" y="1984375"/>
            <a:ext cx="90487" cy="155575"/>
          </a:xfrm>
          <a:custGeom>
            <a:avLst/>
            <a:gdLst>
              <a:gd name="T0" fmla="*/ 909766352 w 9"/>
              <a:gd name="T1" fmla="*/ 0 h 15"/>
              <a:gd name="T2" fmla="*/ 808682319 w 9"/>
              <a:gd name="T3" fmla="*/ 1075718152 h 15"/>
              <a:gd name="T4" fmla="*/ 808682319 w 9"/>
              <a:gd name="T5" fmla="*/ 1398432560 h 15"/>
              <a:gd name="T6" fmla="*/ 707598286 w 9"/>
              <a:gd name="T7" fmla="*/ 1505997115 h 15"/>
              <a:gd name="T8" fmla="*/ 606514253 w 9"/>
              <a:gd name="T9" fmla="*/ 1613572042 h 15"/>
              <a:gd name="T10" fmla="*/ 303252099 w 9"/>
              <a:gd name="T11" fmla="*/ 1613572042 h 15"/>
              <a:gd name="T12" fmla="*/ 101084033 w 9"/>
              <a:gd name="T13" fmla="*/ 1613572042 h 15"/>
              <a:gd name="T14" fmla="*/ 101084033 w 9"/>
              <a:gd name="T15" fmla="*/ 1398432560 h 15"/>
              <a:gd name="T16" fmla="*/ 202168066 w 9"/>
              <a:gd name="T17" fmla="*/ 1398432560 h 15"/>
              <a:gd name="T18" fmla="*/ 303252099 w 9"/>
              <a:gd name="T19" fmla="*/ 1398432560 h 15"/>
              <a:gd name="T20" fmla="*/ 202168066 w 9"/>
              <a:gd name="T21" fmla="*/ 1183282707 h 15"/>
              <a:gd name="T22" fmla="*/ 0 w 9"/>
              <a:gd name="T23" fmla="*/ 0 h 15"/>
              <a:gd name="T24" fmla="*/ 404336132 w 9"/>
              <a:gd name="T25" fmla="*/ 0 h 15"/>
              <a:gd name="T26" fmla="*/ 505430220 w 9"/>
              <a:gd name="T27" fmla="*/ 968143225 h 15"/>
              <a:gd name="T28" fmla="*/ 606514253 w 9"/>
              <a:gd name="T29" fmla="*/ 0 h 15"/>
              <a:gd name="T30" fmla="*/ 909766352 w 9"/>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15">
                <a:moveTo>
                  <a:pt x="9" y="0"/>
                </a:moveTo>
                <a:cubicBezTo>
                  <a:pt x="8" y="10"/>
                  <a:pt x="8" y="10"/>
                  <a:pt x="8" y="10"/>
                </a:cubicBezTo>
                <a:cubicBezTo>
                  <a:pt x="8" y="11"/>
                  <a:pt x="8" y="12"/>
                  <a:pt x="8" y="13"/>
                </a:cubicBezTo>
                <a:cubicBezTo>
                  <a:pt x="8" y="14"/>
                  <a:pt x="7" y="14"/>
                  <a:pt x="7" y="14"/>
                </a:cubicBezTo>
                <a:cubicBezTo>
                  <a:pt x="7" y="15"/>
                  <a:pt x="6" y="15"/>
                  <a:pt x="6" y="15"/>
                </a:cubicBezTo>
                <a:cubicBezTo>
                  <a:pt x="5" y="15"/>
                  <a:pt x="5" y="15"/>
                  <a:pt x="3" y="15"/>
                </a:cubicBezTo>
                <a:cubicBezTo>
                  <a:pt x="1" y="15"/>
                  <a:pt x="1" y="15"/>
                  <a:pt x="1" y="15"/>
                </a:cubicBezTo>
                <a:cubicBezTo>
                  <a:pt x="1" y="13"/>
                  <a:pt x="1" y="13"/>
                  <a:pt x="1" y="13"/>
                </a:cubicBezTo>
                <a:cubicBezTo>
                  <a:pt x="2" y="13"/>
                  <a:pt x="2" y="13"/>
                  <a:pt x="2" y="13"/>
                </a:cubicBezTo>
                <a:cubicBezTo>
                  <a:pt x="2" y="13"/>
                  <a:pt x="3" y="13"/>
                  <a:pt x="3" y="13"/>
                </a:cubicBezTo>
                <a:cubicBezTo>
                  <a:pt x="3" y="13"/>
                  <a:pt x="2" y="12"/>
                  <a:pt x="2" y="11"/>
                </a:cubicBezTo>
                <a:cubicBezTo>
                  <a:pt x="0" y="0"/>
                  <a:pt x="0" y="0"/>
                  <a:pt x="0" y="0"/>
                </a:cubicBezTo>
                <a:cubicBezTo>
                  <a:pt x="4" y="0"/>
                  <a:pt x="4" y="0"/>
                  <a:pt x="4" y="0"/>
                </a:cubicBezTo>
                <a:cubicBezTo>
                  <a:pt x="5" y="9"/>
                  <a:pt x="5" y="9"/>
                  <a:pt x="5" y="9"/>
                </a:cubicBezTo>
                <a:cubicBezTo>
                  <a:pt x="6" y="0"/>
                  <a:pt x="6" y="0"/>
                  <a:pt x="6" y="0"/>
                </a:cubicBezTo>
                <a:lnTo>
                  <a:pt x="9"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6" name="Freeform 68"/>
          <p:cNvSpPr/>
          <p:nvPr/>
        </p:nvSpPr>
        <p:spPr bwMode="auto">
          <a:xfrm>
            <a:off x="5230813" y="1954213"/>
            <a:ext cx="95250" cy="177800"/>
          </a:xfrm>
          <a:custGeom>
            <a:avLst/>
            <a:gdLst>
              <a:gd name="T0" fmla="*/ 1008062500 w 9"/>
              <a:gd name="T1" fmla="*/ 656322553 h 17"/>
              <a:gd name="T2" fmla="*/ 560038250 w 9"/>
              <a:gd name="T3" fmla="*/ 656322553 h 17"/>
              <a:gd name="T4" fmla="*/ 560038250 w 9"/>
              <a:gd name="T5" fmla="*/ 546933718 h 17"/>
              <a:gd name="T6" fmla="*/ 560038250 w 9"/>
              <a:gd name="T7" fmla="*/ 328156047 h 17"/>
              <a:gd name="T8" fmla="*/ 560038250 w 9"/>
              <a:gd name="T9" fmla="*/ 328156047 h 17"/>
              <a:gd name="T10" fmla="*/ 448024250 w 9"/>
              <a:gd name="T11" fmla="*/ 328156047 h 17"/>
              <a:gd name="T12" fmla="*/ 448024250 w 9"/>
              <a:gd name="T13" fmla="*/ 546933718 h 17"/>
              <a:gd name="T14" fmla="*/ 448024250 w 9"/>
              <a:gd name="T15" fmla="*/ 1312645106 h 17"/>
              <a:gd name="T16" fmla="*/ 448024250 w 9"/>
              <a:gd name="T17" fmla="*/ 1531422776 h 17"/>
              <a:gd name="T18" fmla="*/ 560038250 w 9"/>
              <a:gd name="T19" fmla="*/ 1531422776 h 17"/>
              <a:gd name="T20" fmla="*/ 560038250 w 9"/>
              <a:gd name="T21" fmla="*/ 1531422776 h 17"/>
              <a:gd name="T22" fmla="*/ 560038250 w 9"/>
              <a:gd name="T23" fmla="*/ 1312645106 h 17"/>
              <a:gd name="T24" fmla="*/ 560038250 w 9"/>
              <a:gd name="T25" fmla="*/ 1093867435 h 17"/>
              <a:gd name="T26" fmla="*/ 448024250 w 9"/>
              <a:gd name="T27" fmla="*/ 1093867435 h 17"/>
              <a:gd name="T28" fmla="*/ 448024250 w 9"/>
              <a:gd name="T29" fmla="*/ 875100224 h 17"/>
              <a:gd name="T30" fmla="*/ 1008062500 w 9"/>
              <a:gd name="T31" fmla="*/ 875100224 h 17"/>
              <a:gd name="T32" fmla="*/ 1008062500 w 9"/>
              <a:gd name="T33" fmla="*/ 1859578824 h 17"/>
              <a:gd name="T34" fmla="*/ 784045083 w 9"/>
              <a:gd name="T35" fmla="*/ 1859578824 h 17"/>
              <a:gd name="T36" fmla="*/ 672041667 w 9"/>
              <a:gd name="T37" fmla="*/ 1640801153 h 17"/>
              <a:gd name="T38" fmla="*/ 560038250 w 9"/>
              <a:gd name="T39" fmla="*/ 1750189988 h 17"/>
              <a:gd name="T40" fmla="*/ 448024250 w 9"/>
              <a:gd name="T41" fmla="*/ 1859578824 h 17"/>
              <a:gd name="T42" fmla="*/ 224017417 w 9"/>
              <a:gd name="T43" fmla="*/ 1750189988 h 17"/>
              <a:gd name="T44" fmla="*/ 0 w 9"/>
              <a:gd name="T45" fmla="*/ 1640801153 h 17"/>
              <a:gd name="T46" fmla="*/ 0 w 9"/>
              <a:gd name="T47" fmla="*/ 1422033941 h 17"/>
              <a:gd name="T48" fmla="*/ 0 w 9"/>
              <a:gd name="T49" fmla="*/ 1203256271 h 17"/>
              <a:gd name="T50" fmla="*/ 0 w 9"/>
              <a:gd name="T51" fmla="*/ 656322553 h 17"/>
              <a:gd name="T52" fmla="*/ 0 w 9"/>
              <a:gd name="T53" fmla="*/ 328156047 h 17"/>
              <a:gd name="T54" fmla="*/ 112003417 w 9"/>
              <a:gd name="T55" fmla="*/ 109388835 h 17"/>
              <a:gd name="T56" fmla="*/ 448024250 w 9"/>
              <a:gd name="T57" fmla="*/ 0 h 17"/>
              <a:gd name="T58" fmla="*/ 784045083 w 9"/>
              <a:gd name="T59" fmla="*/ 109388835 h 17"/>
              <a:gd name="T60" fmla="*/ 1008062500 w 9"/>
              <a:gd name="T61" fmla="*/ 328156047 h 17"/>
              <a:gd name="T62" fmla="*/ 1008062500 w 9"/>
              <a:gd name="T63" fmla="*/ 656322553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 h="17">
                <a:moveTo>
                  <a:pt x="9" y="6"/>
                </a:moveTo>
                <a:cubicBezTo>
                  <a:pt x="5" y="6"/>
                  <a:pt x="5" y="6"/>
                  <a:pt x="5" y="6"/>
                </a:cubicBezTo>
                <a:cubicBezTo>
                  <a:pt x="5" y="5"/>
                  <a:pt x="5" y="5"/>
                  <a:pt x="5" y="5"/>
                </a:cubicBezTo>
                <a:cubicBezTo>
                  <a:pt x="5" y="4"/>
                  <a:pt x="5" y="3"/>
                  <a:pt x="5" y="3"/>
                </a:cubicBezTo>
                <a:cubicBezTo>
                  <a:pt x="5" y="3"/>
                  <a:pt x="5" y="3"/>
                  <a:pt x="5" y="3"/>
                </a:cubicBezTo>
                <a:cubicBezTo>
                  <a:pt x="4" y="3"/>
                  <a:pt x="4" y="3"/>
                  <a:pt x="4" y="3"/>
                </a:cubicBezTo>
                <a:cubicBezTo>
                  <a:pt x="4" y="3"/>
                  <a:pt x="4" y="4"/>
                  <a:pt x="4" y="5"/>
                </a:cubicBezTo>
                <a:cubicBezTo>
                  <a:pt x="4" y="12"/>
                  <a:pt x="4" y="12"/>
                  <a:pt x="4" y="12"/>
                </a:cubicBezTo>
                <a:cubicBezTo>
                  <a:pt x="4" y="13"/>
                  <a:pt x="4" y="14"/>
                  <a:pt x="4" y="14"/>
                </a:cubicBezTo>
                <a:cubicBezTo>
                  <a:pt x="4" y="14"/>
                  <a:pt x="4" y="14"/>
                  <a:pt x="5" y="14"/>
                </a:cubicBezTo>
                <a:cubicBezTo>
                  <a:pt x="5" y="14"/>
                  <a:pt x="5" y="14"/>
                  <a:pt x="5" y="14"/>
                </a:cubicBezTo>
                <a:cubicBezTo>
                  <a:pt x="5" y="13"/>
                  <a:pt x="5" y="13"/>
                  <a:pt x="5" y="12"/>
                </a:cubicBezTo>
                <a:cubicBezTo>
                  <a:pt x="5" y="10"/>
                  <a:pt x="5" y="10"/>
                  <a:pt x="5" y="10"/>
                </a:cubicBezTo>
                <a:cubicBezTo>
                  <a:pt x="4" y="10"/>
                  <a:pt x="4" y="10"/>
                  <a:pt x="4" y="10"/>
                </a:cubicBezTo>
                <a:cubicBezTo>
                  <a:pt x="4" y="8"/>
                  <a:pt x="4" y="8"/>
                  <a:pt x="4" y="8"/>
                </a:cubicBezTo>
                <a:cubicBezTo>
                  <a:pt x="9" y="8"/>
                  <a:pt x="9" y="8"/>
                  <a:pt x="9" y="8"/>
                </a:cubicBezTo>
                <a:cubicBezTo>
                  <a:pt x="9" y="17"/>
                  <a:pt x="9" y="17"/>
                  <a:pt x="9" y="17"/>
                </a:cubicBezTo>
                <a:cubicBezTo>
                  <a:pt x="7" y="17"/>
                  <a:pt x="7" y="17"/>
                  <a:pt x="7" y="17"/>
                </a:cubicBezTo>
                <a:cubicBezTo>
                  <a:pt x="6" y="15"/>
                  <a:pt x="6" y="15"/>
                  <a:pt x="6" y="15"/>
                </a:cubicBezTo>
                <a:cubicBezTo>
                  <a:pt x="6" y="16"/>
                  <a:pt x="6" y="16"/>
                  <a:pt x="5" y="16"/>
                </a:cubicBezTo>
                <a:cubicBezTo>
                  <a:pt x="5" y="17"/>
                  <a:pt x="4" y="17"/>
                  <a:pt x="4" y="17"/>
                </a:cubicBezTo>
                <a:cubicBezTo>
                  <a:pt x="3" y="17"/>
                  <a:pt x="2" y="17"/>
                  <a:pt x="2" y="16"/>
                </a:cubicBezTo>
                <a:cubicBezTo>
                  <a:pt x="1" y="16"/>
                  <a:pt x="1" y="16"/>
                  <a:pt x="0" y="15"/>
                </a:cubicBezTo>
                <a:cubicBezTo>
                  <a:pt x="0" y="15"/>
                  <a:pt x="0" y="14"/>
                  <a:pt x="0" y="13"/>
                </a:cubicBezTo>
                <a:cubicBezTo>
                  <a:pt x="0" y="13"/>
                  <a:pt x="0" y="12"/>
                  <a:pt x="0" y="11"/>
                </a:cubicBezTo>
                <a:cubicBezTo>
                  <a:pt x="0" y="6"/>
                  <a:pt x="0" y="6"/>
                  <a:pt x="0" y="6"/>
                </a:cubicBezTo>
                <a:cubicBezTo>
                  <a:pt x="0" y="5"/>
                  <a:pt x="0" y="4"/>
                  <a:pt x="0" y="3"/>
                </a:cubicBezTo>
                <a:cubicBezTo>
                  <a:pt x="0" y="2"/>
                  <a:pt x="1" y="1"/>
                  <a:pt x="1" y="1"/>
                </a:cubicBezTo>
                <a:cubicBezTo>
                  <a:pt x="2" y="0"/>
                  <a:pt x="3" y="0"/>
                  <a:pt x="4" y="0"/>
                </a:cubicBezTo>
                <a:cubicBezTo>
                  <a:pt x="6" y="0"/>
                  <a:pt x="7" y="0"/>
                  <a:pt x="7" y="1"/>
                </a:cubicBezTo>
                <a:cubicBezTo>
                  <a:pt x="8" y="1"/>
                  <a:pt x="9" y="2"/>
                  <a:pt x="9" y="3"/>
                </a:cubicBezTo>
                <a:cubicBezTo>
                  <a:pt x="9" y="3"/>
                  <a:pt x="9" y="4"/>
                  <a:pt x="9" y="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7" name="Freeform 69"/>
          <p:cNvSpPr>
            <a:spLocks noEditPoints="1"/>
          </p:cNvSpPr>
          <p:nvPr/>
        </p:nvSpPr>
        <p:spPr bwMode="auto">
          <a:xfrm>
            <a:off x="5343525" y="1984375"/>
            <a:ext cx="95250" cy="147638"/>
          </a:xfrm>
          <a:custGeom>
            <a:avLst/>
            <a:gdLst>
              <a:gd name="T0" fmla="*/ 448024250 w 9"/>
              <a:gd name="T1" fmla="*/ 556046890 h 14"/>
              <a:gd name="T2" fmla="*/ 0 w 9"/>
              <a:gd name="T3" fmla="*/ 556046890 h 14"/>
              <a:gd name="T4" fmla="*/ 0 w 9"/>
              <a:gd name="T5" fmla="*/ 556046890 h 14"/>
              <a:gd name="T6" fmla="*/ 0 w 9"/>
              <a:gd name="T7" fmla="*/ 222416647 h 14"/>
              <a:gd name="T8" fmla="*/ 224017417 w 9"/>
              <a:gd name="T9" fmla="*/ 111213596 h 14"/>
              <a:gd name="T10" fmla="*/ 448024250 w 9"/>
              <a:gd name="T11" fmla="*/ 0 h 14"/>
              <a:gd name="T12" fmla="*/ 784045083 w 9"/>
              <a:gd name="T13" fmla="*/ 111213596 h 14"/>
              <a:gd name="T14" fmla="*/ 1008062500 w 9"/>
              <a:gd name="T15" fmla="*/ 333630243 h 14"/>
              <a:gd name="T16" fmla="*/ 1008062500 w 9"/>
              <a:gd name="T17" fmla="*/ 778463537 h 14"/>
              <a:gd name="T18" fmla="*/ 1008062500 w 9"/>
              <a:gd name="T19" fmla="*/ 1556927075 h 14"/>
              <a:gd name="T20" fmla="*/ 560038250 w 9"/>
              <a:gd name="T21" fmla="*/ 1556927075 h 14"/>
              <a:gd name="T22" fmla="*/ 560038250 w 9"/>
              <a:gd name="T23" fmla="*/ 1334510428 h 14"/>
              <a:gd name="T24" fmla="*/ 448024250 w 9"/>
              <a:gd name="T25" fmla="*/ 1445713478 h 14"/>
              <a:gd name="T26" fmla="*/ 336020833 w 9"/>
              <a:gd name="T27" fmla="*/ 1556927075 h 14"/>
              <a:gd name="T28" fmla="*/ 112003417 w 9"/>
              <a:gd name="T29" fmla="*/ 1445713478 h 14"/>
              <a:gd name="T30" fmla="*/ 0 w 9"/>
              <a:gd name="T31" fmla="*/ 1223296831 h 14"/>
              <a:gd name="T32" fmla="*/ 0 w 9"/>
              <a:gd name="T33" fmla="*/ 1000880184 h 14"/>
              <a:gd name="T34" fmla="*/ 0 w 9"/>
              <a:gd name="T35" fmla="*/ 778463537 h 14"/>
              <a:gd name="T36" fmla="*/ 336020833 w 9"/>
              <a:gd name="T37" fmla="*/ 667249941 h 14"/>
              <a:gd name="T38" fmla="*/ 560038250 w 9"/>
              <a:gd name="T39" fmla="*/ 556046890 h 14"/>
              <a:gd name="T40" fmla="*/ 560038250 w 9"/>
              <a:gd name="T41" fmla="*/ 444833294 h 14"/>
              <a:gd name="T42" fmla="*/ 560038250 w 9"/>
              <a:gd name="T43" fmla="*/ 333630243 h 14"/>
              <a:gd name="T44" fmla="*/ 448024250 w 9"/>
              <a:gd name="T45" fmla="*/ 222416647 h 14"/>
              <a:gd name="T46" fmla="*/ 448024250 w 9"/>
              <a:gd name="T47" fmla="*/ 333630243 h 14"/>
              <a:gd name="T48" fmla="*/ 448024250 w 9"/>
              <a:gd name="T49" fmla="*/ 444833294 h 14"/>
              <a:gd name="T50" fmla="*/ 448024250 w 9"/>
              <a:gd name="T51" fmla="*/ 556046890 h 14"/>
              <a:gd name="T52" fmla="*/ 560038250 w 9"/>
              <a:gd name="T53" fmla="*/ 778463537 h 14"/>
              <a:gd name="T54" fmla="*/ 448024250 w 9"/>
              <a:gd name="T55" fmla="*/ 889677134 h 14"/>
              <a:gd name="T56" fmla="*/ 448024250 w 9"/>
              <a:gd name="T57" fmla="*/ 1112093781 h 14"/>
              <a:gd name="T58" fmla="*/ 448024250 w 9"/>
              <a:gd name="T59" fmla="*/ 1223296831 h 14"/>
              <a:gd name="T60" fmla="*/ 448024250 w 9"/>
              <a:gd name="T61" fmla="*/ 1223296831 h 14"/>
              <a:gd name="T62" fmla="*/ 560038250 w 9"/>
              <a:gd name="T63" fmla="*/ 1223296831 h 14"/>
              <a:gd name="T64" fmla="*/ 560038250 w 9"/>
              <a:gd name="T65" fmla="*/ 1112093781 h 14"/>
              <a:gd name="T66" fmla="*/ 560038250 w 9"/>
              <a:gd name="T67" fmla="*/ 778463537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14">
                <a:moveTo>
                  <a:pt x="4" y="5"/>
                </a:moveTo>
                <a:cubicBezTo>
                  <a:pt x="0" y="5"/>
                  <a:pt x="0" y="5"/>
                  <a:pt x="0" y="5"/>
                </a:cubicBezTo>
                <a:cubicBezTo>
                  <a:pt x="0" y="5"/>
                  <a:pt x="0" y="5"/>
                  <a:pt x="0" y="5"/>
                </a:cubicBezTo>
                <a:cubicBezTo>
                  <a:pt x="0" y="4"/>
                  <a:pt x="0" y="3"/>
                  <a:pt x="0" y="2"/>
                </a:cubicBezTo>
                <a:cubicBezTo>
                  <a:pt x="0" y="2"/>
                  <a:pt x="1" y="1"/>
                  <a:pt x="2" y="1"/>
                </a:cubicBezTo>
                <a:cubicBezTo>
                  <a:pt x="2" y="0"/>
                  <a:pt x="3" y="0"/>
                  <a:pt x="4" y="0"/>
                </a:cubicBezTo>
                <a:cubicBezTo>
                  <a:pt x="6" y="0"/>
                  <a:pt x="7" y="0"/>
                  <a:pt x="7" y="1"/>
                </a:cubicBezTo>
                <a:cubicBezTo>
                  <a:pt x="8" y="1"/>
                  <a:pt x="8" y="2"/>
                  <a:pt x="9" y="3"/>
                </a:cubicBezTo>
                <a:cubicBezTo>
                  <a:pt x="9" y="3"/>
                  <a:pt x="9" y="5"/>
                  <a:pt x="9" y="7"/>
                </a:cubicBezTo>
                <a:cubicBezTo>
                  <a:pt x="9" y="14"/>
                  <a:pt x="9" y="14"/>
                  <a:pt x="9" y="14"/>
                </a:cubicBezTo>
                <a:cubicBezTo>
                  <a:pt x="5" y="14"/>
                  <a:pt x="5" y="14"/>
                  <a:pt x="5" y="14"/>
                </a:cubicBezTo>
                <a:cubicBezTo>
                  <a:pt x="5" y="12"/>
                  <a:pt x="5" y="12"/>
                  <a:pt x="5" y="12"/>
                </a:cubicBezTo>
                <a:cubicBezTo>
                  <a:pt x="5" y="13"/>
                  <a:pt x="4" y="13"/>
                  <a:pt x="4" y="13"/>
                </a:cubicBezTo>
                <a:cubicBezTo>
                  <a:pt x="4" y="14"/>
                  <a:pt x="3" y="14"/>
                  <a:pt x="3" y="14"/>
                </a:cubicBezTo>
                <a:cubicBezTo>
                  <a:pt x="2" y="14"/>
                  <a:pt x="1" y="14"/>
                  <a:pt x="1" y="13"/>
                </a:cubicBezTo>
                <a:cubicBezTo>
                  <a:pt x="0" y="13"/>
                  <a:pt x="0" y="12"/>
                  <a:pt x="0" y="11"/>
                </a:cubicBezTo>
                <a:cubicBezTo>
                  <a:pt x="0" y="9"/>
                  <a:pt x="0" y="9"/>
                  <a:pt x="0" y="9"/>
                </a:cubicBezTo>
                <a:cubicBezTo>
                  <a:pt x="0" y="8"/>
                  <a:pt x="0" y="8"/>
                  <a:pt x="0" y="7"/>
                </a:cubicBezTo>
                <a:cubicBezTo>
                  <a:pt x="1" y="7"/>
                  <a:pt x="1" y="7"/>
                  <a:pt x="3" y="6"/>
                </a:cubicBezTo>
                <a:cubicBezTo>
                  <a:pt x="4" y="6"/>
                  <a:pt x="5" y="5"/>
                  <a:pt x="5" y="5"/>
                </a:cubicBezTo>
                <a:cubicBezTo>
                  <a:pt x="5" y="5"/>
                  <a:pt x="5" y="5"/>
                  <a:pt x="5" y="4"/>
                </a:cubicBezTo>
                <a:cubicBezTo>
                  <a:pt x="5" y="3"/>
                  <a:pt x="5" y="3"/>
                  <a:pt x="5" y="3"/>
                </a:cubicBezTo>
                <a:cubicBezTo>
                  <a:pt x="5" y="2"/>
                  <a:pt x="4" y="2"/>
                  <a:pt x="4" y="2"/>
                </a:cubicBezTo>
                <a:cubicBezTo>
                  <a:pt x="4" y="2"/>
                  <a:pt x="4" y="2"/>
                  <a:pt x="4" y="3"/>
                </a:cubicBezTo>
                <a:cubicBezTo>
                  <a:pt x="4" y="3"/>
                  <a:pt x="4" y="3"/>
                  <a:pt x="4" y="4"/>
                </a:cubicBezTo>
                <a:cubicBezTo>
                  <a:pt x="4" y="5"/>
                  <a:pt x="4" y="5"/>
                  <a:pt x="4" y="5"/>
                </a:cubicBezTo>
                <a:close/>
                <a:moveTo>
                  <a:pt x="5" y="7"/>
                </a:moveTo>
                <a:cubicBezTo>
                  <a:pt x="4" y="8"/>
                  <a:pt x="4" y="8"/>
                  <a:pt x="4" y="8"/>
                </a:cubicBezTo>
                <a:cubicBezTo>
                  <a:pt x="4" y="9"/>
                  <a:pt x="4" y="9"/>
                  <a:pt x="4" y="10"/>
                </a:cubicBezTo>
                <a:cubicBezTo>
                  <a:pt x="4" y="10"/>
                  <a:pt x="4" y="11"/>
                  <a:pt x="4" y="11"/>
                </a:cubicBezTo>
                <a:cubicBezTo>
                  <a:pt x="4" y="11"/>
                  <a:pt x="4" y="11"/>
                  <a:pt x="4" y="11"/>
                </a:cubicBezTo>
                <a:cubicBezTo>
                  <a:pt x="4" y="11"/>
                  <a:pt x="5" y="11"/>
                  <a:pt x="5" y="11"/>
                </a:cubicBezTo>
                <a:cubicBezTo>
                  <a:pt x="5" y="11"/>
                  <a:pt x="5" y="11"/>
                  <a:pt x="5" y="10"/>
                </a:cubicBezTo>
                <a:lnTo>
                  <a:pt x="5" y="7"/>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8" name="Freeform 70"/>
          <p:cNvSpPr>
            <a:spLocks noEditPoints="1"/>
          </p:cNvSpPr>
          <p:nvPr/>
        </p:nvSpPr>
        <p:spPr bwMode="auto">
          <a:xfrm>
            <a:off x="5448300" y="1954213"/>
            <a:ext cx="42863" cy="177800"/>
          </a:xfrm>
          <a:custGeom>
            <a:avLst/>
            <a:gdLst>
              <a:gd name="T0" fmla="*/ 183723677 w 10"/>
              <a:gd name="T1" fmla="*/ 0 h 41"/>
              <a:gd name="T2" fmla="*/ 183723677 w 10"/>
              <a:gd name="T3" fmla="*/ 94030180 h 41"/>
              <a:gd name="T4" fmla="*/ 0 w 10"/>
              <a:gd name="T5" fmla="*/ 94030180 h 41"/>
              <a:gd name="T6" fmla="*/ 0 w 10"/>
              <a:gd name="T7" fmla="*/ 0 h 41"/>
              <a:gd name="T8" fmla="*/ 183723677 w 10"/>
              <a:gd name="T9" fmla="*/ 0 h 41"/>
              <a:gd name="T10" fmla="*/ 183723677 w 10"/>
              <a:gd name="T11" fmla="*/ 131641385 h 41"/>
              <a:gd name="T12" fmla="*/ 183723677 w 10"/>
              <a:gd name="T13" fmla="*/ 771044878 h 41"/>
              <a:gd name="T14" fmla="*/ 0 w 10"/>
              <a:gd name="T15" fmla="*/ 771044878 h 41"/>
              <a:gd name="T16" fmla="*/ 0 w 10"/>
              <a:gd name="T17" fmla="*/ 131641385 h 41"/>
              <a:gd name="T18" fmla="*/ 183723677 w 10"/>
              <a:gd name="T19" fmla="*/ 131641385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41">
                <a:moveTo>
                  <a:pt x="10" y="0"/>
                </a:moveTo>
                <a:lnTo>
                  <a:pt x="10" y="5"/>
                </a:lnTo>
                <a:lnTo>
                  <a:pt x="0" y="5"/>
                </a:lnTo>
                <a:lnTo>
                  <a:pt x="0" y="0"/>
                </a:lnTo>
                <a:lnTo>
                  <a:pt x="10" y="0"/>
                </a:lnTo>
                <a:close/>
                <a:moveTo>
                  <a:pt x="10" y="7"/>
                </a:moveTo>
                <a:lnTo>
                  <a:pt x="10" y="41"/>
                </a:lnTo>
                <a:lnTo>
                  <a:pt x="0" y="41"/>
                </a:lnTo>
                <a:lnTo>
                  <a:pt x="0" y="7"/>
                </a:lnTo>
                <a:lnTo>
                  <a:pt x="10" y="7"/>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59" name="Freeform 71"/>
          <p:cNvSpPr/>
          <p:nvPr/>
        </p:nvSpPr>
        <p:spPr bwMode="auto">
          <a:xfrm>
            <a:off x="5508625" y="1984375"/>
            <a:ext cx="96838" cy="147638"/>
          </a:xfrm>
          <a:custGeom>
            <a:avLst/>
            <a:gdLst>
              <a:gd name="T0" fmla="*/ 463090076 w 9"/>
              <a:gd name="T1" fmla="*/ 0 h 14"/>
              <a:gd name="T2" fmla="*/ 463090076 w 9"/>
              <a:gd name="T3" fmla="*/ 222416647 h 14"/>
              <a:gd name="T4" fmla="*/ 578865285 w 9"/>
              <a:gd name="T5" fmla="*/ 0 h 14"/>
              <a:gd name="T6" fmla="*/ 694640494 w 9"/>
              <a:gd name="T7" fmla="*/ 0 h 14"/>
              <a:gd name="T8" fmla="*/ 926180152 w 9"/>
              <a:gd name="T9" fmla="*/ 111213596 h 14"/>
              <a:gd name="T10" fmla="*/ 1041955360 w 9"/>
              <a:gd name="T11" fmla="*/ 222416647 h 14"/>
              <a:gd name="T12" fmla="*/ 1041955360 w 9"/>
              <a:gd name="T13" fmla="*/ 444833294 h 14"/>
              <a:gd name="T14" fmla="*/ 1041955360 w 9"/>
              <a:gd name="T15" fmla="*/ 1556927075 h 14"/>
              <a:gd name="T16" fmla="*/ 578865285 w 9"/>
              <a:gd name="T17" fmla="*/ 1556927075 h 14"/>
              <a:gd name="T18" fmla="*/ 578865285 w 9"/>
              <a:gd name="T19" fmla="*/ 444833294 h 14"/>
              <a:gd name="T20" fmla="*/ 578865285 w 9"/>
              <a:gd name="T21" fmla="*/ 333630243 h 14"/>
              <a:gd name="T22" fmla="*/ 463090076 w 9"/>
              <a:gd name="T23" fmla="*/ 222416647 h 14"/>
              <a:gd name="T24" fmla="*/ 463090076 w 9"/>
              <a:gd name="T25" fmla="*/ 333630243 h 14"/>
              <a:gd name="T26" fmla="*/ 463090076 w 9"/>
              <a:gd name="T27" fmla="*/ 556046890 h 14"/>
              <a:gd name="T28" fmla="*/ 463090076 w 9"/>
              <a:gd name="T29" fmla="*/ 1556927075 h 14"/>
              <a:gd name="T30" fmla="*/ 0 w 9"/>
              <a:gd name="T31" fmla="*/ 1556927075 h 14"/>
              <a:gd name="T32" fmla="*/ 0 w 9"/>
              <a:gd name="T33" fmla="*/ 0 h 14"/>
              <a:gd name="T34" fmla="*/ 463090076 w 9"/>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14">
                <a:moveTo>
                  <a:pt x="4" y="0"/>
                </a:moveTo>
                <a:cubicBezTo>
                  <a:pt x="4" y="2"/>
                  <a:pt x="4" y="2"/>
                  <a:pt x="4" y="2"/>
                </a:cubicBezTo>
                <a:cubicBezTo>
                  <a:pt x="4" y="1"/>
                  <a:pt x="4" y="1"/>
                  <a:pt x="5" y="0"/>
                </a:cubicBezTo>
                <a:cubicBezTo>
                  <a:pt x="5" y="0"/>
                  <a:pt x="6" y="0"/>
                  <a:pt x="6" y="0"/>
                </a:cubicBezTo>
                <a:cubicBezTo>
                  <a:pt x="7" y="0"/>
                  <a:pt x="8" y="0"/>
                  <a:pt x="8" y="1"/>
                </a:cubicBezTo>
                <a:cubicBezTo>
                  <a:pt x="9" y="1"/>
                  <a:pt x="9" y="1"/>
                  <a:pt x="9" y="2"/>
                </a:cubicBezTo>
                <a:cubicBezTo>
                  <a:pt x="9" y="2"/>
                  <a:pt x="9" y="3"/>
                  <a:pt x="9" y="4"/>
                </a:cubicBezTo>
                <a:cubicBezTo>
                  <a:pt x="9" y="14"/>
                  <a:pt x="9" y="14"/>
                  <a:pt x="9" y="14"/>
                </a:cubicBezTo>
                <a:cubicBezTo>
                  <a:pt x="5" y="14"/>
                  <a:pt x="5" y="14"/>
                  <a:pt x="5" y="14"/>
                </a:cubicBezTo>
                <a:cubicBezTo>
                  <a:pt x="5" y="4"/>
                  <a:pt x="5" y="4"/>
                  <a:pt x="5" y="4"/>
                </a:cubicBezTo>
                <a:cubicBezTo>
                  <a:pt x="5" y="3"/>
                  <a:pt x="5" y="3"/>
                  <a:pt x="5" y="3"/>
                </a:cubicBezTo>
                <a:cubicBezTo>
                  <a:pt x="5" y="2"/>
                  <a:pt x="5" y="2"/>
                  <a:pt x="4" y="2"/>
                </a:cubicBezTo>
                <a:cubicBezTo>
                  <a:pt x="4" y="2"/>
                  <a:pt x="4" y="3"/>
                  <a:pt x="4" y="3"/>
                </a:cubicBezTo>
                <a:cubicBezTo>
                  <a:pt x="4" y="3"/>
                  <a:pt x="4" y="4"/>
                  <a:pt x="4" y="5"/>
                </a:cubicBezTo>
                <a:cubicBezTo>
                  <a:pt x="4" y="14"/>
                  <a:pt x="4" y="14"/>
                  <a:pt x="4" y="14"/>
                </a:cubicBezTo>
                <a:cubicBezTo>
                  <a:pt x="0" y="14"/>
                  <a:pt x="0" y="14"/>
                  <a:pt x="0" y="14"/>
                </a:cubicBezTo>
                <a:cubicBezTo>
                  <a:pt x="0" y="0"/>
                  <a:pt x="0" y="0"/>
                  <a:pt x="0" y="0"/>
                </a:cubicBezTo>
                <a:lnTo>
                  <a:pt x="4"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0" name="Freeform 72"/>
          <p:cNvSpPr/>
          <p:nvPr/>
        </p:nvSpPr>
        <p:spPr bwMode="auto">
          <a:xfrm>
            <a:off x="117475" y="1944688"/>
            <a:ext cx="134938" cy="165100"/>
          </a:xfrm>
          <a:custGeom>
            <a:avLst/>
            <a:gdLst>
              <a:gd name="T0" fmla="*/ 1400635680 w 13"/>
              <a:gd name="T1" fmla="*/ 0 h 16"/>
              <a:gd name="T2" fmla="*/ 1400635680 w 13"/>
              <a:gd name="T3" fmla="*/ 1703625625 h 16"/>
              <a:gd name="T4" fmla="*/ 969674848 w 13"/>
              <a:gd name="T5" fmla="*/ 1703625625 h 16"/>
              <a:gd name="T6" fmla="*/ 969674848 w 13"/>
              <a:gd name="T7" fmla="*/ 532385588 h 16"/>
              <a:gd name="T8" fmla="*/ 861932045 w 13"/>
              <a:gd name="T9" fmla="*/ 1703625625 h 16"/>
              <a:gd name="T10" fmla="*/ 538703636 w 13"/>
              <a:gd name="T11" fmla="*/ 1703625625 h 16"/>
              <a:gd name="T12" fmla="*/ 430960832 w 13"/>
              <a:gd name="T13" fmla="*/ 532385588 h 16"/>
              <a:gd name="T14" fmla="*/ 430960832 w 13"/>
              <a:gd name="T15" fmla="*/ 1703625625 h 16"/>
              <a:gd name="T16" fmla="*/ 0 w 13"/>
              <a:gd name="T17" fmla="*/ 1703625625 h 16"/>
              <a:gd name="T18" fmla="*/ 0 w 13"/>
              <a:gd name="T19" fmla="*/ 0 h 16"/>
              <a:gd name="T20" fmla="*/ 646446439 w 13"/>
              <a:gd name="T21" fmla="*/ 0 h 16"/>
              <a:gd name="T22" fmla="*/ 646446439 w 13"/>
              <a:gd name="T23" fmla="*/ 319427225 h 16"/>
              <a:gd name="T24" fmla="*/ 754189242 w 13"/>
              <a:gd name="T25" fmla="*/ 851812813 h 16"/>
              <a:gd name="T26" fmla="*/ 861932045 w 13"/>
              <a:gd name="T27" fmla="*/ 0 h 16"/>
              <a:gd name="T28" fmla="*/ 1400635680 w 13"/>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16">
                <a:moveTo>
                  <a:pt x="13" y="0"/>
                </a:moveTo>
                <a:cubicBezTo>
                  <a:pt x="13" y="16"/>
                  <a:pt x="13" y="16"/>
                  <a:pt x="13" y="16"/>
                </a:cubicBezTo>
                <a:cubicBezTo>
                  <a:pt x="9" y="16"/>
                  <a:pt x="9" y="16"/>
                  <a:pt x="9" y="16"/>
                </a:cubicBezTo>
                <a:cubicBezTo>
                  <a:pt x="9" y="5"/>
                  <a:pt x="9" y="5"/>
                  <a:pt x="9" y="5"/>
                </a:cubicBezTo>
                <a:cubicBezTo>
                  <a:pt x="8" y="16"/>
                  <a:pt x="8" y="16"/>
                  <a:pt x="8" y="16"/>
                </a:cubicBezTo>
                <a:cubicBezTo>
                  <a:pt x="5" y="16"/>
                  <a:pt x="5" y="16"/>
                  <a:pt x="5" y="16"/>
                </a:cubicBezTo>
                <a:cubicBezTo>
                  <a:pt x="4" y="5"/>
                  <a:pt x="4" y="5"/>
                  <a:pt x="4" y="5"/>
                </a:cubicBezTo>
                <a:cubicBezTo>
                  <a:pt x="4" y="16"/>
                  <a:pt x="4" y="16"/>
                  <a:pt x="4" y="16"/>
                </a:cubicBezTo>
                <a:cubicBezTo>
                  <a:pt x="0" y="16"/>
                  <a:pt x="0" y="16"/>
                  <a:pt x="0" y="16"/>
                </a:cubicBezTo>
                <a:cubicBezTo>
                  <a:pt x="0" y="0"/>
                  <a:pt x="0" y="0"/>
                  <a:pt x="0" y="0"/>
                </a:cubicBezTo>
                <a:cubicBezTo>
                  <a:pt x="6" y="0"/>
                  <a:pt x="6" y="0"/>
                  <a:pt x="6" y="0"/>
                </a:cubicBezTo>
                <a:cubicBezTo>
                  <a:pt x="6" y="1"/>
                  <a:pt x="6" y="2"/>
                  <a:pt x="6" y="3"/>
                </a:cubicBezTo>
                <a:cubicBezTo>
                  <a:pt x="7" y="8"/>
                  <a:pt x="7" y="8"/>
                  <a:pt x="7" y="8"/>
                </a:cubicBezTo>
                <a:cubicBezTo>
                  <a:pt x="8" y="0"/>
                  <a:pt x="8" y="0"/>
                  <a:pt x="8" y="0"/>
                </a:cubicBezTo>
                <a:lnTo>
                  <a:pt x="13" y="0"/>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1" name="Freeform 73"/>
          <p:cNvSpPr>
            <a:spLocks noEditPoints="1"/>
          </p:cNvSpPr>
          <p:nvPr/>
        </p:nvSpPr>
        <p:spPr bwMode="auto">
          <a:xfrm>
            <a:off x="269875" y="1974850"/>
            <a:ext cx="95250" cy="134938"/>
          </a:xfrm>
          <a:custGeom>
            <a:avLst/>
            <a:gdLst>
              <a:gd name="T0" fmla="*/ 1008062500 w 9"/>
              <a:gd name="T1" fmla="*/ 538703636 h 13"/>
              <a:gd name="T2" fmla="*/ 1008062500 w 9"/>
              <a:gd name="T3" fmla="*/ 861932045 h 13"/>
              <a:gd name="T4" fmla="*/ 1008062500 w 9"/>
              <a:gd name="T5" fmla="*/ 1077407271 h 13"/>
              <a:gd name="T6" fmla="*/ 896059083 w 9"/>
              <a:gd name="T7" fmla="*/ 1292892877 h 13"/>
              <a:gd name="T8" fmla="*/ 672041667 w 9"/>
              <a:gd name="T9" fmla="*/ 1400635680 h 13"/>
              <a:gd name="T10" fmla="*/ 448024250 w 9"/>
              <a:gd name="T11" fmla="*/ 1400635680 h 13"/>
              <a:gd name="T12" fmla="*/ 224017417 w 9"/>
              <a:gd name="T13" fmla="*/ 1400635680 h 13"/>
              <a:gd name="T14" fmla="*/ 112003417 w 9"/>
              <a:gd name="T15" fmla="*/ 1292892877 h 13"/>
              <a:gd name="T16" fmla="*/ 0 w 9"/>
              <a:gd name="T17" fmla="*/ 1185150074 h 13"/>
              <a:gd name="T18" fmla="*/ 0 w 9"/>
              <a:gd name="T19" fmla="*/ 861932045 h 13"/>
              <a:gd name="T20" fmla="*/ 0 w 9"/>
              <a:gd name="T21" fmla="*/ 538703636 h 13"/>
              <a:gd name="T22" fmla="*/ 0 w 9"/>
              <a:gd name="T23" fmla="*/ 215485606 h 13"/>
              <a:gd name="T24" fmla="*/ 112003417 w 9"/>
              <a:gd name="T25" fmla="*/ 0 h 13"/>
              <a:gd name="T26" fmla="*/ 448024250 w 9"/>
              <a:gd name="T27" fmla="*/ 0 h 13"/>
              <a:gd name="T28" fmla="*/ 672041667 w 9"/>
              <a:gd name="T29" fmla="*/ 0 h 13"/>
              <a:gd name="T30" fmla="*/ 896059083 w 9"/>
              <a:gd name="T31" fmla="*/ 107742803 h 13"/>
              <a:gd name="T32" fmla="*/ 1008062500 w 9"/>
              <a:gd name="T33" fmla="*/ 215485606 h 13"/>
              <a:gd name="T34" fmla="*/ 1008062500 w 9"/>
              <a:gd name="T35" fmla="*/ 538703636 h 13"/>
              <a:gd name="T36" fmla="*/ 560038250 w 9"/>
              <a:gd name="T37" fmla="*/ 430960832 h 13"/>
              <a:gd name="T38" fmla="*/ 560038250 w 9"/>
              <a:gd name="T39" fmla="*/ 215485606 h 13"/>
              <a:gd name="T40" fmla="*/ 448024250 w 9"/>
              <a:gd name="T41" fmla="*/ 215485606 h 13"/>
              <a:gd name="T42" fmla="*/ 448024250 w 9"/>
              <a:gd name="T43" fmla="*/ 215485606 h 13"/>
              <a:gd name="T44" fmla="*/ 448024250 w 9"/>
              <a:gd name="T45" fmla="*/ 430960832 h 13"/>
              <a:gd name="T46" fmla="*/ 448024250 w 9"/>
              <a:gd name="T47" fmla="*/ 1077407271 h 13"/>
              <a:gd name="T48" fmla="*/ 448024250 w 9"/>
              <a:gd name="T49" fmla="*/ 1185150074 h 13"/>
              <a:gd name="T50" fmla="*/ 448024250 w 9"/>
              <a:gd name="T51" fmla="*/ 1185150074 h 13"/>
              <a:gd name="T52" fmla="*/ 560038250 w 9"/>
              <a:gd name="T53" fmla="*/ 1185150074 h 13"/>
              <a:gd name="T54" fmla="*/ 560038250 w 9"/>
              <a:gd name="T55" fmla="*/ 1077407271 h 13"/>
              <a:gd name="T56" fmla="*/ 560038250 w 9"/>
              <a:gd name="T57" fmla="*/ 430960832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 h="13">
                <a:moveTo>
                  <a:pt x="9" y="5"/>
                </a:moveTo>
                <a:cubicBezTo>
                  <a:pt x="9" y="8"/>
                  <a:pt x="9" y="8"/>
                  <a:pt x="9" y="8"/>
                </a:cubicBezTo>
                <a:cubicBezTo>
                  <a:pt x="9" y="9"/>
                  <a:pt x="9" y="10"/>
                  <a:pt x="9" y="10"/>
                </a:cubicBezTo>
                <a:cubicBezTo>
                  <a:pt x="9" y="11"/>
                  <a:pt x="8" y="11"/>
                  <a:pt x="8" y="12"/>
                </a:cubicBezTo>
                <a:cubicBezTo>
                  <a:pt x="7" y="12"/>
                  <a:pt x="7" y="13"/>
                  <a:pt x="6" y="13"/>
                </a:cubicBezTo>
                <a:cubicBezTo>
                  <a:pt x="6" y="13"/>
                  <a:pt x="5" y="13"/>
                  <a:pt x="4" y="13"/>
                </a:cubicBezTo>
                <a:cubicBezTo>
                  <a:pt x="3" y="13"/>
                  <a:pt x="3" y="13"/>
                  <a:pt x="2" y="13"/>
                </a:cubicBezTo>
                <a:cubicBezTo>
                  <a:pt x="1" y="13"/>
                  <a:pt x="1" y="13"/>
                  <a:pt x="1" y="12"/>
                </a:cubicBezTo>
                <a:cubicBezTo>
                  <a:pt x="0" y="12"/>
                  <a:pt x="0" y="11"/>
                  <a:pt x="0" y="11"/>
                </a:cubicBezTo>
                <a:cubicBezTo>
                  <a:pt x="0" y="10"/>
                  <a:pt x="0" y="9"/>
                  <a:pt x="0" y="8"/>
                </a:cubicBezTo>
                <a:cubicBezTo>
                  <a:pt x="0" y="5"/>
                  <a:pt x="0" y="5"/>
                  <a:pt x="0" y="5"/>
                </a:cubicBezTo>
                <a:cubicBezTo>
                  <a:pt x="0" y="4"/>
                  <a:pt x="0" y="3"/>
                  <a:pt x="0" y="2"/>
                </a:cubicBezTo>
                <a:cubicBezTo>
                  <a:pt x="0" y="1"/>
                  <a:pt x="1" y="1"/>
                  <a:pt x="1" y="0"/>
                </a:cubicBezTo>
                <a:cubicBezTo>
                  <a:pt x="2" y="0"/>
                  <a:pt x="3" y="0"/>
                  <a:pt x="4" y="0"/>
                </a:cubicBezTo>
                <a:cubicBezTo>
                  <a:pt x="5" y="0"/>
                  <a:pt x="6" y="0"/>
                  <a:pt x="6" y="0"/>
                </a:cubicBezTo>
                <a:cubicBezTo>
                  <a:pt x="7" y="0"/>
                  <a:pt x="8" y="1"/>
                  <a:pt x="8" y="1"/>
                </a:cubicBezTo>
                <a:cubicBezTo>
                  <a:pt x="8" y="2"/>
                  <a:pt x="8" y="2"/>
                  <a:pt x="9" y="2"/>
                </a:cubicBezTo>
                <a:cubicBezTo>
                  <a:pt x="9" y="3"/>
                  <a:pt x="9" y="4"/>
                  <a:pt x="9" y="5"/>
                </a:cubicBezTo>
                <a:close/>
                <a:moveTo>
                  <a:pt x="5" y="4"/>
                </a:moveTo>
                <a:cubicBezTo>
                  <a:pt x="5" y="3"/>
                  <a:pt x="5" y="2"/>
                  <a:pt x="5" y="2"/>
                </a:cubicBezTo>
                <a:cubicBezTo>
                  <a:pt x="5" y="2"/>
                  <a:pt x="4" y="2"/>
                  <a:pt x="4" y="2"/>
                </a:cubicBezTo>
                <a:cubicBezTo>
                  <a:pt x="4" y="2"/>
                  <a:pt x="4" y="2"/>
                  <a:pt x="4" y="2"/>
                </a:cubicBezTo>
                <a:cubicBezTo>
                  <a:pt x="4" y="2"/>
                  <a:pt x="4" y="3"/>
                  <a:pt x="4" y="4"/>
                </a:cubicBezTo>
                <a:cubicBezTo>
                  <a:pt x="4" y="10"/>
                  <a:pt x="4" y="10"/>
                  <a:pt x="4" y="10"/>
                </a:cubicBezTo>
                <a:cubicBezTo>
                  <a:pt x="4" y="10"/>
                  <a:pt x="4" y="11"/>
                  <a:pt x="4" y="11"/>
                </a:cubicBezTo>
                <a:cubicBezTo>
                  <a:pt x="4" y="11"/>
                  <a:pt x="4" y="11"/>
                  <a:pt x="4" y="11"/>
                </a:cubicBezTo>
                <a:cubicBezTo>
                  <a:pt x="4" y="11"/>
                  <a:pt x="5" y="11"/>
                  <a:pt x="5" y="11"/>
                </a:cubicBezTo>
                <a:cubicBezTo>
                  <a:pt x="5" y="11"/>
                  <a:pt x="5" y="10"/>
                  <a:pt x="5" y="10"/>
                </a:cubicBezTo>
                <a:lnTo>
                  <a:pt x="5" y="4"/>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2" name="Freeform 74"/>
          <p:cNvSpPr/>
          <p:nvPr/>
        </p:nvSpPr>
        <p:spPr bwMode="auto">
          <a:xfrm>
            <a:off x="374650" y="1974850"/>
            <a:ext cx="90488" cy="134938"/>
          </a:xfrm>
          <a:custGeom>
            <a:avLst/>
            <a:gdLst>
              <a:gd name="T0" fmla="*/ 404350655 w 9"/>
              <a:gd name="T1" fmla="*/ 0 h 13"/>
              <a:gd name="T2" fmla="*/ 404350655 w 9"/>
              <a:gd name="T3" fmla="*/ 107742803 h 13"/>
              <a:gd name="T4" fmla="*/ 505435805 w 9"/>
              <a:gd name="T5" fmla="*/ 0 h 13"/>
              <a:gd name="T6" fmla="*/ 707616160 w 9"/>
              <a:gd name="T7" fmla="*/ 0 h 13"/>
              <a:gd name="T8" fmla="*/ 808701310 w 9"/>
              <a:gd name="T9" fmla="*/ 0 h 13"/>
              <a:gd name="T10" fmla="*/ 909786460 w 9"/>
              <a:gd name="T11" fmla="*/ 107742803 h 13"/>
              <a:gd name="T12" fmla="*/ 909786460 w 9"/>
              <a:gd name="T13" fmla="*/ 430960832 h 13"/>
              <a:gd name="T14" fmla="*/ 909786460 w 9"/>
              <a:gd name="T15" fmla="*/ 1400635680 h 13"/>
              <a:gd name="T16" fmla="*/ 505435805 w 9"/>
              <a:gd name="T17" fmla="*/ 1400635680 h 13"/>
              <a:gd name="T18" fmla="*/ 505435805 w 9"/>
              <a:gd name="T19" fmla="*/ 430960832 h 13"/>
              <a:gd name="T20" fmla="*/ 505435805 w 9"/>
              <a:gd name="T21" fmla="*/ 215485606 h 13"/>
              <a:gd name="T22" fmla="*/ 505435805 w 9"/>
              <a:gd name="T23" fmla="*/ 215485606 h 13"/>
              <a:gd name="T24" fmla="*/ 404350655 w 9"/>
              <a:gd name="T25" fmla="*/ 215485606 h 13"/>
              <a:gd name="T26" fmla="*/ 404350655 w 9"/>
              <a:gd name="T27" fmla="*/ 430960832 h 13"/>
              <a:gd name="T28" fmla="*/ 404350655 w 9"/>
              <a:gd name="T29" fmla="*/ 1400635680 h 13"/>
              <a:gd name="T30" fmla="*/ 0 w 9"/>
              <a:gd name="T31" fmla="*/ 1400635680 h 13"/>
              <a:gd name="T32" fmla="*/ 0 w 9"/>
              <a:gd name="T33" fmla="*/ 0 h 13"/>
              <a:gd name="T34" fmla="*/ 404350655 w 9"/>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13">
                <a:moveTo>
                  <a:pt x="4" y="0"/>
                </a:moveTo>
                <a:cubicBezTo>
                  <a:pt x="4" y="1"/>
                  <a:pt x="4" y="1"/>
                  <a:pt x="4" y="1"/>
                </a:cubicBezTo>
                <a:cubicBezTo>
                  <a:pt x="4" y="1"/>
                  <a:pt x="5" y="0"/>
                  <a:pt x="5" y="0"/>
                </a:cubicBezTo>
                <a:cubicBezTo>
                  <a:pt x="6" y="0"/>
                  <a:pt x="6" y="0"/>
                  <a:pt x="7" y="0"/>
                </a:cubicBezTo>
                <a:cubicBezTo>
                  <a:pt x="7" y="0"/>
                  <a:pt x="8" y="0"/>
                  <a:pt x="8" y="0"/>
                </a:cubicBezTo>
                <a:cubicBezTo>
                  <a:pt x="9" y="0"/>
                  <a:pt x="9" y="1"/>
                  <a:pt x="9" y="1"/>
                </a:cubicBezTo>
                <a:cubicBezTo>
                  <a:pt x="9" y="2"/>
                  <a:pt x="9" y="3"/>
                  <a:pt x="9" y="4"/>
                </a:cubicBezTo>
                <a:cubicBezTo>
                  <a:pt x="9" y="13"/>
                  <a:pt x="9" y="13"/>
                  <a:pt x="9" y="13"/>
                </a:cubicBezTo>
                <a:cubicBezTo>
                  <a:pt x="5" y="13"/>
                  <a:pt x="5" y="13"/>
                  <a:pt x="5" y="13"/>
                </a:cubicBezTo>
                <a:cubicBezTo>
                  <a:pt x="5" y="4"/>
                  <a:pt x="5" y="4"/>
                  <a:pt x="5" y="4"/>
                </a:cubicBezTo>
                <a:cubicBezTo>
                  <a:pt x="5" y="3"/>
                  <a:pt x="5" y="2"/>
                  <a:pt x="5" y="2"/>
                </a:cubicBezTo>
                <a:cubicBezTo>
                  <a:pt x="5" y="2"/>
                  <a:pt x="5" y="2"/>
                  <a:pt x="5" y="2"/>
                </a:cubicBezTo>
                <a:cubicBezTo>
                  <a:pt x="5" y="2"/>
                  <a:pt x="4" y="2"/>
                  <a:pt x="4" y="2"/>
                </a:cubicBezTo>
                <a:cubicBezTo>
                  <a:pt x="4" y="3"/>
                  <a:pt x="4" y="3"/>
                  <a:pt x="4" y="4"/>
                </a:cubicBezTo>
                <a:cubicBezTo>
                  <a:pt x="4" y="13"/>
                  <a:pt x="4" y="13"/>
                  <a:pt x="4" y="13"/>
                </a:cubicBezTo>
                <a:cubicBezTo>
                  <a:pt x="0" y="13"/>
                  <a:pt x="0" y="13"/>
                  <a:pt x="0" y="13"/>
                </a:cubicBezTo>
                <a:cubicBezTo>
                  <a:pt x="0" y="0"/>
                  <a:pt x="0" y="0"/>
                  <a:pt x="0" y="0"/>
                </a:cubicBezTo>
                <a:lnTo>
                  <a:pt x="4" y="0"/>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3" name="Freeform 75"/>
          <p:cNvSpPr>
            <a:spLocks noEditPoints="1"/>
          </p:cNvSpPr>
          <p:nvPr/>
        </p:nvSpPr>
        <p:spPr bwMode="auto">
          <a:xfrm>
            <a:off x="487363" y="1974850"/>
            <a:ext cx="92075" cy="134938"/>
          </a:xfrm>
          <a:custGeom>
            <a:avLst/>
            <a:gdLst>
              <a:gd name="T0" fmla="*/ 941978403 w 9"/>
              <a:gd name="T1" fmla="*/ 754189242 h 13"/>
              <a:gd name="T2" fmla="*/ 418654794 w 9"/>
              <a:gd name="T3" fmla="*/ 754189242 h 13"/>
              <a:gd name="T4" fmla="*/ 418654794 w 9"/>
              <a:gd name="T5" fmla="*/ 1077407271 h 13"/>
              <a:gd name="T6" fmla="*/ 418654794 w 9"/>
              <a:gd name="T7" fmla="*/ 1185150074 h 13"/>
              <a:gd name="T8" fmla="*/ 418654794 w 9"/>
              <a:gd name="T9" fmla="*/ 1185150074 h 13"/>
              <a:gd name="T10" fmla="*/ 523323608 w 9"/>
              <a:gd name="T11" fmla="*/ 1185150074 h 13"/>
              <a:gd name="T12" fmla="*/ 523323608 w 9"/>
              <a:gd name="T13" fmla="*/ 969674848 h 13"/>
              <a:gd name="T14" fmla="*/ 523323608 w 9"/>
              <a:gd name="T15" fmla="*/ 861932045 h 13"/>
              <a:gd name="T16" fmla="*/ 941978403 w 9"/>
              <a:gd name="T17" fmla="*/ 861932045 h 13"/>
              <a:gd name="T18" fmla="*/ 941978403 w 9"/>
              <a:gd name="T19" fmla="*/ 969674848 h 13"/>
              <a:gd name="T20" fmla="*/ 941978403 w 9"/>
              <a:gd name="T21" fmla="*/ 1077407271 h 13"/>
              <a:gd name="T22" fmla="*/ 837309589 w 9"/>
              <a:gd name="T23" fmla="*/ 1292892877 h 13"/>
              <a:gd name="T24" fmla="*/ 732651006 w 9"/>
              <a:gd name="T25" fmla="*/ 1400635680 h 13"/>
              <a:gd name="T26" fmla="*/ 418654794 w 9"/>
              <a:gd name="T27" fmla="*/ 1400635680 h 13"/>
              <a:gd name="T28" fmla="*/ 209327397 w 9"/>
              <a:gd name="T29" fmla="*/ 1400635680 h 13"/>
              <a:gd name="T30" fmla="*/ 104668814 w 9"/>
              <a:gd name="T31" fmla="*/ 1292892877 h 13"/>
              <a:gd name="T32" fmla="*/ 0 w 9"/>
              <a:gd name="T33" fmla="*/ 1185150074 h 13"/>
              <a:gd name="T34" fmla="*/ 0 w 9"/>
              <a:gd name="T35" fmla="*/ 861932045 h 13"/>
              <a:gd name="T36" fmla="*/ 0 w 9"/>
              <a:gd name="T37" fmla="*/ 430960832 h 13"/>
              <a:gd name="T38" fmla="*/ 0 w 9"/>
              <a:gd name="T39" fmla="*/ 215485606 h 13"/>
              <a:gd name="T40" fmla="*/ 209327397 w 9"/>
              <a:gd name="T41" fmla="*/ 0 h 13"/>
              <a:gd name="T42" fmla="*/ 418654794 w 9"/>
              <a:gd name="T43" fmla="*/ 0 h 13"/>
              <a:gd name="T44" fmla="*/ 732651006 w 9"/>
              <a:gd name="T45" fmla="*/ 0 h 13"/>
              <a:gd name="T46" fmla="*/ 941978403 w 9"/>
              <a:gd name="T47" fmla="*/ 215485606 h 13"/>
              <a:gd name="T48" fmla="*/ 941978403 w 9"/>
              <a:gd name="T49" fmla="*/ 538703636 h 13"/>
              <a:gd name="T50" fmla="*/ 941978403 w 9"/>
              <a:gd name="T51" fmla="*/ 754189242 h 13"/>
              <a:gd name="T52" fmla="*/ 523323608 w 9"/>
              <a:gd name="T53" fmla="*/ 538703636 h 13"/>
              <a:gd name="T54" fmla="*/ 523323608 w 9"/>
              <a:gd name="T55" fmla="*/ 430960832 h 13"/>
              <a:gd name="T56" fmla="*/ 523323608 w 9"/>
              <a:gd name="T57" fmla="*/ 215485606 h 13"/>
              <a:gd name="T58" fmla="*/ 418654794 w 9"/>
              <a:gd name="T59" fmla="*/ 215485606 h 13"/>
              <a:gd name="T60" fmla="*/ 418654794 w 9"/>
              <a:gd name="T61" fmla="*/ 215485606 h 13"/>
              <a:gd name="T62" fmla="*/ 418654794 w 9"/>
              <a:gd name="T63" fmla="*/ 430960832 h 13"/>
              <a:gd name="T64" fmla="*/ 418654794 w 9"/>
              <a:gd name="T65" fmla="*/ 538703636 h 13"/>
              <a:gd name="T66" fmla="*/ 523323608 w 9"/>
              <a:gd name="T67" fmla="*/ 538703636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13">
                <a:moveTo>
                  <a:pt x="9" y="7"/>
                </a:moveTo>
                <a:cubicBezTo>
                  <a:pt x="4" y="7"/>
                  <a:pt x="4" y="7"/>
                  <a:pt x="4" y="7"/>
                </a:cubicBezTo>
                <a:cubicBezTo>
                  <a:pt x="4" y="10"/>
                  <a:pt x="4" y="10"/>
                  <a:pt x="4" y="10"/>
                </a:cubicBezTo>
                <a:cubicBezTo>
                  <a:pt x="4" y="10"/>
                  <a:pt x="4" y="11"/>
                  <a:pt x="4" y="11"/>
                </a:cubicBezTo>
                <a:cubicBezTo>
                  <a:pt x="4" y="11"/>
                  <a:pt x="4" y="11"/>
                  <a:pt x="4" y="11"/>
                </a:cubicBezTo>
                <a:cubicBezTo>
                  <a:pt x="5" y="11"/>
                  <a:pt x="5" y="11"/>
                  <a:pt x="5" y="11"/>
                </a:cubicBezTo>
                <a:cubicBezTo>
                  <a:pt x="5" y="10"/>
                  <a:pt x="5" y="10"/>
                  <a:pt x="5" y="9"/>
                </a:cubicBezTo>
                <a:cubicBezTo>
                  <a:pt x="5" y="8"/>
                  <a:pt x="5" y="8"/>
                  <a:pt x="5" y="8"/>
                </a:cubicBezTo>
                <a:cubicBezTo>
                  <a:pt x="9" y="8"/>
                  <a:pt x="9" y="8"/>
                  <a:pt x="9" y="8"/>
                </a:cubicBezTo>
                <a:cubicBezTo>
                  <a:pt x="9" y="9"/>
                  <a:pt x="9" y="9"/>
                  <a:pt x="9" y="9"/>
                </a:cubicBezTo>
                <a:cubicBezTo>
                  <a:pt x="9" y="9"/>
                  <a:pt x="9" y="10"/>
                  <a:pt x="9" y="10"/>
                </a:cubicBezTo>
                <a:cubicBezTo>
                  <a:pt x="9" y="11"/>
                  <a:pt x="8" y="11"/>
                  <a:pt x="8" y="12"/>
                </a:cubicBezTo>
                <a:cubicBezTo>
                  <a:pt x="8" y="12"/>
                  <a:pt x="7" y="13"/>
                  <a:pt x="7" y="13"/>
                </a:cubicBezTo>
                <a:cubicBezTo>
                  <a:pt x="6" y="13"/>
                  <a:pt x="5" y="13"/>
                  <a:pt x="4" y="13"/>
                </a:cubicBezTo>
                <a:cubicBezTo>
                  <a:pt x="4" y="13"/>
                  <a:pt x="3" y="13"/>
                  <a:pt x="2" y="13"/>
                </a:cubicBezTo>
                <a:cubicBezTo>
                  <a:pt x="2" y="13"/>
                  <a:pt x="1" y="12"/>
                  <a:pt x="1" y="12"/>
                </a:cubicBezTo>
                <a:cubicBezTo>
                  <a:pt x="0" y="12"/>
                  <a:pt x="0" y="11"/>
                  <a:pt x="0" y="11"/>
                </a:cubicBezTo>
                <a:cubicBezTo>
                  <a:pt x="0" y="10"/>
                  <a:pt x="0" y="9"/>
                  <a:pt x="0" y="8"/>
                </a:cubicBezTo>
                <a:cubicBezTo>
                  <a:pt x="0" y="4"/>
                  <a:pt x="0" y="4"/>
                  <a:pt x="0" y="4"/>
                </a:cubicBezTo>
                <a:cubicBezTo>
                  <a:pt x="0" y="3"/>
                  <a:pt x="0" y="2"/>
                  <a:pt x="0" y="2"/>
                </a:cubicBezTo>
                <a:cubicBezTo>
                  <a:pt x="0" y="1"/>
                  <a:pt x="1" y="1"/>
                  <a:pt x="2" y="0"/>
                </a:cubicBezTo>
                <a:cubicBezTo>
                  <a:pt x="2" y="0"/>
                  <a:pt x="3" y="0"/>
                  <a:pt x="4" y="0"/>
                </a:cubicBezTo>
                <a:cubicBezTo>
                  <a:pt x="5" y="0"/>
                  <a:pt x="6" y="0"/>
                  <a:pt x="7" y="0"/>
                </a:cubicBezTo>
                <a:cubicBezTo>
                  <a:pt x="8" y="1"/>
                  <a:pt x="8" y="1"/>
                  <a:pt x="9" y="2"/>
                </a:cubicBezTo>
                <a:cubicBezTo>
                  <a:pt x="9" y="3"/>
                  <a:pt x="9" y="4"/>
                  <a:pt x="9" y="5"/>
                </a:cubicBezTo>
                <a:cubicBezTo>
                  <a:pt x="9" y="7"/>
                  <a:pt x="9" y="7"/>
                  <a:pt x="9" y="7"/>
                </a:cubicBezTo>
                <a:close/>
                <a:moveTo>
                  <a:pt x="5" y="5"/>
                </a:moveTo>
                <a:cubicBezTo>
                  <a:pt x="5" y="4"/>
                  <a:pt x="5" y="4"/>
                  <a:pt x="5" y="4"/>
                </a:cubicBezTo>
                <a:cubicBezTo>
                  <a:pt x="5" y="3"/>
                  <a:pt x="5" y="2"/>
                  <a:pt x="5" y="2"/>
                </a:cubicBezTo>
                <a:cubicBezTo>
                  <a:pt x="5" y="2"/>
                  <a:pt x="5" y="2"/>
                  <a:pt x="4" y="2"/>
                </a:cubicBezTo>
                <a:cubicBezTo>
                  <a:pt x="4" y="2"/>
                  <a:pt x="4" y="2"/>
                  <a:pt x="4" y="2"/>
                </a:cubicBezTo>
                <a:cubicBezTo>
                  <a:pt x="4" y="2"/>
                  <a:pt x="4" y="3"/>
                  <a:pt x="4" y="4"/>
                </a:cubicBezTo>
                <a:cubicBezTo>
                  <a:pt x="4" y="5"/>
                  <a:pt x="4" y="5"/>
                  <a:pt x="4" y="5"/>
                </a:cubicBezTo>
                <a:lnTo>
                  <a:pt x="5" y="5"/>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4" name="Freeform 76"/>
          <p:cNvSpPr/>
          <p:nvPr/>
        </p:nvSpPr>
        <p:spPr bwMode="auto">
          <a:xfrm>
            <a:off x="579438" y="1974850"/>
            <a:ext cx="103187" cy="157163"/>
          </a:xfrm>
          <a:custGeom>
            <a:avLst/>
            <a:gdLst>
              <a:gd name="T0" fmla="*/ 1064755697 w 10"/>
              <a:gd name="T1" fmla="*/ 0 h 15"/>
              <a:gd name="T2" fmla="*/ 958277032 w 10"/>
              <a:gd name="T3" fmla="*/ 988010438 h 15"/>
              <a:gd name="T4" fmla="*/ 851808685 w 10"/>
              <a:gd name="T5" fmla="*/ 1427123860 h 15"/>
              <a:gd name="T6" fmla="*/ 745330020 w 10"/>
              <a:gd name="T7" fmla="*/ 1536896977 h 15"/>
              <a:gd name="T8" fmla="*/ 638851354 w 10"/>
              <a:gd name="T9" fmla="*/ 1646680571 h 15"/>
              <a:gd name="T10" fmla="*/ 425904343 w 10"/>
              <a:gd name="T11" fmla="*/ 1646680571 h 15"/>
              <a:gd name="T12" fmla="*/ 106478665 w 10"/>
              <a:gd name="T13" fmla="*/ 1646680571 h 15"/>
              <a:gd name="T14" fmla="*/ 106478665 w 10"/>
              <a:gd name="T15" fmla="*/ 1427123860 h 15"/>
              <a:gd name="T16" fmla="*/ 319425677 w 10"/>
              <a:gd name="T17" fmla="*/ 1427123860 h 15"/>
              <a:gd name="T18" fmla="*/ 319425677 w 10"/>
              <a:gd name="T19" fmla="*/ 1317340266 h 15"/>
              <a:gd name="T20" fmla="*/ 319425677 w 10"/>
              <a:gd name="T21" fmla="*/ 1207567149 h 15"/>
              <a:gd name="T22" fmla="*/ 0 w 10"/>
              <a:gd name="T23" fmla="*/ 0 h 15"/>
              <a:gd name="T24" fmla="*/ 425904343 w 10"/>
              <a:gd name="T25" fmla="*/ 0 h 15"/>
              <a:gd name="T26" fmla="*/ 532383008 w 10"/>
              <a:gd name="T27" fmla="*/ 988010438 h 15"/>
              <a:gd name="T28" fmla="*/ 638851354 w 10"/>
              <a:gd name="T29" fmla="*/ 0 h 15"/>
              <a:gd name="T30" fmla="*/ 1064755697 w 10"/>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 h="15">
                <a:moveTo>
                  <a:pt x="10" y="0"/>
                </a:moveTo>
                <a:cubicBezTo>
                  <a:pt x="9" y="9"/>
                  <a:pt x="9" y="9"/>
                  <a:pt x="9" y="9"/>
                </a:cubicBezTo>
                <a:cubicBezTo>
                  <a:pt x="8" y="11"/>
                  <a:pt x="8" y="12"/>
                  <a:pt x="8" y="13"/>
                </a:cubicBezTo>
                <a:cubicBezTo>
                  <a:pt x="8" y="13"/>
                  <a:pt x="8" y="14"/>
                  <a:pt x="7" y="14"/>
                </a:cubicBezTo>
                <a:cubicBezTo>
                  <a:pt x="7" y="14"/>
                  <a:pt x="7" y="15"/>
                  <a:pt x="6" y="15"/>
                </a:cubicBezTo>
                <a:cubicBezTo>
                  <a:pt x="6" y="15"/>
                  <a:pt x="5" y="15"/>
                  <a:pt x="4" y="15"/>
                </a:cubicBezTo>
                <a:cubicBezTo>
                  <a:pt x="1" y="15"/>
                  <a:pt x="1" y="15"/>
                  <a:pt x="1" y="15"/>
                </a:cubicBezTo>
                <a:cubicBezTo>
                  <a:pt x="1" y="13"/>
                  <a:pt x="1" y="13"/>
                  <a:pt x="1" y="13"/>
                </a:cubicBezTo>
                <a:cubicBezTo>
                  <a:pt x="2" y="13"/>
                  <a:pt x="2" y="13"/>
                  <a:pt x="3" y="13"/>
                </a:cubicBezTo>
                <a:cubicBezTo>
                  <a:pt x="3" y="13"/>
                  <a:pt x="3" y="13"/>
                  <a:pt x="3" y="12"/>
                </a:cubicBezTo>
                <a:cubicBezTo>
                  <a:pt x="3" y="12"/>
                  <a:pt x="3" y="12"/>
                  <a:pt x="3" y="11"/>
                </a:cubicBezTo>
                <a:cubicBezTo>
                  <a:pt x="0" y="0"/>
                  <a:pt x="0" y="0"/>
                  <a:pt x="0" y="0"/>
                </a:cubicBezTo>
                <a:cubicBezTo>
                  <a:pt x="4" y="0"/>
                  <a:pt x="4" y="0"/>
                  <a:pt x="4" y="0"/>
                </a:cubicBezTo>
                <a:cubicBezTo>
                  <a:pt x="5" y="9"/>
                  <a:pt x="5" y="9"/>
                  <a:pt x="5" y="9"/>
                </a:cubicBezTo>
                <a:cubicBezTo>
                  <a:pt x="6" y="0"/>
                  <a:pt x="6" y="0"/>
                  <a:pt x="6" y="0"/>
                </a:cubicBezTo>
                <a:lnTo>
                  <a:pt x="10" y="0"/>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5" name="Freeform 77"/>
          <p:cNvSpPr/>
          <p:nvPr/>
        </p:nvSpPr>
        <p:spPr bwMode="auto">
          <a:xfrm>
            <a:off x="714375" y="1944688"/>
            <a:ext cx="82550" cy="165100"/>
          </a:xfrm>
          <a:custGeom>
            <a:avLst/>
            <a:gdLst>
              <a:gd name="T0" fmla="*/ 358658026 w 19"/>
              <a:gd name="T1" fmla="*/ 0 h 38"/>
              <a:gd name="T2" fmla="*/ 132136482 w 19"/>
              <a:gd name="T3" fmla="*/ 717316053 h 38"/>
              <a:gd name="T4" fmla="*/ 0 w 19"/>
              <a:gd name="T5" fmla="*/ 717316053 h 38"/>
              <a:gd name="T6" fmla="*/ 226521545 w 19"/>
              <a:gd name="T7" fmla="*/ 0 h 38"/>
              <a:gd name="T8" fmla="*/ 358658026 w 19"/>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8">
                <a:moveTo>
                  <a:pt x="19" y="0"/>
                </a:moveTo>
                <a:lnTo>
                  <a:pt x="7" y="38"/>
                </a:lnTo>
                <a:lnTo>
                  <a:pt x="0" y="38"/>
                </a:lnTo>
                <a:lnTo>
                  <a:pt x="12" y="0"/>
                </a:lnTo>
                <a:lnTo>
                  <a:pt x="19" y="0"/>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6" name="Freeform 78"/>
          <p:cNvSpPr>
            <a:spLocks noEditPoints="1"/>
          </p:cNvSpPr>
          <p:nvPr/>
        </p:nvSpPr>
        <p:spPr bwMode="auto">
          <a:xfrm>
            <a:off x="847725" y="1944688"/>
            <a:ext cx="104775" cy="165100"/>
          </a:xfrm>
          <a:custGeom>
            <a:avLst/>
            <a:gdLst>
              <a:gd name="T0" fmla="*/ 0 w 10"/>
              <a:gd name="T1" fmla="*/ 0 h 16"/>
              <a:gd name="T2" fmla="*/ 329339258 w 10"/>
              <a:gd name="T3" fmla="*/ 0 h 16"/>
              <a:gd name="T4" fmla="*/ 768451283 w 10"/>
              <a:gd name="T5" fmla="*/ 0 h 16"/>
              <a:gd name="T6" fmla="*/ 988007295 w 10"/>
              <a:gd name="T7" fmla="*/ 106479181 h 16"/>
              <a:gd name="T8" fmla="*/ 988007295 w 10"/>
              <a:gd name="T9" fmla="*/ 319427225 h 16"/>
              <a:gd name="T10" fmla="*/ 1097780063 w 10"/>
              <a:gd name="T11" fmla="*/ 638864769 h 16"/>
              <a:gd name="T12" fmla="*/ 1097780063 w 10"/>
              <a:gd name="T13" fmla="*/ 1171240038 h 16"/>
              <a:gd name="T14" fmla="*/ 988007295 w 10"/>
              <a:gd name="T15" fmla="*/ 1490677581 h 16"/>
              <a:gd name="T16" fmla="*/ 988007295 w 10"/>
              <a:gd name="T17" fmla="*/ 1597146444 h 16"/>
              <a:gd name="T18" fmla="*/ 768451283 w 10"/>
              <a:gd name="T19" fmla="*/ 1703625625 h 16"/>
              <a:gd name="T20" fmla="*/ 548895270 w 10"/>
              <a:gd name="T21" fmla="*/ 1703625625 h 16"/>
              <a:gd name="T22" fmla="*/ 0 w 10"/>
              <a:gd name="T23" fmla="*/ 1703625625 h 16"/>
              <a:gd name="T24" fmla="*/ 0 w 10"/>
              <a:gd name="T25" fmla="*/ 0 h 16"/>
              <a:gd name="T26" fmla="*/ 439112025 w 10"/>
              <a:gd name="T27" fmla="*/ 319427225 h 16"/>
              <a:gd name="T28" fmla="*/ 439112025 w 10"/>
              <a:gd name="T29" fmla="*/ 1384198400 h 16"/>
              <a:gd name="T30" fmla="*/ 548895270 w 10"/>
              <a:gd name="T31" fmla="*/ 1384198400 h 16"/>
              <a:gd name="T32" fmla="*/ 548895270 w 10"/>
              <a:gd name="T33" fmla="*/ 1171240038 h 16"/>
              <a:gd name="T34" fmla="*/ 548895270 w 10"/>
              <a:gd name="T35" fmla="*/ 532385588 h 16"/>
              <a:gd name="T36" fmla="*/ 548895270 w 10"/>
              <a:gd name="T37" fmla="*/ 319427225 h 16"/>
              <a:gd name="T38" fmla="*/ 548895270 w 10"/>
              <a:gd name="T39" fmla="*/ 319427225 h 16"/>
              <a:gd name="T40" fmla="*/ 439112025 w 10"/>
              <a:gd name="T41" fmla="*/ 31942722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6">
                <a:moveTo>
                  <a:pt x="0" y="0"/>
                </a:moveTo>
                <a:cubicBezTo>
                  <a:pt x="3" y="0"/>
                  <a:pt x="3" y="0"/>
                  <a:pt x="3" y="0"/>
                </a:cubicBezTo>
                <a:cubicBezTo>
                  <a:pt x="5" y="0"/>
                  <a:pt x="6" y="0"/>
                  <a:pt x="7" y="0"/>
                </a:cubicBezTo>
                <a:cubicBezTo>
                  <a:pt x="8" y="0"/>
                  <a:pt x="8" y="1"/>
                  <a:pt x="9" y="1"/>
                </a:cubicBezTo>
                <a:cubicBezTo>
                  <a:pt x="9" y="2"/>
                  <a:pt x="9" y="2"/>
                  <a:pt x="9" y="3"/>
                </a:cubicBezTo>
                <a:cubicBezTo>
                  <a:pt x="10" y="3"/>
                  <a:pt x="10" y="4"/>
                  <a:pt x="10" y="6"/>
                </a:cubicBezTo>
                <a:cubicBezTo>
                  <a:pt x="10" y="11"/>
                  <a:pt x="10" y="11"/>
                  <a:pt x="10" y="11"/>
                </a:cubicBezTo>
                <a:cubicBezTo>
                  <a:pt x="10" y="13"/>
                  <a:pt x="9" y="14"/>
                  <a:pt x="9" y="14"/>
                </a:cubicBezTo>
                <a:cubicBezTo>
                  <a:pt x="9" y="15"/>
                  <a:pt x="9" y="15"/>
                  <a:pt x="9" y="15"/>
                </a:cubicBezTo>
                <a:cubicBezTo>
                  <a:pt x="8" y="16"/>
                  <a:pt x="8" y="16"/>
                  <a:pt x="7" y="16"/>
                </a:cubicBezTo>
                <a:cubicBezTo>
                  <a:pt x="7" y="16"/>
                  <a:pt x="6" y="16"/>
                  <a:pt x="5" y="16"/>
                </a:cubicBezTo>
                <a:cubicBezTo>
                  <a:pt x="0" y="16"/>
                  <a:pt x="0" y="16"/>
                  <a:pt x="0" y="16"/>
                </a:cubicBezTo>
                <a:cubicBezTo>
                  <a:pt x="0" y="0"/>
                  <a:pt x="0" y="0"/>
                  <a:pt x="0" y="0"/>
                </a:cubicBezTo>
                <a:close/>
                <a:moveTo>
                  <a:pt x="4" y="3"/>
                </a:moveTo>
                <a:cubicBezTo>
                  <a:pt x="4" y="13"/>
                  <a:pt x="4" y="13"/>
                  <a:pt x="4" y="13"/>
                </a:cubicBezTo>
                <a:cubicBezTo>
                  <a:pt x="5" y="13"/>
                  <a:pt x="5" y="13"/>
                  <a:pt x="5" y="13"/>
                </a:cubicBezTo>
                <a:cubicBezTo>
                  <a:pt x="5" y="13"/>
                  <a:pt x="5" y="12"/>
                  <a:pt x="5" y="11"/>
                </a:cubicBezTo>
                <a:cubicBezTo>
                  <a:pt x="5" y="5"/>
                  <a:pt x="5" y="5"/>
                  <a:pt x="5" y="5"/>
                </a:cubicBezTo>
                <a:cubicBezTo>
                  <a:pt x="5" y="4"/>
                  <a:pt x="5" y="4"/>
                  <a:pt x="5" y="3"/>
                </a:cubicBezTo>
                <a:cubicBezTo>
                  <a:pt x="5" y="3"/>
                  <a:pt x="5" y="3"/>
                  <a:pt x="5" y="3"/>
                </a:cubicBezTo>
                <a:cubicBezTo>
                  <a:pt x="5" y="3"/>
                  <a:pt x="4" y="3"/>
                  <a:pt x="4" y="3"/>
                </a:cubicBez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7" name="Freeform 79"/>
          <p:cNvSpPr>
            <a:spLocks noEditPoints="1"/>
          </p:cNvSpPr>
          <p:nvPr/>
        </p:nvSpPr>
        <p:spPr bwMode="auto">
          <a:xfrm>
            <a:off x="962025" y="1974850"/>
            <a:ext cx="95250" cy="134938"/>
          </a:xfrm>
          <a:custGeom>
            <a:avLst/>
            <a:gdLst>
              <a:gd name="T0" fmla="*/ 1008062500 w 9"/>
              <a:gd name="T1" fmla="*/ 538703636 h 13"/>
              <a:gd name="T2" fmla="*/ 1008062500 w 9"/>
              <a:gd name="T3" fmla="*/ 861932045 h 13"/>
              <a:gd name="T4" fmla="*/ 1008062500 w 9"/>
              <a:gd name="T5" fmla="*/ 1077407271 h 13"/>
              <a:gd name="T6" fmla="*/ 896059083 w 9"/>
              <a:gd name="T7" fmla="*/ 1292892877 h 13"/>
              <a:gd name="T8" fmla="*/ 784045083 w 9"/>
              <a:gd name="T9" fmla="*/ 1400635680 h 13"/>
              <a:gd name="T10" fmla="*/ 560038250 w 9"/>
              <a:gd name="T11" fmla="*/ 1400635680 h 13"/>
              <a:gd name="T12" fmla="*/ 224017417 w 9"/>
              <a:gd name="T13" fmla="*/ 1400635680 h 13"/>
              <a:gd name="T14" fmla="*/ 112003417 w 9"/>
              <a:gd name="T15" fmla="*/ 1292892877 h 13"/>
              <a:gd name="T16" fmla="*/ 0 w 9"/>
              <a:gd name="T17" fmla="*/ 1185150074 h 13"/>
              <a:gd name="T18" fmla="*/ 0 w 9"/>
              <a:gd name="T19" fmla="*/ 861932045 h 13"/>
              <a:gd name="T20" fmla="*/ 0 w 9"/>
              <a:gd name="T21" fmla="*/ 538703636 h 13"/>
              <a:gd name="T22" fmla="*/ 0 w 9"/>
              <a:gd name="T23" fmla="*/ 215485606 h 13"/>
              <a:gd name="T24" fmla="*/ 224017417 w 9"/>
              <a:gd name="T25" fmla="*/ 0 h 13"/>
              <a:gd name="T26" fmla="*/ 448024250 w 9"/>
              <a:gd name="T27" fmla="*/ 0 h 13"/>
              <a:gd name="T28" fmla="*/ 784045083 w 9"/>
              <a:gd name="T29" fmla="*/ 0 h 13"/>
              <a:gd name="T30" fmla="*/ 896059083 w 9"/>
              <a:gd name="T31" fmla="*/ 107742803 h 13"/>
              <a:gd name="T32" fmla="*/ 1008062500 w 9"/>
              <a:gd name="T33" fmla="*/ 215485606 h 13"/>
              <a:gd name="T34" fmla="*/ 1008062500 w 9"/>
              <a:gd name="T35" fmla="*/ 538703636 h 13"/>
              <a:gd name="T36" fmla="*/ 560038250 w 9"/>
              <a:gd name="T37" fmla="*/ 430960832 h 13"/>
              <a:gd name="T38" fmla="*/ 560038250 w 9"/>
              <a:gd name="T39" fmla="*/ 215485606 h 13"/>
              <a:gd name="T40" fmla="*/ 560038250 w 9"/>
              <a:gd name="T41" fmla="*/ 215485606 h 13"/>
              <a:gd name="T42" fmla="*/ 448024250 w 9"/>
              <a:gd name="T43" fmla="*/ 215485606 h 13"/>
              <a:gd name="T44" fmla="*/ 448024250 w 9"/>
              <a:gd name="T45" fmla="*/ 430960832 h 13"/>
              <a:gd name="T46" fmla="*/ 448024250 w 9"/>
              <a:gd name="T47" fmla="*/ 1077407271 h 13"/>
              <a:gd name="T48" fmla="*/ 448024250 w 9"/>
              <a:gd name="T49" fmla="*/ 1185150074 h 13"/>
              <a:gd name="T50" fmla="*/ 560038250 w 9"/>
              <a:gd name="T51" fmla="*/ 1185150074 h 13"/>
              <a:gd name="T52" fmla="*/ 560038250 w 9"/>
              <a:gd name="T53" fmla="*/ 1185150074 h 13"/>
              <a:gd name="T54" fmla="*/ 560038250 w 9"/>
              <a:gd name="T55" fmla="*/ 1077407271 h 13"/>
              <a:gd name="T56" fmla="*/ 560038250 w 9"/>
              <a:gd name="T57" fmla="*/ 430960832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 h="13">
                <a:moveTo>
                  <a:pt x="9" y="5"/>
                </a:moveTo>
                <a:cubicBezTo>
                  <a:pt x="9" y="8"/>
                  <a:pt x="9" y="8"/>
                  <a:pt x="9" y="8"/>
                </a:cubicBezTo>
                <a:cubicBezTo>
                  <a:pt x="9" y="9"/>
                  <a:pt x="9" y="10"/>
                  <a:pt x="9" y="10"/>
                </a:cubicBezTo>
                <a:cubicBezTo>
                  <a:pt x="9" y="11"/>
                  <a:pt x="9" y="11"/>
                  <a:pt x="8" y="12"/>
                </a:cubicBezTo>
                <a:cubicBezTo>
                  <a:pt x="8" y="12"/>
                  <a:pt x="7" y="13"/>
                  <a:pt x="7" y="13"/>
                </a:cubicBezTo>
                <a:cubicBezTo>
                  <a:pt x="6" y="13"/>
                  <a:pt x="5" y="13"/>
                  <a:pt x="5" y="13"/>
                </a:cubicBezTo>
                <a:cubicBezTo>
                  <a:pt x="4" y="13"/>
                  <a:pt x="3" y="13"/>
                  <a:pt x="2" y="13"/>
                </a:cubicBezTo>
                <a:cubicBezTo>
                  <a:pt x="2" y="13"/>
                  <a:pt x="1" y="13"/>
                  <a:pt x="1" y="12"/>
                </a:cubicBezTo>
                <a:cubicBezTo>
                  <a:pt x="0" y="12"/>
                  <a:pt x="0" y="11"/>
                  <a:pt x="0" y="11"/>
                </a:cubicBezTo>
                <a:cubicBezTo>
                  <a:pt x="0" y="10"/>
                  <a:pt x="0" y="9"/>
                  <a:pt x="0" y="8"/>
                </a:cubicBezTo>
                <a:cubicBezTo>
                  <a:pt x="0" y="5"/>
                  <a:pt x="0" y="5"/>
                  <a:pt x="0" y="5"/>
                </a:cubicBezTo>
                <a:cubicBezTo>
                  <a:pt x="0" y="4"/>
                  <a:pt x="0" y="3"/>
                  <a:pt x="0" y="2"/>
                </a:cubicBezTo>
                <a:cubicBezTo>
                  <a:pt x="1" y="1"/>
                  <a:pt x="1" y="1"/>
                  <a:pt x="2" y="0"/>
                </a:cubicBezTo>
                <a:cubicBezTo>
                  <a:pt x="2" y="0"/>
                  <a:pt x="3" y="0"/>
                  <a:pt x="4" y="0"/>
                </a:cubicBezTo>
                <a:cubicBezTo>
                  <a:pt x="5" y="0"/>
                  <a:pt x="6" y="0"/>
                  <a:pt x="7" y="0"/>
                </a:cubicBezTo>
                <a:cubicBezTo>
                  <a:pt x="7" y="0"/>
                  <a:pt x="8" y="1"/>
                  <a:pt x="8" y="1"/>
                </a:cubicBezTo>
                <a:cubicBezTo>
                  <a:pt x="9" y="2"/>
                  <a:pt x="9" y="2"/>
                  <a:pt x="9" y="2"/>
                </a:cubicBezTo>
                <a:cubicBezTo>
                  <a:pt x="9" y="3"/>
                  <a:pt x="9" y="4"/>
                  <a:pt x="9" y="5"/>
                </a:cubicBezTo>
                <a:close/>
                <a:moveTo>
                  <a:pt x="5" y="4"/>
                </a:moveTo>
                <a:cubicBezTo>
                  <a:pt x="5" y="3"/>
                  <a:pt x="5" y="2"/>
                  <a:pt x="5" y="2"/>
                </a:cubicBezTo>
                <a:cubicBezTo>
                  <a:pt x="5" y="2"/>
                  <a:pt x="5" y="2"/>
                  <a:pt x="5" y="2"/>
                </a:cubicBezTo>
                <a:cubicBezTo>
                  <a:pt x="4" y="2"/>
                  <a:pt x="4" y="2"/>
                  <a:pt x="4" y="2"/>
                </a:cubicBezTo>
                <a:cubicBezTo>
                  <a:pt x="4" y="2"/>
                  <a:pt x="4" y="3"/>
                  <a:pt x="4" y="4"/>
                </a:cubicBezTo>
                <a:cubicBezTo>
                  <a:pt x="4" y="10"/>
                  <a:pt x="4" y="10"/>
                  <a:pt x="4" y="10"/>
                </a:cubicBezTo>
                <a:cubicBezTo>
                  <a:pt x="4" y="10"/>
                  <a:pt x="4" y="11"/>
                  <a:pt x="4" y="11"/>
                </a:cubicBezTo>
                <a:cubicBezTo>
                  <a:pt x="4" y="11"/>
                  <a:pt x="4" y="11"/>
                  <a:pt x="5" y="11"/>
                </a:cubicBezTo>
                <a:cubicBezTo>
                  <a:pt x="5" y="11"/>
                  <a:pt x="5" y="11"/>
                  <a:pt x="5" y="11"/>
                </a:cubicBezTo>
                <a:cubicBezTo>
                  <a:pt x="5" y="11"/>
                  <a:pt x="5" y="10"/>
                  <a:pt x="5" y="10"/>
                </a:cubicBezTo>
                <a:lnTo>
                  <a:pt x="5" y="4"/>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68" name="Rectangle 80"/>
          <p:cNvSpPr>
            <a:spLocks noChangeArrowheads="1"/>
          </p:cNvSpPr>
          <p:nvPr/>
        </p:nvSpPr>
        <p:spPr bwMode="auto">
          <a:xfrm>
            <a:off x="1065213" y="1944688"/>
            <a:ext cx="52387" cy="165100"/>
          </a:xfrm>
          <a:prstGeom prst="rect">
            <a:avLst/>
          </a:prstGeom>
          <a:solidFill>
            <a:srgbClr val="9B9C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69" name="Rectangle 81"/>
          <p:cNvSpPr>
            <a:spLocks noChangeArrowheads="1"/>
          </p:cNvSpPr>
          <p:nvPr/>
        </p:nvSpPr>
        <p:spPr bwMode="auto">
          <a:xfrm>
            <a:off x="1127125" y="1944688"/>
            <a:ext cx="42863" cy="165100"/>
          </a:xfrm>
          <a:prstGeom prst="rect">
            <a:avLst/>
          </a:prstGeom>
          <a:solidFill>
            <a:srgbClr val="9B9C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7970" name="Freeform 82"/>
          <p:cNvSpPr>
            <a:spLocks noEditPoints="1"/>
          </p:cNvSpPr>
          <p:nvPr/>
        </p:nvSpPr>
        <p:spPr bwMode="auto">
          <a:xfrm>
            <a:off x="1179513" y="1974850"/>
            <a:ext cx="103187" cy="134938"/>
          </a:xfrm>
          <a:custGeom>
            <a:avLst/>
            <a:gdLst>
              <a:gd name="T0" fmla="*/ 425904343 w 10"/>
              <a:gd name="T1" fmla="*/ 538703636 h 13"/>
              <a:gd name="T2" fmla="*/ 0 w 10"/>
              <a:gd name="T3" fmla="*/ 538703636 h 13"/>
              <a:gd name="T4" fmla="*/ 0 w 10"/>
              <a:gd name="T5" fmla="*/ 430960832 h 13"/>
              <a:gd name="T6" fmla="*/ 106478665 w 10"/>
              <a:gd name="T7" fmla="*/ 215485606 h 13"/>
              <a:gd name="T8" fmla="*/ 212947012 w 10"/>
              <a:gd name="T9" fmla="*/ 0 h 13"/>
              <a:gd name="T10" fmla="*/ 532383008 w 10"/>
              <a:gd name="T11" fmla="*/ 0 h 13"/>
              <a:gd name="T12" fmla="*/ 851808685 w 10"/>
              <a:gd name="T13" fmla="*/ 0 h 13"/>
              <a:gd name="T14" fmla="*/ 958277032 w 10"/>
              <a:gd name="T15" fmla="*/ 215485606 h 13"/>
              <a:gd name="T16" fmla="*/ 1064755697 w 10"/>
              <a:gd name="T17" fmla="*/ 646446439 h 13"/>
              <a:gd name="T18" fmla="*/ 1064755697 w 10"/>
              <a:gd name="T19" fmla="*/ 1400635680 h 13"/>
              <a:gd name="T20" fmla="*/ 638851354 w 10"/>
              <a:gd name="T21" fmla="*/ 1400635680 h 13"/>
              <a:gd name="T22" fmla="*/ 638851354 w 10"/>
              <a:gd name="T23" fmla="*/ 1292892877 h 13"/>
              <a:gd name="T24" fmla="*/ 532383008 w 10"/>
              <a:gd name="T25" fmla="*/ 1400635680 h 13"/>
              <a:gd name="T26" fmla="*/ 319425677 w 10"/>
              <a:gd name="T27" fmla="*/ 1400635680 h 13"/>
              <a:gd name="T28" fmla="*/ 106478665 w 10"/>
              <a:gd name="T29" fmla="*/ 1400635680 h 13"/>
              <a:gd name="T30" fmla="*/ 0 w 10"/>
              <a:gd name="T31" fmla="*/ 1077407271 h 13"/>
              <a:gd name="T32" fmla="*/ 0 w 10"/>
              <a:gd name="T33" fmla="*/ 969674848 h 13"/>
              <a:gd name="T34" fmla="*/ 106478665 w 10"/>
              <a:gd name="T35" fmla="*/ 754189242 h 13"/>
              <a:gd name="T36" fmla="*/ 319425677 w 10"/>
              <a:gd name="T37" fmla="*/ 646446439 h 13"/>
              <a:gd name="T38" fmla="*/ 532383008 w 10"/>
              <a:gd name="T39" fmla="*/ 538703636 h 13"/>
              <a:gd name="T40" fmla="*/ 638851354 w 10"/>
              <a:gd name="T41" fmla="*/ 430960832 h 13"/>
              <a:gd name="T42" fmla="*/ 532383008 w 10"/>
              <a:gd name="T43" fmla="*/ 215485606 h 13"/>
              <a:gd name="T44" fmla="*/ 532383008 w 10"/>
              <a:gd name="T45" fmla="*/ 215485606 h 13"/>
              <a:gd name="T46" fmla="*/ 425904343 w 10"/>
              <a:gd name="T47" fmla="*/ 215485606 h 13"/>
              <a:gd name="T48" fmla="*/ 425904343 w 10"/>
              <a:gd name="T49" fmla="*/ 430960832 h 13"/>
              <a:gd name="T50" fmla="*/ 425904343 w 10"/>
              <a:gd name="T51" fmla="*/ 538703636 h 13"/>
              <a:gd name="T52" fmla="*/ 638851354 w 10"/>
              <a:gd name="T53" fmla="*/ 754189242 h 13"/>
              <a:gd name="T54" fmla="*/ 425904343 w 10"/>
              <a:gd name="T55" fmla="*/ 861932045 h 13"/>
              <a:gd name="T56" fmla="*/ 425904343 w 10"/>
              <a:gd name="T57" fmla="*/ 969674848 h 13"/>
              <a:gd name="T58" fmla="*/ 425904343 w 10"/>
              <a:gd name="T59" fmla="*/ 1185150074 h 13"/>
              <a:gd name="T60" fmla="*/ 532383008 w 10"/>
              <a:gd name="T61" fmla="*/ 1185150074 h 13"/>
              <a:gd name="T62" fmla="*/ 532383008 w 10"/>
              <a:gd name="T63" fmla="*/ 1185150074 h 13"/>
              <a:gd name="T64" fmla="*/ 638851354 w 10"/>
              <a:gd name="T65" fmla="*/ 1077407271 h 13"/>
              <a:gd name="T66" fmla="*/ 638851354 w 10"/>
              <a:gd name="T67" fmla="*/ 75418924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 h="13">
                <a:moveTo>
                  <a:pt x="4" y="5"/>
                </a:moveTo>
                <a:cubicBezTo>
                  <a:pt x="0" y="5"/>
                  <a:pt x="0" y="5"/>
                  <a:pt x="0" y="5"/>
                </a:cubicBezTo>
                <a:cubicBezTo>
                  <a:pt x="0" y="4"/>
                  <a:pt x="0" y="4"/>
                  <a:pt x="0" y="4"/>
                </a:cubicBezTo>
                <a:cubicBezTo>
                  <a:pt x="0" y="3"/>
                  <a:pt x="1" y="2"/>
                  <a:pt x="1" y="2"/>
                </a:cubicBezTo>
                <a:cubicBezTo>
                  <a:pt x="1" y="1"/>
                  <a:pt x="2" y="1"/>
                  <a:pt x="2" y="0"/>
                </a:cubicBezTo>
                <a:cubicBezTo>
                  <a:pt x="3" y="0"/>
                  <a:pt x="4" y="0"/>
                  <a:pt x="5" y="0"/>
                </a:cubicBezTo>
                <a:cubicBezTo>
                  <a:pt x="6" y="0"/>
                  <a:pt x="7" y="0"/>
                  <a:pt x="8" y="0"/>
                </a:cubicBezTo>
                <a:cubicBezTo>
                  <a:pt x="9" y="1"/>
                  <a:pt x="9" y="1"/>
                  <a:pt x="9" y="2"/>
                </a:cubicBezTo>
                <a:cubicBezTo>
                  <a:pt x="9" y="3"/>
                  <a:pt x="10" y="4"/>
                  <a:pt x="10" y="6"/>
                </a:cubicBezTo>
                <a:cubicBezTo>
                  <a:pt x="10" y="13"/>
                  <a:pt x="10" y="13"/>
                  <a:pt x="10" y="13"/>
                </a:cubicBezTo>
                <a:cubicBezTo>
                  <a:pt x="6" y="13"/>
                  <a:pt x="6" y="13"/>
                  <a:pt x="6" y="13"/>
                </a:cubicBezTo>
                <a:cubicBezTo>
                  <a:pt x="6" y="12"/>
                  <a:pt x="6" y="12"/>
                  <a:pt x="6" y="12"/>
                </a:cubicBezTo>
                <a:cubicBezTo>
                  <a:pt x="5" y="12"/>
                  <a:pt x="5" y="13"/>
                  <a:pt x="5" y="13"/>
                </a:cubicBezTo>
                <a:cubicBezTo>
                  <a:pt x="4" y="13"/>
                  <a:pt x="4" y="13"/>
                  <a:pt x="3" y="13"/>
                </a:cubicBezTo>
                <a:cubicBezTo>
                  <a:pt x="3" y="13"/>
                  <a:pt x="2" y="13"/>
                  <a:pt x="1" y="13"/>
                </a:cubicBezTo>
                <a:cubicBezTo>
                  <a:pt x="1" y="12"/>
                  <a:pt x="0" y="12"/>
                  <a:pt x="0" y="10"/>
                </a:cubicBezTo>
                <a:cubicBezTo>
                  <a:pt x="0" y="9"/>
                  <a:pt x="0" y="9"/>
                  <a:pt x="0" y="9"/>
                </a:cubicBezTo>
                <a:cubicBezTo>
                  <a:pt x="0" y="8"/>
                  <a:pt x="1" y="7"/>
                  <a:pt x="1" y="7"/>
                </a:cubicBezTo>
                <a:cubicBezTo>
                  <a:pt x="1" y="7"/>
                  <a:pt x="2" y="6"/>
                  <a:pt x="3" y="6"/>
                </a:cubicBezTo>
                <a:cubicBezTo>
                  <a:pt x="5" y="5"/>
                  <a:pt x="5" y="5"/>
                  <a:pt x="5" y="5"/>
                </a:cubicBezTo>
                <a:cubicBezTo>
                  <a:pt x="5" y="5"/>
                  <a:pt x="6" y="4"/>
                  <a:pt x="6" y="4"/>
                </a:cubicBezTo>
                <a:cubicBezTo>
                  <a:pt x="6" y="3"/>
                  <a:pt x="5" y="3"/>
                  <a:pt x="5" y="2"/>
                </a:cubicBezTo>
                <a:cubicBezTo>
                  <a:pt x="5" y="2"/>
                  <a:pt x="5" y="2"/>
                  <a:pt x="5" y="2"/>
                </a:cubicBezTo>
                <a:cubicBezTo>
                  <a:pt x="5" y="2"/>
                  <a:pt x="4" y="2"/>
                  <a:pt x="4" y="2"/>
                </a:cubicBezTo>
                <a:cubicBezTo>
                  <a:pt x="4" y="2"/>
                  <a:pt x="4" y="3"/>
                  <a:pt x="4" y="4"/>
                </a:cubicBezTo>
                <a:cubicBezTo>
                  <a:pt x="4" y="5"/>
                  <a:pt x="4" y="5"/>
                  <a:pt x="4" y="5"/>
                </a:cubicBezTo>
                <a:close/>
                <a:moveTo>
                  <a:pt x="6" y="7"/>
                </a:moveTo>
                <a:cubicBezTo>
                  <a:pt x="5" y="7"/>
                  <a:pt x="5" y="8"/>
                  <a:pt x="4" y="8"/>
                </a:cubicBezTo>
                <a:cubicBezTo>
                  <a:pt x="4" y="8"/>
                  <a:pt x="4" y="9"/>
                  <a:pt x="4" y="9"/>
                </a:cubicBezTo>
                <a:cubicBezTo>
                  <a:pt x="4" y="10"/>
                  <a:pt x="4" y="11"/>
                  <a:pt x="4" y="11"/>
                </a:cubicBezTo>
                <a:cubicBezTo>
                  <a:pt x="4" y="11"/>
                  <a:pt x="5" y="11"/>
                  <a:pt x="5" y="11"/>
                </a:cubicBezTo>
                <a:cubicBezTo>
                  <a:pt x="5" y="11"/>
                  <a:pt x="5" y="11"/>
                  <a:pt x="5" y="11"/>
                </a:cubicBezTo>
                <a:cubicBezTo>
                  <a:pt x="5" y="11"/>
                  <a:pt x="6" y="10"/>
                  <a:pt x="6" y="10"/>
                </a:cubicBezTo>
                <a:lnTo>
                  <a:pt x="6" y="7"/>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1" name="Freeform 83"/>
          <p:cNvSpPr/>
          <p:nvPr/>
        </p:nvSpPr>
        <p:spPr bwMode="auto">
          <a:xfrm>
            <a:off x="1292225" y="1974850"/>
            <a:ext cx="60325" cy="134938"/>
          </a:xfrm>
          <a:custGeom>
            <a:avLst/>
            <a:gdLst>
              <a:gd name="T0" fmla="*/ 404348421 w 6"/>
              <a:gd name="T1" fmla="*/ 0 h 13"/>
              <a:gd name="T2" fmla="*/ 404348421 w 6"/>
              <a:gd name="T3" fmla="*/ 215485606 h 13"/>
              <a:gd name="T4" fmla="*/ 606517604 w 6"/>
              <a:gd name="T5" fmla="*/ 0 h 13"/>
              <a:gd name="T6" fmla="*/ 606517604 w 6"/>
              <a:gd name="T7" fmla="*/ 430960832 h 13"/>
              <a:gd name="T8" fmla="*/ 505433012 w 6"/>
              <a:gd name="T9" fmla="*/ 538703636 h 13"/>
              <a:gd name="T10" fmla="*/ 404348421 w 6"/>
              <a:gd name="T11" fmla="*/ 538703636 h 13"/>
              <a:gd name="T12" fmla="*/ 404348421 w 6"/>
              <a:gd name="T13" fmla="*/ 861932045 h 13"/>
              <a:gd name="T14" fmla="*/ 404348421 w 6"/>
              <a:gd name="T15" fmla="*/ 1400635680 h 13"/>
              <a:gd name="T16" fmla="*/ 0 w 6"/>
              <a:gd name="T17" fmla="*/ 1400635680 h 13"/>
              <a:gd name="T18" fmla="*/ 0 w 6"/>
              <a:gd name="T19" fmla="*/ 0 h 13"/>
              <a:gd name="T20" fmla="*/ 404348421 w 6"/>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3">
                <a:moveTo>
                  <a:pt x="4" y="0"/>
                </a:moveTo>
                <a:cubicBezTo>
                  <a:pt x="4" y="2"/>
                  <a:pt x="4" y="2"/>
                  <a:pt x="4" y="2"/>
                </a:cubicBezTo>
                <a:cubicBezTo>
                  <a:pt x="4" y="0"/>
                  <a:pt x="5" y="0"/>
                  <a:pt x="6" y="0"/>
                </a:cubicBezTo>
                <a:cubicBezTo>
                  <a:pt x="6" y="4"/>
                  <a:pt x="6" y="4"/>
                  <a:pt x="6" y="4"/>
                </a:cubicBezTo>
                <a:cubicBezTo>
                  <a:pt x="6" y="4"/>
                  <a:pt x="5" y="4"/>
                  <a:pt x="5" y="5"/>
                </a:cubicBezTo>
                <a:cubicBezTo>
                  <a:pt x="4" y="5"/>
                  <a:pt x="4" y="5"/>
                  <a:pt x="4" y="5"/>
                </a:cubicBezTo>
                <a:cubicBezTo>
                  <a:pt x="4" y="6"/>
                  <a:pt x="4" y="7"/>
                  <a:pt x="4" y="8"/>
                </a:cubicBezTo>
                <a:cubicBezTo>
                  <a:pt x="4" y="13"/>
                  <a:pt x="4" y="13"/>
                  <a:pt x="4" y="13"/>
                </a:cubicBezTo>
                <a:cubicBezTo>
                  <a:pt x="0" y="13"/>
                  <a:pt x="0" y="13"/>
                  <a:pt x="0" y="13"/>
                </a:cubicBezTo>
                <a:cubicBezTo>
                  <a:pt x="0" y="0"/>
                  <a:pt x="0" y="0"/>
                  <a:pt x="0" y="0"/>
                </a:cubicBezTo>
                <a:lnTo>
                  <a:pt x="4" y="0"/>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2" name="Freeform 84"/>
          <p:cNvSpPr/>
          <p:nvPr/>
        </p:nvSpPr>
        <p:spPr bwMode="auto">
          <a:xfrm>
            <a:off x="1365250" y="1974850"/>
            <a:ext cx="92075" cy="134938"/>
          </a:xfrm>
          <a:custGeom>
            <a:avLst/>
            <a:gdLst>
              <a:gd name="T0" fmla="*/ 837309589 w 9"/>
              <a:gd name="T1" fmla="*/ 430960832 h 13"/>
              <a:gd name="T2" fmla="*/ 523323608 w 9"/>
              <a:gd name="T3" fmla="*/ 430960832 h 13"/>
              <a:gd name="T4" fmla="*/ 523323608 w 9"/>
              <a:gd name="T5" fmla="*/ 323228409 h 13"/>
              <a:gd name="T6" fmla="*/ 523323608 w 9"/>
              <a:gd name="T7" fmla="*/ 215485606 h 13"/>
              <a:gd name="T8" fmla="*/ 418654794 w 9"/>
              <a:gd name="T9" fmla="*/ 215485606 h 13"/>
              <a:gd name="T10" fmla="*/ 418654794 w 9"/>
              <a:gd name="T11" fmla="*/ 215485606 h 13"/>
              <a:gd name="T12" fmla="*/ 418654794 w 9"/>
              <a:gd name="T13" fmla="*/ 323228409 h 13"/>
              <a:gd name="T14" fmla="*/ 418654794 w 9"/>
              <a:gd name="T15" fmla="*/ 430960832 h 13"/>
              <a:gd name="T16" fmla="*/ 418654794 w 9"/>
              <a:gd name="T17" fmla="*/ 430960832 h 13"/>
              <a:gd name="T18" fmla="*/ 627982192 w 9"/>
              <a:gd name="T19" fmla="*/ 538703636 h 13"/>
              <a:gd name="T20" fmla="*/ 837309589 w 9"/>
              <a:gd name="T21" fmla="*/ 754189242 h 13"/>
              <a:gd name="T22" fmla="*/ 941978403 w 9"/>
              <a:gd name="T23" fmla="*/ 969674848 h 13"/>
              <a:gd name="T24" fmla="*/ 837309589 w 9"/>
              <a:gd name="T25" fmla="*/ 1292892877 h 13"/>
              <a:gd name="T26" fmla="*/ 732651006 w 9"/>
              <a:gd name="T27" fmla="*/ 1400635680 h 13"/>
              <a:gd name="T28" fmla="*/ 523323608 w 9"/>
              <a:gd name="T29" fmla="*/ 1400635680 h 13"/>
              <a:gd name="T30" fmla="*/ 209327397 w 9"/>
              <a:gd name="T31" fmla="*/ 1400635680 h 13"/>
              <a:gd name="T32" fmla="*/ 0 w 9"/>
              <a:gd name="T33" fmla="*/ 1292892877 h 13"/>
              <a:gd name="T34" fmla="*/ 0 w 9"/>
              <a:gd name="T35" fmla="*/ 969674848 h 13"/>
              <a:gd name="T36" fmla="*/ 0 w 9"/>
              <a:gd name="T37" fmla="*/ 861932045 h 13"/>
              <a:gd name="T38" fmla="*/ 418654794 w 9"/>
              <a:gd name="T39" fmla="*/ 861932045 h 13"/>
              <a:gd name="T40" fmla="*/ 418654794 w 9"/>
              <a:gd name="T41" fmla="*/ 969674848 h 13"/>
              <a:gd name="T42" fmla="*/ 418654794 w 9"/>
              <a:gd name="T43" fmla="*/ 1185150074 h 13"/>
              <a:gd name="T44" fmla="*/ 418654794 w 9"/>
              <a:gd name="T45" fmla="*/ 1185150074 h 13"/>
              <a:gd name="T46" fmla="*/ 523323608 w 9"/>
              <a:gd name="T47" fmla="*/ 1185150074 h 13"/>
              <a:gd name="T48" fmla="*/ 523323608 w 9"/>
              <a:gd name="T49" fmla="*/ 1077407271 h 13"/>
              <a:gd name="T50" fmla="*/ 523323608 w 9"/>
              <a:gd name="T51" fmla="*/ 969674848 h 13"/>
              <a:gd name="T52" fmla="*/ 313996211 w 9"/>
              <a:gd name="T53" fmla="*/ 754189242 h 13"/>
              <a:gd name="T54" fmla="*/ 0 w 9"/>
              <a:gd name="T55" fmla="*/ 538703636 h 13"/>
              <a:gd name="T56" fmla="*/ 0 w 9"/>
              <a:gd name="T57" fmla="*/ 430960832 h 13"/>
              <a:gd name="T58" fmla="*/ 0 w 9"/>
              <a:gd name="T59" fmla="*/ 107742803 h 13"/>
              <a:gd name="T60" fmla="*/ 209327397 w 9"/>
              <a:gd name="T61" fmla="*/ 0 h 13"/>
              <a:gd name="T62" fmla="*/ 418654794 w 9"/>
              <a:gd name="T63" fmla="*/ 0 h 13"/>
              <a:gd name="T64" fmla="*/ 627982192 w 9"/>
              <a:gd name="T65" fmla="*/ 0 h 13"/>
              <a:gd name="T66" fmla="*/ 837309589 w 9"/>
              <a:gd name="T67" fmla="*/ 107742803 h 13"/>
              <a:gd name="T68" fmla="*/ 837309589 w 9"/>
              <a:gd name="T69" fmla="*/ 215485606 h 13"/>
              <a:gd name="T70" fmla="*/ 837309589 w 9"/>
              <a:gd name="T71" fmla="*/ 323228409 h 13"/>
              <a:gd name="T72" fmla="*/ 837309589 w 9"/>
              <a:gd name="T73" fmla="*/ 430960832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 h="13">
                <a:moveTo>
                  <a:pt x="8" y="4"/>
                </a:moveTo>
                <a:cubicBezTo>
                  <a:pt x="5" y="4"/>
                  <a:pt x="5" y="4"/>
                  <a:pt x="5" y="4"/>
                </a:cubicBezTo>
                <a:cubicBezTo>
                  <a:pt x="5" y="3"/>
                  <a:pt x="5" y="3"/>
                  <a:pt x="5" y="3"/>
                </a:cubicBezTo>
                <a:cubicBezTo>
                  <a:pt x="5" y="3"/>
                  <a:pt x="5" y="2"/>
                  <a:pt x="5" y="2"/>
                </a:cubicBezTo>
                <a:cubicBezTo>
                  <a:pt x="5" y="2"/>
                  <a:pt x="5" y="2"/>
                  <a:pt x="4" y="2"/>
                </a:cubicBezTo>
                <a:cubicBezTo>
                  <a:pt x="4" y="2"/>
                  <a:pt x="4" y="2"/>
                  <a:pt x="4" y="2"/>
                </a:cubicBezTo>
                <a:cubicBezTo>
                  <a:pt x="4" y="2"/>
                  <a:pt x="4" y="3"/>
                  <a:pt x="4" y="3"/>
                </a:cubicBezTo>
                <a:cubicBezTo>
                  <a:pt x="4" y="3"/>
                  <a:pt x="4" y="4"/>
                  <a:pt x="4" y="4"/>
                </a:cubicBezTo>
                <a:cubicBezTo>
                  <a:pt x="4" y="4"/>
                  <a:pt x="4" y="4"/>
                  <a:pt x="4" y="4"/>
                </a:cubicBezTo>
                <a:cubicBezTo>
                  <a:pt x="4" y="5"/>
                  <a:pt x="5" y="5"/>
                  <a:pt x="6" y="5"/>
                </a:cubicBezTo>
                <a:cubicBezTo>
                  <a:pt x="7" y="6"/>
                  <a:pt x="8" y="7"/>
                  <a:pt x="8" y="7"/>
                </a:cubicBezTo>
                <a:cubicBezTo>
                  <a:pt x="9" y="8"/>
                  <a:pt x="9" y="8"/>
                  <a:pt x="9" y="9"/>
                </a:cubicBezTo>
                <a:cubicBezTo>
                  <a:pt x="9" y="10"/>
                  <a:pt x="9" y="11"/>
                  <a:pt x="8" y="12"/>
                </a:cubicBezTo>
                <a:cubicBezTo>
                  <a:pt x="8" y="12"/>
                  <a:pt x="8" y="13"/>
                  <a:pt x="7" y="13"/>
                </a:cubicBezTo>
                <a:cubicBezTo>
                  <a:pt x="6" y="13"/>
                  <a:pt x="6" y="13"/>
                  <a:pt x="5" y="13"/>
                </a:cubicBezTo>
                <a:cubicBezTo>
                  <a:pt x="4" y="13"/>
                  <a:pt x="3" y="13"/>
                  <a:pt x="2" y="13"/>
                </a:cubicBezTo>
                <a:cubicBezTo>
                  <a:pt x="1" y="13"/>
                  <a:pt x="1" y="12"/>
                  <a:pt x="0" y="12"/>
                </a:cubicBezTo>
                <a:cubicBezTo>
                  <a:pt x="0" y="11"/>
                  <a:pt x="0" y="10"/>
                  <a:pt x="0" y="9"/>
                </a:cubicBezTo>
                <a:cubicBezTo>
                  <a:pt x="0" y="8"/>
                  <a:pt x="0" y="8"/>
                  <a:pt x="0" y="8"/>
                </a:cubicBezTo>
                <a:cubicBezTo>
                  <a:pt x="4" y="8"/>
                  <a:pt x="4" y="8"/>
                  <a:pt x="4" y="8"/>
                </a:cubicBezTo>
                <a:cubicBezTo>
                  <a:pt x="4" y="9"/>
                  <a:pt x="4" y="9"/>
                  <a:pt x="4" y="9"/>
                </a:cubicBezTo>
                <a:cubicBezTo>
                  <a:pt x="4" y="10"/>
                  <a:pt x="4" y="10"/>
                  <a:pt x="4" y="11"/>
                </a:cubicBezTo>
                <a:cubicBezTo>
                  <a:pt x="4" y="11"/>
                  <a:pt x="4" y="11"/>
                  <a:pt x="4" y="11"/>
                </a:cubicBezTo>
                <a:cubicBezTo>
                  <a:pt x="5" y="11"/>
                  <a:pt x="5" y="11"/>
                  <a:pt x="5" y="11"/>
                </a:cubicBezTo>
                <a:cubicBezTo>
                  <a:pt x="5" y="11"/>
                  <a:pt x="5" y="10"/>
                  <a:pt x="5" y="10"/>
                </a:cubicBezTo>
                <a:cubicBezTo>
                  <a:pt x="5" y="9"/>
                  <a:pt x="5" y="9"/>
                  <a:pt x="5" y="9"/>
                </a:cubicBezTo>
                <a:cubicBezTo>
                  <a:pt x="5" y="9"/>
                  <a:pt x="4" y="8"/>
                  <a:pt x="3" y="7"/>
                </a:cubicBezTo>
                <a:cubicBezTo>
                  <a:pt x="1" y="7"/>
                  <a:pt x="1" y="6"/>
                  <a:pt x="0" y="5"/>
                </a:cubicBezTo>
                <a:cubicBezTo>
                  <a:pt x="0" y="5"/>
                  <a:pt x="0" y="4"/>
                  <a:pt x="0" y="4"/>
                </a:cubicBezTo>
                <a:cubicBezTo>
                  <a:pt x="0" y="3"/>
                  <a:pt x="0" y="2"/>
                  <a:pt x="0" y="1"/>
                </a:cubicBezTo>
                <a:cubicBezTo>
                  <a:pt x="1" y="1"/>
                  <a:pt x="1" y="0"/>
                  <a:pt x="2" y="0"/>
                </a:cubicBezTo>
                <a:cubicBezTo>
                  <a:pt x="2" y="0"/>
                  <a:pt x="3" y="0"/>
                  <a:pt x="4" y="0"/>
                </a:cubicBezTo>
                <a:cubicBezTo>
                  <a:pt x="5" y="0"/>
                  <a:pt x="6" y="0"/>
                  <a:pt x="6" y="0"/>
                </a:cubicBezTo>
                <a:cubicBezTo>
                  <a:pt x="7" y="0"/>
                  <a:pt x="7" y="0"/>
                  <a:pt x="8" y="1"/>
                </a:cubicBezTo>
                <a:cubicBezTo>
                  <a:pt x="8" y="1"/>
                  <a:pt x="8" y="2"/>
                  <a:pt x="8" y="2"/>
                </a:cubicBezTo>
                <a:cubicBezTo>
                  <a:pt x="8" y="2"/>
                  <a:pt x="8" y="3"/>
                  <a:pt x="8" y="3"/>
                </a:cubicBezTo>
                <a:lnTo>
                  <a:pt x="8" y="4"/>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3" name="Freeform 85"/>
          <p:cNvSpPr/>
          <p:nvPr/>
        </p:nvSpPr>
        <p:spPr bwMode="auto">
          <a:xfrm>
            <a:off x="6200775" y="3770313"/>
            <a:ext cx="125413" cy="152400"/>
          </a:xfrm>
          <a:custGeom>
            <a:avLst/>
            <a:gdLst>
              <a:gd name="T0" fmla="*/ 1310701714 w 12"/>
              <a:gd name="T1" fmla="*/ 0 h 15"/>
              <a:gd name="T2" fmla="*/ 1310701714 w 12"/>
              <a:gd name="T3" fmla="*/ 1548384000 h 15"/>
              <a:gd name="T4" fmla="*/ 873804626 w 12"/>
              <a:gd name="T5" fmla="*/ 1548384000 h 15"/>
              <a:gd name="T6" fmla="*/ 873804626 w 12"/>
              <a:gd name="T7" fmla="*/ 516128000 h 15"/>
              <a:gd name="T8" fmla="*/ 764580355 w 12"/>
              <a:gd name="T9" fmla="*/ 1548384000 h 15"/>
              <a:gd name="T10" fmla="*/ 436897088 w 12"/>
              <a:gd name="T11" fmla="*/ 1548384000 h 15"/>
              <a:gd name="T12" fmla="*/ 327672816 w 12"/>
              <a:gd name="T13" fmla="*/ 516128000 h 15"/>
              <a:gd name="T14" fmla="*/ 327672816 w 12"/>
              <a:gd name="T15" fmla="*/ 1548384000 h 15"/>
              <a:gd name="T16" fmla="*/ 0 w 12"/>
              <a:gd name="T17" fmla="*/ 1548384000 h 15"/>
              <a:gd name="T18" fmla="*/ 0 w 12"/>
              <a:gd name="T19" fmla="*/ 0 h 15"/>
              <a:gd name="T20" fmla="*/ 546121360 w 12"/>
              <a:gd name="T21" fmla="*/ 0 h 15"/>
              <a:gd name="T22" fmla="*/ 546121360 w 12"/>
              <a:gd name="T23" fmla="*/ 309676800 h 15"/>
              <a:gd name="T24" fmla="*/ 655356083 w 12"/>
              <a:gd name="T25" fmla="*/ 722579200 h 15"/>
              <a:gd name="T26" fmla="*/ 655356083 w 12"/>
              <a:gd name="T27" fmla="*/ 0 h 15"/>
              <a:gd name="T28" fmla="*/ 1310701714 w 12"/>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15">
                <a:moveTo>
                  <a:pt x="12" y="0"/>
                </a:moveTo>
                <a:cubicBezTo>
                  <a:pt x="12" y="15"/>
                  <a:pt x="12" y="15"/>
                  <a:pt x="12" y="15"/>
                </a:cubicBezTo>
                <a:cubicBezTo>
                  <a:pt x="8" y="15"/>
                  <a:pt x="8" y="15"/>
                  <a:pt x="8" y="15"/>
                </a:cubicBezTo>
                <a:cubicBezTo>
                  <a:pt x="8" y="5"/>
                  <a:pt x="8" y="5"/>
                  <a:pt x="8" y="5"/>
                </a:cubicBezTo>
                <a:cubicBezTo>
                  <a:pt x="7" y="15"/>
                  <a:pt x="7" y="15"/>
                  <a:pt x="7" y="15"/>
                </a:cubicBezTo>
                <a:cubicBezTo>
                  <a:pt x="4" y="15"/>
                  <a:pt x="4" y="15"/>
                  <a:pt x="4" y="15"/>
                </a:cubicBezTo>
                <a:cubicBezTo>
                  <a:pt x="3" y="5"/>
                  <a:pt x="3" y="5"/>
                  <a:pt x="3" y="5"/>
                </a:cubicBezTo>
                <a:cubicBezTo>
                  <a:pt x="3" y="15"/>
                  <a:pt x="3" y="15"/>
                  <a:pt x="3" y="15"/>
                </a:cubicBezTo>
                <a:cubicBezTo>
                  <a:pt x="0" y="15"/>
                  <a:pt x="0" y="15"/>
                  <a:pt x="0" y="15"/>
                </a:cubicBezTo>
                <a:cubicBezTo>
                  <a:pt x="0" y="0"/>
                  <a:pt x="0" y="0"/>
                  <a:pt x="0" y="0"/>
                </a:cubicBezTo>
                <a:cubicBezTo>
                  <a:pt x="5" y="0"/>
                  <a:pt x="5" y="0"/>
                  <a:pt x="5" y="0"/>
                </a:cubicBezTo>
                <a:cubicBezTo>
                  <a:pt x="5" y="1"/>
                  <a:pt x="5" y="2"/>
                  <a:pt x="5" y="3"/>
                </a:cubicBezTo>
                <a:cubicBezTo>
                  <a:pt x="6" y="7"/>
                  <a:pt x="6" y="7"/>
                  <a:pt x="6" y="7"/>
                </a:cubicBezTo>
                <a:cubicBezTo>
                  <a:pt x="6" y="0"/>
                  <a:pt x="6" y="0"/>
                  <a:pt x="6" y="0"/>
                </a:cubicBezTo>
                <a:lnTo>
                  <a:pt x="12" y="0"/>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4" name="Freeform 86"/>
          <p:cNvSpPr>
            <a:spLocks noEditPoints="1"/>
          </p:cNvSpPr>
          <p:nvPr/>
        </p:nvSpPr>
        <p:spPr bwMode="auto">
          <a:xfrm>
            <a:off x="6335713" y="3787775"/>
            <a:ext cx="82550" cy="134938"/>
          </a:xfrm>
          <a:custGeom>
            <a:avLst/>
            <a:gdLst>
              <a:gd name="T0" fmla="*/ 851812813 w 8"/>
              <a:gd name="T1" fmla="*/ 538703636 h 13"/>
              <a:gd name="T2" fmla="*/ 851812813 w 8"/>
              <a:gd name="T3" fmla="*/ 861932045 h 13"/>
              <a:gd name="T4" fmla="*/ 851812813 w 8"/>
              <a:gd name="T5" fmla="*/ 1077407271 h 13"/>
              <a:gd name="T6" fmla="*/ 745333631 w 8"/>
              <a:gd name="T7" fmla="*/ 1292892877 h 13"/>
              <a:gd name="T8" fmla="*/ 638864769 w 8"/>
              <a:gd name="T9" fmla="*/ 1400635680 h 13"/>
              <a:gd name="T10" fmla="*/ 425906406 w 8"/>
              <a:gd name="T11" fmla="*/ 1400635680 h 13"/>
              <a:gd name="T12" fmla="*/ 212958363 w 8"/>
              <a:gd name="T13" fmla="*/ 1400635680 h 13"/>
              <a:gd name="T14" fmla="*/ 106479181 w 8"/>
              <a:gd name="T15" fmla="*/ 1292892877 h 13"/>
              <a:gd name="T16" fmla="*/ 0 w 8"/>
              <a:gd name="T17" fmla="*/ 1185150074 h 13"/>
              <a:gd name="T18" fmla="*/ 0 w 8"/>
              <a:gd name="T19" fmla="*/ 861932045 h 13"/>
              <a:gd name="T20" fmla="*/ 0 w 8"/>
              <a:gd name="T21" fmla="*/ 538703636 h 13"/>
              <a:gd name="T22" fmla="*/ 0 w 8"/>
              <a:gd name="T23" fmla="*/ 323228409 h 13"/>
              <a:gd name="T24" fmla="*/ 212958363 w 8"/>
              <a:gd name="T25" fmla="*/ 107742803 h 13"/>
              <a:gd name="T26" fmla="*/ 425906406 w 8"/>
              <a:gd name="T27" fmla="*/ 0 h 13"/>
              <a:gd name="T28" fmla="*/ 638864769 w 8"/>
              <a:gd name="T29" fmla="*/ 107742803 h 13"/>
              <a:gd name="T30" fmla="*/ 851812813 w 8"/>
              <a:gd name="T31" fmla="*/ 215485606 h 13"/>
              <a:gd name="T32" fmla="*/ 851812813 w 8"/>
              <a:gd name="T33" fmla="*/ 323228409 h 13"/>
              <a:gd name="T34" fmla="*/ 851812813 w 8"/>
              <a:gd name="T35" fmla="*/ 538703636 h 13"/>
              <a:gd name="T36" fmla="*/ 532385588 w 8"/>
              <a:gd name="T37" fmla="*/ 430960832 h 13"/>
              <a:gd name="T38" fmla="*/ 532385588 w 8"/>
              <a:gd name="T39" fmla="*/ 323228409 h 13"/>
              <a:gd name="T40" fmla="*/ 425906406 w 8"/>
              <a:gd name="T41" fmla="*/ 323228409 h 13"/>
              <a:gd name="T42" fmla="*/ 425906406 w 8"/>
              <a:gd name="T43" fmla="*/ 323228409 h 13"/>
              <a:gd name="T44" fmla="*/ 425906406 w 8"/>
              <a:gd name="T45" fmla="*/ 430960832 h 13"/>
              <a:gd name="T46" fmla="*/ 425906406 w 8"/>
              <a:gd name="T47" fmla="*/ 1077407271 h 13"/>
              <a:gd name="T48" fmla="*/ 425906406 w 8"/>
              <a:gd name="T49" fmla="*/ 1185150074 h 13"/>
              <a:gd name="T50" fmla="*/ 425906406 w 8"/>
              <a:gd name="T51" fmla="*/ 1185150074 h 13"/>
              <a:gd name="T52" fmla="*/ 532385588 w 8"/>
              <a:gd name="T53" fmla="*/ 1185150074 h 13"/>
              <a:gd name="T54" fmla="*/ 532385588 w 8"/>
              <a:gd name="T55" fmla="*/ 1077407271 h 13"/>
              <a:gd name="T56" fmla="*/ 532385588 w 8"/>
              <a:gd name="T57" fmla="*/ 430960832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 h="13">
                <a:moveTo>
                  <a:pt x="8" y="5"/>
                </a:moveTo>
                <a:cubicBezTo>
                  <a:pt x="8" y="8"/>
                  <a:pt x="8" y="8"/>
                  <a:pt x="8" y="8"/>
                </a:cubicBezTo>
                <a:cubicBezTo>
                  <a:pt x="8" y="9"/>
                  <a:pt x="8" y="10"/>
                  <a:pt x="8" y="10"/>
                </a:cubicBezTo>
                <a:cubicBezTo>
                  <a:pt x="8" y="11"/>
                  <a:pt x="8" y="11"/>
                  <a:pt x="7" y="12"/>
                </a:cubicBezTo>
                <a:cubicBezTo>
                  <a:pt x="7" y="12"/>
                  <a:pt x="7" y="13"/>
                  <a:pt x="6" y="13"/>
                </a:cubicBezTo>
                <a:cubicBezTo>
                  <a:pt x="6" y="13"/>
                  <a:pt x="5" y="13"/>
                  <a:pt x="4" y="13"/>
                </a:cubicBezTo>
                <a:cubicBezTo>
                  <a:pt x="3" y="13"/>
                  <a:pt x="3" y="13"/>
                  <a:pt x="2" y="13"/>
                </a:cubicBezTo>
                <a:cubicBezTo>
                  <a:pt x="1" y="13"/>
                  <a:pt x="1" y="12"/>
                  <a:pt x="1" y="12"/>
                </a:cubicBezTo>
                <a:cubicBezTo>
                  <a:pt x="0" y="12"/>
                  <a:pt x="0" y="11"/>
                  <a:pt x="0" y="11"/>
                </a:cubicBezTo>
                <a:cubicBezTo>
                  <a:pt x="0" y="10"/>
                  <a:pt x="0" y="9"/>
                  <a:pt x="0" y="8"/>
                </a:cubicBezTo>
                <a:cubicBezTo>
                  <a:pt x="0" y="5"/>
                  <a:pt x="0" y="5"/>
                  <a:pt x="0" y="5"/>
                </a:cubicBezTo>
                <a:cubicBezTo>
                  <a:pt x="0" y="4"/>
                  <a:pt x="0" y="3"/>
                  <a:pt x="0" y="3"/>
                </a:cubicBezTo>
                <a:cubicBezTo>
                  <a:pt x="0" y="2"/>
                  <a:pt x="1" y="1"/>
                  <a:pt x="2" y="1"/>
                </a:cubicBezTo>
                <a:cubicBezTo>
                  <a:pt x="2" y="1"/>
                  <a:pt x="3" y="0"/>
                  <a:pt x="4" y="0"/>
                </a:cubicBezTo>
                <a:cubicBezTo>
                  <a:pt x="5" y="0"/>
                  <a:pt x="6" y="1"/>
                  <a:pt x="6" y="1"/>
                </a:cubicBezTo>
                <a:cubicBezTo>
                  <a:pt x="7" y="1"/>
                  <a:pt x="7" y="1"/>
                  <a:pt x="8" y="2"/>
                </a:cubicBezTo>
                <a:cubicBezTo>
                  <a:pt x="8" y="2"/>
                  <a:pt x="8" y="3"/>
                  <a:pt x="8" y="3"/>
                </a:cubicBezTo>
                <a:cubicBezTo>
                  <a:pt x="8" y="3"/>
                  <a:pt x="8" y="4"/>
                  <a:pt x="8" y="5"/>
                </a:cubicBezTo>
                <a:close/>
                <a:moveTo>
                  <a:pt x="5" y="4"/>
                </a:moveTo>
                <a:cubicBezTo>
                  <a:pt x="5" y="3"/>
                  <a:pt x="5" y="3"/>
                  <a:pt x="5" y="3"/>
                </a:cubicBezTo>
                <a:cubicBezTo>
                  <a:pt x="4" y="3"/>
                  <a:pt x="4" y="3"/>
                  <a:pt x="4" y="3"/>
                </a:cubicBezTo>
                <a:cubicBezTo>
                  <a:pt x="4" y="3"/>
                  <a:pt x="4" y="3"/>
                  <a:pt x="4" y="3"/>
                </a:cubicBezTo>
                <a:cubicBezTo>
                  <a:pt x="4" y="3"/>
                  <a:pt x="4" y="3"/>
                  <a:pt x="4" y="4"/>
                </a:cubicBezTo>
                <a:cubicBezTo>
                  <a:pt x="4" y="10"/>
                  <a:pt x="4" y="10"/>
                  <a:pt x="4" y="10"/>
                </a:cubicBezTo>
                <a:cubicBezTo>
                  <a:pt x="4" y="10"/>
                  <a:pt x="4" y="11"/>
                  <a:pt x="4" y="11"/>
                </a:cubicBezTo>
                <a:cubicBezTo>
                  <a:pt x="4" y="11"/>
                  <a:pt x="4" y="11"/>
                  <a:pt x="4" y="11"/>
                </a:cubicBezTo>
                <a:cubicBezTo>
                  <a:pt x="4" y="11"/>
                  <a:pt x="4" y="11"/>
                  <a:pt x="5" y="11"/>
                </a:cubicBezTo>
                <a:cubicBezTo>
                  <a:pt x="5" y="11"/>
                  <a:pt x="5" y="10"/>
                  <a:pt x="5" y="10"/>
                </a:cubicBezTo>
                <a:lnTo>
                  <a:pt x="5" y="4"/>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5" name="Freeform 87"/>
          <p:cNvSpPr/>
          <p:nvPr/>
        </p:nvSpPr>
        <p:spPr bwMode="auto">
          <a:xfrm>
            <a:off x="6438900" y="3787775"/>
            <a:ext cx="82550" cy="134938"/>
          </a:xfrm>
          <a:custGeom>
            <a:avLst/>
            <a:gdLst>
              <a:gd name="T0" fmla="*/ 319427225 w 8"/>
              <a:gd name="T1" fmla="*/ 107742803 h 13"/>
              <a:gd name="T2" fmla="*/ 319427225 w 8"/>
              <a:gd name="T3" fmla="*/ 215485606 h 13"/>
              <a:gd name="T4" fmla="*/ 425906406 w 8"/>
              <a:gd name="T5" fmla="*/ 107742803 h 13"/>
              <a:gd name="T6" fmla="*/ 638864769 w 8"/>
              <a:gd name="T7" fmla="*/ 0 h 13"/>
              <a:gd name="T8" fmla="*/ 745333631 w 8"/>
              <a:gd name="T9" fmla="*/ 107742803 h 13"/>
              <a:gd name="T10" fmla="*/ 851812813 w 8"/>
              <a:gd name="T11" fmla="*/ 215485606 h 13"/>
              <a:gd name="T12" fmla="*/ 851812813 w 8"/>
              <a:gd name="T13" fmla="*/ 430960832 h 13"/>
              <a:gd name="T14" fmla="*/ 851812813 w 8"/>
              <a:gd name="T15" fmla="*/ 1400635680 h 13"/>
              <a:gd name="T16" fmla="*/ 425906406 w 8"/>
              <a:gd name="T17" fmla="*/ 1400635680 h 13"/>
              <a:gd name="T18" fmla="*/ 425906406 w 8"/>
              <a:gd name="T19" fmla="*/ 430960832 h 13"/>
              <a:gd name="T20" fmla="*/ 425906406 w 8"/>
              <a:gd name="T21" fmla="*/ 323228409 h 13"/>
              <a:gd name="T22" fmla="*/ 425906406 w 8"/>
              <a:gd name="T23" fmla="*/ 323228409 h 13"/>
              <a:gd name="T24" fmla="*/ 319427225 w 8"/>
              <a:gd name="T25" fmla="*/ 323228409 h 13"/>
              <a:gd name="T26" fmla="*/ 319427225 w 8"/>
              <a:gd name="T27" fmla="*/ 538703636 h 13"/>
              <a:gd name="T28" fmla="*/ 319427225 w 8"/>
              <a:gd name="T29" fmla="*/ 1400635680 h 13"/>
              <a:gd name="T30" fmla="*/ 0 w 8"/>
              <a:gd name="T31" fmla="*/ 1400635680 h 13"/>
              <a:gd name="T32" fmla="*/ 0 w 8"/>
              <a:gd name="T33" fmla="*/ 107742803 h 13"/>
              <a:gd name="T34" fmla="*/ 319427225 w 8"/>
              <a:gd name="T35" fmla="*/ 10774280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3">
                <a:moveTo>
                  <a:pt x="3" y="1"/>
                </a:moveTo>
                <a:cubicBezTo>
                  <a:pt x="3" y="2"/>
                  <a:pt x="3" y="2"/>
                  <a:pt x="3" y="2"/>
                </a:cubicBezTo>
                <a:cubicBezTo>
                  <a:pt x="4" y="1"/>
                  <a:pt x="4" y="1"/>
                  <a:pt x="4" y="1"/>
                </a:cubicBezTo>
                <a:cubicBezTo>
                  <a:pt x="5" y="1"/>
                  <a:pt x="5" y="0"/>
                  <a:pt x="6" y="0"/>
                </a:cubicBezTo>
                <a:cubicBezTo>
                  <a:pt x="6" y="0"/>
                  <a:pt x="7" y="1"/>
                  <a:pt x="7" y="1"/>
                </a:cubicBezTo>
                <a:cubicBezTo>
                  <a:pt x="8" y="1"/>
                  <a:pt x="8" y="2"/>
                  <a:pt x="8" y="2"/>
                </a:cubicBezTo>
                <a:cubicBezTo>
                  <a:pt x="8" y="3"/>
                  <a:pt x="8" y="3"/>
                  <a:pt x="8" y="4"/>
                </a:cubicBezTo>
                <a:cubicBezTo>
                  <a:pt x="8" y="13"/>
                  <a:pt x="8" y="13"/>
                  <a:pt x="8" y="13"/>
                </a:cubicBezTo>
                <a:cubicBezTo>
                  <a:pt x="4" y="13"/>
                  <a:pt x="4" y="13"/>
                  <a:pt x="4" y="13"/>
                </a:cubicBezTo>
                <a:cubicBezTo>
                  <a:pt x="4" y="4"/>
                  <a:pt x="4" y="4"/>
                  <a:pt x="4" y="4"/>
                </a:cubicBezTo>
                <a:cubicBezTo>
                  <a:pt x="4" y="4"/>
                  <a:pt x="4" y="3"/>
                  <a:pt x="4" y="3"/>
                </a:cubicBezTo>
                <a:cubicBezTo>
                  <a:pt x="4" y="3"/>
                  <a:pt x="4" y="3"/>
                  <a:pt x="4" y="3"/>
                </a:cubicBezTo>
                <a:cubicBezTo>
                  <a:pt x="4" y="3"/>
                  <a:pt x="3" y="3"/>
                  <a:pt x="3" y="3"/>
                </a:cubicBezTo>
                <a:cubicBezTo>
                  <a:pt x="3" y="3"/>
                  <a:pt x="3" y="4"/>
                  <a:pt x="3" y="5"/>
                </a:cubicBezTo>
                <a:cubicBezTo>
                  <a:pt x="3" y="13"/>
                  <a:pt x="3" y="13"/>
                  <a:pt x="3" y="13"/>
                </a:cubicBezTo>
                <a:cubicBezTo>
                  <a:pt x="0" y="13"/>
                  <a:pt x="0" y="13"/>
                  <a:pt x="0" y="13"/>
                </a:cubicBezTo>
                <a:cubicBezTo>
                  <a:pt x="0" y="1"/>
                  <a:pt x="0" y="1"/>
                  <a:pt x="0" y="1"/>
                </a:cubicBezTo>
                <a:lnTo>
                  <a:pt x="3" y="1"/>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6" name="Freeform 88"/>
          <p:cNvSpPr/>
          <p:nvPr/>
        </p:nvSpPr>
        <p:spPr bwMode="auto">
          <a:xfrm>
            <a:off x="6530975" y="3779838"/>
            <a:ext cx="60325" cy="142875"/>
          </a:xfrm>
          <a:custGeom>
            <a:avLst/>
            <a:gdLst>
              <a:gd name="T0" fmla="*/ 404348421 w 6"/>
              <a:gd name="T1" fmla="*/ 0 h 14"/>
              <a:gd name="T2" fmla="*/ 404348421 w 6"/>
              <a:gd name="T3" fmla="*/ 208301545 h 14"/>
              <a:gd name="T4" fmla="*/ 505433012 w 6"/>
              <a:gd name="T5" fmla="*/ 208301545 h 14"/>
              <a:gd name="T6" fmla="*/ 505433012 w 6"/>
              <a:gd name="T7" fmla="*/ 416592884 h 14"/>
              <a:gd name="T8" fmla="*/ 404348421 w 6"/>
              <a:gd name="T9" fmla="*/ 416592884 h 14"/>
              <a:gd name="T10" fmla="*/ 404348421 w 6"/>
              <a:gd name="T11" fmla="*/ 1041497518 h 14"/>
              <a:gd name="T12" fmla="*/ 404348421 w 6"/>
              <a:gd name="T13" fmla="*/ 1249788857 h 14"/>
              <a:gd name="T14" fmla="*/ 606517604 w 6"/>
              <a:gd name="T15" fmla="*/ 1249788857 h 14"/>
              <a:gd name="T16" fmla="*/ 606517604 w 6"/>
              <a:gd name="T17" fmla="*/ 1458090402 h 14"/>
              <a:gd name="T18" fmla="*/ 404348421 w 6"/>
              <a:gd name="T19" fmla="*/ 1458090402 h 14"/>
              <a:gd name="T20" fmla="*/ 202169183 w 6"/>
              <a:gd name="T21" fmla="*/ 1458090402 h 14"/>
              <a:gd name="T22" fmla="*/ 101084592 w 6"/>
              <a:gd name="T23" fmla="*/ 1353944732 h 14"/>
              <a:gd name="T24" fmla="*/ 101084592 w 6"/>
              <a:gd name="T25" fmla="*/ 1249788857 h 14"/>
              <a:gd name="T26" fmla="*/ 101084592 w 6"/>
              <a:gd name="T27" fmla="*/ 1041497518 h 14"/>
              <a:gd name="T28" fmla="*/ 101084592 w 6"/>
              <a:gd name="T29" fmla="*/ 416592884 h 14"/>
              <a:gd name="T30" fmla="*/ 0 w 6"/>
              <a:gd name="T31" fmla="*/ 416592884 h 14"/>
              <a:gd name="T32" fmla="*/ 0 w 6"/>
              <a:gd name="T33" fmla="*/ 208301545 h 14"/>
              <a:gd name="T34" fmla="*/ 101084592 w 6"/>
              <a:gd name="T35" fmla="*/ 208301545 h 14"/>
              <a:gd name="T36" fmla="*/ 101084592 w 6"/>
              <a:gd name="T37" fmla="*/ 0 h 14"/>
              <a:gd name="T38" fmla="*/ 404348421 w 6"/>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4">
                <a:moveTo>
                  <a:pt x="4" y="0"/>
                </a:moveTo>
                <a:cubicBezTo>
                  <a:pt x="4" y="2"/>
                  <a:pt x="4" y="2"/>
                  <a:pt x="4" y="2"/>
                </a:cubicBezTo>
                <a:cubicBezTo>
                  <a:pt x="5" y="2"/>
                  <a:pt x="5" y="2"/>
                  <a:pt x="5" y="2"/>
                </a:cubicBezTo>
                <a:cubicBezTo>
                  <a:pt x="5" y="4"/>
                  <a:pt x="5" y="4"/>
                  <a:pt x="5" y="4"/>
                </a:cubicBezTo>
                <a:cubicBezTo>
                  <a:pt x="4" y="4"/>
                  <a:pt x="4" y="4"/>
                  <a:pt x="4" y="4"/>
                </a:cubicBezTo>
                <a:cubicBezTo>
                  <a:pt x="4" y="10"/>
                  <a:pt x="4" y="10"/>
                  <a:pt x="4" y="10"/>
                </a:cubicBezTo>
                <a:cubicBezTo>
                  <a:pt x="4" y="11"/>
                  <a:pt x="4" y="12"/>
                  <a:pt x="4" y="12"/>
                </a:cubicBezTo>
                <a:cubicBezTo>
                  <a:pt x="5" y="12"/>
                  <a:pt x="5" y="12"/>
                  <a:pt x="6" y="12"/>
                </a:cubicBezTo>
                <a:cubicBezTo>
                  <a:pt x="6" y="14"/>
                  <a:pt x="6" y="14"/>
                  <a:pt x="6" y="14"/>
                </a:cubicBezTo>
                <a:cubicBezTo>
                  <a:pt x="4" y="14"/>
                  <a:pt x="4" y="14"/>
                  <a:pt x="4" y="14"/>
                </a:cubicBezTo>
                <a:cubicBezTo>
                  <a:pt x="3" y="14"/>
                  <a:pt x="3" y="14"/>
                  <a:pt x="2" y="14"/>
                </a:cubicBezTo>
                <a:cubicBezTo>
                  <a:pt x="2" y="14"/>
                  <a:pt x="2" y="14"/>
                  <a:pt x="1" y="13"/>
                </a:cubicBezTo>
                <a:cubicBezTo>
                  <a:pt x="1" y="13"/>
                  <a:pt x="1" y="13"/>
                  <a:pt x="1" y="12"/>
                </a:cubicBezTo>
                <a:cubicBezTo>
                  <a:pt x="1" y="12"/>
                  <a:pt x="1" y="11"/>
                  <a:pt x="1" y="10"/>
                </a:cubicBezTo>
                <a:cubicBezTo>
                  <a:pt x="1" y="4"/>
                  <a:pt x="1" y="4"/>
                  <a:pt x="1" y="4"/>
                </a:cubicBezTo>
                <a:cubicBezTo>
                  <a:pt x="0" y="4"/>
                  <a:pt x="0" y="4"/>
                  <a:pt x="0" y="4"/>
                </a:cubicBezTo>
                <a:cubicBezTo>
                  <a:pt x="0" y="2"/>
                  <a:pt x="0" y="2"/>
                  <a:pt x="0" y="2"/>
                </a:cubicBezTo>
                <a:cubicBezTo>
                  <a:pt x="1" y="2"/>
                  <a:pt x="1" y="2"/>
                  <a:pt x="1" y="2"/>
                </a:cubicBezTo>
                <a:cubicBezTo>
                  <a:pt x="1" y="0"/>
                  <a:pt x="1" y="0"/>
                  <a:pt x="1" y="0"/>
                </a:cubicBezTo>
                <a:lnTo>
                  <a:pt x="4" y="0"/>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7" name="Freeform 89"/>
          <p:cNvSpPr/>
          <p:nvPr/>
        </p:nvSpPr>
        <p:spPr bwMode="auto">
          <a:xfrm>
            <a:off x="6591300" y="3770313"/>
            <a:ext cx="95250" cy="152400"/>
          </a:xfrm>
          <a:custGeom>
            <a:avLst/>
            <a:gdLst>
              <a:gd name="T0" fmla="*/ 448024250 w 9"/>
              <a:gd name="T1" fmla="*/ 0 h 15"/>
              <a:gd name="T2" fmla="*/ 448024250 w 9"/>
              <a:gd name="T3" fmla="*/ 309676800 h 15"/>
              <a:gd name="T4" fmla="*/ 560038250 w 9"/>
              <a:gd name="T5" fmla="*/ 309676800 h 15"/>
              <a:gd name="T6" fmla="*/ 672041667 w 9"/>
              <a:gd name="T7" fmla="*/ 206451200 h 15"/>
              <a:gd name="T8" fmla="*/ 896059083 w 9"/>
              <a:gd name="T9" fmla="*/ 309676800 h 15"/>
              <a:gd name="T10" fmla="*/ 1008062500 w 9"/>
              <a:gd name="T11" fmla="*/ 412902400 h 15"/>
              <a:gd name="T12" fmla="*/ 1008062500 w 9"/>
              <a:gd name="T13" fmla="*/ 619353600 h 15"/>
              <a:gd name="T14" fmla="*/ 1008062500 w 9"/>
              <a:gd name="T15" fmla="*/ 1548384000 h 15"/>
              <a:gd name="T16" fmla="*/ 560038250 w 9"/>
              <a:gd name="T17" fmla="*/ 1548384000 h 15"/>
              <a:gd name="T18" fmla="*/ 560038250 w 9"/>
              <a:gd name="T19" fmla="*/ 619353600 h 15"/>
              <a:gd name="T20" fmla="*/ 560038250 w 9"/>
              <a:gd name="T21" fmla="*/ 516128000 h 15"/>
              <a:gd name="T22" fmla="*/ 448024250 w 9"/>
              <a:gd name="T23" fmla="*/ 516128000 h 15"/>
              <a:gd name="T24" fmla="*/ 448024250 w 9"/>
              <a:gd name="T25" fmla="*/ 516128000 h 15"/>
              <a:gd name="T26" fmla="*/ 448024250 w 9"/>
              <a:gd name="T27" fmla="*/ 619353600 h 15"/>
              <a:gd name="T28" fmla="*/ 448024250 w 9"/>
              <a:gd name="T29" fmla="*/ 1548384000 h 15"/>
              <a:gd name="T30" fmla="*/ 0 w 9"/>
              <a:gd name="T31" fmla="*/ 1548384000 h 15"/>
              <a:gd name="T32" fmla="*/ 0 w 9"/>
              <a:gd name="T33" fmla="*/ 0 h 15"/>
              <a:gd name="T34" fmla="*/ 448024250 w 9"/>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15">
                <a:moveTo>
                  <a:pt x="4" y="0"/>
                </a:moveTo>
                <a:cubicBezTo>
                  <a:pt x="4" y="3"/>
                  <a:pt x="4" y="3"/>
                  <a:pt x="4" y="3"/>
                </a:cubicBezTo>
                <a:cubicBezTo>
                  <a:pt x="4" y="3"/>
                  <a:pt x="5" y="3"/>
                  <a:pt x="5" y="3"/>
                </a:cubicBezTo>
                <a:cubicBezTo>
                  <a:pt x="5" y="3"/>
                  <a:pt x="6" y="2"/>
                  <a:pt x="6" y="2"/>
                </a:cubicBezTo>
                <a:cubicBezTo>
                  <a:pt x="7" y="2"/>
                  <a:pt x="7" y="3"/>
                  <a:pt x="8" y="3"/>
                </a:cubicBezTo>
                <a:cubicBezTo>
                  <a:pt x="8" y="3"/>
                  <a:pt x="9" y="4"/>
                  <a:pt x="9" y="4"/>
                </a:cubicBezTo>
                <a:cubicBezTo>
                  <a:pt x="9" y="5"/>
                  <a:pt x="9" y="5"/>
                  <a:pt x="9" y="6"/>
                </a:cubicBezTo>
                <a:cubicBezTo>
                  <a:pt x="9" y="15"/>
                  <a:pt x="9" y="15"/>
                  <a:pt x="9" y="15"/>
                </a:cubicBezTo>
                <a:cubicBezTo>
                  <a:pt x="5" y="15"/>
                  <a:pt x="5" y="15"/>
                  <a:pt x="5" y="15"/>
                </a:cubicBezTo>
                <a:cubicBezTo>
                  <a:pt x="5" y="6"/>
                  <a:pt x="5" y="6"/>
                  <a:pt x="5" y="6"/>
                </a:cubicBezTo>
                <a:cubicBezTo>
                  <a:pt x="5" y="6"/>
                  <a:pt x="5" y="5"/>
                  <a:pt x="5" y="5"/>
                </a:cubicBezTo>
                <a:cubicBezTo>
                  <a:pt x="5" y="5"/>
                  <a:pt x="5" y="5"/>
                  <a:pt x="4" y="5"/>
                </a:cubicBezTo>
                <a:cubicBezTo>
                  <a:pt x="4" y="5"/>
                  <a:pt x="4" y="5"/>
                  <a:pt x="4" y="5"/>
                </a:cubicBezTo>
                <a:cubicBezTo>
                  <a:pt x="4" y="5"/>
                  <a:pt x="4" y="6"/>
                  <a:pt x="4" y="6"/>
                </a:cubicBezTo>
                <a:cubicBezTo>
                  <a:pt x="4" y="15"/>
                  <a:pt x="4" y="15"/>
                  <a:pt x="4" y="15"/>
                </a:cubicBezTo>
                <a:cubicBezTo>
                  <a:pt x="0" y="15"/>
                  <a:pt x="0" y="15"/>
                  <a:pt x="0" y="15"/>
                </a:cubicBezTo>
                <a:cubicBezTo>
                  <a:pt x="0" y="0"/>
                  <a:pt x="0" y="0"/>
                  <a:pt x="0" y="0"/>
                </a:cubicBezTo>
                <a:lnTo>
                  <a:pt x="4" y="0"/>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8" name="Freeform 90"/>
          <p:cNvSpPr/>
          <p:nvPr/>
        </p:nvSpPr>
        <p:spPr bwMode="auto">
          <a:xfrm>
            <a:off x="6696075" y="3787775"/>
            <a:ext cx="82550" cy="134938"/>
          </a:xfrm>
          <a:custGeom>
            <a:avLst/>
            <a:gdLst>
              <a:gd name="T0" fmla="*/ 851812813 w 8"/>
              <a:gd name="T1" fmla="*/ 538703636 h 13"/>
              <a:gd name="T2" fmla="*/ 425906406 w 8"/>
              <a:gd name="T3" fmla="*/ 538703636 h 13"/>
              <a:gd name="T4" fmla="*/ 425906406 w 8"/>
              <a:gd name="T5" fmla="*/ 430960832 h 13"/>
              <a:gd name="T6" fmla="*/ 425906406 w 8"/>
              <a:gd name="T7" fmla="*/ 323228409 h 13"/>
              <a:gd name="T8" fmla="*/ 425906406 w 8"/>
              <a:gd name="T9" fmla="*/ 323228409 h 13"/>
              <a:gd name="T10" fmla="*/ 319427225 w 8"/>
              <a:gd name="T11" fmla="*/ 323228409 h 13"/>
              <a:gd name="T12" fmla="*/ 319427225 w 8"/>
              <a:gd name="T13" fmla="*/ 323228409 h 13"/>
              <a:gd name="T14" fmla="*/ 319427225 w 8"/>
              <a:gd name="T15" fmla="*/ 430960832 h 13"/>
              <a:gd name="T16" fmla="*/ 425906406 w 8"/>
              <a:gd name="T17" fmla="*/ 538703636 h 13"/>
              <a:gd name="T18" fmla="*/ 532385588 w 8"/>
              <a:gd name="T19" fmla="*/ 646446439 h 13"/>
              <a:gd name="T20" fmla="*/ 745333631 w 8"/>
              <a:gd name="T21" fmla="*/ 754189242 h 13"/>
              <a:gd name="T22" fmla="*/ 851812813 w 8"/>
              <a:gd name="T23" fmla="*/ 969674848 h 13"/>
              <a:gd name="T24" fmla="*/ 851812813 w 8"/>
              <a:gd name="T25" fmla="*/ 1292892877 h 13"/>
              <a:gd name="T26" fmla="*/ 638864769 w 8"/>
              <a:gd name="T27" fmla="*/ 1400635680 h 13"/>
              <a:gd name="T28" fmla="*/ 425906406 w 8"/>
              <a:gd name="T29" fmla="*/ 1400635680 h 13"/>
              <a:gd name="T30" fmla="*/ 212958363 w 8"/>
              <a:gd name="T31" fmla="*/ 1400635680 h 13"/>
              <a:gd name="T32" fmla="*/ 0 w 8"/>
              <a:gd name="T33" fmla="*/ 1185150074 h 13"/>
              <a:gd name="T34" fmla="*/ 0 w 8"/>
              <a:gd name="T35" fmla="*/ 969674848 h 13"/>
              <a:gd name="T36" fmla="*/ 0 w 8"/>
              <a:gd name="T37" fmla="*/ 969674848 h 13"/>
              <a:gd name="T38" fmla="*/ 319427225 w 8"/>
              <a:gd name="T39" fmla="*/ 969674848 h 13"/>
              <a:gd name="T40" fmla="*/ 319427225 w 8"/>
              <a:gd name="T41" fmla="*/ 969674848 h 13"/>
              <a:gd name="T42" fmla="*/ 319427225 w 8"/>
              <a:gd name="T43" fmla="*/ 1185150074 h 13"/>
              <a:gd name="T44" fmla="*/ 425906406 w 8"/>
              <a:gd name="T45" fmla="*/ 1185150074 h 13"/>
              <a:gd name="T46" fmla="*/ 425906406 w 8"/>
              <a:gd name="T47" fmla="*/ 1185150074 h 13"/>
              <a:gd name="T48" fmla="*/ 425906406 w 8"/>
              <a:gd name="T49" fmla="*/ 1077407271 h 13"/>
              <a:gd name="T50" fmla="*/ 425906406 w 8"/>
              <a:gd name="T51" fmla="*/ 969674848 h 13"/>
              <a:gd name="T52" fmla="*/ 212958363 w 8"/>
              <a:gd name="T53" fmla="*/ 861932045 h 13"/>
              <a:gd name="T54" fmla="*/ 0 w 8"/>
              <a:gd name="T55" fmla="*/ 646446439 h 13"/>
              <a:gd name="T56" fmla="*/ 0 w 8"/>
              <a:gd name="T57" fmla="*/ 430960832 h 13"/>
              <a:gd name="T58" fmla="*/ 0 w 8"/>
              <a:gd name="T59" fmla="*/ 215485606 h 13"/>
              <a:gd name="T60" fmla="*/ 106479181 w 8"/>
              <a:gd name="T61" fmla="*/ 107742803 h 13"/>
              <a:gd name="T62" fmla="*/ 425906406 w 8"/>
              <a:gd name="T63" fmla="*/ 0 h 13"/>
              <a:gd name="T64" fmla="*/ 638864769 w 8"/>
              <a:gd name="T65" fmla="*/ 107742803 h 13"/>
              <a:gd name="T66" fmla="*/ 745333631 w 8"/>
              <a:gd name="T67" fmla="*/ 215485606 h 13"/>
              <a:gd name="T68" fmla="*/ 851812813 w 8"/>
              <a:gd name="T69" fmla="*/ 323228409 h 13"/>
              <a:gd name="T70" fmla="*/ 851812813 w 8"/>
              <a:gd name="T71" fmla="*/ 430960832 h 13"/>
              <a:gd name="T72" fmla="*/ 851812813 w 8"/>
              <a:gd name="T73" fmla="*/ 538703636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 h="13">
                <a:moveTo>
                  <a:pt x="8" y="5"/>
                </a:moveTo>
                <a:cubicBezTo>
                  <a:pt x="4" y="5"/>
                  <a:pt x="4" y="5"/>
                  <a:pt x="4" y="5"/>
                </a:cubicBezTo>
                <a:cubicBezTo>
                  <a:pt x="4" y="4"/>
                  <a:pt x="4" y="4"/>
                  <a:pt x="4" y="4"/>
                </a:cubicBezTo>
                <a:cubicBezTo>
                  <a:pt x="4" y="3"/>
                  <a:pt x="4" y="3"/>
                  <a:pt x="4" y="3"/>
                </a:cubicBezTo>
                <a:cubicBezTo>
                  <a:pt x="4" y="3"/>
                  <a:pt x="4" y="3"/>
                  <a:pt x="4" y="3"/>
                </a:cubicBezTo>
                <a:cubicBezTo>
                  <a:pt x="4" y="3"/>
                  <a:pt x="3" y="3"/>
                  <a:pt x="3" y="3"/>
                </a:cubicBezTo>
                <a:cubicBezTo>
                  <a:pt x="3" y="3"/>
                  <a:pt x="3" y="3"/>
                  <a:pt x="3" y="3"/>
                </a:cubicBezTo>
                <a:cubicBezTo>
                  <a:pt x="3" y="4"/>
                  <a:pt x="3" y="4"/>
                  <a:pt x="3" y="4"/>
                </a:cubicBezTo>
                <a:cubicBezTo>
                  <a:pt x="3" y="4"/>
                  <a:pt x="3" y="5"/>
                  <a:pt x="4" y="5"/>
                </a:cubicBezTo>
                <a:cubicBezTo>
                  <a:pt x="4" y="5"/>
                  <a:pt x="4" y="5"/>
                  <a:pt x="5" y="6"/>
                </a:cubicBezTo>
                <a:cubicBezTo>
                  <a:pt x="6" y="6"/>
                  <a:pt x="7" y="7"/>
                  <a:pt x="7" y="7"/>
                </a:cubicBezTo>
                <a:cubicBezTo>
                  <a:pt x="8" y="8"/>
                  <a:pt x="8" y="8"/>
                  <a:pt x="8" y="9"/>
                </a:cubicBezTo>
                <a:cubicBezTo>
                  <a:pt x="8" y="10"/>
                  <a:pt x="8" y="11"/>
                  <a:pt x="8" y="12"/>
                </a:cubicBezTo>
                <a:cubicBezTo>
                  <a:pt x="7" y="12"/>
                  <a:pt x="7" y="12"/>
                  <a:pt x="6" y="13"/>
                </a:cubicBezTo>
                <a:cubicBezTo>
                  <a:pt x="6" y="13"/>
                  <a:pt x="5" y="13"/>
                  <a:pt x="4" y="13"/>
                </a:cubicBezTo>
                <a:cubicBezTo>
                  <a:pt x="3" y="13"/>
                  <a:pt x="2" y="13"/>
                  <a:pt x="2" y="13"/>
                </a:cubicBezTo>
                <a:cubicBezTo>
                  <a:pt x="1" y="12"/>
                  <a:pt x="0" y="12"/>
                  <a:pt x="0" y="11"/>
                </a:cubicBezTo>
                <a:cubicBezTo>
                  <a:pt x="0" y="11"/>
                  <a:pt x="0" y="10"/>
                  <a:pt x="0" y="9"/>
                </a:cubicBezTo>
                <a:cubicBezTo>
                  <a:pt x="0" y="9"/>
                  <a:pt x="0" y="9"/>
                  <a:pt x="0" y="9"/>
                </a:cubicBezTo>
                <a:cubicBezTo>
                  <a:pt x="3" y="9"/>
                  <a:pt x="3" y="9"/>
                  <a:pt x="3" y="9"/>
                </a:cubicBezTo>
                <a:cubicBezTo>
                  <a:pt x="3" y="9"/>
                  <a:pt x="3" y="9"/>
                  <a:pt x="3" y="9"/>
                </a:cubicBezTo>
                <a:cubicBezTo>
                  <a:pt x="3" y="10"/>
                  <a:pt x="3" y="10"/>
                  <a:pt x="3" y="11"/>
                </a:cubicBezTo>
                <a:cubicBezTo>
                  <a:pt x="3" y="11"/>
                  <a:pt x="4" y="11"/>
                  <a:pt x="4" y="11"/>
                </a:cubicBezTo>
                <a:cubicBezTo>
                  <a:pt x="4" y="11"/>
                  <a:pt x="4" y="11"/>
                  <a:pt x="4" y="11"/>
                </a:cubicBezTo>
                <a:cubicBezTo>
                  <a:pt x="4" y="11"/>
                  <a:pt x="4" y="10"/>
                  <a:pt x="4" y="10"/>
                </a:cubicBezTo>
                <a:cubicBezTo>
                  <a:pt x="4" y="9"/>
                  <a:pt x="4" y="9"/>
                  <a:pt x="4" y="9"/>
                </a:cubicBezTo>
                <a:cubicBezTo>
                  <a:pt x="4" y="9"/>
                  <a:pt x="3" y="8"/>
                  <a:pt x="2" y="8"/>
                </a:cubicBezTo>
                <a:cubicBezTo>
                  <a:pt x="1" y="7"/>
                  <a:pt x="0" y="6"/>
                  <a:pt x="0" y="6"/>
                </a:cubicBezTo>
                <a:cubicBezTo>
                  <a:pt x="0" y="5"/>
                  <a:pt x="0" y="5"/>
                  <a:pt x="0" y="4"/>
                </a:cubicBezTo>
                <a:cubicBezTo>
                  <a:pt x="0" y="3"/>
                  <a:pt x="0" y="2"/>
                  <a:pt x="0" y="2"/>
                </a:cubicBezTo>
                <a:cubicBezTo>
                  <a:pt x="0" y="1"/>
                  <a:pt x="1" y="1"/>
                  <a:pt x="1" y="1"/>
                </a:cubicBezTo>
                <a:cubicBezTo>
                  <a:pt x="2" y="1"/>
                  <a:pt x="3" y="0"/>
                  <a:pt x="4" y="0"/>
                </a:cubicBezTo>
                <a:cubicBezTo>
                  <a:pt x="4" y="0"/>
                  <a:pt x="5" y="1"/>
                  <a:pt x="6" y="1"/>
                </a:cubicBezTo>
                <a:cubicBezTo>
                  <a:pt x="6" y="1"/>
                  <a:pt x="7" y="1"/>
                  <a:pt x="7" y="2"/>
                </a:cubicBezTo>
                <a:cubicBezTo>
                  <a:pt x="7" y="2"/>
                  <a:pt x="7" y="2"/>
                  <a:pt x="8" y="3"/>
                </a:cubicBezTo>
                <a:cubicBezTo>
                  <a:pt x="8" y="3"/>
                  <a:pt x="8" y="3"/>
                  <a:pt x="8" y="4"/>
                </a:cubicBezTo>
                <a:lnTo>
                  <a:pt x="8" y="5"/>
                </a:lnTo>
                <a:close/>
              </a:path>
            </a:pathLst>
          </a:custGeom>
          <a:solidFill>
            <a:srgbClr val="9B9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79" name="文本框 95"/>
          <p:cNvSpPr txBox="1">
            <a:spLocks noChangeArrowheads="1"/>
          </p:cNvSpPr>
          <p:nvPr/>
        </p:nvSpPr>
        <p:spPr bwMode="auto">
          <a:xfrm>
            <a:off x="6786563" y="1277938"/>
            <a:ext cx="540067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我们工作室致力于专业</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模板的发布，课件及汇报</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的美化，并为您提供专业的</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4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，是你。</a:t>
            </a:r>
            <a:endParaRPr lang="en-US" altLang="zh-CN" sz="14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2400"/>
          </a:p>
          <a:p>
            <a:pPr eaLnBrk="1" hangingPunct="1">
              <a:lnSpc>
                <a:spcPct val="100000"/>
              </a:lnSpc>
              <a:spcBef>
                <a:spcPct val="0"/>
              </a:spcBef>
              <a:buFont typeface="Arial" panose="020B0604020202020204" pitchFamily="34" charset="0"/>
              <a:buNone/>
            </a:pPr>
            <a:r>
              <a:rPr lang="en-US" altLang="zh-CN" sz="1400"/>
              <a:t>Our studio is committed to professional PPT template publication, coursewareand reporting PPT beautification, and provides PPT customized professional services to you.</a:t>
            </a:r>
          </a:p>
          <a:p>
            <a:pPr eaLnBrk="1" hangingPunct="1">
              <a:lnSpc>
                <a:spcPct val="100000"/>
              </a:lnSpc>
              <a:spcBef>
                <a:spcPct val="0"/>
              </a:spcBef>
              <a:buFont typeface="Arial" panose="020B0604020202020204" pitchFamily="34" charset="0"/>
              <a:buNone/>
            </a:pPr>
            <a:r>
              <a:rPr lang="en-US" altLang="zh-CN" sz="1400"/>
              <a:t>We are adhering to the "to give you a demonstration of light and heat" concept,for you to share the market pressure, let you every appearance of confidence.Professional team, improve customer service, enthusiastic service, scientific and strict logic, be strict in one's demands work attitude, you can set the developmentbe a tiger with wings added!</a:t>
            </a:r>
          </a:p>
          <a:p>
            <a:pPr eaLnBrk="1" hangingPunct="1">
              <a:lnSpc>
                <a:spcPct val="100000"/>
              </a:lnSpc>
              <a:spcBef>
                <a:spcPct val="0"/>
              </a:spcBef>
              <a:buFont typeface="Arial" panose="020B0604020202020204" pitchFamily="34" charset="0"/>
              <a:buNone/>
            </a:pPr>
            <a:endParaRPr lang="en-US" altLang="zh-CN" sz="1600"/>
          </a:p>
        </p:txBody>
      </p:sp>
    </p:spTree>
  </p:cSld>
  <p:clrMapOvr>
    <a:masterClrMapping/>
  </p:clrMapOvr>
  <p:transition spd="slow" advTm="3000">
    <p:wipe/>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8914"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8915"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组合 3"/>
          <p:cNvGrpSpPr/>
          <p:nvPr/>
        </p:nvGrpSpPr>
        <p:grpSpPr bwMode="auto">
          <a:xfrm>
            <a:off x="0" y="6646863"/>
            <a:ext cx="12192000" cy="217487"/>
            <a:chOff x="0" y="0"/>
            <a:chExt cx="8898336" cy="244833"/>
          </a:xfrm>
        </p:grpSpPr>
        <p:sp>
          <p:nvSpPr>
            <p:cNvPr id="38937"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8938"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8939"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8940"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8917" name="Freeform 47"/>
          <p:cNvSpPr>
            <a:spLocks noEditPoints="1"/>
          </p:cNvSpPr>
          <p:nvPr/>
        </p:nvSpPr>
        <p:spPr bwMode="auto">
          <a:xfrm>
            <a:off x="2197100" y="1997075"/>
            <a:ext cx="7797800" cy="2643188"/>
          </a:xfrm>
          <a:custGeom>
            <a:avLst/>
            <a:gdLst>
              <a:gd name="T0" fmla="*/ 2147483646 w 3426"/>
              <a:gd name="T1" fmla="*/ 1859585739 h 1232"/>
              <a:gd name="T2" fmla="*/ 2147483646 w 3426"/>
              <a:gd name="T3" fmla="*/ 1086292341 h 1232"/>
              <a:gd name="T4" fmla="*/ 2147483646 w 3426"/>
              <a:gd name="T5" fmla="*/ 727262880 h 1232"/>
              <a:gd name="T6" fmla="*/ 2147483646 w 3426"/>
              <a:gd name="T7" fmla="*/ 819321771 h 1232"/>
              <a:gd name="T8" fmla="*/ 2147483646 w 3426"/>
              <a:gd name="T9" fmla="*/ 1574202962 h 1232"/>
              <a:gd name="T10" fmla="*/ 2147483646 w 3426"/>
              <a:gd name="T11" fmla="*/ 2147483646 h 1232"/>
              <a:gd name="T12" fmla="*/ 2147483646 w 3426"/>
              <a:gd name="T13" fmla="*/ 2147483646 h 1232"/>
              <a:gd name="T14" fmla="*/ 2147483646 w 3426"/>
              <a:gd name="T15" fmla="*/ 1592615170 h 1232"/>
              <a:gd name="T16" fmla="*/ 2147483646 w 3426"/>
              <a:gd name="T17" fmla="*/ 662822300 h 1232"/>
              <a:gd name="T18" fmla="*/ 2147483646 w 3426"/>
              <a:gd name="T19" fmla="*/ 1187557336 h 1232"/>
              <a:gd name="T20" fmla="*/ 2147483646 w 3426"/>
              <a:gd name="T21" fmla="*/ 2147483646 h 1232"/>
              <a:gd name="T22" fmla="*/ 2147483646 w 3426"/>
              <a:gd name="T23" fmla="*/ 2147483646 h 1232"/>
              <a:gd name="T24" fmla="*/ 2147483646 w 3426"/>
              <a:gd name="T25" fmla="*/ 1224379605 h 1232"/>
              <a:gd name="T26" fmla="*/ 2147483646 w 3426"/>
              <a:gd name="T27" fmla="*/ 174911679 h 1232"/>
              <a:gd name="T28" fmla="*/ 2147483646 w 3426"/>
              <a:gd name="T29" fmla="*/ 938998973 h 1232"/>
              <a:gd name="T30" fmla="*/ 2147483646 w 3426"/>
              <a:gd name="T31" fmla="*/ 2147483646 h 1232"/>
              <a:gd name="T32" fmla="*/ 2147483646 w 3426"/>
              <a:gd name="T33" fmla="*/ 1960848589 h 1232"/>
              <a:gd name="T34" fmla="*/ 2147483646 w 3426"/>
              <a:gd name="T35" fmla="*/ 1077086237 h 1232"/>
              <a:gd name="T36" fmla="*/ 2147483646 w 3426"/>
              <a:gd name="T37" fmla="*/ 515528932 h 1232"/>
              <a:gd name="T38" fmla="*/ 2147483646 w 3426"/>
              <a:gd name="T39" fmla="*/ 1924026320 h 1232"/>
              <a:gd name="T40" fmla="*/ 2147483646 w 3426"/>
              <a:gd name="T41" fmla="*/ 2147483646 h 1232"/>
              <a:gd name="T42" fmla="*/ 2147483646 w 3426"/>
              <a:gd name="T43" fmla="*/ 2147483646 h 1232"/>
              <a:gd name="T44" fmla="*/ 1875332207 w 3426"/>
              <a:gd name="T45" fmla="*/ 1279616227 h 1232"/>
              <a:gd name="T46" fmla="*/ 1139703323 w 3426"/>
              <a:gd name="T47" fmla="*/ 681234507 h 1232"/>
              <a:gd name="T48" fmla="*/ 196856895 w 3426"/>
              <a:gd name="T49" fmla="*/ 441882248 h 1232"/>
              <a:gd name="T50" fmla="*/ 777071482 w 3426"/>
              <a:gd name="T51" fmla="*/ 1205969543 h 1232"/>
              <a:gd name="T52" fmla="*/ 1295117620 w 3426"/>
              <a:gd name="T53" fmla="*/ 2147483646 h 1232"/>
              <a:gd name="T54" fmla="*/ 1305478269 w 3426"/>
              <a:gd name="T55" fmla="*/ 2147483646 h 1232"/>
              <a:gd name="T56" fmla="*/ 714905308 w 3426"/>
              <a:gd name="T57" fmla="*/ 2147483646 h 1232"/>
              <a:gd name="T58" fmla="*/ 435158664 w 3426"/>
              <a:gd name="T59" fmla="*/ 2147483646 h 1232"/>
              <a:gd name="T60" fmla="*/ 735626608 w 3426"/>
              <a:gd name="T61" fmla="*/ 2147483646 h 1232"/>
              <a:gd name="T62" fmla="*/ 1823526683 w 3426"/>
              <a:gd name="T63" fmla="*/ 2147483646 h 1232"/>
              <a:gd name="T64" fmla="*/ 2147483646 w 3426"/>
              <a:gd name="T65" fmla="*/ 2147483646 h 1232"/>
              <a:gd name="T66" fmla="*/ 2147483646 w 3426"/>
              <a:gd name="T67" fmla="*/ 2147483646 h 1232"/>
              <a:gd name="T68" fmla="*/ 2147483646 w 3426"/>
              <a:gd name="T69" fmla="*/ 2147483646 h 1232"/>
              <a:gd name="T70" fmla="*/ 2147483646 w 3426"/>
              <a:gd name="T71" fmla="*/ 2147483646 h 1232"/>
              <a:gd name="T72" fmla="*/ 2147483646 w 3426"/>
              <a:gd name="T73" fmla="*/ 2147483646 h 1232"/>
              <a:gd name="T74" fmla="*/ 2147483646 w 3426"/>
              <a:gd name="T75" fmla="*/ 2147483646 h 1232"/>
              <a:gd name="T76" fmla="*/ 2147483646 w 3426"/>
              <a:gd name="T77" fmla="*/ 2147483646 h 1232"/>
              <a:gd name="T78" fmla="*/ 2147483646 w 3426"/>
              <a:gd name="T79" fmla="*/ 2147483646 h 1232"/>
              <a:gd name="T80" fmla="*/ 2147483646 w 3426"/>
              <a:gd name="T81" fmla="*/ 2147483646 h 1232"/>
              <a:gd name="T82" fmla="*/ 2147483646 w 3426"/>
              <a:gd name="T83" fmla="*/ 2147483646 h 1232"/>
              <a:gd name="T84" fmla="*/ 2147483646 w 3426"/>
              <a:gd name="T85" fmla="*/ 2147483646 h 1232"/>
              <a:gd name="T86" fmla="*/ 2147483646 w 3426"/>
              <a:gd name="T87" fmla="*/ 2147483646 h 1232"/>
              <a:gd name="T88" fmla="*/ 2147483646 w 3426"/>
              <a:gd name="T89" fmla="*/ 2147483646 h 1232"/>
              <a:gd name="T90" fmla="*/ 2147483646 w 3426"/>
              <a:gd name="T91" fmla="*/ 2147483646 h 1232"/>
              <a:gd name="T92" fmla="*/ 2147483646 w 3426"/>
              <a:gd name="T93" fmla="*/ 2147483646 h 1232"/>
              <a:gd name="T94" fmla="*/ 2147483646 w 3426"/>
              <a:gd name="T95" fmla="*/ 2147483646 h 1232"/>
              <a:gd name="T96" fmla="*/ 2147483646 w 3426"/>
              <a:gd name="T97" fmla="*/ 2147483646 h 1232"/>
              <a:gd name="T98" fmla="*/ 2147483646 w 3426"/>
              <a:gd name="T99" fmla="*/ 2147483646 h 1232"/>
              <a:gd name="T100" fmla="*/ 2147483646 w 3426"/>
              <a:gd name="T101" fmla="*/ 2147483646 h 1232"/>
              <a:gd name="T102" fmla="*/ 2147483646 w 3426"/>
              <a:gd name="T103" fmla="*/ 1988466900 h 1232"/>
              <a:gd name="T104" fmla="*/ 2147483646 w 3426"/>
              <a:gd name="T105" fmla="*/ 1675467957 h 1232"/>
              <a:gd name="T106" fmla="*/ 2147483646 w 3426"/>
              <a:gd name="T107" fmla="*/ 1445321802 h 1232"/>
              <a:gd name="T108" fmla="*/ 2147483646 w 3426"/>
              <a:gd name="T109" fmla="*/ 1574202962 h 1232"/>
              <a:gd name="T110" fmla="*/ 2147483646 w 3426"/>
              <a:gd name="T111" fmla="*/ 1905614112 h 1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26"/>
              <a:gd name="T169" fmla="*/ 0 h 1232"/>
              <a:gd name="T170" fmla="*/ 3426 w 3426"/>
              <a:gd name="T171" fmla="*/ 1232 h 1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rgbClr val="1DAE9E"/>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38918" name="组合 9"/>
          <p:cNvGrpSpPr/>
          <p:nvPr/>
        </p:nvGrpSpPr>
        <p:grpSpPr bwMode="auto">
          <a:xfrm>
            <a:off x="3325813" y="1377950"/>
            <a:ext cx="1223962" cy="719138"/>
            <a:chOff x="0" y="0"/>
            <a:chExt cx="1224136" cy="717597"/>
          </a:xfrm>
        </p:grpSpPr>
        <p:sp>
          <p:nvSpPr>
            <p:cNvPr id="38935" name="矩形 10"/>
            <p:cNvSpPr>
              <a:spLocks noChangeArrowheads="1"/>
            </p:cNvSpPr>
            <p:nvPr/>
          </p:nvSpPr>
          <p:spPr bwMode="auto">
            <a:xfrm>
              <a:off x="0" y="0"/>
              <a:ext cx="1224136" cy="717597"/>
            </a:xfrm>
            <a:prstGeom prst="rect">
              <a:avLst/>
            </a:prstGeom>
            <a:solidFill>
              <a:srgbClr val="FFC000"/>
            </a:solidFill>
            <a:ln>
              <a:noFill/>
            </a:ln>
            <a:effectLst>
              <a:outerShdw dist="38100" dir="5400000" sx="999" sy="999" algn="t"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endParaRPr lang="zh-CN" altLang="en-US">
                <a:solidFill>
                  <a:srgbClr val="FFFFFF"/>
                </a:solidFill>
                <a:latin typeface="Impact" panose="020B0806030902050204" pitchFamily="34" charset="0"/>
                <a:ea typeface="微软雅黑" panose="020B0503020204020204" pitchFamily="34" charset="-122"/>
              </a:endParaRPr>
            </a:p>
          </p:txBody>
        </p:sp>
        <p:sp>
          <p:nvSpPr>
            <p:cNvPr id="38936" name="TextBox 53"/>
            <p:cNvSpPr txBox="1">
              <a:spLocks noChangeArrowheads="1"/>
            </p:cNvSpPr>
            <p:nvPr/>
          </p:nvSpPr>
          <p:spPr bwMode="auto">
            <a:xfrm>
              <a:off x="109553" y="128312"/>
              <a:ext cx="1005031" cy="46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zh-CN" sz="1200" b="1">
                  <a:solidFill>
                    <a:srgbClr val="F2F2F2"/>
                  </a:solidFill>
                  <a:latin typeface="微软雅黑" panose="020B0503020204020204" pitchFamily="34" charset="-122"/>
                  <a:ea typeface="微软雅黑" panose="020B0503020204020204" pitchFamily="34" charset="-122"/>
                </a:rPr>
                <a:t>单击此处添加标题</a:t>
              </a:r>
              <a:endParaRPr lang="zh-CN" altLang="zh-CN" sz="1800">
                <a:solidFill>
                  <a:srgbClr val="F2F2F2"/>
                </a:solidFill>
                <a:latin typeface="Arial" panose="020B0604020202020204" pitchFamily="34" charset="0"/>
                <a:ea typeface="微软雅黑" panose="020B0503020204020204" pitchFamily="34" charset="-122"/>
              </a:endParaRPr>
            </a:p>
          </p:txBody>
        </p:sp>
      </p:grpSp>
      <p:grpSp>
        <p:nvGrpSpPr>
          <p:cNvPr id="38919" name="组合 12"/>
          <p:cNvGrpSpPr/>
          <p:nvPr/>
        </p:nvGrpSpPr>
        <p:grpSpPr bwMode="auto">
          <a:xfrm>
            <a:off x="4876800" y="1377950"/>
            <a:ext cx="1223963" cy="719138"/>
            <a:chOff x="0" y="0"/>
            <a:chExt cx="1224136" cy="717597"/>
          </a:xfrm>
        </p:grpSpPr>
        <p:sp>
          <p:nvSpPr>
            <p:cNvPr id="38933" name="矩形 13"/>
            <p:cNvSpPr>
              <a:spLocks noChangeArrowheads="1"/>
            </p:cNvSpPr>
            <p:nvPr/>
          </p:nvSpPr>
          <p:spPr bwMode="auto">
            <a:xfrm>
              <a:off x="0" y="0"/>
              <a:ext cx="1224136" cy="717597"/>
            </a:xfrm>
            <a:prstGeom prst="rect">
              <a:avLst/>
            </a:prstGeom>
            <a:solidFill>
              <a:srgbClr val="FF7450"/>
            </a:solidFill>
            <a:ln>
              <a:noFill/>
            </a:ln>
            <a:effectLst>
              <a:outerShdw dist="38100" dir="5400000" sx="999" sy="999" algn="t"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endParaRPr lang="zh-CN" altLang="en-US">
                <a:solidFill>
                  <a:srgbClr val="FFFFFF"/>
                </a:solidFill>
                <a:latin typeface="Impact" panose="020B0806030902050204" pitchFamily="34" charset="0"/>
                <a:ea typeface="微软雅黑" panose="020B0503020204020204" pitchFamily="34" charset="-122"/>
              </a:endParaRPr>
            </a:p>
          </p:txBody>
        </p:sp>
        <p:sp>
          <p:nvSpPr>
            <p:cNvPr id="38934" name="TextBox 53"/>
            <p:cNvSpPr txBox="1">
              <a:spLocks noChangeArrowheads="1"/>
            </p:cNvSpPr>
            <p:nvPr/>
          </p:nvSpPr>
          <p:spPr bwMode="auto">
            <a:xfrm>
              <a:off x="109553" y="128312"/>
              <a:ext cx="1005029" cy="46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zh-CN" sz="1200" b="1">
                  <a:solidFill>
                    <a:srgbClr val="F2F2F2"/>
                  </a:solidFill>
                  <a:latin typeface="微软雅黑" panose="020B0503020204020204" pitchFamily="34" charset="-122"/>
                  <a:ea typeface="微软雅黑" panose="020B0503020204020204" pitchFamily="34" charset="-122"/>
                </a:rPr>
                <a:t>单击此处添加标题</a:t>
              </a:r>
              <a:endParaRPr lang="zh-CN" altLang="zh-CN" sz="1800">
                <a:solidFill>
                  <a:srgbClr val="F2F2F2"/>
                </a:solidFill>
                <a:latin typeface="Arial" panose="020B0604020202020204" pitchFamily="34" charset="0"/>
                <a:ea typeface="微软雅黑" panose="020B0503020204020204" pitchFamily="34" charset="-122"/>
              </a:endParaRPr>
            </a:p>
          </p:txBody>
        </p:sp>
      </p:grpSp>
      <p:grpSp>
        <p:nvGrpSpPr>
          <p:cNvPr id="38920" name="组合 15"/>
          <p:cNvGrpSpPr/>
          <p:nvPr/>
        </p:nvGrpSpPr>
        <p:grpSpPr bwMode="auto">
          <a:xfrm>
            <a:off x="6423025" y="1377950"/>
            <a:ext cx="1223963" cy="719138"/>
            <a:chOff x="0" y="0"/>
            <a:chExt cx="1224136" cy="717597"/>
          </a:xfrm>
        </p:grpSpPr>
        <p:sp>
          <p:nvSpPr>
            <p:cNvPr id="38931" name="矩形 16"/>
            <p:cNvSpPr>
              <a:spLocks noChangeArrowheads="1"/>
            </p:cNvSpPr>
            <p:nvPr/>
          </p:nvSpPr>
          <p:spPr bwMode="auto">
            <a:xfrm>
              <a:off x="0" y="0"/>
              <a:ext cx="1224136" cy="717597"/>
            </a:xfrm>
            <a:prstGeom prst="rect">
              <a:avLst/>
            </a:prstGeom>
            <a:solidFill>
              <a:srgbClr val="00B0F0"/>
            </a:solidFill>
            <a:ln>
              <a:noFill/>
            </a:ln>
            <a:effectLst>
              <a:outerShdw dist="38100" dir="5400000" sx="999" sy="999" algn="t"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endParaRPr lang="zh-CN" altLang="en-US">
                <a:solidFill>
                  <a:srgbClr val="FFFFFF"/>
                </a:solidFill>
                <a:latin typeface="Impact" panose="020B0806030902050204" pitchFamily="34" charset="0"/>
                <a:ea typeface="微软雅黑" panose="020B0503020204020204" pitchFamily="34" charset="-122"/>
              </a:endParaRPr>
            </a:p>
          </p:txBody>
        </p:sp>
        <p:sp>
          <p:nvSpPr>
            <p:cNvPr id="38932" name="TextBox 53"/>
            <p:cNvSpPr txBox="1">
              <a:spLocks noChangeArrowheads="1"/>
            </p:cNvSpPr>
            <p:nvPr/>
          </p:nvSpPr>
          <p:spPr bwMode="auto">
            <a:xfrm>
              <a:off x="109553" y="128312"/>
              <a:ext cx="1005029" cy="46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zh-CN" sz="1200" b="1">
                  <a:solidFill>
                    <a:srgbClr val="F2F2F2"/>
                  </a:solidFill>
                  <a:latin typeface="微软雅黑" panose="020B0503020204020204" pitchFamily="34" charset="-122"/>
                  <a:ea typeface="微软雅黑" panose="020B0503020204020204" pitchFamily="34" charset="-122"/>
                </a:rPr>
                <a:t>单击此处添加标题</a:t>
              </a:r>
              <a:endParaRPr lang="zh-CN" altLang="zh-CN" sz="1800">
                <a:solidFill>
                  <a:srgbClr val="F2F2F2"/>
                </a:solidFill>
                <a:latin typeface="Arial" panose="020B0604020202020204" pitchFamily="34" charset="0"/>
                <a:ea typeface="微软雅黑" panose="020B0503020204020204" pitchFamily="34" charset="-122"/>
              </a:endParaRPr>
            </a:p>
          </p:txBody>
        </p:sp>
      </p:grpSp>
      <p:grpSp>
        <p:nvGrpSpPr>
          <p:cNvPr id="38921" name="组合 18"/>
          <p:cNvGrpSpPr/>
          <p:nvPr/>
        </p:nvGrpSpPr>
        <p:grpSpPr bwMode="auto">
          <a:xfrm>
            <a:off x="6423025" y="4502150"/>
            <a:ext cx="1223963" cy="719138"/>
            <a:chOff x="0" y="0"/>
            <a:chExt cx="1224136" cy="717597"/>
          </a:xfrm>
        </p:grpSpPr>
        <p:sp>
          <p:nvSpPr>
            <p:cNvPr id="38929" name="矩形 19"/>
            <p:cNvSpPr>
              <a:spLocks noChangeArrowheads="1"/>
            </p:cNvSpPr>
            <p:nvPr/>
          </p:nvSpPr>
          <p:spPr bwMode="auto">
            <a:xfrm>
              <a:off x="0" y="0"/>
              <a:ext cx="1224136" cy="717597"/>
            </a:xfrm>
            <a:prstGeom prst="rect">
              <a:avLst/>
            </a:prstGeom>
            <a:solidFill>
              <a:srgbClr val="FFC000"/>
            </a:solidFill>
            <a:ln>
              <a:noFill/>
            </a:ln>
            <a:effectLst>
              <a:outerShdw dist="38100" dir="5400000" sx="999" sy="999" algn="t"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endParaRPr lang="zh-CN" altLang="en-US">
                <a:solidFill>
                  <a:srgbClr val="FFFFFF"/>
                </a:solidFill>
                <a:latin typeface="Impact" panose="020B0806030902050204" pitchFamily="34" charset="0"/>
                <a:ea typeface="微软雅黑" panose="020B0503020204020204" pitchFamily="34" charset="-122"/>
              </a:endParaRPr>
            </a:p>
          </p:txBody>
        </p:sp>
        <p:sp>
          <p:nvSpPr>
            <p:cNvPr id="38930" name="TextBox 53"/>
            <p:cNvSpPr txBox="1">
              <a:spLocks noChangeArrowheads="1"/>
            </p:cNvSpPr>
            <p:nvPr/>
          </p:nvSpPr>
          <p:spPr bwMode="auto">
            <a:xfrm>
              <a:off x="109553" y="128312"/>
              <a:ext cx="1005029" cy="46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zh-CN" sz="1200" b="1">
                  <a:solidFill>
                    <a:srgbClr val="F2F2F2"/>
                  </a:solidFill>
                  <a:latin typeface="微软雅黑" panose="020B0503020204020204" pitchFamily="34" charset="-122"/>
                  <a:ea typeface="微软雅黑" panose="020B0503020204020204" pitchFamily="34" charset="-122"/>
                </a:rPr>
                <a:t>单击此处添加标题</a:t>
              </a:r>
              <a:endParaRPr lang="zh-CN" altLang="zh-CN" sz="1800">
                <a:solidFill>
                  <a:srgbClr val="F2F2F2"/>
                </a:solidFill>
                <a:latin typeface="Arial" panose="020B0604020202020204" pitchFamily="34" charset="0"/>
                <a:ea typeface="微软雅黑" panose="020B0503020204020204" pitchFamily="34" charset="-122"/>
              </a:endParaRPr>
            </a:p>
          </p:txBody>
        </p:sp>
      </p:grpSp>
      <p:grpSp>
        <p:nvGrpSpPr>
          <p:cNvPr id="38922" name="组合 22"/>
          <p:cNvGrpSpPr/>
          <p:nvPr/>
        </p:nvGrpSpPr>
        <p:grpSpPr bwMode="auto">
          <a:xfrm>
            <a:off x="4876800" y="4502150"/>
            <a:ext cx="1223963" cy="719138"/>
            <a:chOff x="0" y="0"/>
            <a:chExt cx="1224136" cy="717597"/>
          </a:xfrm>
        </p:grpSpPr>
        <p:sp>
          <p:nvSpPr>
            <p:cNvPr id="38927" name="矩形 23"/>
            <p:cNvSpPr>
              <a:spLocks noChangeArrowheads="1"/>
            </p:cNvSpPr>
            <p:nvPr/>
          </p:nvSpPr>
          <p:spPr bwMode="auto">
            <a:xfrm>
              <a:off x="0" y="0"/>
              <a:ext cx="1224136" cy="717597"/>
            </a:xfrm>
            <a:prstGeom prst="rect">
              <a:avLst/>
            </a:prstGeom>
            <a:solidFill>
              <a:srgbClr val="00B0F0"/>
            </a:solidFill>
            <a:ln>
              <a:noFill/>
            </a:ln>
            <a:effectLst>
              <a:outerShdw dist="38100" dir="5400000" sx="999" sy="999" algn="t"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endParaRPr lang="zh-CN" altLang="en-US">
                <a:solidFill>
                  <a:srgbClr val="FFFFFF"/>
                </a:solidFill>
                <a:latin typeface="Impact" panose="020B0806030902050204" pitchFamily="34" charset="0"/>
                <a:ea typeface="微软雅黑" panose="020B0503020204020204" pitchFamily="34" charset="-122"/>
              </a:endParaRPr>
            </a:p>
          </p:txBody>
        </p:sp>
        <p:sp>
          <p:nvSpPr>
            <p:cNvPr id="38928" name="TextBox 53"/>
            <p:cNvSpPr txBox="1">
              <a:spLocks noChangeArrowheads="1"/>
            </p:cNvSpPr>
            <p:nvPr/>
          </p:nvSpPr>
          <p:spPr bwMode="auto">
            <a:xfrm>
              <a:off x="109553" y="128312"/>
              <a:ext cx="1005029" cy="46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zh-CN" sz="1200" b="1">
                  <a:solidFill>
                    <a:srgbClr val="F2F2F2"/>
                  </a:solidFill>
                  <a:latin typeface="微软雅黑" panose="020B0503020204020204" pitchFamily="34" charset="-122"/>
                  <a:ea typeface="微软雅黑" panose="020B0503020204020204" pitchFamily="34" charset="-122"/>
                </a:rPr>
                <a:t>单击此处添加标题</a:t>
              </a:r>
              <a:endParaRPr lang="zh-CN" altLang="zh-CN" sz="1800">
                <a:solidFill>
                  <a:srgbClr val="F2F2F2"/>
                </a:solidFill>
                <a:latin typeface="Arial" panose="020B0604020202020204" pitchFamily="34" charset="0"/>
                <a:ea typeface="微软雅黑" panose="020B0503020204020204" pitchFamily="34" charset="-122"/>
              </a:endParaRPr>
            </a:p>
          </p:txBody>
        </p:sp>
      </p:grpSp>
      <p:grpSp>
        <p:nvGrpSpPr>
          <p:cNvPr id="38923" name="组合 25"/>
          <p:cNvGrpSpPr/>
          <p:nvPr/>
        </p:nvGrpSpPr>
        <p:grpSpPr bwMode="auto">
          <a:xfrm>
            <a:off x="3325813" y="4502150"/>
            <a:ext cx="1223962" cy="719138"/>
            <a:chOff x="0" y="0"/>
            <a:chExt cx="1224136" cy="717597"/>
          </a:xfrm>
        </p:grpSpPr>
        <p:sp>
          <p:nvSpPr>
            <p:cNvPr id="38925" name="矩形 26"/>
            <p:cNvSpPr>
              <a:spLocks noChangeArrowheads="1"/>
            </p:cNvSpPr>
            <p:nvPr/>
          </p:nvSpPr>
          <p:spPr bwMode="auto">
            <a:xfrm>
              <a:off x="0" y="0"/>
              <a:ext cx="1224136" cy="717597"/>
            </a:xfrm>
            <a:prstGeom prst="rect">
              <a:avLst/>
            </a:prstGeom>
            <a:solidFill>
              <a:srgbClr val="FF7450"/>
            </a:solidFill>
            <a:ln>
              <a:noFill/>
            </a:ln>
            <a:effectLst>
              <a:outerShdw dist="38100" dir="5400000" sx="999" sy="999" algn="t"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endParaRPr lang="zh-CN" altLang="en-US">
                <a:solidFill>
                  <a:srgbClr val="FFFFFF"/>
                </a:solidFill>
                <a:latin typeface="Impact" panose="020B0806030902050204" pitchFamily="34" charset="0"/>
                <a:ea typeface="微软雅黑" panose="020B0503020204020204" pitchFamily="34" charset="-122"/>
              </a:endParaRPr>
            </a:p>
          </p:txBody>
        </p:sp>
        <p:sp>
          <p:nvSpPr>
            <p:cNvPr id="38926" name="TextBox 53"/>
            <p:cNvSpPr txBox="1">
              <a:spLocks noChangeArrowheads="1"/>
            </p:cNvSpPr>
            <p:nvPr/>
          </p:nvSpPr>
          <p:spPr bwMode="auto">
            <a:xfrm>
              <a:off x="109553" y="128312"/>
              <a:ext cx="1005031" cy="46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zh-CN" sz="1200" b="1">
                  <a:solidFill>
                    <a:srgbClr val="F2F2F2"/>
                  </a:solidFill>
                  <a:latin typeface="微软雅黑" panose="020B0503020204020204" pitchFamily="34" charset="-122"/>
                  <a:ea typeface="微软雅黑" panose="020B0503020204020204" pitchFamily="34" charset="-122"/>
                </a:rPr>
                <a:t>单击此处添加标题</a:t>
              </a:r>
              <a:endParaRPr lang="zh-CN" altLang="zh-CN" sz="1800">
                <a:solidFill>
                  <a:srgbClr val="F2F2F2"/>
                </a:solidFill>
                <a:latin typeface="Arial" panose="020B0604020202020204" pitchFamily="34" charset="0"/>
                <a:ea typeface="微软雅黑" panose="020B0503020204020204" pitchFamily="34" charset="-122"/>
              </a:endParaRPr>
            </a:p>
          </p:txBody>
        </p:sp>
      </p:grpSp>
      <p:sp>
        <p:nvSpPr>
          <p:cNvPr id="38924" name="文本框 28"/>
          <p:cNvSpPr txBox="1">
            <a:spLocks noChangeArrowheads="1"/>
          </p:cNvSpPr>
          <p:nvPr/>
        </p:nvSpPr>
        <p:spPr bwMode="auto">
          <a:xfrm>
            <a:off x="3530600" y="5597525"/>
            <a:ext cx="532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b="1">
                <a:solidFill>
                  <a:srgbClr val="000000"/>
                </a:solidFill>
                <a:latin typeface="微软雅黑" panose="020B0503020204020204" pitchFamily="34" charset="-122"/>
                <a:ea typeface="微软雅黑" panose="020B0503020204020204" pitchFamily="34" charset="-122"/>
              </a:rPr>
              <a:t>鱼骨图是由日本管理大师石川馨先生所发明出来的，故又名石川图。</a:t>
            </a:r>
            <a:endParaRPr lang="en-US" altLang="zh-CN" sz="1200" b="1">
              <a:solidFill>
                <a:srgbClr val="00000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b="1">
                <a:solidFill>
                  <a:srgbClr val="000000"/>
                </a:solidFill>
                <a:latin typeface="微软雅黑" panose="020B0503020204020204" pitchFamily="34" charset="-122"/>
                <a:ea typeface="微软雅黑" panose="020B0503020204020204" pitchFamily="34" charset="-122"/>
              </a:rPr>
              <a:t>鱼骨图是一种发现问题“根本原因”的方法，它也可以称之为 “因果图”</a:t>
            </a:r>
          </a:p>
        </p:txBody>
      </p:sp>
    </p:spTree>
  </p:cSld>
  <p:clrMapOvr>
    <a:masterClrMapping/>
  </p:clrMapOvr>
  <p:transition spd="slow" advTm="3000">
    <p:wipe/>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9938"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39939"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0" name="组合 3"/>
          <p:cNvGrpSpPr/>
          <p:nvPr/>
        </p:nvGrpSpPr>
        <p:grpSpPr bwMode="auto">
          <a:xfrm>
            <a:off x="0" y="6646863"/>
            <a:ext cx="12192000" cy="217487"/>
            <a:chOff x="0" y="0"/>
            <a:chExt cx="8898336" cy="244833"/>
          </a:xfrm>
        </p:grpSpPr>
        <p:sp>
          <p:nvSpPr>
            <p:cNvPr id="39958"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9959"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9960"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9961"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9941" name="AutoShape 2"/>
          <p:cNvSpPr>
            <a:spLocks noChangeArrowheads="1"/>
          </p:cNvSpPr>
          <p:nvPr/>
        </p:nvSpPr>
        <p:spPr bwMode="auto">
          <a:xfrm>
            <a:off x="6275388" y="1778000"/>
            <a:ext cx="3844925" cy="3633788"/>
          </a:xfrm>
          <a:prstGeom prst="roundRect">
            <a:avLst>
              <a:gd name="adj" fmla="val 2259"/>
            </a:avLst>
          </a:prstGeom>
          <a:solidFill>
            <a:srgbClr val="54B391"/>
          </a:solidFill>
          <a:ln w="3175">
            <a:solidFill>
              <a:srgbClr val="D7D7D7"/>
            </a:solidFill>
            <a:round/>
          </a:ln>
        </p:spPr>
        <p:txBody>
          <a:bodyPr l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       </a:t>
            </a:r>
            <a:endParaRPr lang="zh-CN" altLang="en-US" sz="1000">
              <a:solidFill>
                <a:srgbClr val="FFFFFF"/>
              </a:solidFill>
              <a:latin typeface="微软雅黑" panose="020B0503020204020204" pitchFamily="34" charset="-122"/>
              <a:ea typeface="微软雅黑" panose="020B0503020204020204" pitchFamily="34" charset="-122"/>
            </a:endParaRPr>
          </a:p>
        </p:txBody>
      </p:sp>
      <p:sp>
        <p:nvSpPr>
          <p:cNvPr id="39942" name="Oval 4"/>
          <p:cNvSpPr>
            <a:spLocks noChangeArrowheads="1"/>
          </p:cNvSpPr>
          <p:nvPr/>
        </p:nvSpPr>
        <p:spPr bwMode="auto">
          <a:xfrm>
            <a:off x="2454275" y="1730375"/>
            <a:ext cx="3249613" cy="3273425"/>
          </a:xfrm>
          <a:prstGeom prst="ellipse">
            <a:avLst/>
          </a:prstGeom>
          <a:noFill/>
          <a:ln w="12700">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latin typeface="Impact" panose="020B0806030902050204" pitchFamily="34" charset="0"/>
              <a:ea typeface="微软雅黑" panose="020B0503020204020204" pitchFamily="34" charset="-122"/>
            </a:endParaRPr>
          </a:p>
        </p:txBody>
      </p:sp>
      <p:sp>
        <p:nvSpPr>
          <p:cNvPr id="39943" name="Oval 5"/>
          <p:cNvSpPr>
            <a:spLocks noChangeArrowheads="1"/>
          </p:cNvSpPr>
          <p:nvPr/>
        </p:nvSpPr>
        <p:spPr bwMode="auto">
          <a:xfrm>
            <a:off x="2151063" y="1973263"/>
            <a:ext cx="1106487" cy="1114425"/>
          </a:xfrm>
          <a:prstGeom prst="ellipse">
            <a:avLst/>
          </a:prstGeom>
          <a:solidFill>
            <a:srgbClr val="DE401F"/>
          </a:solidFill>
          <a:ln w="38100">
            <a:solidFill>
              <a:srgbClr val="EBF5F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FFFFFF"/>
                </a:solidFill>
                <a:latin typeface="Impact" panose="020B0806030902050204" pitchFamily="34" charset="0"/>
                <a:ea typeface="微软雅黑" panose="020B0503020204020204" pitchFamily="34" charset="-122"/>
              </a:rPr>
              <a:t>添加文本</a:t>
            </a:r>
            <a:r>
              <a:rPr lang="en-US" altLang="zh-CN" sz="1200">
                <a:solidFill>
                  <a:srgbClr val="FFFFFF"/>
                </a:solidFill>
                <a:latin typeface="Impact" panose="020B0806030902050204" pitchFamily="34" charset="0"/>
                <a:ea typeface="微软雅黑" panose="020B0503020204020204" pitchFamily="34" charset="-122"/>
              </a:rPr>
              <a:t>3</a:t>
            </a:r>
            <a:endParaRPr lang="zh-CN" altLang="en-US" sz="1200">
              <a:solidFill>
                <a:srgbClr val="FFFFFF"/>
              </a:solidFill>
              <a:latin typeface="Impact" panose="020B0806030902050204" pitchFamily="34" charset="0"/>
              <a:ea typeface="微软雅黑" panose="020B0503020204020204" pitchFamily="34" charset="-122"/>
            </a:endParaRPr>
          </a:p>
        </p:txBody>
      </p:sp>
      <p:sp>
        <p:nvSpPr>
          <p:cNvPr id="39944" name="Oval 6"/>
          <p:cNvSpPr>
            <a:spLocks noChangeArrowheads="1"/>
          </p:cNvSpPr>
          <p:nvPr/>
        </p:nvSpPr>
        <p:spPr bwMode="auto">
          <a:xfrm>
            <a:off x="4857750" y="1973263"/>
            <a:ext cx="1106488" cy="1114425"/>
          </a:xfrm>
          <a:prstGeom prst="ellipse">
            <a:avLst/>
          </a:prstGeom>
          <a:solidFill>
            <a:srgbClr val="DE401F"/>
          </a:solidFill>
          <a:ln w="38100">
            <a:solidFill>
              <a:srgbClr val="EBF5F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FFFFFF"/>
                </a:solidFill>
                <a:latin typeface="Impact" panose="020B0806030902050204" pitchFamily="34" charset="0"/>
                <a:ea typeface="微软雅黑" panose="020B0503020204020204" pitchFamily="34" charset="-122"/>
              </a:rPr>
              <a:t>添加文本</a:t>
            </a:r>
            <a:r>
              <a:rPr lang="en-US" altLang="zh-CN" sz="1200">
                <a:solidFill>
                  <a:srgbClr val="FFFFFF"/>
                </a:solidFill>
                <a:latin typeface="Impact" panose="020B0806030902050204" pitchFamily="34" charset="0"/>
                <a:ea typeface="微软雅黑" panose="020B0503020204020204" pitchFamily="34" charset="-122"/>
              </a:rPr>
              <a:t>1</a:t>
            </a:r>
            <a:endParaRPr lang="zh-CN" altLang="en-US" sz="1200">
              <a:solidFill>
                <a:srgbClr val="FFFFFF"/>
              </a:solidFill>
              <a:latin typeface="Impact" panose="020B0806030902050204" pitchFamily="34" charset="0"/>
              <a:ea typeface="微软雅黑" panose="020B0503020204020204" pitchFamily="34" charset="-122"/>
            </a:endParaRPr>
          </a:p>
        </p:txBody>
      </p:sp>
      <p:sp>
        <p:nvSpPr>
          <p:cNvPr id="39945" name="Oval 7"/>
          <p:cNvSpPr>
            <a:spLocks noChangeArrowheads="1"/>
          </p:cNvSpPr>
          <p:nvPr/>
        </p:nvSpPr>
        <p:spPr bwMode="auto">
          <a:xfrm>
            <a:off x="3554413" y="4422775"/>
            <a:ext cx="1106487" cy="1114425"/>
          </a:xfrm>
          <a:prstGeom prst="ellipse">
            <a:avLst/>
          </a:prstGeom>
          <a:solidFill>
            <a:srgbClr val="F79E1E"/>
          </a:solidFill>
          <a:ln w="38100">
            <a:solidFill>
              <a:srgbClr val="EBF5F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FFFFFF"/>
                </a:solidFill>
                <a:latin typeface="Impact" panose="020B0806030902050204" pitchFamily="34" charset="0"/>
                <a:ea typeface="微软雅黑" panose="020B0503020204020204" pitchFamily="34" charset="-122"/>
              </a:rPr>
              <a:t>添加文本</a:t>
            </a:r>
            <a:r>
              <a:rPr lang="en-US" altLang="zh-CN" sz="1200">
                <a:solidFill>
                  <a:srgbClr val="FFFFFF"/>
                </a:solidFill>
                <a:latin typeface="Impact" panose="020B0806030902050204" pitchFamily="34" charset="0"/>
                <a:ea typeface="微软雅黑" panose="020B0503020204020204" pitchFamily="34" charset="-122"/>
              </a:rPr>
              <a:t>2</a:t>
            </a:r>
            <a:endParaRPr lang="zh-CN" altLang="en-US" sz="1200">
              <a:solidFill>
                <a:srgbClr val="FFFFFF"/>
              </a:solidFill>
              <a:latin typeface="Impact" panose="020B0806030902050204" pitchFamily="34" charset="0"/>
              <a:ea typeface="微软雅黑" panose="020B0503020204020204" pitchFamily="34" charset="-122"/>
            </a:endParaRPr>
          </a:p>
        </p:txBody>
      </p:sp>
      <p:sp>
        <p:nvSpPr>
          <p:cNvPr id="39946" name="Oval 8"/>
          <p:cNvSpPr>
            <a:spLocks noChangeArrowheads="1"/>
          </p:cNvSpPr>
          <p:nvPr/>
        </p:nvSpPr>
        <p:spPr bwMode="auto">
          <a:xfrm>
            <a:off x="3683000" y="1398588"/>
            <a:ext cx="754063" cy="758825"/>
          </a:xfrm>
          <a:prstGeom prst="ellipse">
            <a:avLst/>
          </a:prstGeom>
          <a:solidFill>
            <a:srgbClr val="F79E1E"/>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FFFFFF"/>
                </a:solidFill>
                <a:latin typeface="Impact" panose="020B0806030902050204" pitchFamily="34" charset="0"/>
                <a:ea typeface="微软雅黑" panose="020B0503020204020204" pitchFamily="34" charset="-122"/>
              </a:rPr>
              <a:t>文本</a:t>
            </a:r>
            <a:r>
              <a:rPr lang="en-US" altLang="zh-CN" sz="1200">
                <a:solidFill>
                  <a:srgbClr val="FFFFFF"/>
                </a:solidFill>
                <a:latin typeface="Impact" panose="020B0806030902050204" pitchFamily="34" charset="0"/>
                <a:ea typeface="微软雅黑" panose="020B0503020204020204" pitchFamily="34" charset="-122"/>
              </a:rPr>
              <a:t>1</a:t>
            </a:r>
            <a:endParaRPr lang="zh-CN" altLang="en-US" sz="1200">
              <a:solidFill>
                <a:srgbClr val="FFFFFF"/>
              </a:solidFill>
              <a:latin typeface="Impact" panose="020B0806030902050204" pitchFamily="34" charset="0"/>
              <a:ea typeface="微软雅黑" panose="020B0503020204020204" pitchFamily="34" charset="-122"/>
            </a:endParaRPr>
          </a:p>
        </p:txBody>
      </p:sp>
      <p:sp>
        <p:nvSpPr>
          <p:cNvPr id="39947" name="Oval 9"/>
          <p:cNvSpPr>
            <a:spLocks noChangeArrowheads="1"/>
          </p:cNvSpPr>
          <p:nvPr/>
        </p:nvSpPr>
        <p:spPr bwMode="auto">
          <a:xfrm>
            <a:off x="5094288" y="3711575"/>
            <a:ext cx="754062" cy="758825"/>
          </a:xfrm>
          <a:prstGeom prst="ellipse">
            <a:avLst/>
          </a:prstGeom>
          <a:solidFill>
            <a:srgbClr val="54B39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FFFFFF"/>
                </a:solidFill>
                <a:latin typeface="Impact" panose="020B0806030902050204" pitchFamily="34" charset="0"/>
                <a:ea typeface="微软雅黑" panose="020B0503020204020204" pitchFamily="34" charset="-122"/>
              </a:rPr>
              <a:t>文本</a:t>
            </a:r>
            <a:r>
              <a:rPr lang="en-US" altLang="zh-CN" sz="1200">
                <a:solidFill>
                  <a:srgbClr val="FFFFFF"/>
                </a:solidFill>
                <a:latin typeface="Impact" panose="020B0806030902050204" pitchFamily="34" charset="0"/>
                <a:ea typeface="微软雅黑" panose="020B0503020204020204" pitchFamily="34" charset="-122"/>
              </a:rPr>
              <a:t>2</a:t>
            </a:r>
            <a:endParaRPr lang="zh-CN" altLang="en-US" sz="1200">
              <a:solidFill>
                <a:srgbClr val="FFFFFF"/>
              </a:solidFill>
              <a:latin typeface="Impact" panose="020B0806030902050204" pitchFamily="34" charset="0"/>
              <a:ea typeface="微软雅黑" panose="020B0503020204020204" pitchFamily="34" charset="-122"/>
            </a:endParaRPr>
          </a:p>
        </p:txBody>
      </p:sp>
      <p:sp>
        <p:nvSpPr>
          <p:cNvPr id="39948" name="Oval 10"/>
          <p:cNvSpPr>
            <a:spLocks noChangeArrowheads="1"/>
          </p:cNvSpPr>
          <p:nvPr/>
        </p:nvSpPr>
        <p:spPr bwMode="auto">
          <a:xfrm>
            <a:off x="2263775" y="3748088"/>
            <a:ext cx="754063" cy="758825"/>
          </a:xfrm>
          <a:prstGeom prst="ellipse">
            <a:avLst/>
          </a:prstGeom>
          <a:solidFill>
            <a:srgbClr val="54B39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a:solidFill>
                  <a:srgbClr val="FFFFFF"/>
                </a:solidFill>
                <a:latin typeface="Impact" panose="020B0806030902050204" pitchFamily="34" charset="0"/>
                <a:ea typeface="微软雅黑" panose="020B0503020204020204" pitchFamily="34" charset="-122"/>
              </a:rPr>
              <a:t>文本</a:t>
            </a:r>
            <a:r>
              <a:rPr lang="en-US" altLang="zh-CN" sz="1200">
                <a:solidFill>
                  <a:srgbClr val="FFFFFF"/>
                </a:solidFill>
                <a:latin typeface="Impact" panose="020B0806030902050204" pitchFamily="34" charset="0"/>
                <a:ea typeface="微软雅黑" panose="020B0503020204020204" pitchFamily="34" charset="-122"/>
              </a:rPr>
              <a:t>3</a:t>
            </a:r>
            <a:endParaRPr lang="zh-CN" altLang="en-US" sz="1200">
              <a:solidFill>
                <a:srgbClr val="FFFFFF"/>
              </a:solidFill>
              <a:latin typeface="Impact" panose="020B0806030902050204" pitchFamily="34" charset="0"/>
              <a:ea typeface="微软雅黑" panose="020B0503020204020204" pitchFamily="34" charset="-122"/>
            </a:endParaRPr>
          </a:p>
        </p:txBody>
      </p:sp>
      <p:cxnSp>
        <p:nvCxnSpPr>
          <p:cNvPr id="39949" name="AutoShape 11"/>
          <p:cNvCxnSpPr>
            <a:cxnSpLocks noChangeShapeType="1"/>
            <a:stCxn id="39945" idx="0"/>
          </p:cNvCxnSpPr>
          <p:nvPr/>
        </p:nvCxnSpPr>
        <p:spPr bwMode="auto">
          <a:xfrm flipH="1" flipV="1">
            <a:off x="4098925" y="3963988"/>
            <a:ext cx="9525" cy="441325"/>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39950" name="AutoShape 12"/>
          <p:cNvCxnSpPr>
            <a:cxnSpLocks noChangeShapeType="1"/>
            <a:stCxn id="39944" idx="3"/>
          </p:cNvCxnSpPr>
          <p:nvPr/>
        </p:nvCxnSpPr>
        <p:spPr bwMode="auto">
          <a:xfrm flipH="1">
            <a:off x="4621213" y="2943225"/>
            <a:ext cx="398462" cy="106363"/>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39951" name="AutoShape 13"/>
          <p:cNvCxnSpPr>
            <a:cxnSpLocks noChangeShapeType="1"/>
            <a:stCxn id="39943" idx="5"/>
          </p:cNvCxnSpPr>
          <p:nvPr/>
        </p:nvCxnSpPr>
        <p:spPr bwMode="auto">
          <a:xfrm>
            <a:off x="3095625" y="2943225"/>
            <a:ext cx="479425" cy="106363"/>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sp>
        <p:nvSpPr>
          <p:cNvPr id="39952" name="AutoShape 22"/>
          <p:cNvSpPr>
            <a:spLocks noChangeArrowheads="1"/>
          </p:cNvSpPr>
          <p:nvPr/>
        </p:nvSpPr>
        <p:spPr bwMode="auto">
          <a:xfrm>
            <a:off x="6411913" y="1566863"/>
            <a:ext cx="3570287" cy="488950"/>
          </a:xfrm>
          <a:prstGeom prst="roundRect">
            <a:avLst>
              <a:gd name="adj" fmla="val 0"/>
            </a:avLst>
          </a:prstGeom>
          <a:solidFill>
            <a:srgbClr val="DE401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rPr>
              <a:t>单击此处添加文本</a:t>
            </a:r>
          </a:p>
        </p:txBody>
      </p:sp>
      <p:sp>
        <p:nvSpPr>
          <p:cNvPr id="39953" name="Oval 16"/>
          <p:cNvSpPr>
            <a:spLocks noChangeArrowheads="1"/>
          </p:cNvSpPr>
          <p:nvPr/>
        </p:nvSpPr>
        <p:spPr bwMode="auto">
          <a:xfrm>
            <a:off x="3365500" y="2576513"/>
            <a:ext cx="1425575" cy="1403350"/>
          </a:xfrm>
          <a:prstGeom prst="ellipse">
            <a:avLst/>
          </a:prstGeom>
          <a:solidFill>
            <a:srgbClr val="9CB81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b="1">
                <a:solidFill>
                  <a:srgbClr val="FFFFFF"/>
                </a:solidFill>
                <a:latin typeface="Impact" panose="020B0806030902050204" pitchFamily="34" charset="0"/>
                <a:ea typeface="微软雅黑" panose="020B0503020204020204" pitchFamily="34" charset="-122"/>
              </a:rPr>
              <a:t>标题</a:t>
            </a:r>
            <a:endParaRPr lang="zh-CN" altLang="en-US" sz="1800" b="1">
              <a:solidFill>
                <a:srgbClr val="FFFFFF"/>
              </a:solidFill>
              <a:latin typeface="Impact" panose="020B0806030902050204" pitchFamily="34" charset="0"/>
              <a:ea typeface="微软雅黑" panose="020B0503020204020204" pitchFamily="34" charset="-122"/>
            </a:endParaRPr>
          </a:p>
        </p:txBody>
      </p:sp>
      <p:sp>
        <p:nvSpPr>
          <p:cNvPr id="39954" name="矩形 22"/>
          <p:cNvSpPr>
            <a:spLocks noChangeArrowheads="1"/>
          </p:cNvSpPr>
          <p:nvPr/>
        </p:nvSpPr>
        <p:spPr bwMode="auto">
          <a:xfrm>
            <a:off x="6588125" y="2490788"/>
            <a:ext cx="327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我们工作室致力于专业</a:t>
            </a:r>
            <a:r>
              <a:rPr lang="en-US" altLang="zh-CN" sz="1200">
                <a:solidFill>
                  <a:schemeClr val="bg1"/>
                </a:solidFill>
                <a:latin typeface="微软雅黑" panose="020B0503020204020204" pitchFamily="34" charset="-122"/>
                <a:ea typeface="微软雅黑" panose="020B0503020204020204" pitchFamily="34" charset="-122"/>
              </a:rPr>
              <a:t>PPT</a:t>
            </a:r>
            <a:r>
              <a:rPr lang="zh-CN" altLang="en-US" sz="1200">
                <a:solidFill>
                  <a:schemeClr val="bg1"/>
                </a:solidFill>
                <a:latin typeface="微软雅黑" panose="020B0503020204020204" pitchFamily="34" charset="-122"/>
                <a:ea typeface="微软雅黑" panose="020B0503020204020204" pitchFamily="34" charset="-122"/>
              </a:rPr>
              <a:t>模板的发布，课件及汇报</a:t>
            </a:r>
            <a:r>
              <a:rPr lang="en-US" altLang="zh-CN" sz="1200">
                <a:solidFill>
                  <a:schemeClr val="bg1"/>
                </a:solidFill>
                <a:latin typeface="微软雅黑" panose="020B0503020204020204" pitchFamily="34" charset="-122"/>
                <a:ea typeface="微软雅黑" panose="020B0503020204020204" pitchFamily="34" charset="-122"/>
              </a:rPr>
              <a:t>PPT</a:t>
            </a:r>
            <a:r>
              <a:rPr lang="zh-CN" altLang="en-US" sz="1200">
                <a:solidFill>
                  <a:schemeClr val="bg1"/>
                </a:solidFill>
                <a:latin typeface="微软雅黑" panose="020B0503020204020204" pitchFamily="34" charset="-122"/>
                <a:ea typeface="微软雅黑" panose="020B0503020204020204" pitchFamily="34" charset="-122"/>
              </a:rPr>
              <a:t>的美化，并为您提供专业的</a:t>
            </a:r>
            <a:r>
              <a:rPr lang="en-US" altLang="zh-CN" sz="1200">
                <a:solidFill>
                  <a:schemeClr val="bg1"/>
                </a:solidFill>
                <a:latin typeface="微软雅黑" panose="020B0503020204020204" pitchFamily="34" charset="-122"/>
                <a:ea typeface="微软雅黑" panose="020B0503020204020204" pitchFamily="34" charset="-122"/>
              </a:rPr>
              <a:t>PPT</a:t>
            </a:r>
            <a:r>
              <a:rPr lang="zh-CN" altLang="en-US" sz="1200">
                <a:solidFill>
                  <a:schemeClr val="bg1"/>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55" name="Freeform 12"/>
          <p:cNvSpPr/>
          <p:nvPr/>
        </p:nvSpPr>
        <p:spPr bwMode="auto">
          <a:xfrm>
            <a:off x="8662988" y="4540250"/>
            <a:ext cx="515937" cy="520700"/>
          </a:xfrm>
          <a:custGeom>
            <a:avLst/>
            <a:gdLst>
              <a:gd name="T0" fmla="*/ 0 w 137"/>
              <a:gd name="T1" fmla="*/ 0 h 138"/>
              <a:gd name="T2" fmla="*/ 141826186 w 137"/>
              <a:gd name="T3" fmla="*/ 925400869 h 138"/>
              <a:gd name="T4" fmla="*/ 397109554 w 137"/>
              <a:gd name="T5" fmla="*/ 669137232 h 138"/>
              <a:gd name="T6" fmla="*/ 1616803451 w 137"/>
              <a:gd name="T7" fmla="*/ 1893514230 h 138"/>
              <a:gd name="T8" fmla="*/ 1872086819 w 137"/>
              <a:gd name="T9" fmla="*/ 1893514230 h 138"/>
              <a:gd name="T10" fmla="*/ 1872086819 w 137"/>
              <a:gd name="T11" fmla="*/ 1623010580 h 138"/>
              <a:gd name="T12" fmla="*/ 666575540 w 137"/>
              <a:gd name="T13" fmla="*/ 412869822 h 138"/>
              <a:gd name="T14" fmla="*/ 921862674 w 137"/>
              <a:gd name="T15" fmla="*/ 142369945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rgbClr val="F5F4E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6" name="Freeform 14"/>
          <p:cNvSpPr/>
          <p:nvPr/>
        </p:nvSpPr>
        <p:spPr bwMode="auto">
          <a:xfrm>
            <a:off x="9334500" y="4538663"/>
            <a:ext cx="515938" cy="517525"/>
          </a:xfrm>
          <a:custGeom>
            <a:avLst/>
            <a:gdLst>
              <a:gd name="T0" fmla="*/ 0 w 137"/>
              <a:gd name="T1" fmla="*/ 1954979019 h 137"/>
              <a:gd name="T2" fmla="*/ 921864461 w 137"/>
              <a:gd name="T3" fmla="*/ 1826549713 h 137"/>
              <a:gd name="T4" fmla="*/ 666580598 w 137"/>
              <a:gd name="T5" fmla="*/ 1555419499 h 137"/>
              <a:gd name="T6" fmla="*/ 1872094214 w 137"/>
              <a:gd name="T7" fmla="*/ 342476891 h 137"/>
              <a:gd name="T8" fmla="*/ 1872094214 w 137"/>
              <a:gd name="T9" fmla="*/ 71350454 h 137"/>
              <a:gd name="T10" fmla="*/ 1616810351 w 137"/>
              <a:gd name="T11" fmla="*/ 71350454 h 137"/>
              <a:gd name="T12" fmla="*/ 397110323 w 137"/>
              <a:gd name="T13" fmla="*/ 1298560886 h 137"/>
              <a:gd name="T14" fmla="*/ 141826460 w 137"/>
              <a:gd name="T15" fmla="*/ 1027434450 h 137"/>
              <a:gd name="T16" fmla="*/ 0 w 137"/>
              <a:gd name="T17" fmla="*/ 1954979019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137">
                <a:moveTo>
                  <a:pt x="0" y="137"/>
                </a:moveTo>
                <a:cubicBezTo>
                  <a:pt x="65" y="128"/>
                  <a:pt x="65" y="128"/>
                  <a:pt x="65" y="128"/>
                </a:cubicBezTo>
                <a:cubicBezTo>
                  <a:pt x="47" y="109"/>
                  <a:pt x="47" y="109"/>
                  <a:pt x="47" y="109"/>
                </a:cubicBezTo>
                <a:cubicBezTo>
                  <a:pt x="132" y="24"/>
                  <a:pt x="132" y="24"/>
                  <a:pt x="132" y="24"/>
                </a:cubicBezTo>
                <a:cubicBezTo>
                  <a:pt x="137" y="19"/>
                  <a:pt x="137" y="10"/>
                  <a:pt x="132" y="5"/>
                </a:cubicBezTo>
                <a:cubicBezTo>
                  <a:pt x="127" y="0"/>
                  <a:pt x="119" y="0"/>
                  <a:pt x="114" y="5"/>
                </a:cubicBezTo>
                <a:cubicBezTo>
                  <a:pt x="28" y="91"/>
                  <a:pt x="28" y="91"/>
                  <a:pt x="28" y="91"/>
                </a:cubicBezTo>
                <a:cubicBezTo>
                  <a:pt x="10" y="72"/>
                  <a:pt x="10" y="72"/>
                  <a:pt x="10" y="72"/>
                </a:cubicBezTo>
                <a:lnTo>
                  <a:pt x="0" y="137"/>
                </a:lnTo>
                <a:close/>
              </a:path>
            </a:pathLst>
          </a:custGeom>
          <a:solidFill>
            <a:srgbClr val="F5F4E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7" name="Freeform 12"/>
          <p:cNvSpPr/>
          <p:nvPr/>
        </p:nvSpPr>
        <p:spPr bwMode="auto">
          <a:xfrm rot="-2608980">
            <a:off x="7902575" y="4278313"/>
            <a:ext cx="515938" cy="520700"/>
          </a:xfrm>
          <a:custGeom>
            <a:avLst/>
            <a:gdLst>
              <a:gd name="T0" fmla="*/ 0 w 137"/>
              <a:gd name="T1" fmla="*/ 0 h 138"/>
              <a:gd name="T2" fmla="*/ 141826460 w 137"/>
              <a:gd name="T3" fmla="*/ 925400869 h 138"/>
              <a:gd name="T4" fmla="*/ 397110323 w 137"/>
              <a:gd name="T5" fmla="*/ 669137232 h 138"/>
              <a:gd name="T6" fmla="*/ 1616810351 w 137"/>
              <a:gd name="T7" fmla="*/ 1893514230 h 138"/>
              <a:gd name="T8" fmla="*/ 1872094214 w 137"/>
              <a:gd name="T9" fmla="*/ 1893514230 h 138"/>
              <a:gd name="T10" fmla="*/ 1872094214 w 137"/>
              <a:gd name="T11" fmla="*/ 1623010580 h 138"/>
              <a:gd name="T12" fmla="*/ 666580598 w 137"/>
              <a:gd name="T13" fmla="*/ 412869822 h 138"/>
              <a:gd name="T14" fmla="*/ 921864461 w 137"/>
              <a:gd name="T15" fmla="*/ 142369945 h 138"/>
              <a:gd name="T16" fmla="*/ 0 w 137"/>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138">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rgbClr val="F5F4E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3000">
    <p:wipe/>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0482"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20483"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12"/>
          <p:cNvPicPr>
            <a:picLocks noChangeAspect="1" noChangeArrowheads="1"/>
          </p:cNvPicPr>
          <p:nvPr/>
        </p:nvPicPr>
        <p:blipFill>
          <a:blip r:embed="rId4"/>
          <a:srcRect/>
          <a:stretch>
            <a:fillRect/>
          </a:stretch>
        </p:blipFill>
        <p:spPr bwMode="auto">
          <a:xfrm>
            <a:off x="839788" y="1338263"/>
            <a:ext cx="294640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组合 13"/>
          <p:cNvGrpSpPr/>
          <p:nvPr/>
        </p:nvGrpSpPr>
        <p:grpSpPr bwMode="auto">
          <a:xfrm>
            <a:off x="3935413" y="2381250"/>
            <a:ext cx="6157912" cy="1984375"/>
            <a:chOff x="0" y="0"/>
            <a:chExt cx="6157532" cy="1983817"/>
          </a:xfrm>
        </p:grpSpPr>
        <p:sp>
          <p:nvSpPr>
            <p:cNvPr id="20490" name="文本框 14"/>
            <p:cNvSpPr txBox="1">
              <a:spLocks noChangeArrowheads="1"/>
            </p:cNvSpPr>
            <p:nvPr/>
          </p:nvSpPr>
          <p:spPr bwMode="auto">
            <a:xfrm>
              <a:off x="0" y="0"/>
              <a:ext cx="40676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4400" b="1">
                  <a:solidFill>
                    <a:srgbClr val="000000"/>
                  </a:solidFill>
                  <a:latin typeface="微软雅黑" panose="020B0503020204020204" pitchFamily="34" charset="-122"/>
                  <a:ea typeface="微软雅黑" panose="020B0503020204020204" pitchFamily="34" charset="-122"/>
                </a:rPr>
                <a:t>年终概述</a:t>
              </a:r>
            </a:p>
          </p:txBody>
        </p:sp>
        <p:sp>
          <p:nvSpPr>
            <p:cNvPr id="20491" name="矩形 15"/>
            <p:cNvSpPr>
              <a:spLocks noChangeArrowheads="1"/>
            </p:cNvSpPr>
            <p:nvPr/>
          </p:nvSpPr>
          <p:spPr bwMode="auto">
            <a:xfrm>
              <a:off x="73020" y="760199"/>
              <a:ext cx="2447774" cy="5094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92" name="文本框 16"/>
            <p:cNvSpPr txBox="1">
              <a:spLocks noChangeArrowheads="1"/>
            </p:cNvSpPr>
            <p:nvPr/>
          </p:nvSpPr>
          <p:spPr bwMode="auto">
            <a:xfrm>
              <a:off x="108077" y="836803"/>
              <a:ext cx="2880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a:solidFill>
                    <a:srgbClr val="FFFFFF"/>
                  </a:solidFill>
                </a:rPr>
                <a:t>The Year-end Summary</a:t>
              </a:r>
              <a:endParaRPr lang="zh-CN" altLang="en-US" sz="1800" b="1">
                <a:solidFill>
                  <a:srgbClr val="FFFFFF"/>
                </a:solidFill>
              </a:endParaRPr>
            </a:p>
          </p:txBody>
        </p:sp>
        <p:sp>
          <p:nvSpPr>
            <p:cNvPr id="20493" name="文本框 17"/>
            <p:cNvSpPr txBox="1">
              <a:spLocks noChangeArrowheads="1"/>
            </p:cNvSpPr>
            <p:nvPr/>
          </p:nvSpPr>
          <p:spPr bwMode="auto">
            <a:xfrm>
              <a:off x="0" y="1337486"/>
              <a:ext cx="615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42D3C"/>
                  </a:solidFill>
                  <a:latin typeface="微软雅黑" panose="020B0503020204020204" pitchFamily="34" charset="-122"/>
                  <a:ea typeface="微软雅黑" panose="020B0503020204020204" pitchFamily="34" charset="-122"/>
                </a:rPr>
                <a:t>简要描述这个章节想要描述的内容</a:t>
              </a:r>
              <a:endParaRPr lang="en-US" altLang="zh-CN" sz="1800">
                <a:solidFill>
                  <a:srgbClr val="242D3C"/>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rgbClr val="242D3C"/>
                  </a:solidFill>
                  <a:latin typeface="微软雅黑" panose="020B0503020204020204" pitchFamily="34" charset="-122"/>
                  <a:ea typeface="微软雅黑" panose="020B0503020204020204" pitchFamily="34" charset="-122"/>
                </a:rPr>
                <a:t>讲讲这一年这一季度您发生的大事的关键词和重要突破</a:t>
              </a:r>
            </a:p>
          </p:txBody>
        </p:sp>
      </p:grpSp>
      <p:sp>
        <p:nvSpPr>
          <p:cNvPr id="20486" name="矩形 18"/>
          <p:cNvSpPr>
            <a:spLocks noChangeArrowheads="1"/>
          </p:cNvSpPr>
          <p:nvPr/>
        </p:nvSpPr>
        <p:spPr bwMode="auto">
          <a:xfrm>
            <a:off x="0" y="4797425"/>
            <a:ext cx="12192000" cy="3016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87" name="矩形 19"/>
          <p:cNvSpPr>
            <a:spLocks noChangeArrowheads="1"/>
          </p:cNvSpPr>
          <p:nvPr/>
        </p:nvSpPr>
        <p:spPr bwMode="auto">
          <a:xfrm>
            <a:off x="0" y="5151438"/>
            <a:ext cx="12192000" cy="3016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88" name="矩形 20"/>
          <p:cNvSpPr>
            <a:spLocks noChangeArrowheads="1"/>
          </p:cNvSpPr>
          <p:nvPr/>
        </p:nvSpPr>
        <p:spPr bwMode="auto">
          <a:xfrm>
            <a:off x="0" y="5513388"/>
            <a:ext cx="12192000" cy="3016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89" name="矩形 22"/>
          <p:cNvSpPr>
            <a:spLocks noChangeArrowheads="1"/>
          </p:cNvSpPr>
          <p:nvPr/>
        </p:nvSpPr>
        <p:spPr bwMode="auto">
          <a:xfrm>
            <a:off x="0" y="5873750"/>
            <a:ext cx="12192000" cy="303213"/>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Tree>
  </p:cSld>
  <p:clrMapOvr>
    <a:masterClrMapping/>
  </p:clrMapOvr>
  <p:transition spd="slow" advTm="3000">
    <p:wipe/>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62"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0963"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4" name="组合 3"/>
          <p:cNvGrpSpPr/>
          <p:nvPr/>
        </p:nvGrpSpPr>
        <p:grpSpPr bwMode="auto">
          <a:xfrm>
            <a:off x="0" y="6646863"/>
            <a:ext cx="12192000" cy="217487"/>
            <a:chOff x="0" y="0"/>
            <a:chExt cx="8898336" cy="244833"/>
          </a:xfrm>
        </p:grpSpPr>
        <p:sp>
          <p:nvSpPr>
            <p:cNvPr id="41045"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46"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47"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48"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40965" name="图片 8"/>
          <p:cNvPicPr>
            <a:picLocks noChangeAspect="1" noChangeArrowheads="1"/>
          </p:cNvPicPr>
          <p:nvPr/>
        </p:nvPicPr>
        <p:blipFill>
          <a:blip r:embed="rId4"/>
          <a:srcRect/>
          <a:stretch>
            <a:fillRect/>
          </a:stretch>
        </p:blipFill>
        <p:spPr bwMode="auto">
          <a:xfrm>
            <a:off x="982663" y="3952875"/>
            <a:ext cx="162401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6" name="组合 9"/>
          <p:cNvGrpSpPr/>
          <p:nvPr/>
        </p:nvGrpSpPr>
        <p:grpSpPr bwMode="auto">
          <a:xfrm>
            <a:off x="514350" y="1695450"/>
            <a:ext cx="4084638" cy="312738"/>
            <a:chOff x="0" y="0"/>
            <a:chExt cx="4084637" cy="312738"/>
          </a:xfrm>
        </p:grpSpPr>
        <p:sp>
          <p:nvSpPr>
            <p:cNvPr id="41035" name="Freeform 916"/>
            <p:cNvSpPr/>
            <p:nvPr/>
          </p:nvSpPr>
          <p:spPr bwMode="auto">
            <a:xfrm>
              <a:off x="0" y="0"/>
              <a:ext cx="536575" cy="312738"/>
            </a:xfrm>
            <a:custGeom>
              <a:avLst/>
              <a:gdLst>
                <a:gd name="T0" fmla="*/ 727034611 w 197"/>
                <a:gd name="T1" fmla="*/ 332796743 h 115"/>
                <a:gd name="T2" fmla="*/ 727034611 w 197"/>
                <a:gd name="T3" fmla="*/ 843084539 h 115"/>
                <a:gd name="T4" fmla="*/ 727034611 w 197"/>
                <a:gd name="T5" fmla="*/ 850478753 h 115"/>
                <a:gd name="T6" fmla="*/ 727034611 w 197"/>
                <a:gd name="T7" fmla="*/ 850478753 h 115"/>
                <a:gd name="T8" fmla="*/ 727034611 w 197"/>
                <a:gd name="T9" fmla="*/ 850478753 h 115"/>
                <a:gd name="T10" fmla="*/ 727034611 w 197"/>
                <a:gd name="T11" fmla="*/ 843084539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6" name="Freeform 917"/>
            <p:cNvSpPr/>
            <p:nvPr/>
          </p:nvSpPr>
          <p:spPr bwMode="auto">
            <a:xfrm>
              <a:off x="393700" y="0"/>
              <a:ext cx="536575" cy="312738"/>
            </a:xfrm>
            <a:custGeom>
              <a:avLst/>
              <a:gdLst>
                <a:gd name="T0" fmla="*/ 727034611 w 197"/>
                <a:gd name="T1" fmla="*/ 332796743 h 115"/>
                <a:gd name="T2" fmla="*/ 727034611 w 197"/>
                <a:gd name="T3" fmla="*/ 843084539 h 115"/>
                <a:gd name="T4" fmla="*/ 727034611 w 197"/>
                <a:gd name="T5" fmla="*/ 850478753 h 115"/>
                <a:gd name="T6" fmla="*/ 727034611 w 197"/>
                <a:gd name="T7" fmla="*/ 850478753 h 115"/>
                <a:gd name="T8" fmla="*/ 727034611 w 197"/>
                <a:gd name="T9" fmla="*/ 850478753 h 115"/>
                <a:gd name="T10" fmla="*/ 727034611 w 197"/>
                <a:gd name="T11" fmla="*/ 843084539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7" name="Freeform 918"/>
            <p:cNvSpPr/>
            <p:nvPr/>
          </p:nvSpPr>
          <p:spPr bwMode="auto">
            <a:xfrm>
              <a:off x="785812" y="0"/>
              <a:ext cx="539750" cy="312738"/>
            </a:xfrm>
            <a:custGeom>
              <a:avLst/>
              <a:gdLst>
                <a:gd name="T0" fmla="*/ 735681976 w 198"/>
                <a:gd name="T1" fmla="*/ 332796743 h 115"/>
                <a:gd name="T2" fmla="*/ 735681976 w 198"/>
                <a:gd name="T3" fmla="*/ 843084539 h 115"/>
                <a:gd name="T4" fmla="*/ 735681976 w 198"/>
                <a:gd name="T5" fmla="*/ 850478753 h 115"/>
                <a:gd name="T6" fmla="*/ 735681976 w 198"/>
                <a:gd name="T7" fmla="*/ 850478753 h 115"/>
                <a:gd name="T8" fmla="*/ 735681976 w 198"/>
                <a:gd name="T9" fmla="*/ 850478753 h 115"/>
                <a:gd name="T10" fmla="*/ 735681976 w 198"/>
                <a:gd name="T11" fmla="*/ 843084539 h 115"/>
                <a:gd name="T12" fmla="*/ 735681976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70"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9" y="0"/>
                    <a:pt x="99" y="45"/>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8" name="Freeform 919"/>
            <p:cNvSpPr/>
            <p:nvPr/>
          </p:nvSpPr>
          <p:spPr bwMode="auto">
            <a:xfrm>
              <a:off x="1181100" y="0"/>
              <a:ext cx="538163" cy="312738"/>
            </a:xfrm>
            <a:custGeom>
              <a:avLst/>
              <a:gdLst>
                <a:gd name="T0" fmla="*/ 731363517 w 198"/>
                <a:gd name="T1" fmla="*/ 332796743 h 115"/>
                <a:gd name="T2" fmla="*/ 731363517 w 198"/>
                <a:gd name="T3" fmla="*/ 843084539 h 115"/>
                <a:gd name="T4" fmla="*/ 731363517 w 198"/>
                <a:gd name="T5" fmla="*/ 850478753 h 115"/>
                <a:gd name="T6" fmla="*/ 731363517 w 198"/>
                <a:gd name="T7" fmla="*/ 850478753 h 115"/>
                <a:gd name="T8" fmla="*/ 731363517 w 198"/>
                <a:gd name="T9" fmla="*/ 850478753 h 115"/>
                <a:gd name="T10" fmla="*/ 731363517 w 198"/>
                <a:gd name="T11" fmla="*/ 843084539 h 115"/>
                <a:gd name="T12" fmla="*/ 731363517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70"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8" y="0"/>
                    <a:pt x="99" y="45"/>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9" name="Freeform 920"/>
            <p:cNvSpPr/>
            <p:nvPr/>
          </p:nvSpPr>
          <p:spPr bwMode="auto">
            <a:xfrm>
              <a:off x="1574800" y="0"/>
              <a:ext cx="539750" cy="312738"/>
            </a:xfrm>
            <a:custGeom>
              <a:avLst/>
              <a:gdLst>
                <a:gd name="T0" fmla="*/ 735681976 w 198"/>
                <a:gd name="T1" fmla="*/ 332796743 h 115"/>
                <a:gd name="T2" fmla="*/ 735681976 w 198"/>
                <a:gd name="T3" fmla="*/ 843084539 h 115"/>
                <a:gd name="T4" fmla="*/ 735681976 w 198"/>
                <a:gd name="T5" fmla="*/ 850478753 h 115"/>
                <a:gd name="T6" fmla="*/ 735681976 w 198"/>
                <a:gd name="T7" fmla="*/ 850478753 h 115"/>
                <a:gd name="T8" fmla="*/ 735681976 w 198"/>
                <a:gd name="T9" fmla="*/ 850478753 h 115"/>
                <a:gd name="T10" fmla="*/ 735681976 w 198"/>
                <a:gd name="T11" fmla="*/ 843084539 h 115"/>
                <a:gd name="T12" fmla="*/ 735681976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8" y="0"/>
                    <a:pt x="99" y="45"/>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40" name="Freeform 921"/>
            <p:cNvSpPr/>
            <p:nvPr/>
          </p:nvSpPr>
          <p:spPr bwMode="auto">
            <a:xfrm>
              <a:off x="1970087" y="0"/>
              <a:ext cx="536575" cy="312738"/>
            </a:xfrm>
            <a:custGeom>
              <a:avLst/>
              <a:gdLst>
                <a:gd name="T0" fmla="*/ 734451331 w 197"/>
                <a:gd name="T1" fmla="*/ 332796743 h 115"/>
                <a:gd name="T2" fmla="*/ 734451331 w 197"/>
                <a:gd name="T3" fmla="*/ 843084539 h 115"/>
                <a:gd name="T4" fmla="*/ 734451331 w 197"/>
                <a:gd name="T5" fmla="*/ 850478753 h 115"/>
                <a:gd name="T6" fmla="*/ 734451331 w 197"/>
                <a:gd name="T7" fmla="*/ 850478753 h 115"/>
                <a:gd name="T8" fmla="*/ 734451331 w 197"/>
                <a:gd name="T9" fmla="*/ 850478753 h 115"/>
                <a:gd name="T10" fmla="*/ 734451331 w 197"/>
                <a:gd name="T11" fmla="*/ 843084539 h 115"/>
                <a:gd name="T12" fmla="*/ 73445133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7" y="67"/>
                    <a:pt x="128" y="0"/>
                    <a:pt x="99" y="45"/>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41" name="Freeform 922"/>
            <p:cNvSpPr/>
            <p:nvPr/>
          </p:nvSpPr>
          <p:spPr bwMode="auto">
            <a:xfrm>
              <a:off x="2365375" y="0"/>
              <a:ext cx="534988" cy="312738"/>
            </a:xfrm>
            <a:custGeom>
              <a:avLst/>
              <a:gdLst>
                <a:gd name="T0" fmla="*/ 730114689 w 197"/>
                <a:gd name="T1" fmla="*/ 332796743 h 115"/>
                <a:gd name="T2" fmla="*/ 730114689 w 197"/>
                <a:gd name="T3" fmla="*/ 843084539 h 115"/>
                <a:gd name="T4" fmla="*/ 730114689 w 197"/>
                <a:gd name="T5" fmla="*/ 850478753 h 115"/>
                <a:gd name="T6" fmla="*/ 730114689 w 197"/>
                <a:gd name="T7" fmla="*/ 850478753 h 115"/>
                <a:gd name="T8" fmla="*/ 730114689 w 197"/>
                <a:gd name="T9" fmla="*/ 850478753 h 115"/>
                <a:gd name="T10" fmla="*/ 730114689 w 197"/>
                <a:gd name="T11" fmla="*/ 843084539 h 115"/>
                <a:gd name="T12" fmla="*/ 730114689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7" y="67"/>
                    <a:pt x="128" y="0"/>
                    <a:pt x="99" y="45"/>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42" name="Freeform 923"/>
            <p:cNvSpPr/>
            <p:nvPr/>
          </p:nvSpPr>
          <p:spPr bwMode="auto">
            <a:xfrm>
              <a:off x="2759075" y="0"/>
              <a:ext cx="536575" cy="312738"/>
            </a:xfrm>
            <a:custGeom>
              <a:avLst/>
              <a:gdLst>
                <a:gd name="T0" fmla="*/ 727034611 w 197"/>
                <a:gd name="T1" fmla="*/ 332796743 h 115"/>
                <a:gd name="T2" fmla="*/ 727034611 w 197"/>
                <a:gd name="T3" fmla="*/ 843084539 h 115"/>
                <a:gd name="T4" fmla="*/ 727034611 w 197"/>
                <a:gd name="T5" fmla="*/ 850478753 h 115"/>
                <a:gd name="T6" fmla="*/ 727034611 w 197"/>
                <a:gd name="T7" fmla="*/ 850478753 h 115"/>
                <a:gd name="T8" fmla="*/ 734451331 w 197"/>
                <a:gd name="T9" fmla="*/ 850478753 h 115"/>
                <a:gd name="T10" fmla="*/ 734451331 w 197"/>
                <a:gd name="T11" fmla="*/ 843084539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9" y="115"/>
                    <a:pt x="99" y="115"/>
                    <a:pt x="99" y="115"/>
                  </a:cubicBezTo>
                  <a:cubicBezTo>
                    <a:pt x="99" y="114"/>
                    <a:pt x="99" y="114"/>
                    <a:pt x="99" y="114"/>
                  </a:cubicBezTo>
                  <a:cubicBezTo>
                    <a:pt x="197" y="67"/>
                    <a:pt x="128" y="0"/>
                    <a:pt x="98" y="45"/>
                  </a:cubicBezTo>
                  <a:close/>
                </a:path>
              </a:pathLst>
            </a:custGeom>
            <a:solidFill>
              <a:srgbClr val="EE3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43" name="Freeform 924"/>
            <p:cNvSpPr/>
            <p:nvPr/>
          </p:nvSpPr>
          <p:spPr bwMode="auto">
            <a:xfrm>
              <a:off x="3154362" y="0"/>
              <a:ext cx="534988" cy="312738"/>
            </a:xfrm>
            <a:custGeom>
              <a:avLst/>
              <a:gdLst>
                <a:gd name="T0" fmla="*/ 722738916 w 197"/>
                <a:gd name="T1" fmla="*/ 332796743 h 115"/>
                <a:gd name="T2" fmla="*/ 722738916 w 197"/>
                <a:gd name="T3" fmla="*/ 843084539 h 115"/>
                <a:gd name="T4" fmla="*/ 722738916 w 197"/>
                <a:gd name="T5" fmla="*/ 850478753 h 115"/>
                <a:gd name="T6" fmla="*/ 722738916 w 197"/>
                <a:gd name="T7" fmla="*/ 850478753 h 115"/>
                <a:gd name="T8" fmla="*/ 722738916 w 197"/>
                <a:gd name="T9" fmla="*/ 850478753 h 115"/>
                <a:gd name="T10" fmla="*/ 722738916 w 197"/>
                <a:gd name="T11" fmla="*/ 843084539 h 115"/>
                <a:gd name="T12" fmla="*/ 722738916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EE3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44" name="Freeform 925"/>
            <p:cNvSpPr/>
            <p:nvPr/>
          </p:nvSpPr>
          <p:spPr bwMode="auto">
            <a:xfrm>
              <a:off x="3548062" y="0"/>
              <a:ext cx="536575" cy="312738"/>
            </a:xfrm>
            <a:custGeom>
              <a:avLst/>
              <a:gdLst>
                <a:gd name="T0" fmla="*/ 727034611 w 197"/>
                <a:gd name="T1" fmla="*/ 332796743 h 115"/>
                <a:gd name="T2" fmla="*/ 727034611 w 197"/>
                <a:gd name="T3" fmla="*/ 843084539 h 115"/>
                <a:gd name="T4" fmla="*/ 727034611 w 197"/>
                <a:gd name="T5" fmla="*/ 850478753 h 115"/>
                <a:gd name="T6" fmla="*/ 727034611 w 197"/>
                <a:gd name="T7" fmla="*/ 850478753 h 115"/>
                <a:gd name="T8" fmla="*/ 727034611 w 197"/>
                <a:gd name="T9" fmla="*/ 850478753 h 115"/>
                <a:gd name="T10" fmla="*/ 727034611 w 197"/>
                <a:gd name="T11" fmla="*/ 843084539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EE3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967" name="组合 20"/>
          <p:cNvGrpSpPr/>
          <p:nvPr/>
        </p:nvGrpSpPr>
        <p:grpSpPr bwMode="auto">
          <a:xfrm>
            <a:off x="514350" y="2051050"/>
            <a:ext cx="4084638" cy="311150"/>
            <a:chOff x="0" y="0"/>
            <a:chExt cx="4084637" cy="311150"/>
          </a:xfrm>
        </p:grpSpPr>
        <p:sp>
          <p:nvSpPr>
            <p:cNvPr id="41025" name="Freeform 926"/>
            <p:cNvSpPr/>
            <p:nvPr/>
          </p:nvSpPr>
          <p:spPr bwMode="auto">
            <a:xfrm>
              <a:off x="0" y="0"/>
              <a:ext cx="536575" cy="311150"/>
            </a:xfrm>
            <a:custGeom>
              <a:avLst/>
              <a:gdLst>
                <a:gd name="T0" fmla="*/ 727034611 w 197"/>
                <a:gd name="T1" fmla="*/ 327780149 h 114"/>
                <a:gd name="T2" fmla="*/ 727034611 w 197"/>
                <a:gd name="T3" fmla="*/ 849248443 h 114"/>
                <a:gd name="T4" fmla="*/ 727034611 w 197"/>
                <a:gd name="T5" fmla="*/ 849248443 h 114"/>
                <a:gd name="T6" fmla="*/ 727034611 w 197"/>
                <a:gd name="T7" fmla="*/ 849248443 h 114"/>
                <a:gd name="T8" fmla="*/ 727034611 w 197"/>
                <a:gd name="T9" fmla="*/ 849248443 h 114"/>
                <a:gd name="T10" fmla="*/ 727034611 w 197"/>
                <a:gd name="T11" fmla="*/ 849248443 h 114"/>
                <a:gd name="T12" fmla="*/ 727034611 w 197"/>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6" name="Freeform 927"/>
            <p:cNvSpPr/>
            <p:nvPr/>
          </p:nvSpPr>
          <p:spPr bwMode="auto">
            <a:xfrm>
              <a:off x="393700" y="0"/>
              <a:ext cx="536575" cy="311150"/>
            </a:xfrm>
            <a:custGeom>
              <a:avLst/>
              <a:gdLst>
                <a:gd name="T0" fmla="*/ 727034611 w 197"/>
                <a:gd name="T1" fmla="*/ 327780149 h 114"/>
                <a:gd name="T2" fmla="*/ 727034611 w 197"/>
                <a:gd name="T3" fmla="*/ 849248443 h 114"/>
                <a:gd name="T4" fmla="*/ 727034611 w 197"/>
                <a:gd name="T5" fmla="*/ 849248443 h 114"/>
                <a:gd name="T6" fmla="*/ 727034611 w 197"/>
                <a:gd name="T7" fmla="*/ 849248443 h 114"/>
                <a:gd name="T8" fmla="*/ 727034611 w 197"/>
                <a:gd name="T9" fmla="*/ 849248443 h 114"/>
                <a:gd name="T10" fmla="*/ 727034611 w 197"/>
                <a:gd name="T11" fmla="*/ 849248443 h 114"/>
                <a:gd name="T12" fmla="*/ 727034611 w 197"/>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7" name="Freeform 928"/>
            <p:cNvSpPr/>
            <p:nvPr/>
          </p:nvSpPr>
          <p:spPr bwMode="auto">
            <a:xfrm>
              <a:off x="785812" y="0"/>
              <a:ext cx="539750" cy="311150"/>
            </a:xfrm>
            <a:custGeom>
              <a:avLst/>
              <a:gdLst>
                <a:gd name="T0" fmla="*/ 735681976 w 198"/>
                <a:gd name="T1" fmla="*/ 327780149 h 114"/>
                <a:gd name="T2" fmla="*/ 735681976 w 198"/>
                <a:gd name="T3" fmla="*/ 849248443 h 114"/>
                <a:gd name="T4" fmla="*/ 735681976 w 198"/>
                <a:gd name="T5" fmla="*/ 849248443 h 114"/>
                <a:gd name="T6" fmla="*/ 735681976 w 198"/>
                <a:gd name="T7" fmla="*/ 849248443 h 114"/>
                <a:gd name="T8" fmla="*/ 735681976 w 198"/>
                <a:gd name="T9" fmla="*/ 849248443 h 114"/>
                <a:gd name="T10" fmla="*/ 735681976 w 198"/>
                <a:gd name="T11" fmla="*/ 849248443 h 114"/>
                <a:gd name="T12" fmla="*/ 735681976 w 198"/>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4">
                  <a:moveTo>
                    <a:pt x="99" y="44"/>
                  </a:moveTo>
                  <a:cubicBezTo>
                    <a:pt x="70"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9" y="0"/>
                    <a:pt x="99"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8" name="Freeform 929"/>
            <p:cNvSpPr/>
            <p:nvPr/>
          </p:nvSpPr>
          <p:spPr bwMode="auto">
            <a:xfrm>
              <a:off x="1181100" y="0"/>
              <a:ext cx="538163" cy="311150"/>
            </a:xfrm>
            <a:custGeom>
              <a:avLst/>
              <a:gdLst>
                <a:gd name="T0" fmla="*/ 731363517 w 198"/>
                <a:gd name="T1" fmla="*/ 327780149 h 114"/>
                <a:gd name="T2" fmla="*/ 731363517 w 198"/>
                <a:gd name="T3" fmla="*/ 849248443 h 114"/>
                <a:gd name="T4" fmla="*/ 731363517 w 198"/>
                <a:gd name="T5" fmla="*/ 849248443 h 114"/>
                <a:gd name="T6" fmla="*/ 731363517 w 198"/>
                <a:gd name="T7" fmla="*/ 849248443 h 114"/>
                <a:gd name="T8" fmla="*/ 731363517 w 198"/>
                <a:gd name="T9" fmla="*/ 849248443 h 114"/>
                <a:gd name="T10" fmla="*/ 731363517 w 198"/>
                <a:gd name="T11" fmla="*/ 849248443 h 114"/>
                <a:gd name="T12" fmla="*/ 731363517 w 198"/>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4">
                  <a:moveTo>
                    <a:pt x="99" y="44"/>
                  </a:moveTo>
                  <a:cubicBezTo>
                    <a:pt x="70"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8" y="0"/>
                    <a:pt x="99"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9" name="Freeform 930"/>
            <p:cNvSpPr/>
            <p:nvPr/>
          </p:nvSpPr>
          <p:spPr bwMode="auto">
            <a:xfrm>
              <a:off x="1574800" y="0"/>
              <a:ext cx="539750" cy="311150"/>
            </a:xfrm>
            <a:custGeom>
              <a:avLst/>
              <a:gdLst>
                <a:gd name="T0" fmla="*/ 735681976 w 198"/>
                <a:gd name="T1" fmla="*/ 327780149 h 114"/>
                <a:gd name="T2" fmla="*/ 735681976 w 198"/>
                <a:gd name="T3" fmla="*/ 849248443 h 114"/>
                <a:gd name="T4" fmla="*/ 735681976 w 198"/>
                <a:gd name="T5" fmla="*/ 849248443 h 114"/>
                <a:gd name="T6" fmla="*/ 735681976 w 198"/>
                <a:gd name="T7" fmla="*/ 849248443 h 114"/>
                <a:gd name="T8" fmla="*/ 735681976 w 198"/>
                <a:gd name="T9" fmla="*/ 849248443 h 114"/>
                <a:gd name="T10" fmla="*/ 735681976 w 198"/>
                <a:gd name="T11" fmla="*/ 849248443 h 114"/>
                <a:gd name="T12" fmla="*/ 735681976 w 198"/>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4">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8" y="0"/>
                    <a:pt x="99"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0" name="Freeform 931"/>
            <p:cNvSpPr/>
            <p:nvPr/>
          </p:nvSpPr>
          <p:spPr bwMode="auto">
            <a:xfrm>
              <a:off x="1970087" y="0"/>
              <a:ext cx="536575" cy="311150"/>
            </a:xfrm>
            <a:custGeom>
              <a:avLst/>
              <a:gdLst>
                <a:gd name="T0" fmla="*/ 734451331 w 197"/>
                <a:gd name="T1" fmla="*/ 327780149 h 114"/>
                <a:gd name="T2" fmla="*/ 734451331 w 197"/>
                <a:gd name="T3" fmla="*/ 849248443 h 114"/>
                <a:gd name="T4" fmla="*/ 734451331 w 197"/>
                <a:gd name="T5" fmla="*/ 849248443 h 114"/>
                <a:gd name="T6" fmla="*/ 734451331 w 197"/>
                <a:gd name="T7" fmla="*/ 849248443 h 114"/>
                <a:gd name="T8" fmla="*/ 734451331 w 197"/>
                <a:gd name="T9" fmla="*/ 849248443 h 114"/>
                <a:gd name="T10" fmla="*/ 734451331 w 197"/>
                <a:gd name="T11" fmla="*/ 849248443 h 114"/>
                <a:gd name="T12" fmla="*/ 734451331 w 197"/>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7" y="66"/>
                    <a:pt x="128" y="0"/>
                    <a:pt x="99"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1" name="Freeform 932"/>
            <p:cNvSpPr/>
            <p:nvPr/>
          </p:nvSpPr>
          <p:spPr bwMode="auto">
            <a:xfrm>
              <a:off x="2365375" y="0"/>
              <a:ext cx="534988" cy="311150"/>
            </a:xfrm>
            <a:custGeom>
              <a:avLst/>
              <a:gdLst>
                <a:gd name="T0" fmla="*/ 730114689 w 197"/>
                <a:gd name="T1" fmla="*/ 327780149 h 114"/>
                <a:gd name="T2" fmla="*/ 730114689 w 197"/>
                <a:gd name="T3" fmla="*/ 849248443 h 114"/>
                <a:gd name="T4" fmla="*/ 730114689 w 197"/>
                <a:gd name="T5" fmla="*/ 849248443 h 114"/>
                <a:gd name="T6" fmla="*/ 730114689 w 197"/>
                <a:gd name="T7" fmla="*/ 849248443 h 114"/>
                <a:gd name="T8" fmla="*/ 730114689 w 197"/>
                <a:gd name="T9" fmla="*/ 849248443 h 114"/>
                <a:gd name="T10" fmla="*/ 730114689 w 197"/>
                <a:gd name="T11" fmla="*/ 849248443 h 114"/>
                <a:gd name="T12" fmla="*/ 730114689 w 197"/>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7" y="66"/>
                    <a:pt x="128" y="0"/>
                    <a:pt x="99"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2" name="Freeform 933"/>
            <p:cNvSpPr/>
            <p:nvPr/>
          </p:nvSpPr>
          <p:spPr bwMode="auto">
            <a:xfrm>
              <a:off x="2759075" y="0"/>
              <a:ext cx="536575" cy="311150"/>
            </a:xfrm>
            <a:custGeom>
              <a:avLst/>
              <a:gdLst>
                <a:gd name="T0" fmla="*/ 727034611 w 197"/>
                <a:gd name="T1" fmla="*/ 327780149 h 114"/>
                <a:gd name="T2" fmla="*/ 727034611 w 197"/>
                <a:gd name="T3" fmla="*/ 849248443 h 114"/>
                <a:gd name="T4" fmla="*/ 727034611 w 197"/>
                <a:gd name="T5" fmla="*/ 849248443 h 114"/>
                <a:gd name="T6" fmla="*/ 727034611 w 197"/>
                <a:gd name="T7" fmla="*/ 849248443 h 114"/>
                <a:gd name="T8" fmla="*/ 734451331 w 197"/>
                <a:gd name="T9" fmla="*/ 849248443 h 114"/>
                <a:gd name="T10" fmla="*/ 734451331 w 197"/>
                <a:gd name="T11" fmla="*/ 849248443 h 114"/>
                <a:gd name="T12" fmla="*/ 727034611 w 197"/>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9" y="114"/>
                    <a:pt x="99" y="114"/>
                    <a:pt x="99" y="114"/>
                  </a:cubicBezTo>
                  <a:cubicBezTo>
                    <a:pt x="99" y="114"/>
                    <a:pt x="99" y="114"/>
                    <a:pt x="99" y="114"/>
                  </a:cubicBezTo>
                  <a:cubicBezTo>
                    <a:pt x="197" y="66"/>
                    <a:pt x="128" y="0"/>
                    <a:pt x="98"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3" name="Freeform 934"/>
            <p:cNvSpPr/>
            <p:nvPr/>
          </p:nvSpPr>
          <p:spPr bwMode="auto">
            <a:xfrm>
              <a:off x="3154362" y="0"/>
              <a:ext cx="534988" cy="311150"/>
            </a:xfrm>
            <a:custGeom>
              <a:avLst/>
              <a:gdLst>
                <a:gd name="T0" fmla="*/ 722738916 w 197"/>
                <a:gd name="T1" fmla="*/ 327780149 h 114"/>
                <a:gd name="T2" fmla="*/ 722738916 w 197"/>
                <a:gd name="T3" fmla="*/ 849248443 h 114"/>
                <a:gd name="T4" fmla="*/ 722738916 w 197"/>
                <a:gd name="T5" fmla="*/ 849248443 h 114"/>
                <a:gd name="T6" fmla="*/ 722738916 w 197"/>
                <a:gd name="T7" fmla="*/ 849248443 h 114"/>
                <a:gd name="T8" fmla="*/ 722738916 w 197"/>
                <a:gd name="T9" fmla="*/ 849248443 h 114"/>
                <a:gd name="T10" fmla="*/ 722738916 w 197"/>
                <a:gd name="T11" fmla="*/ 849248443 h 114"/>
                <a:gd name="T12" fmla="*/ 722738916 w 197"/>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34" name="Freeform 935"/>
            <p:cNvSpPr/>
            <p:nvPr/>
          </p:nvSpPr>
          <p:spPr bwMode="auto">
            <a:xfrm>
              <a:off x="3548062" y="0"/>
              <a:ext cx="536575" cy="311150"/>
            </a:xfrm>
            <a:custGeom>
              <a:avLst/>
              <a:gdLst>
                <a:gd name="T0" fmla="*/ 727034611 w 197"/>
                <a:gd name="T1" fmla="*/ 327780149 h 114"/>
                <a:gd name="T2" fmla="*/ 727034611 w 197"/>
                <a:gd name="T3" fmla="*/ 849248443 h 114"/>
                <a:gd name="T4" fmla="*/ 727034611 w 197"/>
                <a:gd name="T5" fmla="*/ 849248443 h 114"/>
                <a:gd name="T6" fmla="*/ 727034611 w 197"/>
                <a:gd name="T7" fmla="*/ 849248443 h 114"/>
                <a:gd name="T8" fmla="*/ 727034611 w 197"/>
                <a:gd name="T9" fmla="*/ 849248443 h 114"/>
                <a:gd name="T10" fmla="*/ 727034611 w 197"/>
                <a:gd name="T11" fmla="*/ 849248443 h 114"/>
                <a:gd name="T12" fmla="*/ 727034611 w 197"/>
                <a:gd name="T13" fmla="*/ 327780149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968" name="组合 32"/>
          <p:cNvGrpSpPr/>
          <p:nvPr/>
        </p:nvGrpSpPr>
        <p:grpSpPr bwMode="auto">
          <a:xfrm>
            <a:off x="514350" y="2405063"/>
            <a:ext cx="4084638" cy="312737"/>
            <a:chOff x="0" y="0"/>
            <a:chExt cx="4084637" cy="312738"/>
          </a:xfrm>
        </p:grpSpPr>
        <p:sp>
          <p:nvSpPr>
            <p:cNvPr id="41015" name="Freeform 936"/>
            <p:cNvSpPr/>
            <p:nvPr/>
          </p:nvSpPr>
          <p:spPr bwMode="auto">
            <a:xfrm>
              <a:off x="0" y="0"/>
              <a:ext cx="536575" cy="312738"/>
            </a:xfrm>
            <a:custGeom>
              <a:avLst/>
              <a:gdLst>
                <a:gd name="T0" fmla="*/ 727034611 w 197"/>
                <a:gd name="T1" fmla="*/ 332796743 h 115"/>
                <a:gd name="T2" fmla="*/ 727034611 w 197"/>
                <a:gd name="T3" fmla="*/ 850478753 h 115"/>
                <a:gd name="T4" fmla="*/ 727034611 w 197"/>
                <a:gd name="T5" fmla="*/ 850478753 h 115"/>
                <a:gd name="T6" fmla="*/ 727034611 w 197"/>
                <a:gd name="T7" fmla="*/ 850478753 h 115"/>
                <a:gd name="T8" fmla="*/ 727034611 w 197"/>
                <a:gd name="T9" fmla="*/ 850478753 h 115"/>
                <a:gd name="T10" fmla="*/ 727034611 w 197"/>
                <a:gd name="T11" fmla="*/ 850478753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6" name="Freeform 937"/>
            <p:cNvSpPr/>
            <p:nvPr/>
          </p:nvSpPr>
          <p:spPr bwMode="auto">
            <a:xfrm>
              <a:off x="393700" y="0"/>
              <a:ext cx="536575" cy="312738"/>
            </a:xfrm>
            <a:custGeom>
              <a:avLst/>
              <a:gdLst>
                <a:gd name="T0" fmla="*/ 727034611 w 197"/>
                <a:gd name="T1" fmla="*/ 332796743 h 115"/>
                <a:gd name="T2" fmla="*/ 727034611 w 197"/>
                <a:gd name="T3" fmla="*/ 850478753 h 115"/>
                <a:gd name="T4" fmla="*/ 727034611 w 197"/>
                <a:gd name="T5" fmla="*/ 850478753 h 115"/>
                <a:gd name="T6" fmla="*/ 727034611 w 197"/>
                <a:gd name="T7" fmla="*/ 850478753 h 115"/>
                <a:gd name="T8" fmla="*/ 727034611 w 197"/>
                <a:gd name="T9" fmla="*/ 850478753 h 115"/>
                <a:gd name="T10" fmla="*/ 727034611 w 197"/>
                <a:gd name="T11" fmla="*/ 850478753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7" name="Freeform 938"/>
            <p:cNvSpPr/>
            <p:nvPr/>
          </p:nvSpPr>
          <p:spPr bwMode="auto">
            <a:xfrm>
              <a:off x="785812" y="0"/>
              <a:ext cx="539750" cy="312738"/>
            </a:xfrm>
            <a:custGeom>
              <a:avLst/>
              <a:gdLst>
                <a:gd name="T0" fmla="*/ 735681976 w 198"/>
                <a:gd name="T1" fmla="*/ 332796743 h 115"/>
                <a:gd name="T2" fmla="*/ 735681976 w 198"/>
                <a:gd name="T3" fmla="*/ 850478753 h 115"/>
                <a:gd name="T4" fmla="*/ 735681976 w 198"/>
                <a:gd name="T5" fmla="*/ 850478753 h 115"/>
                <a:gd name="T6" fmla="*/ 735681976 w 198"/>
                <a:gd name="T7" fmla="*/ 850478753 h 115"/>
                <a:gd name="T8" fmla="*/ 735681976 w 198"/>
                <a:gd name="T9" fmla="*/ 850478753 h 115"/>
                <a:gd name="T10" fmla="*/ 735681976 w 198"/>
                <a:gd name="T11" fmla="*/ 850478753 h 115"/>
                <a:gd name="T12" fmla="*/ 735681976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70"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9"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8" name="Freeform 939"/>
            <p:cNvSpPr/>
            <p:nvPr/>
          </p:nvSpPr>
          <p:spPr bwMode="auto">
            <a:xfrm>
              <a:off x="1181100" y="0"/>
              <a:ext cx="538163" cy="312738"/>
            </a:xfrm>
            <a:custGeom>
              <a:avLst/>
              <a:gdLst>
                <a:gd name="T0" fmla="*/ 731363517 w 198"/>
                <a:gd name="T1" fmla="*/ 332796743 h 115"/>
                <a:gd name="T2" fmla="*/ 731363517 w 198"/>
                <a:gd name="T3" fmla="*/ 850478753 h 115"/>
                <a:gd name="T4" fmla="*/ 731363517 w 198"/>
                <a:gd name="T5" fmla="*/ 850478753 h 115"/>
                <a:gd name="T6" fmla="*/ 731363517 w 198"/>
                <a:gd name="T7" fmla="*/ 850478753 h 115"/>
                <a:gd name="T8" fmla="*/ 731363517 w 198"/>
                <a:gd name="T9" fmla="*/ 850478753 h 115"/>
                <a:gd name="T10" fmla="*/ 731363517 w 198"/>
                <a:gd name="T11" fmla="*/ 850478753 h 115"/>
                <a:gd name="T12" fmla="*/ 731363517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70"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8"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9" name="Freeform 940"/>
            <p:cNvSpPr/>
            <p:nvPr/>
          </p:nvSpPr>
          <p:spPr bwMode="auto">
            <a:xfrm>
              <a:off x="1574800" y="0"/>
              <a:ext cx="539750" cy="312738"/>
            </a:xfrm>
            <a:custGeom>
              <a:avLst/>
              <a:gdLst>
                <a:gd name="T0" fmla="*/ 735681976 w 198"/>
                <a:gd name="T1" fmla="*/ 332796743 h 115"/>
                <a:gd name="T2" fmla="*/ 735681976 w 198"/>
                <a:gd name="T3" fmla="*/ 850478753 h 115"/>
                <a:gd name="T4" fmla="*/ 735681976 w 198"/>
                <a:gd name="T5" fmla="*/ 850478753 h 115"/>
                <a:gd name="T6" fmla="*/ 735681976 w 198"/>
                <a:gd name="T7" fmla="*/ 850478753 h 115"/>
                <a:gd name="T8" fmla="*/ 735681976 w 198"/>
                <a:gd name="T9" fmla="*/ 850478753 h 115"/>
                <a:gd name="T10" fmla="*/ 735681976 w 198"/>
                <a:gd name="T11" fmla="*/ 850478753 h 115"/>
                <a:gd name="T12" fmla="*/ 735681976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8"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0" name="Freeform 941"/>
            <p:cNvSpPr/>
            <p:nvPr/>
          </p:nvSpPr>
          <p:spPr bwMode="auto">
            <a:xfrm>
              <a:off x="1970087" y="0"/>
              <a:ext cx="536575" cy="312738"/>
            </a:xfrm>
            <a:custGeom>
              <a:avLst/>
              <a:gdLst>
                <a:gd name="T0" fmla="*/ 734451331 w 197"/>
                <a:gd name="T1" fmla="*/ 332796743 h 115"/>
                <a:gd name="T2" fmla="*/ 734451331 w 197"/>
                <a:gd name="T3" fmla="*/ 850478753 h 115"/>
                <a:gd name="T4" fmla="*/ 734451331 w 197"/>
                <a:gd name="T5" fmla="*/ 850478753 h 115"/>
                <a:gd name="T6" fmla="*/ 734451331 w 197"/>
                <a:gd name="T7" fmla="*/ 850478753 h 115"/>
                <a:gd name="T8" fmla="*/ 734451331 w 197"/>
                <a:gd name="T9" fmla="*/ 850478753 h 115"/>
                <a:gd name="T10" fmla="*/ 734451331 w 197"/>
                <a:gd name="T11" fmla="*/ 850478753 h 115"/>
                <a:gd name="T12" fmla="*/ 73445133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7" y="67"/>
                    <a:pt x="128"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1" name="Freeform 942"/>
            <p:cNvSpPr/>
            <p:nvPr/>
          </p:nvSpPr>
          <p:spPr bwMode="auto">
            <a:xfrm>
              <a:off x="2365375" y="0"/>
              <a:ext cx="534988" cy="312738"/>
            </a:xfrm>
            <a:custGeom>
              <a:avLst/>
              <a:gdLst>
                <a:gd name="T0" fmla="*/ 730114689 w 197"/>
                <a:gd name="T1" fmla="*/ 332796743 h 115"/>
                <a:gd name="T2" fmla="*/ 730114689 w 197"/>
                <a:gd name="T3" fmla="*/ 850478753 h 115"/>
                <a:gd name="T4" fmla="*/ 730114689 w 197"/>
                <a:gd name="T5" fmla="*/ 850478753 h 115"/>
                <a:gd name="T6" fmla="*/ 730114689 w 197"/>
                <a:gd name="T7" fmla="*/ 850478753 h 115"/>
                <a:gd name="T8" fmla="*/ 730114689 w 197"/>
                <a:gd name="T9" fmla="*/ 850478753 h 115"/>
                <a:gd name="T10" fmla="*/ 730114689 w 197"/>
                <a:gd name="T11" fmla="*/ 850478753 h 115"/>
                <a:gd name="T12" fmla="*/ 730114689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7" y="67"/>
                    <a:pt x="128"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2" name="Freeform 943"/>
            <p:cNvSpPr/>
            <p:nvPr/>
          </p:nvSpPr>
          <p:spPr bwMode="auto">
            <a:xfrm>
              <a:off x="2759075" y="0"/>
              <a:ext cx="536575" cy="312738"/>
            </a:xfrm>
            <a:custGeom>
              <a:avLst/>
              <a:gdLst>
                <a:gd name="T0" fmla="*/ 727034611 w 197"/>
                <a:gd name="T1" fmla="*/ 332796743 h 115"/>
                <a:gd name="T2" fmla="*/ 727034611 w 197"/>
                <a:gd name="T3" fmla="*/ 850478753 h 115"/>
                <a:gd name="T4" fmla="*/ 727034611 w 197"/>
                <a:gd name="T5" fmla="*/ 850478753 h 115"/>
                <a:gd name="T6" fmla="*/ 727034611 w 197"/>
                <a:gd name="T7" fmla="*/ 850478753 h 115"/>
                <a:gd name="T8" fmla="*/ 734451331 w 197"/>
                <a:gd name="T9" fmla="*/ 850478753 h 115"/>
                <a:gd name="T10" fmla="*/ 734451331 w 197"/>
                <a:gd name="T11" fmla="*/ 850478753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9" y="115"/>
                    <a:pt x="99" y="115"/>
                    <a:pt x="99" y="115"/>
                  </a:cubicBezTo>
                  <a:cubicBezTo>
                    <a:pt x="99" y="115"/>
                    <a:pt x="99" y="115"/>
                    <a:pt x="99" y="115"/>
                  </a:cubicBezTo>
                  <a:cubicBezTo>
                    <a:pt x="197" y="67"/>
                    <a:pt x="128" y="0"/>
                    <a:pt x="98"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3" name="Freeform 944"/>
            <p:cNvSpPr/>
            <p:nvPr/>
          </p:nvSpPr>
          <p:spPr bwMode="auto">
            <a:xfrm>
              <a:off x="3154362" y="0"/>
              <a:ext cx="534988" cy="312738"/>
            </a:xfrm>
            <a:custGeom>
              <a:avLst/>
              <a:gdLst>
                <a:gd name="T0" fmla="*/ 722738916 w 197"/>
                <a:gd name="T1" fmla="*/ 332796743 h 115"/>
                <a:gd name="T2" fmla="*/ 722738916 w 197"/>
                <a:gd name="T3" fmla="*/ 850478753 h 115"/>
                <a:gd name="T4" fmla="*/ 722738916 w 197"/>
                <a:gd name="T5" fmla="*/ 850478753 h 115"/>
                <a:gd name="T6" fmla="*/ 722738916 w 197"/>
                <a:gd name="T7" fmla="*/ 850478753 h 115"/>
                <a:gd name="T8" fmla="*/ 722738916 w 197"/>
                <a:gd name="T9" fmla="*/ 850478753 h 115"/>
                <a:gd name="T10" fmla="*/ 722738916 w 197"/>
                <a:gd name="T11" fmla="*/ 850478753 h 115"/>
                <a:gd name="T12" fmla="*/ 722738916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24" name="Freeform 945"/>
            <p:cNvSpPr/>
            <p:nvPr/>
          </p:nvSpPr>
          <p:spPr bwMode="auto">
            <a:xfrm>
              <a:off x="3548062" y="0"/>
              <a:ext cx="536575" cy="312738"/>
            </a:xfrm>
            <a:custGeom>
              <a:avLst/>
              <a:gdLst>
                <a:gd name="T0" fmla="*/ 727034611 w 197"/>
                <a:gd name="T1" fmla="*/ 332796743 h 115"/>
                <a:gd name="T2" fmla="*/ 727034611 w 197"/>
                <a:gd name="T3" fmla="*/ 850478753 h 115"/>
                <a:gd name="T4" fmla="*/ 727034611 w 197"/>
                <a:gd name="T5" fmla="*/ 850478753 h 115"/>
                <a:gd name="T6" fmla="*/ 727034611 w 197"/>
                <a:gd name="T7" fmla="*/ 850478753 h 115"/>
                <a:gd name="T8" fmla="*/ 727034611 w 197"/>
                <a:gd name="T9" fmla="*/ 850478753 h 115"/>
                <a:gd name="T10" fmla="*/ 727034611 w 197"/>
                <a:gd name="T11" fmla="*/ 850478753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969" name="组合 43"/>
          <p:cNvGrpSpPr/>
          <p:nvPr/>
        </p:nvGrpSpPr>
        <p:grpSpPr bwMode="auto">
          <a:xfrm>
            <a:off x="514350" y="2762250"/>
            <a:ext cx="4084638" cy="312738"/>
            <a:chOff x="0" y="0"/>
            <a:chExt cx="4084637" cy="312738"/>
          </a:xfrm>
        </p:grpSpPr>
        <p:sp>
          <p:nvSpPr>
            <p:cNvPr id="41005" name="Freeform 946"/>
            <p:cNvSpPr/>
            <p:nvPr/>
          </p:nvSpPr>
          <p:spPr bwMode="auto">
            <a:xfrm>
              <a:off x="0" y="0"/>
              <a:ext cx="536575" cy="312738"/>
            </a:xfrm>
            <a:custGeom>
              <a:avLst/>
              <a:gdLst>
                <a:gd name="T0" fmla="*/ 727034611 w 197"/>
                <a:gd name="T1" fmla="*/ 332796743 h 115"/>
                <a:gd name="T2" fmla="*/ 727034611 w 197"/>
                <a:gd name="T3" fmla="*/ 843084539 h 115"/>
                <a:gd name="T4" fmla="*/ 727034611 w 197"/>
                <a:gd name="T5" fmla="*/ 850478753 h 115"/>
                <a:gd name="T6" fmla="*/ 727034611 w 197"/>
                <a:gd name="T7" fmla="*/ 850478753 h 115"/>
                <a:gd name="T8" fmla="*/ 727034611 w 197"/>
                <a:gd name="T9" fmla="*/ 850478753 h 115"/>
                <a:gd name="T10" fmla="*/ 727034611 w 197"/>
                <a:gd name="T11" fmla="*/ 843084539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6" name="Freeform 947"/>
            <p:cNvSpPr/>
            <p:nvPr/>
          </p:nvSpPr>
          <p:spPr bwMode="auto">
            <a:xfrm>
              <a:off x="393700" y="0"/>
              <a:ext cx="536575" cy="312738"/>
            </a:xfrm>
            <a:custGeom>
              <a:avLst/>
              <a:gdLst>
                <a:gd name="T0" fmla="*/ 727034611 w 197"/>
                <a:gd name="T1" fmla="*/ 332796743 h 115"/>
                <a:gd name="T2" fmla="*/ 727034611 w 197"/>
                <a:gd name="T3" fmla="*/ 843084539 h 115"/>
                <a:gd name="T4" fmla="*/ 727034611 w 197"/>
                <a:gd name="T5" fmla="*/ 850478753 h 115"/>
                <a:gd name="T6" fmla="*/ 727034611 w 197"/>
                <a:gd name="T7" fmla="*/ 850478753 h 115"/>
                <a:gd name="T8" fmla="*/ 727034611 w 197"/>
                <a:gd name="T9" fmla="*/ 850478753 h 115"/>
                <a:gd name="T10" fmla="*/ 727034611 w 197"/>
                <a:gd name="T11" fmla="*/ 843084539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7" name="Freeform 948"/>
            <p:cNvSpPr/>
            <p:nvPr/>
          </p:nvSpPr>
          <p:spPr bwMode="auto">
            <a:xfrm>
              <a:off x="785812" y="0"/>
              <a:ext cx="539750" cy="312738"/>
            </a:xfrm>
            <a:custGeom>
              <a:avLst/>
              <a:gdLst>
                <a:gd name="T0" fmla="*/ 735681976 w 198"/>
                <a:gd name="T1" fmla="*/ 332796743 h 115"/>
                <a:gd name="T2" fmla="*/ 735681976 w 198"/>
                <a:gd name="T3" fmla="*/ 843084539 h 115"/>
                <a:gd name="T4" fmla="*/ 735681976 w 198"/>
                <a:gd name="T5" fmla="*/ 850478753 h 115"/>
                <a:gd name="T6" fmla="*/ 735681976 w 198"/>
                <a:gd name="T7" fmla="*/ 850478753 h 115"/>
                <a:gd name="T8" fmla="*/ 735681976 w 198"/>
                <a:gd name="T9" fmla="*/ 850478753 h 115"/>
                <a:gd name="T10" fmla="*/ 735681976 w 198"/>
                <a:gd name="T11" fmla="*/ 843084539 h 115"/>
                <a:gd name="T12" fmla="*/ 735681976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70"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9"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8" name="Freeform 949"/>
            <p:cNvSpPr/>
            <p:nvPr/>
          </p:nvSpPr>
          <p:spPr bwMode="auto">
            <a:xfrm>
              <a:off x="1181100" y="0"/>
              <a:ext cx="538163" cy="312738"/>
            </a:xfrm>
            <a:custGeom>
              <a:avLst/>
              <a:gdLst>
                <a:gd name="T0" fmla="*/ 731363517 w 198"/>
                <a:gd name="T1" fmla="*/ 332796743 h 115"/>
                <a:gd name="T2" fmla="*/ 731363517 w 198"/>
                <a:gd name="T3" fmla="*/ 843084539 h 115"/>
                <a:gd name="T4" fmla="*/ 731363517 w 198"/>
                <a:gd name="T5" fmla="*/ 850478753 h 115"/>
                <a:gd name="T6" fmla="*/ 731363517 w 198"/>
                <a:gd name="T7" fmla="*/ 850478753 h 115"/>
                <a:gd name="T8" fmla="*/ 731363517 w 198"/>
                <a:gd name="T9" fmla="*/ 850478753 h 115"/>
                <a:gd name="T10" fmla="*/ 731363517 w 198"/>
                <a:gd name="T11" fmla="*/ 843084539 h 115"/>
                <a:gd name="T12" fmla="*/ 731363517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70"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8"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9" name="Freeform 950"/>
            <p:cNvSpPr/>
            <p:nvPr/>
          </p:nvSpPr>
          <p:spPr bwMode="auto">
            <a:xfrm>
              <a:off x="1574800" y="0"/>
              <a:ext cx="539750" cy="312738"/>
            </a:xfrm>
            <a:custGeom>
              <a:avLst/>
              <a:gdLst>
                <a:gd name="T0" fmla="*/ 735681976 w 198"/>
                <a:gd name="T1" fmla="*/ 332796743 h 115"/>
                <a:gd name="T2" fmla="*/ 735681976 w 198"/>
                <a:gd name="T3" fmla="*/ 843084539 h 115"/>
                <a:gd name="T4" fmla="*/ 735681976 w 198"/>
                <a:gd name="T5" fmla="*/ 850478753 h 115"/>
                <a:gd name="T6" fmla="*/ 735681976 w 198"/>
                <a:gd name="T7" fmla="*/ 850478753 h 115"/>
                <a:gd name="T8" fmla="*/ 735681976 w 198"/>
                <a:gd name="T9" fmla="*/ 850478753 h 115"/>
                <a:gd name="T10" fmla="*/ 735681976 w 198"/>
                <a:gd name="T11" fmla="*/ 843084539 h 115"/>
                <a:gd name="T12" fmla="*/ 735681976 w 198"/>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8"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0" name="Freeform 951"/>
            <p:cNvSpPr/>
            <p:nvPr/>
          </p:nvSpPr>
          <p:spPr bwMode="auto">
            <a:xfrm>
              <a:off x="1970087" y="0"/>
              <a:ext cx="536575" cy="312738"/>
            </a:xfrm>
            <a:custGeom>
              <a:avLst/>
              <a:gdLst>
                <a:gd name="T0" fmla="*/ 734451331 w 197"/>
                <a:gd name="T1" fmla="*/ 332796743 h 115"/>
                <a:gd name="T2" fmla="*/ 734451331 w 197"/>
                <a:gd name="T3" fmla="*/ 843084539 h 115"/>
                <a:gd name="T4" fmla="*/ 734451331 w 197"/>
                <a:gd name="T5" fmla="*/ 850478753 h 115"/>
                <a:gd name="T6" fmla="*/ 734451331 w 197"/>
                <a:gd name="T7" fmla="*/ 850478753 h 115"/>
                <a:gd name="T8" fmla="*/ 734451331 w 197"/>
                <a:gd name="T9" fmla="*/ 850478753 h 115"/>
                <a:gd name="T10" fmla="*/ 734451331 w 197"/>
                <a:gd name="T11" fmla="*/ 843084539 h 115"/>
                <a:gd name="T12" fmla="*/ 73445133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7" y="67"/>
                    <a:pt x="128"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1" name="Freeform 952"/>
            <p:cNvSpPr/>
            <p:nvPr/>
          </p:nvSpPr>
          <p:spPr bwMode="auto">
            <a:xfrm>
              <a:off x="2365375" y="0"/>
              <a:ext cx="534988" cy="312738"/>
            </a:xfrm>
            <a:custGeom>
              <a:avLst/>
              <a:gdLst>
                <a:gd name="T0" fmla="*/ 730114689 w 197"/>
                <a:gd name="T1" fmla="*/ 332796743 h 115"/>
                <a:gd name="T2" fmla="*/ 730114689 w 197"/>
                <a:gd name="T3" fmla="*/ 843084539 h 115"/>
                <a:gd name="T4" fmla="*/ 730114689 w 197"/>
                <a:gd name="T5" fmla="*/ 850478753 h 115"/>
                <a:gd name="T6" fmla="*/ 730114689 w 197"/>
                <a:gd name="T7" fmla="*/ 850478753 h 115"/>
                <a:gd name="T8" fmla="*/ 730114689 w 197"/>
                <a:gd name="T9" fmla="*/ 850478753 h 115"/>
                <a:gd name="T10" fmla="*/ 730114689 w 197"/>
                <a:gd name="T11" fmla="*/ 843084539 h 115"/>
                <a:gd name="T12" fmla="*/ 730114689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7" y="67"/>
                    <a:pt x="128" y="0"/>
                    <a:pt x="99" y="45"/>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2" name="Freeform 953"/>
            <p:cNvSpPr/>
            <p:nvPr/>
          </p:nvSpPr>
          <p:spPr bwMode="auto">
            <a:xfrm>
              <a:off x="2759075" y="0"/>
              <a:ext cx="536575" cy="312738"/>
            </a:xfrm>
            <a:custGeom>
              <a:avLst/>
              <a:gdLst>
                <a:gd name="T0" fmla="*/ 727034611 w 197"/>
                <a:gd name="T1" fmla="*/ 332796743 h 115"/>
                <a:gd name="T2" fmla="*/ 727034611 w 197"/>
                <a:gd name="T3" fmla="*/ 843084539 h 115"/>
                <a:gd name="T4" fmla="*/ 727034611 w 197"/>
                <a:gd name="T5" fmla="*/ 850478753 h 115"/>
                <a:gd name="T6" fmla="*/ 727034611 w 197"/>
                <a:gd name="T7" fmla="*/ 850478753 h 115"/>
                <a:gd name="T8" fmla="*/ 734451331 w 197"/>
                <a:gd name="T9" fmla="*/ 850478753 h 115"/>
                <a:gd name="T10" fmla="*/ 734451331 w 197"/>
                <a:gd name="T11" fmla="*/ 843084539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9" y="115"/>
                    <a:pt x="99" y="115"/>
                    <a:pt x="99" y="115"/>
                  </a:cubicBezTo>
                  <a:cubicBezTo>
                    <a:pt x="99" y="114"/>
                    <a:pt x="99" y="114"/>
                    <a:pt x="99" y="114"/>
                  </a:cubicBezTo>
                  <a:cubicBezTo>
                    <a:pt x="197" y="67"/>
                    <a:pt x="128" y="0"/>
                    <a:pt x="98" y="45"/>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3" name="Freeform 954"/>
            <p:cNvSpPr/>
            <p:nvPr/>
          </p:nvSpPr>
          <p:spPr bwMode="auto">
            <a:xfrm>
              <a:off x="3154362" y="0"/>
              <a:ext cx="534988" cy="312738"/>
            </a:xfrm>
            <a:custGeom>
              <a:avLst/>
              <a:gdLst>
                <a:gd name="T0" fmla="*/ 722738916 w 197"/>
                <a:gd name="T1" fmla="*/ 332796743 h 115"/>
                <a:gd name="T2" fmla="*/ 722738916 w 197"/>
                <a:gd name="T3" fmla="*/ 843084539 h 115"/>
                <a:gd name="T4" fmla="*/ 722738916 w 197"/>
                <a:gd name="T5" fmla="*/ 850478753 h 115"/>
                <a:gd name="T6" fmla="*/ 722738916 w 197"/>
                <a:gd name="T7" fmla="*/ 850478753 h 115"/>
                <a:gd name="T8" fmla="*/ 722738916 w 197"/>
                <a:gd name="T9" fmla="*/ 850478753 h 115"/>
                <a:gd name="T10" fmla="*/ 722738916 w 197"/>
                <a:gd name="T11" fmla="*/ 843084539 h 115"/>
                <a:gd name="T12" fmla="*/ 722738916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14" name="Freeform 955"/>
            <p:cNvSpPr/>
            <p:nvPr/>
          </p:nvSpPr>
          <p:spPr bwMode="auto">
            <a:xfrm>
              <a:off x="3548062" y="0"/>
              <a:ext cx="536575" cy="312738"/>
            </a:xfrm>
            <a:custGeom>
              <a:avLst/>
              <a:gdLst>
                <a:gd name="T0" fmla="*/ 727034611 w 197"/>
                <a:gd name="T1" fmla="*/ 332796743 h 115"/>
                <a:gd name="T2" fmla="*/ 727034611 w 197"/>
                <a:gd name="T3" fmla="*/ 843084539 h 115"/>
                <a:gd name="T4" fmla="*/ 727034611 w 197"/>
                <a:gd name="T5" fmla="*/ 850478753 h 115"/>
                <a:gd name="T6" fmla="*/ 727034611 w 197"/>
                <a:gd name="T7" fmla="*/ 850478753 h 115"/>
                <a:gd name="T8" fmla="*/ 727034611 w 197"/>
                <a:gd name="T9" fmla="*/ 850478753 h 115"/>
                <a:gd name="T10" fmla="*/ 727034611 w 197"/>
                <a:gd name="T11" fmla="*/ 843084539 h 115"/>
                <a:gd name="T12" fmla="*/ 727034611 w 197"/>
                <a:gd name="T13" fmla="*/ 33279674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970" name="组合 54"/>
          <p:cNvGrpSpPr/>
          <p:nvPr/>
        </p:nvGrpSpPr>
        <p:grpSpPr bwMode="auto">
          <a:xfrm>
            <a:off x="514350" y="3119438"/>
            <a:ext cx="4084638" cy="309562"/>
            <a:chOff x="0" y="0"/>
            <a:chExt cx="4084637" cy="309563"/>
          </a:xfrm>
        </p:grpSpPr>
        <p:sp>
          <p:nvSpPr>
            <p:cNvPr id="40995" name="Freeform 956"/>
            <p:cNvSpPr/>
            <p:nvPr/>
          </p:nvSpPr>
          <p:spPr bwMode="auto">
            <a:xfrm>
              <a:off x="0" y="0"/>
              <a:ext cx="536575" cy="309563"/>
            </a:xfrm>
            <a:custGeom>
              <a:avLst/>
              <a:gdLst>
                <a:gd name="T0" fmla="*/ 727034611 w 197"/>
                <a:gd name="T1" fmla="*/ 324443748 h 114"/>
                <a:gd name="T2" fmla="*/ 727034611 w 197"/>
                <a:gd name="T3" fmla="*/ 840607465 h 114"/>
                <a:gd name="T4" fmla="*/ 727034611 w 197"/>
                <a:gd name="T5" fmla="*/ 840607465 h 114"/>
                <a:gd name="T6" fmla="*/ 727034611 w 197"/>
                <a:gd name="T7" fmla="*/ 840607465 h 114"/>
                <a:gd name="T8" fmla="*/ 727034611 w 197"/>
                <a:gd name="T9" fmla="*/ 840607465 h 114"/>
                <a:gd name="T10" fmla="*/ 727034611 w 197"/>
                <a:gd name="T11" fmla="*/ 840607465 h 114"/>
                <a:gd name="T12" fmla="*/ 727034611 w 197"/>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6" name="Freeform 957"/>
            <p:cNvSpPr/>
            <p:nvPr/>
          </p:nvSpPr>
          <p:spPr bwMode="auto">
            <a:xfrm>
              <a:off x="393700" y="0"/>
              <a:ext cx="536575" cy="309563"/>
            </a:xfrm>
            <a:custGeom>
              <a:avLst/>
              <a:gdLst>
                <a:gd name="T0" fmla="*/ 727034611 w 197"/>
                <a:gd name="T1" fmla="*/ 324443748 h 114"/>
                <a:gd name="T2" fmla="*/ 727034611 w 197"/>
                <a:gd name="T3" fmla="*/ 840607465 h 114"/>
                <a:gd name="T4" fmla="*/ 727034611 w 197"/>
                <a:gd name="T5" fmla="*/ 840607465 h 114"/>
                <a:gd name="T6" fmla="*/ 727034611 w 197"/>
                <a:gd name="T7" fmla="*/ 840607465 h 114"/>
                <a:gd name="T8" fmla="*/ 727034611 w 197"/>
                <a:gd name="T9" fmla="*/ 840607465 h 114"/>
                <a:gd name="T10" fmla="*/ 727034611 w 197"/>
                <a:gd name="T11" fmla="*/ 840607465 h 114"/>
                <a:gd name="T12" fmla="*/ 727034611 w 197"/>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7" name="Freeform 958"/>
            <p:cNvSpPr/>
            <p:nvPr/>
          </p:nvSpPr>
          <p:spPr bwMode="auto">
            <a:xfrm>
              <a:off x="785812" y="0"/>
              <a:ext cx="539750" cy="309563"/>
            </a:xfrm>
            <a:custGeom>
              <a:avLst/>
              <a:gdLst>
                <a:gd name="T0" fmla="*/ 735681976 w 198"/>
                <a:gd name="T1" fmla="*/ 324443748 h 114"/>
                <a:gd name="T2" fmla="*/ 735681976 w 198"/>
                <a:gd name="T3" fmla="*/ 840607465 h 114"/>
                <a:gd name="T4" fmla="*/ 735681976 w 198"/>
                <a:gd name="T5" fmla="*/ 840607465 h 114"/>
                <a:gd name="T6" fmla="*/ 735681976 w 198"/>
                <a:gd name="T7" fmla="*/ 840607465 h 114"/>
                <a:gd name="T8" fmla="*/ 735681976 w 198"/>
                <a:gd name="T9" fmla="*/ 840607465 h 114"/>
                <a:gd name="T10" fmla="*/ 735681976 w 198"/>
                <a:gd name="T11" fmla="*/ 840607465 h 114"/>
                <a:gd name="T12" fmla="*/ 735681976 w 198"/>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4">
                  <a:moveTo>
                    <a:pt x="99" y="44"/>
                  </a:moveTo>
                  <a:cubicBezTo>
                    <a:pt x="70"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9" y="0"/>
                    <a:pt x="99" y="44"/>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8" name="Freeform 959"/>
            <p:cNvSpPr/>
            <p:nvPr/>
          </p:nvSpPr>
          <p:spPr bwMode="auto">
            <a:xfrm>
              <a:off x="1181100" y="0"/>
              <a:ext cx="538163" cy="309563"/>
            </a:xfrm>
            <a:custGeom>
              <a:avLst/>
              <a:gdLst>
                <a:gd name="T0" fmla="*/ 731363517 w 198"/>
                <a:gd name="T1" fmla="*/ 324443748 h 114"/>
                <a:gd name="T2" fmla="*/ 731363517 w 198"/>
                <a:gd name="T3" fmla="*/ 840607465 h 114"/>
                <a:gd name="T4" fmla="*/ 731363517 w 198"/>
                <a:gd name="T5" fmla="*/ 840607465 h 114"/>
                <a:gd name="T6" fmla="*/ 731363517 w 198"/>
                <a:gd name="T7" fmla="*/ 840607465 h 114"/>
                <a:gd name="T8" fmla="*/ 731363517 w 198"/>
                <a:gd name="T9" fmla="*/ 840607465 h 114"/>
                <a:gd name="T10" fmla="*/ 731363517 w 198"/>
                <a:gd name="T11" fmla="*/ 840607465 h 114"/>
                <a:gd name="T12" fmla="*/ 731363517 w 198"/>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4">
                  <a:moveTo>
                    <a:pt x="99" y="44"/>
                  </a:moveTo>
                  <a:cubicBezTo>
                    <a:pt x="70"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8" y="0"/>
                    <a:pt x="99" y="44"/>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9" name="Freeform 960"/>
            <p:cNvSpPr/>
            <p:nvPr/>
          </p:nvSpPr>
          <p:spPr bwMode="auto">
            <a:xfrm>
              <a:off x="1574800" y="0"/>
              <a:ext cx="539750" cy="309563"/>
            </a:xfrm>
            <a:custGeom>
              <a:avLst/>
              <a:gdLst>
                <a:gd name="T0" fmla="*/ 735681976 w 198"/>
                <a:gd name="T1" fmla="*/ 324443748 h 114"/>
                <a:gd name="T2" fmla="*/ 735681976 w 198"/>
                <a:gd name="T3" fmla="*/ 840607465 h 114"/>
                <a:gd name="T4" fmla="*/ 735681976 w 198"/>
                <a:gd name="T5" fmla="*/ 840607465 h 114"/>
                <a:gd name="T6" fmla="*/ 735681976 w 198"/>
                <a:gd name="T7" fmla="*/ 840607465 h 114"/>
                <a:gd name="T8" fmla="*/ 735681976 w 198"/>
                <a:gd name="T9" fmla="*/ 840607465 h 114"/>
                <a:gd name="T10" fmla="*/ 735681976 w 198"/>
                <a:gd name="T11" fmla="*/ 840607465 h 114"/>
                <a:gd name="T12" fmla="*/ 735681976 w 198"/>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4">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8" y="0"/>
                    <a:pt x="99" y="44"/>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0" name="Freeform 961"/>
            <p:cNvSpPr/>
            <p:nvPr/>
          </p:nvSpPr>
          <p:spPr bwMode="auto">
            <a:xfrm>
              <a:off x="1970087" y="0"/>
              <a:ext cx="536575" cy="309563"/>
            </a:xfrm>
            <a:custGeom>
              <a:avLst/>
              <a:gdLst>
                <a:gd name="T0" fmla="*/ 734451331 w 197"/>
                <a:gd name="T1" fmla="*/ 324443748 h 114"/>
                <a:gd name="T2" fmla="*/ 734451331 w 197"/>
                <a:gd name="T3" fmla="*/ 840607465 h 114"/>
                <a:gd name="T4" fmla="*/ 734451331 w 197"/>
                <a:gd name="T5" fmla="*/ 840607465 h 114"/>
                <a:gd name="T6" fmla="*/ 734451331 w 197"/>
                <a:gd name="T7" fmla="*/ 840607465 h 114"/>
                <a:gd name="T8" fmla="*/ 734451331 w 197"/>
                <a:gd name="T9" fmla="*/ 840607465 h 114"/>
                <a:gd name="T10" fmla="*/ 734451331 w 197"/>
                <a:gd name="T11" fmla="*/ 840607465 h 114"/>
                <a:gd name="T12" fmla="*/ 734451331 w 197"/>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7" y="66"/>
                    <a:pt x="128" y="0"/>
                    <a:pt x="99" y="44"/>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1" name="Freeform 962"/>
            <p:cNvSpPr/>
            <p:nvPr/>
          </p:nvSpPr>
          <p:spPr bwMode="auto">
            <a:xfrm>
              <a:off x="2365375" y="0"/>
              <a:ext cx="534988" cy="309563"/>
            </a:xfrm>
            <a:custGeom>
              <a:avLst/>
              <a:gdLst>
                <a:gd name="T0" fmla="*/ 730114689 w 197"/>
                <a:gd name="T1" fmla="*/ 324443748 h 114"/>
                <a:gd name="T2" fmla="*/ 730114689 w 197"/>
                <a:gd name="T3" fmla="*/ 840607465 h 114"/>
                <a:gd name="T4" fmla="*/ 730114689 w 197"/>
                <a:gd name="T5" fmla="*/ 840607465 h 114"/>
                <a:gd name="T6" fmla="*/ 730114689 w 197"/>
                <a:gd name="T7" fmla="*/ 840607465 h 114"/>
                <a:gd name="T8" fmla="*/ 730114689 w 197"/>
                <a:gd name="T9" fmla="*/ 840607465 h 114"/>
                <a:gd name="T10" fmla="*/ 730114689 w 197"/>
                <a:gd name="T11" fmla="*/ 840607465 h 114"/>
                <a:gd name="T12" fmla="*/ 730114689 w 197"/>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7" y="66"/>
                    <a:pt x="128" y="0"/>
                    <a:pt x="99" y="44"/>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2" name="Freeform 963"/>
            <p:cNvSpPr/>
            <p:nvPr/>
          </p:nvSpPr>
          <p:spPr bwMode="auto">
            <a:xfrm>
              <a:off x="2759075" y="0"/>
              <a:ext cx="536575" cy="309563"/>
            </a:xfrm>
            <a:custGeom>
              <a:avLst/>
              <a:gdLst>
                <a:gd name="T0" fmla="*/ 727034611 w 197"/>
                <a:gd name="T1" fmla="*/ 324443748 h 114"/>
                <a:gd name="T2" fmla="*/ 727034611 w 197"/>
                <a:gd name="T3" fmla="*/ 840607465 h 114"/>
                <a:gd name="T4" fmla="*/ 727034611 w 197"/>
                <a:gd name="T5" fmla="*/ 840607465 h 114"/>
                <a:gd name="T6" fmla="*/ 727034611 w 197"/>
                <a:gd name="T7" fmla="*/ 840607465 h 114"/>
                <a:gd name="T8" fmla="*/ 734451331 w 197"/>
                <a:gd name="T9" fmla="*/ 840607465 h 114"/>
                <a:gd name="T10" fmla="*/ 734451331 w 197"/>
                <a:gd name="T11" fmla="*/ 840607465 h 114"/>
                <a:gd name="T12" fmla="*/ 727034611 w 197"/>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9" y="114"/>
                    <a:pt x="99" y="114"/>
                    <a:pt x="99" y="114"/>
                  </a:cubicBezTo>
                  <a:cubicBezTo>
                    <a:pt x="99" y="114"/>
                    <a:pt x="99" y="114"/>
                    <a:pt x="99" y="114"/>
                  </a:cubicBezTo>
                  <a:cubicBezTo>
                    <a:pt x="197" y="66"/>
                    <a:pt x="128" y="0"/>
                    <a:pt x="98" y="4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3" name="Freeform 964"/>
            <p:cNvSpPr/>
            <p:nvPr/>
          </p:nvSpPr>
          <p:spPr bwMode="auto">
            <a:xfrm>
              <a:off x="3154362" y="0"/>
              <a:ext cx="534988" cy="309563"/>
            </a:xfrm>
            <a:custGeom>
              <a:avLst/>
              <a:gdLst>
                <a:gd name="T0" fmla="*/ 722738916 w 197"/>
                <a:gd name="T1" fmla="*/ 324443748 h 114"/>
                <a:gd name="T2" fmla="*/ 722738916 w 197"/>
                <a:gd name="T3" fmla="*/ 840607465 h 114"/>
                <a:gd name="T4" fmla="*/ 722738916 w 197"/>
                <a:gd name="T5" fmla="*/ 840607465 h 114"/>
                <a:gd name="T6" fmla="*/ 722738916 w 197"/>
                <a:gd name="T7" fmla="*/ 840607465 h 114"/>
                <a:gd name="T8" fmla="*/ 722738916 w 197"/>
                <a:gd name="T9" fmla="*/ 840607465 h 114"/>
                <a:gd name="T10" fmla="*/ 722738916 w 197"/>
                <a:gd name="T11" fmla="*/ 840607465 h 114"/>
                <a:gd name="T12" fmla="*/ 722738916 w 197"/>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4" name="Freeform 965"/>
            <p:cNvSpPr/>
            <p:nvPr/>
          </p:nvSpPr>
          <p:spPr bwMode="auto">
            <a:xfrm>
              <a:off x="3548062" y="0"/>
              <a:ext cx="536575" cy="309563"/>
            </a:xfrm>
            <a:custGeom>
              <a:avLst/>
              <a:gdLst>
                <a:gd name="T0" fmla="*/ 727034611 w 197"/>
                <a:gd name="T1" fmla="*/ 324443748 h 114"/>
                <a:gd name="T2" fmla="*/ 727034611 w 197"/>
                <a:gd name="T3" fmla="*/ 840607465 h 114"/>
                <a:gd name="T4" fmla="*/ 727034611 w 197"/>
                <a:gd name="T5" fmla="*/ 840607465 h 114"/>
                <a:gd name="T6" fmla="*/ 727034611 w 197"/>
                <a:gd name="T7" fmla="*/ 840607465 h 114"/>
                <a:gd name="T8" fmla="*/ 727034611 w 197"/>
                <a:gd name="T9" fmla="*/ 840607465 h 114"/>
                <a:gd name="T10" fmla="*/ 727034611 w 197"/>
                <a:gd name="T11" fmla="*/ 840607465 h 114"/>
                <a:gd name="T12" fmla="*/ 727034611 w 197"/>
                <a:gd name="T13" fmla="*/ 324443748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4">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971" name="组合 65"/>
          <p:cNvGrpSpPr/>
          <p:nvPr/>
        </p:nvGrpSpPr>
        <p:grpSpPr bwMode="auto">
          <a:xfrm>
            <a:off x="514350" y="3471863"/>
            <a:ext cx="4084638" cy="314325"/>
            <a:chOff x="0" y="0"/>
            <a:chExt cx="4084637" cy="314325"/>
          </a:xfrm>
        </p:grpSpPr>
        <p:sp>
          <p:nvSpPr>
            <p:cNvPr id="40985" name="Freeform 966"/>
            <p:cNvSpPr/>
            <p:nvPr/>
          </p:nvSpPr>
          <p:spPr bwMode="auto">
            <a:xfrm>
              <a:off x="0" y="0"/>
              <a:ext cx="536575" cy="314325"/>
            </a:xfrm>
            <a:custGeom>
              <a:avLst/>
              <a:gdLst>
                <a:gd name="T0" fmla="*/ 727034611 w 197"/>
                <a:gd name="T1" fmla="*/ 336182887 h 115"/>
                <a:gd name="T2" fmla="*/ 727034611 w 197"/>
                <a:gd name="T3" fmla="*/ 859132223 h 115"/>
                <a:gd name="T4" fmla="*/ 727034611 w 197"/>
                <a:gd name="T5" fmla="*/ 859132223 h 115"/>
                <a:gd name="T6" fmla="*/ 727034611 w 197"/>
                <a:gd name="T7" fmla="*/ 859132223 h 115"/>
                <a:gd name="T8" fmla="*/ 727034611 w 197"/>
                <a:gd name="T9" fmla="*/ 859132223 h 115"/>
                <a:gd name="T10" fmla="*/ 727034611 w 197"/>
                <a:gd name="T11" fmla="*/ 859132223 h 115"/>
                <a:gd name="T12" fmla="*/ 727034611 w 197"/>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6" name="Freeform 967"/>
            <p:cNvSpPr/>
            <p:nvPr/>
          </p:nvSpPr>
          <p:spPr bwMode="auto">
            <a:xfrm>
              <a:off x="393700" y="0"/>
              <a:ext cx="536575" cy="314325"/>
            </a:xfrm>
            <a:custGeom>
              <a:avLst/>
              <a:gdLst>
                <a:gd name="T0" fmla="*/ 727034611 w 197"/>
                <a:gd name="T1" fmla="*/ 336182887 h 115"/>
                <a:gd name="T2" fmla="*/ 727034611 w 197"/>
                <a:gd name="T3" fmla="*/ 859132223 h 115"/>
                <a:gd name="T4" fmla="*/ 727034611 w 197"/>
                <a:gd name="T5" fmla="*/ 859132223 h 115"/>
                <a:gd name="T6" fmla="*/ 727034611 w 197"/>
                <a:gd name="T7" fmla="*/ 859132223 h 115"/>
                <a:gd name="T8" fmla="*/ 727034611 w 197"/>
                <a:gd name="T9" fmla="*/ 859132223 h 115"/>
                <a:gd name="T10" fmla="*/ 727034611 w 197"/>
                <a:gd name="T11" fmla="*/ 859132223 h 115"/>
                <a:gd name="T12" fmla="*/ 727034611 w 197"/>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7" name="Freeform 968"/>
            <p:cNvSpPr/>
            <p:nvPr/>
          </p:nvSpPr>
          <p:spPr bwMode="auto">
            <a:xfrm>
              <a:off x="785812" y="0"/>
              <a:ext cx="539750" cy="314325"/>
            </a:xfrm>
            <a:custGeom>
              <a:avLst/>
              <a:gdLst>
                <a:gd name="T0" fmla="*/ 735681976 w 198"/>
                <a:gd name="T1" fmla="*/ 336182887 h 115"/>
                <a:gd name="T2" fmla="*/ 735681976 w 198"/>
                <a:gd name="T3" fmla="*/ 859132223 h 115"/>
                <a:gd name="T4" fmla="*/ 735681976 w 198"/>
                <a:gd name="T5" fmla="*/ 859132223 h 115"/>
                <a:gd name="T6" fmla="*/ 735681976 w 198"/>
                <a:gd name="T7" fmla="*/ 859132223 h 115"/>
                <a:gd name="T8" fmla="*/ 735681976 w 198"/>
                <a:gd name="T9" fmla="*/ 859132223 h 115"/>
                <a:gd name="T10" fmla="*/ 735681976 w 198"/>
                <a:gd name="T11" fmla="*/ 859132223 h 115"/>
                <a:gd name="T12" fmla="*/ 735681976 w 198"/>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70"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9" y="0"/>
                    <a:pt x="99"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8" name="Freeform 969"/>
            <p:cNvSpPr/>
            <p:nvPr/>
          </p:nvSpPr>
          <p:spPr bwMode="auto">
            <a:xfrm>
              <a:off x="1181100" y="0"/>
              <a:ext cx="538163" cy="314325"/>
            </a:xfrm>
            <a:custGeom>
              <a:avLst/>
              <a:gdLst>
                <a:gd name="T0" fmla="*/ 731363517 w 198"/>
                <a:gd name="T1" fmla="*/ 336182887 h 115"/>
                <a:gd name="T2" fmla="*/ 731363517 w 198"/>
                <a:gd name="T3" fmla="*/ 859132223 h 115"/>
                <a:gd name="T4" fmla="*/ 731363517 w 198"/>
                <a:gd name="T5" fmla="*/ 859132223 h 115"/>
                <a:gd name="T6" fmla="*/ 731363517 w 198"/>
                <a:gd name="T7" fmla="*/ 859132223 h 115"/>
                <a:gd name="T8" fmla="*/ 731363517 w 198"/>
                <a:gd name="T9" fmla="*/ 859132223 h 115"/>
                <a:gd name="T10" fmla="*/ 731363517 w 198"/>
                <a:gd name="T11" fmla="*/ 859132223 h 115"/>
                <a:gd name="T12" fmla="*/ 731363517 w 198"/>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70"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8" y="0"/>
                    <a:pt x="99"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9" name="Freeform 970"/>
            <p:cNvSpPr/>
            <p:nvPr/>
          </p:nvSpPr>
          <p:spPr bwMode="auto">
            <a:xfrm>
              <a:off x="1574800" y="0"/>
              <a:ext cx="539750" cy="314325"/>
            </a:xfrm>
            <a:custGeom>
              <a:avLst/>
              <a:gdLst>
                <a:gd name="T0" fmla="*/ 735681976 w 198"/>
                <a:gd name="T1" fmla="*/ 336182887 h 115"/>
                <a:gd name="T2" fmla="*/ 735681976 w 198"/>
                <a:gd name="T3" fmla="*/ 859132223 h 115"/>
                <a:gd name="T4" fmla="*/ 735681976 w 198"/>
                <a:gd name="T5" fmla="*/ 859132223 h 115"/>
                <a:gd name="T6" fmla="*/ 735681976 w 198"/>
                <a:gd name="T7" fmla="*/ 859132223 h 115"/>
                <a:gd name="T8" fmla="*/ 735681976 w 198"/>
                <a:gd name="T9" fmla="*/ 859132223 h 115"/>
                <a:gd name="T10" fmla="*/ 735681976 w 198"/>
                <a:gd name="T11" fmla="*/ 859132223 h 115"/>
                <a:gd name="T12" fmla="*/ 735681976 w 198"/>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15">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8" y="0"/>
                    <a:pt x="99"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0" name="Freeform 971"/>
            <p:cNvSpPr/>
            <p:nvPr/>
          </p:nvSpPr>
          <p:spPr bwMode="auto">
            <a:xfrm>
              <a:off x="1970087" y="0"/>
              <a:ext cx="536575" cy="314325"/>
            </a:xfrm>
            <a:custGeom>
              <a:avLst/>
              <a:gdLst>
                <a:gd name="T0" fmla="*/ 734451331 w 197"/>
                <a:gd name="T1" fmla="*/ 336182887 h 115"/>
                <a:gd name="T2" fmla="*/ 734451331 w 197"/>
                <a:gd name="T3" fmla="*/ 859132223 h 115"/>
                <a:gd name="T4" fmla="*/ 734451331 w 197"/>
                <a:gd name="T5" fmla="*/ 859132223 h 115"/>
                <a:gd name="T6" fmla="*/ 734451331 w 197"/>
                <a:gd name="T7" fmla="*/ 859132223 h 115"/>
                <a:gd name="T8" fmla="*/ 734451331 w 197"/>
                <a:gd name="T9" fmla="*/ 859132223 h 115"/>
                <a:gd name="T10" fmla="*/ 734451331 w 197"/>
                <a:gd name="T11" fmla="*/ 859132223 h 115"/>
                <a:gd name="T12" fmla="*/ 734451331 w 197"/>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7" y="67"/>
                    <a:pt x="128" y="0"/>
                    <a:pt x="99"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1" name="Freeform 972"/>
            <p:cNvSpPr/>
            <p:nvPr/>
          </p:nvSpPr>
          <p:spPr bwMode="auto">
            <a:xfrm>
              <a:off x="2365375" y="0"/>
              <a:ext cx="534988" cy="314325"/>
            </a:xfrm>
            <a:custGeom>
              <a:avLst/>
              <a:gdLst>
                <a:gd name="T0" fmla="*/ 730114689 w 197"/>
                <a:gd name="T1" fmla="*/ 336182887 h 115"/>
                <a:gd name="T2" fmla="*/ 730114689 w 197"/>
                <a:gd name="T3" fmla="*/ 859132223 h 115"/>
                <a:gd name="T4" fmla="*/ 730114689 w 197"/>
                <a:gd name="T5" fmla="*/ 859132223 h 115"/>
                <a:gd name="T6" fmla="*/ 730114689 w 197"/>
                <a:gd name="T7" fmla="*/ 859132223 h 115"/>
                <a:gd name="T8" fmla="*/ 730114689 w 197"/>
                <a:gd name="T9" fmla="*/ 859132223 h 115"/>
                <a:gd name="T10" fmla="*/ 730114689 w 197"/>
                <a:gd name="T11" fmla="*/ 859132223 h 115"/>
                <a:gd name="T12" fmla="*/ 730114689 w 197"/>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7" y="67"/>
                    <a:pt x="128" y="0"/>
                    <a:pt x="99"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2" name="Freeform 973"/>
            <p:cNvSpPr/>
            <p:nvPr/>
          </p:nvSpPr>
          <p:spPr bwMode="auto">
            <a:xfrm>
              <a:off x="2759075" y="0"/>
              <a:ext cx="536575" cy="314325"/>
            </a:xfrm>
            <a:custGeom>
              <a:avLst/>
              <a:gdLst>
                <a:gd name="T0" fmla="*/ 727034611 w 197"/>
                <a:gd name="T1" fmla="*/ 336182887 h 115"/>
                <a:gd name="T2" fmla="*/ 727034611 w 197"/>
                <a:gd name="T3" fmla="*/ 859132223 h 115"/>
                <a:gd name="T4" fmla="*/ 727034611 w 197"/>
                <a:gd name="T5" fmla="*/ 859132223 h 115"/>
                <a:gd name="T6" fmla="*/ 727034611 w 197"/>
                <a:gd name="T7" fmla="*/ 859132223 h 115"/>
                <a:gd name="T8" fmla="*/ 734451331 w 197"/>
                <a:gd name="T9" fmla="*/ 859132223 h 115"/>
                <a:gd name="T10" fmla="*/ 734451331 w 197"/>
                <a:gd name="T11" fmla="*/ 859132223 h 115"/>
                <a:gd name="T12" fmla="*/ 727034611 w 197"/>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9" y="115"/>
                    <a:pt x="99" y="115"/>
                    <a:pt x="99" y="115"/>
                  </a:cubicBezTo>
                  <a:cubicBezTo>
                    <a:pt x="99" y="115"/>
                    <a:pt x="99" y="115"/>
                    <a:pt x="99" y="115"/>
                  </a:cubicBezTo>
                  <a:cubicBezTo>
                    <a:pt x="197" y="67"/>
                    <a:pt x="128" y="0"/>
                    <a:pt x="98"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3" name="Freeform 974"/>
            <p:cNvSpPr/>
            <p:nvPr/>
          </p:nvSpPr>
          <p:spPr bwMode="auto">
            <a:xfrm>
              <a:off x="3154362" y="0"/>
              <a:ext cx="534988" cy="314325"/>
            </a:xfrm>
            <a:custGeom>
              <a:avLst/>
              <a:gdLst>
                <a:gd name="T0" fmla="*/ 722738916 w 197"/>
                <a:gd name="T1" fmla="*/ 336182887 h 115"/>
                <a:gd name="T2" fmla="*/ 722738916 w 197"/>
                <a:gd name="T3" fmla="*/ 859132223 h 115"/>
                <a:gd name="T4" fmla="*/ 722738916 w 197"/>
                <a:gd name="T5" fmla="*/ 859132223 h 115"/>
                <a:gd name="T6" fmla="*/ 722738916 w 197"/>
                <a:gd name="T7" fmla="*/ 859132223 h 115"/>
                <a:gd name="T8" fmla="*/ 722738916 w 197"/>
                <a:gd name="T9" fmla="*/ 859132223 h 115"/>
                <a:gd name="T10" fmla="*/ 722738916 w 197"/>
                <a:gd name="T11" fmla="*/ 859132223 h 115"/>
                <a:gd name="T12" fmla="*/ 722738916 w 197"/>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4" name="Freeform 975"/>
            <p:cNvSpPr/>
            <p:nvPr/>
          </p:nvSpPr>
          <p:spPr bwMode="auto">
            <a:xfrm>
              <a:off x="3548062" y="0"/>
              <a:ext cx="536575" cy="314325"/>
            </a:xfrm>
            <a:custGeom>
              <a:avLst/>
              <a:gdLst>
                <a:gd name="T0" fmla="*/ 727034611 w 197"/>
                <a:gd name="T1" fmla="*/ 336182887 h 115"/>
                <a:gd name="T2" fmla="*/ 727034611 w 197"/>
                <a:gd name="T3" fmla="*/ 859132223 h 115"/>
                <a:gd name="T4" fmla="*/ 727034611 w 197"/>
                <a:gd name="T5" fmla="*/ 859132223 h 115"/>
                <a:gd name="T6" fmla="*/ 727034611 w 197"/>
                <a:gd name="T7" fmla="*/ 859132223 h 115"/>
                <a:gd name="T8" fmla="*/ 727034611 w 197"/>
                <a:gd name="T9" fmla="*/ 859132223 h 115"/>
                <a:gd name="T10" fmla="*/ 727034611 w 197"/>
                <a:gd name="T11" fmla="*/ 859132223 h 115"/>
                <a:gd name="T12" fmla="*/ 727034611 w 197"/>
                <a:gd name="T13" fmla="*/ 336182887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115">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40972" name="图片 76"/>
          <p:cNvPicPr>
            <a:picLocks noChangeAspect="1" noChangeArrowheads="1"/>
          </p:cNvPicPr>
          <p:nvPr/>
        </p:nvPicPr>
        <p:blipFill>
          <a:blip r:embed="rId5"/>
          <a:srcRect/>
          <a:stretch>
            <a:fillRect/>
          </a:stretch>
        </p:blipFill>
        <p:spPr bwMode="auto">
          <a:xfrm>
            <a:off x="2752725" y="3884613"/>
            <a:ext cx="1423988"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3" name="组合 77"/>
          <p:cNvGrpSpPr/>
          <p:nvPr/>
        </p:nvGrpSpPr>
        <p:grpSpPr bwMode="auto">
          <a:xfrm>
            <a:off x="5218113" y="1851025"/>
            <a:ext cx="2676525" cy="1409700"/>
            <a:chOff x="0" y="0"/>
            <a:chExt cx="2676189" cy="1409713"/>
          </a:xfrm>
        </p:grpSpPr>
        <p:grpSp>
          <p:nvGrpSpPr>
            <p:cNvPr id="40981" name="组合 78"/>
            <p:cNvGrpSpPr/>
            <p:nvPr/>
          </p:nvGrpSpPr>
          <p:grpSpPr bwMode="auto">
            <a:xfrm>
              <a:off x="0" y="0"/>
              <a:ext cx="2676189" cy="1409713"/>
              <a:chOff x="0" y="0"/>
              <a:chExt cx="2676189" cy="1409713"/>
            </a:xfrm>
          </p:grpSpPr>
          <p:sp>
            <p:nvSpPr>
              <p:cNvPr id="40983" name="Freeform 58"/>
              <p:cNvSpPr/>
              <p:nvPr/>
            </p:nvSpPr>
            <p:spPr bwMode="auto">
              <a:xfrm>
                <a:off x="1836236" y="1092777"/>
                <a:ext cx="484291" cy="316936"/>
              </a:xfrm>
              <a:custGeom>
                <a:avLst/>
                <a:gdLst>
                  <a:gd name="T0" fmla="*/ 717240895 w 327"/>
                  <a:gd name="T1" fmla="*/ 0 h 214"/>
                  <a:gd name="T2" fmla="*/ 357523758 w 327"/>
                  <a:gd name="T3" fmla="*/ 469385178 h 214"/>
                  <a:gd name="T4" fmla="*/ 0 w 327"/>
                  <a:gd name="T5" fmla="*/ 0 h 214"/>
                  <a:gd name="T6" fmla="*/ 717240895 w 327"/>
                  <a:gd name="T7" fmla="*/ 0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7" h="214">
                    <a:moveTo>
                      <a:pt x="327" y="0"/>
                    </a:moveTo>
                    <a:lnTo>
                      <a:pt x="163" y="214"/>
                    </a:lnTo>
                    <a:lnTo>
                      <a:pt x="0" y="0"/>
                    </a:lnTo>
                    <a:lnTo>
                      <a:pt x="327" y="0"/>
                    </a:ln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4" name="Rectangle 7"/>
              <p:cNvSpPr>
                <a:spLocks noChangeArrowheads="1"/>
              </p:cNvSpPr>
              <p:nvPr/>
            </p:nvSpPr>
            <p:spPr bwMode="auto">
              <a:xfrm>
                <a:off x="0" y="0"/>
                <a:ext cx="2676189" cy="1109278"/>
              </a:xfrm>
              <a:prstGeom prst="rect">
                <a:avLst/>
              </a:prstGeom>
              <a:solidFill>
                <a:srgbClr val="FF74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600">
                  <a:solidFill>
                    <a:srgbClr val="000000"/>
                  </a:solidFill>
                </a:endParaRPr>
              </a:p>
            </p:txBody>
          </p:sp>
        </p:grpSp>
        <p:sp>
          <p:nvSpPr>
            <p:cNvPr id="40982" name="TextBox 682"/>
            <p:cNvSpPr txBox="1">
              <a:spLocks noChangeArrowheads="1"/>
            </p:cNvSpPr>
            <p:nvPr/>
          </p:nvSpPr>
          <p:spPr bwMode="auto">
            <a:xfrm>
              <a:off x="498986" y="28050"/>
              <a:ext cx="18501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a:solidFill>
                    <a:srgbClr val="FFFFFF"/>
                  </a:solidFill>
                  <a:latin typeface="微软雅黑" panose="020B0503020204020204" pitchFamily="34" charset="-122"/>
                  <a:ea typeface="微软雅黑" panose="020B0503020204020204" pitchFamily="34" charset="-122"/>
                </a:rPr>
                <a:t>33%</a:t>
              </a:r>
              <a:endParaRPr lang="zh-CN" altLang="en-US" sz="6000" b="1">
                <a:solidFill>
                  <a:srgbClr val="FFFFFF"/>
                </a:solidFill>
                <a:latin typeface="微软雅黑" panose="020B0503020204020204" pitchFamily="34" charset="-122"/>
                <a:ea typeface="微软雅黑" panose="020B0503020204020204" pitchFamily="34" charset="-122"/>
              </a:endParaRPr>
            </a:p>
          </p:txBody>
        </p:sp>
      </p:grpSp>
      <p:sp>
        <p:nvSpPr>
          <p:cNvPr id="40974" name="矩形 1"/>
          <p:cNvSpPr>
            <a:spLocks noChangeArrowheads="1"/>
          </p:cNvSpPr>
          <p:nvPr/>
        </p:nvSpPr>
        <p:spPr bwMode="auto">
          <a:xfrm>
            <a:off x="5046663" y="3581400"/>
            <a:ext cx="3136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en-US" altLang="zh-CN" sz="1200">
              <a:latin typeface="微软雅黑" panose="020B0503020204020204" pitchFamily="34" charset="-122"/>
              <a:ea typeface="微软雅黑" panose="020B0503020204020204" pitchFamily="34" charset="-122"/>
            </a:endParaRPr>
          </a:p>
        </p:txBody>
      </p:sp>
      <p:grpSp>
        <p:nvGrpSpPr>
          <p:cNvPr id="40975" name="组合 83"/>
          <p:cNvGrpSpPr/>
          <p:nvPr/>
        </p:nvGrpSpPr>
        <p:grpSpPr bwMode="auto">
          <a:xfrm>
            <a:off x="8767763" y="1851025"/>
            <a:ext cx="2676525" cy="1409700"/>
            <a:chOff x="0" y="0"/>
            <a:chExt cx="2676189" cy="1409713"/>
          </a:xfrm>
        </p:grpSpPr>
        <p:grpSp>
          <p:nvGrpSpPr>
            <p:cNvPr id="40977" name="组合 84"/>
            <p:cNvGrpSpPr/>
            <p:nvPr/>
          </p:nvGrpSpPr>
          <p:grpSpPr bwMode="auto">
            <a:xfrm>
              <a:off x="0" y="0"/>
              <a:ext cx="2676189" cy="1409713"/>
              <a:chOff x="0" y="0"/>
              <a:chExt cx="2676189" cy="1409713"/>
            </a:xfrm>
          </p:grpSpPr>
          <p:sp>
            <p:nvSpPr>
              <p:cNvPr id="40979" name="Freeform 58"/>
              <p:cNvSpPr/>
              <p:nvPr/>
            </p:nvSpPr>
            <p:spPr bwMode="auto">
              <a:xfrm>
                <a:off x="1836236" y="1092777"/>
                <a:ext cx="484291" cy="316936"/>
              </a:xfrm>
              <a:custGeom>
                <a:avLst/>
                <a:gdLst>
                  <a:gd name="T0" fmla="*/ 717240895 w 327"/>
                  <a:gd name="T1" fmla="*/ 0 h 214"/>
                  <a:gd name="T2" fmla="*/ 357523758 w 327"/>
                  <a:gd name="T3" fmla="*/ 469385178 h 214"/>
                  <a:gd name="T4" fmla="*/ 0 w 327"/>
                  <a:gd name="T5" fmla="*/ 0 h 214"/>
                  <a:gd name="T6" fmla="*/ 717240895 w 327"/>
                  <a:gd name="T7" fmla="*/ 0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7" h="214">
                    <a:moveTo>
                      <a:pt x="327" y="0"/>
                    </a:moveTo>
                    <a:lnTo>
                      <a:pt x="163" y="214"/>
                    </a:lnTo>
                    <a:lnTo>
                      <a:pt x="0" y="0"/>
                    </a:lnTo>
                    <a:lnTo>
                      <a:pt x="327" y="0"/>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0" name="Rectangle 7"/>
              <p:cNvSpPr>
                <a:spLocks noChangeArrowheads="1"/>
              </p:cNvSpPr>
              <p:nvPr/>
            </p:nvSpPr>
            <p:spPr bwMode="auto">
              <a:xfrm>
                <a:off x="0" y="0"/>
                <a:ext cx="2676189" cy="110927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600">
                  <a:solidFill>
                    <a:srgbClr val="000000"/>
                  </a:solidFill>
                </a:endParaRPr>
              </a:p>
            </p:txBody>
          </p:sp>
        </p:grpSp>
        <p:sp>
          <p:nvSpPr>
            <p:cNvPr id="40978" name="TextBox 682"/>
            <p:cNvSpPr txBox="1">
              <a:spLocks noChangeArrowheads="1"/>
            </p:cNvSpPr>
            <p:nvPr/>
          </p:nvSpPr>
          <p:spPr bwMode="auto">
            <a:xfrm>
              <a:off x="413001" y="36436"/>
              <a:ext cx="18501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a:solidFill>
                    <a:srgbClr val="FFFFFF"/>
                  </a:solidFill>
                  <a:latin typeface="微软雅黑" panose="020B0503020204020204" pitchFamily="34" charset="-122"/>
                  <a:ea typeface="微软雅黑" panose="020B0503020204020204" pitchFamily="34" charset="-122"/>
                </a:rPr>
                <a:t>67%</a:t>
              </a:r>
              <a:endParaRPr lang="zh-CN" altLang="en-US" sz="6000" b="1">
                <a:solidFill>
                  <a:srgbClr val="FFFFFF"/>
                </a:solidFill>
                <a:latin typeface="微软雅黑" panose="020B0503020204020204" pitchFamily="34" charset="-122"/>
                <a:ea typeface="微软雅黑" panose="020B0503020204020204" pitchFamily="34" charset="-122"/>
              </a:endParaRPr>
            </a:p>
          </p:txBody>
        </p:sp>
      </p:grpSp>
      <p:sp>
        <p:nvSpPr>
          <p:cNvPr id="40976" name="矩形 1"/>
          <p:cNvSpPr>
            <a:spLocks noChangeArrowheads="1"/>
          </p:cNvSpPr>
          <p:nvPr/>
        </p:nvSpPr>
        <p:spPr bwMode="auto">
          <a:xfrm>
            <a:off x="8637588" y="3581400"/>
            <a:ext cx="31067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en-US" altLang="zh-CN" sz="1200">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1986"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1987"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图片 12"/>
          <p:cNvPicPr>
            <a:picLocks noChangeAspect="1" noChangeArrowheads="1"/>
          </p:cNvPicPr>
          <p:nvPr/>
        </p:nvPicPr>
        <p:blipFill>
          <a:blip r:embed="rId4"/>
          <a:srcRect/>
          <a:stretch>
            <a:fillRect/>
          </a:stretch>
        </p:blipFill>
        <p:spPr bwMode="auto">
          <a:xfrm>
            <a:off x="669925" y="1503363"/>
            <a:ext cx="3014663"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9" name="组合 13"/>
          <p:cNvGrpSpPr/>
          <p:nvPr/>
        </p:nvGrpSpPr>
        <p:grpSpPr bwMode="auto">
          <a:xfrm>
            <a:off x="3792538" y="2519363"/>
            <a:ext cx="6207125" cy="1987550"/>
            <a:chOff x="0" y="0"/>
            <a:chExt cx="6207625" cy="1987190"/>
          </a:xfrm>
        </p:grpSpPr>
        <p:sp>
          <p:nvSpPr>
            <p:cNvPr id="41994" name="文本框 14"/>
            <p:cNvSpPr txBox="1">
              <a:spLocks noChangeArrowheads="1"/>
            </p:cNvSpPr>
            <p:nvPr/>
          </p:nvSpPr>
          <p:spPr bwMode="auto">
            <a:xfrm>
              <a:off x="0" y="0"/>
              <a:ext cx="40676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4400" b="1">
                  <a:solidFill>
                    <a:srgbClr val="000000"/>
                  </a:solidFill>
                  <a:latin typeface="微软雅黑" panose="020B0503020204020204" pitchFamily="34" charset="-122"/>
                  <a:ea typeface="微软雅黑" panose="020B0503020204020204" pitchFamily="34" charset="-122"/>
                </a:rPr>
                <a:t>总结反思</a:t>
              </a:r>
            </a:p>
          </p:txBody>
        </p:sp>
        <p:sp>
          <p:nvSpPr>
            <p:cNvPr id="41995" name="矩形 15"/>
            <p:cNvSpPr>
              <a:spLocks noChangeArrowheads="1"/>
            </p:cNvSpPr>
            <p:nvPr/>
          </p:nvSpPr>
          <p:spPr bwMode="auto">
            <a:xfrm>
              <a:off x="130185" y="760274"/>
              <a:ext cx="2448122" cy="50790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996" name="文本框 16"/>
            <p:cNvSpPr txBox="1">
              <a:spLocks noChangeArrowheads="1"/>
            </p:cNvSpPr>
            <p:nvPr/>
          </p:nvSpPr>
          <p:spPr bwMode="auto">
            <a:xfrm>
              <a:off x="296165" y="837472"/>
              <a:ext cx="2880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a:solidFill>
                    <a:srgbClr val="FFFFFF"/>
                  </a:solidFill>
                </a:rPr>
                <a:t>Reflection Summary</a:t>
              </a:r>
              <a:endParaRPr lang="zh-CN" altLang="en-US" sz="1800" b="1">
                <a:solidFill>
                  <a:srgbClr val="FFFFFF"/>
                </a:solidFill>
              </a:endParaRPr>
            </a:p>
          </p:txBody>
        </p:sp>
        <p:sp>
          <p:nvSpPr>
            <p:cNvPr id="41997" name="文本框 17"/>
            <p:cNvSpPr txBox="1">
              <a:spLocks noChangeArrowheads="1"/>
            </p:cNvSpPr>
            <p:nvPr/>
          </p:nvSpPr>
          <p:spPr bwMode="auto">
            <a:xfrm>
              <a:off x="50093" y="1340859"/>
              <a:ext cx="615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42D3C"/>
                  </a:solidFill>
                  <a:latin typeface="微软雅黑" panose="020B0503020204020204" pitchFamily="34" charset="-122"/>
                  <a:ea typeface="微软雅黑" panose="020B0503020204020204" pitchFamily="34" charset="-122"/>
                </a:rPr>
                <a:t>简要描述这个章节想要描述的内容</a:t>
              </a:r>
              <a:endParaRPr lang="en-US" altLang="zh-CN" sz="1800">
                <a:solidFill>
                  <a:srgbClr val="242D3C"/>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rgbClr val="242D3C"/>
                  </a:solidFill>
                  <a:latin typeface="微软雅黑" panose="020B0503020204020204" pitchFamily="34" charset="-122"/>
                  <a:ea typeface="微软雅黑" panose="020B0503020204020204" pitchFamily="34" charset="-122"/>
                </a:rPr>
                <a:t>讲讲这一年这一季度您工作中需要总结的地方</a:t>
              </a:r>
            </a:p>
          </p:txBody>
        </p:sp>
      </p:grpSp>
      <p:sp>
        <p:nvSpPr>
          <p:cNvPr id="41990" name="矩形 18"/>
          <p:cNvSpPr>
            <a:spLocks noChangeArrowheads="1"/>
          </p:cNvSpPr>
          <p:nvPr/>
        </p:nvSpPr>
        <p:spPr bwMode="auto">
          <a:xfrm>
            <a:off x="0" y="4797425"/>
            <a:ext cx="12192000" cy="3016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991" name="矩形 19"/>
          <p:cNvSpPr>
            <a:spLocks noChangeArrowheads="1"/>
          </p:cNvSpPr>
          <p:nvPr/>
        </p:nvSpPr>
        <p:spPr bwMode="auto">
          <a:xfrm>
            <a:off x="0" y="5151438"/>
            <a:ext cx="12192000" cy="3016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992" name="矩形 20"/>
          <p:cNvSpPr>
            <a:spLocks noChangeArrowheads="1"/>
          </p:cNvSpPr>
          <p:nvPr/>
        </p:nvSpPr>
        <p:spPr bwMode="auto">
          <a:xfrm>
            <a:off x="0" y="5513388"/>
            <a:ext cx="12192000" cy="3016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993" name="矩形 22"/>
          <p:cNvSpPr>
            <a:spLocks noChangeArrowheads="1"/>
          </p:cNvSpPr>
          <p:nvPr/>
        </p:nvSpPr>
        <p:spPr bwMode="auto">
          <a:xfrm>
            <a:off x="0" y="5873750"/>
            <a:ext cx="12192000" cy="303213"/>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Tree>
  </p:cSld>
  <p:clrMapOvr>
    <a:masterClrMapping/>
  </p:clrMapOvr>
  <p:transition spd="slow" advTm="3000">
    <p:wipe/>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3010"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3011"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组合 3"/>
          <p:cNvGrpSpPr/>
          <p:nvPr/>
        </p:nvGrpSpPr>
        <p:grpSpPr bwMode="auto">
          <a:xfrm>
            <a:off x="0" y="6646863"/>
            <a:ext cx="12192000" cy="217487"/>
            <a:chOff x="0" y="0"/>
            <a:chExt cx="8898336" cy="244833"/>
          </a:xfrm>
        </p:grpSpPr>
        <p:sp>
          <p:nvSpPr>
            <p:cNvPr id="43043"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3044"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3045"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3046"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43013" name="矩形 1"/>
          <p:cNvSpPr>
            <a:spLocks noChangeArrowheads="1"/>
          </p:cNvSpPr>
          <p:nvPr/>
        </p:nvSpPr>
        <p:spPr bwMode="auto">
          <a:xfrm>
            <a:off x="831850" y="2422525"/>
            <a:ext cx="3236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en-US" altLang="zh-CN" sz="1200">
              <a:latin typeface="微软雅黑" panose="020B0503020204020204" pitchFamily="34" charset="-122"/>
              <a:ea typeface="微软雅黑" panose="020B0503020204020204" pitchFamily="34" charset="-122"/>
            </a:endParaRPr>
          </a:p>
        </p:txBody>
      </p:sp>
      <p:grpSp>
        <p:nvGrpSpPr>
          <p:cNvPr id="43014" name="组合 9"/>
          <p:cNvGrpSpPr/>
          <p:nvPr/>
        </p:nvGrpSpPr>
        <p:grpSpPr bwMode="auto">
          <a:xfrm>
            <a:off x="909638" y="1565275"/>
            <a:ext cx="3236912" cy="690563"/>
            <a:chOff x="0" y="0"/>
            <a:chExt cx="3236673" cy="689487"/>
          </a:xfrm>
        </p:grpSpPr>
        <p:sp>
          <p:nvSpPr>
            <p:cNvPr id="43040" name="Rectangle 631"/>
            <p:cNvSpPr>
              <a:spLocks noChangeArrowheads="1"/>
            </p:cNvSpPr>
            <p:nvPr/>
          </p:nvSpPr>
          <p:spPr bwMode="auto">
            <a:xfrm>
              <a:off x="0" y="0"/>
              <a:ext cx="3236673" cy="689487"/>
            </a:xfrm>
            <a:prstGeom prst="rect">
              <a:avLst/>
            </a:prstGeom>
            <a:solidFill>
              <a:srgbClr val="7BCB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3041" name="TextBox 707"/>
            <p:cNvSpPr txBox="1">
              <a:spLocks noChangeArrowheads="1"/>
            </p:cNvSpPr>
            <p:nvPr/>
          </p:nvSpPr>
          <p:spPr bwMode="auto">
            <a:xfrm>
              <a:off x="1584208" y="152163"/>
              <a:ext cx="1647703" cy="40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rPr>
                <a:t>输入您的</a:t>
              </a:r>
              <a:r>
                <a:rPr lang="zh-CN" altLang="en-US" sz="2000" b="1">
                  <a:solidFill>
                    <a:srgbClr val="FFFFFF"/>
                  </a:solidFill>
                  <a:latin typeface="微软雅黑" panose="020B0503020204020204" pitchFamily="34" charset="-122"/>
                  <a:ea typeface="微软雅黑" panose="020B0503020204020204" pitchFamily="34" charset="-122"/>
                </a:rPr>
                <a:t>标题</a:t>
              </a:r>
              <a:endParaRPr lang="zh-CN" altLang="en-US" sz="3200" b="1">
                <a:solidFill>
                  <a:srgbClr val="FFFFFF"/>
                </a:solidFill>
                <a:latin typeface="微软雅黑" panose="020B0503020204020204" pitchFamily="34" charset="-122"/>
                <a:ea typeface="微软雅黑" panose="020B0503020204020204" pitchFamily="34" charset="-122"/>
              </a:endParaRPr>
            </a:p>
          </p:txBody>
        </p:sp>
        <p:pic>
          <p:nvPicPr>
            <p:cNvPr id="43042" name="图片 12"/>
            <p:cNvPicPr>
              <a:picLocks noChangeAspect="1" noChangeArrowheads="1"/>
            </p:cNvPicPr>
            <p:nvPr/>
          </p:nvPicPr>
          <p:blipFill>
            <a:blip r:embed="rId4" cstate="email"/>
            <a:srcRect/>
            <a:stretch>
              <a:fillRect/>
            </a:stretch>
          </p:blipFill>
          <p:spPr bwMode="auto">
            <a:xfrm>
              <a:off x="169948" y="86761"/>
              <a:ext cx="515964" cy="5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15" name="组合 13"/>
          <p:cNvGrpSpPr/>
          <p:nvPr/>
        </p:nvGrpSpPr>
        <p:grpSpPr bwMode="auto">
          <a:xfrm>
            <a:off x="4397375" y="1565275"/>
            <a:ext cx="3236913" cy="690563"/>
            <a:chOff x="0" y="0"/>
            <a:chExt cx="3236673" cy="689487"/>
          </a:xfrm>
        </p:grpSpPr>
        <p:sp>
          <p:nvSpPr>
            <p:cNvPr id="43037" name="Rectangle 632"/>
            <p:cNvSpPr>
              <a:spLocks noChangeArrowheads="1"/>
            </p:cNvSpPr>
            <p:nvPr/>
          </p:nvSpPr>
          <p:spPr bwMode="auto">
            <a:xfrm>
              <a:off x="0" y="0"/>
              <a:ext cx="3236673" cy="689487"/>
            </a:xfrm>
            <a:prstGeom prst="rect">
              <a:avLst/>
            </a:prstGeom>
            <a:solidFill>
              <a:srgbClr val="FF74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3038" name="TextBox 707"/>
            <p:cNvSpPr txBox="1">
              <a:spLocks noChangeArrowheads="1"/>
            </p:cNvSpPr>
            <p:nvPr/>
          </p:nvSpPr>
          <p:spPr bwMode="auto">
            <a:xfrm>
              <a:off x="1530237" y="133142"/>
              <a:ext cx="1647703" cy="40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rPr>
                <a:t>输入您的</a:t>
              </a:r>
              <a:r>
                <a:rPr lang="zh-CN" altLang="en-US" sz="2000" b="1">
                  <a:solidFill>
                    <a:srgbClr val="FFFFFF"/>
                  </a:solidFill>
                  <a:latin typeface="微软雅黑" panose="020B0503020204020204" pitchFamily="34" charset="-122"/>
                  <a:ea typeface="微软雅黑" panose="020B0503020204020204" pitchFamily="34" charset="-122"/>
                </a:rPr>
                <a:t>标题</a:t>
              </a:r>
              <a:endParaRPr lang="zh-CN" altLang="en-US" sz="3200" b="1">
                <a:solidFill>
                  <a:srgbClr val="FFFFFF"/>
                </a:solidFill>
                <a:latin typeface="微软雅黑" panose="020B0503020204020204" pitchFamily="34" charset="-122"/>
                <a:ea typeface="微软雅黑" panose="020B0503020204020204" pitchFamily="34" charset="-122"/>
              </a:endParaRPr>
            </a:p>
          </p:txBody>
        </p:sp>
        <p:pic>
          <p:nvPicPr>
            <p:cNvPr id="43039" name="图片 16"/>
            <p:cNvPicPr>
              <a:picLocks noChangeAspect="1" noChangeArrowheads="1"/>
            </p:cNvPicPr>
            <p:nvPr/>
          </p:nvPicPr>
          <p:blipFill>
            <a:blip r:embed="rId5"/>
            <a:srcRect/>
            <a:stretch>
              <a:fillRect/>
            </a:stretch>
          </p:blipFill>
          <p:spPr bwMode="auto">
            <a:xfrm>
              <a:off x="155906" y="48001"/>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16" name="组合 17"/>
          <p:cNvGrpSpPr/>
          <p:nvPr/>
        </p:nvGrpSpPr>
        <p:grpSpPr bwMode="auto">
          <a:xfrm>
            <a:off x="7913688" y="1565275"/>
            <a:ext cx="3236912" cy="690563"/>
            <a:chOff x="0" y="0"/>
            <a:chExt cx="3236673" cy="689487"/>
          </a:xfrm>
        </p:grpSpPr>
        <p:sp>
          <p:nvSpPr>
            <p:cNvPr id="43034" name="Rectangle 633"/>
            <p:cNvSpPr>
              <a:spLocks noChangeArrowheads="1"/>
            </p:cNvSpPr>
            <p:nvPr/>
          </p:nvSpPr>
          <p:spPr bwMode="auto">
            <a:xfrm>
              <a:off x="0" y="0"/>
              <a:ext cx="3236673" cy="689487"/>
            </a:xfrm>
            <a:prstGeom prst="rect">
              <a:avLst/>
            </a:pr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3035" name="TextBox 707"/>
            <p:cNvSpPr txBox="1">
              <a:spLocks noChangeArrowheads="1"/>
            </p:cNvSpPr>
            <p:nvPr/>
          </p:nvSpPr>
          <p:spPr bwMode="auto">
            <a:xfrm>
              <a:off x="1590558" y="148992"/>
              <a:ext cx="1646115" cy="40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rPr>
                <a:t>输入您的</a:t>
              </a:r>
              <a:r>
                <a:rPr lang="zh-CN" altLang="en-US" sz="2000" b="1">
                  <a:solidFill>
                    <a:srgbClr val="FFFFFF"/>
                  </a:solidFill>
                  <a:latin typeface="微软雅黑" panose="020B0503020204020204" pitchFamily="34" charset="-122"/>
                  <a:ea typeface="微软雅黑" panose="020B0503020204020204" pitchFamily="34" charset="-122"/>
                </a:rPr>
                <a:t>标题</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43036" name="Freeform 76"/>
            <p:cNvSpPr/>
            <p:nvPr/>
          </p:nvSpPr>
          <p:spPr bwMode="auto">
            <a:xfrm>
              <a:off x="198745" y="137945"/>
              <a:ext cx="455613" cy="412750"/>
            </a:xfrm>
            <a:custGeom>
              <a:avLst/>
              <a:gdLst>
                <a:gd name="T0" fmla="*/ 1922070939 w 54"/>
                <a:gd name="T1" fmla="*/ 780501827 h 49"/>
                <a:gd name="T2" fmla="*/ 996628126 w 54"/>
                <a:gd name="T3" fmla="*/ 70950883 h 49"/>
                <a:gd name="T4" fmla="*/ 71185313 w 54"/>
                <a:gd name="T5" fmla="*/ 1206232393 h 49"/>
                <a:gd name="T6" fmla="*/ 1922070939 w 54"/>
                <a:gd name="T7" fmla="*/ 2147483646 h 49"/>
                <a:gd name="T8" fmla="*/ 2147483646 w 54"/>
                <a:gd name="T9" fmla="*/ 1206232393 h 49"/>
                <a:gd name="T10" fmla="*/ 2147483646 w 54"/>
                <a:gd name="T11" fmla="*/ 70950883 h 49"/>
                <a:gd name="T12" fmla="*/ 1922070939 w 54"/>
                <a:gd name="T13" fmla="*/ 780501827 h 49"/>
                <a:gd name="T14" fmla="*/ 1922070939 w 54"/>
                <a:gd name="T15" fmla="*/ 780501827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3017" name="组合 22"/>
          <p:cNvGrpSpPr/>
          <p:nvPr/>
        </p:nvGrpSpPr>
        <p:grpSpPr bwMode="auto">
          <a:xfrm>
            <a:off x="909638" y="3827463"/>
            <a:ext cx="3236912" cy="692150"/>
            <a:chOff x="0" y="0"/>
            <a:chExt cx="3236673" cy="691684"/>
          </a:xfrm>
        </p:grpSpPr>
        <p:sp>
          <p:nvSpPr>
            <p:cNvPr id="43031" name="Rectangle 634"/>
            <p:cNvSpPr>
              <a:spLocks noChangeArrowheads="1"/>
            </p:cNvSpPr>
            <p:nvPr/>
          </p:nvSpPr>
          <p:spPr bwMode="auto">
            <a:xfrm>
              <a:off x="0" y="0"/>
              <a:ext cx="3236673" cy="691684"/>
            </a:xfrm>
            <a:prstGeom prst="rect">
              <a:avLst/>
            </a:prstGeom>
            <a:solidFill>
              <a:srgbClr val="242D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3032" name="TextBox 707"/>
            <p:cNvSpPr txBox="1">
              <a:spLocks noChangeArrowheads="1"/>
            </p:cNvSpPr>
            <p:nvPr/>
          </p:nvSpPr>
          <p:spPr bwMode="auto">
            <a:xfrm>
              <a:off x="1557222" y="144365"/>
              <a:ext cx="1647703" cy="39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rPr>
                <a:t>输入您的</a:t>
              </a:r>
              <a:r>
                <a:rPr lang="zh-CN" altLang="en-US" sz="2000" b="1">
                  <a:solidFill>
                    <a:srgbClr val="FFFFFF"/>
                  </a:solidFill>
                  <a:latin typeface="微软雅黑" panose="020B0503020204020204" pitchFamily="34" charset="-122"/>
                  <a:ea typeface="微软雅黑" panose="020B0503020204020204" pitchFamily="34" charset="-122"/>
                </a:rPr>
                <a:t>标题</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43033" name="Freeform 71"/>
            <p:cNvSpPr/>
            <p:nvPr/>
          </p:nvSpPr>
          <p:spPr bwMode="auto">
            <a:xfrm>
              <a:off x="273878" y="167337"/>
              <a:ext cx="336550" cy="361950"/>
            </a:xfrm>
            <a:custGeom>
              <a:avLst/>
              <a:gdLst>
                <a:gd name="T0" fmla="*/ 1840575123 w 40"/>
                <a:gd name="T1" fmla="*/ 1275360286 h 43"/>
                <a:gd name="T2" fmla="*/ 2123739879 w 40"/>
                <a:gd name="T3" fmla="*/ 708529751 h 43"/>
                <a:gd name="T4" fmla="*/ 1415823781 w 40"/>
                <a:gd name="T5" fmla="*/ 0 h 43"/>
                <a:gd name="T6" fmla="*/ 707916098 w 40"/>
                <a:gd name="T7" fmla="*/ 708529751 h 43"/>
                <a:gd name="T8" fmla="*/ 991080854 w 40"/>
                <a:gd name="T9" fmla="*/ 1275360286 h 43"/>
                <a:gd name="T10" fmla="*/ 0 w 40"/>
                <a:gd name="T11" fmla="*/ 2147483646 h 43"/>
                <a:gd name="T12" fmla="*/ 2147483646 w 40"/>
                <a:gd name="T13" fmla="*/ 2147483646 h 43"/>
                <a:gd name="T14" fmla="*/ 1840575123 w 40"/>
                <a:gd name="T15" fmla="*/ 127536028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3018" name="组合 26"/>
          <p:cNvGrpSpPr/>
          <p:nvPr/>
        </p:nvGrpSpPr>
        <p:grpSpPr bwMode="auto">
          <a:xfrm>
            <a:off x="4397375" y="3827463"/>
            <a:ext cx="3236913" cy="692150"/>
            <a:chOff x="0" y="0"/>
            <a:chExt cx="3236673" cy="691684"/>
          </a:xfrm>
        </p:grpSpPr>
        <p:sp>
          <p:nvSpPr>
            <p:cNvPr id="43028" name="Rectangle 635"/>
            <p:cNvSpPr>
              <a:spLocks noChangeArrowheads="1"/>
            </p:cNvSpPr>
            <p:nvPr/>
          </p:nvSpPr>
          <p:spPr bwMode="auto">
            <a:xfrm>
              <a:off x="0" y="0"/>
              <a:ext cx="3236673" cy="69168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3029" name="TextBox 707"/>
            <p:cNvSpPr txBox="1">
              <a:spLocks noChangeArrowheads="1"/>
            </p:cNvSpPr>
            <p:nvPr/>
          </p:nvSpPr>
          <p:spPr bwMode="auto">
            <a:xfrm>
              <a:off x="1520712" y="149125"/>
              <a:ext cx="1646116" cy="39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rPr>
                <a:t>输入您的</a:t>
              </a:r>
              <a:r>
                <a:rPr lang="zh-CN" altLang="en-US" sz="2000" b="1">
                  <a:solidFill>
                    <a:srgbClr val="FFFFFF"/>
                  </a:solidFill>
                  <a:latin typeface="微软雅黑" panose="020B0503020204020204" pitchFamily="34" charset="-122"/>
                  <a:ea typeface="微软雅黑" panose="020B0503020204020204" pitchFamily="34" charset="-122"/>
                </a:rPr>
                <a:t>标题</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43030" name="Freeform 70"/>
            <p:cNvSpPr/>
            <p:nvPr/>
          </p:nvSpPr>
          <p:spPr bwMode="auto">
            <a:xfrm>
              <a:off x="215627" y="166113"/>
              <a:ext cx="506413" cy="379413"/>
            </a:xfrm>
            <a:custGeom>
              <a:avLst/>
              <a:gdLst>
                <a:gd name="T0" fmla="*/ 2137121942 w 60"/>
                <a:gd name="T1" fmla="*/ 0 h 45"/>
                <a:gd name="T2" fmla="*/ 0 w 60"/>
                <a:gd name="T3" fmla="*/ 1421770119 h 45"/>
                <a:gd name="T4" fmla="*/ 1068556751 w 60"/>
                <a:gd name="T5" fmla="*/ 2147483646 h 45"/>
                <a:gd name="T6" fmla="*/ 641135738 w 60"/>
                <a:gd name="T7" fmla="*/ 2147483646 h 45"/>
                <a:gd name="T8" fmla="*/ 1424742334 w 60"/>
                <a:gd name="T9" fmla="*/ 2147483646 h 45"/>
                <a:gd name="T10" fmla="*/ 2137121942 w 60"/>
                <a:gd name="T11" fmla="*/ 2147483646 h 45"/>
                <a:gd name="T12" fmla="*/ 2147483646 w 60"/>
                <a:gd name="T13" fmla="*/ 1421770119 h 45"/>
                <a:gd name="T14" fmla="*/ 2137121942 w 60"/>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5">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3019" name="矩形 1"/>
          <p:cNvSpPr>
            <a:spLocks noChangeArrowheads="1"/>
          </p:cNvSpPr>
          <p:nvPr/>
        </p:nvSpPr>
        <p:spPr bwMode="auto">
          <a:xfrm>
            <a:off x="831850" y="4691063"/>
            <a:ext cx="3236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en-US" altLang="zh-CN" sz="1200">
              <a:latin typeface="微软雅黑" panose="020B0503020204020204" pitchFamily="34" charset="-122"/>
              <a:ea typeface="微软雅黑" panose="020B0503020204020204" pitchFamily="34" charset="-122"/>
            </a:endParaRPr>
          </a:p>
        </p:txBody>
      </p:sp>
      <p:sp>
        <p:nvSpPr>
          <p:cNvPr id="43020" name="矩形 1"/>
          <p:cNvSpPr>
            <a:spLocks noChangeArrowheads="1"/>
          </p:cNvSpPr>
          <p:nvPr/>
        </p:nvSpPr>
        <p:spPr bwMode="auto">
          <a:xfrm>
            <a:off x="4310063" y="2387600"/>
            <a:ext cx="3236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en-US" altLang="zh-CN" sz="1200">
              <a:latin typeface="微软雅黑" panose="020B0503020204020204" pitchFamily="34" charset="-122"/>
              <a:ea typeface="微软雅黑" panose="020B0503020204020204" pitchFamily="34" charset="-122"/>
            </a:endParaRPr>
          </a:p>
        </p:txBody>
      </p:sp>
      <p:sp>
        <p:nvSpPr>
          <p:cNvPr id="43021" name="矩形 1"/>
          <p:cNvSpPr>
            <a:spLocks noChangeArrowheads="1"/>
          </p:cNvSpPr>
          <p:nvPr/>
        </p:nvSpPr>
        <p:spPr bwMode="auto">
          <a:xfrm>
            <a:off x="4300538" y="4656138"/>
            <a:ext cx="32353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en-US" altLang="zh-CN" sz="1200">
              <a:latin typeface="微软雅黑" panose="020B0503020204020204" pitchFamily="34" charset="-122"/>
              <a:ea typeface="微软雅黑" panose="020B0503020204020204" pitchFamily="34" charset="-122"/>
            </a:endParaRPr>
          </a:p>
        </p:txBody>
      </p:sp>
      <p:sp>
        <p:nvSpPr>
          <p:cNvPr id="43022" name="矩形 1"/>
          <p:cNvSpPr>
            <a:spLocks noChangeArrowheads="1"/>
          </p:cNvSpPr>
          <p:nvPr/>
        </p:nvSpPr>
        <p:spPr bwMode="auto">
          <a:xfrm>
            <a:off x="7810500" y="4656138"/>
            <a:ext cx="32353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en-US" altLang="zh-CN" sz="1200">
              <a:latin typeface="微软雅黑" panose="020B0503020204020204" pitchFamily="34" charset="-122"/>
              <a:ea typeface="微软雅黑" panose="020B0503020204020204" pitchFamily="34" charset="-122"/>
            </a:endParaRPr>
          </a:p>
        </p:txBody>
      </p:sp>
      <p:sp>
        <p:nvSpPr>
          <p:cNvPr id="43023" name="矩形 1"/>
          <p:cNvSpPr>
            <a:spLocks noChangeArrowheads="1"/>
          </p:cNvSpPr>
          <p:nvPr/>
        </p:nvSpPr>
        <p:spPr bwMode="auto">
          <a:xfrm>
            <a:off x="7810500" y="2393950"/>
            <a:ext cx="3235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en-US" altLang="zh-CN" sz="1200">
              <a:latin typeface="微软雅黑" panose="020B0503020204020204" pitchFamily="34" charset="-122"/>
              <a:ea typeface="微软雅黑" panose="020B0503020204020204" pitchFamily="34" charset="-122"/>
            </a:endParaRPr>
          </a:p>
        </p:txBody>
      </p:sp>
      <p:grpSp>
        <p:nvGrpSpPr>
          <p:cNvPr id="43024" name="组合 35"/>
          <p:cNvGrpSpPr/>
          <p:nvPr/>
        </p:nvGrpSpPr>
        <p:grpSpPr bwMode="auto">
          <a:xfrm>
            <a:off x="7913688" y="3827463"/>
            <a:ext cx="3265487" cy="692150"/>
            <a:chOff x="0" y="0"/>
            <a:chExt cx="3265073" cy="691684"/>
          </a:xfrm>
        </p:grpSpPr>
        <p:sp>
          <p:nvSpPr>
            <p:cNvPr id="43025" name="Rectangle 636"/>
            <p:cNvSpPr>
              <a:spLocks noChangeArrowheads="1"/>
            </p:cNvSpPr>
            <p:nvPr/>
          </p:nvSpPr>
          <p:spPr bwMode="auto">
            <a:xfrm>
              <a:off x="0" y="0"/>
              <a:ext cx="3236673" cy="691684"/>
            </a:xfrm>
            <a:prstGeom prst="rect">
              <a:avLst/>
            </a:prstGeom>
            <a:solidFill>
              <a:srgbClr val="6EA0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3026" name="TextBox 707"/>
            <p:cNvSpPr txBox="1">
              <a:spLocks noChangeArrowheads="1"/>
            </p:cNvSpPr>
            <p:nvPr/>
          </p:nvSpPr>
          <p:spPr bwMode="auto">
            <a:xfrm>
              <a:off x="1619045" y="166575"/>
              <a:ext cx="1646028" cy="39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rPr>
                <a:t>输入您的</a:t>
              </a:r>
              <a:r>
                <a:rPr lang="zh-CN" altLang="en-US" sz="2000" b="1">
                  <a:solidFill>
                    <a:srgbClr val="FFFFFF"/>
                  </a:solidFill>
                  <a:latin typeface="微软雅黑" panose="020B0503020204020204" pitchFamily="34" charset="-122"/>
                  <a:ea typeface="微软雅黑" panose="020B0503020204020204" pitchFamily="34" charset="-122"/>
                </a:rPr>
                <a:t>标题</a:t>
              </a:r>
              <a:endParaRPr lang="zh-CN" altLang="en-US" sz="3200" b="1">
                <a:solidFill>
                  <a:srgbClr val="FFFFFF"/>
                </a:solidFill>
                <a:latin typeface="微软雅黑" panose="020B0503020204020204" pitchFamily="34" charset="-122"/>
                <a:ea typeface="微软雅黑" panose="020B0503020204020204" pitchFamily="34" charset="-122"/>
              </a:endParaRPr>
            </a:p>
          </p:txBody>
        </p:sp>
        <p:pic>
          <p:nvPicPr>
            <p:cNvPr id="43027" name="图片 38"/>
            <p:cNvPicPr>
              <a:picLocks noChangeAspect="1" noChangeArrowheads="1"/>
            </p:cNvPicPr>
            <p:nvPr/>
          </p:nvPicPr>
          <p:blipFill>
            <a:blip r:embed="rId6" cstate="email"/>
            <a:srcRect/>
            <a:stretch>
              <a:fillRect/>
            </a:stretch>
          </p:blipFill>
          <p:spPr bwMode="auto">
            <a:xfrm>
              <a:off x="143062" y="57418"/>
              <a:ext cx="566977" cy="5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3000">
    <p:wipe/>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4034"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4035"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6" name="组合 3"/>
          <p:cNvGrpSpPr/>
          <p:nvPr/>
        </p:nvGrpSpPr>
        <p:grpSpPr bwMode="auto">
          <a:xfrm>
            <a:off x="1889125" y="5145088"/>
            <a:ext cx="1228725" cy="582612"/>
            <a:chOff x="0" y="0"/>
            <a:chExt cx="1230103" cy="582879"/>
          </a:xfrm>
        </p:grpSpPr>
        <p:sp>
          <p:nvSpPr>
            <p:cNvPr id="44080" name="Freeform 77"/>
            <p:cNvSpPr/>
            <p:nvPr/>
          </p:nvSpPr>
          <p:spPr bwMode="auto">
            <a:xfrm>
              <a:off x="0" y="0"/>
              <a:ext cx="1230103" cy="582879"/>
            </a:xfrm>
            <a:custGeom>
              <a:avLst/>
              <a:gdLst>
                <a:gd name="T0" fmla="*/ 2147483646 w 137"/>
                <a:gd name="T1" fmla="*/ 2147483646 h 64"/>
                <a:gd name="T2" fmla="*/ 2147483646 w 137"/>
                <a:gd name="T3" fmla="*/ 2147483646 h 64"/>
                <a:gd name="T4" fmla="*/ 2147483646 w 137"/>
                <a:gd name="T5" fmla="*/ 0 h 64"/>
                <a:gd name="T6" fmla="*/ 0 w 137"/>
                <a:gd name="T7" fmla="*/ 2147483646 h 64"/>
                <a:gd name="T8" fmla="*/ 0 w 137"/>
                <a:gd name="T9" fmla="*/ 2147483646 h 64"/>
                <a:gd name="T10" fmla="*/ 2147483646 w 137"/>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64">
                  <a:moveTo>
                    <a:pt x="137" y="64"/>
                  </a:moveTo>
                  <a:cubicBezTo>
                    <a:pt x="137" y="63"/>
                    <a:pt x="137" y="62"/>
                    <a:pt x="137" y="61"/>
                  </a:cubicBezTo>
                  <a:cubicBezTo>
                    <a:pt x="137" y="28"/>
                    <a:pt x="107" y="0"/>
                    <a:pt x="69" y="0"/>
                  </a:cubicBezTo>
                  <a:cubicBezTo>
                    <a:pt x="31" y="0"/>
                    <a:pt x="0" y="28"/>
                    <a:pt x="0" y="61"/>
                  </a:cubicBezTo>
                  <a:cubicBezTo>
                    <a:pt x="0" y="62"/>
                    <a:pt x="0" y="63"/>
                    <a:pt x="0" y="64"/>
                  </a:cubicBezTo>
                  <a:lnTo>
                    <a:pt x="137" y="64"/>
                  </a:lnTo>
                  <a:close/>
                </a:path>
              </a:pathLst>
            </a:custGeom>
            <a:solidFill>
              <a:srgbClr val="E3A7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81" name="Freeform 78"/>
            <p:cNvSpPr/>
            <p:nvPr/>
          </p:nvSpPr>
          <p:spPr bwMode="auto">
            <a:xfrm>
              <a:off x="548816" y="0"/>
              <a:ext cx="681287" cy="582879"/>
            </a:xfrm>
            <a:custGeom>
              <a:avLst/>
              <a:gdLst>
                <a:gd name="T0" fmla="*/ 642865999 w 76"/>
                <a:gd name="T1" fmla="*/ 0 h 64"/>
                <a:gd name="T2" fmla="*/ 0 w 76"/>
                <a:gd name="T3" fmla="*/ 82941860 h 64"/>
                <a:gd name="T4" fmla="*/ 2147483646 w 76"/>
                <a:gd name="T5" fmla="*/ 2147483646 h 64"/>
                <a:gd name="T6" fmla="*/ 2147483646 w 76"/>
                <a:gd name="T7" fmla="*/ 2147483646 h 64"/>
                <a:gd name="T8" fmla="*/ 2147483646 w 76"/>
                <a:gd name="T9" fmla="*/ 2147483646 h 64"/>
                <a:gd name="T10" fmla="*/ 2147483646 w 76"/>
                <a:gd name="T11" fmla="*/ 2147483646 h 64"/>
                <a:gd name="T12" fmla="*/ 642865999 w 76"/>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64">
                  <a:moveTo>
                    <a:pt x="8" y="0"/>
                  </a:moveTo>
                  <a:cubicBezTo>
                    <a:pt x="5" y="0"/>
                    <a:pt x="3" y="1"/>
                    <a:pt x="0" y="1"/>
                  </a:cubicBezTo>
                  <a:cubicBezTo>
                    <a:pt x="34" y="4"/>
                    <a:pt x="61" y="30"/>
                    <a:pt x="61" y="61"/>
                  </a:cubicBezTo>
                  <a:cubicBezTo>
                    <a:pt x="61" y="62"/>
                    <a:pt x="61" y="63"/>
                    <a:pt x="61" y="64"/>
                  </a:cubicBezTo>
                  <a:cubicBezTo>
                    <a:pt x="76" y="64"/>
                    <a:pt x="76" y="64"/>
                    <a:pt x="76" y="64"/>
                  </a:cubicBezTo>
                  <a:cubicBezTo>
                    <a:pt x="76" y="63"/>
                    <a:pt x="76" y="62"/>
                    <a:pt x="76" y="61"/>
                  </a:cubicBezTo>
                  <a:cubicBezTo>
                    <a:pt x="76" y="28"/>
                    <a:pt x="46" y="0"/>
                    <a:pt x="8" y="0"/>
                  </a:cubicBezTo>
                  <a:close/>
                </a:path>
              </a:pathLst>
            </a:custGeom>
            <a:solidFill>
              <a:srgbClr val="C1811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082" name="组合 6"/>
            <p:cNvGrpSpPr/>
            <p:nvPr/>
          </p:nvGrpSpPr>
          <p:grpSpPr bwMode="auto">
            <a:xfrm>
              <a:off x="181677" y="181677"/>
              <a:ext cx="681289" cy="283871"/>
              <a:chOff x="0" y="0"/>
              <a:chExt cx="681289" cy="283871"/>
            </a:xfrm>
          </p:grpSpPr>
          <p:sp>
            <p:nvSpPr>
              <p:cNvPr id="44083" name="Freeform 85"/>
              <p:cNvSpPr/>
              <p:nvPr/>
            </p:nvSpPr>
            <p:spPr bwMode="auto">
              <a:xfrm>
                <a:off x="0" y="0"/>
                <a:ext cx="124904" cy="283871"/>
              </a:xfrm>
              <a:custGeom>
                <a:avLst/>
                <a:gdLst>
                  <a:gd name="T0" fmla="*/ 636778435 w 14"/>
                  <a:gd name="T1" fmla="*/ 0 h 31"/>
                  <a:gd name="T2" fmla="*/ 636778435 w 14"/>
                  <a:gd name="T3" fmla="*/ 586971971 h 31"/>
                  <a:gd name="T4" fmla="*/ 1034758266 w 14"/>
                  <a:gd name="T5" fmla="*/ 586971971 h 31"/>
                  <a:gd name="T6" fmla="*/ 1034758266 w 14"/>
                  <a:gd name="T7" fmla="*/ 754675632 h 31"/>
                  <a:gd name="T8" fmla="*/ 636778435 w 14"/>
                  <a:gd name="T9" fmla="*/ 754675632 h 31"/>
                  <a:gd name="T10" fmla="*/ 636778435 w 14"/>
                  <a:gd name="T11" fmla="*/ 2012471405 h 31"/>
                  <a:gd name="T12" fmla="*/ 716369049 w 14"/>
                  <a:gd name="T13" fmla="*/ 2147483646 h 31"/>
                  <a:gd name="T14" fmla="*/ 795968583 w 14"/>
                  <a:gd name="T15" fmla="*/ 2147483646 h 31"/>
                  <a:gd name="T16" fmla="*/ 955167653 w 14"/>
                  <a:gd name="T17" fmla="*/ 2147483646 h 31"/>
                  <a:gd name="T18" fmla="*/ 1034758266 w 14"/>
                  <a:gd name="T19" fmla="*/ 2147483646 h 31"/>
                  <a:gd name="T20" fmla="*/ 1114357801 w 14"/>
                  <a:gd name="T21" fmla="*/ 2147483646 h 31"/>
                  <a:gd name="T22" fmla="*/ 875568118 w 14"/>
                  <a:gd name="T23" fmla="*/ 2147483646 h 31"/>
                  <a:gd name="T24" fmla="*/ 636778435 w 14"/>
                  <a:gd name="T25" fmla="*/ 2147483646 h 31"/>
                  <a:gd name="T26" fmla="*/ 477579366 w 14"/>
                  <a:gd name="T27" fmla="*/ 2147483646 h 31"/>
                  <a:gd name="T28" fmla="*/ 318389218 w 14"/>
                  <a:gd name="T29" fmla="*/ 2147483646 h 31"/>
                  <a:gd name="T30" fmla="*/ 318389218 w 14"/>
                  <a:gd name="T31" fmla="*/ 2096323235 h 31"/>
                  <a:gd name="T32" fmla="*/ 318389218 w 14"/>
                  <a:gd name="T33" fmla="*/ 754675632 h 31"/>
                  <a:gd name="T34" fmla="*/ 0 w 14"/>
                  <a:gd name="T35" fmla="*/ 754675632 h 31"/>
                  <a:gd name="T36" fmla="*/ 0 w 14"/>
                  <a:gd name="T37" fmla="*/ 670823802 h 31"/>
                  <a:gd name="T38" fmla="*/ 238789683 w 14"/>
                  <a:gd name="T39" fmla="*/ 503120140 h 31"/>
                  <a:gd name="T40" fmla="*/ 477579366 w 14"/>
                  <a:gd name="T41" fmla="*/ 251555492 h 31"/>
                  <a:gd name="T42" fmla="*/ 557178901 w 14"/>
                  <a:gd name="T43" fmla="*/ 0 h 31"/>
                  <a:gd name="T44" fmla="*/ 636778435 w 14"/>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31">
                    <a:moveTo>
                      <a:pt x="8" y="0"/>
                    </a:moveTo>
                    <a:cubicBezTo>
                      <a:pt x="8" y="7"/>
                      <a:pt x="8" y="7"/>
                      <a:pt x="8" y="7"/>
                    </a:cubicBezTo>
                    <a:cubicBezTo>
                      <a:pt x="13" y="7"/>
                      <a:pt x="13" y="7"/>
                      <a:pt x="13" y="7"/>
                    </a:cubicBezTo>
                    <a:cubicBezTo>
                      <a:pt x="13" y="9"/>
                      <a:pt x="13" y="9"/>
                      <a:pt x="13" y="9"/>
                    </a:cubicBezTo>
                    <a:cubicBezTo>
                      <a:pt x="8" y="9"/>
                      <a:pt x="8" y="9"/>
                      <a:pt x="8" y="9"/>
                    </a:cubicBezTo>
                    <a:cubicBezTo>
                      <a:pt x="8" y="24"/>
                      <a:pt x="8" y="24"/>
                      <a:pt x="8" y="24"/>
                    </a:cubicBezTo>
                    <a:cubicBezTo>
                      <a:pt x="8" y="26"/>
                      <a:pt x="8" y="27"/>
                      <a:pt x="9" y="27"/>
                    </a:cubicBezTo>
                    <a:cubicBezTo>
                      <a:pt x="9" y="28"/>
                      <a:pt x="10" y="28"/>
                      <a:pt x="10" y="28"/>
                    </a:cubicBezTo>
                    <a:cubicBezTo>
                      <a:pt x="11" y="28"/>
                      <a:pt x="11" y="28"/>
                      <a:pt x="12" y="27"/>
                    </a:cubicBezTo>
                    <a:cubicBezTo>
                      <a:pt x="12" y="27"/>
                      <a:pt x="13" y="26"/>
                      <a:pt x="13" y="26"/>
                    </a:cubicBezTo>
                    <a:cubicBezTo>
                      <a:pt x="14" y="26"/>
                      <a:pt x="14" y="26"/>
                      <a:pt x="14" y="26"/>
                    </a:cubicBezTo>
                    <a:cubicBezTo>
                      <a:pt x="13" y="27"/>
                      <a:pt x="13" y="29"/>
                      <a:pt x="11" y="29"/>
                    </a:cubicBezTo>
                    <a:cubicBezTo>
                      <a:pt x="10" y="30"/>
                      <a:pt x="9" y="31"/>
                      <a:pt x="8" y="31"/>
                    </a:cubicBezTo>
                    <a:cubicBezTo>
                      <a:pt x="7" y="31"/>
                      <a:pt x="7" y="30"/>
                      <a:pt x="6" y="30"/>
                    </a:cubicBezTo>
                    <a:cubicBezTo>
                      <a:pt x="5" y="30"/>
                      <a:pt x="5" y="29"/>
                      <a:pt x="4"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6" y="3"/>
                    </a:cubicBezTo>
                    <a:cubicBezTo>
                      <a:pt x="6" y="3"/>
                      <a:pt x="6" y="2"/>
                      <a:pt x="7" y="0"/>
                    </a:cubicBezTo>
                    <a:lnTo>
                      <a:pt x="8"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84" name="Freeform 86"/>
              <p:cNvSpPr>
                <a:spLocks noEditPoints="1"/>
              </p:cNvSpPr>
              <p:nvPr/>
            </p:nvSpPr>
            <p:spPr bwMode="auto">
              <a:xfrm>
                <a:off x="143827" y="64345"/>
                <a:ext cx="170323" cy="219526"/>
              </a:xfrm>
              <a:custGeom>
                <a:avLst/>
                <a:gdLst>
                  <a:gd name="T0" fmla="*/ 241078760 w 19"/>
                  <a:gd name="T1" fmla="*/ 752992474 h 24"/>
                  <a:gd name="T2" fmla="*/ 482157520 w 19"/>
                  <a:gd name="T3" fmla="*/ 1422327248 h 24"/>
                  <a:gd name="T4" fmla="*/ 964315040 w 19"/>
                  <a:gd name="T5" fmla="*/ 1673318641 h 24"/>
                  <a:gd name="T6" fmla="*/ 1285759363 w 19"/>
                  <a:gd name="T7" fmla="*/ 1589651794 h 24"/>
                  <a:gd name="T8" fmla="*/ 1446481524 w 19"/>
                  <a:gd name="T9" fmla="*/ 1171326708 h 24"/>
                  <a:gd name="T10" fmla="*/ 1526838123 w 19"/>
                  <a:gd name="T11" fmla="*/ 1254993554 h 24"/>
                  <a:gd name="T12" fmla="*/ 1285759363 w 19"/>
                  <a:gd name="T13" fmla="*/ 1756985488 h 24"/>
                  <a:gd name="T14" fmla="*/ 803601843 w 19"/>
                  <a:gd name="T15" fmla="*/ 2007986028 h 24"/>
                  <a:gd name="T16" fmla="*/ 241078760 w 19"/>
                  <a:gd name="T17" fmla="*/ 1756985488 h 24"/>
                  <a:gd name="T18" fmla="*/ 0 w 19"/>
                  <a:gd name="T19" fmla="*/ 1003993014 h 24"/>
                  <a:gd name="T20" fmla="*/ 241078760 w 19"/>
                  <a:gd name="T21" fmla="*/ 251000540 h 24"/>
                  <a:gd name="T22" fmla="*/ 803601843 w 19"/>
                  <a:gd name="T23" fmla="*/ 0 h 24"/>
                  <a:gd name="T24" fmla="*/ 1366115961 w 19"/>
                  <a:gd name="T25" fmla="*/ 167333694 h 24"/>
                  <a:gd name="T26" fmla="*/ 1526838123 w 19"/>
                  <a:gd name="T27" fmla="*/ 752992474 h 24"/>
                  <a:gd name="T28" fmla="*/ 241078760 w 19"/>
                  <a:gd name="T29" fmla="*/ 752992474 h 24"/>
                  <a:gd name="T30" fmla="*/ 241078760 w 19"/>
                  <a:gd name="T31" fmla="*/ 669325627 h 24"/>
                  <a:gd name="T32" fmla="*/ 1125037201 w 19"/>
                  <a:gd name="T33" fmla="*/ 669325627 h 24"/>
                  <a:gd name="T34" fmla="*/ 1044680603 w 19"/>
                  <a:gd name="T35" fmla="*/ 418334234 h 24"/>
                  <a:gd name="T36" fmla="*/ 964315040 w 19"/>
                  <a:gd name="T37" fmla="*/ 167333694 h 24"/>
                  <a:gd name="T38" fmla="*/ 723236280 w 19"/>
                  <a:gd name="T39" fmla="*/ 167333694 h 24"/>
                  <a:gd name="T40" fmla="*/ 401800921 w 19"/>
                  <a:gd name="T41" fmla="*/ 251000540 h 24"/>
                  <a:gd name="T42" fmla="*/ 241078760 w 19"/>
                  <a:gd name="T43" fmla="*/ 66932562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4">
                    <a:moveTo>
                      <a:pt x="3" y="9"/>
                    </a:moveTo>
                    <a:cubicBezTo>
                      <a:pt x="3" y="12"/>
                      <a:pt x="4" y="15"/>
                      <a:pt x="6" y="17"/>
                    </a:cubicBezTo>
                    <a:cubicBezTo>
                      <a:pt x="7" y="19"/>
                      <a:pt x="9" y="20"/>
                      <a:pt x="12" y="20"/>
                    </a:cubicBezTo>
                    <a:cubicBezTo>
                      <a:pt x="13" y="20"/>
                      <a:pt x="14" y="20"/>
                      <a:pt x="16" y="19"/>
                    </a:cubicBezTo>
                    <a:cubicBezTo>
                      <a:pt x="17" y="18"/>
                      <a:pt x="18" y="16"/>
                      <a:pt x="18" y="14"/>
                    </a:cubicBezTo>
                    <a:cubicBezTo>
                      <a:pt x="19" y="15"/>
                      <a:pt x="19" y="15"/>
                      <a:pt x="19" y="15"/>
                    </a:cubicBezTo>
                    <a:cubicBezTo>
                      <a:pt x="19" y="17"/>
                      <a:pt x="18" y="19"/>
                      <a:pt x="16" y="21"/>
                    </a:cubicBezTo>
                    <a:cubicBezTo>
                      <a:pt x="14" y="23"/>
                      <a:pt x="12" y="24"/>
                      <a:pt x="10" y="24"/>
                    </a:cubicBezTo>
                    <a:cubicBezTo>
                      <a:pt x="7" y="24"/>
                      <a:pt x="5" y="23"/>
                      <a:pt x="3" y="21"/>
                    </a:cubicBezTo>
                    <a:cubicBezTo>
                      <a:pt x="1" y="19"/>
                      <a:pt x="0" y="16"/>
                      <a:pt x="0" y="12"/>
                    </a:cubicBezTo>
                    <a:cubicBezTo>
                      <a:pt x="0" y="8"/>
                      <a:pt x="1" y="5"/>
                      <a:pt x="3" y="3"/>
                    </a:cubicBezTo>
                    <a:cubicBezTo>
                      <a:pt x="5" y="1"/>
                      <a:pt x="7" y="0"/>
                      <a:pt x="10" y="0"/>
                    </a:cubicBezTo>
                    <a:cubicBezTo>
                      <a:pt x="13" y="0"/>
                      <a:pt x="15" y="1"/>
                      <a:pt x="17" y="2"/>
                    </a:cubicBezTo>
                    <a:cubicBezTo>
                      <a:pt x="18" y="4"/>
                      <a:pt x="19" y="6"/>
                      <a:pt x="19" y="9"/>
                    </a:cubicBezTo>
                    <a:lnTo>
                      <a:pt x="3" y="9"/>
                    </a:lnTo>
                    <a:close/>
                    <a:moveTo>
                      <a:pt x="3" y="8"/>
                    </a:moveTo>
                    <a:cubicBezTo>
                      <a:pt x="14" y="8"/>
                      <a:pt x="14" y="8"/>
                      <a:pt x="14" y="8"/>
                    </a:cubicBezTo>
                    <a:cubicBezTo>
                      <a:pt x="14" y="6"/>
                      <a:pt x="14" y="5"/>
                      <a:pt x="13" y="5"/>
                    </a:cubicBezTo>
                    <a:cubicBezTo>
                      <a:pt x="13" y="4"/>
                      <a:pt x="12" y="3"/>
                      <a:pt x="12" y="2"/>
                    </a:cubicBezTo>
                    <a:cubicBezTo>
                      <a:pt x="11" y="2"/>
                      <a:pt x="10" y="2"/>
                      <a:pt x="9" y="2"/>
                    </a:cubicBezTo>
                    <a:cubicBezTo>
                      <a:pt x="8" y="2"/>
                      <a:pt x="6" y="2"/>
                      <a:pt x="5" y="3"/>
                    </a:cubicBezTo>
                    <a:cubicBezTo>
                      <a:pt x="4" y="4"/>
                      <a:pt x="4" y="6"/>
                      <a:pt x="3" y="8"/>
                    </a:cubicBez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85" name="Freeform 87"/>
              <p:cNvSpPr/>
              <p:nvPr/>
            </p:nvSpPr>
            <p:spPr bwMode="auto">
              <a:xfrm>
                <a:off x="329289" y="64345"/>
                <a:ext cx="227096" cy="208172"/>
              </a:xfrm>
              <a:custGeom>
                <a:avLst/>
                <a:gdLst>
                  <a:gd name="T0" fmla="*/ 0 w 25"/>
                  <a:gd name="T1" fmla="*/ 0 h 23"/>
                  <a:gd name="T2" fmla="*/ 907675460 w 25"/>
                  <a:gd name="T3" fmla="*/ 0 h 23"/>
                  <a:gd name="T4" fmla="*/ 907675460 w 25"/>
                  <a:gd name="T5" fmla="*/ 81920207 h 23"/>
                  <a:gd name="T6" fmla="*/ 825157858 w 25"/>
                  <a:gd name="T7" fmla="*/ 163840415 h 23"/>
                  <a:gd name="T8" fmla="*/ 742649339 w 25"/>
                  <a:gd name="T9" fmla="*/ 245760622 h 23"/>
                  <a:gd name="T10" fmla="*/ 825157858 w 25"/>
                  <a:gd name="T11" fmla="*/ 327680830 h 23"/>
                  <a:gd name="T12" fmla="*/ 907675460 w 25"/>
                  <a:gd name="T13" fmla="*/ 491521245 h 23"/>
                  <a:gd name="T14" fmla="*/ 1072710666 w 25"/>
                  <a:gd name="T15" fmla="*/ 655361660 h 23"/>
                  <a:gd name="T16" fmla="*/ 1155228268 w 25"/>
                  <a:gd name="T17" fmla="*/ 491521245 h 23"/>
                  <a:gd name="T18" fmla="*/ 1320254389 w 25"/>
                  <a:gd name="T19" fmla="*/ 245760622 h 23"/>
                  <a:gd name="T20" fmla="*/ 1320254389 w 25"/>
                  <a:gd name="T21" fmla="*/ 163840415 h 23"/>
                  <a:gd name="T22" fmla="*/ 1155228268 w 25"/>
                  <a:gd name="T23" fmla="*/ 81920207 h 23"/>
                  <a:gd name="T24" fmla="*/ 1155228268 w 25"/>
                  <a:gd name="T25" fmla="*/ 0 h 23"/>
                  <a:gd name="T26" fmla="*/ 1815350921 w 25"/>
                  <a:gd name="T27" fmla="*/ 0 h 23"/>
                  <a:gd name="T28" fmla="*/ 1815350921 w 25"/>
                  <a:gd name="T29" fmla="*/ 81920207 h 23"/>
                  <a:gd name="T30" fmla="*/ 1650324800 w 25"/>
                  <a:gd name="T31" fmla="*/ 163840415 h 23"/>
                  <a:gd name="T32" fmla="*/ 1402771992 w 25"/>
                  <a:gd name="T33" fmla="*/ 491521245 h 23"/>
                  <a:gd name="T34" fmla="*/ 1155228268 w 25"/>
                  <a:gd name="T35" fmla="*/ 819202075 h 23"/>
                  <a:gd name="T36" fmla="*/ 1567807197 w 25"/>
                  <a:gd name="T37" fmla="*/ 1474554684 h 23"/>
                  <a:gd name="T38" fmla="*/ 1815350921 w 25"/>
                  <a:gd name="T39" fmla="*/ 1802235514 h 23"/>
                  <a:gd name="T40" fmla="*/ 2062903729 w 25"/>
                  <a:gd name="T41" fmla="*/ 1802235514 h 23"/>
                  <a:gd name="T42" fmla="*/ 2062903729 w 25"/>
                  <a:gd name="T43" fmla="*/ 1884155721 h 23"/>
                  <a:gd name="T44" fmla="*/ 1155228268 w 25"/>
                  <a:gd name="T45" fmla="*/ 1884155721 h 23"/>
                  <a:gd name="T46" fmla="*/ 1155228268 w 25"/>
                  <a:gd name="T47" fmla="*/ 1802235514 h 23"/>
                  <a:gd name="T48" fmla="*/ 1320254389 w 25"/>
                  <a:gd name="T49" fmla="*/ 1802235514 h 23"/>
                  <a:gd name="T50" fmla="*/ 1320254389 w 25"/>
                  <a:gd name="T51" fmla="*/ 1720315306 h 23"/>
                  <a:gd name="T52" fmla="*/ 1155228268 w 25"/>
                  <a:gd name="T53" fmla="*/ 1474554684 h 23"/>
                  <a:gd name="T54" fmla="*/ 907675460 w 25"/>
                  <a:gd name="T55" fmla="*/ 1064953646 h 23"/>
                  <a:gd name="T56" fmla="*/ 577614134 w 25"/>
                  <a:gd name="T57" fmla="*/ 1474554684 h 23"/>
                  <a:gd name="T58" fmla="*/ 495096532 w 25"/>
                  <a:gd name="T59" fmla="*/ 1720315306 h 23"/>
                  <a:gd name="T60" fmla="*/ 495096532 w 25"/>
                  <a:gd name="T61" fmla="*/ 1802235514 h 23"/>
                  <a:gd name="T62" fmla="*/ 660131737 w 25"/>
                  <a:gd name="T63" fmla="*/ 1802235514 h 23"/>
                  <a:gd name="T64" fmla="*/ 660131737 w 25"/>
                  <a:gd name="T65" fmla="*/ 1884155721 h 23"/>
                  <a:gd name="T66" fmla="*/ 0 w 25"/>
                  <a:gd name="T67" fmla="*/ 1884155721 h 23"/>
                  <a:gd name="T68" fmla="*/ 0 w 25"/>
                  <a:gd name="T69" fmla="*/ 1802235514 h 23"/>
                  <a:gd name="T70" fmla="*/ 165035205 w 25"/>
                  <a:gd name="T71" fmla="*/ 1802235514 h 23"/>
                  <a:gd name="T72" fmla="*/ 412578929 w 25"/>
                  <a:gd name="T73" fmla="*/ 1474554684 h 23"/>
                  <a:gd name="T74" fmla="*/ 825157858 w 25"/>
                  <a:gd name="T75" fmla="*/ 983033439 h 23"/>
                  <a:gd name="T76" fmla="*/ 495096532 w 25"/>
                  <a:gd name="T77" fmla="*/ 409601037 h 23"/>
                  <a:gd name="T78" fmla="*/ 247552808 w 25"/>
                  <a:gd name="T79" fmla="*/ 163840415 h 23"/>
                  <a:gd name="T80" fmla="*/ 0 w 25"/>
                  <a:gd name="T81" fmla="*/ 81920207 h 23"/>
                  <a:gd name="T82" fmla="*/ 0 w 25"/>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 h="23">
                    <a:moveTo>
                      <a:pt x="0" y="0"/>
                    </a:moveTo>
                    <a:cubicBezTo>
                      <a:pt x="11" y="0"/>
                      <a:pt x="11" y="0"/>
                      <a:pt x="11" y="0"/>
                    </a:cubicBezTo>
                    <a:cubicBezTo>
                      <a:pt x="11" y="1"/>
                      <a:pt x="11" y="1"/>
                      <a:pt x="11" y="1"/>
                    </a:cubicBezTo>
                    <a:cubicBezTo>
                      <a:pt x="10" y="1"/>
                      <a:pt x="10" y="1"/>
                      <a:pt x="10" y="2"/>
                    </a:cubicBezTo>
                    <a:cubicBezTo>
                      <a:pt x="9" y="2"/>
                      <a:pt x="9" y="2"/>
                      <a:pt x="9" y="3"/>
                    </a:cubicBezTo>
                    <a:cubicBezTo>
                      <a:pt x="9" y="3"/>
                      <a:pt x="9" y="4"/>
                      <a:pt x="10" y="4"/>
                    </a:cubicBezTo>
                    <a:cubicBezTo>
                      <a:pt x="10" y="5"/>
                      <a:pt x="11" y="5"/>
                      <a:pt x="11" y="6"/>
                    </a:cubicBezTo>
                    <a:cubicBezTo>
                      <a:pt x="13" y="8"/>
                      <a:pt x="13" y="8"/>
                      <a:pt x="13" y="8"/>
                    </a:cubicBezTo>
                    <a:cubicBezTo>
                      <a:pt x="14" y="6"/>
                      <a:pt x="14" y="6"/>
                      <a:pt x="14" y="6"/>
                    </a:cubicBezTo>
                    <a:cubicBezTo>
                      <a:pt x="16" y="4"/>
                      <a:pt x="16" y="3"/>
                      <a:pt x="16" y="3"/>
                    </a:cubicBezTo>
                    <a:cubicBezTo>
                      <a:pt x="16" y="2"/>
                      <a:pt x="16" y="2"/>
                      <a:pt x="16" y="2"/>
                    </a:cubicBezTo>
                    <a:cubicBezTo>
                      <a:pt x="15" y="1"/>
                      <a:pt x="15" y="1"/>
                      <a:pt x="14" y="1"/>
                    </a:cubicBezTo>
                    <a:cubicBezTo>
                      <a:pt x="14" y="0"/>
                      <a:pt x="14" y="0"/>
                      <a:pt x="14" y="0"/>
                    </a:cubicBezTo>
                    <a:cubicBezTo>
                      <a:pt x="22" y="0"/>
                      <a:pt x="22" y="0"/>
                      <a:pt x="22" y="0"/>
                    </a:cubicBezTo>
                    <a:cubicBezTo>
                      <a:pt x="22" y="1"/>
                      <a:pt x="22" y="1"/>
                      <a:pt x="22" y="1"/>
                    </a:cubicBezTo>
                    <a:cubicBezTo>
                      <a:pt x="21" y="1"/>
                      <a:pt x="21" y="2"/>
                      <a:pt x="20" y="2"/>
                    </a:cubicBezTo>
                    <a:cubicBezTo>
                      <a:pt x="19" y="3"/>
                      <a:pt x="18" y="4"/>
                      <a:pt x="17" y="6"/>
                    </a:cubicBezTo>
                    <a:cubicBezTo>
                      <a:pt x="14" y="10"/>
                      <a:pt x="14" y="10"/>
                      <a:pt x="14" y="10"/>
                    </a:cubicBezTo>
                    <a:cubicBezTo>
                      <a:pt x="19" y="18"/>
                      <a:pt x="19" y="18"/>
                      <a:pt x="19" y="18"/>
                    </a:cubicBezTo>
                    <a:cubicBezTo>
                      <a:pt x="21" y="20"/>
                      <a:pt x="22" y="21"/>
                      <a:pt x="22" y="22"/>
                    </a:cubicBezTo>
                    <a:cubicBezTo>
                      <a:pt x="23" y="22"/>
                      <a:pt x="24" y="22"/>
                      <a:pt x="25" y="22"/>
                    </a:cubicBezTo>
                    <a:cubicBezTo>
                      <a:pt x="25" y="23"/>
                      <a:pt x="25" y="23"/>
                      <a:pt x="25" y="23"/>
                    </a:cubicBezTo>
                    <a:cubicBezTo>
                      <a:pt x="14" y="23"/>
                      <a:pt x="14" y="23"/>
                      <a:pt x="14" y="23"/>
                    </a:cubicBezTo>
                    <a:cubicBezTo>
                      <a:pt x="14" y="22"/>
                      <a:pt x="14" y="22"/>
                      <a:pt x="14" y="22"/>
                    </a:cubicBezTo>
                    <a:cubicBezTo>
                      <a:pt x="15" y="22"/>
                      <a:pt x="15" y="22"/>
                      <a:pt x="16" y="22"/>
                    </a:cubicBezTo>
                    <a:cubicBezTo>
                      <a:pt x="16" y="22"/>
                      <a:pt x="16" y="21"/>
                      <a:pt x="16" y="21"/>
                    </a:cubicBezTo>
                    <a:cubicBezTo>
                      <a:pt x="16" y="21"/>
                      <a:pt x="15" y="20"/>
                      <a:pt x="14" y="18"/>
                    </a:cubicBezTo>
                    <a:cubicBezTo>
                      <a:pt x="11" y="13"/>
                      <a:pt x="11" y="13"/>
                      <a:pt x="11" y="13"/>
                    </a:cubicBezTo>
                    <a:cubicBezTo>
                      <a:pt x="7" y="18"/>
                      <a:pt x="7" y="18"/>
                      <a:pt x="7" y="18"/>
                    </a:cubicBezTo>
                    <a:cubicBezTo>
                      <a:pt x="6" y="20"/>
                      <a:pt x="6" y="21"/>
                      <a:pt x="6" y="21"/>
                    </a:cubicBezTo>
                    <a:cubicBezTo>
                      <a:pt x="6" y="21"/>
                      <a:pt x="6" y="22"/>
                      <a:pt x="6" y="22"/>
                    </a:cubicBezTo>
                    <a:cubicBezTo>
                      <a:pt x="7" y="22"/>
                      <a:pt x="7" y="22"/>
                      <a:pt x="8" y="22"/>
                    </a:cubicBezTo>
                    <a:cubicBezTo>
                      <a:pt x="8" y="23"/>
                      <a:pt x="8" y="23"/>
                      <a:pt x="8" y="23"/>
                    </a:cubicBezTo>
                    <a:cubicBezTo>
                      <a:pt x="0" y="23"/>
                      <a:pt x="0" y="23"/>
                      <a:pt x="0" y="23"/>
                    </a:cubicBezTo>
                    <a:cubicBezTo>
                      <a:pt x="0" y="22"/>
                      <a:pt x="0" y="22"/>
                      <a:pt x="0" y="22"/>
                    </a:cubicBezTo>
                    <a:cubicBezTo>
                      <a:pt x="1" y="22"/>
                      <a:pt x="2" y="22"/>
                      <a:pt x="2" y="22"/>
                    </a:cubicBezTo>
                    <a:cubicBezTo>
                      <a:pt x="3" y="21"/>
                      <a:pt x="4" y="20"/>
                      <a:pt x="5" y="18"/>
                    </a:cubicBezTo>
                    <a:cubicBezTo>
                      <a:pt x="10" y="12"/>
                      <a:pt x="10" y="12"/>
                      <a:pt x="10" y="12"/>
                    </a:cubicBezTo>
                    <a:cubicBezTo>
                      <a:pt x="6" y="5"/>
                      <a:pt x="6" y="5"/>
                      <a:pt x="6" y="5"/>
                    </a:cubicBezTo>
                    <a:cubicBezTo>
                      <a:pt x="4" y="4"/>
                      <a:pt x="3" y="3"/>
                      <a:pt x="3" y="2"/>
                    </a:cubicBezTo>
                    <a:cubicBezTo>
                      <a:pt x="2" y="2"/>
                      <a:pt x="1" y="1"/>
                      <a:pt x="0" y="1"/>
                    </a:cubicBezTo>
                    <a:lnTo>
                      <a:pt x="0"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86" name="Freeform 88"/>
              <p:cNvSpPr/>
              <p:nvPr/>
            </p:nvSpPr>
            <p:spPr bwMode="auto">
              <a:xfrm>
                <a:off x="563955" y="0"/>
                <a:ext cx="117334" cy="283871"/>
              </a:xfrm>
              <a:custGeom>
                <a:avLst/>
                <a:gdLst>
                  <a:gd name="T0" fmla="*/ 570243240 w 13"/>
                  <a:gd name="T1" fmla="*/ 0 h 31"/>
                  <a:gd name="T2" fmla="*/ 570243240 w 13"/>
                  <a:gd name="T3" fmla="*/ 586971971 h 31"/>
                  <a:gd name="T4" fmla="*/ 1059020581 w 13"/>
                  <a:gd name="T5" fmla="*/ 586971971 h 31"/>
                  <a:gd name="T6" fmla="*/ 1059020581 w 13"/>
                  <a:gd name="T7" fmla="*/ 754675632 h 31"/>
                  <a:gd name="T8" fmla="*/ 570243240 w 13"/>
                  <a:gd name="T9" fmla="*/ 754675632 h 31"/>
                  <a:gd name="T10" fmla="*/ 570243240 w 13"/>
                  <a:gd name="T11" fmla="*/ 2012471405 h 31"/>
                  <a:gd name="T12" fmla="*/ 651709139 w 13"/>
                  <a:gd name="T13" fmla="*/ 2147483646 h 31"/>
                  <a:gd name="T14" fmla="*/ 814631911 w 13"/>
                  <a:gd name="T15" fmla="*/ 2147483646 h 31"/>
                  <a:gd name="T16" fmla="*/ 896097809 w 13"/>
                  <a:gd name="T17" fmla="*/ 2147483646 h 31"/>
                  <a:gd name="T18" fmla="*/ 977554682 w 13"/>
                  <a:gd name="T19" fmla="*/ 2147483646 h 31"/>
                  <a:gd name="T20" fmla="*/ 1059020581 w 13"/>
                  <a:gd name="T21" fmla="*/ 2147483646 h 31"/>
                  <a:gd name="T22" fmla="*/ 896097809 w 13"/>
                  <a:gd name="T23" fmla="*/ 2147483646 h 31"/>
                  <a:gd name="T24" fmla="*/ 651709139 w 13"/>
                  <a:gd name="T25" fmla="*/ 2147483646 h 31"/>
                  <a:gd name="T26" fmla="*/ 407311442 w 13"/>
                  <a:gd name="T27" fmla="*/ 2147483646 h 31"/>
                  <a:gd name="T28" fmla="*/ 325854569 w 13"/>
                  <a:gd name="T29" fmla="*/ 2147483646 h 31"/>
                  <a:gd name="T30" fmla="*/ 244388671 w 13"/>
                  <a:gd name="T31" fmla="*/ 2096323235 h 31"/>
                  <a:gd name="T32" fmla="*/ 244388671 w 13"/>
                  <a:gd name="T33" fmla="*/ 754675632 h 31"/>
                  <a:gd name="T34" fmla="*/ 0 w 13"/>
                  <a:gd name="T35" fmla="*/ 754675632 h 31"/>
                  <a:gd name="T36" fmla="*/ 0 w 13"/>
                  <a:gd name="T37" fmla="*/ 670823802 h 31"/>
                  <a:gd name="T38" fmla="*/ 162922772 w 13"/>
                  <a:gd name="T39" fmla="*/ 503120140 h 31"/>
                  <a:gd name="T40" fmla="*/ 407311442 w 13"/>
                  <a:gd name="T41" fmla="*/ 251555492 h 31"/>
                  <a:gd name="T42" fmla="*/ 570243240 w 13"/>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 h="31">
                    <a:moveTo>
                      <a:pt x="7" y="0"/>
                    </a:moveTo>
                    <a:cubicBezTo>
                      <a:pt x="7" y="7"/>
                      <a:pt x="7" y="7"/>
                      <a:pt x="7" y="7"/>
                    </a:cubicBezTo>
                    <a:cubicBezTo>
                      <a:pt x="13" y="7"/>
                      <a:pt x="13" y="7"/>
                      <a:pt x="13" y="7"/>
                    </a:cubicBezTo>
                    <a:cubicBezTo>
                      <a:pt x="13" y="9"/>
                      <a:pt x="13" y="9"/>
                      <a:pt x="13" y="9"/>
                    </a:cubicBezTo>
                    <a:cubicBezTo>
                      <a:pt x="7" y="9"/>
                      <a:pt x="7" y="9"/>
                      <a:pt x="7" y="9"/>
                    </a:cubicBezTo>
                    <a:cubicBezTo>
                      <a:pt x="7" y="24"/>
                      <a:pt x="7" y="24"/>
                      <a:pt x="7" y="24"/>
                    </a:cubicBezTo>
                    <a:cubicBezTo>
                      <a:pt x="7" y="26"/>
                      <a:pt x="8" y="27"/>
                      <a:pt x="8" y="27"/>
                    </a:cubicBezTo>
                    <a:cubicBezTo>
                      <a:pt x="8" y="28"/>
                      <a:pt x="9" y="28"/>
                      <a:pt x="10" y="28"/>
                    </a:cubicBezTo>
                    <a:cubicBezTo>
                      <a:pt x="10" y="28"/>
                      <a:pt x="11" y="28"/>
                      <a:pt x="11" y="27"/>
                    </a:cubicBezTo>
                    <a:cubicBezTo>
                      <a:pt x="12" y="27"/>
                      <a:pt x="12" y="26"/>
                      <a:pt x="12" y="26"/>
                    </a:cubicBezTo>
                    <a:cubicBezTo>
                      <a:pt x="13" y="26"/>
                      <a:pt x="13" y="26"/>
                      <a:pt x="13" y="26"/>
                    </a:cubicBezTo>
                    <a:cubicBezTo>
                      <a:pt x="13" y="27"/>
                      <a:pt x="12" y="29"/>
                      <a:pt x="11" y="29"/>
                    </a:cubicBezTo>
                    <a:cubicBezTo>
                      <a:pt x="10" y="30"/>
                      <a:pt x="9" y="31"/>
                      <a:pt x="8" y="31"/>
                    </a:cubicBezTo>
                    <a:cubicBezTo>
                      <a:pt x="7" y="31"/>
                      <a:pt x="6" y="30"/>
                      <a:pt x="5" y="30"/>
                    </a:cubicBezTo>
                    <a:cubicBezTo>
                      <a:pt x="5" y="30"/>
                      <a:pt x="4" y="29"/>
                      <a:pt x="4" y="28"/>
                    </a:cubicBezTo>
                    <a:cubicBezTo>
                      <a:pt x="3" y="27"/>
                      <a:pt x="3" y="26"/>
                      <a:pt x="3" y="25"/>
                    </a:cubicBezTo>
                    <a:cubicBezTo>
                      <a:pt x="3" y="9"/>
                      <a:pt x="3" y="9"/>
                      <a:pt x="3" y="9"/>
                    </a:cubicBezTo>
                    <a:cubicBezTo>
                      <a:pt x="0" y="9"/>
                      <a:pt x="0" y="9"/>
                      <a:pt x="0" y="9"/>
                    </a:cubicBezTo>
                    <a:cubicBezTo>
                      <a:pt x="0" y="8"/>
                      <a:pt x="0" y="8"/>
                      <a:pt x="0" y="8"/>
                    </a:cubicBezTo>
                    <a:cubicBezTo>
                      <a:pt x="1" y="8"/>
                      <a:pt x="2" y="7"/>
                      <a:pt x="2" y="6"/>
                    </a:cubicBezTo>
                    <a:cubicBezTo>
                      <a:pt x="3" y="6"/>
                      <a:pt x="4" y="5"/>
                      <a:pt x="5" y="3"/>
                    </a:cubicBezTo>
                    <a:cubicBezTo>
                      <a:pt x="5" y="3"/>
                      <a:pt x="6" y="2"/>
                      <a:pt x="7" y="0"/>
                    </a:cubicBez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4037" name="组合 11"/>
          <p:cNvGrpSpPr/>
          <p:nvPr/>
        </p:nvGrpSpPr>
        <p:grpSpPr bwMode="auto">
          <a:xfrm>
            <a:off x="3198813" y="4789488"/>
            <a:ext cx="1982787" cy="938212"/>
            <a:chOff x="0" y="0"/>
            <a:chExt cx="1983304" cy="938662"/>
          </a:xfrm>
        </p:grpSpPr>
        <p:sp>
          <p:nvSpPr>
            <p:cNvPr id="44072" name="Freeform 80"/>
            <p:cNvSpPr/>
            <p:nvPr/>
          </p:nvSpPr>
          <p:spPr bwMode="auto">
            <a:xfrm>
              <a:off x="904599" y="0"/>
              <a:ext cx="1078705" cy="938662"/>
            </a:xfrm>
            <a:custGeom>
              <a:avLst/>
              <a:gdLst>
                <a:gd name="T0" fmla="*/ 808057916 w 120"/>
                <a:gd name="T1" fmla="*/ 0 h 103"/>
                <a:gd name="T2" fmla="*/ 0 w 120"/>
                <a:gd name="T3" fmla="*/ 0 h 103"/>
                <a:gd name="T4" fmla="*/ 2147483646 w 120"/>
                <a:gd name="T5" fmla="*/ 2147483646 h 103"/>
                <a:gd name="T6" fmla="*/ 2147483646 w 120"/>
                <a:gd name="T7" fmla="*/ 2147483646 h 103"/>
                <a:gd name="T8" fmla="*/ 2147483646 w 120"/>
                <a:gd name="T9" fmla="*/ 2147483646 h 103"/>
                <a:gd name="T10" fmla="*/ 2147483646 w 120"/>
                <a:gd name="T11" fmla="*/ 2147483646 h 103"/>
                <a:gd name="T12" fmla="*/ 808057916 w 120"/>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03">
                  <a:moveTo>
                    <a:pt x="10" y="0"/>
                  </a:moveTo>
                  <a:cubicBezTo>
                    <a:pt x="6" y="0"/>
                    <a:pt x="3" y="0"/>
                    <a:pt x="0" y="0"/>
                  </a:cubicBezTo>
                  <a:cubicBezTo>
                    <a:pt x="57" y="4"/>
                    <a:pt x="101" y="46"/>
                    <a:pt x="101" y="98"/>
                  </a:cubicBezTo>
                  <a:cubicBezTo>
                    <a:pt x="101" y="99"/>
                    <a:pt x="101" y="101"/>
                    <a:pt x="101" y="103"/>
                  </a:cubicBezTo>
                  <a:cubicBezTo>
                    <a:pt x="120" y="103"/>
                    <a:pt x="120" y="103"/>
                    <a:pt x="120" y="103"/>
                  </a:cubicBezTo>
                  <a:cubicBezTo>
                    <a:pt x="120" y="101"/>
                    <a:pt x="120" y="99"/>
                    <a:pt x="120" y="98"/>
                  </a:cubicBezTo>
                  <a:cubicBezTo>
                    <a:pt x="120" y="44"/>
                    <a:pt x="71" y="0"/>
                    <a:pt x="10" y="0"/>
                  </a:cubicBezTo>
                  <a:close/>
                </a:path>
              </a:pathLst>
            </a:custGeom>
            <a:solidFill>
              <a:srgbClr val="8C8C0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073" name="组合 13"/>
            <p:cNvGrpSpPr/>
            <p:nvPr/>
          </p:nvGrpSpPr>
          <p:grpSpPr bwMode="auto">
            <a:xfrm>
              <a:off x="0" y="0"/>
              <a:ext cx="1983302" cy="938662"/>
              <a:chOff x="0" y="0"/>
              <a:chExt cx="1983302" cy="938662"/>
            </a:xfrm>
          </p:grpSpPr>
          <p:sp>
            <p:nvSpPr>
              <p:cNvPr id="44074" name="Freeform 79"/>
              <p:cNvSpPr/>
              <p:nvPr/>
            </p:nvSpPr>
            <p:spPr bwMode="auto">
              <a:xfrm>
                <a:off x="0" y="0"/>
                <a:ext cx="1983302" cy="938662"/>
              </a:xfrm>
              <a:custGeom>
                <a:avLst/>
                <a:gdLst>
                  <a:gd name="T0" fmla="*/ 2147483646 w 221"/>
                  <a:gd name="T1" fmla="*/ 2147483646 h 103"/>
                  <a:gd name="T2" fmla="*/ 2147483646 w 221"/>
                  <a:gd name="T3" fmla="*/ 2147483646 h 103"/>
                  <a:gd name="T4" fmla="*/ 2147483646 w 221"/>
                  <a:gd name="T5" fmla="*/ 0 h 103"/>
                  <a:gd name="T6" fmla="*/ 0 w 221"/>
                  <a:gd name="T7" fmla="*/ 2147483646 h 103"/>
                  <a:gd name="T8" fmla="*/ 0 w 221"/>
                  <a:gd name="T9" fmla="*/ 2147483646 h 103"/>
                  <a:gd name="T10" fmla="*/ 2147483646 w 221"/>
                  <a:gd name="T11" fmla="*/ 2147483646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103">
                    <a:moveTo>
                      <a:pt x="221" y="103"/>
                    </a:moveTo>
                    <a:cubicBezTo>
                      <a:pt x="221" y="101"/>
                      <a:pt x="221" y="99"/>
                      <a:pt x="221" y="98"/>
                    </a:cubicBezTo>
                    <a:cubicBezTo>
                      <a:pt x="221" y="44"/>
                      <a:pt x="172" y="0"/>
                      <a:pt x="111" y="0"/>
                    </a:cubicBezTo>
                    <a:cubicBezTo>
                      <a:pt x="49" y="0"/>
                      <a:pt x="0" y="44"/>
                      <a:pt x="0" y="98"/>
                    </a:cubicBezTo>
                    <a:cubicBezTo>
                      <a:pt x="0" y="99"/>
                      <a:pt x="0" y="101"/>
                      <a:pt x="0" y="103"/>
                    </a:cubicBezTo>
                    <a:lnTo>
                      <a:pt x="221" y="103"/>
                    </a:lnTo>
                    <a:close/>
                  </a:path>
                </a:pathLst>
              </a:custGeom>
              <a:solidFill>
                <a:srgbClr val="A4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075" name="组合 15"/>
              <p:cNvGrpSpPr/>
              <p:nvPr/>
            </p:nvGrpSpPr>
            <p:grpSpPr bwMode="auto">
              <a:xfrm>
                <a:off x="628298" y="537460"/>
                <a:ext cx="681289" cy="283871"/>
                <a:chOff x="0" y="0"/>
                <a:chExt cx="681289" cy="283871"/>
              </a:xfrm>
            </p:grpSpPr>
            <p:sp>
              <p:nvSpPr>
                <p:cNvPr id="44076" name="Freeform 89"/>
                <p:cNvSpPr/>
                <p:nvPr/>
              </p:nvSpPr>
              <p:spPr bwMode="auto">
                <a:xfrm>
                  <a:off x="0" y="0"/>
                  <a:ext cx="124904" cy="283871"/>
                </a:xfrm>
                <a:custGeom>
                  <a:avLst/>
                  <a:gdLst>
                    <a:gd name="T0" fmla="*/ 636778435 w 14"/>
                    <a:gd name="T1" fmla="*/ 0 h 31"/>
                    <a:gd name="T2" fmla="*/ 636778435 w 14"/>
                    <a:gd name="T3" fmla="*/ 586971971 h 31"/>
                    <a:gd name="T4" fmla="*/ 1034758266 w 14"/>
                    <a:gd name="T5" fmla="*/ 586971971 h 31"/>
                    <a:gd name="T6" fmla="*/ 1034758266 w 14"/>
                    <a:gd name="T7" fmla="*/ 754675632 h 31"/>
                    <a:gd name="T8" fmla="*/ 636778435 w 14"/>
                    <a:gd name="T9" fmla="*/ 754675632 h 31"/>
                    <a:gd name="T10" fmla="*/ 636778435 w 14"/>
                    <a:gd name="T11" fmla="*/ 2012471405 h 31"/>
                    <a:gd name="T12" fmla="*/ 636778435 w 14"/>
                    <a:gd name="T13" fmla="*/ 2147483646 h 31"/>
                    <a:gd name="T14" fmla="*/ 795968583 w 14"/>
                    <a:gd name="T15" fmla="*/ 2147483646 h 31"/>
                    <a:gd name="T16" fmla="*/ 955167653 w 14"/>
                    <a:gd name="T17" fmla="*/ 2147483646 h 31"/>
                    <a:gd name="T18" fmla="*/ 1034758266 w 14"/>
                    <a:gd name="T19" fmla="*/ 2147483646 h 31"/>
                    <a:gd name="T20" fmla="*/ 1114357801 w 14"/>
                    <a:gd name="T21" fmla="*/ 2147483646 h 31"/>
                    <a:gd name="T22" fmla="*/ 875568118 w 14"/>
                    <a:gd name="T23" fmla="*/ 2147483646 h 31"/>
                    <a:gd name="T24" fmla="*/ 636778435 w 14"/>
                    <a:gd name="T25" fmla="*/ 2147483646 h 31"/>
                    <a:gd name="T26" fmla="*/ 477579366 w 14"/>
                    <a:gd name="T27" fmla="*/ 2147483646 h 31"/>
                    <a:gd name="T28" fmla="*/ 318389218 w 14"/>
                    <a:gd name="T29" fmla="*/ 2147483646 h 31"/>
                    <a:gd name="T30" fmla="*/ 318389218 w 14"/>
                    <a:gd name="T31" fmla="*/ 2096323235 h 31"/>
                    <a:gd name="T32" fmla="*/ 318389218 w 14"/>
                    <a:gd name="T33" fmla="*/ 754675632 h 31"/>
                    <a:gd name="T34" fmla="*/ 0 w 14"/>
                    <a:gd name="T35" fmla="*/ 754675632 h 31"/>
                    <a:gd name="T36" fmla="*/ 0 w 14"/>
                    <a:gd name="T37" fmla="*/ 670823802 h 31"/>
                    <a:gd name="T38" fmla="*/ 238789683 w 14"/>
                    <a:gd name="T39" fmla="*/ 503120140 h 31"/>
                    <a:gd name="T40" fmla="*/ 397988753 w 14"/>
                    <a:gd name="T41" fmla="*/ 251555492 h 31"/>
                    <a:gd name="T42" fmla="*/ 557178901 w 14"/>
                    <a:gd name="T43" fmla="*/ 0 h 31"/>
                    <a:gd name="T44" fmla="*/ 636778435 w 14"/>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31">
                      <a:moveTo>
                        <a:pt x="8" y="0"/>
                      </a:moveTo>
                      <a:cubicBezTo>
                        <a:pt x="8" y="7"/>
                        <a:pt x="8" y="7"/>
                        <a:pt x="8" y="7"/>
                      </a:cubicBezTo>
                      <a:cubicBezTo>
                        <a:pt x="13" y="7"/>
                        <a:pt x="13" y="7"/>
                        <a:pt x="13" y="7"/>
                      </a:cubicBezTo>
                      <a:cubicBezTo>
                        <a:pt x="13" y="9"/>
                        <a:pt x="13" y="9"/>
                        <a:pt x="13" y="9"/>
                      </a:cubicBezTo>
                      <a:cubicBezTo>
                        <a:pt x="8" y="9"/>
                        <a:pt x="8" y="9"/>
                        <a:pt x="8" y="9"/>
                      </a:cubicBezTo>
                      <a:cubicBezTo>
                        <a:pt x="8" y="24"/>
                        <a:pt x="8" y="24"/>
                        <a:pt x="8" y="24"/>
                      </a:cubicBezTo>
                      <a:cubicBezTo>
                        <a:pt x="8" y="26"/>
                        <a:pt x="8" y="27"/>
                        <a:pt x="8" y="27"/>
                      </a:cubicBezTo>
                      <a:cubicBezTo>
                        <a:pt x="9" y="28"/>
                        <a:pt x="9" y="28"/>
                        <a:pt x="10" y="28"/>
                      </a:cubicBezTo>
                      <a:cubicBezTo>
                        <a:pt x="11" y="28"/>
                        <a:pt x="11" y="28"/>
                        <a:pt x="12" y="27"/>
                      </a:cubicBezTo>
                      <a:cubicBezTo>
                        <a:pt x="12" y="27"/>
                        <a:pt x="13" y="26"/>
                        <a:pt x="13" y="26"/>
                      </a:cubicBezTo>
                      <a:cubicBezTo>
                        <a:pt x="14" y="26"/>
                        <a:pt x="14" y="26"/>
                        <a:pt x="14" y="26"/>
                      </a:cubicBezTo>
                      <a:cubicBezTo>
                        <a:pt x="13" y="27"/>
                        <a:pt x="12" y="29"/>
                        <a:pt x="11" y="29"/>
                      </a:cubicBezTo>
                      <a:cubicBezTo>
                        <a:pt x="10" y="30"/>
                        <a:pt x="9" y="31"/>
                        <a:pt x="8" y="31"/>
                      </a:cubicBezTo>
                      <a:cubicBezTo>
                        <a:pt x="7" y="31"/>
                        <a:pt x="7" y="30"/>
                        <a:pt x="6" y="30"/>
                      </a:cubicBezTo>
                      <a:cubicBezTo>
                        <a:pt x="5" y="30"/>
                        <a:pt x="5" y="29"/>
                        <a:pt x="4"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5" y="3"/>
                      </a:cubicBezTo>
                      <a:cubicBezTo>
                        <a:pt x="6" y="3"/>
                        <a:pt x="6" y="2"/>
                        <a:pt x="7" y="0"/>
                      </a:cubicBezTo>
                      <a:lnTo>
                        <a:pt x="8"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7" name="Freeform 90"/>
                <p:cNvSpPr>
                  <a:spLocks noEditPoints="1"/>
                </p:cNvSpPr>
                <p:nvPr/>
              </p:nvSpPr>
              <p:spPr bwMode="auto">
                <a:xfrm>
                  <a:off x="143827" y="64345"/>
                  <a:ext cx="170323" cy="219526"/>
                </a:xfrm>
                <a:custGeom>
                  <a:avLst/>
                  <a:gdLst>
                    <a:gd name="T0" fmla="*/ 241078760 w 19"/>
                    <a:gd name="T1" fmla="*/ 752992474 h 24"/>
                    <a:gd name="T2" fmla="*/ 482157520 w 19"/>
                    <a:gd name="T3" fmla="*/ 1422327248 h 24"/>
                    <a:gd name="T4" fmla="*/ 964315040 w 19"/>
                    <a:gd name="T5" fmla="*/ 1673318641 h 24"/>
                    <a:gd name="T6" fmla="*/ 1205402764 w 19"/>
                    <a:gd name="T7" fmla="*/ 1589651794 h 24"/>
                    <a:gd name="T8" fmla="*/ 1446481524 w 19"/>
                    <a:gd name="T9" fmla="*/ 1171326708 h 24"/>
                    <a:gd name="T10" fmla="*/ 1526838123 w 19"/>
                    <a:gd name="T11" fmla="*/ 1254993554 h 24"/>
                    <a:gd name="T12" fmla="*/ 1285759363 w 19"/>
                    <a:gd name="T13" fmla="*/ 1756985488 h 24"/>
                    <a:gd name="T14" fmla="*/ 803601843 w 19"/>
                    <a:gd name="T15" fmla="*/ 2007986028 h 24"/>
                    <a:gd name="T16" fmla="*/ 241078760 w 19"/>
                    <a:gd name="T17" fmla="*/ 1756985488 h 24"/>
                    <a:gd name="T18" fmla="*/ 0 w 19"/>
                    <a:gd name="T19" fmla="*/ 1003993014 h 24"/>
                    <a:gd name="T20" fmla="*/ 241078760 w 19"/>
                    <a:gd name="T21" fmla="*/ 251000540 h 24"/>
                    <a:gd name="T22" fmla="*/ 803601843 w 19"/>
                    <a:gd name="T23" fmla="*/ 0 h 24"/>
                    <a:gd name="T24" fmla="*/ 1366115961 w 19"/>
                    <a:gd name="T25" fmla="*/ 167333694 h 24"/>
                    <a:gd name="T26" fmla="*/ 1526838123 w 19"/>
                    <a:gd name="T27" fmla="*/ 752992474 h 24"/>
                    <a:gd name="T28" fmla="*/ 241078760 w 19"/>
                    <a:gd name="T29" fmla="*/ 752992474 h 24"/>
                    <a:gd name="T30" fmla="*/ 241078760 w 19"/>
                    <a:gd name="T31" fmla="*/ 669325627 h 24"/>
                    <a:gd name="T32" fmla="*/ 1125037201 w 19"/>
                    <a:gd name="T33" fmla="*/ 669325627 h 24"/>
                    <a:gd name="T34" fmla="*/ 1044680603 w 19"/>
                    <a:gd name="T35" fmla="*/ 418334234 h 24"/>
                    <a:gd name="T36" fmla="*/ 883958441 w 19"/>
                    <a:gd name="T37" fmla="*/ 167333694 h 24"/>
                    <a:gd name="T38" fmla="*/ 723236280 w 19"/>
                    <a:gd name="T39" fmla="*/ 167333694 h 24"/>
                    <a:gd name="T40" fmla="*/ 401800921 w 19"/>
                    <a:gd name="T41" fmla="*/ 251000540 h 24"/>
                    <a:gd name="T42" fmla="*/ 241078760 w 19"/>
                    <a:gd name="T43" fmla="*/ 66932562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4">
                      <a:moveTo>
                        <a:pt x="3" y="9"/>
                      </a:moveTo>
                      <a:cubicBezTo>
                        <a:pt x="3" y="12"/>
                        <a:pt x="4" y="15"/>
                        <a:pt x="6" y="17"/>
                      </a:cubicBezTo>
                      <a:cubicBezTo>
                        <a:pt x="7" y="19"/>
                        <a:pt x="9" y="20"/>
                        <a:pt x="12" y="20"/>
                      </a:cubicBezTo>
                      <a:cubicBezTo>
                        <a:pt x="13" y="20"/>
                        <a:pt x="14" y="20"/>
                        <a:pt x="15" y="19"/>
                      </a:cubicBezTo>
                      <a:cubicBezTo>
                        <a:pt x="17" y="18"/>
                        <a:pt x="18" y="16"/>
                        <a:pt x="18" y="14"/>
                      </a:cubicBezTo>
                      <a:cubicBezTo>
                        <a:pt x="19" y="15"/>
                        <a:pt x="19" y="15"/>
                        <a:pt x="19" y="15"/>
                      </a:cubicBezTo>
                      <a:cubicBezTo>
                        <a:pt x="19" y="17"/>
                        <a:pt x="18" y="19"/>
                        <a:pt x="16" y="21"/>
                      </a:cubicBezTo>
                      <a:cubicBezTo>
                        <a:pt x="14" y="23"/>
                        <a:pt x="12" y="24"/>
                        <a:pt x="10" y="24"/>
                      </a:cubicBezTo>
                      <a:cubicBezTo>
                        <a:pt x="7" y="24"/>
                        <a:pt x="5" y="23"/>
                        <a:pt x="3" y="21"/>
                      </a:cubicBezTo>
                      <a:cubicBezTo>
                        <a:pt x="1" y="19"/>
                        <a:pt x="0" y="16"/>
                        <a:pt x="0" y="12"/>
                      </a:cubicBezTo>
                      <a:cubicBezTo>
                        <a:pt x="0" y="8"/>
                        <a:pt x="1" y="5"/>
                        <a:pt x="3" y="3"/>
                      </a:cubicBezTo>
                      <a:cubicBezTo>
                        <a:pt x="5" y="1"/>
                        <a:pt x="7" y="0"/>
                        <a:pt x="10" y="0"/>
                      </a:cubicBezTo>
                      <a:cubicBezTo>
                        <a:pt x="13" y="0"/>
                        <a:pt x="15" y="1"/>
                        <a:pt x="17" y="2"/>
                      </a:cubicBezTo>
                      <a:cubicBezTo>
                        <a:pt x="18" y="4"/>
                        <a:pt x="19" y="6"/>
                        <a:pt x="19" y="9"/>
                      </a:cubicBezTo>
                      <a:lnTo>
                        <a:pt x="3" y="9"/>
                      </a:lnTo>
                      <a:close/>
                      <a:moveTo>
                        <a:pt x="3" y="8"/>
                      </a:moveTo>
                      <a:cubicBezTo>
                        <a:pt x="14" y="8"/>
                        <a:pt x="14" y="8"/>
                        <a:pt x="14" y="8"/>
                      </a:cubicBezTo>
                      <a:cubicBezTo>
                        <a:pt x="14" y="6"/>
                        <a:pt x="14" y="5"/>
                        <a:pt x="13" y="5"/>
                      </a:cubicBezTo>
                      <a:cubicBezTo>
                        <a:pt x="13" y="4"/>
                        <a:pt x="12" y="3"/>
                        <a:pt x="11" y="2"/>
                      </a:cubicBezTo>
                      <a:cubicBezTo>
                        <a:pt x="11" y="2"/>
                        <a:pt x="10" y="2"/>
                        <a:pt x="9" y="2"/>
                      </a:cubicBezTo>
                      <a:cubicBezTo>
                        <a:pt x="7" y="2"/>
                        <a:pt x="6" y="2"/>
                        <a:pt x="5" y="3"/>
                      </a:cubicBezTo>
                      <a:cubicBezTo>
                        <a:pt x="4" y="4"/>
                        <a:pt x="3" y="6"/>
                        <a:pt x="3" y="8"/>
                      </a:cubicBez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8" name="Freeform 91"/>
                <p:cNvSpPr/>
                <p:nvPr/>
              </p:nvSpPr>
              <p:spPr bwMode="auto">
                <a:xfrm>
                  <a:off x="333073" y="64345"/>
                  <a:ext cx="211956" cy="208172"/>
                </a:xfrm>
                <a:custGeom>
                  <a:avLst/>
                  <a:gdLst>
                    <a:gd name="T0" fmla="*/ 0 w 24"/>
                    <a:gd name="T1" fmla="*/ 0 h 23"/>
                    <a:gd name="T2" fmla="*/ 857953731 w 24"/>
                    <a:gd name="T3" fmla="*/ 0 h 23"/>
                    <a:gd name="T4" fmla="*/ 857953731 w 24"/>
                    <a:gd name="T5" fmla="*/ 81920207 h 23"/>
                    <a:gd name="T6" fmla="*/ 779953923 w 24"/>
                    <a:gd name="T7" fmla="*/ 163840415 h 23"/>
                    <a:gd name="T8" fmla="*/ 701962946 w 24"/>
                    <a:gd name="T9" fmla="*/ 245760622 h 23"/>
                    <a:gd name="T10" fmla="*/ 779953923 w 24"/>
                    <a:gd name="T11" fmla="*/ 327680830 h 23"/>
                    <a:gd name="T12" fmla="*/ 857953731 w 24"/>
                    <a:gd name="T13" fmla="*/ 491521245 h 23"/>
                    <a:gd name="T14" fmla="*/ 935944707 w 24"/>
                    <a:gd name="T15" fmla="*/ 655361660 h 23"/>
                    <a:gd name="T16" fmla="*/ 1091935492 w 24"/>
                    <a:gd name="T17" fmla="*/ 491521245 h 23"/>
                    <a:gd name="T18" fmla="*/ 1247926276 w 24"/>
                    <a:gd name="T19" fmla="*/ 245760622 h 23"/>
                    <a:gd name="T20" fmla="*/ 1247926276 w 24"/>
                    <a:gd name="T21" fmla="*/ 163840415 h 23"/>
                    <a:gd name="T22" fmla="*/ 1091935492 w 24"/>
                    <a:gd name="T23" fmla="*/ 81920207 h 23"/>
                    <a:gd name="T24" fmla="*/ 1091935492 w 24"/>
                    <a:gd name="T25" fmla="*/ 0 h 23"/>
                    <a:gd name="T26" fmla="*/ 1715898630 w 24"/>
                    <a:gd name="T27" fmla="*/ 0 h 23"/>
                    <a:gd name="T28" fmla="*/ 1715898630 w 24"/>
                    <a:gd name="T29" fmla="*/ 81920207 h 23"/>
                    <a:gd name="T30" fmla="*/ 1559907845 w 24"/>
                    <a:gd name="T31" fmla="*/ 163840415 h 23"/>
                    <a:gd name="T32" fmla="*/ 1325926084 w 24"/>
                    <a:gd name="T33" fmla="*/ 491521245 h 23"/>
                    <a:gd name="T34" fmla="*/ 1013944515 w 24"/>
                    <a:gd name="T35" fmla="*/ 819202075 h 23"/>
                    <a:gd name="T36" fmla="*/ 1481916869 w 24"/>
                    <a:gd name="T37" fmla="*/ 1474554684 h 23"/>
                    <a:gd name="T38" fmla="*/ 1715898630 w 24"/>
                    <a:gd name="T39" fmla="*/ 1802235514 h 23"/>
                    <a:gd name="T40" fmla="*/ 1871889414 w 24"/>
                    <a:gd name="T41" fmla="*/ 1802235514 h 23"/>
                    <a:gd name="T42" fmla="*/ 1871889414 w 24"/>
                    <a:gd name="T43" fmla="*/ 1884155721 h 23"/>
                    <a:gd name="T44" fmla="*/ 1091935492 w 24"/>
                    <a:gd name="T45" fmla="*/ 1884155721 h 23"/>
                    <a:gd name="T46" fmla="*/ 1091935492 w 24"/>
                    <a:gd name="T47" fmla="*/ 1802235514 h 23"/>
                    <a:gd name="T48" fmla="*/ 1169935300 w 24"/>
                    <a:gd name="T49" fmla="*/ 1802235514 h 23"/>
                    <a:gd name="T50" fmla="*/ 1247926276 w 24"/>
                    <a:gd name="T51" fmla="*/ 1720315306 h 23"/>
                    <a:gd name="T52" fmla="*/ 1091935492 w 24"/>
                    <a:gd name="T53" fmla="*/ 1474554684 h 23"/>
                    <a:gd name="T54" fmla="*/ 857953731 w 24"/>
                    <a:gd name="T55" fmla="*/ 1064953646 h 23"/>
                    <a:gd name="T56" fmla="*/ 545972162 w 24"/>
                    <a:gd name="T57" fmla="*/ 1474554684 h 23"/>
                    <a:gd name="T58" fmla="*/ 467972354 w 24"/>
                    <a:gd name="T59" fmla="*/ 1720315306 h 23"/>
                    <a:gd name="T60" fmla="*/ 467972354 w 24"/>
                    <a:gd name="T61" fmla="*/ 1802235514 h 23"/>
                    <a:gd name="T62" fmla="*/ 623963138 w 24"/>
                    <a:gd name="T63" fmla="*/ 1802235514 h 23"/>
                    <a:gd name="T64" fmla="*/ 623963138 w 24"/>
                    <a:gd name="T65" fmla="*/ 1884155721 h 23"/>
                    <a:gd name="T66" fmla="*/ 0 w 24"/>
                    <a:gd name="T67" fmla="*/ 1884155721 h 23"/>
                    <a:gd name="T68" fmla="*/ 0 w 24"/>
                    <a:gd name="T69" fmla="*/ 1802235514 h 23"/>
                    <a:gd name="T70" fmla="*/ 155990785 w 24"/>
                    <a:gd name="T71" fmla="*/ 1802235514 h 23"/>
                    <a:gd name="T72" fmla="*/ 389981377 w 24"/>
                    <a:gd name="T73" fmla="*/ 1474554684 h 23"/>
                    <a:gd name="T74" fmla="*/ 779953923 w 24"/>
                    <a:gd name="T75" fmla="*/ 983033439 h 23"/>
                    <a:gd name="T76" fmla="*/ 467972354 w 24"/>
                    <a:gd name="T77" fmla="*/ 409601037 h 23"/>
                    <a:gd name="T78" fmla="*/ 233990593 w 24"/>
                    <a:gd name="T79" fmla="*/ 163840415 h 23"/>
                    <a:gd name="T80" fmla="*/ 0 w 24"/>
                    <a:gd name="T81" fmla="*/ 81920207 h 23"/>
                    <a:gd name="T82" fmla="*/ 0 w 24"/>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23">
                      <a:moveTo>
                        <a:pt x="0" y="0"/>
                      </a:moveTo>
                      <a:cubicBezTo>
                        <a:pt x="11" y="0"/>
                        <a:pt x="11" y="0"/>
                        <a:pt x="11" y="0"/>
                      </a:cubicBezTo>
                      <a:cubicBezTo>
                        <a:pt x="11" y="1"/>
                        <a:pt x="11" y="1"/>
                        <a:pt x="11" y="1"/>
                      </a:cubicBezTo>
                      <a:cubicBezTo>
                        <a:pt x="10" y="1"/>
                        <a:pt x="10" y="1"/>
                        <a:pt x="10" y="2"/>
                      </a:cubicBezTo>
                      <a:cubicBezTo>
                        <a:pt x="9" y="2"/>
                        <a:pt x="9" y="2"/>
                        <a:pt x="9" y="3"/>
                      </a:cubicBezTo>
                      <a:cubicBezTo>
                        <a:pt x="9" y="3"/>
                        <a:pt x="9" y="4"/>
                        <a:pt x="10" y="4"/>
                      </a:cubicBezTo>
                      <a:cubicBezTo>
                        <a:pt x="10" y="5"/>
                        <a:pt x="10" y="5"/>
                        <a:pt x="11" y="6"/>
                      </a:cubicBezTo>
                      <a:cubicBezTo>
                        <a:pt x="12" y="8"/>
                        <a:pt x="12" y="8"/>
                        <a:pt x="12" y="8"/>
                      </a:cubicBezTo>
                      <a:cubicBezTo>
                        <a:pt x="14" y="6"/>
                        <a:pt x="14" y="6"/>
                        <a:pt x="14" y="6"/>
                      </a:cubicBezTo>
                      <a:cubicBezTo>
                        <a:pt x="16" y="4"/>
                        <a:pt x="16" y="3"/>
                        <a:pt x="16" y="3"/>
                      </a:cubicBezTo>
                      <a:cubicBezTo>
                        <a:pt x="16" y="2"/>
                        <a:pt x="16" y="2"/>
                        <a:pt x="16" y="2"/>
                      </a:cubicBezTo>
                      <a:cubicBezTo>
                        <a:pt x="15" y="1"/>
                        <a:pt x="15" y="1"/>
                        <a:pt x="14" y="1"/>
                      </a:cubicBezTo>
                      <a:cubicBezTo>
                        <a:pt x="14" y="0"/>
                        <a:pt x="14" y="0"/>
                        <a:pt x="14" y="0"/>
                      </a:cubicBezTo>
                      <a:cubicBezTo>
                        <a:pt x="22" y="0"/>
                        <a:pt x="22" y="0"/>
                        <a:pt x="22" y="0"/>
                      </a:cubicBezTo>
                      <a:cubicBezTo>
                        <a:pt x="22" y="1"/>
                        <a:pt x="22" y="1"/>
                        <a:pt x="22" y="1"/>
                      </a:cubicBezTo>
                      <a:cubicBezTo>
                        <a:pt x="21" y="1"/>
                        <a:pt x="21" y="2"/>
                        <a:pt x="20" y="2"/>
                      </a:cubicBezTo>
                      <a:cubicBezTo>
                        <a:pt x="19" y="3"/>
                        <a:pt x="18" y="4"/>
                        <a:pt x="17" y="6"/>
                      </a:cubicBezTo>
                      <a:cubicBezTo>
                        <a:pt x="13" y="10"/>
                        <a:pt x="13" y="10"/>
                        <a:pt x="13" y="10"/>
                      </a:cubicBezTo>
                      <a:cubicBezTo>
                        <a:pt x="19" y="18"/>
                        <a:pt x="19" y="18"/>
                        <a:pt x="19" y="18"/>
                      </a:cubicBezTo>
                      <a:cubicBezTo>
                        <a:pt x="21" y="20"/>
                        <a:pt x="22" y="21"/>
                        <a:pt x="22" y="22"/>
                      </a:cubicBezTo>
                      <a:cubicBezTo>
                        <a:pt x="23" y="22"/>
                        <a:pt x="23" y="22"/>
                        <a:pt x="24" y="22"/>
                      </a:cubicBezTo>
                      <a:cubicBezTo>
                        <a:pt x="24" y="23"/>
                        <a:pt x="24" y="23"/>
                        <a:pt x="24" y="23"/>
                      </a:cubicBezTo>
                      <a:cubicBezTo>
                        <a:pt x="14" y="23"/>
                        <a:pt x="14" y="23"/>
                        <a:pt x="14" y="23"/>
                      </a:cubicBezTo>
                      <a:cubicBezTo>
                        <a:pt x="14" y="22"/>
                        <a:pt x="14" y="22"/>
                        <a:pt x="14" y="22"/>
                      </a:cubicBezTo>
                      <a:cubicBezTo>
                        <a:pt x="14" y="22"/>
                        <a:pt x="15" y="22"/>
                        <a:pt x="15" y="22"/>
                      </a:cubicBezTo>
                      <a:cubicBezTo>
                        <a:pt x="16" y="22"/>
                        <a:pt x="16" y="21"/>
                        <a:pt x="16" y="21"/>
                      </a:cubicBezTo>
                      <a:cubicBezTo>
                        <a:pt x="16" y="21"/>
                        <a:pt x="15" y="20"/>
                        <a:pt x="14" y="18"/>
                      </a:cubicBezTo>
                      <a:cubicBezTo>
                        <a:pt x="11" y="13"/>
                        <a:pt x="11" y="13"/>
                        <a:pt x="11" y="13"/>
                      </a:cubicBezTo>
                      <a:cubicBezTo>
                        <a:pt x="7" y="18"/>
                        <a:pt x="7" y="18"/>
                        <a:pt x="7" y="18"/>
                      </a:cubicBezTo>
                      <a:cubicBezTo>
                        <a:pt x="6" y="20"/>
                        <a:pt x="6" y="21"/>
                        <a:pt x="6" y="21"/>
                      </a:cubicBezTo>
                      <a:cubicBezTo>
                        <a:pt x="6" y="21"/>
                        <a:pt x="6" y="22"/>
                        <a:pt x="6" y="22"/>
                      </a:cubicBezTo>
                      <a:cubicBezTo>
                        <a:pt x="7" y="22"/>
                        <a:pt x="7" y="22"/>
                        <a:pt x="8" y="22"/>
                      </a:cubicBezTo>
                      <a:cubicBezTo>
                        <a:pt x="8" y="23"/>
                        <a:pt x="8" y="23"/>
                        <a:pt x="8" y="23"/>
                      </a:cubicBezTo>
                      <a:cubicBezTo>
                        <a:pt x="0" y="23"/>
                        <a:pt x="0" y="23"/>
                        <a:pt x="0" y="23"/>
                      </a:cubicBezTo>
                      <a:cubicBezTo>
                        <a:pt x="0" y="22"/>
                        <a:pt x="0" y="22"/>
                        <a:pt x="0" y="22"/>
                      </a:cubicBezTo>
                      <a:cubicBezTo>
                        <a:pt x="1" y="22"/>
                        <a:pt x="1" y="22"/>
                        <a:pt x="2" y="22"/>
                      </a:cubicBezTo>
                      <a:cubicBezTo>
                        <a:pt x="3" y="21"/>
                        <a:pt x="4" y="20"/>
                        <a:pt x="5" y="18"/>
                      </a:cubicBezTo>
                      <a:cubicBezTo>
                        <a:pt x="10" y="12"/>
                        <a:pt x="10" y="12"/>
                        <a:pt x="10" y="12"/>
                      </a:cubicBezTo>
                      <a:cubicBezTo>
                        <a:pt x="6" y="5"/>
                        <a:pt x="6" y="5"/>
                        <a:pt x="6" y="5"/>
                      </a:cubicBezTo>
                      <a:cubicBezTo>
                        <a:pt x="4" y="4"/>
                        <a:pt x="3" y="3"/>
                        <a:pt x="3" y="2"/>
                      </a:cubicBezTo>
                      <a:cubicBezTo>
                        <a:pt x="2" y="2"/>
                        <a:pt x="1" y="1"/>
                        <a:pt x="0" y="1"/>
                      </a:cubicBezTo>
                      <a:lnTo>
                        <a:pt x="0"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9" name="Freeform 92"/>
                <p:cNvSpPr/>
                <p:nvPr/>
              </p:nvSpPr>
              <p:spPr bwMode="auto">
                <a:xfrm>
                  <a:off x="563955" y="0"/>
                  <a:ext cx="117334" cy="283871"/>
                </a:xfrm>
                <a:custGeom>
                  <a:avLst/>
                  <a:gdLst>
                    <a:gd name="T0" fmla="*/ 570243240 w 13"/>
                    <a:gd name="T1" fmla="*/ 0 h 31"/>
                    <a:gd name="T2" fmla="*/ 570243240 w 13"/>
                    <a:gd name="T3" fmla="*/ 586971971 h 31"/>
                    <a:gd name="T4" fmla="*/ 1059020581 w 13"/>
                    <a:gd name="T5" fmla="*/ 586971971 h 31"/>
                    <a:gd name="T6" fmla="*/ 1059020581 w 13"/>
                    <a:gd name="T7" fmla="*/ 754675632 h 31"/>
                    <a:gd name="T8" fmla="*/ 570243240 w 13"/>
                    <a:gd name="T9" fmla="*/ 754675632 h 31"/>
                    <a:gd name="T10" fmla="*/ 570243240 w 13"/>
                    <a:gd name="T11" fmla="*/ 2012471405 h 31"/>
                    <a:gd name="T12" fmla="*/ 651709139 w 13"/>
                    <a:gd name="T13" fmla="*/ 2147483646 h 31"/>
                    <a:gd name="T14" fmla="*/ 814631911 w 13"/>
                    <a:gd name="T15" fmla="*/ 2147483646 h 31"/>
                    <a:gd name="T16" fmla="*/ 896097809 w 13"/>
                    <a:gd name="T17" fmla="*/ 2147483646 h 31"/>
                    <a:gd name="T18" fmla="*/ 977554682 w 13"/>
                    <a:gd name="T19" fmla="*/ 2147483646 h 31"/>
                    <a:gd name="T20" fmla="*/ 1059020581 w 13"/>
                    <a:gd name="T21" fmla="*/ 2147483646 h 31"/>
                    <a:gd name="T22" fmla="*/ 896097809 w 13"/>
                    <a:gd name="T23" fmla="*/ 2147483646 h 31"/>
                    <a:gd name="T24" fmla="*/ 651709139 w 13"/>
                    <a:gd name="T25" fmla="*/ 2147483646 h 31"/>
                    <a:gd name="T26" fmla="*/ 407311442 w 13"/>
                    <a:gd name="T27" fmla="*/ 2147483646 h 31"/>
                    <a:gd name="T28" fmla="*/ 325854569 w 13"/>
                    <a:gd name="T29" fmla="*/ 2147483646 h 31"/>
                    <a:gd name="T30" fmla="*/ 244388671 w 13"/>
                    <a:gd name="T31" fmla="*/ 2096323235 h 31"/>
                    <a:gd name="T32" fmla="*/ 244388671 w 13"/>
                    <a:gd name="T33" fmla="*/ 754675632 h 31"/>
                    <a:gd name="T34" fmla="*/ 0 w 13"/>
                    <a:gd name="T35" fmla="*/ 754675632 h 31"/>
                    <a:gd name="T36" fmla="*/ 0 w 13"/>
                    <a:gd name="T37" fmla="*/ 670823802 h 31"/>
                    <a:gd name="T38" fmla="*/ 162922772 w 13"/>
                    <a:gd name="T39" fmla="*/ 503120140 h 31"/>
                    <a:gd name="T40" fmla="*/ 407311442 w 13"/>
                    <a:gd name="T41" fmla="*/ 251555492 h 31"/>
                    <a:gd name="T42" fmla="*/ 570243240 w 13"/>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 h="31">
                      <a:moveTo>
                        <a:pt x="7" y="0"/>
                      </a:moveTo>
                      <a:cubicBezTo>
                        <a:pt x="7" y="7"/>
                        <a:pt x="7" y="7"/>
                        <a:pt x="7" y="7"/>
                      </a:cubicBezTo>
                      <a:cubicBezTo>
                        <a:pt x="13" y="7"/>
                        <a:pt x="13" y="7"/>
                        <a:pt x="13" y="7"/>
                      </a:cubicBezTo>
                      <a:cubicBezTo>
                        <a:pt x="13" y="9"/>
                        <a:pt x="13" y="9"/>
                        <a:pt x="13" y="9"/>
                      </a:cubicBezTo>
                      <a:cubicBezTo>
                        <a:pt x="7" y="9"/>
                        <a:pt x="7" y="9"/>
                        <a:pt x="7" y="9"/>
                      </a:cubicBezTo>
                      <a:cubicBezTo>
                        <a:pt x="7" y="24"/>
                        <a:pt x="7" y="24"/>
                        <a:pt x="7" y="24"/>
                      </a:cubicBezTo>
                      <a:cubicBezTo>
                        <a:pt x="7" y="26"/>
                        <a:pt x="8" y="27"/>
                        <a:pt x="8" y="27"/>
                      </a:cubicBezTo>
                      <a:cubicBezTo>
                        <a:pt x="8" y="28"/>
                        <a:pt x="9" y="28"/>
                        <a:pt x="10" y="28"/>
                      </a:cubicBezTo>
                      <a:cubicBezTo>
                        <a:pt x="10" y="28"/>
                        <a:pt x="11" y="28"/>
                        <a:pt x="11" y="27"/>
                      </a:cubicBezTo>
                      <a:cubicBezTo>
                        <a:pt x="12" y="27"/>
                        <a:pt x="12" y="26"/>
                        <a:pt x="12" y="26"/>
                      </a:cubicBezTo>
                      <a:cubicBezTo>
                        <a:pt x="13" y="26"/>
                        <a:pt x="13" y="26"/>
                        <a:pt x="13" y="26"/>
                      </a:cubicBezTo>
                      <a:cubicBezTo>
                        <a:pt x="13" y="27"/>
                        <a:pt x="12" y="29"/>
                        <a:pt x="11" y="29"/>
                      </a:cubicBezTo>
                      <a:cubicBezTo>
                        <a:pt x="10" y="30"/>
                        <a:pt x="9" y="31"/>
                        <a:pt x="8" y="31"/>
                      </a:cubicBezTo>
                      <a:cubicBezTo>
                        <a:pt x="7" y="31"/>
                        <a:pt x="6" y="30"/>
                        <a:pt x="5" y="30"/>
                      </a:cubicBezTo>
                      <a:cubicBezTo>
                        <a:pt x="5" y="30"/>
                        <a:pt x="4" y="29"/>
                        <a:pt x="4" y="28"/>
                      </a:cubicBezTo>
                      <a:cubicBezTo>
                        <a:pt x="3" y="27"/>
                        <a:pt x="3" y="26"/>
                        <a:pt x="3" y="25"/>
                      </a:cubicBezTo>
                      <a:cubicBezTo>
                        <a:pt x="3" y="9"/>
                        <a:pt x="3" y="9"/>
                        <a:pt x="3" y="9"/>
                      </a:cubicBezTo>
                      <a:cubicBezTo>
                        <a:pt x="0" y="9"/>
                        <a:pt x="0" y="9"/>
                        <a:pt x="0" y="9"/>
                      </a:cubicBezTo>
                      <a:cubicBezTo>
                        <a:pt x="0" y="8"/>
                        <a:pt x="0" y="8"/>
                        <a:pt x="0" y="8"/>
                      </a:cubicBezTo>
                      <a:cubicBezTo>
                        <a:pt x="0" y="8"/>
                        <a:pt x="1" y="7"/>
                        <a:pt x="2" y="6"/>
                      </a:cubicBezTo>
                      <a:cubicBezTo>
                        <a:pt x="3" y="6"/>
                        <a:pt x="4" y="5"/>
                        <a:pt x="5" y="3"/>
                      </a:cubicBezTo>
                      <a:cubicBezTo>
                        <a:pt x="5" y="3"/>
                        <a:pt x="6" y="2"/>
                        <a:pt x="7" y="0"/>
                      </a:cubicBez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grpSp>
        <p:nvGrpSpPr>
          <p:cNvPr id="44038" name="组合 20"/>
          <p:cNvGrpSpPr/>
          <p:nvPr/>
        </p:nvGrpSpPr>
        <p:grpSpPr bwMode="auto">
          <a:xfrm>
            <a:off x="5305425" y="4570413"/>
            <a:ext cx="2463800" cy="1157287"/>
            <a:chOff x="0" y="0"/>
            <a:chExt cx="2463989" cy="1158188"/>
          </a:xfrm>
        </p:grpSpPr>
        <p:sp>
          <p:nvSpPr>
            <p:cNvPr id="44064" name="Freeform 83"/>
            <p:cNvSpPr/>
            <p:nvPr/>
          </p:nvSpPr>
          <p:spPr bwMode="auto">
            <a:xfrm>
              <a:off x="1112769" y="0"/>
              <a:ext cx="1351220" cy="1158188"/>
            </a:xfrm>
            <a:custGeom>
              <a:avLst/>
              <a:gdLst>
                <a:gd name="T0" fmla="*/ 1040976309 w 151"/>
                <a:gd name="T1" fmla="*/ 0 h 127"/>
                <a:gd name="T2" fmla="*/ 0 w 151"/>
                <a:gd name="T3" fmla="*/ 83170666 h 127"/>
                <a:gd name="T4" fmla="*/ 2147483646 w 151"/>
                <a:gd name="T5" fmla="*/ 2147483646 h 127"/>
                <a:gd name="T6" fmla="*/ 2147483646 w 151"/>
                <a:gd name="T7" fmla="*/ 2147483646 h 127"/>
                <a:gd name="T8" fmla="*/ 2147483646 w 151"/>
                <a:gd name="T9" fmla="*/ 2147483646 h 127"/>
                <a:gd name="T10" fmla="*/ 2147483646 w 151"/>
                <a:gd name="T11" fmla="*/ 2147483646 h 127"/>
                <a:gd name="T12" fmla="*/ 1040976309 w 151"/>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 h="127">
                  <a:moveTo>
                    <a:pt x="13" y="0"/>
                  </a:moveTo>
                  <a:cubicBezTo>
                    <a:pt x="9" y="0"/>
                    <a:pt x="4" y="0"/>
                    <a:pt x="0" y="1"/>
                  </a:cubicBezTo>
                  <a:cubicBezTo>
                    <a:pt x="70" y="7"/>
                    <a:pt x="124" y="58"/>
                    <a:pt x="124" y="122"/>
                  </a:cubicBezTo>
                  <a:cubicBezTo>
                    <a:pt x="124" y="123"/>
                    <a:pt x="124" y="125"/>
                    <a:pt x="124" y="127"/>
                  </a:cubicBezTo>
                  <a:cubicBezTo>
                    <a:pt x="151" y="127"/>
                    <a:pt x="151" y="127"/>
                    <a:pt x="151" y="127"/>
                  </a:cubicBezTo>
                  <a:cubicBezTo>
                    <a:pt x="151" y="125"/>
                    <a:pt x="151" y="123"/>
                    <a:pt x="151" y="122"/>
                  </a:cubicBezTo>
                  <a:cubicBezTo>
                    <a:pt x="151" y="54"/>
                    <a:pt x="89" y="0"/>
                    <a:pt x="13" y="0"/>
                  </a:cubicBezTo>
                  <a:close/>
                </a:path>
              </a:pathLst>
            </a:custGeom>
            <a:solidFill>
              <a:srgbClr val="0587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065" name="组合 23"/>
            <p:cNvGrpSpPr/>
            <p:nvPr/>
          </p:nvGrpSpPr>
          <p:grpSpPr bwMode="auto">
            <a:xfrm>
              <a:off x="0" y="0"/>
              <a:ext cx="2463989" cy="1158188"/>
              <a:chOff x="0" y="0"/>
              <a:chExt cx="2463989" cy="1158188"/>
            </a:xfrm>
          </p:grpSpPr>
          <p:sp>
            <p:nvSpPr>
              <p:cNvPr id="44066" name="Freeform 81"/>
              <p:cNvSpPr/>
              <p:nvPr/>
            </p:nvSpPr>
            <p:spPr bwMode="auto">
              <a:xfrm>
                <a:off x="0" y="0"/>
                <a:ext cx="2463989" cy="1158188"/>
              </a:xfrm>
              <a:custGeom>
                <a:avLst/>
                <a:gdLst>
                  <a:gd name="T0" fmla="*/ 2147483646 w 275"/>
                  <a:gd name="T1" fmla="*/ 2147483646 h 127"/>
                  <a:gd name="T2" fmla="*/ 2147483646 w 275"/>
                  <a:gd name="T3" fmla="*/ 2147483646 h 127"/>
                  <a:gd name="T4" fmla="*/ 2147483646 w 275"/>
                  <a:gd name="T5" fmla="*/ 0 h 127"/>
                  <a:gd name="T6" fmla="*/ 0 w 275"/>
                  <a:gd name="T7" fmla="*/ 2147483646 h 127"/>
                  <a:gd name="T8" fmla="*/ 0 w 275"/>
                  <a:gd name="T9" fmla="*/ 2147483646 h 127"/>
                  <a:gd name="T10" fmla="*/ 2147483646 w 275"/>
                  <a:gd name="T11" fmla="*/ 2147483646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5" h="127">
                    <a:moveTo>
                      <a:pt x="275" y="127"/>
                    </a:moveTo>
                    <a:cubicBezTo>
                      <a:pt x="275" y="125"/>
                      <a:pt x="275" y="123"/>
                      <a:pt x="275" y="122"/>
                    </a:cubicBezTo>
                    <a:cubicBezTo>
                      <a:pt x="275" y="54"/>
                      <a:pt x="213" y="0"/>
                      <a:pt x="137" y="0"/>
                    </a:cubicBezTo>
                    <a:cubicBezTo>
                      <a:pt x="61" y="0"/>
                      <a:pt x="0" y="54"/>
                      <a:pt x="0" y="122"/>
                    </a:cubicBezTo>
                    <a:cubicBezTo>
                      <a:pt x="0" y="123"/>
                      <a:pt x="0" y="125"/>
                      <a:pt x="0" y="127"/>
                    </a:cubicBezTo>
                    <a:lnTo>
                      <a:pt x="275" y="127"/>
                    </a:lnTo>
                    <a:close/>
                  </a:path>
                </a:pathLst>
              </a:custGeom>
              <a:solidFill>
                <a:srgbClr val="1AADA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067" name="组合 25"/>
              <p:cNvGrpSpPr/>
              <p:nvPr/>
            </p:nvGrpSpPr>
            <p:grpSpPr bwMode="auto">
              <a:xfrm>
                <a:off x="798619" y="756986"/>
                <a:ext cx="681287" cy="283871"/>
                <a:chOff x="0" y="0"/>
                <a:chExt cx="681287" cy="283871"/>
              </a:xfrm>
            </p:grpSpPr>
            <p:sp>
              <p:nvSpPr>
                <p:cNvPr id="44068" name="Freeform 93"/>
                <p:cNvSpPr/>
                <p:nvPr/>
              </p:nvSpPr>
              <p:spPr bwMode="auto">
                <a:xfrm>
                  <a:off x="0" y="0"/>
                  <a:ext cx="124904" cy="283871"/>
                </a:xfrm>
                <a:custGeom>
                  <a:avLst/>
                  <a:gdLst>
                    <a:gd name="T0" fmla="*/ 636778435 w 14"/>
                    <a:gd name="T1" fmla="*/ 0 h 31"/>
                    <a:gd name="T2" fmla="*/ 636778435 w 14"/>
                    <a:gd name="T3" fmla="*/ 586971971 h 31"/>
                    <a:gd name="T4" fmla="*/ 1034758266 w 14"/>
                    <a:gd name="T5" fmla="*/ 586971971 h 31"/>
                    <a:gd name="T6" fmla="*/ 1034758266 w 14"/>
                    <a:gd name="T7" fmla="*/ 754675632 h 31"/>
                    <a:gd name="T8" fmla="*/ 636778435 w 14"/>
                    <a:gd name="T9" fmla="*/ 754675632 h 31"/>
                    <a:gd name="T10" fmla="*/ 636778435 w 14"/>
                    <a:gd name="T11" fmla="*/ 2012471405 h 31"/>
                    <a:gd name="T12" fmla="*/ 636778435 w 14"/>
                    <a:gd name="T13" fmla="*/ 2147483646 h 31"/>
                    <a:gd name="T14" fmla="*/ 795968583 w 14"/>
                    <a:gd name="T15" fmla="*/ 2147483646 h 31"/>
                    <a:gd name="T16" fmla="*/ 955167653 w 14"/>
                    <a:gd name="T17" fmla="*/ 2147483646 h 31"/>
                    <a:gd name="T18" fmla="*/ 1034758266 w 14"/>
                    <a:gd name="T19" fmla="*/ 2147483646 h 31"/>
                    <a:gd name="T20" fmla="*/ 1114357801 w 14"/>
                    <a:gd name="T21" fmla="*/ 2147483646 h 31"/>
                    <a:gd name="T22" fmla="*/ 875568118 w 14"/>
                    <a:gd name="T23" fmla="*/ 2147483646 h 31"/>
                    <a:gd name="T24" fmla="*/ 636778435 w 14"/>
                    <a:gd name="T25" fmla="*/ 2147483646 h 31"/>
                    <a:gd name="T26" fmla="*/ 477579366 w 14"/>
                    <a:gd name="T27" fmla="*/ 2147483646 h 31"/>
                    <a:gd name="T28" fmla="*/ 318389218 w 14"/>
                    <a:gd name="T29" fmla="*/ 2147483646 h 31"/>
                    <a:gd name="T30" fmla="*/ 318389218 w 14"/>
                    <a:gd name="T31" fmla="*/ 2096323235 h 31"/>
                    <a:gd name="T32" fmla="*/ 318389218 w 14"/>
                    <a:gd name="T33" fmla="*/ 754675632 h 31"/>
                    <a:gd name="T34" fmla="*/ 0 w 14"/>
                    <a:gd name="T35" fmla="*/ 754675632 h 31"/>
                    <a:gd name="T36" fmla="*/ 0 w 14"/>
                    <a:gd name="T37" fmla="*/ 670823802 h 31"/>
                    <a:gd name="T38" fmla="*/ 238789683 w 14"/>
                    <a:gd name="T39" fmla="*/ 503120140 h 31"/>
                    <a:gd name="T40" fmla="*/ 397988753 w 14"/>
                    <a:gd name="T41" fmla="*/ 251555492 h 31"/>
                    <a:gd name="T42" fmla="*/ 557178901 w 14"/>
                    <a:gd name="T43" fmla="*/ 0 h 31"/>
                    <a:gd name="T44" fmla="*/ 636778435 w 14"/>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31">
                      <a:moveTo>
                        <a:pt x="8" y="0"/>
                      </a:moveTo>
                      <a:cubicBezTo>
                        <a:pt x="8" y="7"/>
                        <a:pt x="8" y="7"/>
                        <a:pt x="8" y="7"/>
                      </a:cubicBezTo>
                      <a:cubicBezTo>
                        <a:pt x="13" y="7"/>
                        <a:pt x="13" y="7"/>
                        <a:pt x="13" y="7"/>
                      </a:cubicBezTo>
                      <a:cubicBezTo>
                        <a:pt x="13" y="9"/>
                        <a:pt x="13" y="9"/>
                        <a:pt x="13" y="9"/>
                      </a:cubicBezTo>
                      <a:cubicBezTo>
                        <a:pt x="8" y="9"/>
                        <a:pt x="8" y="9"/>
                        <a:pt x="8" y="9"/>
                      </a:cubicBezTo>
                      <a:cubicBezTo>
                        <a:pt x="8" y="24"/>
                        <a:pt x="8" y="24"/>
                        <a:pt x="8" y="24"/>
                      </a:cubicBezTo>
                      <a:cubicBezTo>
                        <a:pt x="8" y="26"/>
                        <a:pt x="8" y="27"/>
                        <a:pt x="8" y="27"/>
                      </a:cubicBezTo>
                      <a:cubicBezTo>
                        <a:pt x="9" y="28"/>
                        <a:pt x="9" y="28"/>
                        <a:pt x="10" y="28"/>
                      </a:cubicBezTo>
                      <a:cubicBezTo>
                        <a:pt x="10" y="28"/>
                        <a:pt x="11" y="28"/>
                        <a:pt x="12" y="27"/>
                      </a:cubicBezTo>
                      <a:cubicBezTo>
                        <a:pt x="12" y="27"/>
                        <a:pt x="12" y="26"/>
                        <a:pt x="13" y="26"/>
                      </a:cubicBezTo>
                      <a:cubicBezTo>
                        <a:pt x="14" y="26"/>
                        <a:pt x="14" y="26"/>
                        <a:pt x="14" y="26"/>
                      </a:cubicBezTo>
                      <a:cubicBezTo>
                        <a:pt x="13" y="27"/>
                        <a:pt x="12" y="29"/>
                        <a:pt x="11" y="29"/>
                      </a:cubicBezTo>
                      <a:cubicBezTo>
                        <a:pt x="10" y="30"/>
                        <a:pt x="9" y="31"/>
                        <a:pt x="8" y="31"/>
                      </a:cubicBezTo>
                      <a:cubicBezTo>
                        <a:pt x="7" y="31"/>
                        <a:pt x="6" y="30"/>
                        <a:pt x="6" y="30"/>
                      </a:cubicBezTo>
                      <a:cubicBezTo>
                        <a:pt x="5" y="30"/>
                        <a:pt x="4" y="29"/>
                        <a:pt x="4"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5" y="3"/>
                      </a:cubicBezTo>
                      <a:cubicBezTo>
                        <a:pt x="6" y="3"/>
                        <a:pt x="6" y="2"/>
                        <a:pt x="7" y="0"/>
                      </a:cubicBezTo>
                      <a:lnTo>
                        <a:pt x="8"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9" name="Freeform 94"/>
                <p:cNvSpPr>
                  <a:spLocks noEditPoints="1"/>
                </p:cNvSpPr>
                <p:nvPr/>
              </p:nvSpPr>
              <p:spPr bwMode="auto">
                <a:xfrm>
                  <a:off x="143827" y="64345"/>
                  <a:ext cx="170323" cy="219526"/>
                </a:xfrm>
                <a:custGeom>
                  <a:avLst/>
                  <a:gdLst>
                    <a:gd name="T0" fmla="*/ 241078760 w 19"/>
                    <a:gd name="T1" fmla="*/ 752992474 h 24"/>
                    <a:gd name="T2" fmla="*/ 482157520 w 19"/>
                    <a:gd name="T3" fmla="*/ 1422327248 h 24"/>
                    <a:gd name="T4" fmla="*/ 883958441 w 19"/>
                    <a:gd name="T5" fmla="*/ 1673318641 h 24"/>
                    <a:gd name="T6" fmla="*/ 1205402764 w 19"/>
                    <a:gd name="T7" fmla="*/ 1589651794 h 24"/>
                    <a:gd name="T8" fmla="*/ 1446481524 w 19"/>
                    <a:gd name="T9" fmla="*/ 1171326708 h 24"/>
                    <a:gd name="T10" fmla="*/ 1526838123 w 19"/>
                    <a:gd name="T11" fmla="*/ 1254993554 h 24"/>
                    <a:gd name="T12" fmla="*/ 1285759363 w 19"/>
                    <a:gd name="T13" fmla="*/ 1756985488 h 24"/>
                    <a:gd name="T14" fmla="*/ 803601843 w 19"/>
                    <a:gd name="T15" fmla="*/ 2007986028 h 24"/>
                    <a:gd name="T16" fmla="*/ 160722161 w 19"/>
                    <a:gd name="T17" fmla="*/ 1756985488 h 24"/>
                    <a:gd name="T18" fmla="*/ 0 w 19"/>
                    <a:gd name="T19" fmla="*/ 1003993014 h 24"/>
                    <a:gd name="T20" fmla="*/ 241078760 w 19"/>
                    <a:gd name="T21" fmla="*/ 251000540 h 24"/>
                    <a:gd name="T22" fmla="*/ 803601843 w 19"/>
                    <a:gd name="T23" fmla="*/ 0 h 24"/>
                    <a:gd name="T24" fmla="*/ 1285759363 w 19"/>
                    <a:gd name="T25" fmla="*/ 167333694 h 24"/>
                    <a:gd name="T26" fmla="*/ 1526838123 w 19"/>
                    <a:gd name="T27" fmla="*/ 752992474 h 24"/>
                    <a:gd name="T28" fmla="*/ 241078760 w 19"/>
                    <a:gd name="T29" fmla="*/ 752992474 h 24"/>
                    <a:gd name="T30" fmla="*/ 241078760 w 19"/>
                    <a:gd name="T31" fmla="*/ 669325627 h 24"/>
                    <a:gd name="T32" fmla="*/ 1125037201 w 19"/>
                    <a:gd name="T33" fmla="*/ 669325627 h 24"/>
                    <a:gd name="T34" fmla="*/ 1044680603 w 19"/>
                    <a:gd name="T35" fmla="*/ 418334234 h 24"/>
                    <a:gd name="T36" fmla="*/ 883958441 w 19"/>
                    <a:gd name="T37" fmla="*/ 167333694 h 24"/>
                    <a:gd name="T38" fmla="*/ 723236280 w 19"/>
                    <a:gd name="T39" fmla="*/ 167333694 h 24"/>
                    <a:gd name="T40" fmla="*/ 401800921 w 19"/>
                    <a:gd name="T41" fmla="*/ 251000540 h 24"/>
                    <a:gd name="T42" fmla="*/ 241078760 w 19"/>
                    <a:gd name="T43" fmla="*/ 66932562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4">
                      <a:moveTo>
                        <a:pt x="3" y="9"/>
                      </a:moveTo>
                      <a:cubicBezTo>
                        <a:pt x="3" y="12"/>
                        <a:pt x="4" y="15"/>
                        <a:pt x="6" y="17"/>
                      </a:cubicBezTo>
                      <a:cubicBezTo>
                        <a:pt x="7" y="19"/>
                        <a:pt x="9" y="20"/>
                        <a:pt x="11" y="20"/>
                      </a:cubicBezTo>
                      <a:cubicBezTo>
                        <a:pt x="13" y="20"/>
                        <a:pt x="14" y="20"/>
                        <a:pt x="15" y="19"/>
                      </a:cubicBezTo>
                      <a:cubicBezTo>
                        <a:pt x="16" y="18"/>
                        <a:pt x="17" y="16"/>
                        <a:pt x="18" y="14"/>
                      </a:cubicBezTo>
                      <a:cubicBezTo>
                        <a:pt x="19" y="15"/>
                        <a:pt x="19" y="15"/>
                        <a:pt x="19" y="15"/>
                      </a:cubicBezTo>
                      <a:cubicBezTo>
                        <a:pt x="19" y="17"/>
                        <a:pt x="18" y="19"/>
                        <a:pt x="16" y="21"/>
                      </a:cubicBezTo>
                      <a:cubicBezTo>
                        <a:pt x="14" y="23"/>
                        <a:pt x="12" y="24"/>
                        <a:pt x="10" y="24"/>
                      </a:cubicBezTo>
                      <a:cubicBezTo>
                        <a:pt x="7" y="24"/>
                        <a:pt x="4" y="23"/>
                        <a:pt x="2" y="21"/>
                      </a:cubicBezTo>
                      <a:cubicBezTo>
                        <a:pt x="1" y="19"/>
                        <a:pt x="0" y="16"/>
                        <a:pt x="0" y="12"/>
                      </a:cubicBezTo>
                      <a:cubicBezTo>
                        <a:pt x="0" y="8"/>
                        <a:pt x="1" y="5"/>
                        <a:pt x="3" y="3"/>
                      </a:cubicBezTo>
                      <a:cubicBezTo>
                        <a:pt x="5" y="1"/>
                        <a:pt x="7" y="0"/>
                        <a:pt x="10" y="0"/>
                      </a:cubicBezTo>
                      <a:cubicBezTo>
                        <a:pt x="13" y="0"/>
                        <a:pt x="15" y="1"/>
                        <a:pt x="16" y="2"/>
                      </a:cubicBezTo>
                      <a:cubicBezTo>
                        <a:pt x="18" y="4"/>
                        <a:pt x="19" y="6"/>
                        <a:pt x="19" y="9"/>
                      </a:cubicBezTo>
                      <a:lnTo>
                        <a:pt x="3" y="9"/>
                      </a:lnTo>
                      <a:close/>
                      <a:moveTo>
                        <a:pt x="3" y="8"/>
                      </a:moveTo>
                      <a:cubicBezTo>
                        <a:pt x="14" y="8"/>
                        <a:pt x="14" y="8"/>
                        <a:pt x="14" y="8"/>
                      </a:cubicBezTo>
                      <a:cubicBezTo>
                        <a:pt x="14" y="6"/>
                        <a:pt x="13" y="5"/>
                        <a:pt x="13" y="5"/>
                      </a:cubicBezTo>
                      <a:cubicBezTo>
                        <a:pt x="13" y="4"/>
                        <a:pt x="12" y="3"/>
                        <a:pt x="11" y="2"/>
                      </a:cubicBezTo>
                      <a:cubicBezTo>
                        <a:pt x="10" y="2"/>
                        <a:pt x="10" y="2"/>
                        <a:pt x="9" y="2"/>
                      </a:cubicBezTo>
                      <a:cubicBezTo>
                        <a:pt x="7" y="2"/>
                        <a:pt x="6" y="2"/>
                        <a:pt x="5" y="3"/>
                      </a:cubicBezTo>
                      <a:cubicBezTo>
                        <a:pt x="4" y="4"/>
                        <a:pt x="3" y="6"/>
                        <a:pt x="3" y="8"/>
                      </a:cubicBez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0" name="Freeform 95"/>
                <p:cNvSpPr/>
                <p:nvPr/>
              </p:nvSpPr>
              <p:spPr bwMode="auto">
                <a:xfrm>
                  <a:off x="329290" y="64345"/>
                  <a:ext cx="215742" cy="208172"/>
                </a:xfrm>
                <a:custGeom>
                  <a:avLst/>
                  <a:gdLst>
                    <a:gd name="T0" fmla="*/ 0 w 24"/>
                    <a:gd name="T1" fmla="*/ 0 h 23"/>
                    <a:gd name="T2" fmla="*/ 888875019 w 24"/>
                    <a:gd name="T3" fmla="*/ 0 h 23"/>
                    <a:gd name="T4" fmla="*/ 888875019 w 24"/>
                    <a:gd name="T5" fmla="*/ 81920207 h 23"/>
                    <a:gd name="T6" fmla="*/ 727257293 w 24"/>
                    <a:gd name="T7" fmla="*/ 163840415 h 23"/>
                    <a:gd name="T8" fmla="*/ 727257293 w 24"/>
                    <a:gd name="T9" fmla="*/ 245760622 h 23"/>
                    <a:gd name="T10" fmla="*/ 808070650 w 24"/>
                    <a:gd name="T11" fmla="*/ 327680830 h 23"/>
                    <a:gd name="T12" fmla="*/ 888875019 w 24"/>
                    <a:gd name="T13" fmla="*/ 491521245 h 23"/>
                    <a:gd name="T14" fmla="*/ 969679387 w 24"/>
                    <a:gd name="T15" fmla="*/ 655361660 h 23"/>
                    <a:gd name="T16" fmla="*/ 1131297113 w 24"/>
                    <a:gd name="T17" fmla="*/ 491521245 h 23"/>
                    <a:gd name="T18" fmla="*/ 1292905849 w 24"/>
                    <a:gd name="T19" fmla="*/ 245760622 h 23"/>
                    <a:gd name="T20" fmla="*/ 1292905849 w 24"/>
                    <a:gd name="T21" fmla="*/ 163840415 h 23"/>
                    <a:gd name="T22" fmla="*/ 1131297113 w 24"/>
                    <a:gd name="T23" fmla="*/ 81920207 h 23"/>
                    <a:gd name="T24" fmla="*/ 1131297113 w 24"/>
                    <a:gd name="T25" fmla="*/ 0 h 23"/>
                    <a:gd name="T26" fmla="*/ 1777750037 w 24"/>
                    <a:gd name="T27" fmla="*/ 0 h 23"/>
                    <a:gd name="T28" fmla="*/ 1777750037 w 24"/>
                    <a:gd name="T29" fmla="*/ 81920207 h 23"/>
                    <a:gd name="T30" fmla="*/ 1616132311 w 24"/>
                    <a:gd name="T31" fmla="*/ 163840415 h 23"/>
                    <a:gd name="T32" fmla="*/ 1292905849 w 24"/>
                    <a:gd name="T33" fmla="*/ 491521245 h 23"/>
                    <a:gd name="T34" fmla="*/ 1050483755 w 24"/>
                    <a:gd name="T35" fmla="*/ 819202075 h 23"/>
                    <a:gd name="T36" fmla="*/ 1535327943 w 24"/>
                    <a:gd name="T37" fmla="*/ 1474554684 h 23"/>
                    <a:gd name="T38" fmla="*/ 1777750037 w 24"/>
                    <a:gd name="T39" fmla="*/ 1802235514 h 23"/>
                    <a:gd name="T40" fmla="*/ 1939358774 w 24"/>
                    <a:gd name="T41" fmla="*/ 1802235514 h 23"/>
                    <a:gd name="T42" fmla="*/ 1939358774 w 24"/>
                    <a:gd name="T43" fmla="*/ 1884155721 h 23"/>
                    <a:gd name="T44" fmla="*/ 1131297113 w 24"/>
                    <a:gd name="T45" fmla="*/ 1884155721 h 23"/>
                    <a:gd name="T46" fmla="*/ 1131297113 w 24"/>
                    <a:gd name="T47" fmla="*/ 1802235514 h 23"/>
                    <a:gd name="T48" fmla="*/ 1212101481 w 24"/>
                    <a:gd name="T49" fmla="*/ 1802235514 h 23"/>
                    <a:gd name="T50" fmla="*/ 1292905849 w 24"/>
                    <a:gd name="T51" fmla="*/ 1720315306 h 23"/>
                    <a:gd name="T52" fmla="*/ 1131297113 w 24"/>
                    <a:gd name="T53" fmla="*/ 1474554684 h 23"/>
                    <a:gd name="T54" fmla="*/ 888875019 w 24"/>
                    <a:gd name="T55" fmla="*/ 1064953646 h 23"/>
                    <a:gd name="T56" fmla="*/ 565648556 w 24"/>
                    <a:gd name="T57" fmla="*/ 1474554684 h 23"/>
                    <a:gd name="T58" fmla="*/ 404030831 w 24"/>
                    <a:gd name="T59" fmla="*/ 1720315306 h 23"/>
                    <a:gd name="T60" fmla="*/ 484844188 w 24"/>
                    <a:gd name="T61" fmla="*/ 1802235514 h 23"/>
                    <a:gd name="T62" fmla="*/ 646452925 w 24"/>
                    <a:gd name="T63" fmla="*/ 1802235514 h 23"/>
                    <a:gd name="T64" fmla="*/ 646452925 w 24"/>
                    <a:gd name="T65" fmla="*/ 1884155721 h 23"/>
                    <a:gd name="T66" fmla="*/ 0 w 24"/>
                    <a:gd name="T67" fmla="*/ 1884155721 h 23"/>
                    <a:gd name="T68" fmla="*/ 0 w 24"/>
                    <a:gd name="T69" fmla="*/ 1802235514 h 23"/>
                    <a:gd name="T70" fmla="*/ 161617726 w 24"/>
                    <a:gd name="T71" fmla="*/ 1802235514 h 23"/>
                    <a:gd name="T72" fmla="*/ 404030831 w 24"/>
                    <a:gd name="T73" fmla="*/ 1474554684 h 23"/>
                    <a:gd name="T74" fmla="*/ 808070650 w 24"/>
                    <a:gd name="T75" fmla="*/ 983033439 h 23"/>
                    <a:gd name="T76" fmla="*/ 404030831 w 24"/>
                    <a:gd name="T77" fmla="*/ 409601037 h 23"/>
                    <a:gd name="T78" fmla="*/ 242422094 w 24"/>
                    <a:gd name="T79" fmla="*/ 163840415 h 23"/>
                    <a:gd name="T80" fmla="*/ 0 w 24"/>
                    <a:gd name="T81" fmla="*/ 81920207 h 23"/>
                    <a:gd name="T82" fmla="*/ 0 w 24"/>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 h="23">
                      <a:moveTo>
                        <a:pt x="0" y="0"/>
                      </a:moveTo>
                      <a:cubicBezTo>
                        <a:pt x="11" y="0"/>
                        <a:pt x="11" y="0"/>
                        <a:pt x="11" y="0"/>
                      </a:cubicBezTo>
                      <a:cubicBezTo>
                        <a:pt x="11" y="1"/>
                        <a:pt x="11" y="1"/>
                        <a:pt x="11" y="1"/>
                      </a:cubicBezTo>
                      <a:cubicBezTo>
                        <a:pt x="10" y="1"/>
                        <a:pt x="10" y="1"/>
                        <a:pt x="9" y="2"/>
                      </a:cubicBezTo>
                      <a:cubicBezTo>
                        <a:pt x="9" y="2"/>
                        <a:pt x="9" y="2"/>
                        <a:pt x="9" y="3"/>
                      </a:cubicBezTo>
                      <a:cubicBezTo>
                        <a:pt x="9" y="3"/>
                        <a:pt x="9" y="4"/>
                        <a:pt x="10" y="4"/>
                      </a:cubicBezTo>
                      <a:cubicBezTo>
                        <a:pt x="10" y="5"/>
                        <a:pt x="10" y="5"/>
                        <a:pt x="11" y="6"/>
                      </a:cubicBezTo>
                      <a:cubicBezTo>
                        <a:pt x="12" y="8"/>
                        <a:pt x="12" y="8"/>
                        <a:pt x="12" y="8"/>
                      </a:cubicBezTo>
                      <a:cubicBezTo>
                        <a:pt x="14" y="6"/>
                        <a:pt x="14" y="6"/>
                        <a:pt x="14" y="6"/>
                      </a:cubicBezTo>
                      <a:cubicBezTo>
                        <a:pt x="15" y="4"/>
                        <a:pt x="16" y="3"/>
                        <a:pt x="16" y="3"/>
                      </a:cubicBezTo>
                      <a:cubicBezTo>
                        <a:pt x="16" y="2"/>
                        <a:pt x="16" y="2"/>
                        <a:pt x="16" y="2"/>
                      </a:cubicBezTo>
                      <a:cubicBezTo>
                        <a:pt x="15" y="1"/>
                        <a:pt x="15" y="1"/>
                        <a:pt x="14" y="1"/>
                      </a:cubicBezTo>
                      <a:cubicBezTo>
                        <a:pt x="14" y="0"/>
                        <a:pt x="14" y="0"/>
                        <a:pt x="14" y="0"/>
                      </a:cubicBezTo>
                      <a:cubicBezTo>
                        <a:pt x="22" y="0"/>
                        <a:pt x="22" y="0"/>
                        <a:pt x="22" y="0"/>
                      </a:cubicBezTo>
                      <a:cubicBezTo>
                        <a:pt x="22" y="1"/>
                        <a:pt x="22" y="1"/>
                        <a:pt x="22" y="1"/>
                      </a:cubicBezTo>
                      <a:cubicBezTo>
                        <a:pt x="21" y="1"/>
                        <a:pt x="20" y="2"/>
                        <a:pt x="20" y="2"/>
                      </a:cubicBezTo>
                      <a:cubicBezTo>
                        <a:pt x="19" y="3"/>
                        <a:pt x="18" y="4"/>
                        <a:pt x="16" y="6"/>
                      </a:cubicBezTo>
                      <a:cubicBezTo>
                        <a:pt x="13" y="10"/>
                        <a:pt x="13" y="10"/>
                        <a:pt x="13" y="10"/>
                      </a:cubicBezTo>
                      <a:cubicBezTo>
                        <a:pt x="19" y="18"/>
                        <a:pt x="19" y="18"/>
                        <a:pt x="19" y="18"/>
                      </a:cubicBezTo>
                      <a:cubicBezTo>
                        <a:pt x="20" y="20"/>
                        <a:pt x="21" y="21"/>
                        <a:pt x="22" y="22"/>
                      </a:cubicBezTo>
                      <a:cubicBezTo>
                        <a:pt x="23" y="22"/>
                        <a:pt x="23" y="22"/>
                        <a:pt x="24" y="22"/>
                      </a:cubicBezTo>
                      <a:cubicBezTo>
                        <a:pt x="24" y="23"/>
                        <a:pt x="24" y="23"/>
                        <a:pt x="24" y="23"/>
                      </a:cubicBezTo>
                      <a:cubicBezTo>
                        <a:pt x="14" y="23"/>
                        <a:pt x="14" y="23"/>
                        <a:pt x="14" y="23"/>
                      </a:cubicBezTo>
                      <a:cubicBezTo>
                        <a:pt x="14" y="22"/>
                        <a:pt x="14" y="22"/>
                        <a:pt x="14" y="22"/>
                      </a:cubicBezTo>
                      <a:cubicBezTo>
                        <a:pt x="14" y="22"/>
                        <a:pt x="15" y="22"/>
                        <a:pt x="15" y="22"/>
                      </a:cubicBezTo>
                      <a:cubicBezTo>
                        <a:pt x="16" y="22"/>
                        <a:pt x="16" y="21"/>
                        <a:pt x="16" y="21"/>
                      </a:cubicBezTo>
                      <a:cubicBezTo>
                        <a:pt x="16" y="21"/>
                        <a:pt x="15" y="20"/>
                        <a:pt x="14" y="18"/>
                      </a:cubicBezTo>
                      <a:cubicBezTo>
                        <a:pt x="11" y="13"/>
                        <a:pt x="11" y="13"/>
                        <a:pt x="11" y="13"/>
                      </a:cubicBezTo>
                      <a:cubicBezTo>
                        <a:pt x="7" y="18"/>
                        <a:pt x="7" y="18"/>
                        <a:pt x="7" y="18"/>
                      </a:cubicBezTo>
                      <a:cubicBezTo>
                        <a:pt x="6" y="20"/>
                        <a:pt x="5" y="21"/>
                        <a:pt x="5" y="21"/>
                      </a:cubicBezTo>
                      <a:cubicBezTo>
                        <a:pt x="5" y="21"/>
                        <a:pt x="6" y="22"/>
                        <a:pt x="6" y="22"/>
                      </a:cubicBezTo>
                      <a:cubicBezTo>
                        <a:pt x="6" y="22"/>
                        <a:pt x="7" y="22"/>
                        <a:pt x="8" y="22"/>
                      </a:cubicBezTo>
                      <a:cubicBezTo>
                        <a:pt x="8" y="23"/>
                        <a:pt x="8" y="23"/>
                        <a:pt x="8" y="23"/>
                      </a:cubicBezTo>
                      <a:cubicBezTo>
                        <a:pt x="0" y="23"/>
                        <a:pt x="0" y="23"/>
                        <a:pt x="0" y="23"/>
                      </a:cubicBezTo>
                      <a:cubicBezTo>
                        <a:pt x="0" y="22"/>
                        <a:pt x="0" y="22"/>
                        <a:pt x="0" y="22"/>
                      </a:cubicBezTo>
                      <a:cubicBezTo>
                        <a:pt x="1" y="22"/>
                        <a:pt x="1" y="22"/>
                        <a:pt x="2" y="22"/>
                      </a:cubicBezTo>
                      <a:cubicBezTo>
                        <a:pt x="2" y="21"/>
                        <a:pt x="3" y="20"/>
                        <a:pt x="5" y="18"/>
                      </a:cubicBezTo>
                      <a:cubicBezTo>
                        <a:pt x="10" y="12"/>
                        <a:pt x="10" y="12"/>
                        <a:pt x="10" y="12"/>
                      </a:cubicBezTo>
                      <a:cubicBezTo>
                        <a:pt x="5" y="5"/>
                        <a:pt x="5" y="5"/>
                        <a:pt x="5" y="5"/>
                      </a:cubicBezTo>
                      <a:cubicBezTo>
                        <a:pt x="4" y="4"/>
                        <a:pt x="3" y="3"/>
                        <a:pt x="3" y="2"/>
                      </a:cubicBezTo>
                      <a:cubicBezTo>
                        <a:pt x="2" y="2"/>
                        <a:pt x="1" y="1"/>
                        <a:pt x="0" y="1"/>
                      </a:cubicBezTo>
                      <a:lnTo>
                        <a:pt x="0"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71" name="Freeform 96"/>
                <p:cNvSpPr/>
                <p:nvPr/>
              </p:nvSpPr>
              <p:spPr bwMode="auto">
                <a:xfrm>
                  <a:off x="552599" y="0"/>
                  <a:ext cx="128688" cy="283871"/>
                </a:xfrm>
                <a:custGeom>
                  <a:avLst/>
                  <a:gdLst>
                    <a:gd name="T0" fmla="*/ 675942912 w 14"/>
                    <a:gd name="T1" fmla="*/ 0 h 31"/>
                    <a:gd name="T2" fmla="*/ 675942912 w 14"/>
                    <a:gd name="T3" fmla="*/ 586971971 h 31"/>
                    <a:gd name="T4" fmla="*/ 1182900096 w 14"/>
                    <a:gd name="T5" fmla="*/ 586971971 h 31"/>
                    <a:gd name="T6" fmla="*/ 1182900096 w 14"/>
                    <a:gd name="T7" fmla="*/ 754675632 h 31"/>
                    <a:gd name="T8" fmla="*/ 675942912 w 14"/>
                    <a:gd name="T9" fmla="*/ 754675632 h 31"/>
                    <a:gd name="T10" fmla="*/ 675942912 w 14"/>
                    <a:gd name="T11" fmla="*/ 2012471405 h 31"/>
                    <a:gd name="T12" fmla="*/ 760435776 w 14"/>
                    <a:gd name="T13" fmla="*/ 2147483646 h 31"/>
                    <a:gd name="T14" fmla="*/ 844928640 w 14"/>
                    <a:gd name="T15" fmla="*/ 2147483646 h 31"/>
                    <a:gd name="T16" fmla="*/ 1013914368 w 14"/>
                    <a:gd name="T17" fmla="*/ 2147483646 h 31"/>
                    <a:gd name="T18" fmla="*/ 1098407232 w 14"/>
                    <a:gd name="T19" fmla="*/ 2147483646 h 31"/>
                    <a:gd name="T20" fmla="*/ 1182900096 w 14"/>
                    <a:gd name="T21" fmla="*/ 2147483646 h 31"/>
                    <a:gd name="T22" fmla="*/ 1013914368 w 14"/>
                    <a:gd name="T23" fmla="*/ 2147483646 h 31"/>
                    <a:gd name="T24" fmla="*/ 675942912 w 14"/>
                    <a:gd name="T25" fmla="*/ 2147483646 h 31"/>
                    <a:gd name="T26" fmla="*/ 506957184 w 14"/>
                    <a:gd name="T27" fmla="*/ 2147483646 h 31"/>
                    <a:gd name="T28" fmla="*/ 422464320 w 14"/>
                    <a:gd name="T29" fmla="*/ 2147483646 h 31"/>
                    <a:gd name="T30" fmla="*/ 337971456 w 14"/>
                    <a:gd name="T31" fmla="*/ 2096323235 h 31"/>
                    <a:gd name="T32" fmla="*/ 337971456 w 14"/>
                    <a:gd name="T33" fmla="*/ 754675632 h 31"/>
                    <a:gd name="T34" fmla="*/ 0 w 14"/>
                    <a:gd name="T35" fmla="*/ 754675632 h 31"/>
                    <a:gd name="T36" fmla="*/ 0 w 14"/>
                    <a:gd name="T37" fmla="*/ 670823802 h 31"/>
                    <a:gd name="T38" fmla="*/ 253478592 w 14"/>
                    <a:gd name="T39" fmla="*/ 503120140 h 31"/>
                    <a:gd name="T40" fmla="*/ 506957184 w 14"/>
                    <a:gd name="T41" fmla="*/ 251555492 h 31"/>
                    <a:gd name="T42" fmla="*/ 591450048 w 14"/>
                    <a:gd name="T43" fmla="*/ 0 h 31"/>
                    <a:gd name="T44" fmla="*/ 675942912 w 14"/>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31">
                      <a:moveTo>
                        <a:pt x="8" y="0"/>
                      </a:moveTo>
                      <a:cubicBezTo>
                        <a:pt x="8" y="7"/>
                        <a:pt x="8" y="7"/>
                        <a:pt x="8" y="7"/>
                      </a:cubicBezTo>
                      <a:cubicBezTo>
                        <a:pt x="14" y="7"/>
                        <a:pt x="14" y="7"/>
                        <a:pt x="14" y="7"/>
                      </a:cubicBezTo>
                      <a:cubicBezTo>
                        <a:pt x="14" y="9"/>
                        <a:pt x="14" y="9"/>
                        <a:pt x="14" y="9"/>
                      </a:cubicBezTo>
                      <a:cubicBezTo>
                        <a:pt x="8" y="9"/>
                        <a:pt x="8" y="9"/>
                        <a:pt x="8" y="9"/>
                      </a:cubicBezTo>
                      <a:cubicBezTo>
                        <a:pt x="8" y="24"/>
                        <a:pt x="8" y="24"/>
                        <a:pt x="8" y="24"/>
                      </a:cubicBezTo>
                      <a:cubicBezTo>
                        <a:pt x="8" y="26"/>
                        <a:pt x="8" y="27"/>
                        <a:pt x="9" y="27"/>
                      </a:cubicBezTo>
                      <a:cubicBezTo>
                        <a:pt x="9" y="28"/>
                        <a:pt x="10" y="28"/>
                        <a:pt x="10" y="28"/>
                      </a:cubicBezTo>
                      <a:cubicBezTo>
                        <a:pt x="11" y="28"/>
                        <a:pt x="12" y="28"/>
                        <a:pt x="12" y="27"/>
                      </a:cubicBezTo>
                      <a:cubicBezTo>
                        <a:pt x="13" y="27"/>
                        <a:pt x="13" y="26"/>
                        <a:pt x="13" y="26"/>
                      </a:cubicBezTo>
                      <a:cubicBezTo>
                        <a:pt x="14" y="26"/>
                        <a:pt x="14" y="26"/>
                        <a:pt x="14" y="26"/>
                      </a:cubicBezTo>
                      <a:cubicBezTo>
                        <a:pt x="14" y="27"/>
                        <a:pt x="13" y="29"/>
                        <a:pt x="12" y="29"/>
                      </a:cubicBezTo>
                      <a:cubicBezTo>
                        <a:pt x="11" y="30"/>
                        <a:pt x="10" y="31"/>
                        <a:pt x="8" y="31"/>
                      </a:cubicBezTo>
                      <a:cubicBezTo>
                        <a:pt x="8" y="31"/>
                        <a:pt x="7" y="30"/>
                        <a:pt x="6" y="30"/>
                      </a:cubicBezTo>
                      <a:cubicBezTo>
                        <a:pt x="5" y="30"/>
                        <a:pt x="5" y="29"/>
                        <a:pt x="5"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6" y="3"/>
                      </a:cubicBezTo>
                      <a:cubicBezTo>
                        <a:pt x="6" y="3"/>
                        <a:pt x="7" y="2"/>
                        <a:pt x="7" y="0"/>
                      </a:cubicBezTo>
                      <a:lnTo>
                        <a:pt x="8"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grpSp>
        <p:nvGrpSpPr>
          <p:cNvPr id="44039" name="组合 30"/>
          <p:cNvGrpSpPr/>
          <p:nvPr/>
        </p:nvGrpSpPr>
        <p:grpSpPr bwMode="auto">
          <a:xfrm>
            <a:off x="7834313" y="4116388"/>
            <a:ext cx="3486150" cy="1611312"/>
            <a:chOff x="0" y="0"/>
            <a:chExt cx="3485919" cy="1612379"/>
          </a:xfrm>
        </p:grpSpPr>
        <p:sp>
          <p:nvSpPr>
            <p:cNvPr id="44056" name="Freeform 84"/>
            <p:cNvSpPr/>
            <p:nvPr/>
          </p:nvSpPr>
          <p:spPr bwMode="auto">
            <a:xfrm>
              <a:off x="1585883" y="0"/>
              <a:ext cx="1900033" cy="1612379"/>
            </a:xfrm>
            <a:custGeom>
              <a:avLst/>
              <a:gdLst>
                <a:gd name="T0" fmla="*/ 1445853414 w 212"/>
                <a:gd name="T1" fmla="*/ 0 h 177"/>
                <a:gd name="T2" fmla="*/ 0 w 212"/>
                <a:gd name="T3" fmla="*/ 0 h 177"/>
                <a:gd name="T4" fmla="*/ 2147483646 w 212"/>
                <a:gd name="T5" fmla="*/ 2147483646 h 177"/>
                <a:gd name="T6" fmla="*/ 2147483646 w 212"/>
                <a:gd name="T7" fmla="*/ 2147483646 h 177"/>
                <a:gd name="T8" fmla="*/ 2147483646 w 212"/>
                <a:gd name="T9" fmla="*/ 2147483646 h 177"/>
                <a:gd name="T10" fmla="*/ 2147483646 w 212"/>
                <a:gd name="T11" fmla="*/ 2147483646 h 177"/>
                <a:gd name="T12" fmla="*/ 1445853414 w 212"/>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 h="177">
                  <a:moveTo>
                    <a:pt x="18" y="0"/>
                  </a:moveTo>
                  <a:cubicBezTo>
                    <a:pt x="12" y="0"/>
                    <a:pt x="6" y="0"/>
                    <a:pt x="0" y="0"/>
                  </a:cubicBezTo>
                  <a:cubicBezTo>
                    <a:pt x="100" y="8"/>
                    <a:pt x="178" y="82"/>
                    <a:pt x="178" y="172"/>
                  </a:cubicBezTo>
                  <a:cubicBezTo>
                    <a:pt x="178" y="173"/>
                    <a:pt x="178" y="175"/>
                    <a:pt x="178" y="177"/>
                  </a:cubicBezTo>
                  <a:cubicBezTo>
                    <a:pt x="212" y="177"/>
                    <a:pt x="212" y="177"/>
                    <a:pt x="212" y="177"/>
                  </a:cubicBezTo>
                  <a:cubicBezTo>
                    <a:pt x="212" y="175"/>
                    <a:pt x="212" y="173"/>
                    <a:pt x="212" y="172"/>
                  </a:cubicBezTo>
                  <a:cubicBezTo>
                    <a:pt x="212" y="77"/>
                    <a:pt x="125" y="0"/>
                    <a:pt x="18" y="0"/>
                  </a:cubicBezTo>
                  <a:close/>
                </a:path>
              </a:pathLst>
            </a:custGeom>
            <a:solidFill>
              <a:srgbClr val="B2310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057" name="组合 32"/>
            <p:cNvGrpSpPr/>
            <p:nvPr/>
          </p:nvGrpSpPr>
          <p:grpSpPr bwMode="auto">
            <a:xfrm>
              <a:off x="0" y="0"/>
              <a:ext cx="3485919" cy="1612379"/>
              <a:chOff x="0" y="0"/>
              <a:chExt cx="3485919" cy="1612379"/>
            </a:xfrm>
          </p:grpSpPr>
          <p:sp>
            <p:nvSpPr>
              <p:cNvPr id="44058" name="Freeform 82"/>
              <p:cNvSpPr/>
              <p:nvPr/>
            </p:nvSpPr>
            <p:spPr bwMode="auto">
              <a:xfrm>
                <a:off x="0" y="0"/>
                <a:ext cx="3485919" cy="1612379"/>
              </a:xfrm>
              <a:custGeom>
                <a:avLst/>
                <a:gdLst>
                  <a:gd name="T0" fmla="*/ 2147483646 w 389"/>
                  <a:gd name="T1" fmla="*/ 2147483646 h 177"/>
                  <a:gd name="T2" fmla="*/ 2147483646 w 389"/>
                  <a:gd name="T3" fmla="*/ 2147483646 h 177"/>
                  <a:gd name="T4" fmla="*/ 2147483646 w 389"/>
                  <a:gd name="T5" fmla="*/ 0 h 177"/>
                  <a:gd name="T6" fmla="*/ 0 w 389"/>
                  <a:gd name="T7" fmla="*/ 2147483646 h 177"/>
                  <a:gd name="T8" fmla="*/ 0 w 389"/>
                  <a:gd name="T9" fmla="*/ 2147483646 h 177"/>
                  <a:gd name="T10" fmla="*/ 2147483646 w 389"/>
                  <a:gd name="T11" fmla="*/ 2147483646 h 1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 h="177">
                    <a:moveTo>
                      <a:pt x="389" y="177"/>
                    </a:moveTo>
                    <a:cubicBezTo>
                      <a:pt x="389" y="175"/>
                      <a:pt x="389" y="173"/>
                      <a:pt x="389" y="172"/>
                    </a:cubicBezTo>
                    <a:cubicBezTo>
                      <a:pt x="389" y="77"/>
                      <a:pt x="302" y="0"/>
                      <a:pt x="195" y="0"/>
                    </a:cubicBezTo>
                    <a:cubicBezTo>
                      <a:pt x="87" y="0"/>
                      <a:pt x="0" y="77"/>
                      <a:pt x="0" y="172"/>
                    </a:cubicBezTo>
                    <a:cubicBezTo>
                      <a:pt x="0" y="173"/>
                      <a:pt x="0" y="175"/>
                      <a:pt x="0" y="177"/>
                    </a:cubicBezTo>
                    <a:lnTo>
                      <a:pt x="389" y="177"/>
                    </a:lnTo>
                    <a:close/>
                  </a:path>
                </a:pathLst>
              </a:custGeom>
              <a:solidFill>
                <a:srgbClr val="D54B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059" name="组合 34"/>
              <p:cNvGrpSpPr/>
              <p:nvPr/>
            </p:nvGrpSpPr>
            <p:grpSpPr bwMode="auto">
              <a:xfrm>
                <a:off x="1434486" y="1211177"/>
                <a:ext cx="681289" cy="283871"/>
                <a:chOff x="0" y="0"/>
                <a:chExt cx="681289" cy="283871"/>
              </a:xfrm>
            </p:grpSpPr>
            <p:sp>
              <p:nvSpPr>
                <p:cNvPr id="44060" name="Freeform 97"/>
                <p:cNvSpPr/>
                <p:nvPr/>
              </p:nvSpPr>
              <p:spPr bwMode="auto">
                <a:xfrm>
                  <a:off x="0" y="0"/>
                  <a:ext cx="124904" cy="283871"/>
                </a:xfrm>
                <a:custGeom>
                  <a:avLst/>
                  <a:gdLst>
                    <a:gd name="T0" fmla="*/ 636778435 w 14"/>
                    <a:gd name="T1" fmla="*/ 0 h 31"/>
                    <a:gd name="T2" fmla="*/ 636778435 w 14"/>
                    <a:gd name="T3" fmla="*/ 586971971 h 31"/>
                    <a:gd name="T4" fmla="*/ 1034758266 w 14"/>
                    <a:gd name="T5" fmla="*/ 586971971 h 31"/>
                    <a:gd name="T6" fmla="*/ 1034758266 w 14"/>
                    <a:gd name="T7" fmla="*/ 754675632 h 31"/>
                    <a:gd name="T8" fmla="*/ 636778435 w 14"/>
                    <a:gd name="T9" fmla="*/ 754675632 h 31"/>
                    <a:gd name="T10" fmla="*/ 636778435 w 14"/>
                    <a:gd name="T11" fmla="*/ 2012471405 h 31"/>
                    <a:gd name="T12" fmla="*/ 716369049 w 14"/>
                    <a:gd name="T13" fmla="*/ 2147483646 h 31"/>
                    <a:gd name="T14" fmla="*/ 795968583 w 14"/>
                    <a:gd name="T15" fmla="*/ 2147483646 h 31"/>
                    <a:gd name="T16" fmla="*/ 955167653 w 14"/>
                    <a:gd name="T17" fmla="*/ 2147483646 h 31"/>
                    <a:gd name="T18" fmla="*/ 1034758266 w 14"/>
                    <a:gd name="T19" fmla="*/ 2147483646 h 31"/>
                    <a:gd name="T20" fmla="*/ 1114357801 w 14"/>
                    <a:gd name="T21" fmla="*/ 2147483646 h 31"/>
                    <a:gd name="T22" fmla="*/ 955167653 w 14"/>
                    <a:gd name="T23" fmla="*/ 2147483646 h 31"/>
                    <a:gd name="T24" fmla="*/ 636778435 w 14"/>
                    <a:gd name="T25" fmla="*/ 2147483646 h 31"/>
                    <a:gd name="T26" fmla="*/ 477579366 w 14"/>
                    <a:gd name="T27" fmla="*/ 2147483646 h 31"/>
                    <a:gd name="T28" fmla="*/ 318389218 w 14"/>
                    <a:gd name="T29" fmla="*/ 2147483646 h 31"/>
                    <a:gd name="T30" fmla="*/ 318389218 w 14"/>
                    <a:gd name="T31" fmla="*/ 2096323235 h 31"/>
                    <a:gd name="T32" fmla="*/ 318389218 w 14"/>
                    <a:gd name="T33" fmla="*/ 754675632 h 31"/>
                    <a:gd name="T34" fmla="*/ 0 w 14"/>
                    <a:gd name="T35" fmla="*/ 754675632 h 31"/>
                    <a:gd name="T36" fmla="*/ 0 w 14"/>
                    <a:gd name="T37" fmla="*/ 670823802 h 31"/>
                    <a:gd name="T38" fmla="*/ 238789683 w 14"/>
                    <a:gd name="T39" fmla="*/ 503120140 h 31"/>
                    <a:gd name="T40" fmla="*/ 477579366 w 14"/>
                    <a:gd name="T41" fmla="*/ 251555492 h 31"/>
                    <a:gd name="T42" fmla="*/ 557178901 w 14"/>
                    <a:gd name="T43" fmla="*/ 0 h 31"/>
                    <a:gd name="T44" fmla="*/ 636778435 w 14"/>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 h="31">
                      <a:moveTo>
                        <a:pt x="8" y="0"/>
                      </a:moveTo>
                      <a:cubicBezTo>
                        <a:pt x="8" y="7"/>
                        <a:pt x="8" y="7"/>
                        <a:pt x="8" y="7"/>
                      </a:cubicBezTo>
                      <a:cubicBezTo>
                        <a:pt x="13" y="7"/>
                        <a:pt x="13" y="7"/>
                        <a:pt x="13" y="7"/>
                      </a:cubicBezTo>
                      <a:cubicBezTo>
                        <a:pt x="13" y="9"/>
                        <a:pt x="13" y="9"/>
                        <a:pt x="13" y="9"/>
                      </a:cubicBezTo>
                      <a:cubicBezTo>
                        <a:pt x="8" y="9"/>
                        <a:pt x="8" y="9"/>
                        <a:pt x="8" y="9"/>
                      </a:cubicBezTo>
                      <a:cubicBezTo>
                        <a:pt x="8" y="24"/>
                        <a:pt x="8" y="24"/>
                        <a:pt x="8" y="24"/>
                      </a:cubicBezTo>
                      <a:cubicBezTo>
                        <a:pt x="8" y="26"/>
                        <a:pt x="8" y="27"/>
                        <a:pt x="9" y="27"/>
                      </a:cubicBezTo>
                      <a:cubicBezTo>
                        <a:pt x="9" y="28"/>
                        <a:pt x="10" y="28"/>
                        <a:pt x="10" y="28"/>
                      </a:cubicBezTo>
                      <a:cubicBezTo>
                        <a:pt x="11" y="28"/>
                        <a:pt x="11" y="28"/>
                        <a:pt x="12" y="27"/>
                      </a:cubicBezTo>
                      <a:cubicBezTo>
                        <a:pt x="12" y="27"/>
                        <a:pt x="13" y="26"/>
                        <a:pt x="13" y="26"/>
                      </a:cubicBezTo>
                      <a:cubicBezTo>
                        <a:pt x="14" y="26"/>
                        <a:pt x="14" y="26"/>
                        <a:pt x="14" y="26"/>
                      </a:cubicBezTo>
                      <a:cubicBezTo>
                        <a:pt x="13" y="27"/>
                        <a:pt x="13" y="29"/>
                        <a:pt x="12" y="29"/>
                      </a:cubicBezTo>
                      <a:cubicBezTo>
                        <a:pt x="10" y="30"/>
                        <a:pt x="9" y="31"/>
                        <a:pt x="8" y="31"/>
                      </a:cubicBezTo>
                      <a:cubicBezTo>
                        <a:pt x="7" y="31"/>
                        <a:pt x="7" y="30"/>
                        <a:pt x="6" y="30"/>
                      </a:cubicBezTo>
                      <a:cubicBezTo>
                        <a:pt x="5" y="30"/>
                        <a:pt x="5" y="29"/>
                        <a:pt x="4"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6" y="3"/>
                      </a:cubicBezTo>
                      <a:cubicBezTo>
                        <a:pt x="6" y="3"/>
                        <a:pt x="7" y="2"/>
                        <a:pt x="7" y="0"/>
                      </a:cubicBezTo>
                      <a:lnTo>
                        <a:pt x="8"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1" name="Freeform 98"/>
                <p:cNvSpPr>
                  <a:spLocks noEditPoints="1"/>
                </p:cNvSpPr>
                <p:nvPr/>
              </p:nvSpPr>
              <p:spPr bwMode="auto">
                <a:xfrm>
                  <a:off x="140044" y="64345"/>
                  <a:ext cx="170323" cy="219526"/>
                </a:xfrm>
                <a:custGeom>
                  <a:avLst/>
                  <a:gdLst>
                    <a:gd name="T0" fmla="*/ 241078760 w 19"/>
                    <a:gd name="T1" fmla="*/ 752992474 h 24"/>
                    <a:gd name="T2" fmla="*/ 482157520 w 19"/>
                    <a:gd name="T3" fmla="*/ 1422327248 h 24"/>
                    <a:gd name="T4" fmla="*/ 964315040 w 19"/>
                    <a:gd name="T5" fmla="*/ 1673318641 h 24"/>
                    <a:gd name="T6" fmla="*/ 1285759363 w 19"/>
                    <a:gd name="T7" fmla="*/ 1589651794 h 24"/>
                    <a:gd name="T8" fmla="*/ 1446481524 w 19"/>
                    <a:gd name="T9" fmla="*/ 1171326708 h 24"/>
                    <a:gd name="T10" fmla="*/ 1526838123 w 19"/>
                    <a:gd name="T11" fmla="*/ 1254993554 h 24"/>
                    <a:gd name="T12" fmla="*/ 1285759363 w 19"/>
                    <a:gd name="T13" fmla="*/ 1756985488 h 24"/>
                    <a:gd name="T14" fmla="*/ 803601843 w 19"/>
                    <a:gd name="T15" fmla="*/ 2007986028 h 24"/>
                    <a:gd name="T16" fmla="*/ 241078760 w 19"/>
                    <a:gd name="T17" fmla="*/ 1756985488 h 24"/>
                    <a:gd name="T18" fmla="*/ 0 w 19"/>
                    <a:gd name="T19" fmla="*/ 1003993014 h 24"/>
                    <a:gd name="T20" fmla="*/ 241078760 w 19"/>
                    <a:gd name="T21" fmla="*/ 251000540 h 24"/>
                    <a:gd name="T22" fmla="*/ 803601843 w 19"/>
                    <a:gd name="T23" fmla="*/ 0 h 24"/>
                    <a:gd name="T24" fmla="*/ 1366115961 w 19"/>
                    <a:gd name="T25" fmla="*/ 167333694 h 24"/>
                    <a:gd name="T26" fmla="*/ 1526838123 w 19"/>
                    <a:gd name="T27" fmla="*/ 752992474 h 24"/>
                    <a:gd name="T28" fmla="*/ 241078760 w 19"/>
                    <a:gd name="T29" fmla="*/ 752992474 h 24"/>
                    <a:gd name="T30" fmla="*/ 241078760 w 19"/>
                    <a:gd name="T31" fmla="*/ 669325627 h 24"/>
                    <a:gd name="T32" fmla="*/ 1125037201 w 19"/>
                    <a:gd name="T33" fmla="*/ 669325627 h 24"/>
                    <a:gd name="T34" fmla="*/ 1044680603 w 19"/>
                    <a:gd name="T35" fmla="*/ 418334234 h 24"/>
                    <a:gd name="T36" fmla="*/ 964315040 w 19"/>
                    <a:gd name="T37" fmla="*/ 167333694 h 24"/>
                    <a:gd name="T38" fmla="*/ 723236280 w 19"/>
                    <a:gd name="T39" fmla="*/ 167333694 h 24"/>
                    <a:gd name="T40" fmla="*/ 401800921 w 19"/>
                    <a:gd name="T41" fmla="*/ 251000540 h 24"/>
                    <a:gd name="T42" fmla="*/ 241078760 w 19"/>
                    <a:gd name="T43" fmla="*/ 66932562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4">
                      <a:moveTo>
                        <a:pt x="3" y="9"/>
                      </a:moveTo>
                      <a:cubicBezTo>
                        <a:pt x="3" y="12"/>
                        <a:pt x="4" y="15"/>
                        <a:pt x="6" y="17"/>
                      </a:cubicBezTo>
                      <a:cubicBezTo>
                        <a:pt x="8" y="19"/>
                        <a:pt x="9" y="20"/>
                        <a:pt x="12" y="20"/>
                      </a:cubicBezTo>
                      <a:cubicBezTo>
                        <a:pt x="13" y="20"/>
                        <a:pt x="15" y="20"/>
                        <a:pt x="16" y="19"/>
                      </a:cubicBezTo>
                      <a:cubicBezTo>
                        <a:pt x="17" y="18"/>
                        <a:pt x="18" y="16"/>
                        <a:pt x="18" y="14"/>
                      </a:cubicBezTo>
                      <a:cubicBezTo>
                        <a:pt x="19" y="15"/>
                        <a:pt x="19" y="15"/>
                        <a:pt x="19" y="15"/>
                      </a:cubicBezTo>
                      <a:cubicBezTo>
                        <a:pt x="19" y="17"/>
                        <a:pt x="18" y="19"/>
                        <a:pt x="16" y="21"/>
                      </a:cubicBezTo>
                      <a:cubicBezTo>
                        <a:pt x="14" y="23"/>
                        <a:pt x="12" y="24"/>
                        <a:pt x="10" y="24"/>
                      </a:cubicBezTo>
                      <a:cubicBezTo>
                        <a:pt x="7" y="24"/>
                        <a:pt x="5" y="23"/>
                        <a:pt x="3" y="21"/>
                      </a:cubicBezTo>
                      <a:cubicBezTo>
                        <a:pt x="1" y="19"/>
                        <a:pt x="0" y="16"/>
                        <a:pt x="0" y="12"/>
                      </a:cubicBezTo>
                      <a:cubicBezTo>
                        <a:pt x="0" y="8"/>
                        <a:pt x="1" y="5"/>
                        <a:pt x="3" y="3"/>
                      </a:cubicBezTo>
                      <a:cubicBezTo>
                        <a:pt x="5" y="1"/>
                        <a:pt x="7" y="0"/>
                        <a:pt x="10" y="0"/>
                      </a:cubicBezTo>
                      <a:cubicBezTo>
                        <a:pt x="13" y="0"/>
                        <a:pt x="15" y="1"/>
                        <a:pt x="17" y="2"/>
                      </a:cubicBezTo>
                      <a:cubicBezTo>
                        <a:pt x="18" y="4"/>
                        <a:pt x="19" y="6"/>
                        <a:pt x="19" y="9"/>
                      </a:cubicBezTo>
                      <a:lnTo>
                        <a:pt x="3" y="9"/>
                      </a:lnTo>
                      <a:close/>
                      <a:moveTo>
                        <a:pt x="3" y="8"/>
                      </a:moveTo>
                      <a:cubicBezTo>
                        <a:pt x="14" y="8"/>
                        <a:pt x="14" y="8"/>
                        <a:pt x="14" y="8"/>
                      </a:cubicBezTo>
                      <a:cubicBezTo>
                        <a:pt x="14" y="6"/>
                        <a:pt x="14" y="5"/>
                        <a:pt x="13" y="5"/>
                      </a:cubicBezTo>
                      <a:cubicBezTo>
                        <a:pt x="13" y="4"/>
                        <a:pt x="12" y="3"/>
                        <a:pt x="12" y="2"/>
                      </a:cubicBezTo>
                      <a:cubicBezTo>
                        <a:pt x="11" y="2"/>
                        <a:pt x="10" y="2"/>
                        <a:pt x="9" y="2"/>
                      </a:cubicBezTo>
                      <a:cubicBezTo>
                        <a:pt x="8" y="2"/>
                        <a:pt x="6" y="2"/>
                        <a:pt x="5" y="3"/>
                      </a:cubicBezTo>
                      <a:cubicBezTo>
                        <a:pt x="4" y="4"/>
                        <a:pt x="4" y="6"/>
                        <a:pt x="3" y="8"/>
                      </a:cubicBez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2" name="Freeform 99"/>
                <p:cNvSpPr/>
                <p:nvPr/>
              </p:nvSpPr>
              <p:spPr bwMode="auto">
                <a:xfrm>
                  <a:off x="329290" y="64345"/>
                  <a:ext cx="223312" cy="208172"/>
                </a:xfrm>
                <a:custGeom>
                  <a:avLst/>
                  <a:gdLst>
                    <a:gd name="T0" fmla="*/ 0 w 25"/>
                    <a:gd name="T1" fmla="*/ 0 h 23"/>
                    <a:gd name="T2" fmla="*/ 877678687 w 25"/>
                    <a:gd name="T3" fmla="*/ 0 h 23"/>
                    <a:gd name="T4" fmla="*/ 877678687 w 25"/>
                    <a:gd name="T5" fmla="*/ 81920207 h 23"/>
                    <a:gd name="T6" fmla="*/ 797893776 w 25"/>
                    <a:gd name="T7" fmla="*/ 163840415 h 23"/>
                    <a:gd name="T8" fmla="*/ 718099932 w 25"/>
                    <a:gd name="T9" fmla="*/ 245760622 h 23"/>
                    <a:gd name="T10" fmla="*/ 797893776 w 25"/>
                    <a:gd name="T11" fmla="*/ 327680830 h 23"/>
                    <a:gd name="T12" fmla="*/ 877678687 w 25"/>
                    <a:gd name="T13" fmla="*/ 491521245 h 23"/>
                    <a:gd name="T14" fmla="*/ 1037257443 w 25"/>
                    <a:gd name="T15" fmla="*/ 655361660 h 23"/>
                    <a:gd name="T16" fmla="*/ 1117051286 w 25"/>
                    <a:gd name="T17" fmla="*/ 491521245 h 23"/>
                    <a:gd name="T18" fmla="*/ 1276630042 w 25"/>
                    <a:gd name="T19" fmla="*/ 245760622 h 23"/>
                    <a:gd name="T20" fmla="*/ 1276630042 w 25"/>
                    <a:gd name="T21" fmla="*/ 163840415 h 23"/>
                    <a:gd name="T22" fmla="*/ 1117051286 w 25"/>
                    <a:gd name="T23" fmla="*/ 81920207 h 23"/>
                    <a:gd name="T24" fmla="*/ 1117051286 w 25"/>
                    <a:gd name="T25" fmla="*/ 0 h 23"/>
                    <a:gd name="T26" fmla="*/ 1755366307 w 25"/>
                    <a:gd name="T27" fmla="*/ 0 h 23"/>
                    <a:gd name="T28" fmla="*/ 1755366307 w 25"/>
                    <a:gd name="T29" fmla="*/ 81920207 h 23"/>
                    <a:gd name="T30" fmla="*/ 1595787552 w 25"/>
                    <a:gd name="T31" fmla="*/ 163840415 h 23"/>
                    <a:gd name="T32" fmla="*/ 1356414953 w 25"/>
                    <a:gd name="T33" fmla="*/ 491521245 h 23"/>
                    <a:gd name="T34" fmla="*/ 1117051286 w 25"/>
                    <a:gd name="T35" fmla="*/ 819202075 h 23"/>
                    <a:gd name="T36" fmla="*/ 1515993708 w 25"/>
                    <a:gd name="T37" fmla="*/ 1474554684 h 23"/>
                    <a:gd name="T38" fmla="*/ 1755366307 w 25"/>
                    <a:gd name="T39" fmla="*/ 1802235514 h 23"/>
                    <a:gd name="T40" fmla="*/ 1994729974 w 25"/>
                    <a:gd name="T41" fmla="*/ 1802235514 h 23"/>
                    <a:gd name="T42" fmla="*/ 1994729974 w 25"/>
                    <a:gd name="T43" fmla="*/ 1884155721 h 23"/>
                    <a:gd name="T44" fmla="*/ 1117051286 w 25"/>
                    <a:gd name="T45" fmla="*/ 1884155721 h 23"/>
                    <a:gd name="T46" fmla="*/ 1117051286 w 25"/>
                    <a:gd name="T47" fmla="*/ 1802235514 h 23"/>
                    <a:gd name="T48" fmla="*/ 1276630042 w 25"/>
                    <a:gd name="T49" fmla="*/ 1802235514 h 23"/>
                    <a:gd name="T50" fmla="*/ 1276630042 w 25"/>
                    <a:gd name="T51" fmla="*/ 1720315306 h 23"/>
                    <a:gd name="T52" fmla="*/ 1117051286 w 25"/>
                    <a:gd name="T53" fmla="*/ 1474554684 h 23"/>
                    <a:gd name="T54" fmla="*/ 877678687 w 25"/>
                    <a:gd name="T55" fmla="*/ 1064953646 h 23"/>
                    <a:gd name="T56" fmla="*/ 558521177 w 25"/>
                    <a:gd name="T57" fmla="*/ 1474554684 h 23"/>
                    <a:gd name="T58" fmla="*/ 478736266 w 25"/>
                    <a:gd name="T59" fmla="*/ 1720315306 h 23"/>
                    <a:gd name="T60" fmla="*/ 478736266 w 25"/>
                    <a:gd name="T61" fmla="*/ 1802235514 h 23"/>
                    <a:gd name="T62" fmla="*/ 638315021 w 25"/>
                    <a:gd name="T63" fmla="*/ 1802235514 h 23"/>
                    <a:gd name="T64" fmla="*/ 638315021 w 25"/>
                    <a:gd name="T65" fmla="*/ 1884155721 h 23"/>
                    <a:gd name="T66" fmla="*/ 0 w 25"/>
                    <a:gd name="T67" fmla="*/ 1884155721 h 23"/>
                    <a:gd name="T68" fmla="*/ 0 w 25"/>
                    <a:gd name="T69" fmla="*/ 1802235514 h 23"/>
                    <a:gd name="T70" fmla="*/ 159578755 w 25"/>
                    <a:gd name="T71" fmla="*/ 1802235514 h 23"/>
                    <a:gd name="T72" fmla="*/ 398942422 w 25"/>
                    <a:gd name="T73" fmla="*/ 1474554684 h 23"/>
                    <a:gd name="T74" fmla="*/ 797893776 w 25"/>
                    <a:gd name="T75" fmla="*/ 983033439 h 23"/>
                    <a:gd name="T76" fmla="*/ 478736266 w 25"/>
                    <a:gd name="T77" fmla="*/ 409601037 h 23"/>
                    <a:gd name="T78" fmla="*/ 239363667 w 25"/>
                    <a:gd name="T79" fmla="*/ 163840415 h 23"/>
                    <a:gd name="T80" fmla="*/ 0 w 25"/>
                    <a:gd name="T81" fmla="*/ 81920207 h 23"/>
                    <a:gd name="T82" fmla="*/ 0 w 25"/>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 h="23">
                      <a:moveTo>
                        <a:pt x="0" y="0"/>
                      </a:moveTo>
                      <a:cubicBezTo>
                        <a:pt x="11" y="0"/>
                        <a:pt x="11" y="0"/>
                        <a:pt x="11" y="0"/>
                      </a:cubicBezTo>
                      <a:cubicBezTo>
                        <a:pt x="11" y="1"/>
                        <a:pt x="11" y="1"/>
                        <a:pt x="11" y="1"/>
                      </a:cubicBezTo>
                      <a:cubicBezTo>
                        <a:pt x="10" y="1"/>
                        <a:pt x="10" y="1"/>
                        <a:pt x="10" y="2"/>
                      </a:cubicBezTo>
                      <a:cubicBezTo>
                        <a:pt x="9" y="2"/>
                        <a:pt x="9" y="2"/>
                        <a:pt x="9" y="3"/>
                      </a:cubicBezTo>
                      <a:cubicBezTo>
                        <a:pt x="9" y="3"/>
                        <a:pt x="10" y="4"/>
                        <a:pt x="10" y="4"/>
                      </a:cubicBezTo>
                      <a:cubicBezTo>
                        <a:pt x="10" y="5"/>
                        <a:pt x="11" y="5"/>
                        <a:pt x="11" y="6"/>
                      </a:cubicBezTo>
                      <a:cubicBezTo>
                        <a:pt x="13" y="8"/>
                        <a:pt x="13" y="8"/>
                        <a:pt x="13" y="8"/>
                      </a:cubicBezTo>
                      <a:cubicBezTo>
                        <a:pt x="14" y="6"/>
                        <a:pt x="14" y="6"/>
                        <a:pt x="14" y="6"/>
                      </a:cubicBezTo>
                      <a:cubicBezTo>
                        <a:pt x="16" y="4"/>
                        <a:pt x="16" y="3"/>
                        <a:pt x="16" y="3"/>
                      </a:cubicBezTo>
                      <a:cubicBezTo>
                        <a:pt x="16" y="2"/>
                        <a:pt x="16" y="2"/>
                        <a:pt x="16" y="2"/>
                      </a:cubicBezTo>
                      <a:cubicBezTo>
                        <a:pt x="16" y="1"/>
                        <a:pt x="15" y="1"/>
                        <a:pt x="14" y="1"/>
                      </a:cubicBezTo>
                      <a:cubicBezTo>
                        <a:pt x="14" y="0"/>
                        <a:pt x="14" y="0"/>
                        <a:pt x="14" y="0"/>
                      </a:cubicBezTo>
                      <a:cubicBezTo>
                        <a:pt x="22" y="0"/>
                        <a:pt x="22" y="0"/>
                        <a:pt x="22" y="0"/>
                      </a:cubicBezTo>
                      <a:cubicBezTo>
                        <a:pt x="22" y="1"/>
                        <a:pt x="22" y="1"/>
                        <a:pt x="22" y="1"/>
                      </a:cubicBezTo>
                      <a:cubicBezTo>
                        <a:pt x="21" y="1"/>
                        <a:pt x="21" y="2"/>
                        <a:pt x="20" y="2"/>
                      </a:cubicBezTo>
                      <a:cubicBezTo>
                        <a:pt x="19" y="3"/>
                        <a:pt x="18" y="4"/>
                        <a:pt x="17" y="6"/>
                      </a:cubicBezTo>
                      <a:cubicBezTo>
                        <a:pt x="14" y="10"/>
                        <a:pt x="14" y="10"/>
                        <a:pt x="14" y="10"/>
                      </a:cubicBezTo>
                      <a:cubicBezTo>
                        <a:pt x="19" y="18"/>
                        <a:pt x="19" y="18"/>
                        <a:pt x="19" y="18"/>
                      </a:cubicBezTo>
                      <a:cubicBezTo>
                        <a:pt x="21" y="20"/>
                        <a:pt x="22" y="21"/>
                        <a:pt x="22" y="22"/>
                      </a:cubicBezTo>
                      <a:cubicBezTo>
                        <a:pt x="23" y="22"/>
                        <a:pt x="24" y="22"/>
                        <a:pt x="25" y="22"/>
                      </a:cubicBezTo>
                      <a:cubicBezTo>
                        <a:pt x="25" y="23"/>
                        <a:pt x="25" y="23"/>
                        <a:pt x="25" y="23"/>
                      </a:cubicBezTo>
                      <a:cubicBezTo>
                        <a:pt x="14" y="23"/>
                        <a:pt x="14" y="23"/>
                        <a:pt x="14" y="23"/>
                      </a:cubicBezTo>
                      <a:cubicBezTo>
                        <a:pt x="14" y="22"/>
                        <a:pt x="14" y="22"/>
                        <a:pt x="14" y="22"/>
                      </a:cubicBezTo>
                      <a:cubicBezTo>
                        <a:pt x="15" y="22"/>
                        <a:pt x="15" y="22"/>
                        <a:pt x="16" y="22"/>
                      </a:cubicBezTo>
                      <a:cubicBezTo>
                        <a:pt x="16" y="22"/>
                        <a:pt x="16" y="21"/>
                        <a:pt x="16" y="21"/>
                      </a:cubicBezTo>
                      <a:cubicBezTo>
                        <a:pt x="16" y="21"/>
                        <a:pt x="15" y="20"/>
                        <a:pt x="14" y="18"/>
                      </a:cubicBezTo>
                      <a:cubicBezTo>
                        <a:pt x="11" y="13"/>
                        <a:pt x="11" y="13"/>
                        <a:pt x="11" y="13"/>
                      </a:cubicBezTo>
                      <a:cubicBezTo>
                        <a:pt x="7" y="18"/>
                        <a:pt x="7" y="18"/>
                        <a:pt x="7" y="18"/>
                      </a:cubicBezTo>
                      <a:cubicBezTo>
                        <a:pt x="6" y="20"/>
                        <a:pt x="6" y="21"/>
                        <a:pt x="6" y="21"/>
                      </a:cubicBezTo>
                      <a:cubicBezTo>
                        <a:pt x="6" y="21"/>
                        <a:pt x="6" y="22"/>
                        <a:pt x="6" y="22"/>
                      </a:cubicBezTo>
                      <a:cubicBezTo>
                        <a:pt x="7" y="22"/>
                        <a:pt x="7" y="22"/>
                        <a:pt x="8" y="22"/>
                      </a:cubicBezTo>
                      <a:cubicBezTo>
                        <a:pt x="8" y="23"/>
                        <a:pt x="8" y="23"/>
                        <a:pt x="8" y="23"/>
                      </a:cubicBezTo>
                      <a:cubicBezTo>
                        <a:pt x="0" y="23"/>
                        <a:pt x="0" y="23"/>
                        <a:pt x="0" y="23"/>
                      </a:cubicBezTo>
                      <a:cubicBezTo>
                        <a:pt x="0" y="22"/>
                        <a:pt x="0" y="22"/>
                        <a:pt x="0" y="22"/>
                      </a:cubicBezTo>
                      <a:cubicBezTo>
                        <a:pt x="1" y="22"/>
                        <a:pt x="2" y="22"/>
                        <a:pt x="2" y="22"/>
                      </a:cubicBezTo>
                      <a:cubicBezTo>
                        <a:pt x="3" y="21"/>
                        <a:pt x="4" y="20"/>
                        <a:pt x="5" y="18"/>
                      </a:cubicBezTo>
                      <a:cubicBezTo>
                        <a:pt x="10" y="12"/>
                        <a:pt x="10" y="12"/>
                        <a:pt x="10" y="12"/>
                      </a:cubicBezTo>
                      <a:cubicBezTo>
                        <a:pt x="6" y="5"/>
                        <a:pt x="6" y="5"/>
                        <a:pt x="6" y="5"/>
                      </a:cubicBezTo>
                      <a:cubicBezTo>
                        <a:pt x="4" y="4"/>
                        <a:pt x="4" y="3"/>
                        <a:pt x="3" y="2"/>
                      </a:cubicBezTo>
                      <a:cubicBezTo>
                        <a:pt x="2" y="2"/>
                        <a:pt x="1" y="1"/>
                        <a:pt x="0" y="1"/>
                      </a:cubicBezTo>
                      <a:lnTo>
                        <a:pt x="0" y="0"/>
                      </a:ln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3" name="Freeform 100"/>
                <p:cNvSpPr/>
                <p:nvPr/>
              </p:nvSpPr>
              <p:spPr bwMode="auto">
                <a:xfrm>
                  <a:off x="563955" y="0"/>
                  <a:ext cx="117334" cy="283871"/>
                </a:xfrm>
                <a:custGeom>
                  <a:avLst/>
                  <a:gdLst>
                    <a:gd name="T0" fmla="*/ 570243240 w 13"/>
                    <a:gd name="T1" fmla="*/ 0 h 31"/>
                    <a:gd name="T2" fmla="*/ 570243240 w 13"/>
                    <a:gd name="T3" fmla="*/ 586971971 h 31"/>
                    <a:gd name="T4" fmla="*/ 1059020581 w 13"/>
                    <a:gd name="T5" fmla="*/ 586971971 h 31"/>
                    <a:gd name="T6" fmla="*/ 1059020581 w 13"/>
                    <a:gd name="T7" fmla="*/ 754675632 h 31"/>
                    <a:gd name="T8" fmla="*/ 570243240 w 13"/>
                    <a:gd name="T9" fmla="*/ 754675632 h 31"/>
                    <a:gd name="T10" fmla="*/ 570243240 w 13"/>
                    <a:gd name="T11" fmla="*/ 2012471405 h 31"/>
                    <a:gd name="T12" fmla="*/ 651709139 w 13"/>
                    <a:gd name="T13" fmla="*/ 2147483646 h 31"/>
                    <a:gd name="T14" fmla="*/ 814631911 w 13"/>
                    <a:gd name="T15" fmla="*/ 2147483646 h 31"/>
                    <a:gd name="T16" fmla="*/ 896097809 w 13"/>
                    <a:gd name="T17" fmla="*/ 2147483646 h 31"/>
                    <a:gd name="T18" fmla="*/ 1059020581 w 13"/>
                    <a:gd name="T19" fmla="*/ 2147483646 h 31"/>
                    <a:gd name="T20" fmla="*/ 1059020581 w 13"/>
                    <a:gd name="T21" fmla="*/ 2147483646 h 31"/>
                    <a:gd name="T22" fmla="*/ 896097809 w 13"/>
                    <a:gd name="T23" fmla="*/ 2147483646 h 31"/>
                    <a:gd name="T24" fmla="*/ 651709139 w 13"/>
                    <a:gd name="T25" fmla="*/ 2147483646 h 31"/>
                    <a:gd name="T26" fmla="*/ 407311442 w 13"/>
                    <a:gd name="T27" fmla="*/ 2147483646 h 31"/>
                    <a:gd name="T28" fmla="*/ 325854569 w 13"/>
                    <a:gd name="T29" fmla="*/ 2147483646 h 31"/>
                    <a:gd name="T30" fmla="*/ 244388671 w 13"/>
                    <a:gd name="T31" fmla="*/ 2096323235 h 31"/>
                    <a:gd name="T32" fmla="*/ 244388671 w 13"/>
                    <a:gd name="T33" fmla="*/ 754675632 h 31"/>
                    <a:gd name="T34" fmla="*/ 0 w 13"/>
                    <a:gd name="T35" fmla="*/ 754675632 h 31"/>
                    <a:gd name="T36" fmla="*/ 0 w 13"/>
                    <a:gd name="T37" fmla="*/ 670823802 h 31"/>
                    <a:gd name="T38" fmla="*/ 244388671 w 13"/>
                    <a:gd name="T39" fmla="*/ 503120140 h 31"/>
                    <a:gd name="T40" fmla="*/ 407311442 w 13"/>
                    <a:gd name="T41" fmla="*/ 251555492 h 31"/>
                    <a:gd name="T42" fmla="*/ 570243240 w 13"/>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 h="31">
                      <a:moveTo>
                        <a:pt x="7" y="0"/>
                      </a:moveTo>
                      <a:cubicBezTo>
                        <a:pt x="7" y="7"/>
                        <a:pt x="7" y="7"/>
                        <a:pt x="7" y="7"/>
                      </a:cubicBezTo>
                      <a:cubicBezTo>
                        <a:pt x="13" y="7"/>
                        <a:pt x="13" y="7"/>
                        <a:pt x="13" y="7"/>
                      </a:cubicBezTo>
                      <a:cubicBezTo>
                        <a:pt x="13" y="9"/>
                        <a:pt x="13" y="9"/>
                        <a:pt x="13" y="9"/>
                      </a:cubicBezTo>
                      <a:cubicBezTo>
                        <a:pt x="7" y="9"/>
                        <a:pt x="7" y="9"/>
                        <a:pt x="7" y="9"/>
                      </a:cubicBezTo>
                      <a:cubicBezTo>
                        <a:pt x="7" y="24"/>
                        <a:pt x="7" y="24"/>
                        <a:pt x="7" y="24"/>
                      </a:cubicBezTo>
                      <a:cubicBezTo>
                        <a:pt x="7" y="26"/>
                        <a:pt x="8" y="27"/>
                        <a:pt x="8" y="27"/>
                      </a:cubicBezTo>
                      <a:cubicBezTo>
                        <a:pt x="9" y="28"/>
                        <a:pt x="9" y="28"/>
                        <a:pt x="10" y="28"/>
                      </a:cubicBezTo>
                      <a:cubicBezTo>
                        <a:pt x="10" y="28"/>
                        <a:pt x="11" y="28"/>
                        <a:pt x="11" y="27"/>
                      </a:cubicBezTo>
                      <a:cubicBezTo>
                        <a:pt x="12" y="27"/>
                        <a:pt x="12" y="26"/>
                        <a:pt x="13" y="26"/>
                      </a:cubicBezTo>
                      <a:cubicBezTo>
                        <a:pt x="13" y="26"/>
                        <a:pt x="13" y="26"/>
                        <a:pt x="13" y="26"/>
                      </a:cubicBezTo>
                      <a:cubicBezTo>
                        <a:pt x="13" y="27"/>
                        <a:pt x="12" y="29"/>
                        <a:pt x="11" y="29"/>
                      </a:cubicBezTo>
                      <a:cubicBezTo>
                        <a:pt x="10" y="30"/>
                        <a:pt x="9" y="31"/>
                        <a:pt x="8" y="31"/>
                      </a:cubicBezTo>
                      <a:cubicBezTo>
                        <a:pt x="7" y="31"/>
                        <a:pt x="6" y="30"/>
                        <a:pt x="5" y="30"/>
                      </a:cubicBezTo>
                      <a:cubicBezTo>
                        <a:pt x="5" y="30"/>
                        <a:pt x="4" y="29"/>
                        <a:pt x="4" y="28"/>
                      </a:cubicBezTo>
                      <a:cubicBezTo>
                        <a:pt x="4" y="27"/>
                        <a:pt x="3" y="26"/>
                        <a:pt x="3" y="25"/>
                      </a:cubicBezTo>
                      <a:cubicBezTo>
                        <a:pt x="3" y="9"/>
                        <a:pt x="3" y="9"/>
                        <a:pt x="3" y="9"/>
                      </a:cubicBezTo>
                      <a:cubicBezTo>
                        <a:pt x="0" y="9"/>
                        <a:pt x="0" y="9"/>
                        <a:pt x="0" y="9"/>
                      </a:cubicBezTo>
                      <a:cubicBezTo>
                        <a:pt x="0" y="8"/>
                        <a:pt x="0" y="8"/>
                        <a:pt x="0" y="8"/>
                      </a:cubicBezTo>
                      <a:cubicBezTo>
                        <a:pt x="1" y="8"/>
                        <a:pt x="2" y="7"/>
                        <a:pt x="3" y="6"/>
                      </a:cubicBezTo>
                      <a:cubicBezTo>
                        <a:pt x="3" y="6"/>
                        <a:pt x="4" y="5"/>
                        <a:pt x="5" y="3"/>
                      </a:cubicBezTo>
                      <a:cubicBezTo>
                        <a:pt x="5" y="3"/>
                        <a:pt x="6" y="2"/>
                        <a:pt x="7" y="0"/>
                      </a:cubicBezTo>
                      <a:close/>
                    </a:path>
                  </a:pathLst>
                </a:custGeom>
                <a:solidFill>
                  <a:srgbClr val="683F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cxnSp>
        <p:nvCxnSpPr>
          <p:cNvPr id="44040" name="直接连接符 39"/>
          <p:cNvCxnSpPr>
            <a:cxnSpLocks noChangeShapeType="1"/>
            <a:stCxn id="44080" idx="2"/>
          </p:cNvCxnSpPr>
          <p:nvPr/>
        </p:nvCxnSpPr>
        <p:spPr bwMode="auto">
          <a:xfrm flipV="1">
            <a:off x="2508250" y="4702175"/>
            <a:ext cx="1588" cy="44291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44041" name="直接连接符 40"/>
          <p:cNvCxnSpPr>
            <a:cxnSpLocks noChangeShapeType="1"/>
          </p:cNvCxnSpPr>
          <p:nvPr/>
        </p:nvCxnSpPr>
        <p:spPr bwMode="auto">
          <a:xfrm>
            <a:off x="581025" y="4702175"/>
            <a:ext cx="1931988" cy="47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44042" name="直接连接符 41"/>
          <p:cNvCxnSpPr>
            <a:cxnSpLocks noChangeShapeType="1"/>
          </p:cNvCxnSpPr>
          <p:nvPr/>
        </p:nvCxnSpPr>
        <p:spPr bwMode="auto">
          <a:xfrm flipV="1">
            <a:off x="4154488" y="3898900"/>
            <a:ext cx="4762" cy="890588"/>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44043" name="直接连接符 42"/>
          <p:cNvCxnSpPr>
            <a:cxnSpLocks noChangeShapeType="1"/>
          </p:cNvCxnSpPr>
          <p:nvPr/>
        </p:nvCxnSpPr>
        <p:spPr bwMode="auto">
          <a:xfrm>
            <a:off x="2222500" y="3903663"/>
            <a:ext cx="1931988" cy="4762"/>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44044" name="直接连接符 43"/>
          <p:cNvCxnSpPr>
            <a:cxnSpLocks noChangeShapeType="1"/>
          </p:cNvCxnSpPr>
          <p:nvPr/>
        </p:nvCxnSpPr>
        <p:spPr bwMode="auto">
          <a:xfrm flipV="1">
            <a:off x="6497638" y="3108325"/>
            <a:ext cx="0" cy="1476375"/>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44045" name="直接连接符 44"/>
          <p:cNvCxnSpPr>
            <a:cxnSpLocks noChangeShapeType="1"/>
          </p:cNvCxnSpPr>
          <p:nvPr/>
        </p:nvCxnSpPr>
        <p:spPr bwMode="auto">
          <a:xfrm>
            <a:off x="4570413" y="3128963"/>
            <a:ext cx="1931987" cy="4762"/>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44046" name="直接连接符 45"/>
          <p:cNvCxnSpPr>
            <a:cxnSpLocks noChangeShapeType="1"/>
          </p:cNvCxnSpPr>
          <p:nvPr/>
        </p:nvCxnSpPr>
        <p:spPr bwMode="auto">
          <a:xfrm flipV="1">
            <a:off x="9578975" y="2387600"/>
            <a:ext cx="0" cy="1728788"/>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44047" name="直接连接符 46"/>
          <p:cNvCxnSpPr>
            <a:cxnSpLocks noChangeShapeType="1"/>
          </p:cNvCxnSpPr>
          <p:nvPr/>
        </p:nvCxnSpPr>
        <p:spPr bwMode="auto">
          <a:xfrm>
            <a:off x="7645400" y="2387600"/>
            <a:ext cx="1931988" cy="4763"/>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44048" name="矩形 47"/>
          <p:cNvSpPr>
            <a:spLocks noChangeArrowheads="1"/>
          </p:cNvSpPr>
          <p:nvPr/>
        </p:nvSpPr>
        <p:spPr bwMode="auto">
          <a:xfrm>
            <a:off x="1509713" y="3986213"/>
            <a:ext cx="11477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rPr>
              <a:t>单击此处添加标题单击此处添加</a:t>
            </a:r>
            <a:endParaRPr lang="en-US" altLang="zh-CN" sz="100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rPr>
              <a:t>单击此处添加标题单击此处添加</a:t>
            </a:r>
          </a:p>
        </p:txBody>
      </p:sp>
      <p:sp>
        <p:nvSpPr>
          <p:cNvPr id="44049" name="矩形 48"/>
          <p:cNvSpPr>
            <a:spLocks noChangeArrowheads="1"/>
          </p:cNvSpPr>
          <p:nvPr/>
        </p:nvSpPr>
        <p:spPr bwMode="auto">
          <a:xfrm>
            <a:off x="3008313" y="3192463"/>
            <a:ext cx="13795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rPr>
              <a:t>单击此处添加标题单击此处添加标题</a:t>
            </a:r>
          </a:p>
          <a:p>
            <a:pPr eaLnBrk="1" hangingPunct="1">
              <a:lnSpc>
                <a:spcPct val="100000"/>
              </a:lnSpc>
              <a:spcBef>
                <a:spcPct val="0"/>
              </a:spcBef>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rPr>
              <a:t>单击此处添加标题单击此处添加标题</a:t>
            </a:r>
          </a:p>
        </p:txBody>
      </p:sp>
      <p:sp>
        <p:nvSpPr>
          <p:cNvPr id="44050" name="矩形 49"/>
          <p:cNvSpPr>
            <a:spLocks noChangeArrowheads="1"/>
          </p:cNvSpPr>
          <p:nvPr/>
        </p:nvSpPr>
        <p:spPr bwMode="auto">
          <a:xfrm>
            <a:off x="5353050" y="2390775"/>
            <a:ext cx="1323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rPr>
              <a:t>单击此处添加标题单击此处添加标题</a:t>
            </a:r>
          </a:p>
          <a:p>
            <a:pPr eaLnBrk="1" hangingPunct="1">
              <a:lnSpc>
                <a:spcPct val="100000"/>
              </a:lnSpc>
              <a:spcBef>
                <a:spcPct val="0"/>
              </a:spcBef>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rPr>
              <a:t>单击此处添加标题单击此处添加标题</a:t>
            </a:r>
          </a:p>
        </p:txBody>
      </p:sp>
      <p:sp>
        <p:nvSpPr>
          <p:cNvPr id="44051" name="矩形 50"/>
          <p:cNvSpPr>
            <a:spLocks noChangeArrowheads="1"/>
          </p:cNvSpPr>
          <p:nvPr/>
        </p:nvSpPr>
        <p:spPr bwMode="auto">
          <a:xfrm>
            <a:off x="8428038" y="1657350"/>
            <a:ext cx="13176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rPr>
              <a:t>单击此处添加标题单击此处添加标题</a:t>
            </a:r>
          </a:p>
          <a:p>
            <a:pPr eaLnBrk="1" hangingPunct="1">
              <a:lnSpc>
                <a:spcPct val="100000"/>
              </a:lnSpc>
              <a:spcBef>
                <a:spcPct val="0"/>
              </a:spcBef>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rPr>
              <a:t>单击此处添加标题单击此处添加标题</a:t>
            </a:r>
          </a:p>
        </p:txBody>
      </p:sp>
      <p:pic>
        <p:nvPicPr>
          <p:cNvPr id="44052" name="图片 51"/>
          <p:cNvPicPr>
            <a:picLocks noChangeAspect="1" noChangeArrowheads="1"/>
          </p:cNvPicPr>
          <p:nvPr/>
        </p:nvPicPr>
        <p:blipFill>
          <a:blip r:embed="rId4" cstate="email"/>
          <a:srcRect/>
          <a:stretch>
            <a:fillRect/>
          </a:stretch>
        </p:blipFill>
        <p:spPr bwMode="auto">
          <a:xfrm>
            <a:off x="836613" y="3975100"/>
            <a:ext cx="6683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图片 52"/>
          <p:cNvPicPr>
            <a:picLocks noChangeAspect="1" noChangeArrowheads="1"/>
          </p:cNvPicPr>
          <p:nvPr/>
        </p:nvPicPr>
        <p:blipFill>
          <a:blip r:embed="rId5" cstate="email"/>
          <a:srcRect/>
          <a:stretch>
            <a:fillRect/>
          </a:stretch>
        </p:blipFill>
        <p:spPr bwMode="auto">
          <a:xfrm>
            <a:off x="2338388" y="3192463"/>
            <a:ext cx="687387"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图片 53"/>
          <p:cNvPicPr>
            <a:picLocks noChangeAspect="1" noChangeArrowheads="1"/>
          </p:cNvPicPr>
          <p:nvPr/>
        </p:nvPicPr>
        <p:blipFill>
          <a:blip r:embed="rId6" cstate="email"/>
          <a:srcRect/>
          <a:stretch>
            <a:fillRect/>
          </a:stretch>
        </p:blipFill>
        <p:spPr bwMode="auto">
          <a:xfrm>
            <a:off x="4691063" y="23860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5" name="图片 54"/>
          <p:cNvPicPr>
            <a:picLocks noChangeAspect="1" noChangeArrowheads="1"/>
          </p:cNvPicPr>
          <p:nvPr/>
        </p:nvPicPr>
        <p:blipFill>
          <a:blip r:embed="rId7" cstate="email"/>
          <a:srcRect/>
          <a:stretch>
            <a:fillRect/>
          </a:stretch>
        </p:blipFill>
        <p:spPr bwMode="auto">
          <a:xfrm>
            <a:off x="7724775" y="1611313"/>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wipe/>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5058"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5059"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0" name="组合 3"/>
          <p:cNvGrpSpPr/>
          <p:nvPr/>
        </p:nvGrpSpPr>
        <p:grpSpPr bwMode="auto">
          <a:xfrm>
            <a:off x="0" y="6646863"/>
            <a:ext cx="12192000" cy="217487"/>
            <a:chOff x="0" y="0"/>
            <a:chExt cx="8898336" cy="244833"/>
          </a:xfrm>
        </p:grpSpPr>
        <p:sp>
          <p:nvSpPr>
            <p:cNvPr id="45065"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5066"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5067"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5068"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45061" name="图片 8"/>
          <p:cNvPicPr>
            <a:picLocks noChangeAspect="1" noChangeArrowheads="1"/>
          </p:cNvPicPr>
          <p:nvPr/>
        </p:nvPicPr>
        <p:blipFill>
          <a:blip r:embed="rId4" cstate="email"/>
          <a:srcRect/>
          <a:stretch>
            <a:fillRect/>
          </a:stretch>
        </p:blipFill>
        <p:spPr bwMode="auto">
          <a:xfrm>
            <a:off x="390525" y="1203325"/>
            <a:ext cx="554196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2" name="直接连接符 9"/>
          <p:cNvCxnSpPr>
            <a:cxnSpLocks noChangeShapeType="1"/>
          </p:cNvCxnSpPr>
          <p:nvPr/>
        </p:nvCxnSpPr>
        <p:spPr bwMode="auto">
          <a:xfrm>
            <a:off x="6391275" y="1092200"/>
            <a:ext cx="0" cy="5121275"/>
          </a:xfrm>
          <a:prstGeom prst="line">
            <a:avLst/>
          </a:prstGeom>
          <a:noFill/>
          <a:ln w="6350">
            <a:solidFill>
              <a:schemeClr val="tx1"/>
            </a:solidFill>
            <a:round/>
          </a:ln>
          <a:extLst>
            <a:ext uri="{909E8E84-426E-40DD-AFC4-6F175D3DCCD1}">
              <a14:hiddenFill xmlns:a14="http://schemas.microsoft.com/office/drawing/2010/main">
                <a:noFill/>
              </a14:hiddenFill>
            </a:ext>
          </a:extLst>
        </p:spPr>
      </p:cxnSp>
      <p:sp>
        <p:nvSpPr>
          <p:cNvPr id="45063" name="矩形 10"/>
          <p:cNvSpPr>
            <a:spLocks noChangeArrowheads="1"/>
          </p:cNvSpPr>
          <p:nvPr/>
        </p:nvSpPr>
        <p:spPr bwMode="auto">
          <a:xfrm>
            <a:off x="6654800" y="1203325"/>
            <a:ext cx="51355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我们工作室致力于专业</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模板的发布，课件及汇报</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的美化，并为您提供专业的</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4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，是你。</a:t>
            </a:r>
            <a:endParaRPr lang="en-US" altLang="zh-CN" sz="1400">
              <a:latin typeface="微软雅黑" panose="020B0503020204020204" pitchFamily="34" charset="-122"/>
              <a:ea typeface="微软雅黑" panose="020B0503020204020204" pitchFamily="34" charset="-122"/>
            </a:endParaRPr>
          </a:p>
        </p:txBody>
      </p:sp>
      <p:sp>
        <p:nvSpPr>
          <p:cNvPr id="45064" name="矩形 11"/>
          <p:cNvSpPr>
            <a:spLocks noChangeArrowheads="1"/>
          </p:cNvSpPr>
          <p:nvPr/>
        </p:nvSpPr>
        <p:spPr bwMode="auto">
          <a:xfrm>
            <a:off x="6654800" y="4459288"/>
            <a:ext cx="52085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200"/>
              <a:t>Our studio is committed to professional PPT template publication, coursewareand reporting PPT beautification, and provides PPT customized professional services to you.</a:t>
            </a:r>
          </a:p>
          <a:p>
            <a:pPr eaLnBrk="1" hangingPunct="1">
              <a:lnSpc>
                <a:spcPct val="100000"/>
              </a:lnSpc>
              <a:spcBef>
                <a:spcPct val="0"/>
              </a:spcBef>
              <a:buFont typeface="Arial" panose="020B0604020202020204" pitchFamily="34" charset="0"/>
              <a:buNone/>
            </a:pPr>
            <a:r>
              <a:rPr lang="en-US" altLang="zh-CN" sz="1200"/>
              <a:t>We are adhering to the "to give you a demonstration of light and heat" concept,for you to share the market pressure, let you every appearance of confidence.Professional team, improve customer service, enthusiastic service, scientific and strict logic, be strict in one's demands work attitude, you can set the developmentbe a tiger with wings added!</a:t>
            </a:r>
          </a:p>
          <a:p>
            <a:pPr eaLnBrk="1" hangingPunct="1">
              <a:lnSpc>
                <a:spcPct val="100000"/>
              </a:lnSpc>
              <a:spcBef>
                <a:spcPct val="0"/>
              </a:spcBef>
              <a:buFont typeface="Arial" panose="020B0604020202020204" pitchFamily="34" charset="0"/>
              <a:buNone/>
            </a:pPr>
            <a:endParaRPr lang="en-US" altLang="zh-CN" sz="1200"/>
          </a:p>
        </p:txBody>
      </p:sp>
    </p:spTree>
  </p:cSld>
  <p:clrMapOvr>
    <a:masterClrMapping/>
  </p:clrMapOvr>
  <p:transition spd="slow" advTm="3000">
    <p:wipe/>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6082"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6083"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4" name="组合 3"/>
          <p:cNvGrpSpPr/>
          <p:nvPr/>
        </p:nvGrpSpPr>
        <p:grpSpPr bwMode="auto">
          <a:xfrm>
            <a:off x="0" y="6646863"/>
            <a:ext cx="12192000" cy="217487"/>
            <a:chOff x="0" y="0"/>
            <a:chExt cx="8898336" cy="244833"/>
          </a:xfrm>
        </p:grpSpPr>
        <p:sp>
          <p:nvSpPr>
            <p:cNvPr id="4609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09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09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09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46085" name="矩形 8"/>
          <p:cNvSpPr>
            <a:spLocks noChangeArrowheads="1"/>
          </p:cNvSpPr>
          <p:nvPr/>
        </p:nvSpPr>
        <p:spPr bwMode="auto">
          <a:xfrm>
            <a:off x="6970713" y="4071938"/>
            <a:ext cx="51355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，是你。</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200">
              <a:latin typeface="微软雅黑" panose="020B0503020204020204" pitchFamily="34" charset="-122"/>
              <a:ea typeface="微软雅黑" panose="020B0503020204020204" pitchFamily="34" charset="-122"/>
            </a:endParaRPr>
          </a:p>
        </p:txBody>
      </p:sp>
      <p:sp>
        <p:nvSpPr>
          <p:cNvPr id="46086" name="TextBox 692"/>
          <p:cNvSpPr txBox="1">
            <a:spLocks noChangeArrowheads="1"/>
          </p:cNvSpPr>
          <p:nvPr/>
        </p:nvSpPr>
        <p:spPr bwMode="auto">
          <a:xfrm>
            <a:off x="6989763" y="3621088"/>
            <a:ext cx="157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添加标题</a:t>
            </a:r>
          </a:p>
        </p:txBody>
      </p:sp>
      <p:pic>
        <p:nvPicPr>
          <p:cNvPr id="46087" name="图片 10"/>
          <p:cNvPicPr>
            <a:picLocks noChangeAspect="1" noChangeArrowheads="1"/>
          </p:cNvPicPr>
          <p:nvPr/>
        </p:nvPicPr>
        <p:blipFill>
          <a:blip r:embed="rId4" cstate="email"/>
          <a:srcRect/>
          <a:stretch>
            <a:fillRect/>
          </a:stretch>
        </p:blipFill>
        <p:spPr bwMode="auto">
          <a:xfrm>
            <a:off x="10431463" y="3019425"/>
            <a:ext cx="83978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图片 11"/>
          <p:cNvPicPr>
            <a:picLocks noChangeAspect="1" noChangeArrowheads="1"/>
          </p:cNvPicPr>
          <p:nvPr/>
        </p:nvPicPr>
        <p:blipFill>
          <a:blip r:embed="rId5" cstate="email"/>
          <a:srcRect/>
          <a:stretch>
            <a:fillRect/>
          </a:stretch>
        </p:blipFill>
        <p:spPr bwMode="auto">
          <a:xfrm>
            <a:off x="11390313" y="2801938"/>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文本框 12"/>
          <p:cNvSpPr txBox="1">
            <a:spLocks noChangeArrowheads="1"/>
          </p:cNvSpPr>
          <p:nvPr/>
        </p:nvSpPr>
        <p:spPr bwMode="auto">
          <a:xfrm>
            <a:off x="7007225" y="957263"/>
            <a:ext cx="51847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400" b="1">
                <a:latin typeface="微软雅黑" panose="020B0503020204020204" pitchFamily="34" charset="-122"/>
                <a:ea typeface="微软雅黑" panose="020B0503020204020204" pitchFamily="34" charset="-122"/>
              </a:rPr>
              <a:t>世界地图、中国地图中的每个国家与省份均可自由编辑换色</a:t>
            </a:r>
          </a:p>
        </p:txBody>
      </p:sp>
      <p:pic>
        <p:nvPicPr>
          <p:cNvPr id="46090" name="组合 13"/>
          <p:cNvPicPr>
            <a:picLocks noChangeArrowheads="1"/>
          </p:cNvPicPr>
          <p:nvPr/>
        </p:nvPicPr>
        <p:blipFill>
          <a:blip r:embed="rId6" cstate="email"/>
          <a:srcRect/>
          <a:stretch>
            <a:fillRect/>
          </a:stretch>
        </p:blipFill>
        <p:spPr bwMode="auto">
          <a:xfrm>
            <a:off x="176213" y="1109663"/>
            <a:ext cx="679132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wipe/>
  </p:transition>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7106"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7107"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8" name="组合 3"/>
          <p:cNvGrpSpPr/>
          <p:nvPr/>
        </p:nvGrpSpPr>
        <p:grpSpPr bwMode="auto">
          <a:xfrm>
            <a:off x="0" y="6646863"/>
            <a:ext cx="12192000" cy="217487"/>
            <a:chOff x="0" y="0"/>
            <a:chExt cx="8898336" cy="244833"/>
          </a:xfrm>
        </p:grpSpPr>
        <p:sp>
          <p:nvSpPr>
            <p:cNvPr id="4729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729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729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729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47109" name="组合 8"/>
          <p:cNvGrpSpPr/>
          <p:nvPr/>
        </p:nvGrpSpPr>
        <p:grpSpPr bwMode="auto">
          <a:xfrm>
            <a:off x="963613" y="957263"/>
            <a:ext cx="9274175" cy="4568825"/>
            <a:chOff x="0" y="0"/>
            <a:chExt cx="9273932" cy="4569680"/>
          </a:xfrm>
        </p:grpSpPr>
        <p:sp>
          <p:nvSpPr>
            <p:cNvPr id="47120" name="Freeform 4"/>
            <p:cNvSpPr/>
            <p:nvPr/>
          </p:nvSpPr>
          <p:spPr bwMode="auto">
            <a:xfrm>
              <a:off x="4654428" y="3396297"/>
              <a:ext cx="330191" cy="325499"/>
            </a:xfrm>
            <a:custGeom>
              <a:avLst/>
              <a:gdLst>
                <a:gd name="T0" fmla="*/ 278665153 w 144"/>
                <a:gd name="T1" fmla="*/ 709819994 h 143"/>
                <a:gd name="T2" fmla="*/ 315469985 w 144"/>
                <a:gd name="T3" fmla="*/ 689095040 h 143"/>
                <a:gd name="T4" fmla="*/ 347016983 w 144"/>
                <a:gd name="T5" fmla="*/ 730544948 h 143"/>
                <a:gd name="T6" fmla="*/ 420624353 w 144"/>
                <a:gd name="T7" fmla="*/ 730544948 h 143"/>
                <a:gd name="T8" fmla="*/ 457429185 w 144"/>
                <a:gd name="T9" fmla="*/ 694275710 h 143"/>
                <a:gd name="T10" fmla="*/ 457429185 w 144"/>
                <a:gd name="T11" fmla="*/ 305689085 h 143"/>
                <a:gd name="T12" fmla="*/ 520523182 w 144"/>
                <a:gd name="T13" fmla="*/ 284964132 h 143"/>
                <a:gd name="T14" fmla="*/ 520523182 w 144"/>
                <a:gd name="T15" fmla="*/ 82897539 h 143"/>
                <a:gd name="T16" fmla="*/ 573101512 w 144"/>
                <a:gd name="T17" fmla="*/ 77716870 h 143"/>
                <a:gd name="T18" fmla="*/ 641453342 w 144"/>
                <a:gd name="T19" fmla="*/ 56991916 h 143"/>
                <a:gd name="T20" fmla="*/ 673000341 w 144"/>
                <a:gd name="T21" fmla="*/ 82897539 h 143"/>
                <a:gd name="T22" fmla="*/ 715063005 w 144"/>
                <a:gd name="T23" fmla="*/ 56991916 h 143"/>
                <a:gd name="T24" fmla="*/ 757125670 w 144"/>
                <a:gd name="T25" fmla="*/ 46630577 h 143"/>
                <a:gd name="T26" fmla="*/ 751867837 w 144"/>
                <a:gd name="T27" fmla="*/ 31086293 h 143"/>
                <a:gd name="T28" fmla="*/ 625679843 w 144"/>
                <a:gd name="T29" fmla="*/ 41449908 h 143"/>
                <a:gd name="T30" fmla="*/ 536296681 w 144"/>
                <a:gd name="T31" fmla="*/ 46630577 h 143"/>
                <a:gd name="T32" fmla="*/ 404850854 w 144"/>
                <a:gd name="T33" fmla="*/ 46630577 h 143"/>
                <a:gd name="T34" fmla="*/ 383819522 w 144"/>
                <a:gd name="T35" fmla="*/ 25905623 h 143"/>
                <a:gd name="T36" fmla="*/ 178766325 w 144"/>
                <a:gd name="T37" fmla="*/ 25905623 h 143"/>
                <a:gd name="T38" fmla="*/ 126187994 w 144"/>
                <a:gd name="T39" fmla="*/ 15544284 h 143"/>
                <a:gd name="T40" fmla="*/ 68351830 w 144"/>
                <a:gd name="T41" fmla="*/ 10361339 h 143"/>
                <a:gd name="T42" fmla="*/ 42062665 w 144"/>
                <a:gd name="T43" fmla="*/ 0 h 143"/>
                <a:gd name="T44" fmla="*/ 21031332 w 144"/>
                <a:gd name="T45" fmla="*/ 15544284 h 143"/>
                <a:gd name="T46" fmla="*/ 5257833 w 144"/>
                <a:gd name="T47" fmla="*/ 15544284 h 143"/>
                <a:gd name="T48" fmla="*/ 36804832 w 144"/>
                <a:gd name="T49" fmla="*/ 93261154 h 143"/>
                <a:gd name="T50" fmla="*/ 94640995 w 144"/>
                <a:gd name="T51" fmla="*/ 212427931 h 143"/>
                <a:gd name="T52" fmla="*/ 152477159 w 144"/>
                <a:gd name="T53" fmla="*/ 336775378 h 143"/>
                <a:gd name="T54" fmla="*/ 157734992 w 144"/>
                <a:gd name="T55" fmla="*/ 435217201 h 143"/>
                <a:gd name="T56" fmla="*/ 178766325 w 144"/>
                <a:gd name="T57" fmla="*/ 523297686 h 143"/>
                <a:gd name="T58" fmla="*/ 220828989 w 144"/>
                <a:gd name="T59" fmla="*/ 668370086 h 143"/>
                <a:gd name="T60" fmla="*/ 257633821 w 144"/>
                <a:gd name="T61" fmla="*/ 715000664 h 143"/>
                <a:gd name="T62" fmla="*/ 278665153 w 144"/>
                <a:gd name="T63" fmla="*/ 709819994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262626"/>
            </a:solidFill>
            <a:ln w="3175" cap="flat" cmpd="sng">
              <a:solidFill>
                <a:srgbClr val="FFFFFF"/>
              </a:solidFill>
              <a:round/>
            </a:ln>
          </p:spPr>
          <p:txBody>
            <a:bodyPr/>
            <a:lstStyle/>
            <a:p>
              <a:endParaRPr lang="zh-CN" altLang="en-US"/>
            </a:p>
          </p:txBody>
        </p:sp>
        <p:sp>
          <p:nvSpPr>
            <p:cNvPr id="47121" name="Freeform 5"/>
            <p:cNvSpPr/>
            <p:nvPr/>
          </p:nvSpPr>
          <p:spPr bwMode="auto">
            <a:xfrm>
              <a:off x="4984619" y="3358190"/>
              <a:ext cx="204782" cy="177833"/>
            </a:xfrm>
            <a:custGeom>
              <a:avLst/>
              <a:gdLst>
                <a:gd name="T0" fmla="*/ 305457382 w 90"/>
                <a:gd name="T1" fmla="*/ 20792782 h 78"/>
                <a:gd name="T2" fmla="*/ 300280948 w 90"/>
                <a:gd name="T3" fmla="*/ 0 h 78"/>
                <a:gd name="T4" fmla="*/ 248507508 w 90"/>
                <a:gd name="T5" fmla="*/ 0 h 78"/>
                <a:gd name="T6" fmla="*/ 217444354 w 90"/>
                <a:gd name="T7" fmla="*/ 31186892 h 78"/>
                <a:gd name="T8" fmla="*/ 160494479 w 90"/>
                <a:gd name="T9" fmla="*/ 72772455 h 78"/>
                <a:gd name="T10" fmla="*/ 103544605 w 90"/>
                <a:gd name="T11" fmla="*/ 140346716 h 78"/>
                <a:gd name="T12" fmla="*/ 25886720 w 90"/>
                <a:gd name="T13" fmla="*/ 124752129 h 78"/>
                <a:gd name="T14" fmla="*/ 0 w 90"/>
                <a:gd name="T15" fmla="*/ 129950325 h 78"/>
                <a:gd name="T16" fmla="*/ 31063154 w 90"/>
                <a:gd name="T17" fmla="*/ 161137217 h 78"/>
                <a:gd name="T18" fmla="*/ 62126308 w 90"/>
                <a:gd name="T19" fmla="*/ 233909673 h 78"/>
                <a:gd name="T20" fmla="*/ 119076182 w 90"/>
                <a:gd name="T21" fmla="*/ 275492956 h 78"/>
                <a:gd name="T22" fmla="*/ 144962902 w 90"/>
                <a:gd name="T23" fmla="*/ 317078519 h 78"/>
                <a:gd name="T24" fmla="*/ 186381200 w 90"/>
                <a:gd name="T25" fmla="*/ 358661802 h 78"/>
                <a:gd name="T26" fmla="*/ 227799497 w 90"/>
                <a:gd name="T27" fmla="*/ 384650499 h 78"/>
                <a:gd name="T28" fmla="*/ 284749371 w 90"/>
                <a:gd name="T29" fmla="*/ 395046890 h 78"/>
                <a:gd name="T30" fmla="*/ 346875679 w 90"/>
                <a:gd name="T31" fmla="*/ 405443281 h 78"/>
                <a:gd name="T32" fmla="*/ 409001987 w 90"/>
                <a:gd name="T33" fmla="*/ 348265411 h 78"/>
                <a:gd name="T34" fmla="*/ 424533564 w 90"/>
                <a:gd name="T35" fmla="*/ 291087542 h 78"/>
                <a:gd name="T36" fmla="*/ 455596718 w 90"/>
                <a:gd name="T37" fmla="*/ 249504259 h 78"/>
                <a:gd name="T38" fmla="*/ 434888707 w 90"/>
                <a:gd name="T39" fmla="*/ 202722780 h 78"/>
                <a:gd name="T40" fmla="*/ 450420284 w 90"/>
                <a:gd name="T41" fmla="*/ 150740826 h 78"/>
                <a:gd name="T42" fmla="*/ 450420284 w 90"/>
                <a:gd name="T43" fmla="*/ 62376065 h 78"/>
                <a:gd name="T44" fmla="*/ 383115267 w 90"/>
                <a:gd name="T45" fmla="*/ 36385088 h 78"/>
                <a:gd name="T46" fmla="*/ 305457382 w 90"/>
                <a:gd name="T47" fmla="*/ 20792782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262626"/>
            </a:solidFill>
            <a:ln w="3175" cap="flat" cmpd="sng">
              <a:solidFill>
                <a:srgbClr val="FFFFFF"/>
              </a:solidFill>
              <a:round/>
            </a:ln>
          </p:spPr>
          <p:txBody>
            <a:bodyPr/>
            <a:lstStyle/>
            <a:p>
              <a:endParaRPr lang="zh-CN" altLang="en-US"/>
            </a:p>
          </p:txBody>
        </p:sp>
        <p:sp>
          <p:nvSpPr>
            <p:cNvPr id="47122" name="Freeform 6"/>
            <p:cNvSpPr/>
            <p:nvPr/>
          </p:nvSpPr>
          <p:spPr bwMode="auto">
            <a:xfrm>
              <a:off x="4854448" y="3416939"/>
              <a:ext cx="230181" cy="249284"/>
            </a:xfrm>
            <a:custGeom>
              <a:avLst/>
              <a:gdLst>
                <a:gd name="T0" fmla="*/ 483035968 w 101"/>
                <a:gd name="T1" fmla="*/ 230137159 h 109"/>
                <a:gd name="T2" fmla="*/ 441484879 w 101"/>
                <a:gd name="T3" fmla="*/ 188294039 h 109"/>
                <a:gd name="T4" fmla="*/ 415515448 w 101"/>
                <a:gd name="T5" fmla="*/ 146450919 h 109"/>
                <a:gd name="T6" fmla="*/ 358380422 w 101"/>
                <a:gd name="T7" fmla="*/ 104607800 h 109"/>
                <a:gd name="T8" fmla="*/ 327217105 w 101"/>
                <a:gd name="T9" fmla="*/ 31382340 h 109"/>
                <a:gd name="T10" fmla="*/ 296053788 w 101"/>
                <a:gd name="T11" fmla="*/ 0 h 109"/>
                <a:gd name="T12" fmla="*/ 254502699 w 101"/>
                <a:gd name="T13" fmla="*/ 10460780 h 109"/>
                <a:gd name="T14" fmla="*/ 212951610 w 101"/>
                <a:gd name="T15" fmla="*/ 36612730 h 109"/>
                <a:gd name="T16" fmla="*/ 181788294 w 101"/>
                <a:gd name="T17" fmla="*/ 10460780 h 109"/>
                <a:gd name="T18" fmla="*/ 114265495 w 101"/>
                <a:gd name="T19" fmla="*/ 31382340 h 109"/>
                <a:gd name="T20" fmla="*/ 62326634 w 101"/>
                <a:gd name="T21" fmla="*/ 36612730 h 109"/>
                <a:gd name="T22" fmla="*/ 62326634 w 101"/>
                <a:gd name="T23" fmla="*/ 240597939 h 109"/>
                <a:gd name="T24" fmla="*/ 0 w 101"/>
                <a:gd name="T25" fmla="*/ 261519499 h 109"/>
                <a:gd name="T26" fmla="*/ 0 w 101"/>
                <a:gd name="T27" fmla="*/ 434124655 h 109"/>
                <a:gd name="T28" fmla="*/ 31163317 w 101"/>
                <a:gd name="T29" fmla="*/ 455046215 h 109"/>
                <a:gd name="T30" fmla="*/ 46744975 w 101"/>
                <a:gd name="T31" fmla="*/ 523041285 h 109"/>
                <a:gd name="T32" fmla="*/ 36357203 w 101"/>
                <a:gd name="T33" fmla="*/ 533502065 h 109"/>
                <a:gd name="T34" fmla="*/ 46744975 w 101"/>
                <a:gd name="T35" fmla="*/ 559654015 h 109"/>
                <a:gd name="T36" fmla="*/ 103877723 w 101"/>
                <a:gd name="T37" fmla="*/ 559654015 h 109"/>
                <a:gd name="T38" fmla="*/ 161012749 w 101"/>
                <a:gd name="T39" fmla="*/ 496889335 h 109"/>
                <a:gd name="T40" fmla="*/ 197369952 w 101"/>
                <a:gd name="T41" fmla="*/ 465506995 h 109"/>
                <a:gd name="T42" fmla="*/ 270084358 w 101"/>
                <a:gd name="T43" fmla="*/ 486428555 h 109"/>
                <a:gd name="T44" fmla="*/ 322023219 w 101"/>
                <a:gd name="T45" fmla="*/ 460276605 h 109"/>
                <a:gd name="T46" fmla="*/ 347992650 w 101"/>
                <a:gd name="T47" fmla="*/ 418433486 h 109"/>
                <a:gd name="T48" fmla="*/ 394739904 w 101"/>
                <a:gd name="T49" fmla="*/ 381820756 h 109"/>
                <a:gd name="T50" fmla="*/ 420709334 w 101"/>
                <a:gd name="T51" fmla="*/ 339977636 h 109"/>
                <a:gd name="T52" fmla="*/ 467454310 w 101"/>
                <a:gd name="T53" fmla="*/ 308595296 h 109"/>
                <a:gd name="T54" fmla="*/ 503811513 w 101"/>
                <a:gd name="T55" fmla="*/ 287673736 h 109"/>
                <a:gd name="T56" fmla="*/ 524587057 w 101"/>
                <a:gd name="T57" fmla="*/ 256289109 h 109"/>
                <a:gd name="T58" fmla="*/ 524587057 w 101"/>
                <a:gd name="T59" fmla="*/ 256289109 h 109"/>
                <a:gd name="T60" fmla="*/ 483035968 w 101"/>
                <a:gd name="T61" fmla="*/ 230137159 h 1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262626"/>
            </a:solidFill>
            <a:ln w="3175" cap="flat" cmpd="sng">
              <a:solidFill>
                <a:srgbClr val="FFFFFF"/>
              </a:solidFill>
              <a:round/>
            </a:ln>
          </p:spPr>
          <p:txBody>
            <a:bodyPr/>
            <a:lstStyle/>
            <a:p>
              <a:endParaRPr lang="zh-CN" altLang="en-US"/>
            </a:p>
          </p:txBody>
        </p:sp>
        <p:sp>
          <p:nvSpPr>
            <p:cNvPr id="47123" name="Freeform 7"/>
            <p:cNvSpPr/>
            <p:nvPr/>
          </p:nvSpPr>
          <p:spPr bwMode="auto">
            <a:xfrm>
              <a:off x="5124316" y="3631291"/>
              <a:ext cx="36511" cy="44458"/>
            </a:xfrm>
            <a:custGeom>
              <a:avLst/>
              <a:gdLst>
                <a:gd name="T0" fmla="*/ 41471628 w 15"/>
                <a:gd name="T1" fmla="*/ 0 h 19"/>
                <a:gd name="T2" fmla="*/ 0 w 15"/>
                <a:gd name="T3" fmla="*/ 43800490 h 19"/>
                <a:gd name="T4" fmla="*/ 41471628 w 15"/>
                <a:gd name="T5" fmla="*/ 104027040 h 19"/>
                <a:gd name="T6" fmla="*/ 77021172 w 15"/>
                <a:gd name="T7" fmla="*/ 87600979 h 19"/>
                <a:gd name="T8" fmla="*/ 88870208 w 15"/>
                <a:gd name="T9" fmla="*/ 71177258 h 19"/>
                <a:gd name="T10" fmla="*/ 82945690 w 15"/>
                <a:gd name="T11" fmla="*/ 16426061 h 19"/>
                <a:gd name="T12" fmla="*/ 41471628 w 1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262626"/>
            </a:solidFill>
            <a:ln w="3175" cap="flat" cmpd="sng">
              <a:solidFill>
                <a:srgbClr val="FFFFFF"/>
              </a:solidFill>
              <a:round/>
            </a:ln>
          </p:spPr>
          <p:txBody>
            <a:bodyPr/>
            <a:lstStyle/>
            <a:p>
              <a:endParaRPr lang="zh-CN" altLang="en-US"/>
            </a:p>
          </p:txBody>
        </p:sp>
        <p:sp>
          <p:nvSpPr>
            <p:cNvPr id="47124" name="Freeform 8"/>
            <p:cNvSpPr/>
            <p:nvPr/>
          </p:nvSpPr>
          <p:spPr bwMode="auto">
            <a:xfrm>
              <a:off x="5032243" y="3702743"/>
              <a:ext cx="57149" cy="65099"/>
            </a:xfrm>
            <a:custGeom>
              <a:avLst/>
              <a:gdLst>
                <a:gd name="T0" fmla="*/ 94060396 w 25"/>
                <a:gd name="T1" fmla="*/ 16216626 h 28"/>
                <a:gd name="T2" fmla="*/ 36579932 w 25"/>
                <a:gd name="T3" fmla="*/ 43244336 h 28"/>
                <a:gd name="T4" fmla="*/ 0 w 25"/>
                <a:gd name="T5" fmla="*/ 97297430 h 28"/>
                <a:gd name="T6" fmla="*/ 36579932 w 25"/>
                <a:gd name="T7" fmla="*/ 145947308 h 28"/>
                <a:gd name="T8" fmla="*/ 57482750 w 25"/>
                <a:gd name="T9" fmla="*/ 151352850 h 28"/>
                <a:gd name="T10" fmla="*/ 73157578 w 25"/>
                <a:gd name="T11" fmla="*/ 118919598 h 28"/>
                <a:gd name="T12" fmla="*/ 109737510 w 25"/>
                <a:gd name="T13" fmla="*/ 108108514 h 28"/>
                <a:gd name="T14" fmla="*/ 130640328 w 25"/>
                <a:gd name="T15" fmla="*/ 64866504 h 28"/>
                <a:gd name="T16" fmla="*/ 94060396 w 25"/>
                <a:gd name="T17" fmla="*/ 1621662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262626"/>
            </a:solidFill>
            <a:ln w="3175" cap="flat" cmpd="sng">
              <a:solidFill>
                <a:srgbClr val="FFFFFF"/>
              </a:solidFill>
              <a:round/>
            </a:ln>
          </p:spPr>
          <p:txBody>
            <a:bodyPr/>
            <a:lstStyle/>
            <a:p>
              <a:endParaRPr lang="zh-CN" altLang="en-US"/>
            </a:p>
          </p:txBody>
        </p:sp>
        <p:sp>
          <p:nvSpPr>
            <p:cNvPr id="47125" name="Freeform 9"/>
            <p:cNvSpPr>
              <a:spLocks noEditPoints="1"/>
            </p:cNvSpPr>
            <p:nvPr/>
          </p:nvSpPr>
          <p:spPr bwMode="auto">
            <a:xfrm>
              <a:off x="4767137" y="3526497"/>
              <a:ext cx="412739" cy="365193"/>
            </a:xfrm>
            <a:custGeom>
              <a:avLst/>
              <a:gdLst>
                <a:gd name="T0" fmla="*/ 894380329 w 181"/>
                <a:gd name="T1" fmla="*/ 311245496 h 159"/>
                <a:gd name="T2" fmla="*/ 894380329 w 181"/>
                <a:gd name="T3" fmla="*/ 305969720 h 159"/>
                <a:gd name="T4" fmla="*/ 883979763 w 181"/>
                <a:gd name="T5" fmla="*/ 321794750 h 159"/>
                <a:gd name="T6" fmla="*/ 852780343 w 181"/>
                <a:gd name="T7" fmla="*/ 337622077 h 159"/>
                <a:gd name="T8" fmla="*/ 816381780 w 181"/>
                <a:gd name="T9" fmla="*/ 279593139 h 159"/>
                <a:gd name="T10" fmla="*/ 852780343 w 181"/>
                <a:gd name="T11" fmla="*/ 237391528 h 159"/>
                <a:gd name="T12" fmla="*/ 889181186 w 181"/>
                <a:gd name="T13" fmla="*/ 253216558 h 159"/>
                <a:gd name="T14" fmla="*/ 889181186 w 181"/>
                <a:gd name="T15" fmla="*/ 242665006 h 159"/>
                <a:gd name="T16" fmla="*/ 883979763 w 181"/>
                <a:gd name="T17" fmla="*/ 137158682 h 159"/>
                <a:gd name="T18" fmla="*/ 847581200 w 181"/>
                <a:gd name="T19" fmla="*/ 26376581 h 159"/>
                <a:gd name="T20" fmla="*/ 779983217 w 181"/>
                <a:gd name="T21" fmla="*/ 10551551 h 159"/>
                <a:gd name="T22" fmla="*/ 722783520 w 181"/>
                <a:gd name="T23" fmla="*/ 0 h 159"/>
                <a:gd name="T24" fmla="*/ 701984667 w 181"/>
                <a:gd name="T25" fmla="*/ 31652357 h 159"/>
                <a:gd name="T26" fmla="*/ 665586104 w 181"/>
                <a:gd name="T27" fmla="*/ 52753162 h 159"/>
                <a:gd name="T28" fmla="*/ 618786974 w 181"/>
                <a:gd name="T29" fmla="*/ 84405519 h 159"/>
                <a:gd name="T30" fmla="*/ 592786697 w 181"/>
                <a:gd name="T31" fmla="*/ 126607130 h 159"/>
                <a:gd name="T32" fmla="*/ 545987568 w 181"/>
                <a:gd name="T33" fmla="*/ 163535263 h 159"/>
                <a:gd name="T34" fmla="*/ 519989571 w 181"/>
                <a:gd name="T35" fmla="*/ 205739171 h 159"/>
                <a:gd name="T36" fmla="*/ 467989018 w 181"/>
                <a:gd name="T37" fmla="*/ 232115752 h 159"/>
                <a:gd name="T38" fmla="*/ 395191892 w 181"/>
                <a:gd name="T39" fmla="*/ 211012650 h 159"/>
                <a:gd name="T40" fmla="*/ 358791048 w 181"/>
                <a:gd name="T41" fmla="*/ 242665006 h 159"/>
                <a:gd name="T42" fmla="*/ 301593632 w 181"/>
                <a:gd name="T43" fmla="*/ 305969720 h 159"/>
                <a:gd name="T44" fmla="*/ 244393935 w 181"/>
                <a:gd name="T45" fmla="*/ 305969720 h 159"/>
                <a:gd name="T46" fmla="*/ 233995649 w 181"/>
                <a:gd name="T47" fmla="*/ 279593139 h 159"/>
                <a:gd name="T48" fmla="*/ 244393935 w 181"/>
                <a:gd name="T49" fmla="*/ 269041588 h 159"/>
                <a:gd name="T50" fmla="*/ 228794226 w 181"/>
                <a:gd name="T51" fmla="*/ 200463395 h 159"/>
                <a:gd name="T52" fmla="*/ 197594806 w 181"/>
                <a:gd name="T53" fmla="*/ 179362590 h 159"/>
                <a:gd name="T54" fmla="*/ 197594806 w 181"/>
                <a:gd name="T55" fmla="*/ 400926791 h 159"/>
                <a:gd name="T56" fmla="*/ 161196243 w 181"/>
                <a:gd name="T57" fmla="*/ 437852626 h 159"/>
                <a:gd name="T58" fmla="*/ 88399116 w 181"/>
                <a:gd name="T59" fmla="*/ 437852626 h 159"/>
                <a:gd name="T60" fmla="*/ 57199697 w 181"/>
                <a:gd name="T61" fmla="*/ 395651015 h 159"/>
                <a:gd name="T62" fmla="*/ 20798853 w 181"/>
                <a:gd name="T63" fmla="*/ 416751821 h 159"/>
                <a:gd name="T64" fmla="*/ 0 w 181"/>
                <a:gd name="T65" fmla="*/ 422027596 h 159"/>
                <a:gd name="T66" fmla="*/ 41599987 w 181"/>
                <a:gd name="T67" fmla="*/ 516984667 h 159"/>
                <a:gd name="T68" fmla="*/ 98797403 w 181"/>
                <a:gd name="T69" fmla="*/ 633040246 h 159"/>
                <a:gd name="T70" fmla="*/ 98797403 w 181"/>
                <a:gd name="T71" fmla="*/ 691069184 h 159"/>
                <a:gd name="T72" fmla="*/ 98797403 w 181"/>
                <a:gd name="T73" fmla="*/ 738548867 h 159"/>
                <a:gd name="T74" fmla="*/ 119596256 w 181"/>
                <a:gd name="T75" fmla="*/ 786026254 h 159"/>
                <a:gd name="T76" fmla="*/ 140397389 w 181"/>
                <a:gd name="T77" fmla="*/ 801851284 h 159"/>
                <a:gd name="T78" fmla="*/ 171596809 w 181"/>
                <a:gd name="T79" fmla="*/ 828227865 h 159"/>
                <a:gd name="T80" fmla="*/ 213194516 w 181"/>
                <a:gd name="T81" fmla="*/ 828227865 h 159"/>
                <a:gd name="T82" fmla="*/ 280794779 w 181"/>
                <a:gd name="T83" fmla="*/ 807127060 h 159"/>
                <a:gd name="T84" fmla="*/ 332793052 w 181"/>
                <a:gd name="T85" fmla="*/ 786026254 h 159"/>
                <a:gd name="T86" fmla="*/ 426391312 w 181"/>
                <a:gd name="T87" fmla="*/ 786026254 h 159"/>
                <a:gd name="T88" fmla="*/ 483588728 w 181"/>
                <a:gd name="T89" fmla="*/ 775474703 h 159"/>
                <a:gd name="T90" fmla="*/ 519989571 w 181"/>
                <a:gd name="T91" fmla="*/ 770198927 h 159"/>
                <a:gd name="T92" fmla="*/ 566788701 w 181"/>
                <a:gd name="T93" fmla="*/ 754373897 h 159"/>
                <a:gd name="T94" fmla="*/ 686384957 w 181"/>
                <a:gd name="T95" fmla="*/ 675244154 h 159"/>
                <a:gd name="T96" fmla="*/ 826782346 w 181"/>
                <a:gd name="T97" fmla="*/ 501157340 h 159"/>
                <a:gd name="T98" fmla="*/ 909980039 w 181"/>
                <a:gd name="T99" fmla="*/ 406200269 h 159"/>
                <a:gd name="T100" fmla="*/ 941179459 w 181"/>
                <a:gd name="T101" fmla="*/ 311245496 h 159"/>
                <a:gd name="T102" fmla="*/ 894380329 w 181"/>
                <a:gd name="T103" fmla="*/ 311245496 h 159"/>
                <a:gd name="T104" fmla="*/ 712385234 w 181"/>
                <a:gd name="T105" fmla="*/ 511708891 h 159"/>
                <a:gd name="T106" fmla="*/ 675984390 w 181"/>
                <a:gd name="T107" fmla="*/ 522258145 h 159"/>
                <a:gd name="T108" fmla="*/ 660384680 w 181"/>
                <a:gd name="T109" fmla="*/ 553910502 h 159"/>
                <a:gd name="T110" fmla="*/ 639585827 w 181"/>
                <a:gd name="T111" fmla="*/ 548634727 h 159"/>
                <a:gd name="T112" fmla="*/ 603187264 w 181"/>
                <a:gd name="T113" fmla="*/ 501157340 h 159"/>
                <a:gd name="T114" fmla="*/ 639585827 w 181"/>
                <a:gd name="T115" fmla="*/ 448404177 h 159"/>
                <a:gd name="T116" fmla="*/ 696785524 w 181"/>
                <a:gd name="T117" fmla="*/ 422027596 h 159"/>
                <a:gd name="T118" fmla="*/ 733184087 w 181"/>
                <a:gd name="T119" fmla="*/ 469504983 h 159"/>
                <a:gd name="T120" fmla="*/ 712385234 w 181"/>
                <a:gd name="T121" fmla="*/ 511708891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262626"/>
            </a:solidFill>
            <a:ln w="3175" cap="flat" cmpd="sng">
              <a:solidFill>
                <a:srgbClr val="FFFFFF"/>
              </a:solidFill>
              <a:round/>
            </a:ln>
          </p:spPr>
          <p:txBody>
            <a:bodyPr/>
            <a:lstStyle/>
            <a:p>
              <a:endParaRPr lang="zh-CN" altLang="en-US"/>
            </a:p>
          </p:txBody>
        </p:sp>
        <p:sp>
          <p:nvSpPr>
            <p:cNvPr id="47126" name="Freeform 10"/>
            <p:cNvSpPr/>
            <p:nvPr/>
          </p:nvSpPr>
          <p:spPr bwMode="auto">
            <a:xfrm>
              <a:off x="4654428" y="3100967"/>
              <a:ext cx="301617" cy="320735"/>
            </a:xfrm>
            <a:custGeom>
              <a:avLst/>
              <a:gdLst>
                <a:gd name="T0" fmla="*/ 41769385 w 132"/>
                <a:gd name="T1" fmla="*/ 677057839 h 140"/>
                <a:gd name="T2" fmla="*/ 67875250 w 132"/>
                <a:gd name="T3" fmla="*/ 687555038 h 140"/>
                <a:gd name="T4" fmla="*/ 125305869 w 132"/>
                <a:gd name="T5" fmla="*/ 692803637 h 140"/>
                <a:gd name="T6" fmla="*/ 177517599 w 132"/>
                <a:gd name="T7" fmla="*/ 703300835 h 140"/>
                <a:gd name="T8" fmla="*/ 381141064 w 132"/>
                <a:gd name="T9" fmla="*/ 703300835 h 140"/>
                <a:gd name="T10" fmla="*/ 402025756 w 132"/>
                <a:gd name="T11" fmla="*/ 724295232 h 140"/>
                <a:gd name="T12" fmla="*/ 532555083 w 132"/>
                <a:gd name="T13" fmla="*/ 724295232 h 140"/>
                <a:gd name="T14" fmla="*/ 621312740 w 132"/>
                <a:gd name="T15" fmla="*/ 719046633 h 140"/>
                <a:gd name="T16" fmla="*/ 636976259 w 132"/>
                <a:gd name="T17" fmla="*/ 713798033 h 140"/>
                <a:gd name="T18" fmla="*/ 569103294 w 132"/>
                <a:gd name="T19" fmla="*/ 624574138 h 140"/>
                <a:gd name="T20" fmla="*/ 574322183 w 132"/>
                <a:gd name="T21" fmla="*/ 425129661 h 140"/>
                <a:gd name="T22" fmla="*/ 663082125 w 132"/>
                <a:gd name="T23" fmla="*/ 430378260 h 140"/>
                <a:gd name="T24" fmla="*/ 678745644 w 132"/>
                <a:gd name="T25" fmla="*/ 414632462 h 140"/>
                <a:gd name="T26" fmla="*/ 689187990 w 132"/>
                <a:gd name="T27" fmla="*/ 299165571 h 140"/>
                <a:gd name="T28" fmla="*/ 673524471 w 132"/>
                <a:gd name="T29" fmla="*/ 299165571 h 140"/>
                <a:gd name="T30" fmla="*/ 621312740 w 132"/>
                <a:gd name="T31" fmla="*/ 304414170 h 140"/>
                <a:gd name="T32" fmla="*/ 589985702 w 132"/>
                <a:gd name="T33" fmla="*/ 320159968 h 140"/>
                <a:gd name="T34" fmla="*/ 589985702 w 132"/>
                <a:gd name="T35" fmla="*/ 272922575 h 140"/>
                <a:gd name="T36" fmla="*/ 563882121 w 132"/>
                <a:gd name="T37" fmla="*/ 225685183 h 140"/>
                <a:gd name="T38" fmla="*/ 569103294 w 132"/>
                <a:gd name="T39" fmla="*/ 141709887 h 140"/>
                <a:gd name="T40" fmla="*/ 558660948 w 132"/>
                <a:gd name="T41" fmla="*/ 94472494 h 140"/>
                <a:gd name="T42" fmla="*/ 522112737 w 132"/>
                <a:gd name="T43" fmla="*/ 83975296 h 140"/>
                <a:gd name="T44" fmla="*/ 490785698 w 132"/>
                <a:gd name="T45" fmla="*/ 73480389 h 140"/>
                <a:gd name="T46" fmla="*/ 443795141 w 132"/>
                <a:gd name="T47" fmla="*/ 73480389 h 140"/>
                <a:gd name="T48" fmla="*/ 422910449 w 132"/>
                <a:gd name="T49" fmla="*/ 125964089 h 140"/>
                <a:gd name="T50" fmla="*/ 355035199 w 132"/>
                <a:gd name="T51" fmla="*/ 136461288 h 140"/>
                <a:gd name="T52" fmla="*/ 302825753 w 132"/>
                <a:gd name="T53" fmla="*/ 99721093 h 140"/>
                <a:gd name="T54" fmla="*/ 281941061 w 132"/>
                <a:gd name="T55" fmla="*/ 52485992 h 140"/>
                <a:gd name="T56" fmla="*/ 271498715 w 132"/>
                <a:gd name="T57" fmla="*/ 5248599 h 140"/>
                <a:gd name="T58" fmla="*/ 78317596 w 132"/>
                <a:gd name="T59" fmla="*/ 5248599 h 140"/>
                <a:gd name="T60" fmla="*/ 46990558 w 132"/>
                <a:gd name="T61" fmla="*/ 20994397 h 140"/>
                <a:gd name="T62" fmla="*/ 99202288 w 132"/>
                <a:gd name="T63" fmla="*/ 146958486 h 140"/>
                <a:gd name="T64" fmla="*/ 88759942 w 132"/>
                <a:gd name="T65" fmla="*/ 204693077 h 140"/>
                <a:gd name="T66" fmla="*/ 125305869 w 132"/>
                <a:gd name="T67" fmla="*/ 330657166 h 140"/>
                <a:gd name="T68" fmla="*/ 83538769 w 132"/>
                <a:gd name="T69" fmla="*/ 414632462 h 140"/>
                <a:gd name="T70" fmla="*/ 41769385 w 132"/>
                <a:gd name="T71" fmla="*/ 530099353 h 140"/>
                <a:gd name="T72" fmla="*/ 10442346 w 132"/>
                <a:gd name="T73" fmla="*/ 614076940 h 140"/>
                <a:gd name="T74" fmla="*/ 5221173 w 132"/>
                <a:gd name="T75" fmla="*/ 692803637 h 140"/>
                <a:gd name="T76" fmla="*/ 5221173 w 132"/>
                <a:gd name="T77" fmla="*/ 692803637 h 140"/>
                <a:gd name="T78" fmla="*/ 20884692 w 132"/>
                <a:gd name="T79" fmla="*/ 692803637 h 140"/>
                <a:gd name="T80" fmla="*/ 41769385 w 132"/>
                <a:gd name="T81" fmla="*/ 677057839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262626"/>
            </a:solidFill>
            <a:ln w="3175" cap="flat" cmpd="sng">
              <a:solidFill>
                <a:srgbClr val="FFFFFF"/>
              </a:solidFill>
              <a:round/>
            </a:ln>
          </p:spPr>
          <p:txBody>
            <a:bodyPr/>
            <a:lstStyle/>
            <a:p>
              <a:endParaRPr lang="zh-CN" altLang="en-US"/>
            </a:p>
          </p:txBody>
        </p:sp>
        <p:sp>
          <p:nvSpPr>
            <p:cNvPr id="47127" name="Freeform 11"/>
            <p:cNvSpPr/>
            <p:nvPr/>
          </p:nvSpPr>
          <p:spPr bwMode="auto">
            <a:xfrm>
              <a:off x="4905246" y="3161303"/>
              <a:ext cx="295267" cy="261987"/>
            </a:xfrm>
            <a:custGeom>
              <a:avLst/>
              <a:gdLst>
                <a:gd name="T0" fmla="*/ 515872332 w 130"/>
                <a:gd name="T1" fmla="*/ 25950382 h 115"/>
                <a:gd name="T2" fmla="*/ 474603091 w 130"/>
                <a:gd name="T3" fmla="*/ 0 h 115"/>
                <a:gd name="T4" fmla="*/ 402380782 w 130"/>
                <a:gd name="T5" fmla="*/ 15568862 h 115"/>
                <a:gd name="T6" fmla="*/ 386904249 w 130"/>
                <a:gd name="T7" fmla="*/ 51898486 h 115"/>
                <a:gd name="T8" fmla="*/ 381746162 w 130"/>
                <a:gd name="T9" fmla="*/ 83038488 h 115"/>
                <a:gd name="T10" fmla="*/ 376588074 w 130"/>
                <a:gd name="T11" fmla="*/ 150508114 h 115"/>
                <a:gd name="T12" fmla="*/ 366269628 w 130"/>
                <a:gd name="T13" fmla="*/ 202408878 h 115"/>
                <a:gd name="T14" fmla="*/ 402380782 w 130"/>
                <a:gd name="T15" fmla="*/ 249117743 h 115"/>
                <a:gd name="T16" fmla="*/ 443650024 w 130"/>
                <a:gd name="T17" fmla="*/ 238738501 h 115"/>
                <a:gd name="T18" fmla="*/ 448810383 w 130"/>
                <a:gd name="T19" fmla="*/ 280257746 h 115"/>
                <a:gd name="T20" fmla="*/ 438491937 w 130"/>
                <a:gd name="T21" fmla="*/ 306208127 h 115"/>
                <a:gd name="T22" fmla="*/ 397222695 w 130"/>
                <a:gd name="T23" fmla="*/ 306208127 h 115"/>
                <a:gd name="T24" fmla="*/ 376588074 w 130"/>
                <a:gd name="T25" fmla="*/ 254307364 h 115"/>
                <a:gd name="T26" fmla="*/ 330158474 w 130"/>
                <a:gd name="T27" fmla="*/ 243928122 h 115"/>
                <a:gd name="T28" fmla="*/ 299207679 w 130"/>
                <a:gd name="T29" fmla="*/ 212788120 h 115"/>
                <a:gd name="T30" fmla="*/ 278570787 w 130"/>
                <a:gd name="T31" fmla="*/ 223167361 h 115"/>
                <a:gd name="T32" fmla="*/ 252778079 w 130"/>
                <a:gd name="T33" fmla="*/ 228359260 h 115"/>
                <a:gd name="T34" fmla="*/ 206348479 w 130"/>
                <a:gd name="T35" fmla="*/ 212788120 h 115"/>
                <a:gd name="T36" fmla="*/ 185713858 w 130"/>
                <a:gd name="T37" fmla="*/ 186837738 h 115"/>
                <a:gd name="T38" fmla="*/ 149602704 w 130"/>
                <a:gd name="T39" fmla="*/ 186837738 h 115"/>
                <a:gd name="T40" fmla="*/ 134126170 w 130"/>
                <a:gd name="T41" fmla="*/ 176458496 h 115"/>
                <a:gd name="T42" fmla="*/ 118651908 w 130"/>
                <a:gd name="T43" fmla="*/ 160889634 h 115"/>
                <a:gd name="T44" fmla="*/ 108333462 w 130"/>
                <a:gd name="T45" fmla="*/ 275068125 h 115"/>
                <a:gd name="T46" fmla="*/ 92856929 w 130"/>
                <a:gd name="T47" fmla="*/ 290636987 h 115"/>
                <a:gd name="T48" fmla="*/ 5158087 w 130"/>
                <a:gd name="T49" fmla="*/ 285447366 h 115"/>
                <a:gd name="T50" fmla="*/ 0 w 130"/>
                <a:gd name="T51" fmla="*/ 482666624 h 115"/>
                <a:gd name="T52" fmla="*/ 67064221 w 130"/>
                <a:gd name="T53" fmla="*/ 570894733 h 115"/>
                <a:gd name="T54" fmla="*/ 175397683 w 130"/>
                <a:gd name="T55" fmla="*/ 565705112 h 115"/>
                <a:gd name="T56" fmla="*/ 180555771 w 130"/>
                <a:gd name="T57" fmla="*/ 581276252 h 115"/>
                <a:gd name="T58" fmla="*/ 206348479 w 130"/>
                <a:gd name="T59" fmla="*/ 576084353 h 115"/>
                <a:gd name="T60" fmla="*/ 283731145 w 130"/>
                <a:gd name="T61" fmla="*/ 591655494 h 115"/>
                <a:gd name="T62" fmla="*/ 340476920 w 130"/>
                <a:gd name="T63" fmla="*/ 524185868 h 115"/>
                <a:gd name="T64" fmla="*/ 397222695 w 130"/>
                <a:gd name="T65" fmla="*/ 482666624 h 115"/>
                <a:gd name="T66" fmla="*/ 428175762 w 130"/>
                <a:gd name="T67" fmla="*/ 451526621 h 115"/>
                <a:gd name="T68" fmla="*/ 479761178 w 130"/>
                <a:gd name="T69" fmla="*/ 451526621 h 115"/>
                <a:gd name="T70" fmla="*/ 479761178 w 130"/>
                <a:gd name="T71" fmla="*/ 451526621 h 115"/>
                <a:gd name="T72" fmla="*/ 469445003 w 130"/>
                <a:gd name="T73" fmla="*/ 410007377 h 115"/>
                <a:gd name="T74" fmla="*/ 629366153 w 130"/>
                <a:gd name="T75" fmla="*/ 347727372 h 115"/>
                <a:gd name="T76" fmla="*/ 619047707 w 130"/>
                <a:gd name="T77" fmla="*/ 321776990 h 115"/>
                <a:gd name="T78" fmla="*/ 629366153 w 130"/>
                <a:gd name="T79" fmla="*/ 264688883 h 115"/>
                <a:gd name="T80" fmla="*/ 655158861 w 130"/>
                <a:gd name="T81" fmla="*/ 249117743 h 115"/>
                <a:gd name="T82" fmla="*/ 650000774 w 130"/>
                <a:gd name="T83" fmla="*/ 155697735 h 115"/>
                <a:gd name="T84" fmla="*/ 670635395 w 130"/>
                <a:gd name="T85" fmla="*/ 145318494 h 115"/>
                <a:gd name="T86" fmla="*/ 644842686 w 130"/>
                <a:gd name="T87" fmla="*/ 83038488 h 115"/>
                <a:gd name="T88" fmla="*/ 567460020 w 130"/>
                <a:gd name="T89" fmla="*/ 46708865 h 115"/>
                <a:gd name="T90" fmla="*/ 515872332 w 130"/>
                <a:gd name="T91" fmla="*/ 25950382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262626"/>
            </a:solidFill>
            <a:ln w="3175" cap="flat" cmpd="sng">
              <a:solidFill>
                <a:srgbClr val="FFFFFF"/>
              </a:solidFill>
              <a:round/>
            </a:ln>
          </p:spPr>
          <p:txBody>
            <a:bodyPr/>
            <a:lstStyle/>
            <a:p>
              <a:endParaRPr lang="zh-CN" altLang="en-US"/>
            </a:p>
          </p:txBody>
        </p:sp>
        <p:sp>
          <p:nvSpPr>
            <p:cNvPr id="47128" name="Freeform 12"/>
            <p:cNvSpPr/>
            <p:nvPr/>
          </p:nvSpPr>
          <p:spPr bwMode="auto">
            <a:xfrm>
              <a:off x="5079867" y="2975532"/>
              <a:ext cx="50799" cy="46046"/>
            </a:xfrm>
            <a:custGeom>
              <a:avLst/>
              <a:gdLst>
                <a:gd name="T0" fmla="*/ 95970856 w 22"/>
                <a:gd name="T1" fmla="*/ 0 h 20"/>
                <a:gd name="T2" fmla="*/ 63981341 w 22"/>
                <a:gd name="T3" fmla="*/ 10602092 h 20"/>
                <a:gd name="T4" fmla="*/ 31989516 w 22"/>
                <a:gd name="T5" fmla="*/ 15901986 h 20"/>
                <a:gd name="T6" fmla="*/ 26657930 w 22"/>
                <a:gd name="T7" fmla="*/ 26504078 h 20"/>
                <a:gd name="T8" fmla="*/ 15994758 w 22"/>
                <a:gd name="T9" fmla="*/ 63607944 h 20"/>
                <a:gd name="T10" fmla="*/ 0 w 22"/>
                <a:gd name="T11" fmla="*/ 79509931 h 20"/>
                <a:gd name="T12" fmla="*/ 15994758 w 22"/>
                <a:gd name="T13" fmla="*/ 95409614 h 20"/>
                <a:gd name="T14" fmla="*/ 31989516 w 22"/>
                <a:gd name="T15" fmla="*/ 100711811 h 20"/>
                <a:gd name="T16" fmla="*/ 63981341 w 22"/>
                <a:gd name="T17" fmla="*/ 79509931 h 20"/>
                <a:gd name="T18" fmla="*/ 117297200 w 22"/>
                <a:gd name="T19" fmla="*/ 68907839 h 20"/>
                <a:gd name="T20" fmla="*/ 106634028 w 22"/>
                <a:gd name="T21" fmla="*/ 26504078 h 20"/>
                <a:gd name="T22" fmla="*/ 95970856 w 22"/>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262626"/>
            </a:solidFill>
            <a:ln w="3175" cap="flat" cmpd="sng">
              <a:solidFill>
                <a:srgbClr val="FFFFFF"/>
              </a:solidFill>
              <a:round/>
            </a:ln>
          </p:spPr>
          <p:txBody>
            <a:bodyPr/>
            <a:lstStyle/>
            <a:p>
              <a:endParaRPr lang="zh-CN" altLang="en-US"/>
            </a:p>
          </p:txBody>
        </p:sp>
        <p:sp>
          <p:nvSpPr>
            <p:cNvPr id="47129" name="Freeform 13"/>
            <p:cNvSpPr/>
            <p:nvPr/>
          </p:nvSpPr>
          <p:spPr bwMode="auto">
            <a:xfrm>
              <a:off x="5391009" y="2632568"/>
              <a:ext cx="266693" cy="355667"/>
            </a:xfrm>
            <a:custGeom>
              <a:avLst/>
              <a:gdLst>
                <a:gd name="T0" fmla="*/ 140287356 w 117"/>
                <a:gd name="T1" fmla="*/ 153960768 h 157"/>
                <a:gd name="T2" fmla="*/ 181852714 w 117"/>
                <a:gd name="T3" fmla="*/ 189885401 h 157"/>
                <a:gd name="T4" fmla="*/ 301356252 w 117"/>
                <a:gd name="T5" fmla="*/ 230941153 h 157"/>
                <a:gd name="T6" fmla="*/ 379292152 w 117"/>
                <a:gd name="T7" fmla="*/ 246336777 h 157"/>
                <a:gd name="T8" fmla="*/ 400075971 w 117"/>
                <a:gd name="T9" fmla="*/ 261732400 h 157"/>
                <a:gd name="T10" fmla="*/ 244201890 w 117"/>
                <a:gd name="T11" fmla="*/ 415693169 h 157"/>
                <a:gd name="T12" fmla="*/ 181852714 w 117"/>
                <a:gd name="T13" fmla="*/ 425957673 h 157"/>
                <a:gd name="T14" fmla="*/ 103916813 w 117"/>
                <a:gd name="T15" fmla="*/ 467013425 h 157"/>
                <a:gd name="T16" fmla="*/ 57154361 w 117"/>
                <a:gd name="T17" fmla="*/ 472144544 h 157"/>
                <a:gd name="T18" fmla="*/ 25978634 w 117"/>
                <a:gd name="T19" fmla="*/ 513200296 h 157"/>
                <a:gd name="T20" fmla="*/ 0 w 117"/>
                <a:gd name="T21" fmla="*/ 554258314 h 157"/>
                <a:gd name="T22" fmla="*/ 5194815 w 117"/>
                <a:gd name="T23" fmla="*/ 759537073 h 157"/>
                <a:gd name="T24" fmla="*/ 31175728 w 117"/>
                <a:gd name="T25" fmla="*/ 805726209 h 157"/>
                <a:gd name="T26" fmla="*/ 161068895 w 117"/>
                <a:gd name="T27" fmla="*/ 672294450 h 157"/>
                <a:gd name="T28" fmla="*/ 264985709 w 117"/>
                <a:gd name="T29" fmla="*/ 595314065 h 157"/>
                <a:gd name="T30" fmla="*/ 410467880 w 117"/>
                <a:gd name="T31" fmla="*/ 451617801 h 157"/>
                <a:gd name="T32" fmla="*/ 478011871 w 117"/>
                <a:gd name="T33" fmla="*/ 343843904 h 157"/>
                <a:gd name="T34" fmla="*/ 529971418 w 117"/>
                <a:gd name="T35" fmla="*/ 256601281 h 157"/>
                <a:gd name="T36" fmla="*/ 587123500 w 117"/>
                <a:gd name="T37" fmla="*/ 143696264 h 157"/>
                <a:gd name="T38" fmla="*/ 607907318 w 117"/>
                <a:gd name="T39" fmla="*/ 41055752 h 157"/>
                <a:gd name="T40" fmla="*/ 566341961 w 117"/>
                <a:gd name="T41" fmla="*/ 20529009 h 157"/>
                <a:gd name="T42" fmla="*/ 436446514 w 117"/>
                <a:gd name="T43" fmla="*/ 56451376 h 157"/>
                <a:gd name="T44" fmla="*/ 342921609 w 117"/>
                <a:gd name="T45" fmla="*/ 76980384 h 157"/>
                <a:gd name="T46" fmla="*/ 264985709 w 117"/>
                <a:gd name="T47" fmla="*/ 92376008 h 157"/>
                <a:gd name="T48" fmla="*/ 171460805 w 117"/>
                <a:gd name="T49" fmla="*/ 82111504 h 157"/>
                <a:gd name="T50" fmla="*/ 140287356 w 117"/>
                <a:gd name="T51" fmla="*/ 51320256 h 157"/>
                <a:gd name="T52" fmla="*/ 103916813 w 117"/>
                <a:gd name="T53" fmla="*/ 102640512 h 157"/>
                <a:gd name="T54" fmla="*/ 140287356 w 117"/>
                <a:gd name="T55" fmla="*/ 153960768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262626"/>
            </a:solidFill>
            <a:ln w="3175" cap="flat" cmpd="sng">
              <a:solidFill>
                <a:srgbClr val="FFFFFF"/>
              </a:solidFill>
              <a:round/>
            </a:ln>
          </p:spPr>
          <p:txBody>
            <a:bodyPr/>
            <a:lstStyle/>
            <a:p>
              <a:endParaRPr lang="zh-CN" altLang="en-US"/>
            </a:p>
          </p:txBody>
        </p:sp>
        <p:sp>
          <p:nvSpPr>
            <p:cNvPr id="47130" name="Freeform 14"/>
            <p:cNvSpPr/>
            <p:nvPr/>
          </p:nvSpPr>
          <p:spPr bwMode="auto">
            <a:xfrm>
              <a:off x="4016270" y="1976807"/>
              <a:ext cx="311142" cy="246109"/>
            </a:xfrm>
            <a:custGeom>
              <a:avLst/>
              <a:gdLst>
                <a:gd name="T0" fmla="*/ 261702451 w 136"/>
                <a:gd name="T1" fmla="*/ 560829999 h 108"/>
                <a:gd name="T2" fmla="*/ 261702451 w 136"/>
                <a:gd name="T3" fmla="*/ 482936500 h 108"/>
                <a:gd name="T4" fmla="*/ 355916706 w 136"/>
                <a:gd name="T5" fmla="*/ 420623069 h 108"/>
                <a:gd name="T6" fmla="*/ 392555965 w 136"/>
                <a:gd name="T7" fmla="*/ 410236358 h 108"/>
                <a:gd name="T8" fmla="*/ 444896455 w 136"/>
                <a:gd name="T9" fmla="*/ 399851925 h 108"/>
                <a:gd name="T10" fmla="*/ 476301207 w 136"/>
                <a:gd name="T11" fmla="*/ 363500714 h 108"/>
                <a:gd name="T12" fmla="*/ 518172684 w 136"/>
                <a:gd name="T13" fmla="*/ 347922926 h 108"/>
                <a:gd name="T14" fmla="*/ 544342929 w 136"/>
                <a:gd name="T15" fmla="*/ 332342859 h 108"/>
                <a:gd name="T16" fmla="*/ 554811942 w 136"/>
                <a:gd name="T17" fmla="*/ 295993927 h 108"/>
                <a:gd name="T18" fmla="*/ 575747681 w 136"/>
                <a:gd name="T19" fmla="*/ 280416139 h 108"/>
                <a:gd name="T20" fmla="*/ 607152432 w 136"/>
                <a:gd name="T21" fmla="*/ 259642716 h 108"/>
                <a:gd name="T22" fmla="*/ 696132181 w 136"/>
                <a:gd name="T23" fmla="*/ 254451639 h 108"/>
                <a:gd name="T24" fmla="*/ 706598906 w 136"/>
                <a:gd name="T25" fmla="*/ 233678217 h 108"/>
                <a:gd name="T26" fmla="*/ 685663168 w 136"/>
                <a:gd name="T27" fmla="*/ 192135929 h 108"/>
                <a:gd name="T28" fmla="*/ 680428661 w 136"/>
                <a:gd name="T29" fmla="*/ 140206930 h 108"/>
                <a:gd name="T30" fmla="*/ 664727429 w 136"/>
                <a:gd name="T31" fmla="*/ 77893499 h 108"/>
                <a:gd name="T32" fmla="*/ 654258416 w 136"/>
                <a:gd name="T33" fmla="*/ 57122355 h 108"/>
                <a:gd name="T34" fmla="*/ 586216694 w 136"/>
                <a:gd name="T35" fmla="*/ 41542288 h 108"/>
                <a:gd name="T36" fmla="*/ 486767932 w 136"/>
                <a:gd name="T37" fmla="*/ 31157855 h 108"/>
                <a:gd name="T38" fmla="*/ 429192935 w 136"/>
                <a:gd name="T39" fmla="*/ 10386711 h 108"/>
                <a:gd name="T40" fmla="*/ 366385720 w 136"/>
                <a:gd name="T41" fmla="*/ 129822498 h 108"/>
                <a:gd name="T42" fmla="*/ 277405971 w 136"/>
                <a:gd name="T43" fmla="*/ 171364785 h 108"/>
                <a:gd name="T44" fmla="*/ 230299987 w 136"/>
                <a:gd name="T45" fmla="*/ 218100429 h 108"/>
                <a:gd name="T46" fmla="*/ 198895236 w 136"/>
                <a:gd name="T47" fmla="*/ 275222783 h 108"/>
                <a:gd name="T48" fmla="*/ 198895236 w 136"/>
                <a:gd name="T49" fmla="*/ 363500714 h 108"/>
                <a:gd name="T50" fmla="*/ 130851226 w 136"/>
                <a:gd name="T51" fmla="*/ 462165357 h 108"/>
                <a:gd name="T52" fmla="*/ 41871477 w 136"/>
                <a:gd name="T53" fmla="*/ 519287711 h 108"/>
                <a:gd name="T54" fmla="*/ 0 w 136"/>
                <a:gd name="T55" fmla="*/ 540058855 h 108"/>
                <a:gd name="T56" fmla="*/ 219830974 w 136"/>
                <a:gd name="T57" fmla="*/ 540058855 h 108"/>
                <a:gd name="T58" fmla="*/ 261702451 w 136"/>
                <a:gd name="T59" fmla="*/ 560829999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262626"/>
            </a:solidFill>
            <a:ln w="3175" cap="flat" cmpd="sng">
              <a:solidFill>
                <a:srgbClr val="FFFFFF"/>
              </a:solidFill>
              <a:round/>
            </a:ln>
          </p:spPr>
          <p:txBody>
            <a:bodyPr/>
            <a:lstStyle/>
            <a:p>
              <a:endParaRPr lang="zh-CN" altLang="en-US"/>
            </a:p>
          </p:txBody>
        </p:sp>
        <p:sp>
          <p:nvSpPr>
            <p:cNvPr id="47131" name="Freeform 15"/>
            <p:cNvSpPr/>
            <p:nvPr/>
          </p:nvSpPr>
          <p:spPr bwMode="auto">
            <a:xfrm>
              <a:off x="4543306" y="1933937"/>
              <a:ext cx="111122" cy="208001"/>
            </a:xfrm>
            <a:custGeom>
              <a:avLst/>
              <a:gdLst>
                <a:gd name="T0" fmla="*/ 66856891 w 49"/>
                <a:gd name="T1" fmla="*/ 120165149 h 91"/>
                <a:gd name="T2" fmla="*/ 51429076 w 49"/>
                <a:gd name="T3" fmla="*/ 182858022 h 91"/>
                <a:gd name="T4" fmla="*/ 15427816 w 49"/>
                <a:gd name="T5" fmla="*/ 219429626 h 91"/>
                <a:gd name="T6" fmla="*/ 36001260 w 49"/>
                <a:gd name="T7" fmla="*/ 282124785 h 91"/>
                <a:gd name="T8" fmla="*/ 61715798 w 49"/>
                <a:gd name="T9" fmla="*/ 323921557 h 91"/>
                <a:gd name="T10" fmla="*/ 108001513 w 49"/>
                <a:gd name="T11" fmla="*/ 355267994 h 91"/>
                <a:gd name="T12" fmla="*/ 133716051 w 49"/>
                <a:gd name="T13" fmla="*/ 459759925 h 91"/>
                <a:gd name="T14" fmla="*/ 138857144 w 49"/>
                <a:gd name="T15" fmla="*/ 475433143 h 91"/>
                <a:gd name="T16" fmla="*/ 164571682 w 49"/>
                <a:gd name="T17" fmla="*/ 454534757 h 91"/>
                <a:gd name="T18" fmla="*/ 174858404 w 49"/>
                <a:gd name="T19" fmla="*/ 407515102 h 91"/>
                <a:gd name="T20" fmla="*/ 180001765 w 49"/>
                <a:gd name="T21" fmla="*/ 381391548 h 91"/>
                <a:gd name="T22" fmla="*/ 221144119 w 49"/>
                <a:gd name="T23" fmla="*/ 339594776 h 91"/>
                <a:gd name="T24" fmla="*/ 246858657 w 49"/>
                <a:gd name="T25" fmla="*/ 318696389 h 91"/>
                <a:gd name="T26" fmla="*/ 252002018 w 49"/>
                <a:gd name="T27" fmla="*/ 287349953 h 91"/>
                <a:gd name="T28" fmla="*/ 226287480 w 49"/>
                <a:gd name="T29" fmla="*/ 266451567 h 91"/>
                <a:gd name="T30" fmla="*/ 205716303 w 49"/>
                <a:gd name="T31" fmla="*/ 245553181 h 91"/>
                <a:gd name="T32" fmla="*/ 159430589 w 49"/>
                <a:gd name="T33" fmla="*/ 224654794 h 91"/>
                <a:gd name="T34" fmla="*/ 205716303 w 49"/>
                <a:gd name="T35" fmla="*/ 182858022 h 91"/>
                <a:gd name="T36" fmla="*/ 205716303 w 49"/>
                <a:gd name="T37" fmla="*/ 104491931 h 91"/>
                <a:gd name="T38" fmla="*/ 216000758 w 49"/>
                <a:gd name="T39" fmla="*/ 52244823 h 91"/>
                <a:gd name="T40" fmla="*/ 205716303 w 49"/>
                <a:gd name="T41" fmla="*/ 31346436 h 91"/>
                <a:gd name="T42" fmla="*/ 180001765 w 49"/>
                <a:gd name="T43" fmla="*/ 20898386 h 91"/>
                <a:gd name="T44" fmla="*/ 102858152 w 49"/>
                <a:gd name="T45" fmla="*/ 20898386 h 91"/>
                <a:gd name="T46" fmla="*/ 66856891 w 49"/>
                <a:gd name="T47" fmla="*/ 26123554 h 91"/>
                <a:gd name="T48" fmla="*/ 66856891 w 49"/>
                <a:gd name="T49" fmla="*/ 120165149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262626"/>
            </a:solidFill>
            <a:ln w="3175" cap="flat" cmpd="sng">
              <a:solidFill>
                <a:srgbClr val="FFFFFF"/>
              </a:solidFill>
              <a:round/>
            </a:ln>
          </p:spPr>
          <p:txBody>
            <a:bodyPr/>
            <a:lstStyle/>
            <a:p>
              <a:endParaRPr lang="zh-CN" altLang="en-US"/>
            </a:p>
          </p:txBody>
        </p:sp>
        <p:sp>
          <p:nvSpPr>
            <p:cNvPr id="47132" name="Freeform 16"/>
            <p:cNvSpPr/>
            <p:nvPr/>
          </p:nvSpPr>
          <p:spPr bwMode="auto">
            <a:xfrm>
              <a:off x="4127392" y="1940288"/>
              <a:ext cx="536561" cy="514446"/>
            </a:xfrm>
            <a:custGeom>
              <a:avLst/>
              <a:gdLst>
                <a:gd name="T0" fmla="*/ 422266657 w 235"/>
                <a:gd name="T1" fmla="*/ 224792324 h 225"/>
                <a:gd name="T2" fmla="*/ 427481574 w 235"/>
                <a:gd name="T3" fmla="*/ 277071470 h 225"/>
                <a:gd name="T4" fmla="*/ 448332106 w 235"/>
                <a:gd name="T5" fmla="*/ 318892500 h 225"/>
                <a:gd name="T6" fmla="*/ 437906840 w 235"/>
                <a:gd name="T7" fmla="*/ 339804158 h 225"/>
                <a:gd name="T8" fmla="*/ 349282945 w 235"/>
                <a:gd name="T9" fmla="*/ 345030930 h 225"/>
                <a:gd name="T10" fmla="*/ 318004864 w 235"/>
                <a:gd name="T11" fmla="*/ 365942588 h 225"/>
                <a:gd name="T12" fmla="*/ 297152048 w 235"/>
                <a:gd name="T13" fmla="*/ 381625189 h 225"/>
                <a:gd name="T14" fmla="*/ 286724499 w 235"/>
                <a:gd name="T15" fmla="*/ 418219447 h 225"/>
                <a:gd name="T16" fmla="*/ 260659051 w 235"/>
                <a:gd name="T17" fmla="*/ 433902048 h 225"/>
                <a:gd name="T18" fmla="*/ 218953420 w 235"/>
                <a:gd name="T19" fmla="*/ 449586935 h 225"/>
                <a:gd name="T20" fmla="*/ 187675338 w 235"/>
                <a:gd name="T21" fmla="*/ 486181194 h 225"/>
                <a:gd name="T22" fmla="*/ 135542158 w 235"/>
                <a:gd name="T23" fmla="*/ 496637023 h 225"/>
                <a:gd name="T24" fmla="*/ 99051444 w 235"/>
                <a:gd name="T25" fmla="*/ 507090565 h 225"/>
                <a:gd name="T26" fmla="*/ 5212633 w 235"/>
                <a:gd name="T27" fmla="*/ 569825540 h 225"/>
                <a:gd name="T28" fmla="*/ 5212633 w 235"/>
                <a:gd name="T29" fmla="*/ 648240829 h 225"/>
                <a:gd name="T30" fmla="*/ 15640182 w 235"/>
                <a:gd name="T31" fmla="*/ 658696658 h 225"/>
                <a:gd name="T32" fmla="*/ 583876547 w 235"/>
                <a:gd name="T33" fmla="*/ 1040321847 h 225"/>
                <a:gd name="T34" fmla="*/ 625582178 w 235"/>
                <a:gd name="T35" fmla="*/ 1092598706 h 225"/>
                <a:gd name="T36" fmla="*/ 688138341 w 235"/>
                <a:gd name="T37" fmla="*/ 1113510365 h 225"/>
                <a:gd name="T38" fmla="*/ 719418706 w 235"/>
                <a:gd name="T39" fmla="*/ 1176243053 h 225"/>
                <a:gd name="T40" fmla="*/ 776764519 w 235"/>
                <a:gd name="T41" fmla="*/ 1165787224 h 225"/>
                <a:gd name="T42" fmla="*/ 865388413 w 235"/>
                <a:gd name="T43" fmla="*/ 1134422023 h 225"/>
                <a:gd name="T44" fmla="*/ 974865123 w 235"/>
                <a:gd name="T45" fmla="*/ 1050777676 h 225"/>
                <a:gd name="T46" fmla="*/ 1225096624 w 235"/>
                <a:gd name="T47" fmla="*/ 893944812 h 225"/>
                <a:gd name="T48" fmla="*/ 1225096624 w 235"/>
                <a:gd name="T49" fmla="*/ 893944812 h 225"/>
                <a:gd name="T50" fmla="*/ 1199031176 w 235"/>
                <a:gd name="T51" fmla="*/ 841667952 h 225"/>
                <a:gd name="T52" fmla="*/ 1152112912 w 235"/>
                <a:gd name="T53" fmla="*/ 825983065 h 225"/>
                <a:gd name="T54" fmla="*/ 1115619914 w 235"/>
                <a:gd name="T55" fmla="*/ 805073694 h 225"/>
                <a:gd name="T56" fmla="*/ 1105194648 w 235"/>
                <a:gd name="T57" fmla="*/ 758023606 h 225"/>
                <a:gd name="T58" fmla="*/ 1079126917 w 235"/>
                <a:gd name="T59" fmla="*/ 721429347 h 225"/>
                <a:gd name="T60" fmla="*/ 1105194648 w 235"/>
                <a:gd name="T61" fmla="*/ 695290917 h 225"/>
                <a:gd name="T62" fmla="*/ 1099979732 w 235"/>
                <a:gd name="T63" fmla="*/ 663923430 h 225"/>
                <a:gd name="T64" fmla="*/ 1099979732 w 235"/>
                <a:gd name="T65" fmla="*/ 627329171 h 225"/>
                <a:gd name="T66" fmla="*/ 1099979732 w 235"/>
                <a:gd name="T67" fmla="*/ 590734912 h 225"/>
                <a:gd name="T68" fmla="*/ 1105194648 w 235"/>
                <a:gd name="T69" fmla="*/ 528002224 h 225"/>
                <a:gd name="T70" fmla="*/ 1079126917 w 235"/>
                <a:gd name="T71" fmla="*/ 475725364 h 225"/>
                <a:gd name="T72" fmla="*/ 1089554466 w 235"/>
                <a:gd name="T73" fmla="*/ 460042764 h 225"/>
                <a:gd name="T74" fmla="*/ 1084341833 w 235"/>
                <a:gd name="T75" fmla="*/ 444357877 h 225"/>
                <a:gd name="T76" fmla="*/ 1058274101 w 235"/>
                <a:gd name="T77" fmla="*/ 339804158 h 225"/>
                <a:gd name="T78" fmla="*/ 1011355838 w 235"/>
                <a:gd name="T79" fmla="*/ 308436671 h 225"/>
                <a:gd name="T80" fmla="*/ 985290389 w 235"/>
                <a:gd name="T81" fmla="*/ 266615641 h 225"/>
                <a:gd name="T82" fmla="*/ 964437574 w 235"/>
                <a:gd name="T83" fmla="*/ 203882952 h 225"/>
                <a:gd name="T84" fmla="*/ 1000930571 w 235"/>
                <a:gd name="T85" fmla="*/ 167288693 h 225"/>
                <a:gd name="T86" fmla="*/ 1016568471 w 235"/>
                <a:gd name="T87" fmla="*/ 104556005 h 225"/>
                <a:gd name="T88" fmla="*/ 1016568471 w 235"/>
                <a:gd name="T89" fmla="*/ 10455829 h 225"/>
                <a:gd name="T90" fmla="*/ 964437574 w 235"/>
                <a:gd name="T91" fmla="*/ 0 h 225"/>
                <a:gd name="T92" fmla="*/ 901879128 w 235"/>
                <a:gd name="T93" fmla="*/ 5226771 h 225"/>
                <a:gd name="T94" fmla="*/ 823682782 w 235"/>
                <a:gd name="T95" fmla="*/ 26138430 h 225"/>
                <a:gd name="T96" fmla="*/ 599514446 w 235"/>
                <a:gd name="T97" fmla="*/ 36594259 h 225"/>
                <a:gd name="T98" fmla="*/ 510890552 w 235"/>
                <a:gd name="T99" fmla="*/ 83644347 h 225"/>
                <a:gd name="T100" fmla="*/ 417054024 w 235"/>
                <a:gd name="T101" fmla="*/ 135921206 h 225"/>
                <a:gd name="T102" fmla="*/ 396201209 w 235"/>
                <a:gd name="T103" fmla="*/ 141150264 h 225"/>
                <a:gd name="T104" fmla="*/ 406628758 w 235"/>
                <a:gd name="T105" fmla="*/ 162059636 h 225"/>
                <a:gd name="T106" fmla="*/ 422266657 w 235"/>
                <a:gd name="T107" fmla="*/ 224792324 h 2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262626"/>
            </a:solidFill>
            <a:ln w="3175" cap="flat" cmpd="sng">
              <a:solidFill>
                <a:srgbClr val="FFFFFF"/>
              </a:solidFill>
              <a:round/>
            </a:ln>
          </p:spPr>
          <p:txBody>
            <a:bodyPr/>
            <a:lstStyle/>
            <a:p>
              <a:endParaRPr lang="zh-CN" altLang="en-US"/>
            </a:p>
          </p:txBody>
        </p:sp>
        <p:sp>
          <p:nvSpPr>
            <p:cNvPr id="47133" name="Freeform 17"/>
            <p:cNvSpPr/>
            <p:nvPr/>
          </p:nvSpPr>
          <p:spPr bwMode="auto">
            <a:xfrm>
              <a:off x="4598866" y="2057785"/>
              <a:ext cx="392103" cy="377896"/>
            </a:xfrm>
            <a:custGeom>
              <a:avLst/>
              <a:gdLst>
                <a:gd name="T0" fmla="*/ 98741566 w 172"/>
                <a:gd name="T1" fmla="*/ 52454255 h 165"/>
                <a:gd name="T2" fmla="*/ 57164970 w 172"/>
                <a:gd name="T3" fmla="*/ 94416743 h 165"/>
                <a:gd name="T4" fmla="*/ 51969605 w 172"/>
                <a:gd name="T5" fmla="*/ 120642725 h 165"/>
                <a:gd name="T6" fmla="*/ 41574316 w 172"/>
                <a:gd name="T7" fmla="*/ 167852242 h 165"/>
                <a:gd name="T8" fmla="*/ 5197644 w 172"/>
                <a:gd name="T9" fmla="*/ 204569992 h 165"/>
                <a:gd name="T10" fmla="*/ 31181307 w 172"/>
                <a:gd name="T11" fmla="*/ 257024247 h 165"/>
                <a:gd name="T12" fmla="*/ 25983663 w 172"/>
                <a:gd name="T13" fmla="*/ 319967979 h 165"/>
                <a:gd name="T14" fmla="*/ 25983663 w 172"/>
                <a:gd name="T15" fmla="*/ 356685728 h 165"/>
                <a:gd name="T16" fmla="*/ 25983663 w 172"/>
                <a:gd name="T17" fmla="*/ 393403478 h 165"/>
                <a:gd name="T18" fmla="*/ 31181307 w 172"/>
                <a:gd name="T19" fmla="*/ 424876489 h 165"/>
                <a:gd name="T20" fmla="*/ 5197644 w 172"/>
                <a:gd name="T21" fmla="*/ 451102471 h 165"/>
                <a:gd name="T22" fmla="*/ 31181307 w 172"/>
                <a:gd name="T23" fmla="*/ 487820221 h 165"/>
                <a:gd name="T24" fmla="*/ 41574316 w 172"/>
                <a:gd name="T25" fmla="*/ 535027447 h 165"/>
                <a:gd name="T26" fmla="*/ 77953268 w 172"/>
                <a:gd name="T27" fmla="*/ 556010981 h 165"/>
                <a:gd name="T28" fmla="*/ 124725229 w 172"/>
                <a:gd name="T29" fmla="*/ 571745197 h 165"/>
                <a:gd name="T30" fmla="*/ 150708891 w 172"/>
                <a:gd name="T31" fmla="*/ 624199452 h 165"/>
                <a:gd name="T32" fmla="*/ 239057448 w 172"/>
                <a:gd name="T33" fmla="*/ 639935957 h 165"/>
                <a:gd name="T34" fmla="*/ 275434120 w 172"/>
                <a:gd name="T35" fmla="*/ 676653707 h 165"/>
                <a:gd name="T36" fmla="*/ 374175686 w 172"/>
                <a:gd name="T37" fmla="*/ 624199452 h 165"/>
                <a:gd name="T38" fmla="*/ 821109275 w 172"/>
                <a:gd name="T39" fmla="*/ 865487193 h 165"/>
                <a:gd name="T40" fmla="*/ 821109275 w 172"/>
                <a:gd name="T41" fmla="*/ 834014182 h 165"/>
                <a:gd name="T42" fmla="*/ 878274245 w 172"/>
                <a:gd name="T43" fmla="*/ 834014182 h 165"/>
                <a:gd name="T44" fmla="*/ 878274245 w 172"/>
                <a:gd name="T45" fmla="*/ 251777218 h 165"/>
                <a:gd name="T46" fmla="*/ 878274245 w 172"/>
                <a:gd name="T47" fmla="*/ 167852242 h 165"/>
                <a:gd name="T48" fmla="*/ 883471890 w 172"/>
                <a:gd name="T49" fmla="*/ 94416743 h 165"/>
                <a:gd name="T50" fmla="*/ 888667254 w 172"/>
                <a:gd name="T51" fmla="*/ 78680237 h 165"/>
                <a:gd name="T52" fmla="*/ 888667254 w 172"/>
                <a:gd name="T53" fmla="*/ 78680237 h 165"/>
                <a:gd name="T54" fmla="*/ 810713987 w 172"/>
                <a:gd name="T55" fmla="*/ 57698994 h 165"/>
                <a:gd name="T56" fmla="*/ 717170065 w 172"/>
                <a:gd name="T57" fmla="*/ 10491767 h 165"/>
                <a:gd name="T58" fmla="*/ 587249472 w 172"/>
                <a:gd name="T59" fmla="*/ 78680237 h 165"/>
                <a:gd name="T60" fmla="*/ 597642481 w 172"/>
                <a:gd name="T61" fmla="*/ 152115737 h 165"/>
                <a:gd name="T62" fmla="*/ 504098559 w 172"/>
                <a:gd name="T63" fmla="*/ 152115737 h 165"/>
                <a:gd name="T64" fmla="*/ 400159349 w 172"/>
                <a:gd name="T65" fmla="*/ 115397987 h 165"/>
                <a:gd name="T66" fmla="*/ 337796735 w 172"/>
                <a:gd name="T67" fmla="*/ 73435499 h 165"/>
                <a:gd name="T68" fmla="*/ 301420063 w 172"/>
                <a:gd name="T69" fmla="*/ 36717750 h 165"/>
                <a:gd name="T70" fmla="*/ 197480852 w 172"/>
                <a:gd name="T71" fmla="*/ 15736506 h 165"/>
                <a:gd name="T72" fmla="*/ 129922873 w 172"/>
                <a:gd name="T73" fmla="*/ 0 h 165"/>
                <a:gd name="T74" fmla="*/ 124725229 w 172"/>
                <a:gd name="T75" fmla="*/ 31473011 h 165"/>
                <a:gd name="T76" fmla="*/ 98741566 w 172"/>
                <a:gd name="T77" fmla="*/ 52454255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262626"/>
            </a:solidFill>
            <a:ln w="3175" cap="flat" cmpd="sng">
              <a:solidFill>
                <a:srgbClr val="FFFFFF"/>
              </a:solidFill>
              <a:round/>
            </a:ln>
          </p:spPr>
          <p:txBody>
            <a:bodyPr/>
            <a:lstStyle/>
            <a:p>
              <a:endParaRPr lang="zh-CN" altLang="en-US"/>
            </a:p>
          </p:txBody>
        </p:sp>
        <p:sp>
          <p:nvSpPr>
            <p:cNvPr id="47134" name="Freeform 18"/>
            <p:cNvSpPr/>
            <p:nvPr/>
          </p:nvSpPr>
          <p:spPr bwMode="auto">
            <a:xfrm>
              <a:off x="3925784" y="2583345"/>
              <a:ext cx="73023" cy="26993"/>
            </a:xfrm>
            <a:custGeom>
              <a:avLst/>
              <a:gdLst>
                <a:gd name="T0" fmla="*/ 83319243 w 32"/>
                <a:gd name="T1" fmla="*/ 42150796 h 11"/>
                <a:gd name="T2" fmla="*/ 130184035 w 32"/>
                <a:gd name="T3" fmla="*/ 60216475 h 11"/>
                <a:gd name="T4" fmla="*/ 166636204 w 32"/>
                <a:gd name="T5" fmla="*/ 48172689 h 11"/>
                <a:gd name="T6" fmla="*/ 135391488 w 32"/>
                <a:gd name="T7" fmla="*/ 42150796 h 11"/>
                <a:gd name="T8" fmla="*/ 78111790 w 32"/>
                <a:gd name="T9" fmla="*/ 12043786 h 11"/>
                <a:gd name="T10" fmla="*/ 5207453 w 32"/>
                <a:gd name="T11" fmla="*/ 30109465 h 11"/>
                <a:gd name="T12" fmla="*/ 0 w 32"/>
                <a:gd name="T13" fmla="*/ 66238368 h 11"/>
                <a:gd name="T14" fmla="*/ 15622358 w 32"/>
                <a:gd name="T15" fmla="*/ 66238368 h 11"/>
                <a:gd name="T16" fmla="*/ 83319243 w 32"/>
                <a:gd name="T17" fmla="*/ 4215079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262626"/>
            </a:solidFill>
            <a:ln w="3175" cap="flat" cmpd="sng">
              <a:solidFill>
                <a:srgbClr val="FFFFFF"/>
              </a:solidFill>
              <a:round/>
            </a:ln>
          </p:spPr>
          <p:txBody>
            <a:bodyPr/>
            <a:lstStyle/>
            <a:p>
              <a:endParaRPr lang="zh-CN" altLang="en-US"/>
            </a:p>
          </p:txBody>
        </p:sp>
        <p:sp>
          <p:nvSpPr>
            <p:cNvPr id="47135" name="Freeform 19"/>
            <p:cNvSpPr/>
            <p:nvPr/>
          </p:nvSpPr>
          <p:spPr bwMode="auto">
            <a:xfrm>
              <a:off x="3909910" y="2513482"/>
              <a:ext cx="149221" cy="120673"/>
            </a:xfrm>
            <a:custGeom>
              <a:avLst/>
              <a:gdLst>
                <a:gd name="T0" fmla="*/ 76676985 w 66"/>
                <a:gd name="T1" fmla="*/ 264385436 h 53"/>
                <a:gd name="T2" fmla="*/ 107346422 w 66"/>
                <a:gd name="T3" fmla="*/ 248834557 h 53"/>
                <a:gd name="T4" fmla="*/ 189135357 w 66"/>
                <a:gd name="T5" fmla="*/ 243650171 h 53"/>
                <a:gd name="T6" fmla="*/ 204471206 w 66"/>
                <a:gd name="T7" fmla="*/ 248834557 h 53"/>
                <a:gd name="T8" fmla="*/ 204471206 w 66"/>
                <a:gd name="T9" fmla="*/ 243650171 h 53"/>
                <a:gd name="T10" fmla="*/ 245364542 w 66"/>
                <a:gd name="T11" fmla="*/ 259201050 h 53"/>
                <a:gd name="T12" fmla="*/ 332265427 w 66"/>
                <a:gd name="T13" fmla="*/ 264385436 h 53"/>
                <a:gd name="T14" fmla="*/ 337377376 w 66"/>
                <a:gd name="T15" fmla="*/ 259201050 h 53"/>
                <a:gd name="T16" fmla="*/ 337377376 w 66"/>
                <a:gd name="T17" fmla="*/ 222914907 h 53"/>
                <a:gd name="T18" fmla="*/ 306705678 w 66"/>
                <a:gd name="T19" fmla="*/ 186626487 h 53"/>
                <a:gd name="T20" fmla="*/ 296484040 w 66"/>
                <a:gd name="T21" fmla="*/ 150338066 h 53"/>
                <a:gd name="T22" fmla="*/ 286260140 w 66"/>
                <a:gd name="T23" fmla="*/ 134784910 h 53"/>
                <a:gd name="T24" fmla="*/ 255588442 w 66"/>
                <a:gd name="T25" fmla="*/ 93312105 h 53"/>
                <a:gd name="T26" fmla="*/ 214695105 w 66"/>
                <a:gd name="T27" fmla="*/ 41472806 h 53"/>
                <a:gd name="T28" fmla="*/ 194247306 w 66"/>
                <a:gd name="T29" fmla="*/ 41472806 h 53"/>
                <a:gd name="T30" fmla="*/ 163577869 w 66"/>
                <a:gd name="T31" fmla="*/ 10368771 h 53"/>
                <a:gd name="T32" fmla="*/ 117570322 w 66"/>
                <a:gd name="T33" fmla="*/ 15553156 h 53"/>
                <a:gd name="T34" fmla="*/ 66453085 w 66"/>
                <a:gd name="T35" fmla="*/ 15553156 h 53"/>
                <a:gd name="T36" fmla="*/ 30671698 w 66"/>
                <a:gd name="T37" fmla="*/ 41472806 h 53"/>
                <a:gd name="T38" fmla="*/ 30671698 w 66"/>
                <a:gd name="T39" fmla="*/ 41472806 h 53"/>
                <a:gd name="T40" fmla="*/ 15335849 w 66"/>
                <a:gd name="T41" fmla="*/ 93312105 h 53"/>
                <a:gd name="T42" fmla="*/ 35781387 w 66"/>
                <a:gd name="T43" fmla="*/ 176257716 h 53"/>
                <a:gd name="T44" fmla="*/ 40893337 w 66"/>
                <a:gd name="T45" fmla="*/ 186626487 h 53"/>
                <a:gd name="T46" fmla="*/ 112458372 w 66"/>
                <a:gd name="T47" fmla="*/ 171073331 h 53"/>
                <a:gd name="T48" fmla="*/ 168689819 w 66"/>
                <a:gd name="T49" fmla="*/ 196992980 h 53"/>
                <a:gd name="T50" fmla="*/ 199359256 w 66"/>
                <a:gd name="T51" fmla="*/ 202177366 h 53"/>
                <a:gd name="T52" fmla="*/ 163577869 w 66"/>
                <a:gd name="T53" fmla="*/ 212546136 h 53"/>
                <a:gd name="T54" fmla="*/ 117570322 w 66"/>
                <a:gd name="T55" fmla="*/ 196992980 h 53"/>
                <a:gd name="T56" fmla="*/ 51117236 w 66"/>
                <a:gd name="T57" fmla="*/ 217730522 h 53"/>
                <a:gd name="T58" fmla="*/ 35781387 w 66"/>
                <a:gd name="T59" fmla="*/ 217730522 h 53"/>
                <a:gd name="T60" fmla="*/ 40893337 w 66"/>
                <a:gd name="T61" fmla="*/ 248834557 h 53"/>
                <a:gd name="T62" fmla="*/ 46005286 w 66"/>
                <a:gd name="T63" fmla="*/ 254018942 h 53"/>
                <a:gd name="T64" fmla="*/ 76676985 w 66"/>
                <a:gd name="T65" fmla="*/ 264385436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262626"/>
            </a:solidFill>
            <a:ln w="3175" cap="flat" cmpd="sng">
              <a:solidFill>
                <a:srgbClr val="FFFFFF"/>
              </a:solidFill>
              <a:round/>
            </a:ln>
          </p:spPr>
          <p:txBody>
            <a:bodyPr/>
            <a:lstStyle/>
            <a:p>
              <a:endParaRPr lang="zh-CN" altLang="en-US"/>
            </a:p>
          </p:txBody>
        </p:sp>
        <p:sp>
          <p:nvSpPr>
            <p:cNvPr id="47136" name="Freeform 20"/>
            <p:cNvSpPr/>
            <p:nvPr/>
          </p:nvSpPr>
          <p:spPr bwMode="auto">
            <a:xfrm>
              <a:off x="3928959" y="2621452"/>
              <a:ext cx="71436" cy="39695"/>
            </a:xfrm>
            <a:custGeom>
              <a:avLst/>
              <a:gdLst>
                <a:gd name="T0" fmla="*/ 84962752 w 31"/>
                <a:gd name="T1" fmla="*/ 82675864 h 18"/>
                <a:gd name="T2" fmla="*/ 138065049 w 31"/>
                <a:gd name="T3" fmla="*/ 58358266 h 18"/>
                <a:gd name="T4" fmla="*/ 159306889 w 31"/>
                <a:gd name="T5" fmla="*/ 48632991 h 18"/>
                <a:gd name="T6" fmla="*/ 153995277 w 31"/>
                <a:gd name="T7" fmla="*/ 24315393 h 18"/>
                <a:gd name="T8" fmla="*/ 164616197 w 31"/>
                <a:gd name="T9" fmla="*/ 4862638 h 18"/>
                <a:gd name="T10" fmla="*/ 148685969 w 31"/>
                <a:gd name="T11" fmla="*/ 0 h 18"/>
                <a:gd name="T12" fmla="*/ 63723216 w 31"/>
                <a:gd name="T13" fmla="*/ 4862638 h 18"/>
                <a:gd name="T14" fmla="*/ 31860456 w 31"/>
                <a:gd name="T15" fmla="*/ 19452755 h 18"/>
                <a:gd name="T16" fmla="*/ 0 w 31"/>
                <a:gd name="T17" fmla="*/ 9727480 h 18"/>
                <a:gd name="T18" fmla="*/ 47790684 w 31"/>
                <a:gd name="T19" fmla="*/ 43770353 h 18"/>
                <a:gd name="T20" fmla="*/ 74341832 w 31"/>
                <a:gd name="T21" fmla="*/ 87538501 h 18"/>
                <a:gd name="T22" fmla="*/ 79653444 w 31"/>
                <a:gd name="T23" fmla="*/ 87538501 h 18"/>
                <a:gd name="T24" fmla="*/ 84962752 w 31"/>
                <a:gd name="T25" fmla="*/ 82675864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262626"/>
            </a:solidFill>
            <a:ln w="3175" cap="flat" cmpd="sng">
              <a:solidFill>
                <a:srgbClr val="FFFFFF"/>
              </a:solidFill>
              <a:round/>
            </a:ln>
          </p:spPr>
          <p:txBody>
            <a:bodyPr/>
            <a:lstStyle/>
            <a:p>
              <a:endParaRPr lang="zh-CN" altLang="en-US"/>
            </a:p>
          </p:txBody>
        </p:sp>
        <p:sp>
          <p:nvSpPr>
            <p:cNvPr id="47137" name="Freeform 21"/>
            <p:cNvSpPr/>
            <p:nvPr/>
          </p:nvSpPr>
          <p:spPr bwMode="auto">
            <a:xfrm>
              <a:off x="4727451" y="2659560"/>
              <a:ext cx="314317" cy="220704"/>
            </a:xfrm>
            <a:custGeom>
              <a:avLst/>
              <a:gdLst>
                <a:gd name="T0" fmla="*/ 664028827 w 138"/>
                <a:gd name="T1" fmla="*/ 284733188 h 97"/>
                <a:gd name="T2" fmla="*/ 643279350 w 138"/>
                <a:gd name="T3" fmla="*/ 243318196 h 97"/>
                <a:gd name="T4" fmla="*/ 606964348 w 138"/>
                <a:gd name="T5" fmla="*/ 212255815 h 97"/>
                <a:gd name="T6" fmla="*/ 581026363 w 138"/>
                <a:gd name="T7" fmla="*/ 176017128 h 97"/>
                <a:gd name="T8" fmla="*/ 534336622 w 138"/>
                <a:gd name="T9" fmla="*/ 155309632 h 97"/>
                <a:gd name="T10" fmla="*/ 523961884 w 138"/>
                <a:gd name="T11" fmla="*/ 139778442 h 97"/>
                <a:gd name="T12" fmla="*/ 503210129 w 138"/>
                <a:gd name="T13" fmla="*/ 134602136 h 97"/>
                <a:gd name="T14" fmla="*/ 508398637 w 138"/>
                <a:gd name="T15" fmla="*/ 113894640 h 97"/>
                <a:gd name="T16" fmla="*/ 503210129 w 138"/>
                <a:gd name="T17" fmla="*/ 62124763 h 97"/>
                <a:gd name="T18" fmla="*/ 461708896 w 138"/>
                <a:gd name="T19" fmla="*/ 5176305 h 97"/>
                <a:gd name="T20" fmla="*/ 451331880 w 138"/>
                <a:gd name="T21" fmla="*/ 5176305 h 97"/>
                <a:gd name="T22" fmla="*/ 404642140 w 138"/>
                <a:gd name="T23" fmla="*/ 25883801 h 97"/>
                <a:gd name="T24" fmla="*/ 394267401 w 138"/>
                <a:gd name="T25" fmla="*/ 51769877 h 97"/>
                <a:gd name="T26" fmla="*/ 337202922 w 138"/>
                <a:gd name="T27" fmla="*/ 108716060 h 97"/>
                <a:gd name="T28" fmla="*/ 254198180 w 138"/>
                <a:gd name="T29" fmla="*/ 129423556 h 97"/>
                <a:gd name="T30" fmla="*/ 249011949 w 138"/>
                <a:gd name="T31" fmla="*/ 160485937 h 97"/>
                <a:gd name="T32" fmla="*/ 197133700 w 138"/>
                <a:gd name="T33" fmla="*/ 186372014 h 97"/>
                <a:gd name="T34" fmla="*/ 134880713 w 138"/>
                <a:gd name="T35" fmla="*/ 207079510 h 97"/>
                <a:gd name="T36" fmla="*/ 93379481 w 138"/>
                <a:gd name="T37" fmla="*/ 207079510 h 97"/>
                <a:gd name="T38" fmla="*/ 62252987 w 138"/>
                <a:gd name="T39" fmla="*/ 217434395 h 97"/>
                <a:gd name="T40" fmla="*/ 57064479 w 138"/>
                <a:gd name="T41" fmla="*/ 212255815 h 97"/>
                <a:gd name="T42" fmla="*/ 25937985 w 138"/>
                <a:gd name="T43" fmla="*/ 248494502 h 97"/>
                <a:gd name="T44" fmla="*/ 0 w 138"/>
                <a:gd name="T45" fmla="*/ 305442960 h 97"/>
                <a:gd name="T46" fmla="*/ 5188508 w 138"/>
                <a:gd name="T47" fmla="*/ 357212837 h 97"/>
                <a:gd name="T48" fmla="*/ 25937985 w 138"/>
                <a:gd name="T49" fmla="*/ 403804134 h 97"/>
                <a:gd name="T50" fmla="*/ 31126494 w 138"/>
                <a:gd name="T51" fmla="*/ 434866515 h 97"/>
                <a:gd name="T52" fmla="*/ 46689740 w 138"/>
                <a:gd name="T53" fmla="*/ 455574011 h 97"/>
                <a:gd name="T54" fmla="*/ 83004742 w 138"/>
                <a:gd name="T55" fmla="*/ 491812698 h 97"/>
                <a:gd name="T56" fmla="*/ 93379481 w 138"/>
                <a:gd name="T57" fmla="*/ 502167584 h 97"/>
                <a:gd name="T58" fmla="*/ 98567989 w 138"/>
                <a:gd name="T59" fmla="*/ 496991279 h 97"/>
                <a:gd name="T60" fmla="*/ 108942728 w 138"/>
                <a:gd name="T61" fmla="*/ 455574011 h 97"/>
                <a:gd name="T62" fmla="*/ 140069221 w 138"/>
                <a:gd name="T63" fmla="*/ 445221401 h 97"/>
                <a:gd name="T64" fmla="*/ 166007207 w 138"/>
                <a:gd name="T65" fmla="*/ 440042821 h 97"/>
                <a:gd name="T66" fmla="*/ 217885455 w 138"/>
                <a:gd name="T67" fmla="*/ 445221401 h 97"/>
                <a:gd name="T68" fmla="*/ 217885455 w 138"/>
                <a:gd name="T69" fmla="*/ 408982714 h 97"/>
                <a:gd name="T70" fmla="*/ 274949935 w 138"/>
                <a:gd name="T71" fmla="*/ 362389142 h 97"/>
                <a:gd name="T72" fmla="*/ 326828183 w 138"/>
                <a:gd name="T73" fmla="*/ 393451524 h 97"/>
                <a:gd name="T74" fmla="*/ 435768633 w 138"/>
                <a:gd name="T75" fmla="*/ 414159020 h 97"/>
                <a:gd name="T76" fmla="*/ 456520388 w 138"/>
                <a:gd name="T77" fmla="*/ 372744028 h 97"/>
                <a:gd name="T78" fmla="*/ 503210129 w 138"/>
                <a:gd name="T79" fmla="*/ 372744028 h 97"/>
                <a:gd name="T80" fmla="*/ 560274608 w 138"/>
                <a:gd name="T81" fmla="*/ 357212837 h 97"/>
                <a:gd name="T82" fmla="*/ 606964348 w 138"/>
                <a:gd name="T83" fmla="*/ 352034256 h 97"/>
                <a:gd name="T84" fmla="*/ 674405844 w 138"/>
                <a:gd name="T85" fmla="*/ 357212837 h 97"/>
                <a:gd name="T86" fmla="*/ 715907076 w 138"/>
                <a:gd name="T87" fmla="*/ 352034256 h 97"/>
                <a:gd name="T88" fmla="*/ 705532337 w 138"/>
                <a:gd name="T89" fmla="*/ 315795570 h 97"/>
                <a:gd name="T90" fmla="*/ 664028827 w 138"/>
                <a:gd name="T91" fmla="*/ 284733188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262626"/>
            </a:solidFill>
            <a:ln w="3175" cap="flat" cmpd="sng">
              <a:solidFill>
                <a:srgbClr val="FFFFFF"/>
              </a:solidFill>
              <a:round/>
            </a:ln>
          </p:spPr>
          <p:txBody>
            <a:bodyPr/>
            <a:lstStyle/>
            <a:p>
              <a:endParaRPr lang="zh-CN" altLang="en-US"/>
            </a:p>
          </p:txBody>
        </p:sp>
        <p:sp>
          <p:nvSpPr>
            <p:cNvPr id="47138" name="Freeform 22"/>
            <p:cNvSpPr/>
            <p:nvPr/>
          </p:nvSpPr>
          <p:spPr bwMode="auto">
            <a:xfrm>
              <a:off x="4425834" y="2584934"/>
              <a:ext cx="304792" cy="254048"/>
            </a:xfrm>
            <a:custGeom>
              <a:avLst/>
              <a:gdLst>
                <a:gd name="T0" fmla="*/ 429413260 w 134"/>
                <a:gd name="T1" fmla="*/ 424296780 h 111"/>
                <a:gd name="T2" fmla="*/ 460454278 w 134"/>
                <a:gd name="T3" fmla="*/ 419060187 h 111"/>
                <a:gd name="T4" fmla="*/ 501844577 w 134"/>
                <a:gd name="T5" fmla="*/ 450488899 h 111"/>
                <a:gd name="T6" fmla="*/ 527713229 w 134"/>
                <a:gd name="T7" fmla="*/ 424296780 h 111"/>
                <a:gd name="T8" fmla="*/ 569101254 w 134"/>
                <a:gd name="T9" fmla="*/ 330008352 h 111"/>
                <a:gd name="T10" fmla="*/ 600144546 w 134"/>
                <a:gd name="T11" fmla="*/ 298579639 h 111"/>
                <a:gd name="T12" fmla="*/ 605316912 w 134"/>
                <a:gd name="T13" fmla="*/ 267150926 h 111"/>
                <a:gd name="T14" fmla="*/ 620838558 w 134"/>
                <a:gd name="T15" fmla="*/ 225244450 h 111"/>
                <a:gd name="T16" fmla="*/ 651879576 w 134"/>
                <a:gd name="T17" fmla="*/ 162384735 h 111"/>
                <a:gd name="T18" fmla="*/ 688095235 w 134"/>
                <a:gd name="T19" fmla="*/ 141431497 h 111"/>
                <a:gd name="T20" fmla="*/ 682922869 w 134"/>
                <a:gd name="T21" fmla="*/ 104763902 h 111"/>
                <a:gd name="T22" fmla="*/ 662228857 w 134"/>
                <a:gd name="T23" fmla="*/ 83812953 h 111"/>
                <a:gd name="T24" fmla="*/ 662228857 w 134"/>
                <a:gd name="T25" fmla="*/ 47143069 h 111"/>
                <a:gd name="T26" fmla="*/ 641532570 w 134"/>
                <a:gd name="T27" fmla="*/ 26192120 h 111"/>
                <a:gd name="T28" fmla="*/ 620838558 w 134"/>
                <a:gd name="T29" fmla="*/ 15714356 h 111"/>
                <a:gd name="T30" fmla="*/ 579450534 w 134"/>
                <a:gd name="T31" fmla="*/ 52381951 h 111"/>
                <a:gd name="T32" fmla="*/ 532885595 w 134"/>
                <a:gd name="T33" fmla="*/ 41906476 h 111"/>
                <a:gd name="T34" fmla="*/ 455281913 w 134"/>
                <a:gd name="T35" fmla="*/ 36667595 h 111"/>
                <a:gd name="T36" fmla="*/ 413891614 w 134"/>
                <a:gd name="T37" fmla="*/ 68096308 h 111"/>
                <a:gd name="T38" fmla="*/ 356981944 w 134"/>
                <a:gd name="T39" fmla="*/ 68096308 h 111"/>
                <a:gd name="T40" fmla="*/ 310419279 w 134"/>
                <a:gd name="T41" fmla="*/ 41906476 h 111"/>
                <a:gd name="T42" fmla="*/ 263856615 w 134"/>
                <a:gd name="T43" fmla="*/ 57620833 h 111"/>
                <a:gd name="T44" fmla="*/ 232815597 w 134"/>
                <a:gd name="T45" fmla="*/ 26192120 h 111"/>
                <a:gd name="T46" fmla="*/ 186250658 w 134"/>
                <a:gd name="T47" fmla="*/ 10475475 h 111"/>
                <a:gd name="T48" fmla="*/ 150034999 w 134"/>
                <a:gd name="T49" fmla="*/ 20953238 h 111"/>
                <a:gd name="T50" fmla="*/ 98299969 w 134"/>
                <a:gd name="T51" fmla="*/ 20953238 h 111"/>
                <a:gd name="T52" fmla="*/ 82778323 w 134"/>
                <a:gd name="T53" fmla="*/ 68096308 h 111"/>
                <a:gd name="T54" fmla="*/ 56909670 w 134"/>
                <a:gd name="T55" fmla="*/ 110002784 h 111"/>
                <a:gd name="T56" fmla="*/ 51737305 w 134"/>
                <a:gd name="T57" fmla="*/ 120480547 h 111"/>
                <a:gd name="T58" fmla="*/ 56909670 w 134"/>
                <a:gd name="T59" fmla="*/ 162384735 h 111"/>
                <a:gd name="T60" fmla="*/ 51737305 w 134"/>
                <a:gd name="T61" fmla="*/ 246197688 h 111"/>
                <a:gd name="T62" fmla="*/ 31041018 w 134"/>
                <a:gd name="T63" fmla="*/ 282865283 h 111"/>
                <a:gd name="T64" fmla="*/ 5174640 w 134"/>
                <a:gd name="T65" fmla="*/ 324771759 h 111"/>
                <a:gd name="T66" fmla="*/ 5174640 w 134"/>
                <a:gd name="T67" fmla="*/ 392868067 h 111"/>
                <a:gd name="T68" fmla="*/ 25868652 w 134"/>
                <a:gd name="T69" fmla="*/ 440013425 h 111"/>
                <a:gd name="T70" fmla="*/ 25868652 w 134"/>
                <a:gd name="T71" fmla="*/ 440013425 h 111"/>
                <a:gd name="T72" fmla="*/ 113819341 w 134"/>
                <a:gd name="T73" fmla="*/ 460964374 h 111"/>
                <a:gd name="T74" fmla="*/ 165556646 w 134"/>
                <a:gd name="T75" fmla="*/ 523824089 h 111"/>
                <a:gd name="T76" fmla="*/ 196599938 w 134"/>
                <a:gd name="T77" fmla="*/ 576206040 h 111"/>
                <a:gd name="T78" fmla="*/ 258681974 w 134"/>
                <a:gd name="T79" fmla="*/ 560491683 h 111"/>
                <a:gd name="T80" fmla="*/ 336287932 w 134"/>
                <a:gd name="T81" fmla="*/ 550016209 h 111"/>
                <a:gd name="T82" fmla="*/ 341460297 w 134"/>
                <a:gd name="T83" fmla="*/ 550016209 h 111"/>
                <a:gd name="T84" fmla="*/ 362156584 w 134"/>
                <a:gd name="T85" fmla="*/ 487156494 h 111"/>
                <a:gd name="T86" fmla="*/ 429413260 w 134"/>
                <a:gd name="T87" fmla="*/ 424296780 h 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262626"/>
            </a:solidFill>
            <a:ln w="3175" cap="flat" cmpd="sng">
              <a:solidFill>
                <a:srgbClr val="FFFFFF"/>
              </a:solidFill>
              <a:round/>
            </a:ln>
          </p:spPr>
          <p:txBody>
            <a:bodyPr/>
            <a:lstStyle/>
            <a:p>
              <a:endParaRPr lang="zh-CN" altLang="en-US"/>
            </a:p>
          </p:txBody>
        </p:sp>
        <p:sp>
          <p:nvSpPr>
            <p:cNvPr id="47139" name="Freeform 23"/>
            <p:cNvSpPr/>
            <p:nvPr/>
          </p:nvSpPr>
          <p:spPr bwMode="auto">
            <a:xfrm>
              <a:off x="4375035" y="2624628"/>
              <a:ext cx="77785" cy="160368"/>
            </a:xfrm>
            <a:custGeom>
              <a:avLst/>
              <a:gdLst>
                <a:gd name="T0" fmla="*/ 120381439 w 34"/>
                <a:gd name="T1" fmla="*/ 236185408 h 70"/>
                <a:gd name="T2" fmla="*/ 146551516 w 34"/>
                <a:gd name="T3" fmla="*/ 194196484 h 70"/>
                <a:gd name="T4" fmla="*/ 167487120 w 34"/>
                <a:gd name="T5" fmla="*/ 157456175 h 70"/>
                <a:gd name="T6" fmla="*/ 172721593 w 34"/>
                <a:gd name="T7" fmla="*/ 73480618 h 70"/>
                <a:gd name="T8" fmla="*/ 167487120 w 34"/>
                <a:gd name="T9" fmla="*/ 31491693 h 70"/>
                <a:gd name="T10" fmla="*/ 146551516 w 34"/>
                <a:gd name="T11" fmla="*/ 31491693 h 70"/>
                <a:gd name="T12" fmla="*/ 130850385 w 34"/>
                <a:gd name="T13" fmla="*/ 5248616 h 70"/>
                <a:gd name="T14" fmla="*/ 109914781 w 34"/>
                <a:gd name="T15" fmla="*/ 31491693 h 70"/>
                <a:gd name="T16" fmla="*/ 94211362 w 34"/>
                <a:gd name="T17" fmla="*/ 57734771 h 70"/>
                <a:gd name="T18" fmla="*/ 41871208 w 34"/>
                <a:gd name="T19" fmla="*/ 68232002 h 70"/>
                <a:gd name="T20" fmla="*/ 10468946 w 34"/>
                <a:gd name="T21" fmla="*/ 89226464 h 70"/>
                <a:gd name="T22" fmla="*/ 0 w 34"/>
                <a:gd name="T23" fmla="*/ 89226464 h 70"/>
                <a:gd name="T24" fmla="*/ 31404550 w 34"/>
                <a:gd name="T25" fmla="*/ 146958944 h 70"/>
                <a:gd name="T26" fmla="*/ 47105681 w 34"/>
                <a:gd name="T27" fmla="*/ 188947869 h 70"/>
                <a:gd name="T28" fmla="*/ 52340154 w 34"/>
                <a:gd name="T29" fmla="*/ 257179871 h 70"/>
                <a:gd name="T30" fmla="*/ 57574627 w 34"/>
                <a:gd name="T31" fmla="*/ 367398506 h 70"/>
                <a:gd name="T32" fmla="*/ 99445835 w 34"/>
                <a:gd name="T33" fmla="*/ 362149891 h 70"/>
                <a:gd name="T34" fmla="*/ 141317043 w 34"/>
                <a:gd name="T35" fmla="*/ 351652659 h 70"/>
                <a:gd name="T36" fmla="*/ 120381439 w 34"/>
                <a:gd name="T37" fmla="*/ 304415120 h 70"/>
                <a:gd name="T38" fmla="*/ 120381439 w 34"/>
                <a:gd name="T39" fmla="*/ 236185408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262626"/>
            </a:solidFill>
            <a:ln w="3175" cap="flat" cmpd="sng">
              <a:solidFill>
                <a:srgbClr val="FFFFFF"/>
              </a:solidFill>
              <a:round/>
            </a:ln>
          </p:spPr>
          <p:txBody>
            <a:bodyPr/>
            <a:lstStyle/>
            <a:p>
              <a:endParaRPr lang="zh-CN" altLang="en-US"/>
            </a:p>
          </p:txBody>
        </p:sp>
        <p:sp>
          <p:nvSpPr>
            <p:cNvPr id="47140" name="Freeform 24"/>
            <p:cNvSpPr/>
            <p:nvPr/>
          </p:nvSpPr>
          <p:spPr bwMode="auto">
            <a:xfrm>
              <a:off x="4351223" y="2659560"/>
              <a:ext cx="49212" cy="134963"/>
            </a:xfrm>
            <a:custGeom>
              <a:avLst/>
              <a:gdLst>
                <a:gd name="T0" fmla="*/ 104341157 w 21"/>
                <a:gd name="T1" fmla="*/ 109887332 h 59"/>
                <a:gd name="T2" fmla="*/ 87866854 w 21"/>
                <a:gd name="T3" fmla="*/ 68025927 h 59"/>
                <a:gd name="T4" fmla="*/ 54915905 w 21"/>
                <a:gd name="T5" fmla="*/ 10465351 h 59"/>
                <a:gd name="T6" fmla="*/ 10983650 w 21"/>
                <a:gd name="T7" fmla="*/ 5233819 h 59"/>
                <a:gd name="T8" fmla="*/ 0 w 21"/>
                <a:gd name="T9" fmla="*/ 5233819 h 59"/>
                <a:gd name="T10" fmla="*/ 16474303 w 21"/>
                <a:gd name="T11" fmla="*/ 41861405 h 59"/>
                <a:gd name="T12" fmla="*/ 27457953 w 21"/>
                <a:gd name="T13" fmla="*/ 78491278 h 59"/>
                <a:gd name="T14" fmla="*/ 32950949 w 21"/>
                <a:gd name="T15" fmla="*/ 162214088 h 59"/>
                <a:gd name="T16" fmla="*/ 49425252 w 21"/>
                <a:gd name="T17" fmla="*/ 240703079 h 59"/>
                <a:gd name="T18" fmla="*/ 71392551 w 21"/>
                <a:gd name="T19" fmla="*/ 308729006 h 59"/>
                <a:gd name="T20" fmla="*/ 82373858 w 21"/>
                <a:gd name="T21" fmla="*/ 303495187 h 59"/>
                <a:gd name="T22" fmla="*/ 115324807 w 21"/>
                <a:gd name="T23" fmla="*/ 287798304 h 59"/>
                <a:gd name="T24" fmla="*/ 109834154 w 21"/>
                <a:gd name="T25" fmla="*/ 177910972 h 59"/>
                <a:gd name="T26" fmla="*/ 104341157 w 21"/>
                <a:gd name="T27" fmla="*/ 10988733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262626"/>
            </a:solidFill>
            <a:ln w="3175" cap="flat" cmpd="sng">
              <a:solidFill>
                <a:srgbClr val="FFFFFF"/>
              </a:solidFill>
              <a:round/>
            </a:ln>
          </p:spPr>
          <p:txBody>
            <a:bodyPr/>
            <a:lstStyle/>
            <a:p>
              <a:endParaRPr lang="zh-CN" altLang="en-US"/>
            </a:p>
          </p:txBody>
        </p:sp>
        <p:sp>
          <p:nvSpPr>
            <p:cNvPr id="47141" name="Freeform 25"/>
            <p:cNvSpPr/>
            <p:nvPr/>
          </p:nvSpPr>
          <p:spPr bwMode="auto">
            <a:xfrm>
              <a:off x="4575055" y="2605575"/>
              <a:ext cx="192082" cy="298506"/>
            </a:xfrm>
            <a:custGeom>
              <a:avLst/>
              <a:gdLst>
                <a:gd name="T0" fmla="*/ 183012986 w 84"/>
                <a:gd name="T1" fmla="*/ 653794730 h 130"/>
                <a:gd name="T2" fmla="*/ 339882239 w 84"/>
                <a:gd name="T3" fmla="*/ 659066805 h 130"/>
                <a:gd name="T4" fmla="*/ 423545383 w 84"/>
                <a:gd name="T5" fmla="*/ 685429477 h 130"/>
                <a:gd name="T6" fmla="*/ 439232080 w 84"/>
                <a:gd name="T7" fmla="*/ 632704133 h 130"/>
                <a:gd name="T8" fmla="*/ 428775045 w 84"/>
                <a:gd name="T9" fmla="*/ 622159982 h 130"/>
                <a:gd name="T10" fmla="*/ 392171990 w 84"/>
                <a:gd name="T11" fmla="*/ 585250864 h 130"/>
                <a:gd name="T12" fmla="*/ 376485293 w 84"/>
                <a:gd name="T13" fmla="*/ 564160267 h 130"/>
                <a:gd name="T14" fmla="*/ 371255632 w 84"/>
                <a:gd name="T15" fmla="*/ 532525519 h 130"/>
                <a:gd name="T16" fmla="*/ 350339274 w 84"/>
                <a:gd name="T17" fmla="*/ 485072250 h 130"/>
                <a:gd name="T18" fmla="*/ 345111900 w 84"/>
                <a:gd name="T19" fmla="*/ 432346906 h 130"/>
                <a:gd name="T20" fmla="*/ 371255632 w 84"/>
                <a:gd name="T21" fmla="*/ 374349486 h 130"/>
                <a:gd name="T22" fmla="*/ 402629026 w 84"/>
                <a:gd name="T23" fmla="*/ 337442663 h 130"/>
                <a:gd name="T24" fmla="*/ 386942329 w 84"/>
                <a:gd name="T25" fmla="*/ 295261469 h 130"/>
                <a:gd name="T26" fmla="*/ 334652578 w 84"/>
                <a:gd name="T27" fmla="*/ 242536125 h 130"/>
                <a:gd name="T28" fmla="*/ 324195542 w 84"/>
                <a:gd name="T29" fmla="*/ 200357227 h 130"/>
                <a:gd name="T30" fmla="*/ 371255632 w 84"/>
                <a:gd name="T31" fmla="*/ 195082856 h 130"/>
                <a:gd name="T32" fmla="*/ 397399364 w 84"/>
                <a:gd name="T33" fmla="*/ 184538705 h 130"/>
                <a:gd name="T34" fmla="*/ 371255632 w 84"/>
                <a:gd name="T35" fmla="*/ 110722764 h 130"/>
                <a:gd name="T36" fmla="*/ 366025971 w 84"/>
                <a:gd name="T37" fmla="*/ 57997420 h 130"/>
                <a:gd name="T38" fmla="*/ 329425203 w 84"/>
                <a:gd name="T39" fmla="*/ 5272075 h 130"/>
                <a:gd name="T40" fmla="*/ 324195542 w 84"/>
                <a:gd name="T41" fmla="*/ 0 h 130"/>
                <a:gd name="T42" fmla="*/ 324195542 w 84"/>
                <a:gd name="T43" fmla="*/ 36906823 h 130"/>
                <a:gd name="T44" fmla="*/ 345111900 w 84"/>
                <a:gd name="T45" fmla="*/ 57997420 h 130"/>
                <a:gd name="T46" fmla="*/ 350339274 w 84"/>
                <a:gd name="T47" fmla="*/ 94906538 h 130"/>
                <a:gd name="T48" fmla="*/ 313736220 w 84"/>
                <a:gd name="T49" fmla="*/ 115994839 h 130"/>
                <a:gd name="T50" fmla="*/ 282362827 w 84"/>
                <a:gd name="T51" fmla="*/ 179266630 h 130"/>
                <a:gd name="T52" fmla="*/ 266676130 w 84"/>
                <a:gd name="T53" fmla="*/ 221445528 h 130"/>
                <a:gd name="T54" fmla="*/ 261448756 w 84"/>
                <a:gd name="T55" fmla="*/ 253082572 h 130"/>
                <a:gd name="T56" fmla="*/ 230073076 w 84"/>
                <a:gd name="T57" fmla="*/ 284717319 h 130"/>
                <a:gd name="T58" fmla="*/ 188242647 w 84"/>
                <a:gd name="T59" fmla="*/ 379621561 h 130"/>
                <a:gd name="T60" fmla="*/ 162096628 w 84"/>
                <a:gd name="T61" fmla="*/ 405984233 h 130"/>
                <a:gd name="T62" fmla="*/ 120266199 w 84"/>
                <a:gd name="T63" fmla="*/ 374349486 h 130"/>
                <a:gd name="T64" fmla="*/ 88892806 w 84"/>
                <a:gd name="T65" fmla="*/ 379621561 h 130"/>
                <a:gd name="T66" fmla="*/ 20916358 w 84"/>
                <a:gd name="T67" fmla="*/ 442893352 h 130"/>
                <a:gd name="T68" fmla="*/ 0 w 84"/>
                <a:gd name="T69" fmla="*/ 506162847 h 130"/>
                <a:gd name="T70" fmla="*/ 26143732 w 84"/>
                <a:gd name="T71" fmla="*/ 543071966 h 130"/>
                <a:gd name="T72" fmla="*/ 73206109 w 84"/>
                <a:gd name="T73" fmla="*/ 548344041 h 130"/>
                <a:gd name="T74" fmla="*/ 88892806 w 84"/>
                <a:gd name="T75" fmla="*/ 606341461 h 130"/>
                <a:gd name="T76" fmla="*/ 78433483 w 84"/>
                <a:gd name="T77" fmla="*/ 659066805 h 130"/>
                <a:gd name="T78" fmla="*/ 162096628 w 84"/>
                <a:gd name="T79" fmla="*/ 659066805 h 130"/>
                <a:gd name="T80" fmla="*/ 183012986 w 84"/>
                <a:gd name="T81" fmla="*/ 653794730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262626"/>
            </a:solidFill>
            <a:ln w="3175" cap="flat" cmpd="sng">
              <a:solidFill>
                <a:srgbClr val="FFFFFF"/>
              </a:solidFill>
              <a:round/>
            </a:ln>
          </p:spPr>
          <p:txBody>
            <a:bodyPr/>
            <a:lstStyle/>
            <a:p>
              <a:endParaRPr lang="zh-CN" altLang="en-US"/>
            </a:p>
          </p:txBody>
        </p:sp>
        <p:sp>
          <p:nvSpPr>
            <p:cNvPr id="47142" name="Freeform 26"/>
            <p:cNvSpPr/>
            <p:nvPr/>
          </p:nvSpPr>
          <p:spPr bwMode="auto">
            <a:xfrm>
              <a:off x="4133742" y="2670675"/>
              <a:ext cx="157158" cy="160367"/>
            </a:xfrm>
            <a:custGeom>
              <a:avLst/>
              <a:gdLst>
                <a:gd name="T0" fmla="*/ 342388063 w 69"/>
                <a:gd name="T1" fmla="*/ 306099947 h 71"/>
                <a:gd name="T2" fmla="*/ 316450160 w 69"/>
                <a:gd name="T3" fmla="*/ 239778028 h 71"/>
                <a:gd name="T4" fmla="*/ 337199571 w 69"/>
                <a:gd name="T5" fmla="*/ 183660871 h 71"/>
                <a:gd name="T6" fmla="*/ 357951260 w 69"/>
                <a:gd name="T7" fmla="*/ 147948722 h 71"/>
                <a:gd name="T8" fmla="*/ 337199571 w 69"/>
                <a:gd name="T9" fmla="*/ 56119415 h 71"/>
                <a:gd name="T10" fmla="*/ 326824866 w 69"/>
                <a:gd name="T11" fmla="*/ 51017034 h 71"/>
                <a:gd name="T12" fmla="*/ 259385863 w 69"/>
                <a:gd name="T13" fmla="*/ 61219538 h 71"/>
                <a:gd name="T14" fmla="*/ 207507779 w 69"/>
                <a:gd name="T15" fmla="*/ 35712150 h 71"/>
                <a:gd name="T16" fmla="*/ 160818187 w 69"/>
                <a:gd name="T17" fmla="*/ 20407265 h 71"/>
                <a:gd name="T18" fmla="*/ 140068776 w 69"/>
                <a:gd name="T19" fmla="*/ 15304884 h 71"/>
                <a:gd name="T20" fmla="*/ 114128595 w 69"/>
                <a:gd name="T21" fmla="*/ 20407265 h 71"/>
                <a:gd name="T22" fmla="*/ 77815987 w 69"/>
                <a:gd name="T23" fmla="*/ 35712150 h 71"/>
                <a:gd name="T24" fmla="*/ 51878084 w 69"/>
                <a:gd name="T25" fmla="*/ 25507388 h 71"/>
                <a:gd name="T26" fmla="*/ 31126395 w 69"/>
                <a:gd name="T27" fmla="*/ 30609769 h 71"/>
                <a:gd name="T28" fmla="*/ 31126395 w 69"/>
                <a:gd name="T29" fmla="*/ 76524422 h 71"/>
                <a:gd name="T30" fmla="*/ 41501100 w 69"/>
                <a:gd name="T31" fmla="*/ 102034068 h 71"/>
                <a:gd name="T32" fmla="*/ 51878084 w 69"/>
                <a:gd name="T33" fmla="*/ 137746218 h 71"/>
                <a:gd name="T34" fmla="*/ 25937903 w 69"/>
                <a:gd name="T35" fmla="*/ 142846341 h 71"/>
                <a:gd name="T36" fmla="*/ 31126395 w 69"/>
                <a:gd name="T37" fmla="*/ 178558490 h 71"/>
                <a:gd name="T38" fmla="*/ 10374706 w 69"/>
                <a:gd name="T39" fmla="*/ 209168259 h 71"/>
                <a:gd name="T40" fmla="*/ 5188492 w 69"/>
                <a:gd name="T41" fmla="*/ 249982790 h 71"/>
                <a:gd name="T42" fmla="*/ 25937903 w 69"/>
                <a:gd name="T43" fmla="*/ 265287674 h 71"/>
                <a:gd name="T44" fmla="*/ 72627495 w 69"/>
                <a:gd name="T45" fmla="*/ 311202328 h 71"/>
                <a:gd name="T46" fmla="*/ 51878084 w 69"/>
                <a:gd name="T47" fmla="*/ 362219362 h 71"/>
                <a:gd name="T48" fmla="*/ 228259468 w 69"/>
                <a:gd name="T49" fmla="*/ 326507212 h 71"/>
                <a:gd name="T50" fmla="*/ 337199571 w 69"/>
                <a:gd name="T51" fmla="*/ 331609593 h 71"/>
                <a:gd name="T52" fmla="*/ 342388063 w 69"/>
                <a:gd name="T53" fmla="*/ 306099947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262626"/>
            </a:solidFill>
            <a:ln w="3175" cap="flat" cmpd="sng">
              <a:solidFill>
                <a:srgbClr val="FFFFFF"/>
              </a:solidFill>
              <a:round/>
            </a:ln>
          </p:spPr>
          <p:txBody>
            <a:bodyPr/>
            <a:lstStyle/>
            <a:p>
              <a:endParaRPr lang="zh-CN" altLang="en-US"/>
            </a:p>
          </p:txBody>
        </p:sp>
        <p:sp>
          <p:nvSpPr>
            <p:cNvPr id="47143" name="Freeform 27"/>
            <p:cNvSpPr/>
            <p:nvPr/>
          </p:nvSpPr>
          <p:spPr bwMode="auto">
            <a:xfrm>
              <a:off x="4271850" y="2661148"/>
              <a:ext cx="109535" cy="166718"/>
            </a:xfrm>
            <a:custGeom>
              <a:avLst/>
              <a:gdLst>
                <a:gd name="T0" fmla="*/ 213504253 w 48"/>
                <a:gd name="T1" fmla="*/ 156472836 h 73"/>
                <a:gd name="T2" fmla="*/ 208296776 w 48"/>
                <a:gd name="T3" fmla="*/ 73020200 h 73"/>
                <a:gd name="T4" fmla="*/ 197881823 w 48"/>
                <a:gd name="T5" fmla="*/ 36511242 h 73"/>
                <a:gd name="T6" fmla="*/ 182259394 w 48"/>
                <a:gd name="T7" fmla="*/ 0 h 73"/>
                <a:gd name="T8" fmla="*/ 166636965 w 48"/>
                <a:gd name="T9" fmla="*/ 15646370 h 73"/>
                <a:gd name="T10" fmla="*/ 20829906 w 48"/>
                <a:gd name="T11" fmla="*/ 10432436 h 73"/>
                <a:gd name="T12" fmla="*/ 31244859 w 48"/>
                <a:gd name="T13" fmla="*/ 67806266 h 73"/>
                <a:gd name="T14" fmla="*/ 20829906 w 48"/>
                <a:gd name="T15" fmla="*/ 78236418 h 73"/>
                <a:gd name="T16" fmla="*/ 41659812 w 48"/>
                <a:gd name="T17" fmla="*/ 172121490 h 73"/>
                <a:gd name="T18" fmla="*/ 20829906 w 48"/>
                <a:gd name="T19" fmla="*/ 208630448 h 73"/>
                <a:gd name="T20" fmla="*/ 0 w 48"/>
                <a:gd name="T21" fmla="*/ 266004279 h 73"/>
                <a:gd name="T22" fmla="*/ 26037382 w 48"/>
                <a:gd name="T23" fmla="*/ 333810545 h 73"/>
                <a:gd name="T24" fmla="*/ 20829906 w 48"/>
                <a:gd name="T25" fmla="*/ 359889351 h 73"/>
                <a:gd name="T26" fmla="*/ 67697194 w 48"/>
                <a:gd name="T27" fmla="*/ 375535721 h 73"/>
                <a:gd name="T28" fmla="*/ 182259394 w 48"/>
                <a:gd name="T29" fmla="*/ 333810545 h 73"/>
                <a:gd name="T30" fmla="*/ 249956588 w 48"/>
                <a:gd name="T31" fmla="*/ 302515521 h 73"/>
                <a:gd name="T32" fmla="*/ 229126682 w 48"/>
                <a:gd name="T33" fmla="*/ 234709254 h 73"/>
                <a:gd name="T34" fmla="*/ 213504253 w 48"/>
                <a:gd name="T35" fmla="*/ 156472836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262626"/>
            </a:solidFill>
            <a:ln w="3175" cap="flat" cmpd="sng">
              <a:solidFill>
                <a:srgbClr val="FFFFFF"/>
              </a:solidFill>
              <a:round/>
            </a:ln>
          </p:spPr>
          <p:txBody>
            <a:bodyPr/>
            <a:lstStyle/>
            <a:p>
              <a:endParaRPr lang="zh-CN" altLang="en-US"/>
            </a:p>
          </p:txBody>
        </p:sp>
        <p:sp>
          <p:nvSpPr>
            <p:cNvPr id="47144" name="Freeform 28"/>
            <p:cNvSpPr/>
            <p:nvPr/>
          </p:nvSpPr>
          <p:spPr bwMode="auto">
            <a:xfrm>
              <a:off x="3963883" y="2621452"/>
              <a:ext cx="196845" cy="146077"/>
            </a:xfrm>
            <a:custGeom>
              <a:avLst/>
              <a:gdLst>
                <a:gd name="T0" fmla="*/ 151932295 w 86"/>
                <a:gd name="T1" fmla="*/ 177125210 h 64"/>
                <a:gd name="T2" fmla="*/ 178126414 w 86"/>
                <a:gd name="T3" fmla="*/ 171916652 h 64"/>
                <a:gd name="T4" fmla="*/ 220040665 w 86"/>
                <a:gd name="T5" fmla="*/ 161497253 h 64"/>
                <a:gd name="T6" fmla="*/ 267191910 w 86"/>
                <a:gd name="T7" fmla="*/ 218802804 h 64"/>
                <a:gd name="T8" fmla="*/ 277668184 w 86"/>
                <a:gd name="T9" fmla="*/ 255269558 h 64"/>
                <a:gd name="T10" fmla="*/ 277668184 w 86"/>
                <a:gd name="T11" fmla="*/ 260480398 h 64"/>
                <a:gd name="T12" fmla="*/ 319582435 w 86"/>
                <a:gd name="T13" fmla="*/ 250060999 h 64"/>
                <a:gd name="T14" fmla="*/ 340537272 w 86"/>
                <a:gd name="T15" fmla="*/ 302155710 h 64"/>
                <a:gd name="T16" fmla="*/ 366733679 w 86"/>
                <a:gd name="T17" fmla="*/ 322994507 h 64"/>
                <a:gd name="T18" fmla="*/ 387688516 w 86"/>
                <a:gd name="T19" fmla="*/ 302155710 h 64"/>
                <a:gd name="T20" fmla="*/ 403406361 w 86"/>
                <a:gd name="T21" fmla="*/ 312575108 h 64"/>
                <a:gd name="T22" fmla="*/ 419124205 w 86"/>
                <a:gd name="T23" fmla="*/ 296947152 h 64"/>
                <a:gd name="T24" fmla="*/ 413884924 w 86"/>
                <a:gd name="T25" fmla="*/ 260480398 h 64"/>
                <a:gd name="T26" fmla="*/ 440079042 w 86"/>
                <a:gd name="T27" fmla="*/ 255269558 h 64"/>
                <a:gd name="T28" fmla="*/ 429600479 w 86"/>
                <a:gd name="T29" fmla="*/ 218802804 h 64"/>
                <a:gd name="T30" fmla="*/ 419124205 w 86"/>
                <a:gd name="T31" fmla="*/ 192755449 h 64"/>
                <a:gd name="T32" fmla="*/ 419124205 w 86"/>
                <a:gd name="T33" fmla="*/ 145869297 h 64"/>
                <a:gd name="T34" fmla="*/ 408645642 w 86"/>
                <a:gd name="T35" fmla="*/ 135449898 h 64"/>
                <a:gd name="T36" fmla="*/ 398167079 w 86"/>
                <a:gd name="T37" fmla="*/ 104191703 h 64"/>
                <a:gd name="T38" fmla="*/ 398167079 w 86"/>
                <a:gd name="T39" fmla="*/ 83352906 h 64"/>
                <a:gd name="T40" fmla="*/ 377209953 w 86"/>
                <a:gd name="T41" fmla="*/ 57305551 h 64"/>
                <a:gd name="T42" fmla="*/ 351015835 w 86"/>
                <a:gd name="T43" fmla="*/ 10419399 h 64"/>
                <a:gd name="T44" fmla="*/ 309103872 w 86"/>
                <a:gd name="T45" fmla="*/ 41677594 h 64"/>
                <a:gd name="T46" fmla="*/ 272431191 w 86"/>
                <a:gd name="T47" fmla="*/ 36466754 h 64"/>
                <a:gd name="T48" fmla="*/ 235756221 w 86"/>
                <a:gd name="T49" fmla="*/ 41677594 h 64"/>
                <a:gd name="T50" fmla="*/ 220040665 w 86"/>
                <a:gd name="T51" fmla="*/ 26047355 h 64"/>
                <a:gd name="T52" fmla="*/ 220040665 w 86"/>
                <a:gd name="T53" fmla="*/ 15627957 h 64"/>
                <a:gd name="T54" fmla="*/ 214801384 w 86"/>
                <a:gd name="T55" fmla="*/ 20838797 h 64"/>
                <a:gd name="T56" fmla="*/ 125735888 w 86"/>
                <a:gd name="T57" fmla="*/ 15627957 h 64"/>
                <a:gd name="T58" fmla="*/ 83823925 w 86"/>
                <a:gd name="T59" fmla="*/ 0 h 64"/>
                <a:gd name="T60" fmla="*/ 73347651 w 86"/>
                <a:gd name="T61" fmla="*/ 26047355 h 64"/>
                <a:gd name="T62" fmla="*/ 78584644 w 86"/>
                <a:gd name="T63" fmla="*/ 52096993 h 64"/>
                <a:gd name="T64" fmla="*/ 57629807 w 86"/>
                <a:gd name="T65" fmla="*/ 62514109 h 64"/>
                <a:gd name="T66" fmla="*/ 5239281 w 86"/>
                <a:gd name="T67" fmla="*/ 88563746 h 64"/>
                <a:gd name="T68" fmla="*/ 0 w 86"/>
                <a:gd name="T69" fmla="*/ 93772304 h 64"/>
                <a:gd name="T70" fmla="*/ 41911963 w 86"/>
                <a:gd name="T71" fmla="*/ 145869297 h 64"/>
                <a:gd name="T72" fmla="*/ 110020333 w 86"/>
                <a:gd name="T73" fmla="*/ 218802804 h 64"/>
                <a:gd name="T74" fmla="*/ 151932295 w 86"/>
                <a:gd name="T75" fmla="*/ 17712521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262626"/>
            </a:solidFill>
            <a:ln w="3175" cap="flat" cmpd="sng">
              <a:solidFill>
                <a:srgbClr val="FFFFFF"/>
              </a:solidFill>
              <a:round/>
            </a:ln>
          </p:spPr>
          <p:txBody>
            <a:bodyPr/>
            <a:lstStyle/>
            <a:p>
              <a:endParaRPr lang="zh-CN" altLang="en-US"/>
            </a:p>
          </p:txBody>
        </p:sp>
        <p:sp>
          <p:nvSpPr>
            <p:cNvPr id="47145" name="Freeform 29"/>
            <p:cNvSpPr/>
            <p:nvPr/>
          </p:nvSpPr>
          <p:spPr bwMode="auto">
            <a:xfrm>
              <a:off x="4057544" y="2729423"/>
              <a:ext cx="106359" cy="101619"/>
            </a:xfrm>
            <a:custGeom>
              <a:avLst/>
              <a:gdLst>
                <a:gd name="T0" fmla="*/ 194596237 w 47"/>
                <a:gd name="T1" fmla="*/ 132585697 h 45"/>
                <a:gd name="T2" fmla="*/ 174114209 w 47"/>
                <a:gd name="T3" fmla="*/ 117288650 h 45"/>
                <a:gd name="T4" fmla="*/ 179235282 w 47"/>
                <a:gd name="T5" fmla="*/ 76492009 h 45"/>
                <a:gd name="T6" fmla="*/ 184354091 w 47"/>
                <a:gd name="T7" fmla="*/ 61192704 h 45"/>
                <a:gd name="T8" fmla="*/ 168993136 w 47"/>
                <a:gd name="T9" fmla="*/ 50994672 h 45"/>
                <a:gd name="T10" fmla="*/ 148508845 w 47"/>
                <a:gd name="T11" fmla="*/ 71392993 h 45"/>
                <a:gd name="T12" fmla="*/ 122903482 w 47"/>
                <a:gd name="T13" fmla="*/ 50994672 h 45"/>
                <a:gd name="T14" fmla="*/ 102419191 w 47"/>
                <a:gd name="T15" fmla="*/ 0 h 45"/>
                <a:gd name="T16" fmla="*/ 61450609 w 47"/>
                <a:gd name="T17" fmla="*/ 10198031 h 45"/>
                <a:gd name="T18" fmla="*/ 56331800 w 47"/>
                <a:gd name="T19" fmla="*/ 35695367 h 45"/>
                <a:gd name="T20" fmla="*/ 10242145 w 47"/>
                <a:gd name="T21" fmla="*/ 76492009 h 45"/>
                <a:gd name="T22" fmla="*/ 0 w 47"/>
                <a:gd name="T23" fmla="*/ 96890329 h 45"/>
                <a:gd name="T24" fmla="*/ 71692755 w 47"/>
                <a:gd name="T25" fmla="*/ 142785986 h 45"/>
                <a:gd name="T26" fmla="*/ 209959455 w 47"/>
                <a:gd name="T27" fmla="*/ 229476026 h 45"/>
                <a:gd name="T28" fmla="*/ 220201600 w 47"/>
                <a:gd name="T29" fmla="*/ 229476026 h 45"/>
                <a:gd name="T30" fmla="*/ 240685891 w 47"/>
                <a:gd name="T31" fmla="*/ 178481353 h 45"/>
                <a:gd name="T32" fmla="*/ 194596237 w 47"/>
                <a:gd name="T33" fmla="*/ 13258569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262626"/>
            </a:solidFill>
            <a:ln w="3175" cap="flat" cmpd="sng">
              <a:solidFill>
                <a:srgbClr val="FFFFFF"/>
              </a:solidFill>
              <a:round/>
            </a:ln>
          </p:spPr>
          <p:txBody>
            <a:bodyPr/>
            <a:lstStyle/>
            <a:p>
              <a:endParaRPr lang="zh-CN" altLang="en-US"/>
            </a:p>
          </p:txBody>
        </p:sp>
        <p:sp>
          <p:nvSpPr>
            <p:cNvPr id="47146" name="Freeform 30"/>
            <p:cNvSpPr/>
            <p:nvPr/>
          </p:nvSpPr>
          <p:spPr bwMode="auto">
            <a:xfrm>
              <a:off x="4013095" y="2691316"/>
              <a:ext cx="74610" cy="80978"/>
            </a:xfrm>
            <a:custGeom>
              <a:avLst/>
              <a:gdLst>
                <a:gd name="T0" fmla="*/ 158462596 w 33"/>
                <a:gd name="T1" fmla="*/ 121433259 h 36"/>
                <a:gd name="T2" fmla="*/ 163574512 w 33"/>
                <a:gd name="T3" fmla="*/ 91075507 h 36"/>
                <a:gd name="T4" fmla="*/ 153350681 w 33"/>
                <a:gd name="T5" fmla="*/ 55656629 h 36"/>
                <a:gd name="T6" fmla="*/ 107345703 w 33"/>
                <a:gd name="T7" fmla="*/ 0 h 36"/>
                <a:gd name="T8" fmla="*/ 66452640 w 33"/>
                <a:gd name="T9" fmla="*/ 10120001 h 36"/>
                <a:gd name="T10" fmla="*/ 40893063 w 33"/>
                <a:gd name="T11" fmla="*/ 15178876 h 36"/>
                <a:gd name="T12" fmla="*/ 0 w 33"/>
                <a:gd name="T13" fmla="*/ 55656629 h 36"/>
                <a:gd name="T14" fmla="*/ 10223831 w 33"/>
                <a:gd name="T15" fmla="*/ 75896631 h 36"/>
                <a:gd name="T16" fmla="*/ 56228809 w 33"/>
                <a:gd name="T17" fmla="*/ 151793261 h 36"/>
                <a:gd name="T18" fmla="*/ 102233787 w 33"/>
                <a:gd name="T19" fmla="*/ 182151013 h 36"/>
                <a:gd name="T20" fmla="*/ 112457618 w 33"/>
                <a:gd name="T21" fmla="*/ 161911012 h 36"/>
                <a:gd name="T22" fmla="*/ 158462596 w 33"/>
                <a:gd name="T23" fmla="*/ 121433259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262626"/>
            </a:solidFill>
            <a:ln w="3175" cap="flat" cmpd="sng">
              <a:solidFill>
                <a:srgbClr val="FFFFFF"/>
              </a:solidFill>
              <a:round/>
            </a:ln>
          </p:spPr>
          <p:txBody>
            <a:bodyPr/>
            <a:lstStyle/>
            <a:p>
              <a:endParaRPr lang="zh-CN" altLang="en-US"/>
            </a:p>
          </p:txBody>
        </p:sp>
        <p:sp>
          <p:nvSpPr>
            <p:cNvPr id="47147" name="Freeform 31"/>
            <p:cNvSpPr/>
            <p:nvPr/>
          </p:nvSpPr>
          <p:spPr bwMode="auto">
            <a:xfrm>
              <a:off x="3916259" y="2213389"/>
              <a:ext cx="214307" cy="176245"/>
            </a:xfrm>
            <a:custGeom>
              <a:avLst/>
              <a:gdLst>
                <a:gd name="T0" fmla="*/ 228702047 w 94"/>
                <a:gd name="T1" fmla="*/ 309103974 h 77"/>
                <a:gd name="T2" fmla="*/ 291074503 w 94"/>
                <a:gd name="T3" fmla="*/ 267191998 h 77"/>
                <a:gd name="T4" fmla="*/ 291074503 w 94"/>
                <a:gd name="T5" fmla="*/ 104781086 h 77"/>
                <a:gd name="T6" fmla="*/ 488590322 w 94"/>
                <a:gd name="T7" fmla="*/ 104781086 h 77"/>
                <a:gd name="T8" fmla="*/ 488590322 w 94"/>
                <a:gd name="T9" fmla="*/ 20957133 h 77"/>
                <a:gd name="T10" fmla="*/ 447007924 w 94"/>
                <a:gd name="T11" fmla="*/ 0 h 77"/>
                <a:gd name="T12" fmla="*/ 228702047 w 94"/>
                <a:gd name="T13" fmla="*/ 0 h 77"/>
                <a:gd name="T14" fmla="*/ 197515819 w 94"/>
                <a:gd name="T15" fmla="*/ 52390543 h 77"/>
                <a:gd name="T16" fmla="*/ 119549108 w 94"/>
                <a:gd name="T17" fmla="*/ 162410912 h 77"/>
                <a:gd name="T18" fmla="*/ 15594254 w 94"/>
                <a:gd name="T19" fmla="*/ 345776668 h 77"/>
                <a:gd name="T20" fmla="*/ 0 w 94"/>
                <a:gd name="T21" fmla="*/ 403406494 h 77"/>
                <a:gd name="T22" fmla="*/ 228702047 w 94"/>
                <a:gd name="T23" fmla="*/ 403406494 h 77"/>
                <a:gd name="T24" fmla="*/ 228702047 w 94"/>
                <a:gd name="T25" fmla="*/ 309103974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262626"/>
            </a:solidFill>
            <a:ln w="3175" cap="flat" cmpd="sng">
              <a:solidFill>
                <a:srgbClr val="FFFFFF"/>
              </a:solidFill>
              <a:round/>
            </a:ln>
          </p:spPr>
          <p:txBody>
            <a:bodyPr/>
            <a:lstStyle/>
            <a:p>
              <a:endParaRPr lang="zh-CN" altLang="en-US"/>
            </a:p>
          </p:txBody>
        </p:sp>
        <p:sp>
          <p:nvSpPr>
            <p:cNvPr id="47148" name="Freeform 32"/>
            <p:cNvSpPr/>
            <p:nvPr/>
          </p:nvSpPr>
          <p:spPr bwMode="auto">
            <a:xfrm>
              <a:off x="3914672" y="2222916"/>
              <a:ext cx="312729" cy="342964"/>
            </a:xfrm>
            <a:custGeom>
              <a:avLst/>
              <a:gdLst>
                <a:gd name="T0" fmla="*/ 57318432 w 137"/>
                <a:gd name="T1" fmla="*/ 679606030 h 150"/>
                <a:gd name="T2" fmla="*/ 109425475 w 137"/>
                <a:gd name="T3" fmla="*/ 679606030 h 150"/>
                <a:gd name="T4" fmla="*/ 156321129 w 137"/>
                <a:gd name="T5" fmla="*/ 674379259 h 150"/>
                <a:gd name="T6" fmla="*/ 187584898 w 137"/>
                <a:gd name="T7" fmla="*/ 705746746 h 150"/>
                <a:gd name="T8" fmla="*/ 208428172 w 137"/>
                <a:gd name="T9" fmla="*/ 705746746 h 150"/>
                <a:gd name="T10" fmla="*/ 250112437 w 137"/>
                <a:gd name="T11" fmla="*/ 758023606 h 150"/>
                <a:gd name="T12" fmla="*/ 276167099 w 137"/>
                <a:gd name="T13" fmla="*/ 784162035 h 150"/>
                <a:gd name="T14" fmla="*/ 307430869 w 137"/>
                <a:gd name="T15" fmla="*/ 768479435 h 150"/>
                <a:gd name="T16" fmla="*/ 343906027 w 137"/>
                <a:gd name="T17" fmla="*/ 752794548 h 150"/>
                <a:gd name="T18" fmla="*/ 375169796 w 137"/>
                <a:gd name="T19" fmla="*/ 747567777 h 150"/>
                <a:gd name="T20" fmla="*/ 416854061 w 137"/>
                <a:gd name="T21" fmla="*/ 752794548 h 150"/>
                <a:gd name="T22" fmla="*/ 453329219 w 137"/>
                <a:gd name="T23" fmla="*/ 737111947 h 150"/>
                <a:gd name="T24" fmla="*/ 682600665 w 137"/>
                <a:gd name="T25" fmla="*/ 737111947 h 150"/>
                <a:gd name="T26" fmla="*/ 687812054 w 137"/>
                <a:gd name="T27" fmla="*/ 684835088 h 150"/>
                <a:gd name="T28" fmla="*/ 672177886 w 137"/>
                <a:gd name="T29" fmla="*/ 669152488 h 150"/>
                <a:gd name="T30" fmla="*/ 614861737 w 137"/>
                <a:gd name="T31" fmla="*/ 146377035 h 150"/>
                <a:gd name="T32" fmla="*/ 713864434 w 137"/>
                <a:gd name="T33" fmla="*/ 146377035 h 150"/>
                <a:gd name="T34" fmla="*/ 505436262 w 137"/>
                <a:gd name="T35" fmla="*/ 10455829 h 150"/>
                <a:gd name="T36" fmla="*/ 495015767 w 137"/>
                <a:gd name="T37" fmla="*/ 0 h 150"/>
                <a:gd name="T38" fmla="*/ 495015767 w 137"/>
                <a:gd name="T39" fmla="*/ 83644347 h 150"/>
                <a:gd name="T40" fmla="*/ 297010373 w 137"/>
                <a:gd name="T41" fmla="*/ 83644347 h 150"/>
                <a:gd name="T42" fmla="*/ 297010373 w 137"/>
                <a:gd name="T43" fmla="*/ 245703982 h 150"/>
                <a:gd name="T44" fmla="*/ 234480552 w 137"/>
                <a:gd name="T45" fmla="*/ 287525013 h 150"/>
                <a:gd name="T46" fmla="*/ 234480552 w 137"/>
                <a:gd name="T47" fmla="*/ 381625189 h 150"/>
                <a:gd name="T48" fmla="*/ 5211389 w 137"/>
                <a:gd name="T49" fmla="*/ 381625189 h 150"/>
                <a:gd name="T50" fmla="*/ 36475158 w 137"/>
                <a:gd name="T51" fmla="*/ 444357877 h 150"/>
                <a:gd name="T52" fmla="*/ 46895654 w 137"/>
                <a:gd name="T53" fmla="*/ 543684824 h 150"/>
                <a:gd name="T54" fmla="*/ 31263769 w 137"/>
                <a:gd name="T55" fmla="*/ 658696658 h 150"/>
                <a:gd name="T56" fmla="*/ 20843274 w 137"/>
                <a:gd name="T57" fmla="*/ 705746746 h 150"/>
                <a:gd name="T58" fmla="*/ 20843274 w 137"/>
                <a:gd name="T59" fmla="*/ 705746746 h 150"/>
                <a:gd name="T60" fmla="*/ 57318432 w 137"/>
                <a:gd name="T61" fmla="*/ 679606030 h 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262626"/>
            </a:solidFill>
            <a:ln w="3175" cap="flat" cmpd="sng">
              <a:solidFill>
                <a:srgbClr val="FFFFFF"/>
              </a:solidFill>
              <a:round/>
            </a:ln>
          </p:spPr>
          <p:txBody>
            <a:bodyPr/>
            <a:lstStyle/>
            <a:p>
              <a:endParaRPr lang="zh-CN" altLang="en-US"/>
            </a:p>
          </p:txBody>
        </p:sp>
        <p:sp>
          <p:nvSpPr>
            <p:cNvPr id="47149" name="Freeform 33"/>
            <p:cNvSpPr/>
            <p:nvPr/>
          </p:nvSpPr>
          <p:spPr bwMode="auto">
            <a:xfrm>
              <a:off x="4035319" y="2288015"/>
              <a:ext cx="430201" cy="403300"/>
            </a:xfrm>
            <a:custGeom>
              <a:avLst/>
              <a:gdLst>
                <a:gd name="T0" fmla="*/ 927410927 w 189"/>
                <a:gd name="T1" fmla="*/ 378994909 h 177"/>
                <a:gd name="T2" fmla="*/ 896324922 w 189"/>
                <a:gd name="T3" fmla="*/ 316693034 h 177"/>
                <a:gd name="T4" fmla="*/ 834152910 w 189"/>
                <a:gd name="T5" fmla="*/ 295926502 h 177"/>
                <a:gd name="T6" fmla="*/ 792703385 w 189"/>
                <a:gd name="T7" fmla="*/ 244010171 h 177"/>
                <a:gd name="T8" fmla="*/ 435208631 w 189"/>
                <a:gd name="T9" fmla="*/ 0 h 177"/>
                <a:gd name="T10" fmla="*/ 336769992 w 189"/>
                <a:gd name="T11" fmla="*/ 0 h 177"/>
                <a:gd name="T12" fmla="*/ 393761382 w 189"/>
                <a:gd name="T13" fmla="*/ 519170141 h 177"/>
                <a:gd name="T14" fmla="*/ 409303247 w 189"/>
                <a:gd name="T15" fmla="*/ 534746179 h 177"/>
                <a:gd name="T16" fmla="*/ 404122625 w 189"/>
                <a:gd name="T17" fmla="*/ 586662510 h 177"/>
                <a:gd name="T18" fmla="*/ 176157067 w 189"/>
                <a:gd name="T19" fmla="*/ 586662510 h 177"/>
                <a:gd name="T20" fmla="*/ 139888163 w 189"/>
                <a:gd name="T21" fmla="*/ 602238548 h 177"/>
                <a:gd name="T22" fmla="*/ 98440915 w 189"/>
                <a:gd name="T23" fmla="*/ 597045776 h 177"/>
                <a:gd name="T24" fmla="*/ 67354909 w 189"/>
                <a:gd name="T25" fmla="*/ 602238548 h 177"/>
                <a:gd name="T26" fmla="*/ 31086006 w 189"/>
                <a:gd name="T27" fmla="*/ 617812308 h 177"/>
                <a:gd name="T28" fmla="*/ 0 w 189"/>
                <a:gd name="T29" fmla="*/ 633388346 h 177"/>
                <a:gd name="T30" fmla="*/ 5180622 w 189"/>
                <a:gd name="T31" fmla="*/ 648962106 h 177"/>
                <a:gd name="T32" fmla="*/ 15544141 w 189"/>
                <a:gd name="T33" fmla="*/ 664538145 h 177"/>
                <a:gd name="T34" fmla="*/ 25905384 w 189"/>
                <a:gd name="T35" fmla="*/ 700880715 h 177"/>
                <a:gd name="T36" fmla="*/ 56991390 w 189"/>
                <a:gd name="T37" fmla="*/ 737221007 h 177"/>
                <a:gd name="T38" fmla="*/ 56991390 w 189"/>
                <a:gd name="T39" fmla="*/ 783946844 h 177"/>
                <a:gd name="T40" fmla="*/ 72535531 w 189"/>
                <a:gd name="T41" fmla="*/ 799522882 h 177"/>
                <a:gd name="T42" fmla="*/ 108802158 w 189"/>
                <a:gd name="T43" fmla="*/ 794330110 h 177"/>
                <a:gd name="T44" fmla="*/ 145068785 w 189"/>
                <a:gd name="T45" fmla="*/ 799522882 h 177"/>
                <a:gd name="T46" fmla="*/ 186518310 w 189"/>
                <a:gd name="T47" fmla="*/ 768373084 h 177"/>
                <a:gd name="T48" fmla="*/ 212423694 w 189"/>
                <a:gd name="T49" fmla="*/ 815096642 h 177"/>
                <a:gd name="T50" fmla="*/ 233148456 w 189"/>
                <a:gd name="T51" fmla="*/ 841055947 h 177"/>
                <a:gd name="T52" fmla="*/ 233148456 w 189"/>
                <a:gd name="T53" fmla="*/ 861822479 h 177"/>
                <a:gd name="T54" fmla="*/ 243509699 w 189"/>
                <a:gd name="T55" fmla="*/ 892972277 h 177"/>
                <a:gd name="T56" fmla="*/ 274595705 w 189"/>
                <a:gd name="T57" fmla="*/ 898165050 h 177"/>
                <a:gd name="T58" fmla="*/ 300501089 w 189"/>
                <a:gd name="T59" fmla="*/ 908548316 h 177"/>
                <a:gd name="T60" fmla="*/ 336769992 w 189"/>
                <a:gd name="T61" fmla="*/ 892972277 h 177"/>
                <a:gd name="T62" fmla="*/ 362675376 w 189"/>
                <a:gd name="T63" fmla="*/ 887781784 h 177"/>
                <a:gd name="T64" fmla="*/ 383397863 w 189"/>
                <a:gd name="T65" fmla="*/ 892972277 h 177"/>
                <a:gd name="T66" fmla="*/ 404122625 w 189"/>
                <a:gd name="T67" fmla="*/ 892972277 h 177"/>
                <a:gd name="T68" fmla="*/ 419666766 w 189"/>
                <a:gd name="T69" fmla="*/ 846248719 h 177"/>
                <a:gd name="T70" fmla="*/ 414486144 w 189"/>
                <a:gd name="T71" fmla="*/ 809906149 h 177"/>
                <a:gd name="T72" fmla="*/ 461114015 w 189"/>
                <a:gd name="T73" fmla="*/ 789139616 h 177"/>
                <a:gd name="T74" fmla="*/ 481838777 w 189"/>
                <a:gd name="T75" fmla="*/ 752797046 h 177"/>
                <a:gd name="T76" fmla="*/ 497382918 w 189"/>
                <a:gd name="T77" fmla="*/ 706071209 h 177"/>
                <a:gd name="T78" fmla="*/ 533649545 w 189"/>
                <a:gd name="T79" fmla="*/ 711263981 h 177"/>
                <a:gd name="T80" fmla="*/ 559554929 w 189"/>
                <a:gd name="T81" fmla="*/ 680114183 h 177"/>
                <a:gd name="T82" fmla="*/ 590640935 w 189"/>
                <a:gd name="T83" fmla="*/ 669730917 h 177"/>
                <a:gd name="T84" fmla="*/ 611365697 w 189"/>
                <a:gd name="T85" fmla="*/ 654154879 h 177"/>
                <a:gd name="T86" fmla="*/ 663176465 w 189"/>
                <a:gd name="T87" fmla="*/ 633388346 h 177"/>
                <a:gd name="T88" fmla="*/ 704625990 w 189"/>
                <a:gd name="T89" fmla="*/ 617812308 h 177"/>
                <a:gd name="T90" fmla="*/ 777159245 w 189"/>
                <a:gd name="T91" fmla="*/ 617812308 h 177"/>
                <a:gd name="T92" fmla="*/ 823789391 w 189"/>
                <a:gd name="T93" fmla="*/ 602238548 h 177"/>
                <a:gd name="T94" fmla="*/ 917049684 w 189"/>
                <a:gd name="T95" fmla="*/ 597045776 h 177"/>
                <a:gd name="T96" fmla="*/ 953316311 w 189"/>
                <a:gd name="T97" fmla="*/ 571086471 h 177"/>
                <a:gd name="T98" fmla="*/ 974041074 w 189"/>
                <a:gd name="T99" fmla="*/ 524362913 h 177"/>
                <a:gd name="T100" fmla="*/ 974041074 w 189"/>
                <a:gd name="T101" fmla="*/ 368611643 h 177"/>
                <a:gd name="T102" fmla="*/ 927410927 w 189"/>
                <a:gd name="T103" fmla="*/ 378994909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262626"/>
            </a:solidFill>
            <a:ln w="3175" cap="flat" cmpd="sng">
              <a:solidFill>
                <a:srgbClr val="FFFFFF"/>
              </a:solidFill>
              <a:round/>
            </a:ln>
          </p:spPr>
          <p:txBody>
            <a:bodyPr/>
            <a:lstStyle/>
            <a:p>
              <a:endParaRPr lang="zh-CN" altLang="en-US"/>
            </a:p>
          </p:txBody>
        </p:sp>
        <p:sp>
          <p:nvSpPr>
            <p:cNvPr id="47150" name="Freeform 34"/>
            <p:cNvSpPr/>
            <p:nvPr/>
          </p:nvSpPr>
          <p:spPr bwMode="auto">
            <a:xfrm>
              <a:off x="4213115" y="2554765"/>
              <a:ext cx="211131" cy="149253"/>
            </a:xfrm>
            <a:custGeom>
              <a:avLst/>
              <a:gdLst>
                <a:gd name="T0" fmla="*/ 484524991 w 92"/>
                <a:gd name="T1" fmla="*/ 189216621 h 66"/>
                <a:gd name="T2" fmla="*/ 458190988 w 92"/>
                <a:gd name="T3" fmla="*/ 178988268 h 66"/>
                <a:gd name="T4" fmla="*/ 452926483 w 92"/>
                <a:gd name="T5" fmla="*/ 148305470 h 66"/>
                <a:gd name="T6" fmla="*/ 426592480 w 92"/>
                <a:gd name="T7" fmla="*/ 153418516 h 66"/>
                <a:gd name="T8" fmla="*/ 400260773 w 92"/>
                <a:gd name="T9" fmla="*/ 132964070 h 66"/>
                <a:gd name="T10" fmla="*/ 389727172 w 92"/>
                <a:gd name="T11" fmla="*/ 107394318 h 66"/>
                <a:gd name="T12" fmla="*/ 363393169 w 92"/>
                <a:gd name="T13" fmla="*/ 76709258 h 66"/>
                <a:gd name="T14" fmla="*/ 342328262 w 92"/>
                <a:gd name="T15" fmla="*/ 46026459 h 66"/>
                <a:gd name="T16" fmla="*/ 342328262 w 92"/>
                <a:gd name="T17" fmla="*/ 15341399 h 66"/>
                <a:gd name="T18" fmla="*/ 305460659 w 92"/>
                <a:gd name="T19" fmla="*/ 10228353 h 66"/>
                <a:gd name="T20" fmla="*/ 263328550 w 92"/>
                <a:gd name="T21" fmla="*/ 25569753 h 66"/>
                <a:gd name="T22" fmla="*/ 210662840 w 92"/>
                <a:gd name="T23" fmla="*/ 46026459 h 66"/>
                <a:gd name="T24" fmla="*/ 189595638 w 92"/>
                <a:gd name="T25" fmla="*/ 61367859 h 66"/>
                <a:gd name="T26" fmla="*/ 157997130 w 92"/>
                <a:gd name="T27" fmla="*/ 71596212 h 66"/>
                <a:gd name="T28" fmla="*/ 131665422 w 92"/>
                <a:gd name="T29" fmla="*/ 102279010 h 66"/>
                <a:gd name="T30" fmla="*/ 94797819 w 92"/>
                <a:gd name="T31" fmla="*/ 97165964 h 66"/>
                <a:gd name="T32" fmla="*/ 78999712 w 92"/>
                <a:gd name="T33" fmla="*/ 143190162 h 66"/>
                <a:gd name="T34" fmla="*/ 57932510 w 92"/>
                <a:gd name="T35" fmla="*/ 178988268 h 66"/>
                <a:gd name="T36" fmla="*/ 10533601 w 92"/>
                <a:gd name="T37" fmla="*/ 199444975 h 66"/>
                <a:gd name="T38" fmla="*/ 15800401 w 92"/>
                <a:gd name="T39" fmla="*/ 235243081 h 66"/>
                <a:gd name="T40" fmla="*/ 0 w 92"/>
                <a:gd name="T41" fmla="*/ 281269540 h 66"/>
                <a:gd name="T42" fmla="*/ 26334002 w 92"/>
                <a:gd name="T43" fmla="*/ 296610939 h 66"/>
                <a:gd name="T44" fmla="*/ 78999712 w 92"/>
                <a:gd name="T45" fmla="*/ 322180692 h 66"/>
                <a:gd name="T46" fmla="*/ 147463529 w 92"/>
                <a:gd name="T47" fmla="*/ 311952338 h 66"/>
                <a:gd name="T48" fmla="*/ 168530731 w 92"/>
                <a:gd name="T49" fmla="*/ 306839293 h 66"/>
                <a:gd name="T50" fmla="*/ 157997130 w 92"/>
                <a:gd name="T51" fmla="*/ 250584480 h 66"/>
                <a:gd name="T52" fmla="*/ 305460659 w 92"/>
                <a:gd name="T53" fmla="*/ 255697526 h 66"/>
                <a:gd name="T54" fmla="*/ 331794661 w 92"/>
                <a:gd name="T55" fmla="*/ 240356127 h 66"/>
                <a:gd name="T56" fmla="*/ 384460371 w 92"/>
                <a:gd name="T57" fmla="*/ 245471434 h 66"/>
                <a:gd name="T58" fmla="*/ 416058879 w 92"/>
                <a:gd name="T59" fmla="*/ 225014727 h 66"/>
                <a:gd name="T60" fmla="*/ 468724589 w 92"/>
                <a:gd name="T61" fmla="*/ 214786374 h 66"/>
                <a:gd name="T62" fmla="*/ 484524991 w 92"/>
                <a:gd name="T63" fmla="*/ 189216621 h 66"/>
                <a:gd name="T64" fmla="*/ 484524991 w 92"/>
                <a:gd name="T65" fmla="*/ 18921662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262626"/>
            </a:solidFill>
            <a:ln w="3175" cap="flat" cmpd="sng">
              <a:solidFill>
                <a:srgbClr val="FFFFFF"/>
              </a:solidFill>
              <a:round/>
            </a:ln>
          </p:spPr>
          <p:txBody>
            <a:bodyPr/>
            <a:lstStyle/>
            <a:p>
              <a:endParaRPr lang="zh-CN" altLang="en-US"/>
            </a:p>
          </p:txBody>
        </p:sp>
        <p:sp>
          <p:nvSpPr>
            <p:cNvPr id="47151" name="Freeform 35"/>
            <p:cNvSpPr/>
            <p:nvPr/>
          </p:nvSpPr>
          <p:spPr bwMode="auto">
            <a:xfrm>
              <a:off x="4359161" y="2330886"/>
              <a:ext cx="401626" cy="312796"/>
            </a:xfrm>
            <a:custGeom>
              <a:avLst/>
              <a:gdLst>
                <a:gd name="T0" fmla="*/ 874837271 w 176"/>
                <a:gd name="T1" fmla="*/ 104259245 h 137"/>
                <a:gd name="T2" fmla="*/ 869629824 w 176"/>
                <a:gd name="T3" fmla="*/ 26064811 h 137"/>
                <a:gd name="T4" fmla="*/ 822765090 w 176"/>
                <a:gd name="T5" fmla="*/ 52129622 h 137"/>
                <a:gd name="T6" fmla="*/ 786312967 w 176"/>
                <a:gd name="T7" fmla="*/ 15639800 h 137"/>
                <a:gd name="T8" fmla="*/ 697786382 w 176"/>
                <a:gd name="T9" fmla="*/ 0 h 137"/>
                <a:gd name="T10" fmla="*/ 447833528 w 176"/>
                <a:gd name="T11" fmla="*/ 156386584 h 137"/>
                <a:gd name="T12" fmla="*/ 338479439 w 176"/>
                <a:gd name="T13" fmla="*/ 239793523 h 137"/>
                <a:gd name="T14" fmla="*/ 249952854 w 176"/>
                <a:gd name="T15" fmla="*/ 271070840 h 137"/>
                <a:gd name="T16" fmla="*/ 239537961 w 176"/>
                <a:gd name="T17" fmla="*/ 271070840 h 137"/>
                <a:gd name="T18" fmla="*/ 239537961 w 176"/>
                <a:gd name="T19" fmla="*/ 427459707 h 137"/>
                <a:gd name="T20" fmla="*/ 218710459 w 176"/>
                <a:gd name="T21" fmla="*/ 474376824 h 137"/>
                <a:gd name="T22" fmla="*/ 182258335 w 176"/>
                <a:gd name="T23" fmla="*/ 500441635 h 137"/>
                <a:gd name="T24" fmla="*/ 88524304 w 176"/>
                <a:gd name="T25" fmla="*/ 505654141 h 137"/>
                <a:gd name="T26" fmla="*/ 41659570 w 176"/>
                <a:gd name="T27" fmla="*/ 521291658 h 137"/>
                <a:gd name="T28" fmla="*/ 5207446 w 176"/>
                <a:gd name="T29" fmla="*/ 526504163 h 137"/>
                <a:gd name="T30" fmla="*/ 5207446 w 176"/>
                <a:gd name="T31" fmla="*/ 557783763 h 137"/>
                <a:gd name="T32" fmla="*/ 26037231 w 176"/>
                <a:gd name="T33" fmla="*/ 589061080 h 137"/>
                <a:gd name="T34" fmla="*/ 52074462 w 176"/>
                <a:gd name="T35" fmla="*/ 620338397 h 137"/>
                <a:gd name="T36" fmla="*/ 62489354 w 176"/>
                <a:gd name="T37" fmla="*/ 646403208 h 137"/>
                <a:gd name="T38" fmla="*/ 88524304 w 176"/>
                <a:gd name="T39" fmla="*/ 667253231 h 137"/>
                <a:gd name="T40" fmla="*/ 114561535 w 176"/>
                <a:gd name="T41" fmla="*/ 662040725 h 137"/>
                <a:gd name="T42" fmla="*/ 119768981 w 176"/>
                <a:gd name="T43" fmla="*/ 693318042 h 137"/>
                <a:gd name="T44" fmla="*/ 145806212 w 176"/>
                <a:gd name="T45" fmla="*/ 703745336 h 137"/>
                <a:gd name="T46" fmla="*/ 166635997 w 176"/>
                <a:gd name="T47" fmla="*/ 677680525 h 137"/>
                <a:gd name="T48" fmla="*/ 182258335 w 176"/>
                <a:gd name="T49" fmla="*/ 703745336 h 137"/>
                <a:gd name="T50" fmla="*/ 208295566 w 176"/>
                <a:gd name="T51" fmla="*/ 693318042 h 137"/>
                <a:gd name="T52" fmla="*/ 234330515 w 176"/>
                <a:gd name="T53" fmla="*/ 651615714 h 137"/>
                <a:gd name="T54" fmla="*/ 249952854 w 176"/>
                <a:gd name="T55" fmla="*/ 604698597 h 137"/>
                <a:gd name="T56" fmla="*/ 302027316 w 176"/>
                <a:gd name="T57" fmla="*/ 604698597 h 137"/>
                <a:gd name="T58" fmla="*/ 338479439 w 176"/>
                <a:gd name="T59" fmla="*/ 594273586 h 137"/>
                <a:gd name="T60" fmla="*/ 385344173 w 176"/>
                <a:gd name="T61" fmla="*/ 609911103 h 137"/>
                <a:gd name="T62" fmla="*/ 416588850 w 176"/>
                <a:gd name="T63" fmla="*/ 641188420 h 137"/>
                <a:gd name="T64" fmla="*/ 463455866 w 176"/>
                <a:gd name="T65" fmla="*/ 625550903 h 137"/>
                <a:gd name="T66" fmla="*/ 510322882 w 176"/>
                <a:gd name="T67" fmla="*/ 651615714 h 137"/>
                <a:gd name="T68" fmla="*/ 567602508 w 176"/>
                <a:gd name="T69" fmla="*/ 651615714 h 137"/>
                <a:gd name="T70" fmla="*/ 609262078 w 176"/>
                <a:gd name="T71" fmla="*/ 620338397 h 137"/>
                <a:gd name="T72" fmla="*/ 687373771 w 176"/>
                <a:gd name="T73" fmla="*/ 625550903 h 137"/>
                <a:gd name="T74" fmla="*/ 734238505 w 176"/>
                <a:gd name="T75" fmla="*/ 635975914 h 137"/>
                <a:gd name="T76" fmla="*/ 775898075 w 176"/>
                <a:gd name="T77" fmla="*/ 599486092 h 137"/>
                <a:gd name="T78" fmla="*/ 786312967 w 176"/>
                <a:gd name="T79" fmla="*/ 594273586 h 137"/>
                <a:gd name="T80" fmla="*/ 786312967 w 176"/>
                <a:gd name="T81" fmla="*/ 578633786 h 137"/>
                <a:gd name="T82" fmla="*/ 796727859 w 176"/>
                <a:gd name="T83" fmla="*/ 526504163 h 137"/>
                <a:gd name="T84" fmla="*/ 890459609 w 176"/>
                <a:gd name="T85" fmla="*/ 411819907 h 137"/>
                <a:gd name="T86" fmla="*/ 895667055 w 176"/>
                <a:gd name="T87" fmla="*/ 265858335 h 137"/>
                <a:gd name="T88" fmla="*/ 906081948 w 176"/>
                <a:gd name="T89" fmla="*/ 203303701 h 137"/>
                <a:gd name="T90" fmla="*/ 895667055 w 176"/>
                <a:gd name="T91" fmla="*/ 156386584 h 137"/>
                <a:gd name="T92" fmla="*/ 874837271 w 176"/>
                <a:gd name="T93" fmla="*/ 104259245 h 1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262626"/>
            </a:solidFill>
            <a:ln w="3175" cap="flat" cmpd="sng">
              <a:solidFill>
                <a:srgbClr val="FFFFFF"/>
              </a:solidFill>
              <a:round/>
            </a:ln>
          </p:spPr>
          <p:txBody>
            <a:bodyPr/>
            <a:lstStyle/>
            <a:p>
              <a:endParaRPr lang="zh-CN" altLang="en-US"/>
            </a:p>
          </p:txBody>
        </p:sp>
        <p:sp>
          <p:nvSpPr>
            <p:cNvPr id="47152" name="Freeform 36"/>
            <p:cNvSpPr/>
            <p:nvPr/>
          </p:nvSpPr>
          <p:spPr bwMode="auto">
            <a:xfrm>
              <a:off x="4703639" y="2330886"/>
              <a:ext cx="258756" cy="427117"/>
            </a:xfrm>
            <a:custGeom>
              <a:avLst/>
              <a:gdLst>
                <a:gd name="T0" fmla="*/ 587275365 w 113"/>
                <a:gd name="T1" fmla="*/ 239975801 h 187"/>
                <a:gd name="T2" fmla="*/ 136332354 w 113"/>
                <a:gd name="T3" fmla="*/ 0 h 187"/>
                <a:gd name="T4" fmla="*/ 83896481 w 113"/>
                <a:gd name="T5" fmla="*/ 26083830 h 187"/>
                <a:gd name="T6" fmla="*/ 89140297 w 113"/>
                <a:gd name="T7" fmla="*/ 104337603 h 187"/>
                <a:gd name="T8" fmla="*/ 110113272 w 113"/>
                <a:gd name="T9" fmla="*/ 156505262 h 187"/>
                <a:gd name="T10" fmla="*/ 120600905 w 113"/>
                <a:gd name="T11" fmla="*/ 203458439 h 187"/>
                <a:gd name="T12" fmla="*/ 110113272 w 113"/>
                <a:gd name="T13" fmla="*/ 266059630 h 187"/>
                <a:gd name="T14" fmla="*/ 104871746 w 113"/>
                <a:gd name="T15" fmla="*/ 412133644 h 187"/>
                <a:gd name="T16" fmla="*/ 10487633 w 113"/>
                <a:gd name="T17" fmla="*/ 526904779 h 187"/>
                <a:gd name="T18" fmla="*/ 0 w 113"/>
                <a:gd name="T19" fmla="*/ 579072438 h 187"/>
                <a:gd name="T20" fmla="*/ 0 w 113"/>
                <a:gd name="T21" fmla="*/ 594722736 h 187"/>
                <a:gd name="T22" fmla="*/ 10487633 w 113"/>
                <a:gd name="T23" fmla="*/ 610375318 h 187"/>
                <a:gd name="T24" fmla="*/ 36704424 w 113"/>
                <a:gd name="T25" fmla="*/ 636459147 h 187"/>
                <a:gd name="T26" fmla="*/ 73408848 w 113"/>
                <a:gd name="T27" fmla="*/ 688626806 h 187"/>
                <a:gd name="T28" fmla="*/ 78652664 w 113"/>
                <a:gd name="T29" fmla="*/ 740796750 h 187"/>
                <a:gd name="T30" fmla="*/ 104871746 w 113"/>
                <a:gd name="T31" fmla="*/ 813833757 h 187"/>
                <a:gd name="T32" fmla="*/ 78652664 w 113"/>
                <a:gd name="T33" fmla="*/ 824267289 h 187"/>
                <a:gd name="T34" fmla="*/ 31460608 w 113"/>
                <a:gd name="T35" fmla="*/ 829484054 h 187"/>
                <a:gd name="T36" fmla="*/ 41948240 w 113"/>
                <a:gd name="T37" fmla="*/ 871218182 h 187"/>
                <a:gd name="T38" fmla="*/ 94384113 w 113"/>
                <a:gd name="T39" fmla="*/ 923388125 h 187"/>
                <a:gd name="T40" fmla="*/ 115357089 w 113"/>
                <a:gd name="T41" fmla="*/ 970339019 h 187"/>
                <a:gd name="T42" fmla="*/ 146819986 w 113"/>
                <a:gd name="T43" fmla="*/ 959905487 h 187"/>
                <a:gd name="T44" fmla="*/ 188768227 w 113"/>
                <a:gd name="T45" fmla="*/ 959905487 h 187"/>
                <a:gd name="T46" fmla="*/ 251689442 w 113"/>
                <a:gd name="T47" fmla="*/ 939038423 h 187"/>
                <a:gd name="T48" fmla="*/ 304125315 w 113"/>
                <a:gd name="T49" fmla="*/ 912952309 h 187"/>
                <a:gd name="T50" fmla="*/ 309369132 w 113"/>
                <a:gd name="T51" fmla="*/ 881651714 h 187"/>
                <a:gd name="T52" fmla="*/ 393265612 w 113"/>
                <a:gd name="T53" fmla="*/ 860784650 h 187"/>
                <a:gd name="T54" fmla="*/ 450943012 w 113"/>
                <a:gd name="T55" fmla="*/ 803397941 h 187"/>
                <a:gd name="T56" fmla="*/ 461430644 w 113"/>
                <a:gd name="T57" fmla="*/ 777314111 h 187"/>
                <a:gd name="T58" fmla="*/ 508622701 w 113"/>
                <a:gd name="T59" fmla="*/ 756447047 h 187"/>
                <a:gd name="T60" fmla="*/ 519110334 w 113"/>
                <a:gd name="T61" fmla="*/ 756447047 h 187"/>
                <a:gd name="T62" fmla="*/ 519110334 w 113"/>
                <a:gd name="T63" fmla="*/ 756447047 h 187"/>
                <a:gd name="T64" fmla="*/ 524354150 w 113"/>
                <a:gd name="T65" fmla="*/ 730363218 h 187"/>
                <a:gd name="T66" fmla="*/ 498135068 w 113"/>
                <a:gd name="T67" fmla="*/ 693843572 h 187"/>
                <a:gd name="T68" fmla="*/ 487647436 w 113"/>
                <a:gd name="T69" fmla="*/ 652109445 h 187"/>
                <a:gd name="T70" fmla="*/ 477162093 w 113"/>
                <a:gd name="T71" fmla="*/ 615592083 h 187"/>
                <a:gd name="T72" fmla="*/ 482405909 w 113"/>
                <a:gd name="T73" fmla="*/ 573855672 h 187"/>
                <a:gd name="T74" fmla="*/ 508622701 w 113"/>
                <a:gd name="T75" fmla="*/ 532121545 h 187"/>
                <a:gd name="T76" fmla="*/ 529595676 w 113"/>
                <a:gd name="T77" fmla="*/ 495604183 h 187"/>
                <a:gd name="T78" fmla="*/ 582031549 w 113"/>
                <a:gd name="T79" fmla="*/ 464301304 h 187"/>
                <a:gd name="T80" fmla="*/ 587275365 w 113"/>
                <a:gd name="T81" fmla="*/ 401700112 h 187"/>
                <a:gd name="T82" fmla="*/ 587275365 w 113"/>
                <a:gd name="T83" fmla="*/ 239975801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262626"/>
            </a:solidFill>
            <a:ln w="3175" cap="flat" cmpd="sng">
              <a:solidFill>
                <a:srgbClr val="FFFFFF"/>
              </a:solidFill>
              <a:round/>
            </a:ln>
          </p:spPr>
          <p:txBody>
            <a:bodyPr/>
            <a:lstStyle/>
            <a:p>
              <a:endParaRPr lang="zh-CN" altLang="en-US"/>
            </a:p>
          </p:txBody>
        </p:sp>
        <p:sp>
          <p:nvSpPr>
            <p:cNvPr id="47153" name="Freeform 37"/>
            <p:cNvSpPr/>
            <p:nvPr/>
          </p:nvSpPr>
          <p:spPr bwMode="auto">
            <a:xfrm>
              <a:off x="4975095" y="2094304"/>
              <a:ext cx="282568" cy="281041"/>
            </a:xfrm>
            <a:custGeom>
              <a:avLst/>
              <a:gdLst>
                <a:gd name="T0" fmla="*/ 597173286 w 124"/>
                <a:gd name="T1" fmla="*/ 140959198 h 123"/>
                <a:gd name="T2" fmla="*/ 555631233 w 124"/>
                <a:gd name="T3" fmla="*/ 36544470 h 123"/>
                <a:gd name="T4" fmla="*/ 550437906 w 124"/>
                <a:gd name="T5" fmla="*/ 46986399 h 123"/>
                <a:gd name="T6" fmla="*/ 488124826 w 124"/>
                <a:gd name="T7" fmla="*/ 41765434 h 123"/>
                <a:gd name="T8" fmla="*/ 415425093 w 124"/>
                <a:gd name="T9" fmla="*/ 26102540 h 123"/>
                <a:gd name="T10" fmla="*/ 290796654 w 124"/>
                <a:gd name="T11" fmla="*/ 46986399 h 123"/>
                <a:gd name="T12" fmla="*/ 228483573 w 124"/>
                <a:gd name="T13" fmla="*/ 52207364 h 123"/>
                <a:gd name="T14" fmla="*/ 119435113 w 124"/>
                <a:gd name="T15" fmla="*/ 20883860 h 123"/>
                <a:gd name="T16" fmla="*/ 31157680 w 124"/>
                <a:gd name="T17" fmla="*/ 0 h 123"/>
                <a:gd name="T18" fmla="*/ 25964353 w 124"/>
                <a:gd name="T19" fmla="*/ 15662895 h 123"/>
                <a:gd name="T20" fmla="*/ 20771027 w 124"/>
                <a:gd name="T21" fmla="*/ 88751834 h 123"/>
                <a:gd name="T22" fmla="*/ 20771027 w 124"/>
                <a:gd name="T23" fmla="*/ 172282703 h 123"/>
                <a:gd name="T24" fmla="*/ 20771027 w 124"/>
                <a:gd name="T25" fmla="*/ 626483802 h 123"/>
                <a:gd name="T26" fmla="*/ 373883039 w 124"/>
                <a:gd name="T27" fmla="*/ 626483802 h 123"/>
                <a:gd name="T28" fmla="*/ 394654066 w 124"/>
                <a:gd name="T29" fmla="*/ 616044157 h 123"/>
                <a:gd name="T30" fmla="*/ 425809467 w 124"/>
                <a:gd name="T31" fmla="*/ 626483802 h 123"/>
                <a:gd name="T32" fmla="*/ 498509200 w 124"/>
                <a:gd name="T33" fmla="*/ 626483802 h 123"/>
                <a:gd name="T34" fmla="*/ 529666880 w 124"/>
                <a:gd name="T35" fmla="*/ 642146697 h 123"/>
                <a:gd name="T36" fmla="*/ 566015607 w 124"/>
                <a:gd name="T37" fmla="*/ 616044157 h 123"/>
                <a:gd name="T38" fmla="*/ 602366613 w 124"/>
                <a:gd name="T39" fmla="*/ 574276438 h 123"/>
                <a:gd name="T40" fmla="*/ 633522014 w 124"/>
                <a:gd name="T41" fmla="*/ 553394863 h 123"/>
                <a:gd name="T42" fmla="*/ 638715340 w 124"/>
                <a:gd name="T43" fmla="*/ 548173898 h 123"/>
                <a:gd name="T44" fmla="*/ 638715340 w 124"/>
                <a:gd name="T45" fmla="*/ 527292323 h 123"/>
                <a:gd name="T46" fmla="*/ 612750987 w 124"/>
                <a:gd name="T47" fmla="*/ 459422064 h 123"/>
                <a:gd name="T48" fmla="*/ 550437906 w 124"/>
                <a:gd name="T49" fmla="*/ 339346726 h 123"/>
                <a:gd name="T50" fmla="*/ 519280227 w 124"/>
                <a:gd name="T51" fmla="*/ 281918396 h 123"/>
                <a:gd name="T52" fmla="*/ 482931500 w 124"/>
                <a:gd name="T53" fmla="*/ 214048137 h 123"/>
                <a:gd name="T54" fmla="*/ 451773820 w 124"/>
                <a:gd name="T55" fmla="*/ 104414729 h 123"/>
                <a:gd name="T56" fmla="*/ 493318153 w 124"/>
                <a:gd name="T57" fmla="*/ 182724633 h 123"/>
                <a:gd name="T58" fmla="*/ 550437906 w 124"/>
                <a:gd name="T59" fmla="*/ 261034537 h 123"/>
                <a:gd name="T60" fmla="*/ 586786634 w 124"/>
                <a:gd name="T61" fmla="*/ 177503668 h 123"/>
                <a:gd name="T62" fmla="*/ 586786634 w 124"/>
                <a:gd name="T63" fmla="*/ 177503668 h 123"/>
                <a:gd name="T64" fmla="*/ 591979960 w 124"/>
                <a:gd name="T65" fmla="*/ 161840773 h 123"/>
                <a:gd name="T66" fmla="*/ 597173286 w 124"/>
                <a:gd name="T67" fmla="*/ 140959198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262626"/>
            </a:solidFill>
            <a:ln w="3175" cap="flat" cmpd="sng">
              <a:solidFill>
                <a:srgbClr val="FFFFFF"/>
              </a:solidFill>
              <a:round/>
            </a:ln>
          </p:spPr>
          <p:txBody>
            <a:bodyPr/>
            <a:lstStyle/>
            <a:p>
              <a:endParaRPr lang="zh-CN" altLang="en-US"/>
            </a:p>
          </p:txBody>
        </p:sp>
        <p:sp>
          <p:nvSpPr>
            <p:cNvPr id="47154" name="Freeform 38"/>
            <p:cNvSpPr/>
            <p:nvPr/>
          </p:nvSpPr>
          <p:spPr bwMode="auto">
            <a:xfrm>
              <a:off x="4581405" y="2889791"/>
              <a:ext cx="146046" cy="161955"/>
            </a:xfrm>
            <a:custGeom>
              <a:avLst/>
              <a:gdLst>
                <a:gd name="T0" fmla="*/ 166636204 w 64"/>
                <a:gd name="T1" fmla="*/ 348616121 h 71"/>
                <a:gd name="T2" fmla="*/ 177051109 w 64"/>
                <a:gd name="T3" fmla="*/ 301786035 h 71"/>
                <a:gd name="T4" fmla="*/ 213503278 w 64"/>
                <a:gd name="T5" fmla="*/ 275770587 h 71"/>
                <a:gd name="T6" fmla="*/ 234333089 w 64"/>
                <a:gd name="T7" fmla="*/ 244552050 h 71"/>
                <a:gd name="T8" fmla="*/ 270782976 w 64"/>
                <a:gd name="T9" fmla="*/ 280973677 h 71"/>
                <a:gd name="T10" fmla="*/ 312442597 w 64"/>
                <a:gd name="T11" fmla="*/ 291379856 h 71"/>
                <a:gd name="T12" fmla="*/ 333272408 w 64"/>
                <a:gd name="T13" fmla="*/ 218534321 h 71"/>
                <a:gd name="T14" fmla="*/ 317650050 w 64"/>
                <a:gd name="T15" fmla="*/ 156097247 h 71"/>
                <a:gd name="T16" fmla="*/ 307235145 w 64"/>
                <a:gd name="T17" fmla="*/ 109267161 h 71"/>
                <a:gd name="T18" fmla="*/ 312442597 w 64"/>
                <a:gd name="T19" fmla="*/ 62439355 h 71"/>
                <a:gd name="T20" fmla="*/ 255160618 w 64"/>
                <a:gd name="T21" fmla="*/ 62439355 h 71"/>
                <a:gd name="T22" fmla="*/ 260368070 w 64"/>
                <a:gd name="T23" fmla="*/ 5203090 h 71"/>
                <a:gd name="T24" fmla="*/ 171843657 w 64"/>
                <a:gd name="T25" fmla="*/ 0 h 71"/>
                <a:gd name="T26" fmla="*/ 161428751 w 64"/>
                <a:gd name="T27" fmla="*/ 5203090 h 71"/>
                <a:gd name="T28" fmla="*/ 161428751 w 64"/>
                <a:gd name="T29" fmla="*/ 78048624 h 71"/>
                <a:gd name="T30" fmla="*/ 78111790 w 64"/>
                <a:gd name="T31" fmla="*/ 83251713 h 71"/>
                <a:gd name="T32" fmla="*/ 52074527 w 64"/>
                <a:gd name="T33" fmla="*/ 83251713 h 71"/>
                <a:gd name="T34" fmla="*/ 41659622 w 64"/>
                <a:gd name="T35" fmla="*/ 98860982 h 71"/>
                <a:gd name="T36" fmla="*/ 67696885 w 64"/>
                <a:gd name="T37" fmla="*/ 130079519 h 71"/>
                <a:gd name="T38" fmla="*/ 36452169 w 64"/>
                <a:gd name="T39" fmla="*/ 150894158 h 71"/>
                <a:gd name="T40" fmla="*/ 10414905 w 64"/>
                <a:gd name="T41" fmla="*/ 187315784 h 71"/>
                <a:gd name="T42" fmla="*/ 41659622 w 64"/>
                <a:gd name="T43" fmla="*/ 239348960 h 71"/>
                <a:gd name="T44" fmla="*/ 83319243 w 64"/>
                <a:gd name="T45" fmla="*/ 296582945 h 71"/>
                <a:gd name="T46" fmla="*/ 140598941 w 64"/>
                <a:gd name="T47" fmla="*/ 369428479 h 71"/>
                <a:gd name="T48" fmla="*/ 166636204 w 64"/>
                <a:gd name="T49" fmla="*/ 348616121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262626"/>
            </a:solidFill>
            <a:ln w="3175" cap="flat" cmpd="sng">
              <a:solidFill>
                <a:srgbClr val="FFFFFF"/>
              </a:solidFill>
              <a:round/>
            </a:ln>
          </p:spPr>
          <p:txBody>
            <a:bodyPr/>
            <a:lstStyle/>
            <a:p>
              <a:endParaRPr lang="zh-CN" altLang="en-US"/>
            </a:p>
          </p:txBody>
        </p:sp>
        <p:sp>
          <p:nvSpPr>
            <p:cNvPr id="47155" name="Freeform 39"/>
            <p:cNvSpPr/>
            <p:nvPr/>
          </p:nvSpPr>
          <p:spPr bwMode="auto">
            <a:xfrm>
              <a:off x="4595692" y="2892966"/>
              <a:ext cx="57149" cy="33343"/>
            </a:xfrm>
            <a:custGeom>
              <a:avLst/>
              <a:gdLst>
                <a:gd name="T0" fmla="*/ 125414623 w 25"/>
                <a:gd name="T1" fmla="*/ 69175611 h 15"/>
                <a:gd name="T2" fmla="*/ 125414623 w 25"/>
                <a:gd name="T3" fmla="*/ 0 h 15"/>
                <a:gd name="T4" fmla="*/ 114963214 w 25"/>
                <a:gd name="T5" fmla="*/ 0 h 15"/>
                <a:gd name="T6" fmla="*/ 31354227 w 25"/>
                <a:gd name="T7" fmla="*/ 0 h 15"/>
                <a:gd name="T8" fmla="*/ 31354227 w 25"/>
                <a:gd name="T9" fmla="*/ 4941433 h 15"/>
                <a:gd name="T10" fmla="*/ 15677114 w 25"/>
                <a:gd name="T11" fmla="*/ 39529238 h 15"/>
                <a:gd name="T12" fmla="*/ 15677114 w 25"/>
                <a:gd name="T13" fmla="*/ 64234178 h 15"/>
                <a:gd name="T14" fmla="*/ 15677114 w 25"/>
                <a:gd name="T15" fmla="*/ 74117043 h 15"/>
                <a:gd name="T16" fmla="*/ 41805636 w 25"/>
                <a:gd name="T17" fmla="*/ 74117043 h 15"/>
                <a:gd name="T18" fmla="*/ 125414623 w 25"/>
                <a:gd name="T19" fmla="*/ 6917561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262626"/>
            </a:solidFill>
            <a:ln w="3175" cap="flat" cmpd="sng">
              <a:solidFill>
                <a:srgbClr val="FFFFFF"/>
              </a:solidFill>
              <a:round/>
            </a:ln>
          </p:spPr>
          <p:txBody>
            <a:bodyPr/>
            <a:lstStyle/>
            <a:p>
              <a:endParaRPr lang="zh-CN" altLang="en-US"/>
            </a:p>
          </p:txBody>
        </p:sp>
        <p:sp>
          <p:nvSpPr>
            <p:cNvPr id="47156" name="Freeform 40"/>
            <p:cNvSpPr/>
            <p:nvPr/>
          </p:nvSpPr>
          <p:spPr bwMode="auto">
            <a:xfrm>
              <a:off x="4641728" y="2853271"/>
              <a:ext cx="184145" cy="225467"/>
            </a:xfrm>
            <a:custGeom>
              <a:avLst/>
              <a:gdLst>
                <a:gd name="T0" fmla="*/ 111265013 w 80"/>
                <a:gd name="T1" fmla="*/ 487555307 h 99"/>
                <a:gd name="T2" fmla="*/ 153652890 w 80"/>
                <a:gd name="T3" fmla="*/ 492741048 h 99"/>
                <a:gd name="T4" fmla="*/ 201337238 w 80"/>
                <a:gd name="T5" fmla="*/ 492741048 h 99"/>
                <a:gd name="T6" fmla="*/ 227828798 w 80"/>
                <a:gd name="T7" fmla="*/ 492741048 h 99"/>
                <a:gd name="T8" fmla="*/ 264917902 w 80"/>
                <a:gd name="T9" fmla="*/ 456434028 h 99"/>
                <a:gd name="T10" fmla="*/ 286110690 w 80"/>
                <a:gd name="T11" fmla="*/ 414941268 h 99"/>
                <a:gd name="T12" fmla="*/ 291409463 w 80"/>
                <a:gd name="T13" fmla="*/ 316391692 h 99"/>
                <a:gd name="T14" fmla="*/ 339093810 w 80"/>
                <a:gd name="T15" fmla="*/ 254151413 h 99"/>
                <a:gd name="T16" fmla="*/ 386778158 w 80"/>
                <a:gd name="T17" fmla="*/ 129668577 h 99"/>
                <a:gd name="T18" fmla="*/ 407973248 w 80"/>
                <a:gd name="T19" fmla="*/ 67428298 h 99"/>
                <a:gd name="T20" fmla="*/ 418568490 w 80"/>
                <a:gd name="T21" fmla="*/ 5185741 h 99"/>
                <a:gd name="T22" fmla="*/ 418568490 w 80"/>
                <a:gd name="T23" fmla="*/ 5185741 h 99"/>
                <a:gd name="T24" fmla="*/ 365585370 w 80"/>
                <a:gd name="T25" fmla="*/ 0 h 99"/>
                <a:gd name="T26" fmla="*/ 339093810 w 80"/>
                <a:gd name="T27" fmla="*/ 5185741 h 99"/>
                <a:gd name="T28" fmla="*/ 307303478 w 80"/>
                <a:gd name="T29" fmla="*/ 15559500 h 99"/>
                <a:gd name="T30" fmla="*/ 296708235 w 80"/>
                <a:gd name="T31" fmla="*/ 57054538 h 99"/>
                <a:gd name="T32" fmla="*/ 275513145 w 80"/>
                <a:gd name="T33" fmla="*/ 114109076 h 99"/>
                <a:gd name="T34" fmla="*/ 190739693 w 80"/>
                <a:gd name="T35" fmla="*/ 88175817 h 99"/>
                <a:gd name="T36" fmla="*/ 121862557 w 80"/>
                <a:gd name="T37" fmla="*/ 88175817 h 99"/>
                <a:gd name="T38" fmla="*/ 116563785 w 80"/>
                <a:gd name="T39" fmla="*/ 145228077 h 99"/>
                <a:gd name="T40" fmla="*/ 174845678 w 80"/>
                <a:gd name="T41" fmla="*/ 145228077 h 99"/>
                <a:gd name="T42" fmla="*/ 169546905 w 80"/>
                <a:gd name="T43" fmla="*/ 191908856 h 99"/>
                <a:gd name="T44" fmla="*/ 180144450 w 80"/>
                <a:gd name="T45" fmla="*/ 238589635 h 99"/>
                <a:gd name="T46" fmla="*/ 196038465 w 80"/>
                <a:gd name="T47" fmla="*/ 300832192 h 99"/>
                <a:gd name="T48" fmla="*/ 174845678 w 80"/>
                <a:gd name="T49" fmla="*/ 373446230 h 99"/>
                <a:gd name="T50" fmla="*/ 132457800 w 80"/>
                <a:gd name="T51" fmla="*/ 363072471 h 99"/>
                <a:gd name="T52" fmla="*/ 95370997 w 80"/>
                <a:gd name="T53" fmla="*/ 326765451 h 99"/>
                <a:gd name="T54" fmla="*/ 74175908 w 80"/>
                <a:gd name="T55" fmla="*/ 357886730 h 99"/>
                <a:gd name="T56" fmla="*/ 37089105 w 80"/>
                <a:gd name="T57" fmla="*/ 383819990 h 99"/>
                <a:gd name="T58" fmla="*/ 26491560 w 80"/>
                <a:gd name="T59" fmla="*/ 430500768 h 99"/>
                <a:gd name="T60" fmla="*/ 0 w 80"/>
                <a:gd name="T61" fmla="*/ 451248287 h 99"/>
                <a:gd name="T62" fmla="*/ 5298772 w 80"/>
                <a:gd name="T63" fmla="*/ 456434028 h 99"/>
                <a:gd name="T64" fmla="*/ 58281893 w 80"/>
                <a:gd name="T65" fmla="*/ 513488567 h 99"/>
                <a:gd name="T66" fmla="*/ 111265013 w 80"/>
                <a:gd name="T67" fmla="*/ 48755530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262626"/>
            </a:solidFill>
            <a:ln w="3175" cap="flat" cmpd="sng">
              <a:solidFill>
                <a:srgbClr val="FFFFFF"/>
              </a:solidFill>
              <a:round/>
            </a:ln>
          </p:spPr>
          <p:txBody>
            <a:bodyPr/>
            <a:lstStyle/>
            <a:p>
              <a:endParaRPr lang="zh-CN" altLang="en-US"/>
            </a:p>
          </p:txBody>
        </p:sp>
        <p:sp>
          <p:nvSpPr>
            <p:cNvPr id="47157" name="Freeform 41"/>
            <p:cNvSpPr/>
            <p:nvPr/>
          </p:nvSpPr>
          <p:spPr bwMode="auto">
            <a:xfrm>
              <a:off x="4902072" y="2332473"/>
              <a:ext cx="427026" cy="527149"/>
            </a:xfrm>
            <a:custGeom>
              <a:avLst/>
              <a:gdLst>
                <a:gd name="T0" fmla="*/ 735265698 w 187"/>
                <a:gd name="T1" fmla="*/ 67698711 h 231"/>
                <a:gd name="T2" fmla="*/ 667475891 w 187"/>
                <a:gd name="T3" fmla="*/ 78113897 h 231"/>
                <a:gd name="T4" fmla="*/ 563183354 w 187"/>
                <a:gd name="T5" fmla="*/ 67698711 h 231"/>
                <a:gd name="T6" fmla="*/ 187727024 w 187"/>
                <a:gd name="T7" fmla="*/ 78113897 h 231"/>
                <a:gd name="T8" fmla="*/ 130366242 w 187"/>
                <a:gd name="T9" fmla="*/ 203098415 h 231"/>
                <a:gd name="T10" fmla="*/ 125150588 w 187"/>
                <a:gd name="T11" fmla="*/ 458275043 h 231"/>
                <a:gd name="T12" fmla="*/ 52147410 w 187"/>
                <a:gd name="T13" fmla="*/ 525973754 h 231"/>
                <a:gd name="T14" fmla="*/ 20858051 w 187"/>
                <a:gd name="T15" fmla="*/ 609297527 h 231"/>
                <a:gd name="T16" fmla="*/ 41716101 w 187"/>
                <a:gd name="T17" fmla="*/ 687411424 h 231"/>
                <a:gd name="T18" fmla="*/ 62576436 w 187"/>
                <a:gd name="T19" fmla="*/ 749902542 h 231"/>
                <a:gd name="T20" fmla="*/ 109508192 w 187"/>
                <a:gd name="T21" fmla="*/ 859264280 h 231"/>
                <a:gd name="T22" fmla="*/ 125150588 w 187"/>
                <a:gd name="T23" fmla="*/ 885302246 h 231"/>
                <a:gd name="T24" fmla="*/ 182513653 w 187"/>
                <a:gd name="T25" fmla="*/ 921755398 h 231"/>
                <a:gd name="T26" fmla="*/ 245087805 w 187"/>
                <a:gd name="T27" fmla="*/ 989456391 h 231"/>
                <a:gd name="T28" fmla="*/ 307664241 w 187"/>
                <a:gd name="T29" fmla="*/ 1062362695 h 231"/>
                <a:gd name="T30" fmla="*/ 333737946 w 187"/>
                <a:gd name="T31" fmla="*/ 1109231033 h 231"/>
                <a:gd name="T32" fmla="*/ 396314381 w 187"/>
                <a:gd name="T33" fmla="*/ 1140478874 h 231"/>
                <a:gd name="T34" fmla="*/ 458888534 w 187"/>
                <a:gd name="T35" fmla="*/ 1135271281 h 231"/>
                <a:gd name="T36" fmla="*/ 568396725 w 187"/>
                <a:gd name="T37" fmla="*/ 1182139620 h 231"/>
                <a:gd name="T38" fmla="*/ 646617841 w 187"/>
                <a:gd name="T39" fmla="*/ 1176932026 h 231"/>
                <a:gd name="T40" fmla="*/ 703978622 w 187"/>
                <a:gd name="T41" fmla="*/ 1156101654 h 231"/>
                <a:gd name="T42" fmla="*/ 761339403 w 187"/>
                <a:gd name="T43" fmla="*/ 1114438627 h 231"/>
                <a:gd name="T44" fmla="*/ 808271159 w 187"/>
                <a:gd name="T45" fmla="*/ 1130063688 h 231"/>
                <a:gd name="T46" fmla="*/ 756123749 w 187"/>
                <a:gd name="T47" fmla="*/ 1031117136 h 231"/>
                <a:gd name="T48" fmla="*/ 651831212 w 187"/>
                <a:gd name="T49" fmla="*/ 937378177 h 231"/>
                <a:gd name="T50" fmla="*/ 709191993 w 187"/>
                <a:gd name="T51" fmla="*/ 895717432 h 231"/>
                <a:gd name="T52" fmla="*/ 735265698 w 187"/>
                <a:gd name="T53" fmla="*/ 775942790 h 231"/>
                <a:gd name="T54" fmla="*/ 776984083 w 187"/>
                <a:gd name="T55" fmla="*/ 692619017 h 231"/>
                <a:gd name="T56" fmla="*/ 839558235 w 187"/>
                <a:gd name="T57" fmla="*/ 619712713 h 231"/>
                <a:gd name="T58" fmla="*/ 865631940 w 187"/>
                <a:gd name="T59" fmla="*/ 468690230 h 231"/>
                <a:gd name="T60" fmla="*/ 917779351 w 187"/>
                <a:gd name="T61" fmla="*/ 380158864 h 231"/>
                <a:gd name="T62" fmla="*/ 938637401 w 187"/>
                <a:gd name="T63" fmla="*/ 296837374 h 231"/>
                <a:gd name="T64" fmla="*/ 891705646 w 187"/>
                <a:gd name="T65" fmla="*/ 104154145 h 231"/>
                <a:gd name="T66" fmla="*/ 808271159 w 187"/>
                <a:gd name="T67" fmla="*/ 0 h 231"/>
                <a:gd name="T68" fmla="*/ 771768429 w 187"/>
                <a:gd name="T69" fmla="*/ 26037966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262626"/>
            </a:solidFill>
            <a:ln w="3175" cap="flat" cmpd="sng">
              <a:solidFill>
                <a:srgbClr val="FFFFFF"/>
              </a:solidFill>
              <a:round/>
            </a:ln>
          </p:spPr>
          <p:txBody>
            <a:bodyPr/>
            <a:lstStyle/>
            <a:p>
              <a:endParaRPr lang="zh-CN" altLang="en-US"/>
            </a:p>
          </p:txBody>
        </p:sp>
        <p:sp>
          <p:nvSpPr>
            <p:cNvPr id="47158" name="Freeform 42"/>
            <p:cNvSpPr/>
            <p:nvPr/>
          </p:nvSpPr>
          <p:spPr bwMode="auto">
            <a:xfrm>
              <a:off x="5410058" y="2616690"/>
              <a:ext cx="49211" cy="50810"/>
            </a:xfrm>
            <a:custGeom>
              <a:avLst/>
              <a:gdLst>
                <a:gd name="T0" fmla="*/ 40028675 w 22"/>
                <a:gd name="T1" fmla="*/ 17563323 h 21"/>
                <a:gd name="T2" fmla="*/ 15011592 w 22"/>
                <a:gd name="T3" fmla="*/ 58540379 h 21"/>
                <a:gd name="T4" fmla="*/ 10007728 w 22"/>
                <a:gd name="T5" fmla="*/ 117080757 h 21"/>
                <a:gd name="T6" fmla="*/ 45032539 w 22"/>
                <a:gd name="T7" fmla="*/ 111227929 h 21"/>
                <a:gd name="T8" fmla="*/ 70049622 w 22"/>
                <a:gd name="T9" fmla="*/ 122936005 h 21"/>
                <a:gd name="T10" fmla="*/ 95066705 w 22"/>
                <a:gd name="T11" fmla="*/ 93664606 h 21"/>
                <a:gd name="T12" fmla="*/ 65045758 w 22"/>
                <a:gd name="T13" fmla="*/ 76103702 h 21"/>
                <a:gd name="T14" fmla="*/ 95066705 w 22"/>
                <a:gd name="T15" fmla="*/ 46832303 h 21"/>
                <a:gd name="T16" fmla="*/ 90065077 w 22"/>
                <a:gd name="T17" fmla="*/ 5855248 h 21"/>
                <a:gd name="T18" fmla="*/ 85061214 w 22"/>
                <a:gd name="T19" fmla="*/ 0 h 21"/>
                <a:gd name="T20" fmla="*/ 70049622 w 22"/>
                <a:gd name="T21" fmla="*/ 11708076 h 21"/>
                <a:gd name="T22" fmla="*/ 40028675 w 22"/>
                <a:gd name="T23" fmla="*/ 17563323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262626"/>
            </a:solidFill>
            <a:ln w="3175" cap="flat" cmpd="sng">
              <a:solidFill>
                <a:srgbClr val="FFFFFF"/>
              </a:solidFill>
              <a:round/>
            </a:ln>
          </p:spPr>
          <p:txBody>
            <a:bodyPr/>
            <a:lstStyle/>
            <a:p>
              <a:endParaRPr lang="zh-CN" altLang="en-US"/>
            </a:p>
          </p:txBody>
        </p:sp>
        <p:sp>
          <p:nvSpPr>
            <p:cNvPr id="47159" name="Freeform 43"/>
            <p:cNvSpPr/>
            <p:nvPr/>
          </p:nvSpPr>
          <p:spPr bwMode="auto">
            <a:xfrm>
              <a:off x="5273537" y="2476963"/>
              <a:ext cx="173032" cy="147665"/>
            </a:xfrm>
            <a:custGeom>
              <a:avLst/>
              <a:gdLst>
                <a:gd name="T0" fmla="*/ 70695931 w 77"/>
                <a:gd name="T1" fmla="*/ 51610053 h 65"/>
                <a:gd name="T2" fmla="*/ 40397354 w 77"/>
                <a:gd name="T3" fmla="*/ 82574268 h 65"/>
                <a:gd name="T4" fmla="*/ 20199801 w 77"/>
                <a:gd name="T5" fmla="*/ 139345781 h 65"/>
                <a:gd name="T6" fmla="*/ 15150412 w 77"/>
                <a:gd name="T7" fmla="*/ 221920049 h 65"/>
                <a:gd name="T8" fmla="*/ 65646543 w 77"/>
                <a:gd name="T9" fmla="*/ 221920049 h 65"/>
                <a:gd name="T10" fmla="*/ 80796955 w 77"/>
                <a:gd name="T11" fmla="*/ 206437942 h 65"/>
                <a:gd name="T12" fmla="*/ 106046144 w 77"/>
                <a:gd name="T13" fmla="*/ 196115022 h 65"/>
                <a:gd name="T14" fmla="*/ 141394110 w 77"/>
                <a:gd name="T15" fmla="*/ 211599401 h 65"/>
                <a:gd name="T16" fmla="*/ 166643299 w 77"/>
                <a:gd name="T17" fmla="*/ 211599401 h 65"/>
                <a:gd name="T18" fmla="*/ 227240454 w 77"/>
                <a:gd name="T19" fmla="*/ 211599401 h 65"/>
                <a:gd name="T20" fmla="*/ 343383128 w 77"/>
                <a:gd name="T21" fmla="*/ 330299344 h 65"/>
                <a:gd name="T22" fmla="*/ 343383128 w 77"/>
                <a:gd name="T23" fmla="*/ 335460803 h 65"/>
                <a:gd name="T24" fmla="*/ 373681705 w 77"/>
                <a:gd name="T25" fmla="*/ 330299344 h 65"/>
                <a:gd name="T26" fmla="*/ 388832117 w 77"/>
                <a:gd name="T27" fmla="*/ 319978696 h 65"/>
                <a:gd name="T28" fmla="*/ 328234962 w 77"/>
                <a:gd name="T29" fmla="*/ 252886535 h 65"/>
                <a:gd name="T30" fmla="*/ 237339230 w 77"/>
                <a:gd name="T31" fmla="*/ 185794375 h 65"/>
                <a:gd name="T32" fmla="*/ 201991265 w 77"/>
                <a:gd name="T33" fmla="*/ 149666429 h 65"/>
                <a:gd name="T34" fmla="*/ 156542275 w 77"/>
                <a:gd name="T35" fmla="*/ 67092161 h 65"/>
                <a:gd name="T36" fmla="*/ 126243698 w 77"/>
                <a:gd name="T37" fmla="*/ 0 h 65"/>
                <a:gd name="T38" fmla="*/ 70695931 w 77"/>
                <a:gd name="T39" fmla="*/ 51610053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262626"/>
            </a:solidFill>
            <a:ln w="3175" cap="flat" cmpd="sng">
              <a:solidFill>
                <a:srgbClr val="FFFFFF"/>
              </a:solidFill>
              <a:round/>
            </a:ln>
          </p:spPr>
          <p:txBody>
            <a:bodyPr/>
            <a:lstStyle/>
            <a:p>
              <a:endParaRPr lang="zh-CN" altLang="en-US"/>
            </a:p>
          </p:txBody>
        </p:sp>
        <p:sp>
          <p:nvSpPr>
            <p:cNvPr id="47160" name="Freeform 44"/>
            <p:cNvSpPr/>
            <p:nvPr/>
          </p:nvSpPr>
          <p:spPr bwMode="auto">
            <a:xfrm>
              <a:off x="5183051" y="2557941"/>
              <a:ext cx="387340" cy="301681"/>
            </a:xfrm>
            <a:custGeom>
              <a:avLst/>
              <a:gdLst>
                <a:gd name="T0" fmla="*/ 62297943 w 170"/>
                <a:gd name="T1" fmla="*/ 454429861 h 132"/>
                <a:gd name="T2" fmla="*/ 114210617 w 170"/>
                <a:gd name="T3" fmla="*/ 517110945 h 132"/>
                <a:gd name="T4" fmla="*/ 166125569 w 170"/>
                <a:gd name="T5" fmla="*/ 564120615 h 132"/>
                <a:gd name="T6" fmla="*/ 166125569 w 170"/>
                <a:gd name="T7" fmla="*/ 616354852 h 132"/>
                <a:gd name="T8" fmla="*/ 186891550 w 170"/>
                <a:gd name="T9" fmla="*/ 621577133 h 132"/>
                <a:gd name="T10" fmla="*/ 243996858 w 170"/>
                <a:gd name="T11" fmla="*/ 637246261 h 132"/>
                <a:gd name="T12" fmla="*/ 311485157 w 170"/>
                <a:gd name="T13" fmla="*/ 673811370 h 132"/>
                <a:gd name="T14" fmla="*/ 378973456 w 170"/>
                <a:gd name="T15" fmla="*/ 684258217 h 132"/>
                <a:gd name="T16" fmla="*/ 420505418 w 170"/>
                <a:gd name="T17" fmla="*/ 652917675 h 132"/>
                <a:gd name="T18" fmla="*/ 472420370 w 170"/>
                <a:gd name="T19" fmla="*/ 642470828 h 132"/>
                <a:gd name="T20" fmla="*/ 498376707 w 170"/>
                <a:gd name="T21" fmla="*/ 658139956 h 132"/>
                <a:gd name="T22" fmla="*/ 529525679 w 170"/>
                <a:gd name="T23" fmla="*/ 647693109 h 132"/>
                <a:gd name="T24" fmla="*/ 576247996 w 170"/>
                <a:gd name="T25" fmla="*/ 642470828 h 132"/>
                <a:gd name="T26" fmla="*/ 654119286 w 170"/>
                <a:gd name="T27" fmla="*/ 600683438 h 132"/>
                <a:gd name="T28" fmla="*/ 716417229 w 170"/>
                <a:gd name="T29" fmla="*/ 590236591 h 132"/>
                <a:gd name="T30" fmla="*/ 872159807 w 170"/>
                <a:gd name="T31" fmla="*/ 433536166 h 132"/>
                <a:gd name="T32" fmla="*/ 851393826 w 170"/>
                <a:gd name="T33" fmla="*/ 417867038 h 132"/>
                <a:gd name="T34" fmla="*/ 773522537 w 170"/>
                <a:gd name="T35" fmla="*/ 402197910 h 132"/>
                <a:gd name="T36" fmla="*/ 654119286 w 170"/>
                <a:gd name="T37" fmla="*/ 360410520 h 132"/>
                <a:gd name="T38" fmla="*/ 612589602 w 170"/>
                <a:gd name="T39" fmla="*/ 323847697 h 132"/>
                <a:gd name="T40" fmla="*/ 576247996 w 170"/>
                <a:gd name="T41" fmla="*/ 271613460 h 132"/>
                <a:gd name="T42" fmla="*/ 586630987 w 170"/>
                <a:gd name="T43" fmla="*/ 245497485 h 132"/>
                <a:gd name="T44" fmla="*/ 560674650 w 170"/>
                <a:gd name="T45" fmla="*/ 235050637 h 132"/>
                <a:gd name="T46" fmla="*/ 524335323 w 170"/>
                <a:gd name="T47" fmla="*/ 240272918 h 132"/>
                <a:gd name="T48" fmla="*/ 529525679 w 170"/>
                <a:gd name="T49" fmla="*/ 188040967 h 132"/>
                <a:gd name="T50" fmla="*/ 555482016 w 170"/>
                <a:gd name="T51" fmla="*/ 146253578 h 132"/>
                <a:gd name="T52" fmla="*/ 436081043 w 170"/>
                <a:gd name="T53" fmla="*/ 26115976 h 132"/>
                <a:gd name="T54" fmla="*/ 373783100 w 170"/>
                <a:gd name="T55" fmla="*/ 26115976 h 132"/>
                <a:gd name="T56" fmla="*/ 347826763 w 170"/>
                <a:gd name="T57" fmla="*/ 26115976 h 132"/>
                <a:gd name="T58" fmla="*/ 311485157 w 170"/>
                <a:gd name="T59" fmla="*/ 10446847 h 132"/>
                <a:gd name="T60" fmla="*/ 285528820 w 170"/>
                <a:gd name="T61" fmla="*/ 20893695 h 132"/>
                <a:gd name="T62" fmla="*/ 269953195 w 170"/>
                <a:gd name="T63" fmla="*/ 36562823 h 132"/>
                <a:gd name="T64" fmla="*/ 218040521 w 170"/>
                <a:gd name="T65" fmla="*/ 36562823 h 132"/>
                <a:gd name="T66" fmla="*/ 218040521 w 170"/>
                <a:gd name="T67" fmla="*/ 36562823 h 132"/>
                <a:gd name="T68" fmla="*/ 197274540 w 170"/>
                <a:gd name="T69" fmla="*/ 104466188 h 132"/>
                <a:gd name="T70" fmla="*/ 171318204 w 170"/>
                <a:gd name="T71" fmla="*/ 135806730 h 132"/>
                <a:gd name="T72" fmla="*/ 134976598 w 170"/>
                <a:gd name="T73" fmla="*/ 177594120 h 132"/>
                <a:gd name="T74" fmla="*/ 119403251 w 170"/>
                <a:gd name="T75" fmla="*/ 235050637 h 132"/>
                <a:gd name="T76" fmla="*/ 93444636 w 170"/>
                <a:gd name="T77" fmla="*/ 261166613 h 132"/>
                <a:gd name="T78" fmla="*/ 72680933 w 170"/>
                <a:gd name="T79" fmla="*/ 313400850 h 132"/>
                <a:gd name="T80" fmla="*/ 67488299 w 170"/>
                <a:gd name="T81" fmla="*/ 381304215 h 132"/>
                <a:gd name="T82" fmla="*/ 20765981 w 170"/>
                <a:gd name="T83" fmla="*/ 391751062 h 132"/>
                <a:gd name="T84" fmla="*/ 10382990 w 170"/>
                <a:gd name="T85" fmla="*/ 423089319 h 132"/>
                <a:gd name="T86" fmla="*/ 62297943 w 170"/>
                <a:gd name="T87" fmla="*/ 454429861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262626"/>
            </a:solidFill>
            <a:ln w="3175" cap="flat" cmpd="sng">
              <a:solidFill>
                <a:srgbClr val="FFFFFF"/>
              </a:solidFill>
              <a:round/>
            </a:ln>
          </p:spPr>
          <p:txBody>
            <a:bodyPr/>
            <a:lstStyle/>
            <a:p>
              <a:endParaRPr lang="zh-CN" altLang="en-US"/>
            </a:p>
          </p:txBody>
        </p:sp>
        <p:sp>
          <p:nvSpPr>
            <p:cNvPr id="47161" name="Freeform 45"/>
            <p:cNvSpPr/>
            <p:nvPr/>
          </p:nvSpPr>
          <p:spPr bwMode="auto">
            <a:xfrm>
              <a:off x="5244963" y="2008563"/>
              <a:ext cx="39686" cy="47634"/>
            </a:xfrm>
            <a:custGeom>
              <a:avLst/>
              <a:gdLst>
                <a:gd name="T0" fmla="*/ 76297502 w 17"/>
                <a:gd name="T1" fmla="*/ 46307053 h 21"/>
                <a:gd name="T2" fmla="*/ 43598573 w 17"/>
                <a:gd name="T3" fmla="*/ 0 h 21"/>
                <a:gd name="T4" fmla="*/ 43598573 w 17"/>
                <a:gd name="T5" fmla="*/ 10291212 h 21"/>
                <a:gd name="T6" fmla="*/ 0 w 17"/>
                <a:gd name="T7" fmla="*/ 92611837 h 21"/>
                <a:gd name="T8" fmla="*/ 27247941 w 17"/>
                <a:gd name="T9" fmla="*/ 108047522 h 21"/>
                <a:gd name="T10" fmla="*/ 76297502 w 17"/>
                <a:gd name="T11" fmla="*/ 46307053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262626"/>
            </a:solidFill>
            <a:ln w="3175" cap="flat" cmpd="sng">
              <a:solidFill>
                <a:srgbClr val="FFFFFF"/>
              </a:solidFill>
              <a:round/>
            </a:ln>
          </p:spPr>
          <p:txBody>
            <a:bodyPr/>
            <a:lstStyle/>
            <a:p>
              <a:endParaRPr lang="zh-CN" altLang="en-US"/>
            </a:p>
          </p:txBody>
        </p:sp>
        <p:sp>
          <p:nvSpPr>
            <p:cNvPr id="47162" name="Freeform 46"/>
            <p:cNvSpPr/>
            <p:nvPr/>
          </p:nvSpPr>
          <p:spPr bwMode="auto">
            <a:xfrm>
              <a:off x="5256074" y="1935524"/>
              <a:ext cx="177795" cy="141314"/>
            </a:xfrm>
            <a:custGeom>
              <a:avLst/>
              <a:gdLst>
                <a:gd name="T0" fmla="*/ 46762364 w 78"/>
                <a:gd name="T1" fmla="*/ 212996666 h 62"/>
                <a:gd name="T2" fmla="*/ 0 w 78"/>
                <a:gd name="T3" fmla="*/ 275336653 h 62"/>
                <a:gd name="T4" fmla="*/ 5194805 w 78"/>
                <a:gd name="T5" fmla="*/ 275336653 h 62"/>
                <a:gd name="T6" fmla="*/ 10391890 w 78"/>
                <a:gd name="T7" fmla="*/ 296116649 h 62"/>
                <a:gd name="T8" fmla="*/ 62349059 w 78"/>
                <a:gd name="T9" fmla="*/ 322091074 h 62"/>
                <a:gd name="T10" fmla="*/ 119503314 w 78"/>
                <a:gd name="T11" fmla="*/ 290919941 h 62"/>
                <a:gd name="T12" fmla="*/ 316942382 w 78"/>
                <a:gd name="T13" fmla="*/ 192216670 h 62"/>
                <a:gd name="T14" fmla="*/ 332529077 w 78"/>
                <a:gd name="T15" fmla="*/ 155851108 h 62"/>
                <a:gd name="T16" fmla="*/ 337726161 w 78"/>
                <a:gd name="T17" fmla="*/ 109094408 h 62"/>
                <a:gd name="T18" fmla="*/ 332529077 w 78"/>
                <a:gd name="T19" fmla="*/ 62339987 h 62"/>
                <a:gd name="T20" fmla="*/ 368899551 w 78"/>
                <a:gd name="T21" fmla="*/ 36365562 h 62"/>
                <a:gd name="T22" fmla="*/ 405270026 w 78"/>
                <a:gd name="T23" fmla="*/ 10391138 h 62"/>
                <a:gd name="T24" fmla="*/ 379291441 w 78"/>
                <a:gd name="T25" fmla="*/ 0 h 62"/>
                <a:gd name="T26" fmla="*/ 316942382 w 78"/>
                <a:gd name="T27" fmla="*/ 10391138 h 62"/>
                <a:gd name="T28" fmla="*/ 239004348 w 78"/>
                <a:gd name="T29" fmla="*/ 36365562 h 62"/>
                <a:gd name="T30" fmla="*/ 171460483 w 78"/>
                <a:gd name="T31" fmla="*/ 31171133 h 62"/>
                <a:gd name="T32" fmla="*/ 135090009 w 78"/>
                <a:gd name="T33" fmla="*/ 41559992 h 62"/>
                <a:gd name="T34" fmla="*/ 83132839 w 78"/>
                <a:gd name="T35" fmla="*/ 41559992 h 62"/>
                <a:gd name="T36" fmla="*/ 57154254 w 78"/>
                <a:gd name="T37" fmla="*/ 51951129 h 62"/>
                <a:gd name="T38" fmla="*/ 20783780 w 78"/>
                <a:gd name="T39" fmla="*/ 93511121 h 62"/>
                <a:gd name="T40" fmla="*/ 20783780 w 78"/>
                <a:gd name="T41" fmla="*/ 124679975 h 62"/>
                <a:gd name="T42" fmla="*/ 15586695 w 78"/>
                <a:gd name="T43" fmla="*/ 166239966 h 62"/>
                <a:gd name="T44" fmla="*/ 46762364 w 78"/>
                <a:gd name="T45" fmla="*/ 212996666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262626"/>
            </a:solidFill>
            <a:ln w="3175" cap="flat" cmpd="sng">
              <a:solidFill>
                <a:srgbClr val="FFFFFF"/>
              </a:solidFill>
              <a:round/>
            </a:ln>
          </p:spPr>
          <p:txBody>
            <a:bodyPr/>
            <a:lstStyle/>
            <a:p>
              <a:endParaRPr lang="zh-CN" altLang="en-US"/>
            </a:p>
          </p:txBody>
        </p:sp>
        <p:sp>
          <p:nvSpPr>
            <p:cNvPr id="47163" name="Freeform 47"/>
            <p:cNvSpPr/>
            <p:nvPr/>
          </p:nvSpPr>
          <p:spPr bwMode="auto">
            <a:xfrm>
              <a:off x="7573764" y="1906944"/>
              <a:ext cx="96835" cy="120673"/>
            </a:xfrm>
            <a:custGeom>
              <a:avLst/>
              <a:gdLst>
                <a:gd name="T0" fmla="*/ 50714516 w 43"/>
                <a:gd name="T1" fmla="*/ 20735264 h 53"/>
                <a:gd name="T2" fmla="*/ 20285807 w 43"/>
                <a:gd name="T3" fmla="*/ 46657191 h 53"/>
                <a:gd name="T4" fmla="*/ 35500161 w 43"/>
                <a:gd name="T5" fmla="*/ 77761226 h 53"/>
                <a:gd name="T6" fmla="*/ 35500161 w 43"/>
                <a:gd name="T7" fmla="*/ 103680875 h 53"/>
                <a:gd name="T8" fmla="*/ 30428710 w 43"/>
                <a:gd name="T9" fmla="*/ 155520175 h 53"/>
                <a:gd name="T10" fmla="*/ 15214355 w 43"/>
                <a:gd name="T11" fmla="*/ 228097015 h 53"/>
                <a:gd name="T12" fmla="*/ 20285807 w 43"/>
                <a:gd name="T13" fmla="*/ 264385436 h 53"/>
                <a:gd name="T14" fmla="*/ 131855490 w 43"/>
                <a:gd name="T15" fmla="*/ 228097015 h 53"/>
                <a:gd name="T16" fmla="*/ 187641458 w 43"/>
                <a:gd name="T17" fmla="*/ 207361751 h 53"/>
                <a:gd name="T18" fmla="*/ 207927265 w 43"/>
                <a:gd name="T19" fmla="*/ 181442101 h 53"/>
                <a:gd name="T20" fmla="*/ 192712910 w 43"/>
                <a:gd name="T21" fmla="*/ 98496490 h 53"/>
                <a:gd name="T22" fmla="*/ 136926942 w 43"/>
                <a:gd name="T23" fmla="*/ 0 h 53"/>
                <a:gd name="T24" fmla="*/ 106500484 w 43"/>
                <a:gd name="T25" fmla="*/ 10368771 h 53"/>
                <a:gd name="T26" fmla="*/ 50714516 w 43"/>
                <a:gd name="T27" fmla="*/ 20735264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262626"/>
            </a:solidFill>
            <a:ln w="3175" cap="flat" cmpd="sng">
              <a:solidFill>
                <a:srgbClr val="FFFFFF"/>
              </a:solidFill>
              <a:round/>
            </a:ln>
          </p:spPr>
          <p:txBody>
            <a:bodyPr/>
            <a:lstStyle/>
            <a:p>
              <a:endParaRPr lang="zh-CN" altLang="en-US"/>
            </a:p>
          </p:txBody>
        </p:sp>
        <p:sp>
          <p:nvSpPr>
            <p:cNvPr id="47164" name="Freeform 48"/>
            <p:cNvSpPr/>
            <p:nvPr/>
          </p:nvSpPr>
          <p:spPr bwMode="auto">
            <a:xfrm>
              <a:off x="6605414" y="2248321"/>
              <a:ext cx="114297" cy="152429"/>
            </a:xfrm>
            <a:custGeom>
              <a:avLst/>
              <a:gdLst>
                <a:gd name="T0" fmla="*/ 261276084 w 50"/>
                <a:gd name="T1" fmla="*/ 289849431 h 67"/>
                <a:gd name="T2" fmla="*/ 240373449 w 50"/>
                <a:gd name="T3" fmla="*/ 175980418 h 67"/>
                <a:gd name="T4" fmla="*/ 193344805 w 50"/>
                <a:gd name="T5" fmla="*/ 222564540 h 67"/>
                <a:gd name="T6" fmla="*/ 198570464 w 50"/>
                <a:gd name="T7" fmla="*/ 160453136 h 67"/>
                <a:gd name="T8" fmla="*/ 245599108 w 50"/>
                <a:gd name="T9" fmla="*/ 98341731 h 67"/>
                <a:gd name="T10" fmla="*/ 203796123 w 50"/>
                <a:gd name="T11" fmla="*/ 87990209 h 67"/>
                <a:gd name="T12" fmla="*/ 135862558 w 50"/>
                <a:gd name="T13" fmla="*/ 87990209 h 67"/>
                <a:gd name="T14" fmla="*/ 109736550 w 50"/>
                <a:gd name="T15" fmla="*/ 62111405 h 67"/>
                <a:gd name="T16" fmla="*/ 67931279 w 50"/>
                <a:gd name="T17" fmla="*/ 31054565 h 67"/>
                <a:gd name="T18" fmla="*/ 20902635 w 50"/>
                <a:gd name="T19" fmla="*/ 31054565 h 67"/>
                <a:gd name="T20" fmla="*/ 57479961 w 50"/>
                <a:gd name="T21" fmla="*/ 77638687 h 67"/>
                <a:gd name="T22" fmla="*/ 26128294 w 50"/>
                <a:gd name="T23" fmla="*/ 103517491 h 67"/>
                <a:gd name="T24" fmla="*/ 41805271 w 50"/>
                <a:gd name="T25" fmla="*/ 191507700 h 67"/>
                <a:gd name="T26" fmla="*/ 62705620 w 50"/>
                <a:gd name="T27" fmla="*/ 295025192 h 67"/>
                <a:gd name="T28" fmla="*/ 99285232 w 50"/>
                <a:gd name="T29" fmla="*/ 284673670 h 67"/>
                <a:gd name="T30" fmla="*/ 146313876 w 50"/>
                <a:gd name="T31" fmla="*/ 263970627 h 67"/>
                <a:gd name="T32" fmla="*/ 182893488 w 50"/>
                <a:gd name="T33" fmla="*/ 238091823 h 67"/>
                <a:gd name="T34" fmla="*/ 214247441 w 50"/>
                <a:gd name="T35" fmla="*/ 315730510 h 67"/>
                <a:gd name="T36" fmla="*/ 224696472 w 50"/>
                <a:gd name="T37" fmla="*/ 346785075 h 67"/>
                <a:gd name="T38" fmla="*/ 245599108 w 50"/>
                <a:gd name="T39" fmla="*/ 326082032 h 67"/>
                <a:gd name="T40" fmla="*/ 261276084 w 50"/>
                <a:gd name="T41" fmla="*/ 28984943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262626"/>
            </a:solidFill>
            <a:ln w="3175" cap="flat" cmpd="sng">
              <a:solidFill>
                <a:srgbClr val="FFFFFF"/>
              </a:solidFill>
              <a:round/>
            </a:ln>
          </p:spPr>
          <p:txBody>
            <a:bodyPr/>
            <a:lstStyle/>
            <a:p>
              <a:endParaRPr lang="zh-CN" altLang="en-US"/>
            </a:p>
          </p:txBody>
        </p:sp>
        <p:sp>
          <p:nvSpPr>
            <p:cNvPr id="47165" name="Freeform 49"/>
            <p:cNvSpPr/>
            <p:nvPr/>
          </p:nvSpPr>
          <p:spPr bwMode="auto">
            <a:xfrm>
              <a:off x="6110127" y="1989509"/>
              <a:ext cx="719119" cy="758967"/>
            </a:xfrm>
            <a:custGeom>
              <a:avLst/>
              <a:gdLst>
                <a:gd name="T0" fmla="*/ 1157000832 w 315"/>
                <a:gd name="T1" fmla="*/ 695058321 h 332"/>
                <a:gd name="T2" fmla="*/ 1151788932 w 315"/>
                <a:gd name="T3" fmla="*/ 621893445 h 332"/>
                <a:gd name="T4" fmla="*/ 1240386675 w 315"/>
                <a:gd name="T5" fmla="*/ 653251127 h 332"/>
                <a:gd name="T6" fmla="*/ 1334198603 w 315"/>
                <a:gd name="T7" fmla="*/ 679380623 h 332"/>
                <a:gd name="T8" fmla="*/ 1328986702 w 315"/>
                <a:gd name="T9" fmla="*/ 752545499 h 332"/>
                <a:gd name="T10" fmla="*/ 1370679624 w 315"/>
                <a:gd name="T11" fmla="*/ 768223197 h 332"/>
                <a:gd name="T12" fmla="*/ 1401951027 w 315"/>
                <a:gd name="T13" fmla="*/ 877969368 h 332"/>
                <a:gd name="T14" fmla="*/ 1428008247 w 315"/>
                <a:gd name="T15" fmla="*/ 757771398 h 332"/>
                <a:gd name="T16" fmla="*/ 1495760671 w 315"/>
                <a:gd name="T17" fmla="*/ 684606522 h 332"/>
                <a:gd name="T18" fmla="*/ 1553089295 w 315"/>
                <a:gd name="T19" fmla="*/ 569634452 h 332"/>
                <a:gd name="T20" fmla="*/ 1626053619 w 315"/>
                <a:gd name="T21" fmla="*/ 548730855 h 332"/>
                <a:gd name="T22" fmla="*/ 1636477421 w 315"/>
                <a:gd name="T23" fmla="*/ 480791878 h 332"/>
                <a:gd name="T24" fmla="*/ 1579148797 w 315"/>
                <a:gd name="T25" fmla="*/ 423306986 h 332"/>
                <a:gd name="T26" fmla="*/ 1474915352 w 315"/>
                <a:gd name="T27" fmla="*/ 428532885 h 332"/>
                <a:gd name="T28" fmla="*/ 1401951027 w 315"/>
                <a:gd name="T29" fmla="*/ 486017778 h 332"/>
                <a:gd name="T30" fmla="*/ 1344622404 w 315"/>
                <a:gd name="T31" fmla="*/ 522601359 h 332"/>
                <a:gd name="T32" fmla="*/ 1292505681 w 315"/>
                <a:gd name="T33" fmla="*/ 580086251 h 332"/>
                <a:gd name="T34" fmla="*/ 1198693754 w 315"/>
                <a:gd name="T35" fmla="*/ 564408553 h 332"/>
                <a:gd name="T36" fmla="*/ 1162212733 w 315"/>
                <a:gd name="T37" fmla="*/ 496469576 h 332"/>
                <a:gd name="T38" fmla="*/ 1136153230 w 315"/>
                <a:gd name="T39" fmla="*/ 585312150 h 332"/>
                <a:gd name="T40" fmla="*/ 958955460 w 315"/>
                <a:gd name="T41" fmla="*/ 564408553 h 332"/>
                <a:gd name="T42" fmla="*/ 870355433 w 315"/>
                <a:gd name="T43" fmla="*/ 538279056 h 332"/>
                <a:gd name="T44" fmla="*/ 776545789 w 315"/>
                <a:gd name="T45" fmla="*/ 486017778 h 332"/>
                <a:gd name="T46" fmla="*/ 698369563 w 315"/>
                <a:gd name="T47" fmla="*/ 444210583 h 332"/>
                <a:gd name="T48" fmla="*/ 734850584 w 315"/>
                <a:gd name="T49" fmla="*/ 360593909 h 332"/>
                <a:gd name="T50" fmla="*/ 677521961 w 315"/>
                <a:gd name="T51" fmla="*/ 303109017 h 332"/>
                <a:gd name="T52" fmla="*/ 604557636 w 315"/>
                <a:gd name="T53" fmla="*/ 224718241 h 332"/>
                <a:gd name="T54" fmla="*/ 656676642 w 315"/>
                <a:gd name="T55" fmla="*/ 177685148 h 332"/>
                <a:gd name="T56" fmla="*/ 620193338 w 315"/>
                <a:gd name="T57" fmla="*/ 67938977 h 332"/>
                <a:gd name="T58" fmla="*/ 562864714 w 315"/>
                <a:gd name="T59" fmla="*/ 0 h 332"/>
                <a:gd name="T60" fmla="*/ 515959892 w 315"/>
                <a:gd name="T61" fmla="*/ 47033094 h 332"/>
                <a:gd name="T62" fmla="*/ 370031242 w 315"/>
                <a:gd name="T63" fmla="*/ 52258993 h 332"/>
                <a:gd name="T64" fmla="*/ 349183640 w 315"/>
                <a:gd name="T65" fmla="*/ 141101567 h 332"/>
                <a:gd name="T66" fmla="*/ 411724164 w 315"/>
                <a:gd name="T67" fmla="*/ 224718241 h 332"/>
                <a:gd name="T68" fmla="*/ 370031242 w 315"/>
                <a:gd name="T69" fmla="*/ 313560815 h 332"/>
                <a:gd name="T70" fmla="*/ 307490719 w 315"/>
                <a:gd name="T71" fmla="*/ 371045707 h 332"/>
                <a:gd name="T72" fmla="*/ 234526394 w 315"/>
                <a:gd name="T73" fmla="*/ 465114180 h 332"/>
                <a:gd name="T74" fmla="*/ 161562069 w 315"/>
                <a:gd name="T75" fmla="*/ 512147274 h 332"/>
                <a:gd name="T76" fmla="*/ 78176226 w 315"/>
                <a:gd name="T77" fmla="*/ 564408553 h 332"/>
                <a:gd name="T78" fmla="*/ 140716749 w 315"/>
                <a:gd name="T79" fmla="*/ 663702925 h 332"/>
                <a:gd name="T80" fmla="*/ 114657247 w 315"/>
                <a:gd name="T81" fmla="*/ 731639616 h 332"/>
                <a:gd name="T82" fmla="*/ 5211901 w 315"/>
                <a:gd name="T83" fmla="*/ 768223197 h 332"/>
                <a:gd name="T84" fmla="*/ 57328623 w 315"/>
                <a:gd name="T85" fmla="*/ 825708089 h 332"/>
                <a:gd name="T86" fmla="*/ 41692922 w 315"/>
                <a:gd name="T87" fmla="*/ 857063485 h 332"/>
                <a:gd name="T88" fmla="*/ 224102592 w 315"/>
                <a:gd name="T89" fmla="*/ 898872965 h 332"/>
                <a:gd name="T90" fmla="*/ 260585896 w 315"/>
                <a:gd name="T91" fmla="*/ 925002461 h 332"/>
                <a:gd name="T92" fmla="*/ 271009698 w 315"/>
                <a:gd name="T93" fmla="*/ 1081781726 h 332"/>
                <a:gd name="T94" fmla="*/ 354395541 w 315"/>
                <a:gd name="T95" fmla="*/ 1343083548 h 332"/>
                <a:gd name="T96" fmla="*/ 463843170 w 315"/>
                <a:gd name="T97" fmla="*/ 1620060782 h 332"/>
                <a:gd name="T98" fmla="*/ 578500416 w 315"/>
                <a:gd name="T99" fmla="*/ 1687999759 h 332"/>
                <a:gd name="T100" fmla="*/ 656676642 w 315"/>
                <a:gd name="T101" fmla="*/ 1593931286 h 332"/>
                <a:gd name="T102" fmla="*/ 687945762 w 315"/>
                <a:gd name="T103" fmla="*/ 1478959216 h 332"/>
                <a:gd name="T104" fmla="*/ 698369563 w 315"/>
                <a:gd name="T105" fmla="*/ 1306499967 h 332"/>
                <a:gd name="T106" fmla="*/ 781757689 w 315"/>
                <a:gd name="T107" fmla="*/ 1217659679 h 332"/>
                <a:gd name="T108" fmla="*/ 964167360 w 315"/>
                <a:gd name="T109" fmla="*/ 1050426330 h 332"/>
                <a:gd name="T110" fmla="*/ 1073612706 w 315"/>
                <a:gd name="T111" fmla="*/ 930228361 h 332"/>
                <a:gd name="T112" fmla="*/ 1193481853 w 315"/>
                <a:gd name="T113" fmla="*/ 888421166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262626"/>
            </a:solidFill>
            <a:ln w="3175" cap="flat" cmpd="sng">
              <a:solidFill>
                <a:srgbClr val="FFFFFF"/>
              </a:solidFill>
              <a:round/>
            </a:ln>
          </p:spPr>
          <p:txBody>
            <a:bodyPr/>
            <a:lstStyle/>
            <a:p>
              <a:endParaRPr lang="zh-CN" altLang="en-US"/>
            </a:p>
          </p:txBody>
        </p:sp>
        <p:sp>
          <p:nvSpPr>
            <p:cNvPr id="47166" name="Freeform 50"/>
            <p:cNvSpPr/>
            <p:nvPr/>
          </p:nvSpPr>
          <p:spPr bwMode="auto">
            <a:xfrm>
              <a:off x="6446668" y="1392498"/>
              <a:ext cx="809604" cy="349315"/>
            </a:xfrm>
            <a:custGeom>
              <a:avLst/>
              <a:gdLst>
                <a:gd name="T0" fmla="*/ 1711135683 w 355"/>
                <a:gd name="T1" fmla="*/ 338817285 h 153"/>
                <a:gd name="T2" fmla="*/ 1591512701 w 355"/>
                <a:gd name="T3" fmla="*/ 328392630 h 153"/>
                <a:gd name="T4" fmla="*/ 1601914402 w 355"/>
                <a:gd name="T5" fmla="*/ 271052458 h 153"/>
                <a:gd name="T6" fmla="*/ 1607116393 w 355"/>
                <a:gd name="T7" fmla="*/ 172013665 h 153"/>
                <a:gd name="T8" fmla="*/ 1487491131 w 355"/>
                <a:gd name="T9" fmla="*/ 156376682 h 153"/>
                <a:gd name="T10" fmla="*/ 1393873541 w 355"/>
                <a:gd name="T11" fmla="*/ 208502242 h 153"/>
                <a:gd name="T12" fmla="*/ 1237843466 w 355"/>
                <a:gd name="T13" fmla="*/ 224139225 h 153"/>
                <a:gd name="T14" fmla="*/ 1133821895 w 355"/>
                <a:gd name="T15" fmla="*/ 177228276 h 153"/>
                <a:gd name="T16" fmla="*/ 1040204306 w 355"/>
                <a:gd name="T17" fmla="*/ 145952026 h 153"/>
                <a:gd name="T18" fmla="*/ 930983024 w 355"/>
                <a:gd name="T19" fmla="*/ 140739698 h 153"/>
                <a:gd name="T20" fmla="*/ 837365435 w 355"/>
                <a:gd name="T21" fmla="*/ 145952026 h 153"/>
                <a:gd name="T22" fmla="*/ 795756351 w 355"/>
                <a:gd name="T23" fmla="*/ 67762544 h 153"/>
                <a:gd name="T24" fmla="*/ 691734780 w 355"/>
                <a:gd name="T25" fmla="*/ 31276250 h 153"/>
                <a:gd name="T26" fmla="*/ 613720882 w 355"/>
                <a:gd name="T27" fmla="*/ 5212328 h 153"/>
                <a:gd name="T28" fmla="*/ 561710097 w 355"/>
                <a:gd name="T29" fmla="*/ 46913233 h 153"/>
                <a:gd name="T30" fmla="*/ 556508106 w 355"/>
                <a:gd name="T31" fmla="*/ 125102715 h 153"/>
                <a:gd name="T32" fmla="*/ 509699312 w 355"/>
                <a:gd name="T33" fmla="*/ 182440603 h 153"/>
                <a:gd name="T34" fmla="*/ 421283713 w 355"/>
                <a:gd name="T35" fmla="*/ 172013665 h 153"/>
                <a:gd name="T36" fmla="*/ 353669236 w 355"/>
                <a:gd name="T37" fmla="*/ 119888104 h 153"/>
                <a:gd name="T38" fmla="*/ 228844263 w 355"/>
                <a:gd name="T39" fmla="*/ 114675777 h 153"/>
                <a:gd name="T40" fmla="*/ 150830365 w 355"/>
                <a:gd name="T41" fmla="*/ 156376682 h 153"/>
                <a:gd name="T42" fmla="*/ 52010785 w 355"/>
                <a:gd name="T43" fmla="*/ 208502242 h 153"/>
                <a:gd name="T44" fmla="*/ 0 w 355"/>
                <a:gd name="T45" fmla="*/ 229353836 h 153"/>
                <a:gd name="T46" fmla="*/ 46808795 w 355"/>
                <a:gd name="T47" fmla="*/ 286691725 h 153"/>
                <a:gd name="T48" fmla="*/ 150830365 w 355"/>
                <a:gd name="T49" fmla="*/ 359666596 h 153"/>
                <a:gd name="T50" fmla="*/ 176835758 w 355"/>
                <a:gd name="T51" fmla="*/ 458705390 h 153"/>
                <a:gd name="T52" fmla="*/ 296458740 w 355"/>
                <a:gd name="T53" fmla="*/ 542107200 h 153"/>
                <a:gd name="T54" fmla="*/ 374472638 w 355"/>
                <a:gd name="T55" fmla="*/ 594232760 h 153"/>
                <a:gd name="T56" fmla="*/ 457690807 w 355"/>
                <a:gd name="T57" fmla="*/ 703696209 h 153"/>
                <a:gd name="T58" fmla="*/ 670931378 w 355"/>
                <a:gd name="T59" fmla="*/ 714120865 h 153"/>
                <a:gd name="T60" fmla="*/ 842565145 w 355"/>
                <a:gd name="T61" fmla="*/ 755821770 h 153"/>
                <a:gd name="T62" fmla="*/ 946586716 w 355"/>
                <a:gd name="T63" fmla="*/ 792310347 h 153"/>
                <a:gd name="T64" fmla="*/ 1180630689 w 355"/>
                <a:gd name="T65" fmla="*/ 734972459 h 153"/>
                <a:gd name="T66" fmla="*/ 1357466448 w 355"/>
                <a:gd name="T67" fmla="*/ 630721338 h 153"/>
                <a:gd name="T68" fmla="*/ 1399075532 w 355"/>
                <a:gd name="T69" fmla="*/ 547319527 h 153"/>
                <a:gd name="T70" fmla="*/ 1581111001 w 355"/>
                <a:gd name="T71" fmla="*/ 516043278 h 153"/>
                <a:gd name="T72" fmla="*/ 1705933693 w 355"/>
                <a:gd name="T73" fmla="*/ 437856079 h 153"/>
                <a:gd name="T74" fmla="*/ 1841160366 w 355"/>
                <a:gd name="T75" fmla="*/ 41179215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262626"/>
            </a:solidFill>
            <a:ln w="3175" cap="flat" cmpd="sng">
              <a:solidFill>
                <a:srgbClr val="FFFFFF"/>
              </a:solidFill>
              <a:round/>
            </a:ln>
          </p:spPr>
          <p:txBody>
            <a:bodyPr/>
            <a:lstStyle/>
            <a:p>
              <a:endParaRPr lang="zh-CN" altLang="en-US"/>
            </a:p>
          </p:txBody>
        </p:sp>
        <p:sp>
          <p:nvSpPr>
            <p:cNvPr id="47167" name="Freeform 51"/>
            <p:cNvSpPr/>
            <p:nvPr/>
          </p:nvSpPr>
          <p:spPr bwMode="auto">
            <a:xfrm>
              <a:off x="5241788" y="2073663"/>
              <a:ext cx="14287" cy="36519"/>
            </a:xfrm>
            <a:custGeom>
              <a:avLst/>
              <a:gdLst>
                <a:gd name="T0" fmla="*/ 11339116 w 6"/>
                <a:gd name="T1" fmla="*/ 0 h 16"/>
                <a:gd name="T2" fmla="*/ 0 w 6"/>
                <a:gd name="T3" fmla="*/ 46885831 h 16"/>
                <a:gd name="T4" fmla="*/ 22680613 w 6"/>
                <a:gd name="T5" fmla="*/ 83352335 h 16"/>
                <a:gd name="T6" fmla="*/ 28350170 w 6"/>
                <a:gd name="T7" fmla="*/ 15627850 h 16"/>
                <a:gd name="T8" fmla="*/ 34019728 w 6"/>
                <a:gd name="T9" fmla="*/ 0 h 16"/>
                <a:gd name="T10" fmla="*/ 11339116 w 6"/>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262626"/>
            </a:solidFill>
            <a:ln w="3175" cap="flat" cmpd="sng">
              <a:solidFill>
                <a:srgbClr val="FFFFFF"/>
              </a:solidFill>
              <a:round/>
            </a:ln>
          </p:spPr>
          <p:txBody>
            <a:bodyPr/>
            <a:lstStyle/>
            <a:p>
              <a:endParaRPr lang="zh-CN" altLang="en-US"/>
            </a:p>
          </p:txBody>
        </p:sp>
        <p:sp>
          <p:nvSpPr>
            <p:cNvPr id="47168" name="Freeform 52"/>
            <p:cNvSpPr/>
            <p:nvPr/>
          </p:nvSpPr>
          <p:spPr bwMode="auto">
            <a:xfrm>
              <a:off x="5219563" y="2051434"/>
              <a:ext cx="38099" cy="107970"/>
            </a:xfrm>
            <a:custGeom>
              <a:avLst/>
              <a:gdLst>
                <a:gd name="T0" fmla="*/ 40180998 w 17"/>
                <a:gd name="T1" fmla="*/ 237806174 h 48"/>
                <a:gd name="T2" fmla="*/ 45203343 w 17"/>
                <a:gd name="T3" fmla="*/ 242865019 h 48"/>
                <a:gd name="T4" fmla="*/ 65294963 w 17"/>
                <a:gd name="T5" fmla="*/ 156851168 h 48"/>
                <a:gd name="T6" fmla="*/ 70317307 w 17"/>
                <a:gd name="T7" fmla="*/ 131552448 h 48"/>
                <a:gd name="T8" fmla="*/ 50225688 w 17"/>
                <a:gd name="T9" fmla="*/ 96133789 h 48"/>
                <a:gd name="T10" fmla="*/ 60270377 w 17"/>
                <a:gd name="T11" fmla="*/ 50597441 h 48"/>
                <a:gd name="T12" fmla="*/ 80361997 w 17"/>
                <a:gd name="T13" fmla="*/ 50597441 h 48"/>
                <a:gd name="T14" fmla="*/ 85384341 w 17"/>
                <a:gd name="T15" fmla="*/ 15178783 h 48"/>
                <a:gd name="T16" fmla="*/ 55248032 w 17"/>
                <a:gd name="T17" fmla="*/ 0 h 48"/>
                <a:gd name="T18" fmla="*/ 45203343 w 17"/>
                <a:gd name="T19" fmla="*/ 30357565 h 48"/>
                <a:gd name="T20" fmla="*/ 0 w 17"/>
                <a:gd name="T21" fmla="*/ 131552448 h 48"/>
                <a:gd name="T22" fmla="*/ 40180998 w 17"/>
                <a:gd name="T23" fmla="*/ 232745081 h 48"/>
                <a:gd name="T24" fmla="*/ 40180998 w 17"/>
                <a:gd name="T25" fmla="*/ 237806174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262626"/>
            </a:solidFill>
            <a:ln w="3175" cap="flat" cmpd="sng">
              <a:solidFill>
                <a:srgbClr val="FFFFFF"/>
              </a:solidFill>
              <a:round/>
            </a:ln>
          </p:spPr>
          <p:txBody>
            <a:bodyPr/>
            <a:lstStyle/>
            <a:p>
              <a:endParaRPr lang="zh-CN" altLang="en-US"/>
            </a:p>
          </p:txBody>
        </p:sp>
        <p:sp>
          <p:nvSpPr>
            <p:cNvPr id="47169" name="Freeform 53"/>
            <p:cNvSpPr/>
            <p:nvPr/>
          </p:nvSpPr>
          <p:spPr bwMode="auto">
            <a:xfrm>
              <a:off x="5240200" y="2051434"/>
              <a:ext cx="111122" cy="117497"/>
            </a:xfrm>
            <a:custGeom>
              <a:avLst/>
              <a:gdLst>
                <a:gd name="T0" fmla="*/ 235814774 w 48"/>
                <a:gd name="T1" fmla="*/ 0 h 52"/>
                <a:gd name="T2" fmla="*/ 160781959 w 48"/>
                <a:gd name="T3" fmla="*/ 30632824 h 52"/>
                <a:gd name="T4" fmla="*/ 101829423 w 48"/>
                <a:gd name="T5" fmla="*/ 61267907 h 52"/>
                <a:gd name="T6" fmla="*/ 48233893 w 48"/>
                <a:gd name="T7" fmla="*/ 35739424 h 52"/>
                <a:gd name="T8" fmla="*/ 42874572 w 48"/>
                <a:gd name="T9" fmla="*/ 15317542 h 52"/>
                <a:gd name="T10" fmla="*/ 42874572 w 48"/>
                <a:gd name="T11" fmla="*/ 15317542 h 52"/>
                <a:gd name="T12" fmla="*/ 32155929 w 48"/>
                <a:gd name="T13" fmla="*/ 66372248 h 52"/>
                <a:gd name="T14" fmla="*/ 21437286 w 48"/>
                <a:gd name="T15" fmla="*/ 158272978 h 52"/>
                <a:gd name="T16" fmla="*/ 0 w 48"/>
                <a:gd name="T17" fmla="*/ 245069368 h 52"/>
                <a:gd name="T18" fmla="*/ 53593215 w 48"/>
                <a:gd name="T19" fmla="*/ 265491250 h 52"/>
                <a:gd name="T20" fmla="*/ 101829423 w 48"/>
                <a:gd name="T21" fmla="*/ 229751826 h 52"/>
                <a:gd name="T22" fmla="*/ 139344673 w 48"/>
                <a:gd name="T23" fmla="*/ 214434285 h 52"/>
                <a:gd name="T24" fmla="*/ 176859923 w 48"/>
                <a:gd name="T25" fmla="*/ 188908061 h 52"/>
                <a:gd name="T26" fmla="*/ 128626030 w 48"/>
                <a:gd name="T27" fmla="*/ 137851096 h 52"/>
                <a:gd name="T28" fmla="*/ 187578566 w 48"/>
                <a:gd name="T29" fmla="*/ 102111672 h 52"/>
                <a:gd name="T30" fmla="*/ 251892739 w 48"/>
                <a:gd name="T31" fmla="*/ 81689789 h 52"/>
                <a:gd name="T32" fmla="*/ 257252060 w 48"/>
                <a:gd name="T33" fmla="*/ 81689789 h 52"/>
                <a:gd name="T34" fmla="*/ 241174096 w 48"/>
                <a:gd name="T35" fmla="*/ 25528483 h 52"/>
                <a:gd name="T36" fmla="*/ 235814774 w 48"/>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262626"/>
            </a:solidFill>
            <a:ln w="3175" cap="flat" cmpd="sng">
              <a:solidFill>
                <a:srgbClr val="FFFFFF"/>
              </a:solidFill>
              <a:round/>
            </a:ln>
          </p:spPr>
          <p:txBody>
            <a:bodyPr/>
            <a:lstStyle/>
            <a:p>
              <a:endParaRPr lang="zh-CN" altLang="en-US"/>
            </a:p>
          </p:txBody>
        </p:sp>
        <p:sp>
          <p:nvSpPr>
            <p:cNvPr id="47170" name="Freeform 54"/>
            <p:cNvSpPr/>
            <p:nvPr/>
          </p:nvSpPr>
          <p:spPr bwMode="auto">
            <a:xfrm>
              <a:off x="6138701" y="1754515"/>
              <a:ext cx="280981" cy="123848"/>
            </a:xfrm>
            <a:custGeom>
              <a:avLst/>
              <a:gdLst>
                <a:gd name="T0" fmla="*/ 594905309 w 123"/>
                <a:gd name="T1" fmla="*/ 52600998 h 54"/>
                <a:gd name="T2" fmla="*/ 537502947 w 123"/>
                <a:gd name="T3" fmla="*/ 36819552 h 54"/>
                <a:gd name="T4" fmla="*/ 386166123 w 123"/>
                <a:gd name="T5" fmla="*/ 31560599 h 54"/>
                <a:gd name="T6" fmla="*/ 307891213 w 123"/>
                <a:gd name="T7" fmla="*/ 5258953 h 54"/>
                <a:gd name="T8" fmla="*/ 245269000 w 123"/>
                <a:gd name="T9" fmla="*/ 31560599 h 54"/>
                <a:gd name="T10" fmla="*/ 193084204 w 123"/>
                <a:gd name="T11" fmla="*/ 42080798 h 54"/>
                <a:gd name="T12" fmla="*/ 114807009 w 123"/>
                <a:gd name="T13" fmla="*/ 42080798 h 54"/>
                <a:gd name="T14" fmla="*/ 78277195 w 123"/>
                <a:gd name="T15" fmla="*/ 84161596 h 54"/>
                <a:gd name="T16" fmla="*/ 62622213 w 123"/>
                <a:gd name="T17" fmla="*/ 115722195 h 54"/>
                <a:gd name="T18" fmla="*/ 83494761 w 123"/>
                <a:gd name="T19" fmla="*/ 136762594 h 54"/>
                <a:gd name="T20" fmla="*/ 130461991 w 123"/>
                <a:gd name="T21" fmla="*/ 131501348 h 54"/>
                <a:gd name="T22" fmla="*/ 208739186 w 123"/>
                <a:gd name="T23" fmla="*/ 168320899 h 54"/>
                <a:gd name="T24" fmla="*/ 182646788 w 123"/>
                <a:gd name="T25" fmla="*/ 199881498 h 54"/>
                <a:gd name="T26" fmla="*/ 130461991 w 123"/>
                <a:gd name="T27" fmla="*/ 210401698 h 54"/>
                <a:gd name="T28" fmla="*/ 41747380 w 123"/>
                <a:gd name="T29" fmla="*/ 220921897 h 54"/>
                <a:gd name="T30" fmla="*/ 0 w 123"/>
                <a:gd name="T31" fmla="*/ 257743742 h 54"/>
                <a:gd name="T32" fmla="*/ 83494761 w 123"/>
                <a:gd name="T33" fmla="*/ 263002695 h 54"/>
                <a:gd name="T34" fmla="*/ 135679557 w 123"/>
                <a:gd name="T35" fmla="*/ 263002695 h 54"/>
                <a:gd name="T36" fmla="*/ 187864353 w 123"/>
                <a:gd name="T37" fmla="*/ 273522895 h 54"/>
                <a:gd name="T38" fmla="*/ 266141548 w 123"/>
                <a:gd name="T39" fmla="*/ 268263942 h 54"/>
                <a:gd name="T40" fmla="*/ 271361398 w 123"/>
                <a:gd name="T41" fmla="*/ 241962296 h 54"/>
                <a:gd name="T42" fmla="*/ 297453797 w 123"/>
                <a:gd name="T43" fmla="*/ 226183144 h 54"/>
                <a:gd name="T44" fmla="*/ 333981327 w 123"/>
                <a:gd name="T45" fmla="*/ 205142745 h 54"/>
                <a:gd name="T46" fmla="*/ 365293575 w 123"/>
                <a:gd name="T47" fmla="*/ 194622545 h 54"/>
                <a:gd name="T48" fmla="*/ 401823390 w 123"/>
                <a:gd name="T49" fmla="*/ 205142745 h 54"/>
                <a:gd name="T50" fmla="*/ 438350920 w 123"/>
                <a:gd name="T51" fmla="*/ 178841099 h 54"/>
                <a:gd name="T52" fmla="*/ 490535716 w 123"/>
                <a:gd name="T53" fmla="*/ 163061946 h 54"/>
                <a:gd name="T54" fmla="*/ 537502947 w 123"/>
                <a:gd name="T55" fmla="*/ 136762594 h 54"/>
                <a:gd name="T56" fmla="*/ 584470177 w 123"/>
                <a:gd name="T57" fmla="*/ 110460949 h 54"/>
                <a:gd name="T58" fmla="*/ 636654974 w 123"/>
                <a:gd name="T59" fmla="*/ 84161596 h 54"/>
                <a:gd name="T60" fmla="*/ 641872540 w 123"/>
                <a:gd name="T61" fmla="*/ 73641397 h 54"/>
                <a:gd name="T62" fmla="*/ 594905309 w 123"/>
                <a:gd name="T63" fmla="*/ 5260099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262626"/>
            </a:solidFill>
            <a:ln w="3175" cap="flat" cmpd="sng">
              <a:solidFill>
                <a:srgbClr val="FFFFFF"/>
              </a:solidFill>
              <a:round/>
            </a:ln>
          </p:spPr>
          <p:txBody>
            <a:bodyPr/>
            <a:lstStyle/>
            <a:p>
              <a:endParaRPr lang="zh-CN" altLang="en-US"/>
            </a:p>
          </p:txBody>
        </p:sp>
        <p:sp>
          <p:nvSpPr>
            <p:cNvPr id="47171" name="Freeform 55"/>
            <p:cNvSpPr/>
            <p:nvPr/>
          </p:nvSpPr>
          <p:spPr bwMode="auto">
            <a:xfrm>
              <a:off x="5367196" y="1741813"/>
              <a:ext cx="177795" cy="79390"/>
            </a:xfrm>
            <a:custGeom>
              <a:avLst/>
              <a:gdLst>
                <a:gd name="T0" fmla="*/ 161068593 w 78"/>
                <a:gd name="T1" fmla="*/ 138918890 h 35"/>
                <a:gd name="T2" fmla="*/ 202636153 w 78"/>
                <a:gd name="T3" fmla="*/ 169787991 h 35"/>
                <a:gd name="T4" fmla="*/ 207830958 w 78"/>
                <a:gd name="T5" fmla="*/ 174934731 h 35"/>
                <a:gd name="T6" fmla="*/ 264985212 w 78"/>
                <a:gd name="T7" fmla="*/ 164643519 h 35"/>
                <a:gd name="T8" fmla="*/ 316942382 w 78"/>
                <a:gd name="T9" fmla="*/ 169787991 h 35"/>
                <a:gd name="T10" fmla="*/ 311745297 w 78"/>
                <a:gd name="T11" fmla="*/ 154354575 h 35"/>
                <a:gd name="T12" fmla="*/ 353312856 w 78"/>
                <a:gd name="T13" fmla="*/ 169787991 h 35"/>
                <a:gd name="T14" fmla="*/ 400075221 w 78"/>
                <a:gd name="T15" fmla="*/ 169787991 h 35"/>
                <a:gd name="T16" fmla="*/ 379291441 w 78"/>
                <a:gd name="T17" fmla="*/ 144063362 h 35"/>
                <a:gd name="T18" fmla="*/ 389683331 w 78"/>
                <a:gd name="T19" fmla="*/ 123483206 h 35"/>
                <a:gd name="T20" fmla="*/ 353312856 w 78"/>
                <a:gd name="T21" fmla="*/ 108047522 h 35"/>
                <a:gd name="T22" fmla="*/ 337726161 w 78"/>
                <a:gd name="T23" fmla="*/ 72031681 h 35"/>
                <a:gd name="T24" fmla="*/ 316942382 w 78"/>
                <a:gd name="T25" fmla="*/ 61740469 h 35"/>
                <a:gd name="T26" fmla="*/ 254593322 w 78"/>
                <a:gd name="T27" fmla="*/ 72031681 h 35"/>
                <a:gd name="T28" fmla="*/ 218222848 w 78"/>
                <a:gd name="T29" fmla="*/ 51451525 h 35"/>
                <a:gd name="T30" fmla="*/ 181852373 w 78"/>
                <a:gd name="T31" fmla="*/ 30871369 h 35"/>
                <a:gd name="T32" fmla="*/ 93524729 w 78"/>
                <a:gd name="T33" fmla="*/ 20580156 h 35"/>
                <a:gd name="T34" fmla="*/ 20783780 w 78"/>
                <a:gd name="T35" fmla="*/ 0 h 35"/>
                <a:gd name="T36" fmla="*/ 0 w 78"/>
                <a:gd name="T37" fmla="*/ 10291212 h 35"/>
                <a:gd name="T38" fmla="*/ 93524729 w 78"/>
                <a:gd name="T39" fmla="*/ 61740469 h 35"/>
                <a:gd name="T40" fmla="*/ 114306229 w 78"/>
                <a:gd name="T41" fmla="*/ 118338734 h 35"/>
                <a:gd name="T42" fmla="*/ 98719534 w 78"/>
                <a:gd name="T43" fmla="*/ 138918890 h 35"/>
                <a:gd name="T44" fmla="*/ 161068593 w 78"/>
                <a:gd name="T45" fmla="*/ 138918890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262626"/>
            </a:solidFill>
            <a:ln w="3175" cap="flat" cmpd="sng">
              <a:solidFill>
                <a:srgbClr val="FFFFFF"/>
              </a:solidFill>
              <a:round/>
            </a:ln>
          </p:spPr>
          <p:txBody>
            <a:bodyPr/>
            <a:lstStyle/>
            <a:p>
              <a:endParaRPr lang="zh-CN" altLang="en-US"/>
            </a:p>
          </p:txBody>
        </p:sp>
        <p:sp>
          <p:nvSpPr>
            <p:cNvPr id="47172" name="Freeform 56"/>
            <p:cNvSpPr>
              <a:spLocks noEditPoints="1"/>
            </p:cNvSpPr>
            <p:nvPr/>
          </p:nvSpPr>
          <p:spPr bwMode="auto">
            <a:xfrm>
              <a:off x="5011606" y="1784684"/>
              <a:ext cx="484175" cy="192123"/>
            </a:xfrm>
            <a:custGeom>
              <a:avLst/>
              <a:gdLst>
                <a:gd name="T0" fmla="*/ 1074484814 w 212"/>
                <a:gd name="T1" fmla="*/ 308641025 h 84"/>
                <a:gd name="T2" fmla="*/ 1074484814 w 212"/>
                <a:gd name="T3" fmla="*/ 245864835 h 84"/>
                <a:gd name="T4" fmla="*/ 1074484814 w 212"/>
                <a:gd name="T5" fmla="*/ 193554774 h 84"/>
                <a:gd name="T6" fmla="*/ 1090131432 w 212"/>
                <a:gd name="T7" fmla="*/ 167398600 h 84"/>
                <a:gd name="T8" fmla="*/ 1079701115 w 212"/>
                <a:gd name="T9" fmla="*/ 146473203 h 84"/>
                <a:gd name="T10" fmla="*/ 1032756694 w 212"/>
                <a:gd name="T11" fmla="*/ 125547806 h 84"/>
                <a:gd name="T12" fmla="*/ 1017110077 w 212"/>
                <a:gd name="T13" fmla="*/ 73237745 h 84"/>
                <a:gd name="T14" fmla="*/ 975381957 w 212"/>
                <a:gd name="T15" fmla="*/ 41848506 h 84"/>
                <a:gd name="T16" fmla="*/ 912790919 w 212"/>
                <a:gd name="T17" fmla="*/ 41848506 h 84"/>
                <a:gd name="T18" fmla="*/ 803255460 w 212"/>
                <a:gd name="T19" fmla="*/ 78468522 h 84"/>
                <a:gd name="T20" fmla="*/ 704152603 w 212"/>
                <a:gd name="T21" fmla="*/ 83699300 h 84"/>
                <a:gd name="T22" fmla="*/ 631128964 w 212"/>
                <a:gd name="T23" fmla="*/ 57543126 h 84"/>
                <a:gd name="T24" fmla="*/ 578970527 w 212"/>
                <a:gd name="T25" fmla="*/ 36617729 h 84"/>
                <a:gd name="T26" fmla="*/ 495514287 w 212"/>
                <a:gd name="T27" fmla="*/ 10461555 h 84"/>
                <a:gd name="T28" fmla="*/ 312957474 w 212"/>
                <a:gd name="T29" fmla="*/ 68004680 h 84"/>
                <a:gd name="T30" fmla="*/ 187773114 w 212"/>
                <a:gd name="T31" fmla="*/ 73237745 h 84"/>
                <a:gd name="T32" fmla="*/ 156477595 w 212"/>
                <a:gd name="T33" fmla="*/ 120317029 h 84"/>
                <a:gd name="T34" fmla="*/ 31295519 w 212"/>
                <a:gd name="T35" fmla="*/ 130778584 h 84"/>
                <a:gd name="T36" fmla="*/ 20862918 w 212"/>
                <a:gd name="T37" fmla="*/ 172629377 h 84"/>
                <a:gd name="T38" fmla="*/ 46944420 w 212"/>
                <a:gd name="T39" fmla="*/ 188321709 h 84"/>
                <a:gd name="T40" fmla="*/ 52158437 w 212"/>
                <a:gd name="T41" fmla="*/ 235403280 h 84"/>
                <a:gd name="T42" fmla="*/ 52158437 w 212"/>
                <a:gd name="T43" fmla="*/ 277251786 h 84"/>
                <a:gd name="T44" fmla="*/ 52158437 w 212"/>
                <a:gd name="T45" fmla="*/ 308641025 h 84"/>
                <a:gd name="T46" fmla="*/ 83456240 w 212"/>
                <a:gd name="T47" fmla="*/ 340027977 h 84"/>
                <a:gd name="T48" fmla="*/ 119965775 w 212"/>
                <a:gd name="T49" fmla="*/ 360951086 h 84"/>
                <a:gd name="T50" fmla="*/ 151261294 w 212"/>
                <a:gd name="T51" fmla="*/ 371414928 h 84"/>
                <a:gd name="T52" fmla="*/ 187773114 w 212"/>
                <a:gd name="T53" fmla="*/ 408032657 h 84"/>
                <a:gd name="T54" fmla="*/ 260796753 w 212"/>
                <a:gd name="T55" fmla="*/ 392338038 h 84"/>
                <a:gd name="T56" fmla="*/ 307741173 w 212"/>
                <a:gd name="T57" fmla="*/ 371414928 h 84"/>
                <a:gd name="T58" fmla="*/ 391195129 w 212"/>
                <a:gd name="T59" fmla="*/ 418494212 h 84"/>
                <a:gd name="T60" fmla="*/ 448572151 w 212"/>
                <a:gd name="T61" fmla="*/ 408032657 h 84"/>
                <a:gd name="T62" fmla="*/ 505946888 w 212"/>
                <a:gd name="T63" fmla="*/ 371414928 h 84"/>
                <a:gd name="T64" fmla="*/ 552891308 w 212"/>
                <a:gd name="T65" fmla="*/ 387107260 h 84"/>
                <a:gd name="T66" fmla="*/ 594617145 w 212"/>
                <a:gd name="T67" fmla="*/ 371414928 h 84"/>
                <a:gd name="T68" fmla="*/ 578970527 w 212"/>
                <a:gd name="T69" fmla="*/ 418494212 h 84"/>
                <a:gd name="T70" fmla="*/ 578970527 w 212"/>
                <a:gd name="T71" fmla="*/ 439419609 h 84"/>
                <a:gd name="T72" fmla="*/ 615482346 w 212"/>
                <a:gd name="T73" fmla="*/ 397571102 h 84"/>
                <a:gd name="T74" fmla="*/ 641561565 w 212"/>
                <a:gd name="T75" fmla="*/ 387107260 h 84"/>
                <a:gd name="T76" fmla="*/ 693720002 w 212"/>
                <a:gd name="T77" fmla="*/ 387107260 h 84"/>
                <a:gd name="T78" fmla="*/ 730231821 w 212"/>
                <a:gd name="T79" fmla="*/ 376645706 h 84"/>
                <a:gd name="T80" fmla="*/ 798039160 w 212"/>
                <a:gd name="T81" fmla="*/ 381876483 h 84"/>
                <a:gd name="T82" fmla="*/ 876279099 w 212"/>
                <a:gd name="T83" fmla="*/ 355720309 h 84"/>
                <a:gd name="T84" fmla="*/ 938870137 w 212"/>
                <a:gd name="T85" fmla="*/ 345258754 h 84"/>
                <a:gd name="T86" fmla="*/ 964949356 w 212"/>
                <a:gd name="T87" fmla="*/ 355720309 h 84"/>
                <a:gd name="T88" fmla="*/ 991028574 w 212"/>
                <a:gd name="T89" fmla="*/ 334794912 h 84"/>
                <a:gd name="T90" fmla="*/ 1043189295 w 212"/>
                <a:gd name="T91" fmla="*/ 345258754 h 84"/>
                <a:gd name="T92" fmla="*/ 1105780333 w 212"/>
                <a:gd name="T93" fmla="*/ 355720309 h 84"/>
                <a:gd name="T94" fmla="*/ 1074484814 w 212"/>
                <a:gd name="T95" fmla="*/ 308641025 h 84"/>
                <a:gd name="T96" fmla="*/ 99102857 w 212"/>
                <a:gd name="T97" fmla="*/ 83699300 h 84"/>
                <a:gd name="T98" fmla="*/ 177342797 w 212"/>
                <a:gd name="T99" fmla="*/ 73237745 h 84"/>
                <a:gd name="T100" fmla="*/ 130398376 w 212"/>
                <a:gd name="T101" fmla="*/ 41848506 h 84"/>
                <a:gd name="T102" fmla="*/ 114751759 w 212"/>
                <a:gd name="T103" fmla="*/ 10461555 h 84"/>
                <a:gd name="T104" fmla="*/ 93886557 w 212"/>
                <a:gd name="T105" fmla="*/ 15694619 h 84"/>
                <a:gd name="T106" fmla="*/ 31295519 w 212"/>
                <a:gd name="T107" fmla="*/ 15694619 h 84"/>
                <a:gd name="T108" fmla="*/ 36511819 w 212"/>
                <a:gd name="T109" fmla="*/ 52312348 h 84"/>
                <a:gd name="T110" fmla="*/ 20862918 w 212"/>
                <a:gd name="T111" fmla="*/ 78468522 h 84"/>
                <a:gd name="T112" fmla="*/ 5216300 w 212"/>
                <a:gd name="T113" fmla="*/ 99391632 h 84"/>
                <a:gd name="T114" fmla="*/ 41728120 w 212"/>
                <a:gd name="T115" fmla="*/ 115086251 h 84"/>
                <a:gd name="T116" fmla="*/ 99102857 w 212"/>
                <a:gd name="T117" fmla="*/ 83699300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262626"/>
            </a:solidFill>
            <a:ln w="3175" cap="flat" cmpd="sng">
              <a:solidFill>
                <a:srgbClr val="FFFFFF"/>
              </a:solidFill>
              <a:round/>
            </a:ln>
          </p:spPr>
          <p:txBody>
            <a:bodyPr/>
            <a:lstStyle/>
            <a:p>
              <a:endParaRPr lang="zh-CN" altLang="en-US"/>
            </a:p>
          </p:txBody>
        </p:sp>
        <p:sp>
          <p:nvSpPr>
            <p:cNvPr id="47173" name="Freeform 57"/>
            <p:cNvSpPr/>
            <p:nvPr/>
          </p:nvSpPr>
          <p:spPr bwMode="auto">
            <a:xfrm>
              <a:off x="6362533" y="1978395"/>
              <a:ext cx="60323" cy="57161"/>
            </a:xfrm>
            <a:custGeom>
              <a:avLst/>
              <a:gdLst>
                <a:gd name="T0" fmla="*/ 64594332 w 26"/>
                <a:gd name="T1" fmla="*/ 0 h 25"/>
                <a:gd name="T2" fmla="*/ 0 w 26"/>
                <a:gd name="T3" fmla="*/ 41823560 h 25"/>
                <a:gd name="T4" fmla="*/ 5382668 w 26"/>
                <a:gd name="T5" fmla="*/ 57506252 h 25"/>
                <a:gd name="T6" fmla="*/ 43063662 w 26"/>
                <a:gd name="T7" fmla="*/ 94100725 h 25"/>
                <a:gd name="T8" fmla="*/ 48446329 w 26"/>
                <a:gd name="T9" fmla="*/ 130695197 h 25"/>
                <a:gd name="T10" fmla="*/ 75361988 w 26"/>
                <a:gd name="T11" fmla="*/ 130695197 h 25"/>
                <a:gd name="T12" fmla="*/ 134573653 w 26"/>
                <a:gd name="T13" fmla="*/ 57506252 h 25"/>
                <a:gd name="T14" fmla="*/ 64594332 w 26"/>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262626"/>
            </a:solidFill>
            <a:ln w="3175" cap="flat" cmpd="sng">
              <a:solidFill>
                <a:srgbClr val="FFFFFF"/>
              </a:solidFill>
              <a:round/>
            </a:ln>
          </p:spPr>
          <p:txBody>
            <a:bodyPr/>
            <a:lstStyle/>
            <a:p>
              <a:endParaRPr lang="zh-CN" altLang="en-US"/>
            </a:p>
          </p:txBody>
        </p:sp>
        <p:sp>
          <p:nvSpPr>
            <p:cNvPr id="47174" name="Freeform 58"/>
            <p:cNvSpPr/>
            <p:nvPr/>
          </p:nvSpPr>
          <p:spPr bwMode="auto">
            <a:xfrm>
              <a:off x="7524553" y="1764042"/>
              <a:ext cx="176207" cy="169895"/>
            </a:xfrm>
            <a:custGeom>
              <a:avLst/>
              <a:gdLst>
                <a:gd name="T0" fmla="*/ 387522673 w 77"/>
                <a:gd name="T1" fmla="*/ 21085347 h 74"/>
                <a:gd name="T2" fmla="*/ 340390733 w 77"/>
                <a:gd name="T3" fmla="*/ 0 h 74"/>
                <a:gd name="T4" fmla="*/ 303732812 w 77"/>
                <a:gd name="T5" fmla="*/ 47439735 h 74"/>
                <a:gd name="T6" fmla="*/ 261839025 w 77"/>
                <a:gd name="T7" fmla="*/ 79065460 h 74"/>
                <a:gd name="T8" fmla="*/ 240893276 w 77"/>
                <a:gd name="T9" fmla="*/ 100150807 h 74"/>
                <a:gd name="T10" fmla="*/ 198997201 w 77"/>
                <a:gd name="T11" fmla="*/ 110691184 h 74"/>
                <a:gd name="T12" fmla="*/ 162339280 w 77"/>
                <a:gd name="T13" fmla="*/ 94879470 h 74"/>
                <a:gd name="T14" fmla="*/ 125683647 w 77"/>
                <a:gd name="T15" fmla="*/ 137047868 h 74"/>
                <a:gd name="T16" fmla="*/ 15709884 w 77"/>
                <a:gd name="T17" fmla="*/ 200299317 h 74"/>
                <a:gd name="T18" fmla="*/ 0 w 77"/>
                <a:gd name="T19" fmla="*/ 226656001 h 74"/>
                <a:gd name="T20" fmla="*/ 68077689 w 77"/>
                <a:gd name="T21" fmla="*/ 258281726 h 74"/>
                <a:gd name="T22" fmla="*/ 31419768 w 77"/>
                <a:gd name="T23" fmla="*/ 326804512 h 74"/>
                <a:gd name="T24" fmla="*/ 41893786 w 77"/>
                <a:gd name="T25" fmla="*/ 358432532 h 74"/>
                <a:gd name="T26" fmla="*/ 73315842 w 77"/>
                <a:gd name="T27" fmla="*/ 374244247 h 74"/>
                <a:gd name="T28" fmla="*/ 115209629 w 77"/>
                <a:gd name="T29" fmla="*/ 368972910 h 74"/>
                <a:gd name="T30" fmla="*/ 130919513 w 77"/>
                <a:gd name="T31" fmla="*/ 374244247 h 74"/>
                <a:gd name="T32" fmla="*/ 162339280 w 77"/>
                <a:gd name="T33" fmla="*/ 347889859 h 74"/>
                <a:gd name="T34" fmla="*/ 219945239 w 77"/>
                <a:gd name="T35" fmla="*/ 337347185 h 74"/>
                <a:gd name="T36" fmla="*/ 251365007 w 77"/>
                <a:gd name="T37" fmla="*/ 326804512 h 74"/>
                <a:gd name="T38" fmla="*/ 198997201 w 77"/>
                <a:gd name="T39" fmla="*/ 274095736 h 74"/>
                <a:gd name="T40" fmla="*/ 214709374 w 77"/>
                <a:gd name="T41" fmla="*/ 221384664 h 74"/>
                <a:gd name="T42" fmla="*/ 319444984 w 77"/>
                <a:gd name="T43" fmla="*/ 158130919 h 74"/>
                <a:gd name="T44" fmla="*/ 340390733 w 77"/>
                <a:gd name="T45" fmla="*/ 89608133 h 74"/>
                <a:gd name="T46" fmla="*/ 403232556 w 77"/>
                <a:gd name="T47" fmla="*/ 21085347 h 74"/>
                <a:gd name="T48" fmla="*/ 387522673 w 77"/>
                <a:gd name="T49" fmla="*/ 21085347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262626"/>
            </a:solidFill>
            <a:ln w="3175" cap="flat" cmpd="sng">
              <a:solidFill>
                <a:srgbClr val="FFFFFF"/>
              </a:solidFill>
              <a:round/>
            </a:ln>
          </p:spPr>
          <p:txBody>
            <a:bodyPr/>
            <a:lstStyle/>
            <a:p>
              <a:endParaRPr lang="zh-CN" altLang="en-US"/>
            </a:p>
          </p:txBody>
        </p:sp>
        <p:sp>
          <p:nvSpPr>
            <p:cNvPr id="47175" name="Freeform 59"/>
            <p:cNvSpPr/>
            <p:nvPr/>
          </p:nvSpPr>
          <p:spPr bwMode="auto">
            <a:xfrm>
              <a:off x="6416507" y="2141938"/>
              <a:ext cx="198432" cy="112734"/>
            </a:xfrm>
            <a:custGeom>
              <a:avLst/>
              <a:gdLst>
                <a:gd name="T0" fmla="*/ 442184044 w 87"/>
                <a:gd name="T1" fmla="*/ 162675162 h 50"/>
                <a:gd name="T2" fmla="*/ 431781190 w 87"/>
                <a:gd name="T3" fmla="*/ 162675162 h 50"/>
                <a:gd name="T4" fmla="*/ 353747235 w 87"/>
                <a:gd name="T5" fmla="*/ 147424506 h 50"/>
                <a:gd name="T6" fmla="*/ 239299869 w 87"/>
                <a:gd name="T7" fmla="*/ 101672540 h 50"/>
                <a:gd name="T8" fmla="*/ 119649934 w 87"/>
                <a:gd name="T9" fmla="*/ 15250656 h 50"/>
                <a:gd name="T10" fmla="*/ 72831386 w 87"/>
                <a:gd name="T11" fmla="*/ 10166352 h 50"/>
                <a:gd name="T12" fmla="*/ 36415693 w 87"/>
                <a:gd name="T13" fmla="*/ 20334959 h 50"/>
                <a:gd name="T14" fmla="*/ 10405135 w 87"/>
                <a:gd name="T15" fmla="*/ 50836270 h 50"/>
                <a:gd name="T16" fmla="*/ 0 w 87"/>
                <a:gd name="T17" fmla="*/ 96588237 h 50"/>
                <a:gd name="T18" fmla="*/ 31213126 w 87"/>
                <a:gd name="T19" fmla="*/ 116923195 h 50"/>
                <a:gd name="T20" fmla="*/ 78031673 w 87"/>
                <a:gd name="T21" fmla="*/ 137255900 h 50"/>
                <a:gd name="T22" fmla="*/ 119649934 w 87"/>
                <a:gd name="T23" fmla="*/ 162675162 h 50"/>
                <a:gd name="T24" fmla="*/ 171671050 w 87"/>
                <a:gd name="T25" fmla="*/ 188092170 h 50"/>
                <a:gd name="T26" fmla="*/ 223694446 w 87"/>
                <a:gd name="T27" fmla="*/ 177925818 h 50"/>
                <a:gd name="T28" fmla="*/ 260107859 w 87"/>
                <a:gd name="T29" fmla="*/ 213511432 h 50"/>
                <a:gd name="T30" fmla="*/ 332939245 w 87"/>
                <a:gd name="T31" fmla="*/ 238928440 h 50"/>
                <a:gd name="T32" fmla="*/ 436983757 w 87"/>
                <a:gd name="T33" fmla="*/ 233844136 h 50"/>
                <a:gd name="T34" fmla="*/ 436983757 w 87"/>
                <a:gd name="T35" fmla="*/ 172841514 h 50"/>
                <a:gd name="T36" fmla="*/ 442184044 w 87"/>
                <a:gd name="T37" fmla="*/ 16267516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262626"/>
            </a:solidFill>
            <a:ln w="3175" cap="flat" cmpd="sng">
              <a:solidFill>
                <a:srgbClr val="FFFFFF"/>
              </a:solidFill>
              <a:round/>
            </a:ln>
          </p:spPr>
          <p:txBody>
            <a:bodyPr/>
            <a:lstStyle/>
            <a:p>
              <a:endParaRPr lang="zh-CN" altLang="en-US"/>
            </a:p>
          </p:txBody>
        </p:sp>
        <p:sp>
          <p:nvSpPr>
            <p:cNvPr id="47176" name="Freeform 60"/>
            <p:cNvSpPr/>
            <p:nvPr/>
          </p:nvSpPr>
          <p:spPr bwMode="auto">
            <a:xfrm>
              <a:off x="6703836" y="2192747"/>
              <a:ext cx="217482" cy="487454"/>
            </a:xfrm>
            <a:custGeom>
              <a:avLst/>
              <a:gdLst>
                <a:gd name="T0" fmla="*/ 400311868 w 96"/>
                <a:gd name="T1" fmla="*/ 1010801092 h 213"/>
                <a:gd name="T2" fmla="*/ 379782473 w 96"/>
                <a:gd name="T3" fmla="*/ 968902933 h 213"/>
                <a:gd name="T4" fmla="*/ 359255344 w 96"/>
                <a:gd name="T5" fmla="*/ 895578866 h 213"/>
                <a:gd name="T6" fmla="*/ 338725950 w 96"/>
                <a:gd name="T7" fmla="*/ 832731628 h 213"/>
                <a:gd name="T8" fmla="*/ 343857166 w 96"/>
                <a:gd name="T9" fmla="*/ 790833469 h 213"/>
                <a:gd name="T10" fmla="*/ 348990647 w 96"/>
                <a:gd name="T11" fmla="*/ 764645976 h 213"/>
                <a:gd name="T12" fmla="*/ 338725950 w 96"/>
                <a:gd name="T13" fmla="*/ 722747817 h 213"/>
                <a:gd name="T14" fmla="*/ 292535944 w 96"/>
                <a:gd name="T15" fmla="*/ 670375118 h 213"/>
                <a:gd name="T16" fmla="*/ 302800642 w 96"/>
                <a:gd name="T17" fmla="*/ 576104261 h 213"/>
                <a:gd name="T18" fmla="*/ 338725950 w 96"/>
                <a:gd name="T19" fmla="*/ 555155182 h 213"/>
                <a:gd name="T20" fmla="*/ 379782473 w 96"/>
                <a:gd name="T21" fmla="*/ 544680642 h 213"/>
                <a:gd name="T22" fmla="*/ 431105960 w 96"/>
                <a:gd name="T23" fmla="*/ 513257023 h 213"/>
                <a:gd name="T24" fmla="*/ 461897786 w 96"/>
                <a:gd name="T25" fmla="*/ 487069529 h 213"/>
                <a:gd name="T26" fmla="*/ 492691878 w 96"/>
                <a:gd name="T27" fmla="*/ 439932956 h 213"/>
                <a:gd name="T28" fmla="*/ 492691878 w 96"/>
                <a:gd name="T29" fmla="*/ 439932956 h 213"/>
                <a:gd name="T30" fmla="*/ 467031268 w 96"/>
                <a:gd name="T31" fmla="*/ 445171370 h 213"/>
                <a:gd name="T32" fmla="*/ 431105960 w 96"/>
                <a:gd name="T33" fmla="*/ 424222291 h 213"/>
                <a:gd name="T34" fmla="*/ 400311868 w 96"/>
                <a:gd name="T35" fmla="*/ 408509337 h 213"/>
                <a:gd name="T36" fmla="*/ 400311868 w 96"/>
                <a:gd name="T37" fmla="*/ 371849592 h 213"/>
                <a:gd name="T38" fmla="*/ 379782473 w 96"/>
                <a:gd name="T39" fmla="*/ 345662099 h 213"/>
                <a:gd name="T40" fmla="*/ 359255344 w 96"/>
                <a:gd name="T41" fmla="*/ 293289400 h 213"/>
                <a:gd name="T42" fmla="*/ 307931858 w 96"/>
                <a:gd name="T43" fmla="*/ 282814861 h 213"/>
                <a:gd name="T44" fmla="*/ 297667160 w 96"/>
                <a:gd name="T45" fmla="*/ 256627367 h 213"/>
                <a:gd name="T46" fmla="*/ 343857166 w 96"/>
                <a:gd name="T47" fmla="*/ 172831049 h 213"/>
                <a:gd name="T48" fmla="*/ 359255344 w 96"/>
                <a:gd name="T49" fmla="*/ 89034732 h 213"/>
                <a:gd name="T50" fmla="*/ 333592468 w 96"/>
                <a:gd name="T51" fmla="*/ 57611113 h 213"/>
                <a:gd name="T52" fmla="*/ 323330036 w 96"/>
                <a:gd name="T53" fmla="*/ 26187494 h 213"/>
                <a:gd name="T54" fmla="*/ 282271247 w 96"/>
                <a:gd name="T55" fmla="*/ 10474540 h 213"/>
                <a:gd name="T56" fmla="*/ 272006550 w 96"/>
                <a:gd name="T57" fmla="*/ 15712954 h 213"/>
                <a:gd name="T58" fmla="*/ 277140031 w 96"/>
                <a:gd name="T59" fmla="*/ 15712954 h 213"/>
                <a:gd name="T60" fmla="*/ 261741852 w 96"/>
                <a:gd name="T61" fmla="*/ 41898159 h 213"/>
                <a:gd name="T62" fmla="*/ 266875334 w 96"/>
                <a:gd name="T63" fmla="*/ 83796318 h 213"/>
                <a:gd name="T64" fmla="*/ 241214723 w 96"/>
                <a:gd name="T65" fmla="*/ 83796318 h 213"/>
                <a:gd name="T66" fmla="*/ 195024718 w 96"/>
                <a:gd name="T67" fmla="*/ 104745397 h 213"/>
                <a:gd name="T68" fmla="*/ 153965929 w 96"/>
                <a:gd name="T69" fmla="*/ 146643556 h 213"/>
                <a:gd name="T70" fmla="*/ 138570016 w 96"/>
                <a:gd name="T71" fmla="*/ 219967622 h 213"/>
                <a:gd name="T72" fmla="*/ 118040621 w 96"/>
                <a:gd name="T73" fmla="*/ 293289400 h 213"/>
                <a:gd name="T74" fmla="*/ 71850616 w 96"/>
                <a:gd name="T75" fmla="*/ 293289400 h 213"/>
                <a:gd name="T76" fmla="*/ 61585918 w 96"/>
                <a:gd name="T77" fmla="*/ 350900513 h 213"/>
                <a:gd name="T78" fmla="*/ 46190005 w 96"/>
                <a:gd name="T79" fmla="*/ 413747751 h 213"/>
                <a:gd name="T80" fmla="*/ 20529395 w 96"/>
                <a:gd name="T81" fmla="*/ 455645910 h 213"/>
                <a:gd name="T82" fmla="*/ 0 w 96"/>
                <a:gd name="T83" fmla="*/ 476594990 h 213"/>
                <a:gd name="T84" fmla="*/ 51321221 w 96"/>
                <a:gd name="T85" fmla="*/ 534206102 h 213"/>
                <a:gd name="T86" fmla="*/ 118040621 w 96"/>
                <a:gd name="T87" fmla="*/ 654664453 h 213"/>
                <a:gd name="T88" fmla="*/ 112909405 w 96"/>
                <a:gd name="T89" fmla="*/ 748935310 h 213"/>
                <a:gd name="T90" fmla="*/ 133436534 w 96"/>
                <a:gd name="T91" fmla="*/ 780358930 h 213"/>
                <a:gd name="T92" fmla="*/ 189891237 w 96"/>
                <a:gd name="T93" fmla="*/ 775120515 h 213"/>
                <a:gd name="T94" fmla="*/ 241214723 w 96"/>
                <a:gd name="T95" fmla="*/ 712273277 h 213"/>
                <a:gd name="T96" fmla="*/ 272006550 w 96"/>
                <a:gd name="T97" fmla="*/ 738460771 h 213"/>
                <a:gd name="T98" fmla="*/ 292535944 w 96"/>
                <a:gd name="T99" fmla="*/ 801308009 h 213"/>
                <a:gd name="T100" fmla="*/ 323330036 w 96"/>
                <a:gd name="T101" fmla="*/ 932240900 h 213"/>
                <a:gd name="T102" fmla="*/ 343857166 w 96"/>
                <a:gd name="T103" fmla="*/ 1021275631 h 213"/>
                <a:gd name="T104" fmla="*/ 354121863 w 96"/>
                <a:gd name="T105" fmla="*/ 1094597409 h 213"/>
                <a:gd name="T106" fmla="*/ 348990647 w 96"/>
                <a:gd name="T107" fmla="*/ 1110308075 h 213"/>
                <a:gd name="T108" fmla="*/ 400311868 w 96"/>
                <a:gd name="T109" fmla="*/ 1010801092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262626"/>
            </a:solidFill>
            <a:ln w="3175" cap="flat" cmpd="sng">
              <a:solidFill>
                <a:srgbClr val="FFFFFF"/>
              </a:solidFill>
              <a:round/>
            </a:ln>
          </p:spPr>
          <p:txBody>
            <a:bodyPr/>
            <a:lstStyle/>
            <a:p>
              <a:endParaRPr lang="zh-CN" altLang="en-US"/>
            </a:p>
          </p:txBody>
        </p:sp>
        <p:sp>
          <p:nvSpPr>
            <p:cNvPr id="47177" name="Freeform 61"/>
            <p:cNvSpPr/>
            <p:nvPr/>
          </p:nvSpPr>
          <p:spPr bwMode="auto">
            <a:xfrm>
              <a:off x="6627638" y="2200687"/>
              <a:ext cx="77786" cy="47634"/>
            </a:xfrm>
            <a:custGeom>
              <a:avLst/>
              <a:gdLst>
                <a:gd name="T0" fmla="*/ 172726101 w 34"/>
                <a:gd name="T1" fmla="*/ 36015841 h 21"/>
                <a:gd name="T2" fmla="*/ 104681653 w 34"/>
                <a:gd name="T3" fmla="*/ 15435684 h 21"/>
                <a:gd name="T4" fmla="*/ 57575367 w 34"/>
                <a:gd name="T5" fmla="*/ 10291212 h 21"/>
                <a:gd name="T6" fmla="*/ 15701333 w 34"/>
                <a:gd name="T7" fmla="*/ 46307053 h 21"/>
                <a:gd name="T8" fmla="*/ 0 w 34"/>
                <a:gd name="T9" fmla="*/ 72031681 h 21"/>
                <a:gd name="T10" fmla="*/ 15701333 w 34"/>
                <a:gd name="T11" fmla="*/ 82322893 h 21"/>
                <a:gd name="T12" fmla="*/ 57575367 w 34"/>
                <a:gd name="T13" fmla="*/ 92611837 h 21"/>
                <a:gd name="T14" fmla="*/ 109916194 w 34"/>
                <a:gd name="T15" fmla="*/ 97756309 h 21"/>
                <a:gd name="T16" fmla="*/ 167491561 w 34"/>
                <a:gd name="T17" fmla="*/ 87467365 h 21"/>
                <a:gd name="T18" fmla="*/ 162259308 w 34"/>
                <a:gd name="T19" fmla="*/ 41160313 h 21"/>
                <a:gd name="T20" fmla="*/ 172726101 w 34"/>
                <a:gd name="T21" fmla="*/ 3601584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262626"/>
            </a:solidFill>
            <a:ln w="3175" cap="flat" cmpd="sng">
              <a:solidFill>
                <a:srgbClr val="FFFFFF"/>
              </a:solidFill>
              <a:round/>
            </a:ln>
          </p:spPr>
          <p:txBody>
            <a:bodyPr/>
            <a:lstStyle/>
            <a:p>
              <a:endParaRPr lang="zh-CN" altLang="en-US"/>
            </a:p>
          </p:txBody>
        </p:sp>
        <p:sp>
          <p:nvSpPr>
            <p:cNvPr id="47178" name="Freeform 62"/>
            <p:cNvSpPr/>
            <p:nvPr/>
          </p:nvSpPr>
          <p:spPr bwMode="auto">
            <a:xfrm>
              <a:off x="6949893" y="2335649"/>
              <a:ext cx="192082" cy="395362"/>
            </a:xfrm>
            <a:custGeom>
              <a:avLst/>
              <a:gdLst>
                <a:gd name="T0" fmla="*/ 324195542 w 84"/>
                <a:gd name="T1" fmla="*/ 113582504 h 174"/>
                <a:gd name="T2" fmla="*/ 266676130 w 84"/>
                <a:gd name="T3" fmla="*/ 67118380 h 174"/>
                <a:gd name="T4" fmla="*/ 250989433 w 84"/>
                <a:gd name="T5" fmla="*/ 36139268 h 174"/>
                <a:gd name="T6" fmla="*/ 198699682 w 84"/>
                <a:gd name="T7" fmla="*/ 10324856 h 174"/>
                <a:gd name="T8" fmla="*/ 151639592 w 84"/>
                <a:gd name="T9" fmla="*/ 36139268 h 174"/>
                <a:gd name="T10" fmla="*/ 115036538 w 84"/>
                <a:gd name="T11" fmla="*/ 46466396 h 174"/>
                <a:gd name="T12" fmla="*/ 62746787 w 84"/>
                <a:gd name="T13" fmla="*/ 46466396 h 174"/>
                <a:gd name="T14" fmla="*/ 20916358 w 84"/>
                <a:gd name="T15" fmla="*/ 51628824 h 174"/>
                <a:gd name="T16" fmla="*/ 0 w 84"/>
                <a:gd name="T17" fmla="*/ 61953680 h 174"/>
                <a:gd name="T18" fmla="*/ 26143732 w 84"/>
                <a:gd name="T19" fmla="*/ 92932792 h 174"/>
                <a:gd name="T20" fmla="*/ 52289751 w 84"/>
                <a:gd name="T21" fmla="*/ 139396916 h 174"/>
                <a:gd name="T22" fmla="*/ 104579502 w 84"/>
                <a:gd name="T23" fmla="*/ 165211328 h 174"/>
                <a:gd name="T24" fmla="*/ 141182557 w 84"/>
                <a:gd name="T25" fmla="*/ 175538456 h 174"/>
                <a:gd name="T26" fmla="*/ 162096628 w 84"/>
                <a:gd name="T27" fmla="*/ 216840152 h 174"/>
                <a:gd name="T28" fmla="*/ 115036538 w 84"/>
                <a:gd name="T29" fmla="*/ 242654564 h 174"/>
                <a:gd name="T30" fmla="*/ 183012986 w 84"/>
                <a:gd name="T31" fmla="*/ 299445815 h 174"/>
                <a:gd name="T32" fmla="*/ 209159004 w 84"/>
                <a:gd name="T33" fmla="*/ 351074639 h 174"/>
                <a:gd name="T34" fmla="*/ 261448756 w 84"/>
                <a:gd name="T35" fmla="*/ 413030591 h 174"/>
                <a:gd name="T36" fmla="*/ 308508846 w 84"/>
                <a:gd name="T37" fmla="*/ 459494715 h 174"/>
                <a:gd name="T38" fmla="*/ 318965881 w 84"/>
                <a:gd name="T39" fmla="*/ 516288239 h 174"/>
                <a:gd name="T40" fmla="*/ 339882239 w 84"/>
                <a:gd name="T41" fmla="*/ 614381187 h 174"/>
                <a:gd name="T42" fmla="*/ 298049523 w 84"/>
                <a:gd name="T43" fmla="*/ 681499567 h 174"/>
                <a:gd name="T44" fmla="*/ 245759772 w 84"/>
                <a:gd name="T45" fmla="*/ 712476407 h 174"/>
                <a:gd name="T46" fmla="*/ 245759772 w 84"/>
                <a:gd name="T47" fmla="*/ 764105231 h 174"/>
                <a:gd name="T48" fmla="*/ 177783324 w 84"/>
                <a:gd name="T49" fmla="*/ 764105231 h 174"/>
                <a:gd name="T50" fmla="*/ 141182557 w 84"/>
                <a:gd name="T51" fmla="*/ 789919643 h 174"/>
                <a:gd name="T52" fmla="*/ 167326289 w 84"/>
                <a:gd name="T53" fmla="*/ 810571627 h 174"/>
                <a:gd name="T54" fmla="*/ 151639592 w 84"/>
                <a:gd name="T55" fmla="*/ 862200451 h 174"/>
                <a:gd name="T56" fmla="*/ 177783324 w 84"/>
                <a:gd name="T57" fmla="*/ 888014863 h 174"/>
                <a:gd name="T58" fmla="*/ 235302737 w 84"/>
                <a:gd name="T59" fmla="*/ 846710895 h 174"/>
                <a:gd name="T60" fmla="*/ 245759772 w 84"/>
                <a:gd name="T61" fmla="*/ 820896483 h 174"/>
                <a:gd name="T62" fmla="*/ 261448756 w 84"/>
                <a:gd name="T63" fmla="*/ 789919643 h 174"/>
                <a:gd name="T64" fmla="*/ 298049523 w 84"/>
                <a:gd name="T65" fmla="*/ 784757215 h 174"/>
                <a:gd name="T66" fmla="*/ 381712668 w 84"/>
                <a:gd name="T67" fmla="*/ 748615675 h 174"/>
                <a:gd name="T68" fmla="*/ 423545383 w 84"/>
                <a:gd name="T69" fmla="*/ 671172439 h 174"/>
                <a:gd name="T70" fmla="*/ 413088348 w 84"/>
                <a:gd name="T71" fmla="*/ 536937951 h 174"/>
                <a:gd name="T72" fmla="*/ 355568936 w 84"/>
                <a:gd name="T73" fmla="*/ 444007431 h 174"/>
                <a:gd name="T74" fmla="*/ 261448756 w 84"/>
                <a:gd name="T75" fmla="*/ 366564195 h 174"/>
                <a:gd name="T76" fmla="*/ 235302737 w 84"/>
                <a:gd name="T77" fmla="*/ 320097799 h 174"/>
                <a:gd name="T78" fmla="*/ 219616040 w 84"/>
                <a:gd name="T79" fmla="*/ 242654564 h 174"/>
                <a:gd name="T80" fmla="*/ 261448756 w 84"/>
                <a:gd name="T81" fmla="*/ 191025740 h 174"/>
                <a:gd name="T82" fmla="*/ 282362827 w 84"/>
                <a:gd name="T83" fmla="*/ 154886472 h 174"/>
                <a:gd name="T84" fmla="*/ 329425203 w 84"/>
                <a:gd name="T85" fmla="*/ 123909632 h 174"/>
                <a:gd name="T86" fmla="*/ 334652578 w 84"/>
                <a:gd name="T87" fmla="*/ 123909632 h 174"/>
                <a:gd name="T88" fmla="*/ 324195542 w 84"/>
                <a:gd name="T89" fmla="*/ 113582504 h 1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262626"/>
            </a:solidFill>
            <a:ln w="3175" cap="flat" cmpd="sng">
              <a:solidFill>
                <a:srgbClr val="FFFFFF"/>
              </a:solidFill>
              <a:round/>
            </a:ln>
          </p:spPr>
          <p:txBody>
            <a:bodyPr/>
            <a:lstStyle/>
            <a:p>
              <a:endParaRPr lang="zh-CN" altLang="en-US"/>
            </a:p>
          </p:txBody>
        </p:sp>
        <p:sp>
          <p:nvSpPr>
            <p:cNvPr id="47179" name="Freeform 63"/>
            <p:cNvSpPr/>
            <p:nvPr/>
          </p:nvSpPr>
          <p:spPr bwMode="auto">
            <a:xfrm>
              <a:off x="6949893" y="2572231"/>
              <a:ext cx="157158" cy="111146"/>
            </a:xfrm>
            <a:custGeom>
              <a:avLst/>
              <a:gdLst>
                <a:gd name="T0" fmla="*/ 176381384 w 69"/>
                <a:gd name="T1" fmla="*/ 226386256 h 49"/>
                <a:gd name="T2" fmla="*/ 243822665 w 69"/>
                <a:gd name="T3" fmla="*/ 226386256 h 49"/>
                <a:gd name="T4" fmla="*/ 243822665 w 69"/>
                <a:gd name="T5" fmla="*/ 174934731 h 49"/>
                <a:gd name="T6" fmla="*/ 295698471 w 69"/>
                <a:gd name="T7" fmla="*/ 144063362 h 49"/>
                <a:gd name="T8" fmla="*/ 337199571 w 69"/>
                <a:gd name="T9" fmla="*/ 77176153 h 49"/>
                <a:gd name="T10" fmla="*/ 316450160 w 69"/>
                <a:gd name="T11" fmla="*/ 5144472 h 49"/>
                <a:gd name="T12" fmla="*/ 274949060 w 69"/>
                <a:gd name="T13" fmla="*/ 10291212 h 49"/>
                <a:gd name="T14" fmla="*/ 233445682 w 69"/>
                <a:gd name="T15" fmla="*/ 25724628 h 49"/>
                <a:gd name="T16" fmla="*/ 217882485 w 69"/>
                <a:gd name="T17" fmla="*/ 41160313 h 49"/>
                <a:gd name="T18" fmla="*/ 181569876 w 69"/>
                <a:gd name="T19" fmla="*/ 15435684 h 49"/>
                <a:gd name="T20" fmla="*/ 103753889 w 69"/>
                <a:gd name="T21" fmla="*/ 15435684 h 49"/>
                <a:gd name="T22" fmla="*/ 20751689 w 69"/>
                <a:gd name="T23" fmla="*/ 51451525 h 49"/>
                <a:gd name="T24" fmla="*/ 25937903 w 69"/>
                <a:gd name="T25" fmla="*/ 108047522 h 49"/>
                <a:gd name="T26" fmla="*/ 31126395 w 69"/>
                <a:gd name="T27" fmla="*/ 149207834 h 49"/>
                <a:gd name="T28" fmla="*/ 31126395 w 69"/>
                <a:gd name="T29" fmla="*/ 154354575 h 49"/>
                <a:gd name="T30" fmla="*/ 46689592 w 69"/>
                <a:gd name="T31" fmla="*/ 205803831 h 49"/>
                <a:gd name="T32" fmla="*/ 83002201 w 69"/>
                <a:gd name="T33" fmla="*/ 210950571 h 49"/>
                <a:gd name="T34" fmla="*/ 88190692 w 69"/>
                <a:gd name="T35" fmla="*/ 241819672 h 49"/>
                <a:gd name="T36" fmla="*/ 134880284 w 69"/>
                <a:gd name="T37" fmla="*/ 246966412 h 49"/>
                <a:gd name="T38" fmla="*/ 140068776 w 69"/>
                <a:gd name="T39" fmla="*/ 252110884 h 49"/>
                <a:gd name="T40" fmla="*/ 176381384 w 69"/>
                <a:gd name="T41" fmla="*/ 226386256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262626"/>
            </a:solidFill>
            <a:ln w="3175" cap="flat" cmpd="sng">
              <a:solidFill>
                <a:srgbClr val="FFFFFF"/>
              </a:solidFill>
              <a:round/>
            </a:ln>
          </p:spPr>
          <p:txBody>
            <a:bodyPr/>
            <a:lstStyle/>
            <a:p>
              <a:endParaRPr lang="zh-CN" altLang="en-US"/>
            </a:p>
          </p:txBody>
        </p:sp>
        <p:sp>
          <p:nvSpPr>
            <p:cNvPr id="47180" name="Freeform 64"/>
            <p:cNvSpPr/>
            <p:nvPr/>
          </p:nvSpPr>
          <p:spPr bwMode="auto">
            <a:xfrm>
              <a:off x="6899094" y="2359466"/>
              <a:ext cx="192082" cy="233406"/>
            </a:xfrm>
            <a:custGeom>
              <a:avLst/>
              <a:gdLst>
                <a:gd name="T0" fmla="*/ 298049523 w 84"/>
                <a:gd name="T1" fmla="*/ 246106032 h 102"/>
                <a:gd name="T2" fmla="*/ 230073076 w 84"/>
                <a:gd name="T3" fmla="*/ 188507381 h 102"/>
                <a:gd name="T4" fmla="*/ 277135452 w 84"/>
                <a:gd name="T5" fmla="*/ 162324720 h 102"/>
                <a:gd name="T6" fmla="*/ 256219094 w 84"/>
                <a:gd name="T7" fmla="*/ 120435208 h 102"/>
                <a:gd name="T8" fmla="*/ 219616040 w 84"/>
                <a:gd name="T9" fmla="*/ 109961686 h 102"/>
                <a:gd name="T10" fmla="*/ 167326289 w 84"/>
                <a:gd name="T11" fmla="*/ 83781313 h 102"/>
                <a:gd name="T12" fmla="*/ 141182557 w 84"/>
                <a:gd name="T13" fmla="*/ 36653895 h 102"/>
                <a:gd name="T14" fmla="*/ 115036538 w 84"/>
                <a:gd name="T15" fmla="*/ 5235617 h 102"/>
                <a:gd name="T16" fmla="*/ 94120180 w 84"/>
                <a:gd name="T17" fmla="*/ 5235617 h 102"/>
                <a:gd name="T18" fmla="*/ 83663144 w 84"/>
                <a:gd name="T19" fmla="*/ 36653895 h 102"/>
                <a:gd name="T20" fmla="*/ 83663144 w 84"/>
                <a:gd name="T21" fmla="*/ 83781313 h 102"/>
                <a:gd name="T22" fmla="*/ 52289751 w 84"/>
                <a:gd name="T23" fmla="*/ 57598651 h 102"/>
                <a:gd name="T24" fmla="*/ 20916358 w 84"/>
                <a:gd name="T25" fmla="*/ 104726069 h 102"/>
                <a:gd name="T26" fmla="*/ 0 w 84"/>
                <a:gd name="T27" fmla="*/ 120435208 h 102"/>
                <a:gd name="T28" fmla="*/ 10457036 w 84"/>
                <a:gd name="T29" fmla="*/ 130906442 h 102"/>
                <a:gd name="T30" fmla="*/ 15686697 w 84"/>
                <a:gd name="T31" fmla="*/ 178033859 h 102"/>
                <a:gd name="T32" fmla="*/ 57519412 w 84"/>
                <a:gd name="T33" fmla="*/ 193742998 h 102"/>
                <a:gd name="T34" fmla="*/ 52289751 w 84"/>
                <a:gd name="T35" fmla="*/ 256577266 h 102"/>
                <a:gd name="T36" fmla="*/ 36603054 w 84"/>
                <a:gd name="T37" fmla="*/ 303704684 h 102"/>
                <a:gd name="T38" fmla="*/ 88892806 w 84"/>
                <a:gd name="T39" fmla="*/ 282759928 h 102"/>
                <a:gd name="T40" fmla="*/ 135952896 w 84"/>
                <a:gd name="T41" fmla="*/ 277524311 h 102"/>
                <a:gd name="T42" fmla="*/ 172555950 w 84"/>
                <a:gd name="T43" fmla="*/ 267050788 h 102"/>
                <a:gd name="T44" fmla="*/ 224845701 w 84"/>
                <a:gd name="T45" fmla="*/ 267050788 h 102"/>
                <a:gd name="T46" fmla="*/ 271905791 w 84"/>
                <a:gd name="T47" fmla="*/ 308940301 h 102"/>
                <a:gd name="T48" fmla="*/ 271905791 w 84"/>
                <a:gd name="T49" fmla="*/ 382248091 h 102"/>
                <a:gd name="T50" fmla="*/ 313736220 w 84"/>
                <a:gd name="T51" fmla="*/ 445084647 h 102"/>
                <a:gd name="T52" fmla="*/ 308508846 w 84"/>
                <a:gd name="T53" fmla="*/ 507921204 h 102"/>
                <a:gd name="T54" fmla="*/ 334652578 w 84"/>
                <a:gd name="T55" fmla="*/ 528865960 h 102"/>
                <a:gd name="T56" fmla="*/ 350339274 w 84"/>
                <a:gd name="T57" fmla="*/ 513156821 h 102"/>
                <a:gd name="T58" fmla="*/ 392171990 w 84"/>
                <a:gd name="T59" fmla="*/ 497447682 h 102"/>
                <a:gd name="T60" fmla="*/ 434002419 w 84"/>
                <a:gd name="T61" fmla="*/ 492212065 h 102"/>
                <a:gd name="T62" fmla="*/ 434002419 w 84"/>
                <a:gd name="T63" fmla="*/ 466029403 h 102"/>
                <a:gd name="T64" fmla="*/ 423545383 w 84"/>
                <a:gd name="T65" fmla="*/ 408430752 h 102"/>
                <a:gd name="T66" fmla="*/ 376485293 w 84"/>
                <a:gd name="T67" fmla="*/ 361303335 h 102"/>
                <a:gd name="T68" fmla="*/ 324195542 w 84"/>
                <a:gd name="T69" fmla="*/ 298469067 h 102"/>
                <a:gd name="T70" fmla="*/ 298049523 w 84"/>
                <a:gd name="T71" fmla="*/ 246106032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262626"/>
            </a:solidFill>
            <a:ln w="3175" cap="flat" cmpd="sng">
              <a:solidFill>
                <a:srgbClr val="FFFFFF"/>
              </a:solidFill>
              <a:round/>
            </a:ln>
          </p:spPr>
          <p:txBody>
            <a:bodyPr/>
            <a:lstStyle/>
            <a:p>
              <a:endParaRPr lang="zh-CN" altLang="en-US"/>
            </a:p>
          </p:txBody>
        </p:sp>
        <p:sp>
          <p:nvSpPr>
            <p:cNvPr id="47181" name="Freeform 65"/>
            <p:cNvSpPr/>
            <p:nvPr/>
          </p:nvSpPr>
          <p:spPr bwMode="auto">
            <a:xfrm>
              <a:off x="6832421" y="2413452"/>
              <a:ext cx="211131" cy="392185"/>
            </a:xfrm>
            <a:custGeom>
              <a:avLst/>
              <a:gdLst>
                <a:gd name="T0" fmla="*/ 294929353 w 92"/>
                <a:gd name="T1" fmla="*/ 473114199 h 172"/>
                <a:gd name="T2" fmla="*/ 289662552 w 92"/>
                <a:gd name="T3" fmla="*/ 415925873 h 172"/>
                <a:gd name="T4" fmla="*/ 373926770 w 92"/>
                <a:gd name="T5" fmla="*/ 379532473 h 172"/>
                <a:gd name="T6" fmla="*/ 452926483 w 92"/>
                <a:gd name="T7" fmla="*/ 379532473 h 172"/>
                <a:gd name="T8" fmla="*/ 463457789 w 92"/>
                <a:gd name="T9" fmla="*/ 384731205 h 172"/>
                <a:gd name="T10" fmla="*/ 468724589 w 92"/>
                <a:gd name="T11" fmla="*/ 322341868 h 172"/>
                <a:gd name="T12" fmla="*/ 426592480 w 92"/>
                <a:gd name="T13" fmla="*/ 259952531 h 172"/>
                <a:gd name="T14" fmla="*/ 426592480 w 92"/>
                <a:gd name="T15" fmla="*/ 187165731 h 172"/>
                <a:gd name="T16" fmla="*/ 379193571 w 92"/>
                <a:gd name="T17" fmla="*/ 145573600 h 172"/>
                <a:gd name="T18" fmla="*/ 326527861 w 92"/>
                <a:gd name="T19" fmla="*/ 145573600 h 172"/>
                <a:gd name="T20" fmla="*/ 289662552 w 92"/>
                <a:gd name="T21" fmla="*/ 155971062 h 172"/>
                <a:gd name="T22" fmla="*/ 242263643 w 92"/>
                <a:gd name="T23" fmla="*/ 161172074 h 172"/>
                <a:gd name="T24" fmla="*/ 189595638 w 92"/>
                <a:gd name="T25" fmla="*/ 181967000 h 172"/>
                <a:gd name="T26" fmla="*/ 205396039 w 92"/>
                <a:gd name="T27" fmla="*/ 135176137 h 172"/>
                <a:gd name="T28" fmla="*/ 210662840 w 92"/>
                <a:gd name="T29" fmla="*/ 72786800 h 172"/>
                <a:gd name="T30" fmla="*/ 168530731 w 92"/>
                <a:gd name="T31" fmla="*/ 57190606 h 172"/>
                <a:gd name="T32" fmla="*/ 163263930 w 92"/>
                <a:gd name="T33" fmla="*/ 10397463 h 172"/>
                <a:gd name="T34" fmla="*/ 152730329 w 92"/>
                <a:gd name="T35" fmla="*/ 0 h 172"/>
                <a:gd name="T36" fmla="*/ 142196729 w 92"/>
                <a:gd name="T37" fmla="*/ 10397463 h 172"/>
                <a:gd name="T38" fmla="*/ 89531019 w 92"/>
                <a:gd name="T39" fmla="*/ 41592131 h 172"/>
                <a:gd name="T40" fmla="*/ 47398910 w 92"/>
                <a:gd name="T41" fmla="*/ 51989594 h 172"/>
                <a:gd name="T42" fmla="*/ 10533601 w 92"/>
                <a:gd name="T43" fmla="*/ 72786800 h 172"/>
                <a:gd name="T44" fmla="*/ 0 w 92"/>
                <a:gd name="T45" fmla="*/ 166370805 h 172"/>
                <a:gd name="T46" fmla="*/ 47398910 w 92"/>
                <a:gd name="T47" fmla="*/ 218360399 h 172"/>
                <a:gd name="T48" fmla="*/ 57932510 w 92"/>
                <a:gd name="T49" fmla="*/ 259952531 h 172"/>
                <a:gd name="T50" fmla="*/ 52665710 w 92"/>
                <a:gd name="T51" fmla="*/ 285948468 h 172"/>
                <a:gd name="T52" fmla="*/ 47398910 w 92"/>
                <a:gd name="T53" fmla="*/ 327540599 h 172"/>
                <a:gd name="T54" fmla="*/ 68466111 w 92"/>
                <a:gd name="T55" fmla="*/ 389929936 h 172"/>
                <a:gd name="T56" fmla="*/ 89531019 w 92"/>
                <a:gd name="T57" fmla="*/ 462716736 h 172"/>
                <a:gd name="T58" fmla="*/ 110598220 w 92"/>
                <a:gd name="T59" fmla="*/ 504308867 h 172"/>
                <a:gd name="T60" fmla="*/ 57932510 w 92"/>
                <a:gd name="T61" fmla="*/ 603091604 h 172"/>
                <a:gd name="T62" fmla="*/ 42132109 w 92"/>
                <a:gd name="T63" fmla="*/ 686275867 h 172"/>
                <a:gd name="T64" fmla="*/ 47398910 w 92"/>
                <a:gd name="T65" fmla="*/ 738267741 h 172"/>
                <a:gd name="T66" fmla="*/ 121131821 w 92"/>
                <a:gd name="T67" fmla="*/ 816253272 h 172"/>
                <a:gd name="T68" fmla="*/ 142196729 w 92"/>
                <a:gd name="T69" fmla="*/ 842249210 h 172"/>
                <a:gd name="T70" fmla="*/ 173797531 w 92"/>
                <a:gd name="T71" fmla="*/ 847447941 h 172"/>
                <a:gd name="T72" fmla="*/ 205396039 w 92"/>
                <a:gd name="T73" fmla="*/ 883841341 h 172"/>
                <a:gd name="T74" fmla="*/ 252794949 w 92"/>
                <a:gd name="T75" fmla="*/ 889040072 h 172"/>
                <a:gd name="T76" fmla="*/ 268595350 w 92"/>
                <a:gd name="T77" fmla="*/ 863044135 h 172"/>
                <a:gd name="T78" fmla="*/ 200129239 w 92"/>
                <a:gd name="T79" fmla="*/ 826650735 h 172"/>
                <a:gd name="T80" fmla="*/ 157997130 w 92"/>
                <a:gd name="T81" fmla="*/ 759062667 h 172"/>
                <a:gd name="T82" fmla="*/ 136929928 w 92"/>
                <a:gd name="T83" fmla="*/ 701874341 h 172"/>
                <a:gd name="T84" fmla="*/ 100064619 w 92"/>
                <a:gd name="T85" fmla="*/ 675878404 h 172"/>
                <a:gd name="T86" fmla="*/ 105331420 w 92"/>
                <a:gd name="T87" fmla="*/ 582294399 h 172"/>
                <a:gd name="T88" fmla="*/ 142196729 w 92"/>
                <a:gd name="T89" fmla="*/ 462716736 h 172"/>
                <a:gd name="T90" fmla="*/ 189595638 w 92"/>
                <a:gd name="T91" fmla="*/ 447120542 h 172"/>
                <a:gd name="T92" fmla="*/ 236996842 w 92"/>
                <a:gd name="T93" fmla="*/ 483513942 h 172"/>
                <a:gd name="T94" fmla="*/ 300193858 w 92"/>
                <a:gd name="T95" fmla="*/ 514706330 h 172"/>
                <a:gd name="T96" fmla="*/ 300193858 w 92"/>
                <a:gd name="T97" fmla="*/ 519907342 h 172"/>
                <a:gd name="T98" fmla="*/ 300193858 w 92"/>
                <a:gd name="T99" fmla="*/ 514706330 h 172"/>
                <a:gd name="T100" fmla="*/ 294929353 w 92"/>
                <a:gd name="T101" fmla="*/ 473114199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262626"/>
            </a:solidFill>
            <a:ln w="3175" cap="flat" cmpd="sng">
              <a:solidFill>
                <a:srgbClr val="FFFFFF"/>
              </a:solidFill>
              <a:round/>
            </a:ln>
          </p:spPr>
          <p:txBody>
            <a:bodyPr/>
            <a:lstStyle/>
            <a:p>
              <a:endParaRPr lang="zh-CN" altLang="en-US"/>
            </a:p>
          </p:txBody>
        </p:sp>
        <p:sp>
          <p:nvSpPr>
            <p:cNvPr id="47182" name="Freeform 66"/>
            <p:cNvSpPr/>
            <p:nvPr/>
          </p:nvSpPr>
          <p:spPr bwMode="auto">
            <a:xfrm>
              <a:off x="4717926" y="1357566"/>
              <a:ext cx="247644" cy="201651"/>
            </a:xfrm>
            <a:custGeom>
              <a:avLst/>
              <a:gdLst>
                <a:gd name="T0" fmla="*/ 10323801 w 109"/>
                <a:gd name="T1" fmla="*/ 97537909 h 89"/>
                <a:gd name="T2" fmla="*/ 10323801 w 109"/>
                <a:gd name="T3" fmla="*/ 159141157 h 89"/>
                <a:gd name="T4" fmla="*/ 15485702 w 109"/>
                <a:gd name="T5" fmla="*/ 184809743 h 89"/>
                <a:gd name="T6" fmla="*/ 25809503 w 109"/>
                <a:gd name="T7" fmla="*/ 210476063 h 89"/>
                <a:gd name="T8" fmla="*/ 36133304 w 109"/>
                <a:gd name="T9" fmla="*/ 241278820 h 89"/>
                <a:gd name="T10" fmla="*/ 51619006 w 109"/>
                <a:gd name="T11" fmla="*/ 287481822 h 89"/>
                <a:gd name="T12" fmla="*/ 51619006 w 109"/>
                <a:gd name="T13" fmla="*/ 313148143 h 89"/>
                <a:gd name="T14" fmla="*/ 82588138 w 109"/>
                <a:gd name="T15" fmla="*/ 333682559 h 89"/>
                <a:gd name="T16" fmla="*/ 123883343 w 109"/>
                <a:gd name="T17" fmla="*/ 359351145 h 89"/>
                <a:gd name="T18" fmla="*/ 154854747 w 109"/>
                <a:gd name="T19" fmla="*/ 374751390 h 89"/>
                <a:gd name="T20" fmla="*/ 185826150 w 109"/>
                <a:gd name="T21" fmla="*/ 369617220 h 89"/>
                <a:gd name="T22" fmla="*/ 201311852 w 109"/>
                <a:gd name="T23" fmla="*/ 390151636 h 89"/>
                <a:gd name="T24" fmla="*/ 242604785 w 109"/>
                <a:gd name="T25" fmla="*/ 400419977 h 89"/>
                <a:gd name="T26" fmla="*/ 268414289 w 109"/>
                <a:gd name="T27" fmla="*/ 431220468 h 89"/>
                <a:gd name="T28" fmla="*/ 304547593 w 109"/>
                <a:gd name="T29" fmla="*/ 426088563 h 89"/>
                <a:gd name="T30" fmla="*/ 351004698 w 109"/>
                <a:gd name="T31" fmla="*/ 436354638 h 89"/>
                <a:gd name="T32" fmla="*/ 397459532 w 109"/>
                <a:gd name="T33" fmla="*/ 436354638 h 89"/>
                <a:gd name="T34" fmla="*/ 443916638 w 109"/>
                <a:gd name="T35" fmla="*/ 451754884 h 89"/>
                <a:gd name="T36" fmla="*/ 480049942 w 109"/>
                <a:gd name="T37" fmla="*/ 456889054 h 89"/>
                <a:gd name="T38" fmla="*/ 480049942 w 109"/>
                <a:gd name="T39" fmla="*/ 420954393 h 89"/>
                <a:gd name="T40" fmla="*/ 531666676 w 109"/>
                <a:gd name="T41" fmla="*/ 364485315 h 89"/>
                <a:gd name="T42" fmla="*/ 557476180 w 109"/>
                <a:gd name="T43" fmla="*/ 343950899 h 89"/>
                <a:gd name="T44" fmla="*/ 536828577 w 109"/>
                <a:gd name="T45" fmla="*/ 287481822 h 89"/>
                <a:gd name="T46" fmla="*/ 531666676 w 109"/>
                <a:gd name="T47" fmla="*/ 236144650 h 89"/>
                <a:gd name="T48" fmla="*/ 511019074 w 109"/>
                <a:gd name="T49" fmla="*/ 205344159 h 89"/>
                <a:gd name="T50" fmla="*/ 547152378 w 109"/>
                <a:gd name="T51" fmla="*/ 179675572 h 89"/>
                <a:gd name="T52" fmla="*/ 541990478 w 109"/>
                <a:gd name="T53" fmla="*/ 128340666 h 89"/>
                <a:gd name="T54" fmla="*/ 531666676 w 109"/>
                <a:gd name="T55" fmla="*/ 82137664 h 89"/>
                <a:gd name="T56" fmla="*/ 490373743 w 109"/>
                <a:gd name="T57" fmla="*/ 51334907 h 89"/>
                <a:gd name="T58" fmla="*/ 485211843 w 109"/>
                <a:gd name="T59" fmla="*/ 46203002 h 89"/>
                <a:gd name="T60" fmla="*/ 335518997 w 109"/>
                <a:gd name="T61" fmla="*/ 41068832 h 89"/>
                <a:gd name="T62" fmla="*/ 304547593 w 109"/>
                <a:gd name="T63" fmla="*/ 30800491 h 89"/>
                <a:gd name="T64" fmla="*/ 273576189 w 109"/>
                <a:gd name="T65" fmla="*/ 46203002 h 89"/>
                <a:gd name="T66" fmla="*/ 247766686 w 109"/>
                <a:gd name="T67" fmla="*/ 10266075 h 89"/>
                <a:gd name="T68" fmla="*/ 118721442 w 109"/>
                <a:gd name="T69" fmla="*/ 46203002 h 89"/>
                <a:gd name="T70" fmla="*/ 30971404 w 109"/>
                <a:gd name="T71" fmla="*/ 77003493 h 89"/>
                <a:gd name="T72" fmla="*/ 10323801 w 109"/>
                <a:gd name="T73" fmla="*/ 92403739 h 89"/>
                <a:gd name="T74" fmla="*/ 10323801 w 109"/>
                <a:gd name="T75" fmla="*/ 97537909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262626"/>
            </a:solidFill>
            <a:ln w="3175" cap="flat" cmpd="sng">
              <a:solidFill>
                <a:srgbClr val="FFFFFF"/>
              </a:solidFill>
              <a:round/>
            </a:ln>
          </p:spPr>
          <p:txBody>
            <a:bodyPr/>
            <a:lstStyle/>
            <a:p>
              <a:endParaRPr lang="zh-CN" altLang="en-US"/>
            </a:p>
          </p:txBody>
        </p:sp>
        <p:sp>
          <p:nvSpPr>
            <p:cNvPr id="47183" name="Freeform 67"/>
            <p:cNvSpPr/>
            <p:nvPr/>
          </p:nvSpPr>
          <p:spPr bwMode="auto">
            <a:xfrm>
              <a:off x="4752850" y="1686241"/>
              <a:ext cx="95248" cy="88917"/>
            </a:xfrm>
            <a:custGeom>
              <a:avLst/>
              <a:gdLst>
                <a:gd name="T0" fmla="*/ 167304274 w 41"/>
                <a:gd name="T1" fmla="*/ 181931022 h 39"/>
                <a:gd name="T2" fmla="*/ 210479495 w 41"/>
                <a:gd name="T3" fmla="*/ 119554606 h 39"/>
                <a:gd name="T4" fmla="*/ 215876107 w 41"/>
                <a:gd name="T5" fmla="*/ 41583517 h 39"/>
                <a:gd name="T6" fmla="*/ 161907661 w 41"/>
                <a:gd name="T7" fmla="*/ 10396449 h 39"/>
                <a:gd name="T8" fmla="*/ 70160606 w 41"/>
                <a:gd name="T9" fmla="*/ 5198225 h 39"/>
                <a:gd name="T10" fmla="*/ 32381997 w 41"/>
                <a:gd name="T11" fmla="*/ 10396449 h 39"/>
                <a:gd name="T12" fmla="*/ 5396612 w 41"/>
                <a:gd name="T13" fmla="*/ 25991123 h 39"/>
                <a:gd name="T14" fmla="*/ 32381997 w 41"/>
                <a:gd name="T15" fmla="*/ 67574640 h 39"/>
                <a:gd name="T16" fmla="*/ 80953831 w 41"/>
                <a:gd name="T17" fmla="*/ 124752831 h 39"/>
                <a:gd name="T18" fmla="*/ 129525664 w 41"/>
                <a:gd name="T19" fmla="*/ 176732797 h 39"/>
                <a:gd name="T20" fmla="*/ 161907661 w 41"/>
                <a:gd name="T21" fmla="*/ 202723920 h 39"/>
                <a:gd name="T22" fmla="*/ 167304274 w 41"/>
                <a:gd name="T23" fmla="*/ 18193102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262626"/>
            </a:solidFill>
            <a:ln w="3175" cap="flat" cmpd="sng">
              <a:solidFill>
                <a:srgbClr val="FFFFFF"/>
              </a:solidFill>
              <a:round/>
            </a:ln>
          </p:spPr>
          <p:txBody>
            <a:bodyPr/>
            <a:lstStyle/>
            <a:p>
              <a:endParaRPr lang="zh-CN" altLang="en-US"/>
            </a:p>
          </p:txBody>
        </p:sp>
        <p:sp>
          <p:nvSpPr>
            <p:cNvPr id="47184" name="Freeform 68"/>
            <p:cNvSpPr/>
            <p:nvPr/>
          </p:nvSpPr>
          <p:spPr bwMode="auto">
            <a:xfrm>
              <a:off x="4708402" y="1646545"/>
              <a:ext cx="136521" cy="117497"/>
            </a:xfrm>
            <a:custGeom>
              <a:avLst/>
              <a:gdLst>
                <a:gd name="T0" fmla="*/ 181202048 w 60"/>
                <a:gd name="T1" fmla="*/ 214434285 h 52"/>
                <a:gd name="T2" fmla="*/ 134607431 w 60"/>
                <a:gd name="T3" fmla="*/ 158272978 h 52"/>
                <a:gd name="T4" fmla="*/ 108720774 w 60"/>
                <a:gd name="T5" fmla="*/ 117429213 h 52"/>
                <a:gd name="T6" fmla="*/ 134607431 w 60"/>
                <a:gd name="T7" fmla="*/ 102111672 h 52"/>
                <a:gd name="T8" fmla="*/ 170849205 w 60"/>
                <a:gd name="T9" fmla="*/ 97007331 h 52"/>
                <a:gd name="T10" fmla="*/ 258862019 w 60"/>
                <a:gd name="T11" fmla="*/ 102111672 h 52"/>
                <a:gd name="T12" fmla="*/ 310633057 w 60"/>
                <a:gd name="T13" fmla="*/ 132746755 h 52"/>
                <a:gd name="T14" fmla="*/ 310633057 w 60"/>
                <a:gd name="T15" fmla="*/ 117429213 h 52"/>
                <a:gd name="T16" fmla="*/ 289925097 w 60"/>
                <a:gd name="T17" fmla="*/ 76583189 h 52"/>
                <a:gd name="T18" fmla="*/ 274393558 w 60"/>
                <a:gd name="T19" fmla="*/ 40843765 h 52"/>
                <a:gd name="T20" fmla="*/ 258862019 w 60"/>
                <a:gd name="T21" fmla="*/ 45950365 h 52"/>
                <a:gd name="T22" fmla="*/ 196733587 w 60"/>
                <a:gd name="T23" fmla="*/ 35739424 h 52"/>
                <a:gd name="T24" fmla="*/ 150138970 w 60"/>
                <a:gd name="T25" fmla="*/ 0 h 52"/>
                <a:gd name="T26" fmla="*/ 113899470 w 60"/>
                <a:gd name="T27" fmla="*/ 20421882 h 52"/>
                <a:gd name="T28" fmla="*/ 98367931 w 60"/>
                <a:gd name="T29" fmla="*/ 51056966 h 52"/>
                <a:gd name="T30" fmla="*/ 77657696 w 60"/>
                <a:gd name="T31" fmla="*/ 76583189 h 52"/>
                <a:gd name="T32" fmla="*/ 41418196 w 60"/>
                <a:gd name="T33" fmla="*/ 76583189 h 52"/>
                <a:gd name="T34" fmla="*/ 0 w 60"/>
                <a:gd name="T35" fmla="*/ 81689789 h 52"/>
                <a:gd name="T36" fmla="*/ 10355118 w 60"/>
                <a:gd name="T37" fmla="*/ 107218272 h 52"/>
                <a:gd name="T38" fmla="*/ 56949735 w 60"/>
                <a:gd name="T39" fmla="*/ 127640154 h 52"/>
                <a:gd name="T40" fmla="*/ 108720774 w 60"/>
                <a:gd name="T41" fmla="*/ 204223343 h 52"/>
                <a:gd name="T42" fmla="*/ 155317666 w 60"/>
                <a:gd name="T43" fmla="*/ 229751826 h 52"/>
                <a:gd name="T44" fmla="*/ 207088705 w 60"/>
                <a:gd name="T45" fmla="*/ 255280309 h 52"/>
                <a:gd name="T46" fmla="*/ 227796665 w 60"/>
                <a:gd name="T47" fmla="*/ 265491250 h 52"/>
                <a:gd name="T48" fmla="*/ 181202048 w 60"/>
                <a:gd name="T49" fmla="*/ 214434285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262626"/>
            </a:solidFill>
            <a:ln w="3175" cap="flat" cmpd="sng">
              <a:solidFill>
                <a:srgbClr val="FFFFFF"/>
              </a:solidFill>
              <a:round/>
            </a:ln>
          </p:spPr>
          <p:txBody>
            <a:bodyPr/>
            <a:lstStyle/>
            <a:p>
              <a:endParaRPr lang="zh-CN" altLang="en-US"/>
            </a:p>
          </p:txBody>
        </p:sp>
        <p:sp>
          <p:nvSpPr>
            <p:cNvPr id="47185" name="Freeform 69"/>
            <p:cNvSpPr/>
            <p:nvPr/>
          </p:nvSpPr>
          <p:spPr bwMode="auto">
            <a:xfrm>
              <a:off x="4840160" y="1771982"/>
              <a:ext cx="47624" cy="93680"/>
            </a:xfrm>
            <a:custGeom>
              <a:avLst/>
              <a:gdLst>
                <a:gd name="T0" fmla="*/ 72000685 w 21"/>
                <a:gd name="T1" fmla="*/ 182723982 h 41"/>
                <a:gd name="T2" fmla="*/ 87430861 w 21"/>
                <a:gd name="T3" fmla="*/ 161840197 h 41"/>
                <a:gd name="T4" fmla="*/ 108002161 w 21"/>
                <a:gd name="T5" fmla="*/ 125295858 h 41"/>
                <a:gd name="T6" fmla="*/ 108002161 w 21"/>
                <a:gd name="T7" fmla="*/ 125295858 h 41"/>
                <a:gd name="T8" fmla="*/ 77144077 w 21"/>
                <a:gd name="T9" fmla="*/ 88751518 h 41"/>
                <a:gd name="T10" fmla="*/ 82287469 w 21"/>
                <a:gd name="T11" fmla="*/ 26102447 h 41"/>
                <a:gd name="T12" fmla="*/ 30858084 w 21"/>
                <a:gd name="T13" fmla="*/ 0 h 41"/>
                <a:gd name="T14" fmla="*/ 5143392 w 21"/>
                <a:gd name="T15" fmla="*/ 41765286 h 41"/>
                <a:gd name="T16" fmla="*/ 20571300 w 21"/>
                <a:gd name="T17" fmla="*/ 78309625 h 41"/>
                <a:gd name="T18" fmla="*/ 15427908 w 21"/>
                <a:gd name="T19" fmla="*/ 167061143 h 41"/>
                <a:gd name="T20" fmla="*/ 56572776 w 21"/>
                <a:gd name="T21" fmla="*/ 214047376 h 41"/>
                <a:gd name="T22" fmla="*/ 72000685 w 21"/>
                <a:gd name="T23" fmla="*/ 182723982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262626"/>
            </a:solidFill>
            <a:ln w="3175" cap="flat" cmpd="sng">
              <a:solidFill>
                <a:srgbClr val="FFFFFF"/>
              </a:solidFill>
              <a:round/>
            </a:ln>
          </p:spPr>
          <p:txBody>
            <a:bodyPr/>
            <a:lstStyle/>
            <a:p>
              <a:endParaRPr lang="zh-CN" altLang="en-US"/>
            </a:p>
          </p:txBody>
        </p:sp>
        <p:sp>
          <p:nvSpPr>
            <p:cNvPr id="47186" name="Freeform 70"/>
            <p:cNvSpPr/>
            <p:nvPr/>
          </p:nvSpPr>
          <p:spPr bwMode="auto">
            <a:xfrm>
              <a:off x="4603629" y="1563980"/>
              <a:ext cx="192082" cy="85741"/>
            </a:xfrm>
            <a:custGeom>
              <a:avLst/>
              <a:gdLst>
                <a:gd name="T0" fmla="*/ 371255632 w 84"/>
                <a:gd name="T1" fmla="*/ 16110039 h 37"/>
                <a:gd name="T2" fmla="*/ 313736220 w 84"/>
                <a:gd name="T3" fmla="*/ 0 h 37"/>
                <a:gd name="T4" fmla="*/ 303279184 w 84"/>
                <a:gd name="T5" fmla="*/ 26850837 h 37"/>
                <a:gd name="T6" fmla="*/ 250989433 w 84"/>
                <a:gd name="T7" fmla="*/ 26850837 h 37"/>
                <a:gd name="T8" fmla="*/ 219616040 w 84"/>
                <a:gd name="T9" fmla="*/ 53699357 h 37"/>
                <a:gd name="T10" fmla="*/ 198699682 w 84"/>
                <a:gd name="T11" fmla="*/ 91290992 h 37"/>
                <a:gd name="T12" fmla="*/ 172555950 w 84"/>
                <a:gd name="T13" fmla="*/ 107398713 h 37"/>
                <a:gd name="T14" fmla="*/ 115036538 w 84"/>
                <a:gd name="T15" fmla="*/ 118139511 h 37"/>
                <a:gd name="T16" fmla="*/ 78433483 w 84"/>
                <a:gd name="T17" fmla="*/ 123508752 h 37"/>
                <a:gd name="T18" fmla="*/ 47060090 w 84"/>
                <a:gd name="T19" fmla="*/ 128880310 h 37"/>
                <a:gd name="T20" fmla="*/ 10457036 w 84"/>
                <a:gd name="T21" fmla="*/ 118139511 h 37"/>
                <a:gd name="T22" fmla="*/ 5229661 w 84"/>
                <a:gd name="T23" fmla="*/ 150359589 h 37"/>
                <a:gd name="T24" fmla="*/ 36603054 w 84"/>
                <a:gd name="T25" fmla="*/ 166469627 h 37"/>
                <a:gd name="T26" fmla="*/ 73206109 w 84"/>
                <a:gd name="T27" fmla="*/ 171838868 h 37"/>
                <a:gd name="T28" fmla="*/ 109809163 w 84"/>
                <a:gd name="T29" fmla="*/ 161100387 h 37"/>
                <a:gd name="T30" fmla="*/ 156869253 w 84"/>
                <a:gd name="T31" fmla="*/ 155728829 h 37"/>
                <a:gd name="T32" fmla="*/ 167326289 w 84"/>
                <a:gd name="T33" fmla="*/ 182579666 h 37"/>
                <a:gd name="T34" fmla="*/ 219616040 w 84"/>
                <a:gd name="T35" fmla="*/ 187948907 h 37"/>
                <a:gd name="T36" fmla="*/ 287592488 w 84"/>
                <a:gd name="T37" fmla="*/ 198689705 h 37"/>
                <a:gd name="T38" fmla="*/ 334652578 w 84"/>
                <a:gd name="T39" fmla="*/ 182579666 h 37"/>
                <a:gd name="T40" fmla="*/ 376485293 w 84"/>
                <a:gd name="T41" fmla="*/ 166469627 h 37"/>
                <a:gd name="T42" fmla="*/ 376485293 w 84"/>
                <a:gd name="T43" fmla="*/ 166469627 h 37"/>
                <a:gd name="T44" fmla="*/ 386942329 w 84"/>
                <a:gd name="T45" fmla="*/ 155728829 h 37"/>
                <a:gd name="T46" fmla="*/ 397399364 w 84"/>
                <a:gd name="T47" fmla="*/ 128880310 h 37"/>
                <a:gd name="T48" fmla="*/ 402629026 w 84"/>
                <a:gd name="T49" fmla="*/ 102029473 h 37"/>
                <a:gd name="T50" fmla="*/ 428775045 w 84"/>
                <a:gd name="T51" fmla="*/ 85919434 h 37"/>
                <a:gd name="T52" fmla="*/ 439232080 w 84"/>
                <a:gd name="T53" fmla="*/ 69809395 h 37"/>
                <a:gd name="T54" fmla="*/ 413088348 w 84"/>
                <a:gd name="T55" fmla="*/ 21479279 h 37"/>
                <a:gd name="T56" fmla="*/ 371255632 w 84"/>
                <a:gd name="T57" fmla="*/ 16110039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262626"/>
            </a:solidFill>
            <a:ln w="3175" cap="flat" cmpd="sng">
              <a:solidFill>
                <a:srgbClr val="FFFFFF"/>
              </a:solidFill>
              <a:round/>
            </a:ln>
          </p:spPr>
          <p:txBody>
            <a:bodyPr/>
            <a:lstStyle/>
            <a:p>
              <a:endParaRPr lang="zh-CN" altLang="en-US"/>
            </a:p>
          </p:txBody>
        </p:sp>
        <p:sp>
          <p:nvSpPr>
            <p:cNvPr id="47187" name="Freeform 71"/>
            <p:cNvSpPr/>
            <p:nvPr/>
          </p:nvSpPr>
          <p:spPr bwMode="auto">
            <a:xfrm>
              <a:off x="4767137" y="1573506"/>
              <a:ext cx="169859" cy="96856"/>
            </a:xfrm>
            <a:custGeom>
              <a:avLst/>
              <a:gdLst>
                <a:gd name="T0" fmla="*/ 374086903 w 74"/>
                <a:gd name="T1" fmla="*/ 42545151 h 42"/>
                <a:gd name="T2" fmla="*/ 358280834 w 74"/>
                <a:gd name="T3" fmla="*/ 37227295 h 42"/>
                <a:gd name="T4" fmla="*/ 321398477 w 74"/>
                <a:gd name="T5" fmla="*/ 21271422 h 42"/>
                <a:gd name="T6" fmla="*/ 268710052 w 74"/>
                <a:gd name="T7" fmla="*/ 5317856 h 42"/>
                <a:gd name="T8" fmla="*/ 210753702 w 74"/>
                <a:gd name="T9" fmla="*/ 37227295 h 42"/>
                <a:gd name="T10" fmla="*/ 147527132 w 74"/>
                <a:gd name="T11" fmla="*/ 58498718 h 42"/>
                <a:gd name="T12" fmla="*/ 68494494 w 74"/>
                <a:gd name="T13" fmla="*/ 58498718 h 42"/>
                <a:gd name="T14" fmla="*/ 63226570 w 74"/>
                <a:gd name="T15" fmla="*/ 47863007 h 42"/>
                <a:gd name="T16" fmla="*/ 52688425 w 74"/>
                <a:gd name="T17" fmla="*/ 63816574 h 42"/>
                <a:gd name="T18" fmla="*/ 26344213 w 74"/>
                <a:gd name="T19" fmla="*/ 79770140 h 42"/>
                <a:gd name="T20" fmla="*/ 21076288 w 74"/>
                <a:gd name="T21" fmla="*/ 106361725 h 42"/>
                <a:gd name="T22" fmla="*/ 10538144 w 74"/>
                <a:gd name="T23" fmla="*/ 132951003 h 42"/>
                <a:gd name="T24" fmla="*/ 0 w 74"/>
                <a:gd name="T25" fmla="*/ 143589020 h 42"/>
                <a:gd name="T26" fmla="*/ 15806069 w 74"/>
                <a:gd name="T27" fmla="*/ 170178298 h 42"/>
                <a:gd name="T28" fmla="*/ 15806069 w 74"/>
                <a:gd name="T29" fmla="*/ 170178298 h 42"/>
                <a:gd name="T30" fmla="*/ 63226570 w 74"/>
                <a:gd name="T31" fmla="*/ 207405594 h 42"/>
                <a:gd name="T32" fmla="*/ 126450844 w 74"/>
                <a:gd name="T33" fmla="*/ 218041305 h 42"/>
                <a:gd name="T34" fmla="*/ 205483482 w 74"/>
                <a:gd name="T35" fmla="*/ 196769882 h 42"/>
                <a:gd name="T36" fmla="*/ 231827695 w 74"/>
                <a:gd name="T37" fmla="*/ 202087738 h 42"/>
                <a:gd name="T38" fmla="*/ 247633763 w 74"/>
                <a:gd name="T39" fmla="*/ 207405594 h 42"/>
                <a:gd name="T40" fmla="*/ 284516120 w 74"/>
                <a:gd name="T41" fmla="*/ 180814009 h 42"/>
                <a:gd name="T42" fmla="*/ 337204546 w 74"/>
                <a:gd name="T43" fmla="*/ 90408158 h 42"/>
                <a:gd name="T44" fmla="*/ 379354827 w 74"/>
                <a:gd name="T45" fmla="*/ 63816574 h 42"/>
                <a:gd name="T46" fmla="*/ 374086903 w 74"/>
                <a:gd name="T47" fmla="*/ 42545151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262626"/>
            </a:solidFill>
            <a:ln w="3175" cap="flat" cmpd="sng">
              <a:solidFill>
                <a:srgbClr val="FFFFFF"/>
              </a:solidFill>
              <a:round/>
            </a:ln>
          </p:spPr>
          <p:txBody>
            <a:bodyPr/>
            <a:lstStyle/>
            <a:p>
              <a:endParaRPr lang="zh-CN" altLang="en-US"/>
            </a:p>
          </p:txBody>
        </p:sp>
        <p:sp>
          <p:nvSpPr>
            <p:cNvPr id="47188" name="Freeform 72"/>
            <p:cNvSpPr/>
            <p:nvPr/>
          </p:nvSpPr>
          <p:spPr bwMode="auto">
            <a:xfrm>
              <a:off x="4670303" y="1495705"/>
              <a:ext cx="160333" cy="82565"/>
            </a:xfrm>
            <a:custGeom>
              <a:avLst/>
              <a:gdLst>
                <a:gd name="T0" fmla="*/ 346766406 w 71"/>
                <a:gd name="T1" fmla="*/ 89420188 h 36"/>
                <a:gd name="T2" fmla="*/ 305971819 w 71"/>
                <a:gd name="T3" fmla="*/ 78900031 h 36"/>
                <a:gd name="T4" fmla="*/ 290672438 w 71"/>
                <a:gd name="T5" fmla="*/ 57859717 h 36"/>
                <a:gd name="T6" fmla="*/ 260075933 w 71"/>
                <a:gd name="T7" fmla="*/ 63120943 h 36"/>
                <a:gd name="T8" fmla="*/ 229479429 w 71"/>
                <a:gd name="T9" fmla="*/ 47339560 h 36"/>
                <a:gd name="T10" fmla="*/ 188682584 w 71"/>
                <a:gd name="T11" fmla="*/ 21040314 h 36"/>
                <a:gd name="T12" fmla="*/ 158086080 w 71"/>
                <a:gd name="T13" fmla="*/ 0 h 36"/>
                <a:gd name="T14" fmla="*/ 152984781 w 71"/>
                <a:gd name="T15" fmla="*/ 5258932 h 36"/>
                <a:gd name="T16" fmla="*/ 122388276 w 71"/>
                <a:gd name="T17" fmla="*/ 10520157 h 36"/>
                <a:gd name="T18" fmla="*/ 76492390 w 71"/>
                <a:gd name="T19" fmla="*/ 31560471 h 36"/>
                <a:gd name="T20" fmla="*/ 15299381 w 71"/>
                <a:gd name="T21" fmla="*/ 52600785 h 36"/>
                <a:gd name="T22" fmla="*/ 20398422 w 71"/>
                <a:gd name="T23" fmla="*/ 84161257 h 36"/>
                <a:gd name="T24" fmla="*/ 40796845 w 71"/>
                <a:gd name="T25" fmla="*/ 136759749 h 36"/>
                <a:gd name="T26" fmla="*/ 101989854 w 71"/>
                <a:gd name="T27" fmla="*/ 184101602 h 36"/>
                <a:gd name="T28" fmla="*/ 96890813 w 71"/>
                <a:gd name="T29" fmla="*/ 184101602 h 36"/>
                <a:gd name="T30" fmla="*/ 147885739 w 71"/>
                <a:gd name="T31" fmla="*/ 184101602 h 36"/>
                <a:gd name="T32" fmla="*/ 158086080 w 71"/>
                <a:gd name="T33" fmla="*/ 157800063 h 36"/>
                <a:gd name="T34" fmla="*/ 214180048 w 71"/>
                <a:gd name="T35" fmla="*/ 173581445 h 36"/>
                <a:gd name="T36" fmla="*/ 254976892 w 71"/>
                <a:gd name="T37" fmla="*/ 178840377 h 36"/>
                <a:gd name="T38" fmla="*/ 260075933 w 71"/>
                <a:gd name="T39" fmla="*/ 189360534 h 36"/>
                <a:gd name="T40" fmla="*/ 275373057 w 71"/>
                <a:gd name="T41" fmla="*/ 173581445 h 36"/>
                <a:gd name="T42" fmla="*/ 331469283 w 71"/>
                <a:gd name="T43" fmla="*/ 142020974 h 36"/>
                <a:gd name="T44" fmla="*/ 362065787 w 71"/>
                <a:gd name="T45" fmla="*/ 115719434 h 36"/>
                <a:gd name="T46" fmla="*/ 346766406 w 71"/>
                <a:gd name="T47" fmla="*/ 89420188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262626"/>
            </a:solidFill>
            <a:ln w="3175" cap="flat" cmpd="sng">
              <a:solidFill>
                <a:srgbClr val="FFFFFF"/>
              </a:solidFill>
              <a:round/>
            </a:ln>
          </p:spPr>
          <p:txBody>
            <a:bodyPr/>
            <a:lstStyle/>
            <a:p>
              <a:endParaRPr lang="zh-CN" altLang="en-US"/>
            </a:p>
          </p:txBody>
        </p:sp>
        <p:sp>
          <p:nvSpPr>
            <p:cNvPr id="47189" name="Freeform 73"/>
            <p:cNvSpPr/>
            <p:nvPr/>
          </p:nvSpPr>
          <p:spPr bwMode="auto">
            <a:xfrm>
              <a:off x="4786187" y="1544926"/>
              <a:ext cx="142871" cy="60336"/>
            </a:xfrm>
            <a:custGeom>
              <a:avLst/>
              <a:gdLst>
                <a:gd name="T0" fmla="*/ 241715054 w 63"/>
                <a:gd name="T1" fmla="*/ 14981205 h 27"/>
                <a:gd name="T2" fmla="*/ 195429386 w 63"/>
                <a:gd name="T3" fmla="*/ 14981205 h 27"/>
                <a:gd name="T4" fmla="*/ 149143717 w 63"/>
                <a:gd name="T5" fmla="*/ 4994480 h 27"/>
                <a:gd name="T6" fmla="*/ 113142493 w 63"/>
                <a:gd name="T7" fmla="*/ 9986725 h 27"/>
                <a:gd name="T8" fmla="*/ 102858049 w 63"/>
                <a:gd name="T9" fmla="*/ 4994480 h 27"/>
                <a:gd name="T10" fmla="*/ 72000181 w 63"/>
                <a:gd name="T11" fmla="*/ 29962411 h 27"/>
                <a:gd name="T12" fmla="*/ 15427800 w 63"/>
                <a:gd name="T13" fmla="*/ 59924821 h 27"/>
                <a:gd name="T14" fmla="*/ 0 w 63"/>
                <a:gd name="T15" fmla="*/ 74906027 h 27"/>
                <a:gd name="T16" fmla="*/ 25714512 w 63"/>
                <a:gd name="T17" fmla="*/ 119849643 h 27"/>
                <a:gd name="T18" fmla="*/ 102858049 w 63"/>
                <a:gd name="T19" fmla="*/ 119849643 h 27"/>
                <a:gd name="T20" fmla="*/ 164571517 w 63"/>
                <a:gd name="T21" fmla="*/ 99873957 h 27"/>
                <a:gd name="T22" fmla="*/ 221143898 w 63"/>
                <a:gd name="T23" fmla="*/ 69911547 h 27"/>
                <a:gd name="T24" fmla="*/ 272572922 w 63"/>
                <a:gd name="T25" fmla="*/ 84892752 h 27"/>
                <a:gd name="T26" fmla="*/ 308574146 w 63"/>
                <a:gd name="T27" fmla="*/ 99873957 h 27"/>
                <a:gd name="T28" fmla="*/ 298287434 w 63"/>
                <a:gd name="T29" fmla="*/ 79900507 h 27"/>
                <a:gd name="T30" fmla="*/ 324001947 w 63"/>
                <a:gd name="T31" fmla="*/ 39949136 h 27"/>
                <a:gd name="T32" fmla="*/ 324001947 w 63"/>
                <a:gd name="T33" fmla="*/ 34956891 h 27"/>
                <a:gd name="T34" fmla="*/ 288000722 w 63"/>
                <a:gd name="T35" fmla="*/ 29962411 h 27"/>
                <a:gd name="T36" fmla="*/ 241715054 w 63"/>
                <a:gd name="T37" fmla="*/ 14981205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262626"/>
            </a:solidFill>
            <a:ln w="3175" cap="flat" cmpd="sng">
              <a:solidFill>
                <a:srgbClr val="FFFFFF"/>
              </a:solidFill>
              <a:round/>
            </a:ln>
          </p:spPr>
          <p:txBody>
            <a:bodyPr/>
            <a:lstStyle/>
            <a:p>
              <a:endParaRPr lang="zh-CN" altLang="en-US"/>
            </a:p>
          </p:txBody>
        </p:sp>
        <p:sp>
          <p:nvSpPr>
            <p:cNvPr id="47190" name="Freeform 74"/>
            <p:cNvSpPr/>
            <p:nvPr/>
          </p:nvSpPr>
          <p:spPr bwMode="auto">
            <a:xfrm>
              <a:off x="4103579" y="1784684"/>
              <a:ext cx="96835" cy="160367"/>
            </a:xfrm>
            <a:custGeom>
              <a:avLst/>
              <a:gdLst>
                <a:gd name="T0" fmla="*/ 159473411 w 42"/>
                <a:gd name="T1" fmla="*/ 299164639 h 70"/>
                <a:gd name="T2" fmla="*/ 148842312 w 42"/>
                <a:gd name="T3" fmla="*/ 272921724 h 70"/>
                <a:gd name="T4" fmla="*/ 164787808 w 42"/>
                <a:gd name="T5" fmla="*/ 236181645 h 70"/>
                <a:gd name="T6" fmla="*/ 143525609 w 42"/>
                <a:gd name="T7" fmla="*/ 204690148 h 70"/>
                <a:gd name="T8" fmla="*/ 159473411 w 42"/>
                <a:gd name="T9" fmla="*/ 183698108 h 70"/>
                <a:gd name="T10" fmla="*/ 170104511 w 42"/>
                <a:gd name="T11" fmla="*/ 141709445 h 70"/>
                <a:gd name="T12" fmla="*/ 164787808 w 42"/>
                <a:gd name="T13" fmla="*/ 89223617 h 70"/>
                <a:gd name="T14" fmla="*/ 207314513 w 42"/>
                <a:gd name="T15" fmla="*/ 52485828 h 70"/>
                <a:gd name="T16" fmla="*/ 191366710 w 42"/>
                <a:gd name="T17" fmla="*/ 31491497 h 70"/>
                <a:gd name="T18" fmla="*/ 154156709 w 42"/>
                <a:gd name="T19" fmla="*/ 20994331 h 70"/>
                <a:gd name="T20" fmla="*/ 132894510 w 42"/>
                <a:gd name="T21" fmla="*/ 20994331 h 70"/>
                <a:gd name="T22" fmla="*/ 95684508 w 42"/>
                <a:gd name="T23" fmla="*/ 15745748 h 70"/>
                <a:gd name="T24" fmla="*/ 74420003 w 42"/>
                <a:gd name="T25" fmla="*/ 10497166 h 70"/>
                <a:gd name="T26" fmla="*/ 58474506 w 42"/>
                <a:gd name="T27" fmla="*/ 20994331 h 70"/>
                <a:gd name="T28" fmla="*/ 58474506 w 42"/>
                <a:gd name="T29" fmla="*/ 57734411 h 70"/>
                <a:gd name="T30" fmla="*/ 21262199 w 42"/>
                <a:gd name="T31" fmla="*/ 199441565 h 70"/>
                <a:gd name="T32" fmla="*/ 42526704 w 42"/>
                <a:gd name="T33" fmla="*/ 251927393 h 70"/>
                <a:gd name="T34" fmla="*/ 53157804 w 42"/>
                <a:gd name="T35" fmla="*/ 351648176 h 70"/>
                <a:gd name="T36" fmla="*/ 95684508 w 42"/>
                <a:gd name="T37" fmla="*/ 367393924 h 70"/>
                <a:gd name="T38" fmla="*/ 143525609 w 42"/>
                <a:gd name="T39" fmla="*/ 356896759 h 70"/>
                <a:gd name="T40" fmla="*/ 138208907 w 42"/>
                <a:gd name="T41" fmla="*/ 335902427 h 70"/>
                <a:gd name="T42" fmla="*/ 159473411 w 42"/>
                <a:gd name="T43" fmla="*/ 299164639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262626"/>
            </a:solidFill>
            <a:ln w="3175" cap="flat" cmpd="sng">
              <a:solidFill>
                <a:srgbClr val="FFFFFF"/>
              </a:solidFill>
              <a:round/>
            </a:ln>
          </p:spPr>
          <p:txBody>
            <a:bodyPr/>
            <a:lstStyle/>
            <a:p>
              <a:endParaRPr lang="zh-CN" altLang="en-US"/>
            </a:p>
          </p:txBody>
        </p:sp>
        <p:sp>
          <p:nvSpPr>
            <p:cNvPr id="47191" name="Freeform 75"/>
            <p:cNvSpPr/>
            <p:nvPr/>
          </p:nvSpPr>
          <p:spPr bwMode="auto">
            <a:xfrm>
              <a:off x="4436946" y="1411551"/>
              <a:ext cx="106360" cy="92092"/>
            </a:xfrm>
            <a:custGeom>
              <a:avLst/>
              <a:gdLst>
                <a:gd name="T0" fmla="*/ 76816813 w 47"/>
                <a:gd name="T1" fmla="*/ 164317453 h 40"/>
                <a:gd name="T2" fmla="*/ 117785780 w 47"/>
                <a:gd name="T3" fmla="*/ 169619650 h 40"/>
                <a:gd name="T4" fmla="*/ 158752483 w 47"/>
                <a:gd name="T5" fmla="*/ 201421320 h 40"/>
                <a:gd name="T6" fmla="*/ 168994725 w 47"/>
                <a:gd name="T7" fmla="*/ 212023412 h 40"/>
                <a:gd name="T8" fmla="*/ 179236967 w 47"/>
                <a:gd name="T9" fmla="*/ 169619650 h 40"/>
                <a:gd name="T10" fmla="*/ 179236967 w 47"/>
                <a:gd name="T11" fmla="*/ 137815678 h 40"/>
                <a:gd name="T12" fmla="*/ 215084813 w 47"/>
                <a:gd name="T13" fmla="*/ 121913692 h 40"/>
                <a:gd name="T14" fmla="*/ 225327054 w 47"/>
                <a:gd name="T15" fmla="*/ 106011706 h 40"/>
                <a:gd name="T16" fmla="*/ 204842571 w 47"/>
                <a:gd name="T17" fmla="*/ 74207734 h 40"/>
                <a:gd name="T18" fmla="*/ 235569296 w 47"/>
                <a:gd name="T19" fmla="*/ 42403761 h 40"/>
                <a:gd name="T20" fmla="*/ 235569296 w 47"/>
                <a:gd name="T21" fmla="*/ 5299895 h 40"/>
                <a:gd name="T22" fmla="*/ 220205934 w 47"/>
                <a:gd name="T23" fmla="*/ 10602092 h 40"/>
                <a:gd name="T24" fmla="*/ 163873604 w 47"/>
                <a:gd name="T25" fmla="*/ 10602092 h 40"/>
                <a:gd name="T26" fmla="*/ 138268000 w 47"/>
                <a:gd name="T27" fmla="*/ 53005853 h 40"/>
                <a:gd name="T28" fmla="*/ 112664659 w 47"/>
                <a:gd name="T29" fmla="*/ 53005853 h 40"/>
                <a:gd name="T30" fmla="*/ 81937934 w 47"/>
                <a:gd name="T31" fmla="*/ 68907839 h 40"/>
                <a:gd name="T32" fmla="*/ 56332329 w 47"/>
                <a:gd name="T33" fmla="*/ 116613797 h 40"/>
                <a:gd name="T34" fmla="*/ 10242242 w 47"/>
                <a:gd name="T35" fmla="*/ 174919545 h 40"/>
                <a:gd name="T36" fmla="*/ 0 w 47"/>
                <a:gd name="T37" fmla="*/ 180219439 h 40"/>
                <a:gd name="T38" fmla="*/ 20484483 w 47"/>
                <a:gd name="T39" fmla="*/ 185521636 h 40"/>
                <a:gd name="T40" fmla="*/ 76816813 w 47"/>
                <a:gd name="T41" fmla="*/ 164317453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262626"/>
            </a:solidFill>
            <a:ln w="3175" cap="flat" cmpd="sng">
              <a:solidFill>
                <a:srgbClr val="FFFFFF"/>
              </a:solidFill>
              <a:round/>
            </a:ln>
          </p:spPr>
          <p:txBody>
            <a:bodyPr/>
            <a:lstStyle/>
            <a:p>
              <a:endParaRPr lang="zh-CN" altLang="en-US"/>
            </a:p>
          </p:txBody>
        </p:sp>
        <p:sp>
          <p:nvSpPr>
            <p:cNvPr id="47192" name="Freeform 76"/>
            <p:cNvSpPr/>
            <p:nvPr/>
          </p:nvSpPr>
          <p:spPr bwMode="auto">
            <a:xfrm>
              <a:off x="4505207" y="1527461"/>
              <a:ext cx="19050" cy="22229"/>
            </a:xfrm>
            <a:custGeom>
              <a:avLst/>
              <a:gdLst>
                <a:gd name="T0" fmla="*/ 22681406 w 8"/>
                <a:gd name="T1" fmla="*/ 0 h 10"/>
                <a:gd name="T2" fmla="*/ 0 w 8"/>
                <a:gd name="T3" fmla="*/ 44471337 h 10"/>
                <a:gd name="T4" fmla="*/ 45362813 w 8"/>
                <a:gd name="T5" fmla="*/ 49412844 h 10"/>
                <a:gd name="T6" fmla="*/ 22681406 w 8"/>
                <a:gd name="T7" fmla="*/ 4941507 h 10"/>
                <a:gd name="T8" fmla="*/ 22681406 w 8"/>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262626"/>
            </a:solidFill>
            <a:ln w="3175" cap="flat" cmpd="sng">
              <a:solidFill>
                <a:srgbClr val="FFFFFF"/>
              </a:solidFill>
              <a:round/>
            </a:ln>
          </p:spPr>
          <p:txBody>
            <a:bodyPr/>
            <a:lstStyle/>
            <a:p>
              <a:endParaRPr lang="zh-CN" altLang="en-US"/>
            </a:p>
          </p:txBody>
        </p:sp>
        <p:sp>
          <p:nvSpPr>
            <p:cNvPr id="47193" name="Freeform 77"/>
            <p:cNvSpPr/>
            <p:nvPr/>
          </p:nvSpPr>
          <p:spPr bwMode="auto">
            <a:xfrm>
              <a:off x="4419484" y="1478239"/>
              <a:ext cx="101597" cy="71451"/>
            </a:xfrm>
            <a:custGeom>
              <a:avLst/>
              <a:gdLst>
                <a:gd name="T0" fmla="*/ 5331533 w 44"/>
                <a:gd name="T1" fmla="*/ 44871228 h 32"/>
                <a:gd name="T2" fmla="*/ 26657667 w 44"/>
                <a:gd name="T3" fmla="*/ 69798696 h 32"/>
                <a:gd name="T4" fmla="*/ 58646868 w 44"/>
                <a:gd name="T5" fmla="*/ 84754283 h 32"/>
                <a:gd name="T6" fmla="*/ 95967603 w 44"/>
                <a:gd name="T7" fmla="*/ 104698043 h 32"/>
                <a:gd name="T8" fmla="*/ 111962203 w 44"/>
                <a:gd name="T9" fmla="*/ 124639571 h 32"/>
                <a:gd name="T10" fmla="*/ 138622179 w 44"/>
                <a:gd name="T11" fmla="*/ 114667691 h 32"/>
                <a:gd name="T12" fmla="*/ 159948313 w 44"/>
                <a:gd name="T13" fmla="*/ 139597391 h 32"/>
                <a:gd name="T14" fmla="*/ 186605981 w 44"/>
                <a:gd name="T15" fmla="*/ 159538919 h 32"/>
                <a:gd name="T16" fmla="*/ 197269048 w 44"/>
                <a:gd name="T17" fmla="*/ 154552979 h 32"/>
                <a:gd name="T18" fmla="*/ 218595182 w 44"/>
                <a:gd name="T19" fmla="*/ 109683984 h 32"/>
                <a:gd name="T20" fmla="*/ 229258249 w 44"/>
                <a:gd name="T21" fmla="*/ 94726163 h 32"/>
                <a:gd name="T22" fmla="*/ 213263648 w 44"/>
                <a:gd name="T23" fmla="*/ 59826815 h 32"/>
                <a:gd name="T24" fmla="*/ 213263648 w 44"/>
                <a:gd name="T25" fmla="*/ 54840875 h 32"/>
                <a:gd name="T26" fmla="*/ 202600581 w 44"/>
                <a:gd name="T27" fmla="*/ 44871228 h 32"/>
                <a:gd name="T28" fmla="*/ 159948313 w 44"/>
                <a:gd name="T29" fmla="*/ 14957820 h 32"/>
                <a:gd name="T30" fmla="*/ 117296046 w 44"/>
                <a:gd name="T31" fmla="*/ 9971880 h 32"/>
                <a:gd name="T32" fmla="*/ 58646868 w 44"/>
                <a:gd name="T33" fmla="*/ 29913408 h 32"/>
                <a:gd name="T34" fmla="*/ 37320734 w 44"/>
                <a:gd name="T35" fmla="*/ 24927468 h 32"/>
                <a:gd name="T36" fmla="*/ 0 w 44"/>
                <a:gd name="T37" fmla="*/ 39885288 h 32"/>
                <a:gd name="T38" fmla="*/ 5331533 w 44"/>
                <a:gd name="T39" fmla="*/ 44871228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262626"/>
            </a:solidFill>
            <a:ln w="3175" cap="flat" cmpd="sng">
              <a:solidFill>
                <a:srgbClr val="FFFFFF"/>
              </a:solidFill>
              <a:round/>
            </a:ln>
          </p:spPr>
          <p:txBody>
            <a:bodyPr/>
            <a:lstStyle/>
            <a:p>
              <a:endParaRPr lang="zh-CN" altLang="en-US"/>
            </a:p>
          </p:txBody>
        </p:sp>
        <p:sp>
          <p:nvSpPr>
            <p:cNvPr id="47194" name="Freeform 78"/>
            <p:cNvSpPr/>
            <p:nvPr/>
          </p:nvSpPr>
          <p:spPr bwMode="auto">
            <a:xfrm>
              <a:off x="4875084" y="1584621"/>
              <a:ext cx="233357" cy="154016"/>
            </a:xfrm>
            <a:custGeom>
              <a:avLst/>
              <a:gdLst>
                <a:gd name="T0" fmla="*/ 476302227 w 102"/>
                <a:gd name="T1" fmla="*/ 237791509 h 67"/>
                <a:gd name="T2" fmla="*/ 455366444 w 102"/>
                <a:gd name="T3" fmla="*/ 221937056 h 67"/>
                <a:gd name="T4" fmla="*/ 455366444 w 102"/>
                <a:gd name="T5" fmla="*/ 216654537 h 67"/>
                <a:gd name="T6" fmla="*/ 444897408 w 102"/>
                <a:gd name="T7" fmla="*/ 153243621 h 67"/>
                <a:gd name="T8" fmla="*/ 408258072 w 102"/>
                <a:gd name="T9" fmla="*/ 68695733 h 67"/>
                <a:gd name="T10" fmla="*/ 366386505 w 102"/>
                <a:gd name="T11" fmla="*/ 0 h 67"/>
                <a:gd name="T12" fmla="*/ 340216203 w 102"/>
                <a:gd name="T13" fmla="*/ 15852154 h 67"/>
                <a:gd name="T14" fmla="*/ 308811384 w 102"/>
                <a:gd name="T15" fmla="*/ 31704309 h 67"/>
                <a:gd name="T16" fmla="*/ 277406565 w 102"/>
                <a:gd name="T17" fmla="*/ 36989126 h 67"/>
                <a:gd name="T18" fmla="*/ 251236264 w 102"/>
                <a:gd name="T19" fmla="*/ 42273944 h 67"/>
                <a:gd name="T20" fmla="*/ 214596927 w 102"/>
                <a:gd name="T21" fmla="*/ 31704309 h 67"/>
                <a:gd name="T22" fmla="*/ 157021807 w 102"/>
                <a:gd name="T23" fmla="*/ 21136972 h 67"/>
                <a:gd name="T24" fmla="*/ 136086024 w 102"/>
                <a:gd name="T25" fmla="*/ 26421790 h 67"/>
                <a:gd name="T26" fmla="*/ 130851506 w 102"/>
                <a:gd name="T27" fmla="*/ 36989126 h 67"/>
                <a:gd name="T28" fmla="*/ 88979939 w 102"/>
                <a:gd name="T29" fmla="*/ 63410916 h 67"/>
                <a:gd name="T30" fmla="*/ 36639337 w 102"/>
                <a:gd name="T31" fmla="*/ 153243621 h 67"/>
                <a:gd name="T32" fmla="*/ 0 w 102"/>
                <a:gd name="T33" fmla="*/ 179663112 h 67"/>
                <a:gd name="T34" fmla="*/ 20935783 w 102"/>
                <a:gd name="T35" fmla="*/ 216654537 h 67"/>
                <a:gd name="T36" fmla="*/ 41873855 w 102"/>
                <a:gd name="T37" fmla="*/ 237791509 h 67"/>
                <a:gd name="T38" fmla="*/ 47106085 w 102"/>
                <a:gd name="T39" fmla="*/ 274780635 h 67"/>
                <a:gd name="T40" fmla="*/ 115150240 w 102"/>
                <a:gd name="T41" fmla="*/ 290632789 h 67"/>
                <a:gd name="T42" fmla="*/ 115150240 w 102"/>
                <a:gd name="T43" fmla="*/ 317054579 h 67"/>
                <a:gd name="T44" fmla="*/ 151789577 w 102"/>
                <a:gd name="T45" fmla="*/ 343476369 h 67"/>
                <a:gd name="T46" fmla="*/ 214596927 w 102"/>
                <a:gd name="T47" fmla="*/ 348758888 h 67"/>
                <a:gd name="T48" fmla="*/ 277406565 w 102"/>
                <a:gd name="T49" fmla="*/ 348758888 h 67"/>
                <a:gd name="T50" fmla="*/ 319280420 w 102"/>
                <a:gd name="T51" fmla="*/ 332906733 h 67"/>
                <a:gd name="T52" fmla="*/ 387322288 w 102"/>
                <a:gd name="T53" fmla="*/ 322339397 h 67"/>
                <a:gd name="T54" fmla="*/ 434430661 w 102"/>
                <a:gd name="T55" fmla="*/ 332906733 h 67"/>
                <a:gd name="T56" fmla="*/ 471067710 w 102"/>
                <a:gd name="T57" fmla="*/ 348758888 h 67"/>
                <a:gd name="T58" fmla="*/ 471067710 w 102"/>
                <a:gd name="T59" fmla="*/ 322339397 h 67"/>
                <a:gd name="T60" fmla="*/ 502472529 w 102"/>
                <a:gd name="T61" fmla="*/ 269495818 h 67"/>
                <a:gd name="T62" fmla="*/ 528642830 w 102"/>
                <a:gd name="T63" fmla="*/ 237791509 h 67"/>
                <a:gd name="T64" fmla="*/ 528642830 w 102"/>
                <a:gd name="T65" fmla="*/ 237791509 h 67"/>
                <a:gd name="T66" fmla="*/ 507707046 w 102"/>
                <a:gd name="T67" fmla="*/ 221937056 h 67"/>
                <a:gd name="T68" fmla="*/ 476302227 w 102"/>
                <a:gd name="T69" fmla="*/ 237791509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262626"/>
            </a:solidFill>
            <a:ln w="3175" cap="flat" cmpd="sng">
              <a:solidFill>
                <a:srgbClr val="FFFFFF"/>
              </a:solidFill>
              <a:round/>
            </a:ln>
          </p:spPr>
          <p:txBody>
            <a:bodyPr/>
            <a:lstStyle/>
            <a:p>
              <a:endParaRPr lang="zh-CN" altLang="en-US"/>
            </a:p>
          </p:txBody>
        </p:sp>
        <p:sp>
          <p:nvSpPr>
            <p:cNvPr id="47195" name="Freeform 79"/>
            <p:cNvSpPr/>
            <p:nvPr/>
          </p:nvSpPr>
          <p:spPr bwMode="auto">
            <a:xfrm>
              <a:off x="5033830" y="1581446"/>
              <a:ext cx="79373" cy="98443"/>
            </a:xfrm>
            <a:custGeom>
              <a:avLst/>
              <a:gdLst>
                <a:gd name="T0" fmla="*/ 133716291 w 35"/>
                <a:gd name="T1" fmla="*/ 57653257 h 43"/>
                <a:gd name="T2" fmla="*/ 92571596 w 35"/>
                <a:gd name="T3" fmla="*/ 26206442 h 43"/>
                <a:gd name="T4" fmla="*/ 46285798 w 35"/>
                <a:gd name="T5" fmla="*/ 0 h 43"/>
                <a:gd name="T6" fmla="*/ 0 w 35"/>
                <a:gd name="T7" fmla="*/ 10483035 h 43"/>
                <a:gd name="T8" fmla="*/ 41142428 w 35"/>
                <a:gd name="T9" fmla="*/ 78619327 h 43"/>
                <a:gd name="T10" fmla="*/ 77143753 w 35"/>
                <a:gd name="T11" fmla="*/ 162479027 h 43"/>
                <a:gd name="T12" fmla="*/ 87430493 w 35"/>
                <a:gd name="T13" fmla="*/ 225372657 h 43"/>
                <a:gd name="T14" fmla="*/ 118286180 w 35"/>
                <a:gd name="T15" fmla="*/ 178202434 h 43"/>
                <a:gd name="T16" fmla="*/ 144000764 w 35"/>
                <a:gd name="T17" fmla="*/ 151995992 h 43"/>
                <a:gd name="T18" fmla="*/ 180002089 w 35"/>
                <a:gd name="T19" fmla="*/ 157236365 h 43"/>
                <a:gd name="T20" fmla="*/ 169715349 w 35"/>
                <a:gd name="T21" fmla="*/ 120549177 h 43"/>
                <a:gd name="T22" fmla="*/ 133716291 w 35"/>
                <a:gd name="T23" fmla="*/ 5765325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262626"/>
            </a:solidFill>
            <a:ln w="3175" cap="flat" cmpd="sng">
              <a:solidFill>
                <a:srgbClr val="FFFFFF"/>
              </a:solidFill>
              <a:round/>
            </a:ln>
          </p:spPr>
          <p:txBody>
            <a:bodyPr/>
            <a:lstStyle/>
            <a:p>
              <a:endParaRPr lang="zh-CN" altLang="en-US"/>
            </a:p>
          </p:txBody>
        </p:sp>
        <p:sp>
          <p:nvSpPr>
            <p:cNvPr id="47196" name="Freeform 80"/>
            <p:cNvSpPr/>
            <p:nvPr/>
          </p:nvSpPr>
          <p:spPr bwMode="auto">
            <a:xfrm>
              <a:off x="4917946" y="1721172"/>
              <a:ext cx="161921" cy="88917"/>
            </a:xfrm>
            <a:custGeom>
              <a:avLst/>
              <a:gdLst>
                <a:gd name="T0" fmla="*/ 286057393 w 71"/>
                <a:gd name="T1" fmla="*/ 5198225 h 39"/>
                <a:gd name="T2" fmla="*/ 218442832 w 71"/>
                <a:gd name="T3" fmla="*/ 15594674 h 39"/>
                <a:gd name="T4" fmla="*/ 176835977 w 71"/>
                <a:gd name="T5" fmla="*/ 31189348 h 39"/>
                <a:gd name="T6" fmla="*/ 114423413 w 71"/>
                <a:gd name="T7" fmla="*/ 31189348 h 39"/>
                <a:gd name="T8" fmla="*/ 52010850 w 71"/>
                <a:gd name="T9" fmla="*/ 25991123 h 39"/>
                <a:gd name="T10" fmla="*/ 15603711 w 71"/>
                <a:gd name="T11" fmla="*/ 0 h 39"/>
                <a:gd name="T12" fmla="*/ 10401714 w 71"/>
                <a:gd name="T13" fmla="*/ 5198225 h 39"/>
                <a:gd name="T14" fmla="*/ 10401714 w 71"/>
                <a:gd name="T15" fmla="*/ 46781742 h 39"/>
                <a:gd name="T16" fmla="*/ 31205141 w 71"/>
                <a:gd name="T17" fmla="*/ 83169314 h 39"/>
                <a:gd name="T18" fmla="*/ 10401714 w 71"/>
                <a:gd name="T19" fmla="*/ 109158157 h 39"/>
                <a:gd name="T20" fmla="*/ 10401714 w 71"/>
                <a:gd name="T21" fmla="*/ 135149280 h 39"/>
                <a:gd name="T22" fmla="*/ 41609136 w 71"/>
                <a:gd name="T23" fmla="*/ 176732797 h 39"/>
                <a:gd name="T24" fmla="*/ 57210566 w 71"/>
                <a:gd name="T25" fmla="*/ 192327471 h 39"/>
                <a:gd name="T26" fmla="*/ 135226841 w 71"/>
                <a:gd name="T27" fmla="*/ 192327471 h 39"/>
                <a:gd name="T28" fmla="*/ 197639404 w 71"/>
                <a:gd name="T29" fmla="*/ 202723920 h 39"/>
                <a:gd name="T30" fmla="*/ 218442832 w 71"/>
                <a:gd name="T31" fmla="*/ 187129246 h 39"/>
                <a:gd name="T32" fmla="*/ 244448257 w 71"/>
                <a:gd name="T33" fmla="*/ 176732797 h 39"/>
                <a:gd name="T34" fmla="*/ 244448257 w 71"/>
                <a:gd name="T35" fmla="*/ 161140403 h 39"/>
                <a:gd name="T36" fmla="*/ 306860820 w 71"/>
                <a:gd name="T37" fmla="*/ 161140403 h 39"/>
                <a:gd name="T38" fmla="*/ 327664248 w 71"/>
                <a:gd name="T39" fmla="*/ 155942179 h 39"/>
                <a:gd name="T40" fmla="*/ 322464531 w 71"/>
                <a:gd name="T41" fmla="*/ 140347505 h 39"/>
                <a:gd name="T42" fmla="*/ 312062817 w 71"/>
                <a:gd name="T43" fmla="*/ 98763988 h 39"/>
                <a:gd name="T44" fmla="*/ 358871670 w 71"/>
                <a:gd name="T45" fmla="*/ 46781742 h 39"/>
                <a:gd name="T46" fmla="*/ 369273384 w 71"/>
                <a:gd name="T47" fmla="*/ 31189348 h 39"/>
                <a:gd name="T48" fmla="*/ 332866245 w 71"/>
                <a:gd name="T49" fmla="*/ 15594674 h 39"/>
                <a:gd name="T50" fmla="*/ 286057393 w 71"/>
                <a:gd name="T51" fmla="*/ 5198225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262626"/>
            </a:solidFill>
            <a:ln w="3175" cap="flat" cmpd="sng">
              <a:solidFill>
                <a:srgbClr val="FFFFFF"/>
              </a:solidFill>
              <a:round/>
            </a:ln>
          </p:spPr>
          <p:txBody>
            <a:bodyPr/>
            <a:lstStyle/>
            <a:p>
              <a:endParaRPr lang="zh-CN" altLang="en-US"/>
            </a:p>
          </p:txBody>
        </p:sp>
        <p:sp>
          <p:nvSpPr>
            <p:cNvPr id="47197" name="Freeform 81"/>
            <p:cNvSpPr/>
            <p:nvPr/>
          </p:nvSpPr>
          <p:spPr bwMode="auto">
            <a:xfrm>
              <a:off x="4873497" y="1775157"/>
              <a:ext cx="69848" cy="52397"/>
            </a:xfrm>
            <a:custGeom>
              <a:avLst/>
              <a:gdLst>
                <a:gd name="T0" fmla="*/ 35536860 w 31"/>
                <a:gd name="T1" fmla="*/ 124792982 h 22"/>
                <a:gd name="T2" fmla="*/ 35536860 w 31"/>
                <a:gd name="T3" fmla="*/ 124792982 h 22"/>
                <a:gd name="T4" fmla="*/ 40613232 w 31"/>
                <a:gd name="T5" fmla="*/ 124792982 h 22"/>
                <a:gd name="T6" fmla="*/ 40613232 w 31"/>
                <a:gd name="T7" fmla="*/ 124792982 h 22"/>
                <a:gd name="T8" fmla="*/ 40613232 w 31"/>
                <a:gd name="T9" fmla="*/ 124792982 h 22"/>
                <a:gd name="T10" fmla="*/ 40613232 w 31"/>
                <a:gd name="T11" fmla="*/ 124792982 h 22"/>
                <a:gd name="T12" fmla="*/ 60920975 w 31"/>
                <a:gd name="T13" fmla="*/ 124792982 h 22"/>
                <a:gd name="T14" fmla="*/ 60920975 w 31"/>
                <a:gd name="T15" fmla="*/ 124792982 h 22"/>
                <a:gd name="T16" fmla="*/ 65997347 w 31"/>
                <a:gd name="T17" fmla="*/ 119119816 h 22"/>
                <a:gd name="T18" fmla="*/ 65997347 w 31"/>
                <a:gd name="T19" fmla="*/ 119119816 h 22"/>
                <a:gd name="T20" fmla="*/ 76150092 w 31"/>
                <a:gd name="T21" fmla="*/ 119119816 h 22"/>
                <a:gd name="T22" fmla="*/ 101534207 w 31"/>
                <a:gd name="T23" fmla="*/ 102102700 h 22"/>
                <a:gd name="T24" fmla="*/ 152302437 w 31"/>
                <a:gd name="T25" fmla="*/ 73741632 h 22"/>
                <a:gd name="T26" fmla="*/ 157378810 w 31"/>
                <a:gd name="T27" fmla="*/ 73741632 h 22"/>
                <a:gd name="T28" fmla="*/ 142149693 w 31"/>
                <a:gd name="T29" fmla="*/ 56724516 h 22"/>
                <a:gd name="T30" fmla="*/ 111689205 w 31"/>
                <a:gd name="T31" fmla="*/ 11343951 h 22"/>
                <a:gd name="T32" fmla="*/ 111689205 w 31"/>
                <a:gd name="T33" fmla="*/ 5673166 h 22"/>
                <a:gd name="T34" fmla="*/ 111689205 w 31"/>
                <a:gd name="T35" fmla="*/ 5673166 h 22"/>
                <a:gd name="T36" fmla="*/ 111689205 w 31"/>
                <a:gd name="T37" fmla="*/ 0 h 22"/>
                <a:gd name="T38" fmla="*/ 10152745 w 31"/>
                <a:gd name="T39" fmla="*/ 22690283 h 22"/>
                <a:gd name="T40" fmla="*/ 10152745 w 31"/>
                <a:gd name="T41" fmla="*/ 17017117 h 22"/>
                <a:gd name="T42" fmla="*/ 5076372 w 31"/>
                <a:gd name="T43" fmla="*/ 85085583 h 22"/>
                <a:gd name="T44" fmla="*/ 35536860 w 31"/>
                <a:gd name="T45" fmla="*/ 124792982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262626"/>
            </a:solidFill>
            <a:ln w="3175" cap="flat" cmpd="sng">
              <a:solidFill>
                <a:srgbClr val="FFFFFF"/>
              </a:solidFill>
              <a:round/>
            </a:ln>
          </p:spPr>
          <p:txBody>
            <a:bodyPr/>
            <a:lstStyle/>
            <a:p>
              <a:endParaRPr lang="zh-CN" altLang="en-US"/>
            </a:p>
          </p:txBody>
        </p:sp>
        <p:sp>
          <p:nvSpPr>
            <p:cNvPr id="47198" name="Freeform 82"/>
            <p:cNvSpPr/>
            <p:nvPr/>
          </p:nvSpPr>
          <p:spPr bwMode="auto">
            <a:xfrm>
              <a:off x="4917946" y="1448071"/>
              <a:ext cx="458775" cy="266750"/>
            </a:xfrm>
            <a:custGeom>
              <a:avLst/>
              <a:gdLst>
                <a:gd name="T0" fmla="*/ 974203006 w 201"/>
                <a:gd name="T1" fmla="*/ 348266064 h 117"/>
                <a:gd name="T2" fmla="*/ 1036717377 w 201"/>
                <a:gd name="T3" fmla="*/ 311880908 h 117"/>
                <a:gd name="T4" fmla="*/ 1041928239 w 201"/>
                <a:gd name="T5" fmla="*/ 275493472 h 117"/>
                <a:gd name="T6" fmla="*/ 1047136819 w 201"/>
                <a:gd name="T7" fmla="*/ 233910111 h 117"/>
                <a:gd name="T8" fmla="*/ 963783564 w 201"/>
                <a:gd name="T9" fmla="*/ 202723160 h 117"/>
                <a:gd name="T10" fmla="*/ 885638889 w 201"/>
                <a:gd name="T11" fmla="*/ 161137519 h 117"/>
                <a:gd name="T12" fmla="*/ 823122236 w 201"/>
                <a:gd name="T13" fmla="*/ 166335724 h 117"/>
                <a:gd name="T14" fmla="*/ 776235888 w 201"/>
                <a:gd name="T15" fmla="*/ 145545184 h 117"/>
                <a:gd name="T16" fmla="*/ 703299793 w 201"/>
                <a:gd name="T17" fmla="*/ 88367207 h 117"/>
                <a:gd name="T18" fmla="*/ 682463191 w 201"/>
                <a:gd name="T19" fmla="*/ 10396410 h 117"/>
                <a:gd name="T20" fmla="*/ 599107653 w 201"/>
                <a:gd name="T21" fmla="*/ 5198205 h 117"/>
                <a:gd name="T22" fmla="*/ 552221305 w 201"/>
                <a:gd name="T23" fmla="*/ 15594615 h 117"/>
                <a:gd name="T24" fmla="*/ 479287492 w 201"/>
                <a:gd name="T25" fmla="*/ 62376182 h 117"/>
                <a:gd name="T26" fmla="*/ 416770839 w 201"/>
                <a:gd name="T27" fmla="*/ 77970797 h 117"/>
                <a:gd name="T28" fmla="*/ 338626164 w 201"/>
                <a:gd name="T29" fmla="*/ 62376182 h 117"/>
                <a:gd name="T30" fmla="*/ 244853467 w 201"/>
                <a:gd name="T31" fmla="*/ 46781566 h 117"/>
                <a:gd name="T32" fmla="*/ 109403001 w 201"/>
                <a:gd name="T33" fmla="*/ 57177976 h 117"/>
                <a:gd name="T34" fmla="*/ 83353255 w 201"/>
                <a:gd name="T35" fmla="*/ 83169002 h 117"/>
                <a:gd name="T36" fmla="*/ 78144675 w 201"/>
                <a:gd name="T37" fmla="*/ 161137519 h 117"/>
                <a:gd name="T38" fmla="*/ 26047464 w 201"/>
                <a:gd name="T39" fmla="*/ 259901137 h 117"/>
                <a:gd name="T40" fmla="*/ 26047464 w 201"/>
                <a:gd name="T41" fmla="*/ 327475524 h 117"/>
                <a:gd name="T42" fmla="*/ 57305791 w 201"/>
                <a:gd name="T43" fmla="*/ 332673729 h 117"/>
                <a:gd name="T44" fmla="*/ 151078488 w 201"/>
                <a:gd name="T45" fmla="*/ 353464269 h 117"/>
                <a:gd name="T46" fmla="*/ 208386561 w 201"/>
                <a:gd name="T47" fmla="*/ 343067859 h 117"/>
                <a:gd name="T48" fmla="*/ 312578700 w 201"/>
                <a:gd name="T49" fmla="*/ 301484498 h 117"/>
                <a:gd name="T50" fmla="*/ 401142817 w 201"/>
                <a:gd name="T51" fmla="*/ 358662474 h 117"/>
                <a:gd name="T52" fmla="*/ 448029166 w 201"/>
                <a:gd name="T53" fmla="*/ 457423812 h 117"/>
                <a:gd name="T54" fmla="*/ 385512513 w 201"/>
                <a:gd name="T55" fmla="*/ 478216632 h 117"/>
                <a:gd name="T56" fmla="*/ 375093071 w 201"/>
                <a:gd name="T57" fmla="*/ 545791019 h 117"/>
                <a:gd name="T58" fmla="*/ 427190281 w 201"/>
                <a:gd name="T59" fmla="*/ 545791019 h 117"/>
                <a:gd name="T60" fmla="*/ 505334956 w 201"/>
                <a:gd name="T61" fmla="*/ 441831476 h 117"/>
                <a:gd name="T62" fmla="*/ 578268769 w 201"/>
                <a:gd name="T63" fmla="*/ 467820222 h 117"/>
                <a:gd name="T64" fmla="*/ 593899074 w 201"/>
                <a:gd name="T65" fmla="*/ 524998199 h 117"/>
                <a:gd name="T66" fmla="*/ 656413444 w 201"/>
                <a:gd name="T67" fmla="*/ 597770791 h 117"/>
                <a:gd name="T68" fmla="*/ 760607866 w 201"/>
                <a:gd name="T69" fmla="*/ 561385635 h 117"/>
                <a:gd name="T70" fmla="*/ 781444468 w 201"/>
                <a:gd name="T71" fmla="*/ 535394609 h 117"/>
                <a:gd name="T72" fmla="*/ 807494214 w 201"/>
                <a:gd name="T73" fmla="*/ 441831476 h 117"/>
                <a:gd name="T74" fmla="*/ 927314375 w 201"/>
                <a:gd name="T75" fmla="*/ 405444041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262626"/>
            </a:solidFill>
            <a:ln w="3175" cap="flat" cmpd="sng">
              <a:solidFill>
                <a:srgbClr val="FFFFFF"/>
              </a:solidFill>
              <a:round/>
            </a:ln>
          </p:spPr>
          <p:txBody>
            <a:bodyPr/>
            <a:lstStyle/>
            <a:p>
              <a:endParaRPr lang="zh-CN" altLang="en-US"/>
            </a:p>
          </p:txBody>
        </p:sp>
        <p:sp>
          <p:nvSpPr>
            <p:cNvPr id="47199" name="Freeform 83"/>
            <p:cNvSpPr/>
            <p:nvPr/>
          </p:nvSpPr>
          <p:spPr bwMode="auto">
            <a:xfrm>
              <a:off x="4943345" y="1311520"/>
              <a:ext cx="242881" cy="174658"/>
            </a:xfrm>
            <a:custGeom>
              <a:avLst/>
              <a:gdLst>
                <a:gd name="T0" fmla="*/ 519769923 w 106"/>
                <a:gd name="T1" fmla="*/ 195514887 h 77"/>
                <a:gd name="T2" fmla="*/ 488268715 w 106"/>
                <a:gd name="T3" fmla="*/ 164643519 h 77"/>
                <a:gd name="T4" fmla="*/ 462016945 w 106"/>
                <a:gd name="T5" fmla="*/ 128627678 h 77"/>
                <a:gd name="T6" fmla="*/ 451515779 w 106"/>
                <a:gd name="T7" fmla="*/ 87467365 h 77"/>
                <a:gd name="T8" fmla="*/ 446266342 w 106"/>
                <a:gd name="T9" fmla="*/ 46307053 h 77"/>
                <a:gd name="T10" fmla="*/ 393765093 w 106"/>
                <a:gd name="T11" fmla="*/ 30871369 h 77"/>
                <a:gd name="T12" fmla="*/ 362263885 w 106"/>
                <a:gd name="T13" fmla="*/ 30871369 h 77"/>
                <a:gd name="T14" fmla="*/ 330762678 w 106"/>
                <a:gd name="T15" fmla="*/ 15435684 h 77"/>
                <a:gd name="T16" fmla="*/ 299261471 w 106"/>
                <a:gd name="T17" fmla="*/ 5144472 h 77"/>
                <a:gd name="T18" fmla="*/ 299261471 w 106"/>
                <a:gd name="T19" fmla="*/ 0 h 77"/>
                <a:gd name="T20" fmla="*/ 278259138 w 106"/>
                <a:gd name="T21" fmla="*/ 10291212 h 77"/>
                <a:gd name="T22" fmla="*/ 257259097 w 106"/>
                <a:gd name="T23" fmla="*/ 30871369 h 77"/>
                <a:gd name="T24" fmla="*/ 215259015 w 106"/>
                <a:gd name="T25" fmla="*/ 36015841 h 77"/>
                <a:gd name="T26" fmla="*/ 199508411 w 106"/>
                <a:gd name="T27" fmla="*/ 66887209 h 77"/>
                <a:gd name="T28" fmla="*/ 194256682 w 106"/>
                <a:gd name="T29" fmla="*/ 87467365 h 77"/>
                <a:gd name="T30" fmla="*/ 173256641 w 106"/>
                <a:gd name="T31" fmla="*/ 102903050 h 77"/>
                <a:gd name="T32" fmla="*/ 141755433 w 106"/>
                <a:gd name="T33" fmla="*/ 133772150 h 77"/>
                <a:gd name="T34" fmla="*/ 136505996 w 106"/>
                <a:gd name="T35" fmla="*/ 159499047 h 77"/>
                <a:gd name="T36" fmla="*/ 94503622 w 106"/>
                <a:gd name="T37" fmla="*/ 169787991 h 77"/>
                <a:gd name="T38" fmla="*/ 68251852 w 106"/>
                <a:gd name="T39" fmla="*/ 185223675 h 77"/>
                <a:gd name="T40" fmla="*/ 21000041 w 106"/>
                <a:gd name="T41" fmla="*/ 180079203 h 77"/>
                <a:gd name="T42" fmla="*/ 21000041 w 106"/>
                <a:gd name="T43" fmla="*/ 185223675 h 77"/>
                <a:gd name="T44" fmla="*/ 31501207 w 106"/>
                <a:gd name="T45" fmla="*/ 231530728 h 77"/>
                <a:gd name="T46" fmla="*/ 36750645 w 106"/>
                <a:gd name="T47" fmla="*/ 282982253 h 77"/>
                <a:gd name="T48" fmla="*/ 0 w 106"/>
                <a:gd name="T49" fmla="*/ 308706881 h 77"/>
                <a:gd name="T50" fmla="*/ 21000041 w 106"/>
                <a:gd name="T51" fmla="*/ 339578249 h 77"/>
                <a:gd name="T52" fmla="*/ 21000041 w 106"/>
                <a:gd name="T53" fmla="*/ 370449618 h 77"/>
                <a:gd name="T54" fmla="*/ 52501249 w 106"/>
                <a:gd name="T55" fmla="*/ 365302878 h 77"/>
                <a:gd name="T56" fmla="*/ 89254185 w 106"/>
                <a:gd name="T57" fmla="*/ 344722721 h 77"/>
                <a:gd name="T58" fmla="*/ 189007245 w 106"/>
                <a:gd name="T59" fmla="*/ 355013934 h 77"/>
                <a:gd name="T60" fmla="*/ 246760222 w 106"/>
                <a:gd name="T61" fmla="*/ 365302878 h 77"/>
                <a:gd name="T62" fmla="*/ 283510867 w 106"/>
                <a:gd name="T63" fmla="*/ 370449618 h 77"/>
                <a:gd name="T64" fmla="*/ 325510949 w 106"/>
                <a:gd name="T65" fmla="*/ 370449618 h 77"/>
                <a:gd name="T66" fmla="*/ 362263885 w 106"/>
                <a:gd name="T67" fmla="*/ 385883034 h 77"/>
                <a:gd name="T68" fmla="*/ 414765134 w 106"/>
                <a:gd name="T69" fmla="*/ 385883034 h 77"/>
                <a:gd name="T70" fmla="*/ 425266300 w 106"/>
                <a:gd name="T71" fmla="*/ 370449618 h 77"/>
                <a:gd name="T72" fmla="*/ 462016945 w 106"/>
                <a:gd name="T73" fmla="*/ 329287037 h 77"/>
                <a:gd name="T74" fmla="*/ 498767590 w 106"/>
                <a:gd name="T75" fmla="*/ 324142565 h 77"/>
                <a:gd name="T76" fmla="*/ 493518153 w 106"/>
                <a:gd name="T77" fmla="*/ 298417937 h 77"/>
                <a:gd name="T78" fmla="*/ 483016986 w 106"/>
                <a:gd name="T79" fmla="*/ 246966412 h 77"/>
                <a:gd name="T80" fmla="*/ 525019360 w 106"/>
                <a:gd name="T81" fmla="*/ 252110884 h 77"/>
                <a:gd name="T82" fmla="*/ 556520568 w 106"/>
                <a:gd name="T83" fmla="*/ 226386256 h 77"/>
                <a:gd name="T84" fmla="*/ 519769923 w 106"/>
                <a:gd name="T85" fmla="*/ 19551488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262626"/>
            </a:solidFill>
            <a:ln w="3175" cap="flat" cmpd="sng">
              <a:solidFill>
                <a:srgbClr val="FFFFFF"/>
              </a:solidFill>
              <a:round/>
            </a:ln>
          </p:spPr>
          <p:txBody>
            <a:bodyPr/>
            <a:lstStyle/>
            <a:p>
              <a:endParaRPr lang="zh-CN" altLang="en-US"/>
            </a:p>
          </p:txBody>
        </p:sp>
        <p:sp>
          <p:nvSpPr>
            <p:cNvPr id="47200" name="Freeform 84"/>
            <p:cNvSpPr/>
            <p:nvPr/>
          </p:nvSpPr>
          <p:spPr bwMode="auto">
            <a:xfrm>
              <a:off x="4883022" y="1243245"/>
              <a:ext cx="190495" cy="88917"/>
            </a:xfrm>
            <a:custGeom>
              <a:avLst/>
              <a:gdLst>
                <a:gd name="T0" fmla="*/ 149143978 w 84"/>
                <a:gd name="T1" fmla="*/ 140347505 h 39"/>
                <a:gd name="T2" fmla="*/ 221144285 w 84"/>
                <a:gd name="T3" fmla="*/ 140347505 h 39"/>
                <a:gd name="T4" fmla="*/ 252002207 w 84"/>
                <a:gd name="T5" fmla="*/ 155942179 h 39"/>
                <a:gd name="T6" fmla="*/ 308574686 w 84"/>
                <a:gd name="T7" fmla="*/ 187129246 h 39"/>
                <a:gd name="T8" fmla="*/ 339432609 w 84"/>
                <a:gd name="T9" fmla="*/ 202723920 h 39"/>
                <a:gd name="T10" fmla="*/ 349717071 w 84"/>
                <a:gd name="T11" fmla="*/ 192327471 h 39"/>
                <a:gd name="T12" fmla="*/ 390861723 w 84"/>
                <a:gd name="T13" fmla="*/ 187129246 h 39"/>
                <a:gd name="T14" fmla="*/ 411432915 w 84"/>
                <a:gd name="T15" fmla="*/ 166338628 h 39"/>
                <a:gd name="T16" fmla="*/ 432004107 w 84"/>
                <a:gd name="T17" fmla="*/ 155942179 h 39"/>
                <a:gd name="T18" fmla="*/ 416576280 w 84"/>
                <a:gd name="T19" fmla="*/ 124752831 h 39"/>
                <a:gd name="T20" fmla="*/ 401146185 w 84"/>
                <a:gd name="T21" fmla="*/ 88367539 h 39"/>
                <a:gd name="T22" fmla="*/ 390861723 w 84"/>
                <a:gd name="T23" fmla="*/ 57178191 h 39"/>
                <a:gd name="T24" fmla="*/ 380574993 w 84"/>
                <a:gd name="T25" fmla="*/ 41583517 h 39"/>
                <a:gd name="T26" fmla="*/ 329145879 w 84"/>
                <a:gd name="T27" fmla="*/ 36385292 h 39"/>
                <a:gd name="T28" fmla="*/ 267430034 w 84"/>
                <a:gd name="T29" fmla="*/ 5198225 h 39"/>
                <a:gd name="T30" fmla="*/ 205716458 w 84"/>
                <a:gd name="T31" fmla="*/ 5198225 h 39"/>
                <a:gd name="T32" fmla="*/ 200573093 w 84"/>
                <a:gd name="T33" fmla="*/ 62376415 h 39"/>
                <a:gd name="T34" fmla="*/ 154287343 w 84"/>
                <a:gd name="T35" fmla="*/ 83169314 h 39"/>
                <a:gd name="T36" fmla="*/ 102858229 w 84"/>
                <a:gd name="T37" fmla="*/ 25991123 h 39"/>
                <a:gd name="T38" fmla="*/ 46285749 w 84"/>
                <a:gd name="T39" fmla="*/ 51979966 h 39"/>
                <a:gd name="T40" fmla="*/ 25714557 w 84"/>
                <a:gd name="T41" fmla="*/ 98763988 h 39"/>
                <a:gd name="T42" fmla="*/ 15427827 w 84"/>
                <a:gd name="T43" fmla="*/ 150743954 h 39"/>
                <a:gd name="T44" fmla="*/ 15427827 w 84"/>
                <a:gd name="T45" fmla="*/ 155942179 h 39"/>
                <a:gd name="T46" fmla="*/ 61715844 w 84"/>
                <a:gd name="T47" fmla="*/ 140347505 h 39"/>
                <a:gd name="T48" fmla="*/ 149143978 w 84"/>
                <a:gd name="T49" fmla="*/ 140347505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262626"/>
            </a:solidFill>
            <a:ln w="3175" cap="flat" cmpd="sng">
              <a:solidFill>
                <a:srgbClr val="FFFFFF"/>
              </a:solidFill>
              <a:round/>
            </a:ln>
          </p:spPr>
          <p:txBody>
            <a:bodyPr/>
            <a:lstStyle/>
            <a:p>
              <a:endParaRPr lang="zh-CN" altLang="en-US"/>
            </a:p>
          </p:txBody>
        </p:sp>
        <p:sp>
          <p:nvSpPr>
            <p:cNvPr id="47201" name="Freeform 85"/>
            <p:cNvSpPr/>
            <p:nvPr/>
          </p:nvSpPr>
          <p:spPr bwMode="auto">
            <a:xfrm>
              <a:off x="4883022" y="1300405"/>
              <a:ext cx="149221" cy="95268"/>
            </a:xfrm>
            <a:custGeom>
              <a:avLst/>
              <a:gdLst>
                <a:gd name="T0" fmla="*/ 51117236 w 66"/>
                <a:gd name="T1" fmla="*/ 108047522 h 42"/>
                <a:gd name="T2" fmla="*/ 81788934 w 66"/>
                <a:gd name="T3" fmla="*/ 118338734 h 42"/>
                <a:gd name="T4" fmla="*/ 117570322 w 66"/>
                <a:gd name="T5" fmla="*/ 138918890 h 42"/>
                <a:gd name="T6" fmla="*/ 117570322 w 66"/>
                <a:gd name="T7" fmla="*/ 180079203 h 42"/>
                <a:gd name="T8" fmla="*/ 158465919 w 66"/>
                <a:gd name="T9" fmla="*/ 205803831 h 42"/>
                <a:gd name="T10" fmla="*/ 204471206 w 66"/>
                <a:gd name="T11" fmla="*/ 210950571 h 42"/>
                <a:gd name="T12" fmla="*/ 230030954 w 66"/>
                <a:gd name="T13" fmla="*/ 195514887 h 42"/>
                <a:gd name="T14" fmla="*/ 270924291 w 66"/>
                <a:gd name="T15" fmla="*/ 185223675 h 42"/>
                <a:gd name="T16" fmla="*/ 276036241 w 66"/>
                <a:gd name="T17" fmla="*/ 159499047 h 42"/>
                <a:gd name="T18" fmla="*/ 306705678 w 66"/>
                <a:gd name="T19" fmla="*/ 128627678 h 42"/>
                <a:gd name="T20" fmla="*/ 327153477 w 66"/>
                <a:gd name="T21" fmla="*/ 113191994 h 42"/>
                <a:gd name="T22" fmla="*/ 332265427 w 66"/>
                <a:gd name="T23" fmla="*/ 92611837 h 42"/>
                <a:gd name="T24" fmla="*/ 337377376 w 66"/>
                <a:gd name="T25" fmla="*/ 72031681 h 42"/>
                <a:gd name="T26" fmla="*/ 306705678 w 66"/>
                <a:gd name="T27" fmla="*/ 56595997 h 42"/>
                <a:gd name="T28" fmla="*/ 250476492 w 66"/>
                <a:gd name="T29" fmla="*/ 25724628 h 42"/>
                <a:gd name="T30" fmla="*/ 219807055 w 66"/>
                <a:gd name="T31" fmla="*/ 10291212 h 42"/>
                <a:gd name="T32" fmla="*/ 148242020 w 66"/>
                <a:gd name="T33" fmla="*/ 10291212 h 42"/>
                <a:gd name="T34" fmla="*/ 61341136 w 66"/>
                <a:gd name="T35" fmla="*/ 10291212 h 42"/>
                <a:gd name="T36" fmla="*/ 15335849 w 66"/>
                <a:gd name="T37" fmla="*/ 25724628 h 42"/>
                <a:gd name="T38" fmla="*/ 10223899 w 66"/>
                <a:gd name="T39" fmla="*/ 87467365 h 42"/>
                <a:gd name="T40" fmla="*/ 15335849 w 66"/>
                <a:gd name="T41" fmla="*/ 102903050 h 42"/>
                <a:gd name="T42" fmla="*/ 51117236 w 66"/>
                <a:gd name="T43" fmla="*/ 108047522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262626"/>
            </a:solidFill>
            <a:ln w="3175" cap="flat" cmpd="sng">
              <a:solidFill>
                <a:srgbClr val="FFFFFF"/>
              </a:solidFill>
              <a:round/>
            </a:ln>
          </p:spPr>
          <p:txBody>
            <a:bodyPr/>
            <a:lstStyle/>
            <a:p>
              <a:endParaRPr lang="zh-CN" altLang="en-US"/>
            </a:p>
          </p:txBody>
        </p:sp>
        <p:sp>
          <p:nvSpPr>
            <p:cNvPr id="47202" name="Freeform 86"/>
            <p:cNvSpPr/>
            <p:nvPr/>
          </p:nvSpPr>
          <p:spPr bwMode="auto">
            <a:xfrm>
              <a:off x="4514732" y="1606851"/>
              <a:ext cx="115884" cy="66687"/>
            </a:xfrm>
            <a:custGeom>
              <a:avLst/>
              <a:gdLst>
                <a:gd name="T0" fmla="*/ 237500850 w 51"/>
                <a:gd name="T1" fmla="*/ 63456130 h 29"/>
                <a:gd name="T2" fmla="*/ 206521194 w 51"/>
                <a:gd name="T3" fmla="*/ 47591522 h 29"/>
                <a:gd name="T4" fmla="*/ 206521194 w 51"/>
                <a:gd name="T5" fmla="*/ 21151277 h 29"/>
                <a:gd name="T6" fmla="*/ 170381291 w 51"/>
                <a:gd name="T7" fmla="*/ 5288969 h 29"/>
                <a:gd name="T8" fmla="*/ 134239117 w 51"/>
                <a:gd name="T9" fmla="*/ 10575638 h 29"/>
                <a:gd name="T10" fmla="*/ 82609386 w 51"/>
                <a:gd name="T11" fmla="*/ 10575638 h 29"/>
                <a:gd name="T12" fmla="*/ 77446868 w 51"/>
                <a:gd name="T13" fmla="*/ 21151277 h 29"/>
                <a:gd name="T14" fmla="*/ 46467212 w 51"/>
                <a:gd name="T15" fmla="*/ 42302554 h 29"/>
                <a:gd name="T16" fmla="*/ 10325037 w 51"/>
                <a:gd name="T17" fmla="*/ 89894076 h 29"/>
                <a:gd name="T18" fmla="*/ 15489828 w 51"/>
                <a:gd name="T19" fmla="*/ 111047652 h 29"/>
                <a:gd name="T20" fmla="*/ 41304693 w 51"/>
                <a:gd name="T21" fmla="*/ 116334322 h 29"/>
                <a:gd name="T22" fmla="*/ 51629730 w 51"/>
                <a:gd name="T23" fmla="*/ 142774567 h 29"/>
                <a:gd name="T24" fmla="*/ 51629730 w 51"/>
                <a:gd name="T25" fmla="*/ 142774567 h 29"/>
                <a:gd name="T26" fmla="*/ 103261733 w 51"/>
                <a:gd name="T27" fmla="*/ 142774567 h 29"/>
                <a:gd name="T28" fmla="*/ 129076598 w 51"/>
                <a:gd name="T29" fmla="*/ 100469714 h 29"/>
                <a:gd name="T30" fmla="*/ 165218773 w 51"/>
                <a:gd name="T31" fmla="*/ 137485598 h 29"/>
                <a:gd name="T32" fmla="*/ 180706328 w 51"/>
                <a:gd name="T33" fmla="*/ 116334322 h 29"/>
                <a:gd name="T34" fmla="*/ 201358675 w 51"/>
                <a:gd name="T35" fmla="*/ 105758683 h 29"/>
                <a:gd name="T36" fmla="*/ 227173540 w 51"/>
                <a:gd name="T37" fmla="*/ 100469714 h 29"/>
                <a:gd name="T38" fmla="*/ 242663368 w 51"/>
                <a:gd name="T39" fmla="*/ 89894076 h 29"/>
                <a:gd name="T40" fmla="*/ 252990678 w 51"/>
                <a:gd name="T41" fmla="*/ 79318438 h 29"/>
                <a:gd name="T42" fmla="*/ 263315715 w 51"/>
                <a:gd name="T43" fmla="*/ 63456130 h 29"/>
                <a:gd name="T44" fmla="*/ 237500850 w 51"/>
                <a:gd name="T45" fmla="*/ 6345613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262626"/>
            </a:solidFill>
            <a:ln w="3175" cap="flat" cmpd="sng">
              <a:solidFill>
                <a:srgbClr val="FFFFFF"/>
              </a:solidFill>
              <a:round/>
            </a:ln>
          </p:spPr>
          <p:txBody>
            <a:bodyPr/>
            <a:lstStyle/>
            <a:p>
              <a:endParaRPr lang="zh-CN" altLang="en-US"/>
            </a:p>
          </p:txBody>
        </p:sp>
        <p:sp>
          <p:nvSpPr>
            <p:cNvPr id="47203" name="Freeform 87"/>
            <p:cNvSpPr/>
            <p:nvPr/>
          </p:nvSpPr>
          <p:spPr bwMode="auto">
            <a:xfrm>
              <a:off x="4513144" y="1362330"/>
              <a:ext cx="228594" cy="261986"/>
            </a:xfrm>
            <a:custGeom>
              <a:avLst/>
              <a:gdLst>
                <a:gd name="T0" fmla="*/ 66593280 w 101"/>
                <a:gd name="T1" fmla="*/ 153160693 h 114"/>
                <a:gd name="T2" fmla="*/ 35857572 w 101"/>
                <a:gd name="T3" fmla="*/ 184847210 h 114"/>
                <a:gd name="T4" fmla="*/ 56347289 w 101"/>
                <a:gd name="T5" fmla="*/ 216536025 h 114"/>
                <a:gd name="T6" fmla="*/ 46103562 w 101"/>
                <a:gd name="T7" fmla="*/ 232379284 h 114"/>
                <a:gd name="T8" fmla="*/ 10245990 w 101"/>
                <a:gd name="T9" fmla="*/ 248224841 h 114"/>
                <a:gd name="T10" fmla="*/ 10245990 w 101"/>
                <a:gd name="T11" fmla="*/ 279913656 h 114"/>
                <a:gd name="T12" fmla="*/ 0 w 101"/>
                <a:gd name="T13" fmla="*/ 327445730 h 114"/>
                <a:gd name="T14" fmla="*/ 15367854 w 101"/>
                <a:gd name="T15" fmla="*/ 364413334 h 114"/>
                <a:gd name="T16" fmla="*/ 5121864 w 101"/>
                <a:gd name="T17" fmla="*/ 385539976 h 114"/>
                <a:gd name="T18" fmla="*/ 25613845 w 101"/>
                <a:gd name="T19" fmla="*/ 433072050 h 114"/>
                <a:gd name="T20" fmla="*/ 35857572 w 101"/>
                <a:gd name="T21" fmla="*/ 443634223 h 114"/>
                <a:gd name="T22" fmla="*/ 71715143 w 101"/>
                <a:gd name="T23" fmla="*/ 459479780 h 114"/>
                <a:gd name="T24" fmla="*/ 102450852 w 101"/>
                <a:gd name="T25" fmla="*/ 470041952 h 114"/>
                <a:gd name="T26" fmla="*/ 117818706 w 101"/>
                <a:gd name="T27" fmla="*/ 491166297 h 114"/>
                <a:gd name="T28" fmla="*/ 92207124 w 101"/>
                <a:gd name="T29" fmla="*/ 538700669 h 114"/>
                <a:gd name="T30" fmla="*/ 87082997 w 101"/>
                <a:gd name="T31" fmla="*/ 575668273 h 114"/>
                <a:gd name="T32" fmla="*/ 138308423 w 101"/>
                <a:gd name="T33" fmla="*/ 575668273 h 114"/>
                <a:gd name="T34" fmla="*/ 174165995 w 101"/>
                <a:gd name="T35" fmla="*/ 570387186 h 114"/>
                <a:gd name="T36" fmla="*/ 210025830 w 101"/>
                <a:gd name="T37" fmla="*/ 586232743 h 114"/>
                <a:gd name="T38" fmla="*/ 215147694 w 101"/>
                <a:gd name="T39" fmla="*/ 580951657 h 114"/>
                <a:gd name="T40" fmla="*/ 251005265 w 101"/>
                <a:gd name="T41" fmla="*/ 591513829 h 114"/>
                <a:gd name="T42" fmla="*/ 281740973 w 101"/>
                <a:gd name="T43" fmla="*/ 586232743 h 114"/>
                <a:gd name="T44" fmla="*/ 317598545 w 101"/>
                <a:gd name="T45" fmla="*/ 580951657 h 114"/>
                <a:gd name="T46" fmla="*/ 373945834 w 101"/>
                <a:gd name="T47" fmla="*/ 570387186 h 114"/>
                <a:gd name="T48" fmla="*/ 399559679 w 101"/>
                <a:gd name="T49" fmla="*/ 554543928 h 114"/>
                <a:gd name="T50" fmla="*/ 420049397 w 101"/>
                <a:gd name="T51" fmla="*/ 517574026 h 114"/>
                <a:gd name="T52" fmla="*/ 455906968 w 101"/>
                <a:gd name="T53" fmla="*/ 491166297 h 114"/>
                <a:gd name="T54" fmla="*/ 394437815 w 101"/>
                <a:gd name="T55" fmla="*/ 443634223 h 114"/>
                <a:gd name="T56" fmla="*/ 373945834 w 101"/>
                <a:gd name="T57" fmla="*/ 390821063 h 114"/>
                <a:gd name="T58" fmla="*/ 368823971 w 101"/>
                <a:gd name="T59" fmla="*/ 359132247 h 114"/>
                <a:gd name="T60" fmla="*/ 430295387 w 101"/>
                <a:gd name="T61" fmla="*/ 338007902 h 114"/>
                <a:gd name="T62" fmla="*/ 476398949 w 101"/>
                <a:gd name="T63" fmla="*/ 316881259 h 114"/>
                <a:gd name="T64" fmla="*/ 507132394 w 101"/>
                <a:gd name="T65" fmla="*/ 311600173 h 114"/>
                <a:gd name="T66" fmla="*/ 512256521 w 101"/>
                <a:gd name="T67" fmla="*/ 279913656 h 114"/>
                <a:gd name="T68" fmla="*/ 496888667 w 101"/>
                <a:gd name="T69" fmla="*/ 232379284 h 114"/>
                <a:gd name="T70" fmla="*/ 486642676 w 101"/>
                <a:gd name="T71" fmla="*/ 200692767 h 114"/>
                <a:gd name="T72" fmla="*/ 476398949 w 101"/>
                <a:gd name="T73" fmla="*/ 174285037 h 114"/>
                <a:gd name="T74" fmla="*/ 471274822 w 101"/>
                <a:gd name="T75" fmla="*/ 147877308 h 114"/>
                <a:gd name="T76" fmla="*/ 471274822 w 101"/>
                <a:gd name="T77" fmla="*/ 84501976 h 114"/>
                <a:gd name="T78" fmla="*/ 471274822 w 101"/>
                <a:gd name="T79" fmla="*/ 79220889 h 114"/>
                <a:gd name="T80" fmla="*/ 466152959 w 101"/>
                <a:gd name="T81" fmla="*/ 73939803 h 114"/>
                <a:gd name="T82" fmla="*/ 435417251 w 101"/>
                <a:gd name="T83" fmla="*/ 52813160 h 114"/>
                <a:gd name="T84" fmla="*/ 440539114 w 101"/>
                <a:gd name="T85" fmla="*/ 15843259 h 114"/>
                <a:gd name="T86" fmla="*/ 389313688 w 101"/>
                <a:gd name="T87" fmla="*/ 31688815 h 114"/>
                <a:gd name="T88" fmla="*/ 322720409 w 101"/>
                <a:gd name="T89" fmla="*/ 68658717 h 114"/>
                <a:gd name="T90" fmla="*/ 291984701 w 101"/>
                <a:gd name="T91" fmla="*/ 47532074 h 114"/>
                <a:gd name="T92" fmla="*/ 271494983 w 101"/>
                <a:gd name="T93" fmla="*/ 36969902 h 114"/>
                <a:gd name="T94" fmla="*/ 230515548 w 101"/>
                <a:gd name="T95" fmla="*/ 15843259 h 114"/>
                <a:gd name="T96" fmla="*/ 225393684 w 101"/>
                <a:gd name="T97" fmla="*/ 0 h 114"/>
                <a:gd name="T98" fmla="*/ 204901703 w 101"/>
                <a:gd name="T99" fmla="*/ 5281086 h 114"/>
                <a:gd name="T100" fmla="*/ 153676277 w 101"/>
                <a:gd name="T101" fmla="*/ 0 h 114"/>
                <a:gd name="T102" fmla="*/ 163922268 w 101"/>
                <a:gd name="T103" fmla="*/ 26407729 h 114"/>
                <a:gd name="T104" fmla="*/ 179290122 w 101"/>
                <a:gd name="T105" fmla="*/ 79220889 h 114"/>
                <a:gd name="T106" fmla="*/ 153676277 w 101"/>
                <a:gd name="T107" fmla="*/ 100345234 h 114"/>
                <a:gd name="T108" fmla="*/ 112696842 w 101"/>
                <a:gd name="T109" fmla="*/ 95064148 h 114"/>
                <a:gd name="T110" fmla="*/ 66593280 w 101"/>
                <a:gd name="T111" fmla="*/ 100345234 h 114"/>
                <a:gd name="T112" fmla="*/ 66593280 w 101"/>
                <a:gd name="T113" fmla="*/ 116190791 h 114"/>
                <a:gd name="T114" fmla="*/ 66593280 w 101"/>
                <a:gd name="T115" fmla="*/ 153160693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262626"/>
            </a:solidFill>
            <a:ln w="3175" cap="flat" cmpd="sng">
              <a:solidFill>
                <a:srgbClr val="FFFFFF"/>
              </a:solidFill>
              <a:round/>
            </a:ln>
          </p:spPr>
          <p:txBody>
            <a:bodyPr/>
            <a:lstStyle/>
            <a:p>
              <a:endParaRPr lang="zh-CN" altLang="en-US"/>
            </a:p>
          </p:txBody>
        </p:sp>
        <p:sp>
          <p:nvSpPr>
            <p:cNvPr id="47204" name="Freeform 88"/>
            <p:cNvSpPr/>
            <p:nvPr/>
          </p:nvSpPr>
          <p:spPr bwMode="auto">
            <a:xfrm>
              <a:off x="4887784" y="739913"/>
              <a:ext cx="269868" cy="430293"/>
            </a:xfrm>
            <a:custGeom>
              <a:avLst/>
              <a:gdLst>
                <a:gd name="T0" fmla="*/ 523045350 w 118"/>
                <a:gd name="T1" fmla="*/ 818959136 h 189"/>
                <a:gd name="T2" fmla="*/ 611962282 w 118"/>
                <a:gd name="T3" fmla="*/ 736026422 h 189"/>
                <a:gd name="T4" fmla="*/ 596271059 w 118"/>
                <a:gd name="T5" fmla="*/ 689377196 h 189"/>
                <a:gd name="T6" fmla="*/ 523045350 w 118"/>
                <a:gd name="T7" fmla="*/ 632359959 h 189"/>
                <a:gd name="T8" fmla="*/ 559658205 w 118"/>
                <a:gd name="T9" fmla="*/ 601260475 h 189"/>
                <a:gd name="T10" fmla="*/ 528275758 w 118"/>
                <a:gd name="T11" fmla="*/ 570160992 h 189"/>
                <a:gd name="T12" fmla="*/ 533506166 w 118"/>
                <a:gd name="T13" fmla="*/ 539061508 h 189"/>
                <a:gd name="T14" fmla="*/ 507354127 w 118"/>
                <a:gd name="T15" fmla="*/ 523511767 h 189"/>
                <a:gd name="T16" fmla="*/ 517814943 w 118"/>
                <a:gd name="T17" fmla="*/ 502778019 h 189"/>
                <a:gd name="T18" fmla="*/ 512584535 w 118"/>
                <a:gd name="T19" fmla="*/ 461312800 h 189"/>
                <a:gd name="T20" fmla="*/ 528275758 w 118"/>
                <a:gd name="T21" fmla="*/ 425029310 h 189"/>
                <a:gd name="T22" fmla="*/ 475971680 w 118"/>
                <a:gd name="T23" fmla="*/ 336912589 h 189"/>
                <a:gd name="T24" fmla="*/ 491662904 w 118"/>
                <a:gd name="T25" fmla="*/ 300631376 h 189"/>
                <a:gd name="T26" fmla="*/ 528275758 w 118"/>
                <a:gd name="T27" fmla="*/ 259163880 h 189"/>
                <a:gd name="T28" fmla="*/ 486432496 w 118"/>
                <a:gd name="T29" fmla="*/ 217698661 h 189"/>
                <a:gd name="T30" fmla="*/ 449817355 w 118"/>
                <a:gd name="T31" fmla="*/ 196964913 h 189"/>
                <a:gd name="T32" fmla="*/ 439356539 w 118"/>
                <a:gd name="T33" fmla="*/ 160681424 h 189"/>
                <a:gd name="T34" fmla="*/ 449817355 w 118"/>
                <a:gd name="T35" fmla="*/ 129581940 h 189"/>
                <a:gd name="T36" fmla="*/ 470741273 w 118"/>
                <a:gd name="T37" fmla="*/ 114032198 h 189"/>
                <a:gd name="T38" fmla="*/ 486432496 w 118"/>
                <a:gd name="T39" fmla="*/ 93298450 h 189"/>
                <a:gd name="T40" fmla="*/ 486432496 w 118"/>
                <a:gd name="T41" fmla="*/ 57017238 h 189"/>
                <a:gd name="T42" fmla="*/ 423665316 w 118"/>
                <a:gd name="T43" fmla="*/ 15549742 h 189"/>
                <a:gd name="T44" fmla="*/ 376591646 w 118"/>
                <a:gd name="T45" fmla="*/ 15549742 h 189"/>
                <a:gd name="T46" fmla="*/ 319057161 w 118"/>
                <a:gd name="T47" fmla="*/ 31099483 h 189"/>
                <a:gd name="T48" fmla="*/ 282444306 w 118"/>
                <a:gd name="T49" fmla="*/ 72566979 h 189"/>
                <a:gd name="T50" fmla="*/ 271983491 w 118"/>
                <a:gd name="T51" fmla="*/ 119216205 h 189"/>
                <a:gd name="T52" fmla="*/ 245831452 w 118"/>
                <a:gd name="T53" fmla="*/ 155497417 h 189"/>
                <a:gd name="T54" fmla="*/ 209218598 w 118"/>
                <a:gd name="T55" fmla="*/ 145131682 h 189"/>
                <a:gd name="T56" fmla="*/ 167375335 w 118"/>
                <a:gd name="T57" fmla="*/ 145131682 h 189"/>
                <a:gd name="T58" fmla="*/ 99377747 w 118"/>
                <a:gd name="T59" fmla="*/ 139947676 h 189"/>
                <a:gd name="T60" fmla="*/ 36612854 w 118"/>
                <a:gd name="T61" fmla="*/ 93298450 h 189"/>
                <a:gd name="T62" fmla="*/ 0 w 118"/>
                <a:gd name="T63" fmla="*/ 119216205 h 189"/>
                <a:gd name="T64" fmla="*/ 62764893 w 118"/>
                <a:gd name="T65" fmla="*/ 165865430 h 189"/>
                <a:gd name="T66" fmla="*/ 146451417 w 118"/>
                <a:gd name="T67" fmla="*/ 217698661 h 189"/>
                <a:gd name="T68" fmla="*/ 151681825 w 118"/>
                <a:gd name="T69" fmla="*/ 274713622 h 189"/>
                <a:gd name="T70" fmla="*/ 162144928 w 118"/>
                <a:gd name="T71" fmla="*/ 326546853 h 189"/>
                <a:gd name="T72" fmla="*/ 162144928 w 118"/>
                <a:gd name="T73" fmla="*/ 378380085 h 189"/>
                <a:gd name="T74" fmla="*/ 172605743 w 118"/>
                <a:gd name="T75" fmla="*/ 404295562 h 189"/>
                <a:gd name="T76" fmla="*/ 177836151 w 118"/>
                <a:gd name="T77" fmla="*/ 435395046 h 189"/>
                <a:gd name="T78" fmla="*/ 230140229 w 118"/>
                <a:gd name="T79" fmla="*/ 456128793 h 189"/>
                <a:gd name="T80" fmla="*/ 251061860 w 118"/>
                <a:gd name="T81" fmla="*/ 497596289 h 189"/>
                <a:gd name="T82" fmla="*/ 240601044 w 118"/>
                <a:gd name="T83" fmla="*/ 518327760 h 189"/>
                <a:gd name="T84" fmla="*/ 203988190 w 118"/>
                <a:gd name="T85" fmla="*/ 544245514 h 189"/>
                <a:gd name="T86" fmla="*/ 146451417 w 118"/>
                <a:gd name="T87" fmla="*/ 606444481 h 189"/>
                <a:gd name="T88" fmla="*/ 109838563 w 118"/>
                <a:gd name="T89" fmla="*/ 632359959 h 189"/>
                <a:gd name="T90" fmla="*/ 78456116 w 118"/>
                <a:gd name="T91" fmla="*/ 663459442 h 189"/>
                <a:gd name="T92" fmla="*/ 36612854 w 118"/>
                <a:gd name="T93" fmla="*/ 684193190 h 189"/>
                <a:gd name="T94" fmla="*/ 10460816 w 118"/>
                <a:gd name="T95" fmla="*/ 720476680 h 189"/>
                <a:gd name="T96" fmla="*/ 15691223 w 118"/>
                <a:gd name="T97" fmla="*/ 756760169 h 189"/>
                <a:gd name="T98" fmla="*/ 20921631 w 118"/>
                <a:gd name="T99" fmla="*/ 793041382 h 189"/>
                <a:gd name="T100" fmla="*/ 31382447 w 118"/>
                <a:gd name="T101" fmla="*/ 860424356 h 189"/>
                <a:gd name="T102" fmla="*/ 15691223 w 118"/>
                <a:gd name="T103" fmla="*/ 922623323 h 189"/>
                <a:gd name="T104" fmla="*/ 67995301 w 118"/>
                <a:gd name="T105" fmla="*/ 943357070 h 189"/>
                <a:gd name="T106" fmla="*/ 104608155 w 118"/>
                <a:gd name="T107" fmla="*/ 964090818 h 189"/>
                <a:gd name="T108" fmla="*/ 172605743 w 118"/>
                <a:gd name="T109" fmla="*/ 974456554 h 189"/>
                <a:gd name="T110" fmla="*/ 355670015 w 118"/>
                <a:gd name="T111" fmla="*/ 932991335 h 189"/>
                <a:gd name="T112" fmla="*/ 407974093 w 118"/>
                <a:gd name="T113" fmla="*/ 927807329 h 189"/>
                <a:gd name="T114" fmla="*/ 434126131 w 118"/>
                <a:gd name="T115" fmla="*/ 891523839 h 189"/>
                <a:gd name="T116" fmla="*/ 523045350 w 118"/>
                <a:gd name="T117" fmla="*/ 818959136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262626"/>
            </a:solidFill>
            <a:ln w="3175" cap="flat" cmpd="sng">
              <a:solidFill>
                <a:srgbClr val="FFFFFF"/>
              </a:solidFill>
              <a:round/>
            </a:ln>
          </p:spPr>
          <p:txBody>
            <a:bodyPr/>
            <a:lstStyle/>
            <a:p>
              <a:endParaRPr lang="zh-CN" altLang="en-US"/>
            </a:p>
          </p:txBody>
        </p:sp>
        <p:sp>
          <p:nvSpPr>
            <p:cNvPr id="47205" name="Freeform 89"/>
            <p:cNvSpPr/>
            <p:nvPr/>
          </p:nvSpPr>
          <p:spPr bwMode="auto">
            <a:xfrm>
              <a:off x="5232263" y="2086365"/>
              <a:ext cx="544498" cy="435056"/>
            </a:xfrm>
            <a:custGeom>
              <a:avLst/>
              <a:gdLst>
                <a:gd name="T0" fmla="*/ 743237482 w 238"/>
                <a:gd name="T1" fmla="*/ 209722179 h 190"/>
                <a:gd name="T2" fmla="*/ 638554310 w 238"/>
                <a:gd name="T3" fmla="*/ 199235040 h 190"/>
                <a:gd name="T4" fmla="*/ 570512650 w 238"/>
                <a:gd name="T5" fmla="*/ 173019481 h 190"/>
                <a:gd name="T6" fmla="*/ 429192541 w 238"/>
                <a:gd name="T7" fmla="*/ 68159537 h 190"/>
                <a:gd name="T8" fmla="*/ 308810439 w 238"/>
                <a:gd name="T9" fmla="*/ 0 h 190"/>
                <a:gd name="T10" fmla="*/ 261702211 w 238"/>
                <a:gd name="T11" fmla="*/ 0 h 190"/>
                <a:gd name="T12" fmla="*/ 198895053 w 238"/>
                <a:gd name="T13" fmla="*/ 20971989 h 190"/>
                <a:gd name="T14" fmla="*/ 141320109 w 238"/>
                <a:gd name="T15" fmla="*/ 57672397 h 190"/>
                <a:gd name="T16" fmla="*/ 188426049 w 238"/>
                <a:gd name="T17" fmla="*/ 110103515 h 190"/>
                <a:gd name="T18" fmla="*/ 151786825 w 238"/>
                <a:gd name="T19" fmla="*/ 136319073 h 190"/>
                <a:gd name="T20" fmla="*/ 115149888 w 238"/>
                <a:gd name="T21" fmla="*/ 152047492 h 190"/>
                <a:gd name="T22" fmla="*/ 68041660 w 238"/>
                <a:gd name="T23" fmla="*/ 188750190 h 190"/>
                <a:gd name="T24" fmla="*/ 10469004 w 238"/>
                <a:gd name="T25" fmla="*/ 162534632 h 190"/>
                <a:gd name="T26" fmla="*/ 5234502 w 238"/>
                <a:gd name="T27" fmla="*/ 178263051 h 190"/>
                <a:gd name="T28" fmla="*/ 0 w 238"/>
                <a:gd name="T29" fmla="*/ 193991470 h 190"/>
                <a:gd name="T30" fmla="*/ 10469004 w 238"/>
                <a:gd name="T31" fmla="*/ 262151007 h 190"/>
                <a:gd name="T32" fmla="*/ 57574944 w 238"/>
                <a:gd name="T33" fmla="*/ 319825694 h 190"/>
                <a:gd name="T34" fmla="*/ 146554611 w 238"/>
                <a:gd name="T35" fmla="*/ 456144767 h 190"/>
                <a:gd name="T36" fmla="*/ 188426049 w 238"/>
                <a:gd name="T37" fmla="*/ 519060734 h 190"/>
                <a:gd name="T38" fmla="*/ 246000993 w 238"/>
                <a:gd name="T39" fmla="*/ 587220271 h 190"/>
                <a:gd name="T40" fmla="*/ 256469997 w 238"/>
                <a:gd name="T41" fmla="*/ 650136238 h 190"/>
                <a:gd name="T42" fmla="*/ 308810439 w 238"/>
                <a:gd name="T43" fmla="*/ 749754902 h 190"/>
                <a:gd name="T44" fmla="*/ 376852099 w 238"/>
                <a:gd name="T45" fmla="*/ 828399289 h 190"/>
                <a:gd name="T46" fmla="*/ 429192541 w 238"/>
                <a:gd name="T47" fmla="*/ 917530814 h 190"/>
                <a:gd name="T48" fmla="*/ 450128260 w 238"/>
                <a:gd name="T49" fmla="*/ 964718362 h 190"/>
                <a:gd name="T50" fmla="*/ 465831766 w 238"/>
                <a:gd name="T51" fmla="*/ 996177490 h 190"/>
                <a:gd name="T52" fmla="*/ 497236489 w 238"/>
                <a:gd name="T53" fmla="*/ 985690351 h 190"/>
                <a:gd name="T54" fmla="*/ 492001987 w 238"/>
                <a:gd name="T55" fmla="*/ 948989943 h 190"/>
                <a:gd name="T56" fmla="*/ 518172208 w 238"/>
                <a:gd name="T57" fmla="*/ 928017954 h 190"/>
                <a:gd name="T58" fmla="*/ 560043647 w 238"/>
                <a:gd name="T59" fmla="*/ 938505093 h 190"/>
                <a:gd name="T60" fmla="*/ 633322096 w 238"/>
                <a:gd name="T61" fmla="*/ 943746373 h 190"/>
                <a:gd name="T62" fmla="*/ 717067261 w 238"/>
                <a:gd name="T63" fmla="*/ 954233512 h 190"/>
                <a:gd name="T64" fmla="*/ 758938700 w 238"/>
                <a:gd name="T65" fmla="*/ 938505093 h 190"/>
                <a:gd name="T66" fmla="*/ 847918367 w 238"/>
                <a:gd name="T67" fmla="*/ 859858417 h 190"/>
                <a:gd name="T68" fmla="*/ 963065967 w 238"/>
                <a:gd name="T69" fmla="*/ 854614847 h 190"/>
                <a:gd name="T70" fmla="*/ 1203834746 w 238"/>
                <a:gd name="T71" fmla="*/ 775970461 h 190"/>
                <a:gd name="T72" fmla="*/ 1245706185 w 238"/>
                <a:gd name="T73" fmla="*/ 655379807 h 190"/>
                <a:gd name="T74" fmla="*/ 1214301462 w 238"/>
                <a:gd name="T75" fmla="*/ 613435829 h 190"/>
                <a:gd name="T76" fmla="*/ 1062514637 w 238"/>
                <a:gd name="T77" fmla="*/ 592463840 h 190"/>
                <a:gd name="T78" fmla="*/ 1020640911 w 238"/>
                <a:gd name="T79" fmla="*/ 529547873 h 190"/>
                <a:gd name="T80" fmla="*/ 994470690 w 238"/>
                <a:gd name="T81" fmla="*/ 492845175 h 190"/>
                <a:gd name="T82" fmla="*/ 947364749 w 238"/>
                <a:gd name="T83" fmla="*/ 461388337 h 190"/>
                <a:gd name="T84" fmla="*/ 915960026 w 238"/>
                <a:gd name="T85" fmla="*/ 398470080 h 190"/>
                <a:gd name="T86" fmla="*/ 889789805 w 238"/>
                <a:gd name="T87" fmla="*/ 330310544 h 190"/>
                <a:gd name="T88" fmla="*/ 826980359 w 238"/>
                <a:gd name="T89" fmla="*/ 262151007 h 190"/>
                <a:gd name="T90" fmla="*/ 821748145 w 238"/>
                <a:gd name="T91" fmla="*/ 235937738 h 190"/>
                <a:gd name="T92" fmla="*/ 774639917 w 238"/>
                <a:gd name="T93" fmla="*/ 235937738 h 190"/>
                <a:gd name="T94" fmla="*/ 743237482 w 238"/>
                <a:gd name="T95" fmla="*/ 209722179 h 1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262626"/>
            </a:solidFill>
            <a:ln w="3175" cap="flat" cmpd="sng">
              <a:solidFill>
                <a:srgbClr val="FFFFFF"/>
              </a:solidFill>
              <a:round/>
            </a:ln>
          </p:spPr>
          <p:txBody>
            <a:bodyPr/>
            <a:lstStyle/>
            <a:p>
              <a:endParaRPr lang="zh-CN" altLang="en-US"/>
            </a:p>
          </p:txBody>
        </p:sp>
        <p:sp>
          <p:nvSpPr>
            <p:cNvPr id="47206" name="Freeform 90"/>
            <p:cNvSpPr/>
            <p:nvPr/>
          </p:nvSpPr>
          <p:spPr bwMode="auto">
            <a:xfrm>
              <a:off x="5678338" y="2286428"/>
              <a:ext cx="207958" cy="228643"/>
            </a:xfrm>
            <a:custGeom>
              <a:avLst/>
              <a:gdLst>
                <a:gd name="T0" fmla="*/ 235006252 w 91"/>
                <a:gd name="T1" fmla="*/ 15373412 h 101"/>
                <a:gd name="T2" fmla="*/ 235006252 w 91"/>
                <a:gd name="T3" fmla="*/ 56372950 h 101"/>
                <a:gd name="T4" fmla="*/ 198451349 w 91"/>
                <a:gd name="T5" fmla="*/ 102495450 h 101"/>
                <a:gd name="T6" fmla="*/ 182783656 w 91"/>
                <a:gd name="T7" fmla="*/ 153743175 h 101"/>
                <a:gd name="T8" fmla="*/ 193227261 w 91"/>
                <a:gd name="T9" fmla="*/ 153743175 h 101"/>
                <a:gd name="T10" fmla="*/ 224562646 w 91"/>
                <a:gd name="T11" fmla="*/ 194740450 h 101"/>
                <a:gd name="T12" fmla="*/ 182783656 w 91"/>
                <a:gd name="T13" fmla="*/ 312609312 h 101"/>
                <a:gd name="T14" fmla="*/ 0 w 91"/>
                <a:gd name="T15" fmla="*/ 374107488 h 101"/>
                <a:gd name="T16" fmla="*/ 73114376 w 91"/>
                <a:gd name="T17" fmla="*/ 517600212 h 101"/>
                <a:gd name="T18" fmla="*/ 88779784 w 91"/>
                <a:gd name="T19" fmla="*/ 512474987 h 101"/>
                <a:gd name="T20" fmla="*/ 182783656 w 91"/>
                <a:gd name="T21" fmla="*/ 497101575 h 101"/>
                <a:gd name="T22" fmla="*/ 208894954 w 91"/>
                <a:gd name="T23" fmla="*/ 450979075 h 101"/>
                <a:gd name="T24" fmla="*/ 271563440 w 91"/>
                <a:gd name="T25" fmla="*/ 440728625 h 101"/>
                <a:gd name="T26" fmla="*/ 308120628 w 91"/>
                <a:gd name="T27" fmla="*/ 389480900 h 101"/>
                <a:gd name="T28" fmla="*/ 349899619 w 91"/>
                <a:gd name="T29" fmla="*/ 368982262 h 101"/>
                <a:gd name="T30" fmla="*/ 365567311 w 91"/>
                <a:gd name="T31" fmla="*/ 292110675 h 101"/>
                <a:gd name="T32" fmla="*/ 417789907 w 91"/>
                <a:gd name="T33" fmla="*/ 261361587 h 101"/>
                <a:gd name="T34" fmla="*/ 464790701 w 91"/>
                <a:gd name="T35" fmla="*/ 189615225 h 101"/>
                <a:gd name="T36" fmla="*/ 459568898 w 91"/>
                <a:gd name="T37" fmla="*/ 158868401 h 101"/>
                <a:gd name="T38" fmla="*/ 412568105 w 91"/>
                <a:gd name="T39" fmla="*/ 97370225 h 101"/>
                <a:gd name="T40" fmla="*/ 313342430 w 91"/>
                <a:gd name="T41" fmla="*/ 61498176 h 101"/>
                <a:gd name="T42" fmla="*/ 282009330 w 91"/>
                <a:gd name="T43" fmla="*/ 0 h 101"/>
                <a:gd name="T44" fmla="*/ 261119835 w 91"/>
                <a:gd name="T45" fmla="*/ 15373412 h 101"/>
                <a:gd name="T46" fmla="*/ 235006252 w 91"/>
                <a:gd name="T47" fmla="*/ 15373412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262626"/>
            </a:solidFill>
            <a:ln w="3175" cap="flat" cmpd="sng">
              <a:solidFill>
                <a:srgbClr val="FFFFFF"/>
              </a:solidFill>
              <a:round/>
            </a:ln>
          </p:spPr>
          <p:txBody>
            <a:bodyPr/>
            <a:lstStyle/>
            <a:p>
              <a:endParaRPr lang="zh-CN" altLang="en-US"/>
            </a:p>
          </p:txBody>
        </p:sp>
        <p:sp>
          <p:nvSpPr>
            <p:cNvPr id="47207" name="Freeform 91"/>
            <p:cNvSpPr/>
            <p:nvPr/>
          </p:nvSpPr>
          <p:spPr bwMode="auto">
            <a:xfrm>
              <a:off x="5646589" y="2257847"/>
              <a:ext cx="30162" cy="44458"/>
            </a:xfrm>
            <a:custGeom>
              <a:avLst/>
              <a:gdLst>
                <a:gd name="T0" fmla="*/ 48447132 w 13"/>
                <a:gd name="T1" fmla="*/ 93884182 h 20"/>
                <a:gd name="T2" fmla="*/ 53832210 w 13"/>
                <a:gd name="T3" fmla="*/ 79059661 h 20"/>
                <a:gd name="T4" fmla="*/ 43064376 w 13"/>
                <a:gd name="T5" fmla="*/ 9883013 h 20"/>
                <a:gd name="T6" fmla="*/ 5382757 w 13"/>
                <a:gd name="T7" fmla="*/ 64237364 h 20"/>
                <a:gd name="T8" fmla="*/ 0 w 13"/>
                <a:gd name="T9" fmla="*/ 64237364 h 20"/>
                <a:gd name="T10" fmla="*/ 48447132 w 13"/>
                <a:gd name="T11" fmla="*/ 9388418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262626"/>
            </a:solidFill>
            <a:ln w="3175" cap="flat" cmpd="sng">
              <a:solidFill>
                <a:srgbClr val="FFFFFF"/>
              </a:solidFill>
              <a:round/>
            </a:ln>
          </p:spPr>
          <p:txBody>
            <a:bodyPr/>
            <a:lstStyle/>
            <a:p>
              <a:endParaRPr lang="zh-CN" altLang="en-US"/>
            </a:p>
          </p:txBody>
        </p:sp>
        <p:sp>
          <p:nvSpPr>
            <p:cNvPr id="47208" name="Freeform 92"/>
            <p:cNvSpPr/>
            <p:nvPr/>
          </p:nvSpPr>
          <p:spPr bwMode="auto">
            <a:xfrm>
              <a:off x="5678338" y="2253084"/>
              <a:ext cx="123822" cy="101619"/>
            </a:xfrm>
            <a:custGeom>
              <a:avLst/>
              <a:gdLst>
                <a:gd name="T0" fmla="*/ 42062792 w 54"/>
                <a:gd name="T1" fmla="*/ 213356019 h 44"/>
                <a:gd name="T2" fmla="*/ 184024715 w 54"/>
                <a:gd name="T3" fmla="*/ 234691390 h 44"/>
                <a:gd name="T4" fmla="*/ 199798262 w 54"/>
                <a:gd name="T5" fmla="*/ 181352963 h 44"/>
                <a:gd name="T6" fmla="*/ 236603205 w 54"/>
                <a:gd name="T7" fmla="*/ 133347223 h 44"/>
                <a:gd name="T8" fmla="*/ 236603205 w 54"/>
                <a:gd name="T9" fmla="*/ 90676481 h 44"/>
                <a:gd name="T10" fmla="*/ 262892450 w 54"/>
                <a:gd name="T11" fmla="*/ 90676481 h 44"/>
                <a:gd name="T12" fmla="*/ 283923846 w 54"/>
                <a:gd name="T13" fmla="*/ 74673798 h 44"/>
                <a:gd name="T14" fmla="*/ 268150299 w 54"/>
                <a:gd name="T15" fmla="*/ 0 h 44"/>
                <a:gd name="T16" fmla="*/ 194540413 w 54"/>
                <a:gd name="T17" fmla="*/ 85341484 h 44"/>
                <a:gd name="T18" fmla="*/ 84125584 w 54"/>
                <a:gd name="T19" fmla="*/ 138682221 h 44"/>
                <a:gd name="T20" fmla="*/ 10515698 w 54"/>
                <a:gd name="T21" fmla="*/ 154682594 h 44"/>
                <a:gd name="T22" fmla="*/ 0 w 54"/>
                <a:gd name="T23" fmla="*/ 149349906 h 44"/>
                <a:gd name="T24" fmla="*/ 42062792 w 54"/>
                <a:gd name="T25" fmla="*/ 213356019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262626"/>
            </a:solidFill>
            <a:ln w="3175" cap="flat" cmpd="sng">
              <a:solidFill>
                <a:srgbClr val="FFFFFF"/>
              </a:solidFill>
              <a:round/>
            </a:ln>
          </p:spPr>
          <p:txBody>
            <a:bodyPr/>
            <a:lstStyle/>
            <a:p>
              <a:endParaRPr lang="zh-CN" altLang="en-US"/>
            </a:p>
          </p:txBody>
        </p:sp>
        <p:sp>
          <p:nvSpPr>
            <p:cNvPr id="47209" name="Freeform 93"/>
            <p:cNvSpPr>
              <a:spLocks noEditPoints="1"/>
            </p:cNvSpPr>
            <p:nvPr/>
          </p:nvSpPr>
          <p:spPr bwMode="auto">
            <a:xfrm>
              <a:off x="6895919" y="2780232"/>
              <a:ext cx="500049" cy="155604"/>
            </a:xfrm>
            <a:custGeom>
              <a:avLst/>
              <a:gdLst>
                <a:gd name="T0" fmla="*/ 203330427 w 219"/>
                <a:gd name="T1" fmla="*/ 125670825 h 68"/>
                <a:gd name="T2" fmla="*/ 161620860 w 219"/>
                <a:gd name="T3" fmla="*/ 62836556 h 68"/>
                <a:gd name="T4" fmla="*/ 130339256 w 219"/>
                <a:gd name="T5" fmla="*/ 36653895 h 68"/>
                <a:gd name="T6" fmla="*/ 125126416 w 219"/>
                <a:gd name="T7" fmla="*/ 26180373 h 68"/>
                <a:gd name="T8" fmla="*/ 109485614 w 219"/>
                <a:gd name="T9" fmla="*/ 52363034 h 68"/>
                <a:gd name="T10" fmla="*/ 62563208 w 219"/>
                <a:gd name="T11" fmla="*/ 47127417 h 68"/>
                <a:gd name="T12" fmla="*/ 31281604 w 219"/>
                <a:gd name="T13" fmla="*/ 10473522 h 68"/>
                <a:gd name="T14" fmla="*/ 0 w 219"/>
                <a:gd name="T15" fmla="*/ 5235617 h 68"/>
                <a:gd name="T16" fmla="*/ 15640802 w 219"/>
                <a:gd name="T17" fmla="*/ 99490452 h 68"/>
                <a:gd name="T18" fmla="*/ 72991171 w 219"/>
                <a:gd name="T19" fmla="*/ 209452137 h 68"/>
                <a:gd name="T20" fmla="*/ 130339256 w 219"/>
                <a:gd name="T21" fmla="*/ 267050788 h 68"/>
                <a:gd name="T22" fmla="*/ 245037710 w 219"/>
                <a:gd name="T23" fmla="*/ 324649440 h 68"/>
                <a:gd name="T24" fmla="*/ 203330427 w 219"/>
                <a:gd name="T25" fmla="*/ 240870415 h 68"/>
                <a:gd name="T26" fmla="*/ 203330427 w 219"/>
                <a:gd name="T27" fmla="*/ 125670825 h 68"/>
                <a:gd name="T28" fmla="*/ 1094853861 w 219"/>
                <a:gd name="T29" fmla="*/ 57598651 h 68"/>
                <a:gd name="T30" fmla="*/ 1042718615 w 219"/>
                <a:gd name="T31" fmla="*/ 47127417 h 68"/>
                <a:gd name="T32" fmla="*/ 985368246 w 219"/>
                <a:gd name="T33" fmla="*/ 0 h 68"/>
                <a:gd name="T34" fmla="*/ 938445840 w 219"/>
                <a:gd name="T35" fmla="*/ 57598651 h 68"/>
                <a:gd name="T36" fmla="*/ 907164236 w 219"/>
                <a:gd name="T37" fmla="*/ 99490452 h 68"/>
                <a:gd name="T38" fmla="*/ 896738557 w 219"/>
                <a:gd name="T39" fmla="*/ 115197302 h 68"/>
                <a:gd name="T40" fmla="*/ 896738557 w 219"/>
                <a:gd name="T41" fmla="*/ 151853486 h 68"/>
                <a:gd name="T42" fmla="*/ 860241830 w 219"/>
                <a:gd name="T43" fmla="*/ 162324720 h 68"/>
                <a:gd name="T44" fmla="*/ 828960226 w 219"/>
                <a:gd name="T45" fmla="*/ 120435208 h 68"/>
                <a:gd name="T46" fmla="*/ 823747386 w 219"/>
                <a:gd name="T47" fmla="*/ 120435208 h 68"/>
                <a:gd name="T48" fmla="*/ 771612140 w 219"/>
                <a:gd name="T49" fmla="*/ 204214232 h 68"/>
                <a:gd name="T50" fmla="*/ 688193007 w 219"/>
                <a:gd name="T51" fmla="*/ 230396893 h 68"/>
                <a:gd name="T52" fmla="*/ 651698563 w 219"/>
                <a:gd name="T53" fmla="*/ 303704684 h 68"/>
                <a:gd name="T54" fmla="*/ 563068874 w 219"/>
                <a:gd name="T55" fmla="*/ 282759928 h 68"/>
                <a:gd name="T56" fmla="*/ 578707393 w 219"/>
                <a:gd name="T57" fmla="*/ 319413823 h 68"/>
                <a:gd name="T58" fmla="*/ 630844922 w 219"/>
                <a:gd name="T59" fmla="*/ 345594196 h 68"/>
                <a:gd name="T60" fmla="*/ 703833809 w 219"/>
                <a:gd name="T61" fmla="*/ 340358579 h 68"/>
                <a:gd name="T62" fmla="*/ 766397017 w 219"/>
                <a:gd name="T63" fmla="*/ 314178206 h 68"/>
                <a:gd name="T64" fmla="*/ 818534546 w 219"/>
                <a:gd name="T65" fmla="*/ 324649440 h 68"/>
                <a:gd name="T66" fmla="*/ 870669792 w 219"/>
                <a:gd name="T67" fmla="*/ 287995544 h 68"/>
                <a:gd name="T68" fmla="*/ 891523434 w 219"/>
                <a:gd name="T69" fmla="*/ 235632510 h 68"/>
                <a:gd name="T70" fmla="*/ 922805038 w 219"/>
                <a:gd name="T71" fmla="*/ 183269476 h 68"/>
                <a:gd name="T72" fmla="*/ 1016649850 w 219"/>
                <a:gd name="T73" fmla="*/ 141379964 h 68"/>
                <a:gd name="T74" fmla="*/ 1042718615 w 219"/>
                <a:gd name="T75" fmla="*/ 151853486 h 68"/>
                <a:gd name="T76" fmla="*/ 1079213058 w 219"/>
                <a:gd name="T77" fmla="*/ 115197302 h 68"/>
                <a:gd name="T78" fmla="*/ 1131348304 w 219"/>
                <a:gd name="T79" fmla="*/ 94252546 h 68"/>
                <a:gd name="T80" fmla="*/ 1094853861 w 219"/>
                <a:gd name="T81" fmla="*/ 5759865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262626"/>
            </a:solidFill>
            <a:ln w="3175" cap="flat" cmpd="sng">
              <a:solidFill>
                <a:srgbClr val="FFFFFF"/>
              </a:solidFill>
              <a:round/>
            </a:ln>
          </p:spPr>
          <p:txBody>
            <a:bodyPr/>
            <a:lstStyle/>
            <a:p>
              <a:endParaRPr lang="zh-CN" altLang="en-US"/>
            </a:p>
          </p:txBody>
        </p:sp>
        <p:sp>
          <p:nvSpPr>
            <p:cNvPr id="47210" name="Freeform 94"/>
            <p:cNvSpPr/>
            <p:nvPr/>
          </p:nvSpPr>
          <p:spPr bwMode="auto">
            <a:xfrm>
              <a:off x="7257860" y="2829454"/>
              <a:ext cx="33336" cy="20641"/>
            </a:xfrm>
            <a:custGeom>
              <a:avLst/>
              <a:gdLst>
                <a:gd name="T0" fmla="*/ 29633482 w 15"/>
                <a:gd name="T1" fmla="*/ 47338987 h 9"/>
                <a:gd name="T2" fmla="*/ 64207358 w 15"/>
                <a:gd name="T3" fmla="*/ 36818957 h 9"/>
                <a:gd name="T4" fmla="*/ 64207358 w 15"/>
                <a:gd name="T5" fmla="*/ 0 h 9"/>
                <a:gd name="T6" fmla="*/ 34573877 w 15"/>
                <a:gd name="T7" fmla="*/ 15778898 h 9"/>
                <a:gd name="T8" fmla="*/ 0 w 15"/>
                <a:gd name="T9" fmla="*/ 5258868 h 9"/>
                <a:gd name="T10" fmla="*/ 29633482 w 15"/>
                <a:gd name="T11" fmla="*/ 47338987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262626"/>
            </a:solidFill>
            <a:ln w="3175" cap="flat" cmpd="sng">
              <a:solidFill>
                <a:srgbClr val="FFFFFF"/>
              </a:solidFill>
              <a:round/>
            </a:ln>
          </p:spPr>
          <p:txBody>
            <a:bodyPr/>
            <a:lstStyle/>
            <a:p>
              <a:endParaRPr lang="zh-CN" altLang="en-US"/>
            </a:p>
          </p:txBody>
        </p:sp>
        <p:sp>
          <p:nvSpPr>
            <p:cNvPr id="47211" name="Freeform 95"/>
            <p:cNvSpPr/>
            <p:nvPr/>
          </p:nvSpPr>
          <p:spPr bwMode="auto">
            <a:xfrm>
              <a:off x="5341797" y="1929173"/>
              <a:ext cx="249231" cy="246109"/>
            </a:xfrm>
            <a:custGeom>
              <a:avLst/>
              <a:gdLst>
                <a:gd name="T0" fmla="*/ 477420106 w 110"/>
                <a:gd name="T1" fmla="*/ 508901000 h 108"/>
                <a:gd name="T2" fmla="*/ 503088634 w 110"/>
                <a:gd name="T3" fmla="*/ 488129856 h 108"/>
                <a:gd name="T4" fmla="*/ 544157371 w 110"/>
                <a:gd name="T5" fmla="*/ 508901000 h 108"/>
                <a:gd name="T6" fmla="*/ 564691740 w 110"/>
                <a:gd name="T7" fmla="*/ 493323212 h 108"/>
                <a:gd name="T8" fmla="*/ 533891320 w 110"/>
                <a:gd name="T9" fmla="*/ 451778645 h 108"/>
                <a:gd name="T10" fmla="*/ 513356951 w 110"/>
                <a:gd name="T11" fmla="*/ 410236358 h 108"/>
                <a:gd name="T12" fmla="*/ 518488844 w 110"/>
                <a:gd name="T13" fmla="*/ 368694070 h 108"/>
                <a:gd name="T14" fmla="*/ 492822582 w 110"/>
                <a:gd name="T15" fmla="*/ 337536215 h 108"/>
                <a:gd name="T16" fmla="*/ 426085318 w 110"/>
                <a:gd name="T17" fmla="*/ 290800571 h 108"/>
                <a:gd name="T18" fmla="*/ 400416790 w 110"/>
                <a:gd name="T19" fmla="*/ 259642716 h 108"/>
                <a:gd name="T20" fmla="*/ 390150739 w 110"/>
                <a:gd name="T21" fmla="*/ 207713717 h 108"/>
                <a:gd name="T22" fmla="*/ 415819266 w 110"/>
                <a:gd name="T23" fmla="*/ 160978074 h 108"/>
                <a:gd name="T24" fmla="*/ 420951159 w 110"/>
                <a:gd name="T25" fmla="*/ 124629142 h 108"/>
                <a:gd name="T26" fmla="*/ 400416790 w 110"/>
                <a:gd name="T27" fmla="*/ 103857998 h 108"/>
                <a:gd name="T28" fmla="*/ 369616370 w 110"/>
                <a:gd name="T29" fmla="*/ 72700143 h 108"/>
                <a:gd name="T30" fmla="*/ 349082002 w 110"/>
                <a:gd name="T31" fmla="*/ 25964500 h 108"/>
                <a:gd name="T32" fmla="*/ 287478896 w 110"/>
                <a:gd name="T33" fmla="*/ 15577788 h 108"/>
                <a:gd name="T34" fmla="*/ 236144107 w 110"/>
                <a:gd name="T35" fmla="*/ 5193356 h 108"/>
                <a:gd name="T36" fmla="*/ 210475579 w 110"/>
                <a:gd name="T37" fmla="*/ 25964500 h 108"/>
                <a:gd name="T38" fmla="*/ 210475579 w 110"/>
                <a:gd name="T39" fmla="*/ 25964500 h 108"/>
                <a:gd name="T40" fmla="*/ 174541001 w 110"/>
                <a:gd name="T41" fmla="*/ 51928999 h 108"/>
                <a:gd name="T42" fmla="*/ 138606422 w 110"/>
                <a:gd name="T43" fmla="*/ 77893499 h 108"/>
                <a:gd name="T44" fmla="*/ 143740581 w 110"/>
                <a:gd name="T45" fmla="*/ 124629142 h 108"/>
                <a:gd name="T46" fmla="*/ 138606422 w 110"/>
                <a:gd name="T47" fmla="*/ 171364785 h 108"/>
                <a:gd name="T48" fmla="*/ 123206212 w 110"/>
                <a:gd name="T49" fmla="*/ 207713717 h 108"/>
                <a:gd name="T50" fmla="*/ 0 w 110"/>
                <a:gd name="T51" fmla="*/ 275222783 h 108"/>
                <a:gd name="T52" fmla="*/ 5134159 w 110"/>
                <a:gd name="T53" fmla="*/ 301187283 h 108"/>
                <a:gd name="T54" fmla="*/ 20534369 w 110"/>
                <a:gd name="T55" fmla="*/ 358307359 h 108"/>
                <a:gd name="T56" fmla="*/ 61603106 w 110"/>
                <a:gd name="T57" fmla="*/ 358307359 h 108"/>
                <a:gd name="T58" fmla="*/ 179675159 w 110"/>
                <a:gd name="T59" fmla="*/ 425816425 h 108"/>
                <a:gd name="T60" fmla="*/ 318281581 w 110"/>
                <a:gd name="T61" fmla="*/ 529672144 h 108"/>
                <a:gd name="T62" fmla="*/ 385016580 w 110"/>
                <a:gd name="T63" fmla="*/ 555636643 h 108"/>
                <a:gd name="T64" fmla="*/ 451753845 w 110"/>
                <a:gd name="T65" fmla="*/ 560829999 h 108"/>
                <a:gd name="T66" fmla="*/ 477420106 w 110"/>
                <a:gd name="T67" fmla="*/ 508901000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262626"/>
            </a:solidFill>
            <a:ln w="3175" cap="flat" cmpd="sng">
              <a:solidFill>
                <a:srgbClr val="FFFFFF"/>
              </a:solidFill>
              <a:round/>
            </a:ln>
          </p:spPr>
          <p:txBody>
            <a:bodyPr/>
            <a:lstStyle/>
            <a:p>
              <a:endParaRPr lang="zh-CN" altLang="en-US"/>
            </a:p>
          </p:txBody>
        </p:sp>
        <p:sp>
          <p:nvSpPr>
            <p:cNvPr id="47212" name="Freeform 96"/>
            <p:cNvSpPr/>
            <p:nvPr/>
          </p:nvSpPr>
          <p:spPr bwMode="auto">
            <a:xfrm>
              <a:off x="5541817" y="2143526"/>
              <a:ext cx="49212" cy="46046"/>
            </a:xfrm>
            <a:custGeom>
              <a:avLst/>
              <a:gdLst>
                <a:gd name="T0" fmla="*/ 35025523 w 22"/>
                <a:gd name="T1" fmla="*/ 79509931 h 20"/>
                <a:gd name="T2" fmla="*/ 65049316 w 22"/>
                <a:gd name="T3" fmla="*/ 106011706 h 20"/>
                <a:gd name="T4" fmla="*/ 110082770 w 22"/>
                <a:gd name="T5" fmla="*/ 106011706 h 20"/>
                <a:gd name="T6" fmla="*/ 85062942 w 22"/>
                <a:gd name="T7" fmla="*/ 31803972 h 20"/>
                <a:gd name="T8" fmla="*/ 90066908 w 22"/>
                <a:gd name="T9" fmla="*/ 21201881 h 20"/>
                <a:gd name="T10" fmla="*/ 50037419 w 22"/>
                <a:gd name="T11" fmla="*/ 0 h 20"/>
                <a:gd name="T12" fmla="*/ 25019828 w 22"/>
                <a:gd name="T13" fmla="*/ 21201881 h 20"/>
                <a:gd name="T14" fmla="*/ 0 w 22"/>
                <a:gd name="T15" fmla="*/ 74207734 h 20"/>
                <a:gd name="T16" fmla="*/ 35025523 w 22"/>
                <a:gd name="T17" fmla="*/ 7950993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262626"/>
            </a:solidFill>
            <a:ln w="3175" cap="flat" cmpd="sng">
              <a:solidFill>
                <a:srgbClr val="FFFFFF"/>
              </a:solidFill>
              <a:round/>
            </a:ln>
          </p:spPr>
          <p:txBody>
            <a:bodyPr/>
            <a:lstStyle/>
            <a:p>
              <a:endParaRPr lang="zh-CN" altLang="en-US"/>
            </a:p>
          </p:txBody>
        </p:sp>
        <p:sp>
          <p:nvSpPr>
            <p:cNvPr id="47213" name="Freeform 97"/>
            <p:cNvSpPr>
              <a:spLocks noEditPoints="1"/>
            </p:cNvSpPr>
            <p:nvPr/>
          </p:nvSpPr>
          <p:spPr bwMode="auto">
            <a:xfrm>
              <a:off x="4228989" y="1495705"/>
              <a:ext cx="376227" cy="312796"/>
            </a:xfrm>
            <a:custGeom>
              <a:avLst/>
              <a:gdLst>
                <a:gd name="T0" fmla="*/ 748678049 w 165"/>
                <a:gd name="T1" fmla="*/ 161601373 h 137"/>
                <a:gd name="T2" fmla="*/ 717483130 w 165"/>
                <a:gd name="T3" fmla="*/ 151174078 h 137"/>
                <a:gd name="T4" fmla="*/ 681087158 w 165"/>
                <a:gd name="T5" fmla="*/ 135536562 h 137"/>
                <a:gd name="T6" fmla="*/ 618697321 w 165"/>
                <a:gd name="T7" fmla="*/ 125109267 h 137"/>
                <a:gd name="T8" fmla="*/ 592703455 w 165"/>
                <a:gd name="T9" fmla="*/ 104259245 h 137"/>
                <a:gd name="T10" fmla="*/ 571906083 w 165"/>
                <a:gd name="T11" fmla="*/ 78194434 h 137"/>
                <a:gd name="T12" fmla="*/ 545909937 w 165"/>
                <a:gd name="T13" fmla="*/ 88619445 h 137"/>
                <a:gd name="T14" fmla="*/ 530313618 w 165"/>
                <a:gd name="T15" fmla="*/ 67767139 h 137"/>
                <a:gd name="T16" fmla="*/ 493919926 w 165"/>
                <a:gd name="T17" fmla="*/ 46917117 h 137"/>
                <a:gd name="T18" fmla="*/ 462725008 w 165"/>
                <a:gd name="T19" fmla="*/ 31277317 h 137"/>
                <a:gd name="T20" fmla="*/ 441927635 w 165"/>
                <a:gd name="T21" fmla="*/ 5212506 h 137"/>
                <a:gd name="T22" fmla="*/ 436728862 w 165"/>
                <a:gd name="T23" fmla="*/ 0 h 137"/>
                <a:gd name="T24" fmla="*/ 421130262 w 165"/>
                <a:gd name="T25" fmla="*/ 0 h 137"/>
                <a:gd name="T26" fmla="*/ 389935344 w 165"/>
                <a:gd name="T27" fmla="*/ 52129622 h 137"/>
                <a:gd name="T28" fmla="*/ 327545506 w 165"/>
                <a:gd name="T29" fmla="*/ 93831950 h 137"/>
                <a:gd name="T30" fmla="*/ 291151815 w 165"/>
                <a:gd name="T31" fmla="*/ 135536562 h 137"/>
                <a:gd name="T32" fmla="*/ 213165658 w 165"/>
                <a:gd name="T33" fmla="*/ 109471750 h 137"/>
                <a:gd name="T34" fmla="*/ 181970739 w 165"/>
                <a:gd name="T35" fmla="*/ 130324056 h 137"/>
                <a:gd name="T36" fmla="*/ 187169512 w 165"/>
                <a:gd name="T37" fmla="*/ 192878690 h 137"/>
                <a:gd name="T38" fmla="*/ 140375994 w 165"/>
                <a:gd name="T39" fmla="*/ 192878690 h 137"/>
                <a:gd name="T40" fmla="*/ 103982302 w 165"/>
                <a:gd name="T41" fmla="*/ 172026384 h 137"/>
                <a:gd name="T42" fmla="*/ 46791238 w 165"/>
                <a:gd name="T43" fmla="*/ 177238890 h 137"/>
                <a:gd name="T44" fmla="*/ 10397546 w 165"/>
                <a:gd name="T45" fmla="*/ 208516207 h 137"/>
                <a:gd name="T46" fmla="*/ 15596319 w 165"/>
                <a:gd name="T47" fmla="*/ 245008312 h 137"/>
                <a:gd name="T48" fmla="*/ 93584756 w 165"/>
                <a:gd name="T49" fmla="*/ 271070840 h 137"/>
                <a:gd name="T50" fmla="*/ 145577047 w 165"/>
                <a:gd name="T51" fmla="*/ 281498135 h 137"/>
                <a:gd name="T52" fmla="*/ 166372140 w 165"/>
                <a:gd name="T53" fmla="*/ 307562946 h 137"/>
                <a:gd name="T54" fmla="*/ 207966885 w 165"/>
                <a:gd name="T55" fmla="*/ 359692568 h 137"/>
                <a:gd name="T56" fmla="*/ 223563204 w 165"/>
                <a:gd name="T57" fmla="*/ 406607402 h 137"/>
                <a:gd name="T58" fmla="*/ 218364431 w 165"/>
                <a:gd name="T59" fmla="*/ 474376824 h 137"/>
                <a:gd name="T60" fmla="*/ 187169512 w 165"/>
                <a:gd name="T61" fmla="*/ 583846292 h 137"/>
                <a:gd name="T62" fmla="*/ 187169512 w 165"/>
                <a:gd name="T63" fmla="*/ 583846292 h 137"/>
                <a:gd name="T64" fmla="*/ 218364431 w 165"/>
                <a:gd name="T65" fmla="*/ 599486092 h 137"/>
                <a:gd name="T66" fmla="*/ 275555495 w 165"/>
                <a:gd name="T67" fmla="*/ 625550903 h 137"/>
                <a:gd name="T68" fmla="*/ 322346733 w 165"/>
                <a:gd name="T69" fmla="*/ 620338397 h 137"/>
                <a:gd name="T70" fmla="*/ 348342879 w 165"/>
                <a:gd name="T71" fmla="*/ 630763408 h 137"/>
                <a:gd name="T72" fmla="*/ 421130262 w 165"/>
                <a:gd name="T73" fmla="*/ 646403208 h 137"/>
                <a:gd name="T74" fmla="*/ 478321327 w 165"/>
                <a:gd name="T75" fmla="*/ 646403208 h 137"/>
                <a:gd name="T76" fmla="*/ 478321327 w 165"/>
                <a:gd name="T77" fmla="*/ 630763408 h 137"/>
                <a:gd name="T78" fmla="*/ 525114845 w 165"/>
                <a:gd name="T79" fmla="*/ 573421280 h 137"/>
                <a:gd name="T80" fmla="*/ 634295920 w 165"/>
                <a:gd name="T81" fmla="*/ 599486092 h 137"/>
                <a:gd name="T82" fmla="*/ 701884531 w 165"/>
                <a:gd name="T83" fmla="*/ 573421280 h 137"/>
                <a:gd name="T84" fmla="*/ 738278223 w 165"/>
                <a:gd name="T85" fmla="*/ 552568975 h 137"/>
                <a:gd name="T86" fmla="*/ 743476996 w 165"/>
                <a:gd name="T87" fmla="*/ 531718952 h 137"/>
                <a:gd name="T88" fmla="*/ 717483130 w 165"/>
                <a:gd name="T89" fmla="*/ 521291658 h 137"/>
                <a:gd name="T90" fmla="*/ 701884531 w 165"/>
                <a:gd name="T91" fmla="*/ 495226847 h 137"/>
                <a:gd name="T92" fmla="*/ 686288212 w 165"/>
                <a:gd name="T93" fmla="*/ 463949530 h 137"/>
                <a:gd name="T94" fmla="*/ 696685758 w 165"/>
                <a:gd name="T95" fmla="*/ 448312013 h 137"/>
                <a:gd name="T96" fmla="*/ 707083304 w 165"/>
                <a:gd name="T97" fmla="*/ 427459707 h 137"/>
                <a:gd name="T98" fmla="*/ 701884531 w 165"/>
                <a:gd name="T99" fmla="*/ 396182391 h 137"/>
                <a:gd name="T100" fmla="*/ 691486985 w 165"/>
                <a:gd name="T101" fmla="*/ 370117579 h 137"/>
                <a:gd name="T102" fmla="*/ 665490839 w 165"/>
                <a:gd name="T103" fmla="*/ 364905074 h 137"/>
                <a:gd name="T104" fmla="*/ 660292066 w 165"/>
                <a:gd name="T105" fmla="*/ 344052768 h 137"/>
                <a:gd name="T106" fmla="*/ 696685758 w 165"/>
                <a:gd name="T107" fmla="*/ 297135651 h 137"/>
                <a:gd name="T108" fmla="*/ 727880676 w 165"/>
                <a:gd name="T109" fmla="*/ 276285629 h 137"/>
                <a:gd name="T110" fmla="*/ 738278223 w 165"/>
                <a:gd name="T111" fmla="*/ 229368512 h 137"/>
                <a:gd name="T112" fmla="*/ 764274368 w 165"/>
                <a:gd name="T113" fmla="*/ 182451395 h 137"/>
                <a:gd name="T114" fmla="*/ 748678049 w 165"/>
                <a:gd name="T115" fmla="*/ 161601373 h 137"/>
                <a:gd name="T116" fmla="*/ 842262805 w 165"/>
                <a:gd name="T117" fmla="*/ 604698597 h 137"/>
                <a:gd name="T118" fmla="*/ 805866833 w 165"/>
                <a:gd name="T119" fmla="*/ 635975914 h 137"/>
                <a:gd name="T120" fmla="*/ 831862979 w 165"/>
                <a:gd name="T121" fmla="*/ 714170348 h 137"/>
                <a:gd name="T122" fmla="*/ 842262805 w 165"/>
                <a:gd name="T123" fmla="*/ 604698597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262626"/>
            </a:solidFill>
            <a:ln w="3175" cap="flat" cmpd="sng">
              <a:solidFill>
                <a:srgbClr val="FFFFFF"/>
              </a:solidFill>
              <a:round/>
            </a:ln>
          </p:spPr>
          <p:txBody>
            <a:bodyPr/>
            <a:lstStyle/>
            <a:p>
              <a:endParaRPr lang="zh-CN" altLang="en-US"/>
            </a:p>
          </p:txBody>
        </p:sp>
        <p:sp>
          <p:nvSpPr>
            <p:cNvPr id="47214" name="Freeform 98"/>
            <p:cNvSpPr/>
            <p:nvPr/>
          </p:nvSpPr>
          <p:spPr bwMode="auto">
            <a:xfrm>
              <a:off x="2016072" y="2573819"/>
              <a:ext cx="61910" cy="31756"/>
            </a:xfrm>
            <a:custGeom>
              <a:avLst/>
              <a:gdLst>
                <a:gd name="T0" fmla="*/ 147417235 w 26"/>
                <a:gd name="T1" fmla="*/ 25724628 h 14"/>
                <a:gd name="T2" fmla="*/ 79378145 w 26"/>
                <a:gd name="T3" fmla="*/ 10291212 h 14"/>
                <a:gd name="T4" fmla="*/ 51028127 w 26"/>
                <a:gd name="T5" fmla="*/ 0 h 14"/>
                <a:gd name="T6" fmla="*/ 45358600 w 26"/>
                <a:gd name="T7" fmla="*/ 0 h 14"/>
                <a:gd name="T8" fmla="*/ 0 w 26"/>
                <a:gd name="T9" fmla="*/ 36015841 h 14"/>
                <a:gd name="T10" fmla="*/ 124736744 w 26"/>
                <a:gd name="T11" fmla="*/ 72031681 h 14"/>
                <a:gd name="T12" fmla="*/ 147417235 w 26"/>
                <a:gd name="T13" fmla="*/ 66887209 h 14"/>
                <a:gd name="T14" fmla="*/ 147417235 w 26"/>
                <a:gd name="T15" fmla="*/ 25724628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262626"/>
            </a:solidFill>
            <a:ln w="3175" cap="flat" cmpd="sng">
              <a:solidFill>
                <a:srgbClr val="FFFFFF"/>
              </a:solidFill>
              <a:round/>
            </a:ln>
          </p:spPr>
          <p:txBody>
            <a:bodyPr/>
            <a:lstStyle/>
            <a:p>
              <a:endParaRPr lang="zh-CN" altLang="en-US"/>
            </a:p>
          </p:txBody>
        </p:sp>
        <p:sp>
          <p:nvSpPr>
            <p:cNvPr id="47215" name="Freeform 99"/>
            <p:cNvSpPr/>
            <p:nvPr/>
          </p:nvSpPr>
          <p:spPr bwMode="auto">
            <a:xfrm>
              <a:off x="2036709" y="2526185"/>
              <a:ext cx="158746" cy="87329"/>
            </a:xfrm>
            <a:custGeom>
              <a:avLst/>
              <a:gdLst>
                <a:gd name="T0" fmla="*/ 153498179 w 69"/>
                <a:gd name="T1" fmla="*/ 179566809 h 38"/>
                <a:gd name="T2" fmla="*/ 169377381 w 69"/>
                <a:gd name="T3" fmla="*/ 142599064 h 38"/>
                <a:gd name="T4" fmla="*/ 238188020 w 69"/>
                <a:gd name="T5" fmla="*/ 116191235 h 38"/>
                <a:gd name="T6" fmla="*/ 291119458 w 69"/>
                <a:gd name="T7" fmla="*/ 100347915 h 38"/>
                <a:gd name="T8" fmla="*/ 365221631 w 69"/>
                <a:gd name="T9" fmla="*/ 73940085 h 38"/>
                <a:gd name="T10" fmla="*/ 296410991 w 69"/>
                <a:gd name="T11" fmla="*/ 26407830 h 38"/>
                <a:gd name="T12" fmla="*/ 169377381 w 69"/>
                <a:gd name="T13" fmla="*/ 26407830 h 38"/>
                <a:gd name="T14" fmla="*/ 58222971 w 69"/>
                <a:gd name="T15" fmla="*/ 31688936 h 38"/>
                <a:gd name="T16" fmla="*/ 58222971 w 69"/>
                <a:gd name="T17" fmla="*/ 31688936 h 38"/>
                <a:gd name="T18" fmla="*/ 26464569 w 69"/>
                <a:gd name="T19" fmla="*/ 63377873 h 38"/>
                <a:gd name="T20" fmla="*/ 0 w 69"/>
                <a:gd name="T21" fmla="*/ 110910128 h 38"/>
                <a:gd name="T22" fmla="*/ 26464569 w 69"/>
                <a:gd name="T23" fmla="*/ 121472341 h 38"/>
                <a:gd name="T24" fmla="*/ 89981374 w 69"/>
                <a:gd name="T25" fmla="*/ 137315660 h 38"/>
                <a:gd name="T26" fmla="*/ 89981374 w 69"/>
                <a:gd name="T27" fmla="*/ 179566809 h 38"/>
                <a:gd name="T28" fmla="*/ 105860575 w 69"/>
                <a:gd name="T29" fmla="*/ 179566809 h 38"/>
                <a:gd name="T30" fmla="*/ 111154409 w 69"/>
                <a:gd name="T31" fmla="*/ 200693533 h 38"/>
                <a:gd name="T32" fmla="*/ 132327445 w 69"/>
                <a:gd name="T33" fmla="*/ 195412426 h 38"/>
                <a:gd name="T34" fmla="*/ 153498179 w 69"/>
                <a:gd name="T35" fmla="*/ 179566809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262626"/>
            </a:solidFill>
            <a:ln w="3175" cap="flat" cmpd="sng">
              <a:solidFill>
                <a:srgbClr val="FFFFFF"/>
              </a:solidFill>
              <a:round/>
            </a:ln>
          </p:spPr>
          <p:txBody>
            <a:bodyPr/>
            <a:lstStyle/>
            <a:p>
              <a:endParaRPr lang="zh-CN" altLang="en-US"/>
            </a:p>
          </p:txBody>
        </p:sp>
        <p:sp>
          <p:nvSpPr>
            <p:cNvPr id="47216" name="Freeform 100"/>
            <p:cNvSpPr/>
            <p:nvPr/>
          </p:nvSpPr>
          <p:spPr bwMode="auto">
            <a:xfrm>
              <a:off x="1320765" y="2073663"/>
              <a:ext cx="784204" cy="484278"/>
            </a:xfrm>
            <a:custGeom>
              <a:avLst/>
              <a:gdLst>
                <a:gd name="T0" fmla="*/ 1564256734 w 344"/>
                <a:gd name="T1" fmla="*/ 1028688322 h 213"/>
                <a:gd name="T2" fmla="*/ 1538270858 w 344"/>
                <a:gd name="T3" fmla="*/ 930470832 h 213"/>
                <a:gd name="T4" fmla="*/ 1683784014 w 344"/>
                <a:gd name="T5" fmla="*/ 894286398 h 213"/>
                <a:gd name="T6" fmla="*/ 1735751206 w 344"/>
                <a:gd name="T7" fmla="*/ 832255616 h 213"/>
                <a:gd name="T8" fmla="*/ 1782523048 w 344"/>
                <a:gd name="T9" fmla="*/ 718529862 h 213"/>
                <a:gd name="T10" fmla="*/ 1637012172 w 344"/>
                <a:gd name="T11" fmla="*/ 708191777 h 213"/>
                <a:gd name="T12" fmla="*/ 1543468489 w 344"/>
                <a:gd name="T13" fmla="*/ 832255616 h 213"/>
                <a:gd name="T14" fmla="*/ 1460317789 w 344"/>
                <a:gd name="T15" fmla="*/ 878778134 h 213"/>
                <a:gd name="T16" fmla="*/ 1257639809 w 344"/>
                <a:gd name="T17" fmla="*/ 873607955 h 213"/>
                <a:gd name="T18" fmla="*/ 1164096126 w 344"/>
                <a:gd name="T19" fmla="*/ 739208305 h 213"/>
                <a:gd name="T20" fmla="*/ 1158900775 w 344"/>
                <a:gd name="T21" fmla="*/ 465236553 h 213"/>
                <a:gd name="T22" fmla="*/ 1138112530 w 344"/>
                <a:gd name="T23" fmla="*/ 429049846 h 213"/>
                <a:gd name="T24" fmla="*/ 1039373495 w 344"/>
                <a:gd name="T25" fmla="*/ 367019063 h 213"/>
                <a:gd name="T26" fmla="*/ 971813409 w 344"/>
                <a:gd name="T27" fmla="*/ 242955224 h 213"/>
                <a:gd name="T28" fmla="*/ 821104902 w 344"/>
                <a:gd name="T29" fmla="*/ 237787319 h 213"/>
                <a:gd name="T30" fmla="*/ 732756570 w 344"/>
                <a:gd name="T31" fmla="*/ 165416178 h 213"/>
                <a:gd name="T32" fmla="*/ 628819905 w 344"/>
                <a:gd name="T33" fmla="*/ 56862877 h 213"/>
                <a:gd name="T34" fmla="*/ 519685608 w 344"/>
                <a:gd name="T35" fmla="*/ 82709226 h 213"/>
                <a:gd name="T36" fmla="*/ 202677980 w 344"/>
                <a:gd name="T37" fmla="*/ 31016528 h 213"/>
                <a:gd name="T38" fmla="*/ 0 w 344"/>
                <a:gd name="T39" fmla="*/ 15508264 h 213"/>
                <a:gd name="T40" fmla="*/ 83150700 w 344"/>
                <a:gd name="T41" fmla="*/ 180924442 h 213"/>
                <a:gd name="T42" fmla="*/ 181889735 w 344"/>
                <a:gd name="T43" fmla="*/ 315326365 h 213"/>
                <a:gd name="T44" fmla="*/ 207875611 w 344"/>
                <a:gd name="T45" fmla="*/ 372189242 h 213"/>
                <a:gd name="T46" fmla="*/ 291024032 w 344"/>
                <a:gd name="T47" fmla="*/ 485912722 h 213"/>
                <a:gd name="T48" fmla="*/ 420946573 w 344"/>
                <a:gd name="T49" fmla="*/ 620314646 h 213"/>
                <a:gd name="T50" fmla="*/ 436537187 w 344"/>
                <a:gd name="T51" fmla="*/ 553113684 h 213"/>
                <a:gd name="T52" fmla="*/ 368977101 w 344"/>
                <a:gd name="T53" fmla="*/ 480742543 h 213"/>
                <a:gd name="T54" fmla="*/ 270235787 w 344"/>
                <a:gd name="T55" fmla="*/ 310156186 h 213"/>
                <a:gd name="T56" fmla="*/ 228661576 w 344"/>
                <a:gd name="T57" fmla="*/ 217108876 h 213"/>
                <a:gd name="T58" fmla="*/ 150708507 w 344"/>
                <a:gd name="T59" fmla="*/ 149910187 h 213"/>
                <a:gd name="T60" fmla="*/ 150708507 w 344"/>
                <a:gd name="T61" fmla="*/ 56862877 h 213"/>
                <a:gd name="T62" fmla="*/ 202677980 w 344"/>
                <a:gd name="T63" fmla="*/ 82709226 h 213"/>
                <a:gd name="T64" fmla="*/ 254645173 w 344"/>
                <a:gd name="T65" fmla="*/ 165416178 h 213"/>
                <a:gd name="T66" fmla="*/ 291024032 w 344"/>
                <a:gd name="T67" fmla="*/ 242955224 h 213"/>
                <a:gd name="T68" fmla="*/ 379370083 w 344"/>
                <a:gd name="T69" fmla="*/ 310156186 h 213"/>
                <a:gd name="T70" fmla="*/ 452127801 w 344"/>
                <a:gd name="T71" fmla="*/ 382527327 h 213"/>
                <a:gd name="T72" fmla="*/ 493702011 w 344"/>
                <a:gd name="T73" fmla="*/ 460066374 h 213"/>
                <a:gd name="T74" fmla="*/ 670396395 w 344"/>
                <a:gd name="T75" fmla="*/ 646160995 h 213"/>
                <a:gd name="T76" fmla="*/ 696379991 w 344"/>
                <a:gd name="T77" fmla="*/ 749546390 h 213"/>
                <a:gd name="T78" fmla="*/ 722363587 w 344"/>
                <a:gd name="T79" fmla="*/ 842593701 h 213"/>
                <a:gd name="T80" fmla="*/ 904253322 w 344"/>
                <a:gd name="T81" fmla="*/ 930470832 h 213"/>
                <a:gd name="T82" fmla="*/ 1148505512 w 344"/>
                <a:gd name="T83" fmla="*/ 1044194312 h 213"/>
                <a:gd name="T84" fmla="*/ 1377169368 w 344"/>
                <a:gd name="T85" fmla="*/ 1054534671 h 213"/>
                <a:gd name="T86" fmla="*/ 1486303665 w 344"/>
                <a:gd name="T87" fmla="*/ 1039026407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262626"/>
            </a:solidFill>
            <a:ln w="3175" cap="flat" cmpd="sng">
              <a:solidFill>
                <a:srgbClr val="FFFFFF"/>
              </a:solidFill>
              <a:round/>
            </a:ln>
          </p:spPr>
          <p:txBody>
            <a:bodyPr/>
            <a:lstStyle/>
            <a:p>
              <a:endParaRPr lang="zh-CN" altLang="en-US"/>
            </a:p>
          </p:txBody>
        </p:sp>
        <p:sp>
          <p:nvSpPr>
            <p:cNvPr id="47217" name="Freeform 101"/>
            <p:cNvSpPr/>
            <p:nvPr/>
          </p:nvSpPr>
          <p:spPr bwMode="auto">
            <a:xfrm>
              <a:off x="1952574" y="2483315"/>
              <a:ext cx="109534" cy="107970"/>
            </a:xfrm>
            <a:custGeom>
              <a:avLst/>
              <a:gdLst>
                <a:gd name="T0" fmla="*/ 218707451 w 48"/>
                <a:gd name="T1" fmla="*/ 163595225 h 47"/>
                <a:gd name="T2" fmla="*/ 249952024 w 48"/>
                <a:gd name="T3" fmla="*/ 131932448 h 47"/>
                <a:gd name="T4" fmla="*/ 223914880 w 48"/>
                <a:gd name="T5" fmla="*/ 116099911 h 47"/>
                <a:gd name="T6" fmla="*/ 197877735 w 48"/>
                <a:gd name="T7" fmla="*/ 121376658 h 47"/>
                <a:gd name="T8" fmla="*/ 197877735 w 48"/>
                <a:gd name="T9" fmla="*/ 0 h 47"/>
                <a:gd name="T10" fmla="*/ 98938867 w 48"/>
                <a:gd name="T11" fmla="*/ 0 h 47"/>
                <a:gd name="T12" fmla="*/ 83316581 w 48"/>
                <a:gd name="T13" fmla="*/ 42218567 h 47"/>
                <a:gd name="T14" fmla="*/ 124976012 w 48"/>
                <a:gd name="T15" fmla="*/ 100267374 h 47"/>
                <a:gd name="T16" fmla="*/ 46866860 w 48"/>
                <a:gd name="T17" fmla="*/ 110823165 h 47"/>
                <a:gd name="T18" fmla="*/ 0 w 48"/>
                <a:gd name="T19" fmla="*/ 174151016 h 47"/>
                <a:gd name="T20" fmla="*/ 62489147 w 48"/>
                <a:gd name="T21" fmla="*/ 232199823 h 47"/>
                <a:gd name="T22" fmla="*/ 145805728 w 48"/>
                <a:gd name="T23" fmla="*/ 248032360 h 47"/>
                <a:gd name="T24" fmla="*/ 145805728 w 48"/>
                <a:gd name="T25" fmla="*/ 248032360 h 47"/>
                <a:gd name="T26" fmla="*/ 187465159 w 48"/>
                <a:gd name="T27" fmla="*/ 211090539 h 47"/>
                <a:gd name="T28" fmla="*/ 218707451 w 48"/>
                <a:gd name="T29" fmla="*/ 163595225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262626"/>
            </a:solidFill>
            <a:ln w="3175" cap="flat" cmpd="sng">
              <a:solidFill>
                <a:srgbClr val="FFFFFF"/>
              </a:solidFill>
              <a:round/>
            </a:ln>
          </p:spPr>
          <p:txBody>
            <a:bodyPr/>
            <a:lstStyle/>
            <a:p>
              <a:endParaRPr lang="zh-CN" altLang="en-US"/>
            </a:p>
          </p:txBody>
        </p:sp>
        <p:sp>
          <p:nvSpPr>
            <p:cNvPr id="47218" name="Freeform 102"/>
            <p:cNvSpPr/>
            <p:nvPr/>
          </p:nvSpPr>
          <p:spPr bwMode="auto">
            <a:xfrm>
              <a:off x="2039884" y="2467437"/>
              <a:ext cx="31749" cy="68275"/>
            </a:xfrm>
            <a:custGeom>
              <a:avLst/>
              <a:gdLst>
                <a:gd name="T0" fmla="*/ 10286676 w 14"/>
                <a:gd name="T1" fmla="*/ 36256301 h 30"/>
                <a:gd name="T2" fmla="*/ 0 w 14"/>
                <a:gd name="T3" fmla="*/ 36256301 h 30"/>
                <a:gd name="T4" fmla="*/ 0 w 14"/>
                <a:gd name="T5" fmla="*/ 155382521 h 30"/>
                <a:gd name="T6" fmla="*/ 25714422 w 14"/>
                <a:gd name="T7" fmla="*/ 150202724 h 30"/>
                <a:gd name="T8" fmla="*/ 46285506 w 14"/>
                <a:gd name="T9" fmla="*/ 124306017 h 30"/>
                <a:gd name="T10" fmla="*/ 61713253 w 14"/>
                <a:gd name="T11" fmla="*/ 25896708 h 30"/>
                <a:gd name="T12" fmla="*/ 71999929 w 14"/>
                <a:gd name="T13" fmla="*/ 15539390 h 30"/>
                <a:gd name="T14" fmla="*/ 46285506 w 14"/>
                <a:gd name="T15" fmla="*/ 0 h 30"/>
                <a:gd name="T16" fmla="*/ 10286676 w 14"/>
                <a:gd name="T17" fmla="*/ 3625630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262626"/>
            </a:solidFill>
            <a:ln w="3175" cap="flat" cmpd="sng">
              <a:solidFill>
                <a:srgbClr val="FFFFFF"/>
              </a:solidFill>
              <a:round/>
            </a:ln>
          </p:spPr>
          <p:txBody>
            <a:bodyPr/>
            <a:lstStyle/>
            <a:p>
              <a:endParaRPr lang="zh-CN" altLang="en-US"/>
            </a:p>
          </p:txBody>
        </p:sp>
        <p:sp>
          <p:nvSpPr>
            <p:cNvPr id="47219" name="Freeform 103"/>
            <p:cNvSpPr/>
            <p:nvPr/>
          </p:nvSpPr>
          <p:spPr bwMode="auto">
            <a:xfrm>
              <a:off x="2416112" y="2416627"/>
              <a:ext cx="77785" cy="66687"/>
            </a:xfrm>
            <a:custGeom>
              <a:avLst/>
              <a:gdLst>
                <a:gd name="T0" fmla="*/ 83744704 w 34"/>
                <a:gd name="T1" fmla="*/ 15864607 h 29"/>
                <a:gd name="T2" fmla="*/ 120381439 w 34"/>
                <a:gd name="T3" fmla="*/ 100469714 h 29"/>
                <a:gd name="T4" fmla="*/ 5234473 w 34"/>
                <a:gd name="T5" fmla="*/ 121623291 h 29"/>
                <a:gd name="T6" fmla="*/ 83744704 w 34"/>
                <a:gd name="T7" fmla="*/ 137485598 h 29"/>
                <a:gd name="T8" fmla="*/ 162254934 w 34"/>
                <a:gd name="T9" fmla="*/ 148061237 h 29"/>
                <a:gd name="T10" fmla="*/ 177956065 w 34"/>
                <a:gd name="T11" fmla="*/ 31726915 h 29"/>
                <a:gd name="T12" fmla="*/ 83744704 w 34"/>
                <a:gd name="T13" fmla="*/ 1586460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262626"/>
            </a:solidFill>
            <a:ln w="3175" cap="flat" cmpd="sng">
              <a:solidFill>
                <a:srgbClr val="FFFFFF"/>
              </a:solidFill>
              <a:round/>
            </a:ln>
          </p:spPr>
          <p:txBody>
            <a:bodyPr/>
            <a:lstStyle/>
            <a:p>
              <a:endParaRPr lang="zh-CN" altLang="en-US"/>
            </a:p>
          </p:txBody>
        </p:sp>
        <p:sp>
          <p:nvSpPr>
            <p:cNvPr id="47220" name="Freeform 104"/>
            <p:cNvSpPr/>
            <p:nvPr/>
          </p:nvSpPr>
          <p:spPr bwMode="auto">
            <a:xfrm>
              <a:off x="2485960" y="2427741"/>
              <a:ext cx="90485" cy="60336"/>
            </a:xfrm>
            <a:custGeom>
              <a:avLst/>
              <a:gdLst>
                <a:gd name="T0" fmla="*/ 80745102 w 39"/>
                <a:gd name="T1" fmla="*/ 102320574 h 26"/>
                <a:gd name="T2" fmla="*/ 209936801 w 39"/>
                <a:gd name="T3" fmla="*/ 75394473 h 26"/>
                <a:gd name="T4" fmla="*/ 48446597 w 39"/>
                <a:gd name="T5" fmla="*/ 10769976 h 26"/>
                <a:gd name="T6" fmla="*/ 16148092 w 39"/>
                <a:gd name="T7" fmla="*/ 5386148 h 26"/>
                <a:gd name="T8" fmla="*/ 0 w 39"/>
                <a:gd name="T9" fmla="*/ 123860526 h 26"/>
                <a:gd name="T10" fmla="*/ 5382697 w 39"/>
                <a:gd name="T11" fmla="*/ 129246674 h 26"/>
                <a:gd name="T12" fmla="*/ 80745102 w 39"/>
                <a:gd name="T13" fmla="*/ 102320574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262626"/>
            </a:solidFill>
            <a:ln w="3175" cap="flat" cmpd="sng">
              <a:solidFill>
                <a:srgbClr val="FFFFFF"/>
              </a:solidFill>
              <a:round/>
            </a:ln>
          </p:spPr>
          <p:txBody>
            <a:bodyPr/>
            <a:lstStyle/>
            <a:p>
              <a:endParaRPr lang="zh-CN" altLang="en-US"/>
            </a:p>
          </p:txBody>
        </p:sp>
        <p:sp>
          <p:nvSpPr>
            <p:cNvPr id="47221" name="Freeform 105"/>
            <p:cNvSpPr/>
            <p:nvPr/>
          </p:nvSpPr>
          <p:spPr bwMode="auto">
            <a:xfrm>
              <a:off x="2084332" y="2557941"/>
              <a:ext cx="111122" cy="112734"/>
            </a:xfrm>
            <a:custGeom>
              <a:avLst/>
              <a:gdLst>
                <a:gd name="T0" fmla="*/ 139344673 w 48"/>
                <a:gd name="T1" fmla="*/ 243487034 h 49"/>
                <a:gd name="T2" fmla="*/ 198299524 w 48"/>
                <a:gd name="T3" fmla="*/ 254072527 h 49"/>
                <a:gd name="T4" fmla="*/ 225096131 w 48"/>
                <a:gd name="T5" fmla="*/ 259366424 h 49"/>
                <a:gd name="T6" fmla="*/ 219736810 w 48"/>
                <a:gd name="T7" fmla="*/ 248780931 h 49"/>
                <a:gd name="T8" fmla="*/ 235814774 w 48"/>
                <a:gd name="T9" fmla="*/ 169381685 h 49"/>
                <a:gd name="T10" fmla="*/ 241174096 w 48"/>
                <a:gd name="T11" fmla="*/ 68811453 h 49"/>
                <a:gd name="T12" fmla="*/ 257252060 w 48"/>
                <a:gd name="T13" fmla="*/ 5293897 h 49"/>
                <a:gd name="T14" fmla="*/ 257252060 w 48"/>
                <a:gd name="T15" fmla="*/ 0 h 49"/>
                <a:gd name="T16" fmla="*/ 182219245 w 48"/>
                <a:gd name="T17" fmla="*/ 26464882 h 49"/>
                <a:gd name="T18" fmla="*/ 128626030 w 48"/>
                <a:gd name="T19" fmla="*/ 42346572 h 49"/>
                <a:gd name="T20" fmla="*/ 58952536 w 48"/>
                <a:gd name="T21" fmla="*/ 68811453 h 49"/>
                <a:gd name="T22" fmla="*/ 42874572 w 48"/>
                <a:gd name="T23" fmla="*/ 105864128 h 49"/>
                <a:gd name="T24" fmla="*/ 21437286 w 48"/>
                <a:gd name="T25" fmla="*/ 121743517 h 49"/>
                <a:gd name="T26" fmla="*/ 0 w 48"/>
                <a:gd name="T27" fmla="*/ 127037414 h 49"/>
                <a:gd name="T28" fmla="*/ 10718643 w 48"/>
                <a:gd name="T29" fmla="*/ 148208399 h 49"/>
                <a:gd name="T30" fmla="*/ 85751458 w 48"/>
                <a:gd name="T31" fmla="*/ 222313749 h 49"/>
                <a:gd name="T32" fmla="*/ 101829423 w 48"/>
                <a:gd name="T33" fmla="*/ 243487034 h 49"/>
                <a:gd name="T34" fmla="*/ 139344673 w 48"/>
                <a:gd name="T35" fmla="*/ 243487034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262626"/>
            </a:solidFill>
            <a:ln w="3175" cap="flat" cmpd="sng">
              <a:solidFill>
                <a:srgbClr val="FFFFFF"/>
              </a:solidFill>
              <a:round/>
            </a:ln>
          </p:spPr>
          <p:txBody>
            <a:bodyPr/>
            <a:lstStyle/>
            <a:p>
              <a:endParaRPr lang="zh-CN" altLang="en-US"/>
            </a:p>
          </p:txBody>
        </p:sp>
        <p:sp>
          <p:nvSpPr>
            <p:cNvPr id="47222" name="Freeform 106"/>
            <p:cNvSpPr/>
            <p:nvPr/>
          </p:nvSpPr>
          <p:spPr bwMode="auto">
            <a:xfrm>
              <a:off x="2431986" y="2815164"/>
              <a:ext cx="1027085" cy="1047946"/>
            </a:xfrm>
            <a:custGeom>
              <a:avLst/>
              <a:gdLst>
                <a:gd name="T0" fmla="*/ 1317978296 w 450"/>
                <a:gd name="T1" fmla="*/ 2147483646 h 460"/>
                <a:gd name="T2" fmla="*/ 1354444378 w 450"/>
                <a:gd name="T3" fmla="*/ 2147483646 h 460"/>
                <a:gd name="T4" fmla="*/ 1505517170 w 450"/>
                <a:gd name="T5" fmla="*/ 1966985529 h 460"/>
                <a:gd name="T6" fmla="*/ 1599285466 w 450"/>
                <a:gd name="T7" fmla="*/ 1780148148 h 460"/>
                <a:gd name="T8" fmla="*/ 1755569002 w 450"/>
                <a:gd name="T9" fmla="*/ 1691920208 h 460"/>
                <a:gd name="T10" fmla="*/ 1937897131 w 450"/>
                <a:gd name="T11" fmla="*/ 1640019543 h 460"/>
                <a:gd name="T12" fmla="*/ 2010829295 w 450"/>
                <a:gd name="T13" fmla="*/ 1505082827 h 460"/>
                <a:gd name="T14" fmla="*/ 2068131509 w 450"/>
                <a:gd name="T15" fmla="*/ 1370143832 h 460"/>
                <a:gd name="T16" fmla="*/ 2088969922 w 450"/>
                <a:gd name="T17" fmla="*/ 1095076232 h 460"/>
                <a:gd name="T18" fmla="*/ 2130644467 w 450"/>
                <a:gd name="T19" fmla="*/ 1069128178 h 460"/>
                <a:gd name="T20" fmla="*/ 2147483646 w 450"/>
                <a:gd name="T21" fmla="*/ 820010911 h 460"/>
                <a:gd name="T22" fmla="*/ 2115016798 w 450"/>
                <a:gd name="T23" fmla="*/ 539753700 h 460"/>
                <a:gd name="T24" fmla="*/ 1750358257 w 450"/>
                <a:gd name="T25" fmla="*/ 498234535 h 460"/>
                <a:gd name="T26" fmla="*/ 1536772508 w 450"/>
                <a:gd name="T27" fmla="*/ 384056262 h 460"/>
                <a:gd name="T28" fmla="*/ 1515936377 w 450"/>
                <a:gd name="T29" fmla="*/ 347726708 h 460"/>
                <a:gd name="T30" fmla="*/ 1375282792 w 450"/>
                <a:gd name="T31" fmla="*/ 311397154 h 460"/>
                <a:gd name="T32" fmla="*/ 1344025172 w 450"/>
                <a:gd name="T33" fmla="*/ 67469497 h 460"/>
                <a:gd name="T34" fmla="*/ 1156486298 w 450"/>
                <a:gd name="T35" fmla="*/ 166078938 h 460"/>
                <a:gd name="T36" fmla="*/ 994996582 w 450"/>
                <a:gd name="T37" fmla="*/ 202408492 h 460"/>
                <a:gd name="T38" fmla="*/ 859551460 w 450"/>
                <a:gd name="T39" fmla="*/ 207598103 h 460"/>
                <a:gd name="T40" fmla="*/ 817876915 w 450"/>
                <a:gd name="T41" fmla="*/ 5189611 h 460"/>
                <a:gd name="T42" fmla="*/ 672012586 w 450"/>
                <a:gd name="T43" fmla="*/ 88227941 h 460"/>
                <a:gd name="T44" fmla="*/ 557405877 w 450"/>
                <a:gd name="T45" fmla="*/ 77848719 h 460"/>
                <a:gd name="T46" fmla="*/ 625127297 w 450"/>
                <a:gd name="T47" fmla="*/ 166078938 h 460"/>
                <a:gd name="T48" fmla="*/ 546986670 w 450"/>
                <a:gd name="T49" fmla="*/ 238738046 h 460"/>
                <a:gd name="T50" fmla="*/ 437590705 w 450"/>
                <a:gd name="T51" fmla="*/ 254306878 h 460"/>
                <a:gd name="T52" fmla="*/ 250051832 w 450"/>
                <a:gd name="T53" fmla="*/ 217977324 h 460"/>
                <a:gd name="T54" fmla="*/ 234424163 w 450"/>
                <a:gd name="T55" fmla="*/ 306205265 h 460"/>
                <a:gd name="T56" fmla="*/ 239632625 w 450"/>
                <a:gd name="T57" fmla="*/ 560512143 h 460"/>
                <a:gd name="T58" fmla="*/ 62512958 w 450"/>
                <a:gd name="T59" fmla="*/ 622792030 h 460"/>
                <a:gd name="T60" fmla="*/ 10419207 w 450"/>
                <a:gd name="T61" fmla="*/ 747351802 h 460"/>
                <a:gd name="T62" fmla="*/ 78140627 w 450"/>
                <a:gd name="T63" fmla="*/ 871909297 h 460"/>
                <a:gd name="T64" fmla="*/ 197958080 w 450"/>
                <a:gd name="T65" fmla="*/ 892670019 h 460"/>
                <a:gd name="T66" fmla="*/ 338611665 w 450"/>
                <a:gd name="T67" fmla="*/ 954947627 h 460"/>
                <a:gd name="T68" fmla="*/ 515731332 w 450"/>
                <a:gd name="T69" fmla="*/ 903049240 h 460"/>
                <a:gd name="T70" fmla="*/ 645965710 w 450"/>
                <a:gd name="T71" fmla="*/ 1069128178 h 460"/>
                <a:gd name="T72" fmla="*/ 781410833 w 450"/>
                <a:gd name="T73" fmla="*/ 1126216175 h 460"/>
                <a:gd name="T74" fmla="*/ 823085377 w 450"/>
                <a:gd name="T75" fmla="*/ 1255965559 h 460"/>
                <a:gd name="T76" fmla="*/ 968947424 w 450"/>
                <a:gd name="T77" fmla="*/ 1375333443 h 460"/>
                <a:gd name="T78" fmla="*/ 948111293 w 450"/>
                <a:gd name="T79" fmla="*/ 1520651659 h 460"/>
                <a:gd name="T80" fmla="*/ 1036671127 w 450"/>
                <a:gd name="T81" fmla="*/ 1645209154 h 460"/>
                <a:gd name="T82" fmla="*/ 1156486298 w 450"/>
                <a:gd name="T83" fmla="*/ 1749008205 h 460"/>
                <a:gd name="T84" fmla="*/ 1198163125 w 450"/>
                <a:gd name="T85" fmla="*/ 1946227086 h 460"/>
                <a:gd name="T86" fmla="*/ 974158169 w 450"/>
                <a:gd name="T87" fmla="*/ 2147483646 h 460"/>
                <a:gd name="T88" fmla="*/ 1067926464 w 450"/>
                <a:gd name="T89" fmla="*/ 2147483646 h 460"/>
                <a:gd name="T90" fmla="*/ 1208580049 w 450"/>
                <a:gd name="T91" fmla="*/ 2147483646 h 4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262626"/>
            </a:solidFill>
            <a:ln w="3175" cap="flat" cmpd="sng">
              <a:solidFill>
                <a:srgbClr val="FFFFFF"/>
              </a:solidFill>
              <a:round/>
            </a:ln>
          </p:spPr>
          <p:txBody>
            <a:bodyPr/>
            <a:lstStyle/>
            <a:p>
              <a:endParaRPr lang="zh-CN" altLang="en-US"/>
            </a:p>
          </p:txBody>
        </p:sp>
        <p:sp>
          <p:nvSpPr>
            <p:cNvPr id="47223" name="Freeform 107"/>
            <p:cNvSpPr/>
            <p:nvPr/>
          </p:nvSpPr>
          <p:spPr bwMode="auto">
            <a:xfrm>
              <a:off x="2836788" y="3756728"/>
              <a:ext cx="126997" cy="139726"/>
            </a:xfrm>
            <a:custGeom>
              <a:avLst/>
              <a:gdLst>
                <a:gd name="T0" fmla="*/ 282860872 w 56"/>
                <a:gd name="T1" fmla="*/ 152366696 h 62"/>
                <a:gd name="T2" fmla="*/ 241718379 w 56"/>
                <a:gd name="T3" fmla="*/ 106658265 h 62"/>
                <a:gd name="T4" fmla="*/ 180002373 w 56"/>
                <a:gd name="T5" fmla="*/ 55867864 h 62"/>
                <a:gd name="T6" fmla="*/ 144003259 w 56"/>
                <a:gd name="T7" fmla="*/ 66025042 h 62"/>
                <a:gd name="T8" fmla="*/ 118286366 w 56"/>
                <a:gd name="T9" fmla="*/ 25394074 h 62"/>
                <a:gd name="T10" fmla="*/ 72000496 w 56"/>
                <a:gd name="T11" fmla="*/ 10157179 h 62"/>
                <a:gd name="T12" fmla="*/ 51429249 w 56"/>
                <a:gd name="T13" fmla="*/ 10157179 h 62"/>
                <a:gd name="T14" fmla="*/ 36001382 w 56"/>
                <a:gd name="T15" fmla="*/ 40630969 h 62"/>
                <a:gd name="T16" fmla="*/ 15427868 w 56"/>
                <a:gd name="T17" fmla="*/ 137129801 h 62"/>
                <a:gd name="T18" fmla="*/ 0 w 56"/>
                <a:gd name="T19" fmla="*/ 213314275 h 62"/>
                <a:gd name="T20" fmla="*/ 15427868 w 56"/>
                <a:gd name="T21" fmla="*/ 248867782 h 62"/>
                <a:gd name="T22" fmla="*/ 10286757 w 56"/>
                <a:gd name="T23" fmla="*/ 274261855 h 62"/>
                <a:gd name="T24" fmla="*/ 36001382 w 56"/>
                <a:gd name="T25" fmla="*/ 284419034 h 62"/>
                <a:gd name="T26" fmla="*/ 108001877 w 56"/>
                <a:gd name="T27" fmla="*/ 304735645 h 62"/>
                <a:gd name="T28" fmla="*/ 154287748 w 56"/>
                <a:gd name="T29" fmla="*/ 304735645 h 62"/>
                <a:gd name="T30" fmla="*/ 241718379 w 56"/>
                <a:gd name="T31" fmla="*/ 289498750 h 62"/>
                <a:gd name="T32" fmla="*/ 288004250 w 56"/>
                <a:gd name="T33" fmla="*/ 238708349 h 62"/>
                <a:gd name="T34" fmla="*/ 282860872 w 56"/>
                <a:gd name="T35" fmla="*/ 152366696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262626"/>
            </a:solidFill>
            <a:ln w="3175" cap="flat" cmpd="sng">
              <a:solidFill>
                <a:srgbClr val="FFFFFF"/>
              </a:solidFill>
              <a:round/>
            </a:ln>
          </p:spPr>
          <p:txBody>
            <a:bodyPr/>
            <a:lstStyle/>
            <a:p>
              <a:endParaRPr lang="zh-CN" altLang="en-US"/>
            </a:p>
          </p:txBody>
        </p:sp>
        <p:sp>
          <p:nvSpPr>
            <p:cNvPr id="47224" name="Freeform 108"/>
            <p:cNvSpPr>
              <a:spLocks noEditPoints="1"/>
            </p:cNvSpPr>
            <p:nvPr/>
          </p:nvSpPr>
          <p:spPr bwMode="auto">
            <a:xfrm>
              <a:off x="2439923" y="3523321"/>
              <a:ext cx="520686" cy="1027305"/>
            </a:xfrm>
            <a:custGeom>
              <a:avLst/>
              <a:gdLst>
                <a:gd name="T0" fmla="*/ 338996274 w 228"/>
                <a:gd name="T1" fmla="*/ 2147483646 h 450"/>
                <a:gd name="T2" fmla="*/ 312920867 w 228"/>
                <a:gd name="T3" fmla="*/ 2147483646 h 450"/>
                <a:gd name="T4" fmla="*/ 292059172 w 228"/>
                <a:gd name="T5" fmla="*/ 2147483646 h 450"/>
                <a:gd name="T6" fmla="*/ 417227062 w 228"/>
                <a:gd name="T7" fmla="*/ 2147483646 h 450"/>
                <a:gd name="T8" fmla="*/ 453734459 w 228"/>
                <a:gd name="T9" fmla="*/ 2147483646 h 450"/>
                <a:gd name="T10" fmla="*/ 1136943002 w 228"/>
                <a:gd name="T11" fmla="*/ 239734178 h 450"/>
                <a:gd name="T12" fmla="*/ 1105651600 w 228"/>
                <a:gd name="T13" fmla="*/ 333545387 h 450"/>
                <a:gd name="T14" fmla="*/ 1011775112 w 228"/>
                <a:gd name="T15" fmla="*/ 364814269 h 450"/>
                <a:gd name="T16" fmla="*/ 897036927 w 228"/>
                <a:gd name="T17" fmla="*/ 349178687 h 450"/>
                <a:gd name="T18" fmla="*/ 964835725 w 228"/>
                <a:gd name="T19" fmla="*/ 229312739 h 450"/>
                <a:gd name="T20" fmla="*/ 787514738 w 228"/>
                <a:gd name="T21" fmla="*/ 140713390 h 450"/>
                <a:gd name="T22" fmla="*/ 641485152 w 228"/>
                <a:gd name="T23" fmla="*/ 15635582 h 450"/>
                <a:gd name="T24" fmla="*/ 547610947 w 228"/>
                <a:gd name="T25" fmla="*/ 52116324 h 450"/>
                <a:gd name="T26" fmla="*/ 427656768 w 228"/>
                <a:gd name="T27" fmla="*/ 26059304 h 450"/>
                <a:gd name="T28" fmla="*/ 375503671 w 228"/>
                <a:gd name="T29" fmla="*/ 130291952 h 450"/>
                <a:gd name="T30" fmla="*/ 302488878 w 228"/>
                <a:gd name="T31" fmla="*/ 224100879 h 450"/>
                <a:gd name="T32" fmla="*/ 312920867 w 228"/>
                <a:gd name="T33" fmla="*/ 328333527 h 450"/>
                <a:gd name="T34" fmla="*/ 255551775 w 228"/>
                <a:gd name="T35" fmla="*/ 406506871 h 450"/>
                <a:gd name="T36" fmla="*/ 213828384 w 228"/>
                <a:gd name="T37" fmla="*/ 489894360 h 450"/>
                <a:gd name="T38" fmla="*/ 192966688 w 228"/>
                <a:gd name="T39" fmla="*/ 599338869 h 450"/>
                <a:gd name="T40" fmla="*/ 208612389 w 228"/>
                <a:gd name="T41" fmla="*/ 719204816 h 450"/>
                <a:gd name="T42" fmla="*/ 208612389 w 228"/>
                <a:gd name="T43" fmla="*/ 818225604 h 450"/>
                <a:gd name="T44" fmla="*/ 192966688 w 228"/>
                <a:gd name="T45" fmla="*/ 938093834 h 450"/>
                <a:gd name="T46" fmla="*/ 146029586 w 228"/>
                <a:gd name="T47" fmla="*/ 1073595363 h 450"/>
                <a:gd name="T48" fmla="*/ 130383885 w 228"/>
                <a:gd name="T49" fmla="*/ 1125711687 h 450"/>
                <a:gd name="T50" fmla="*/ 109522189 w 228"/>
                <a:gd name="T51" fmla="*/ 1209099176 h 450"/>
                <a:gd name="T52" fmla="*/ 104306195 w 228"/>
                <a:gd name="T53" fmla="*/ 1292484381 h 450"/>
                <a:gd name="T54" fmla="*/ 93876489 w 228"/>
                <a:gd name="T55" fmla="*/ 1417564472 h 450"/>
                <a:gd name="T56" fmla="*/ 109522189 w 228"/>
                <a:gd name="T57" fmla="*/ 1485316378 h 450"/>
                <a:gd name="T58" fmla="*/ 135597596 w 228"/>
                <a:gd name="T59" fmla="*/ 1542642280 h 450"/>
                <a:gd name="T60" fmla="*/ 119951895 w 228"/>
                <a:gd name="T61" fmla="*/ 1589549027 h 450"/>
                <a:gd name="T62" fmla="*/ 109522189 w 228"/>
                <a:gd name="T63" fmla="*/ 1683357953 h 450"/>
                <a:gd name="T64" fmla="*/ 67798798 w 228"/>
                <a:gd name="T65" fmla="*/ 1761531298 h 450"/>
                <a:gd name="T66" fmla="*/ 46937102 w 228"/>
                <a:gd name="T67" fmla="*/ 1850130647 h 450"/>
                <a:gd name="T68" fmla="*/ 15645701 w 228"/>
                <a:gd name="T69" fmla="*/ 1943939574 h 450"/>
                <a:gd name="T70" fmla="*/ 78230788 w 228"/>
                <a:gd name="T71" fmla="*/ 2001267759 h 450"/>
                <a:gd name="T72" fmla="*/ 109522189 w 228"/>
                <a:gd name="T73" fmla="*/ 2089864825 h 450"/>
                <a:gd name="T74" fmla="*/ 245119786 w 228"/>
                <a:gd name="T75" fmla="*/ 2105500407 h 450"/>
                <a:gd name="T76" fmla="*/ 271197476 w 228"/>
                <a:gd name="T77" fmla="*/ 2058595943 h 450"/>
                <a:gd name="T78" fmla="*/ 276413471 w 228"/>
                <a:gd name="T79" fmla="*/ 1959572873 h 450"/>
                <a:gd name="T80" fmla="*/ 344212269 w 228"/>
                <a:gd name="T81" fmla="*/ 1897035110 h 450"/>
                <a:gd name="T82" fmla="*/ 453734459 w 228"/>
                <a:gd name="T83" fmla="*/ 1771955019 h 450"/>
                <a:gd name="T84" fmla="*/ 406795072 w 228"/>
                <a:gd name="T85" fmla="*/ 1698991253 h 450"/>
                <a:gd name="T86" fmla="*/ 464164164 w 228"/>
                <a:gd name="T87" fmla="*/ 1558277862 h 450"/>
                <a:gd name="T88" fmla="*/ 495457850 w 228"/>
                <a:gd name="T89" fmla="*/ 1485316378 h 450"/>
                <a:gd name="T90" fmla="*/ 531962963 w 228"/>
                <a:gd name="T91" fmla="*/ 1407140751 h 450"/>
                <a:gd name="T92" fmla="*/ 568470359 w 228"/>
                <a:gd name="T93" fmla="*/ 1401928890 h 450"/>
                <a:gd name="T94" fmla="*/ 552824658 w 228"/>
                <a:gd name="T95" fmla="*/ 1365448148 h 450"/>
                <a:gd name="T96" fmla="*/ 511103551 w 228"/>
                <a:gd name="T97" fmla="*/ 1308119963 h 450"/>
                <a:gd name="T98" fmla="*/ 599764044 w 228"/>
                <a:gd name="T99" fmla="*/ 1276851082 h 450"/>
                <a:gd name="T100" fmla="*/ 672778837 w 228"/>
                <a:gd name="T101" fmla="*/ 1188251733 h 450"/>
                <a:gd name="T102" fmla="*/ 693640533 w 228"/>
                <a:gd name="T103" fmla="*/ 1120502110 h 450"/>
                <a:gd name="T104" fmla="*/ 954406019 w 228"/>
                <a:gd name="T105" fmla="*/ 1057962064 h 450"/>
                <a:gd name="T106" fmla="*/ 985697421 w 228"/>
                <a:gd name="T107" fmla="*/ 943305695 h 450"/>
                <a:gd name="T108" fmla="*/ 938760319 w 228"/>
                <a:gd name="T109" fmla="*/ 854708628 h 450"/>
                <a:gd name="T110" fmla="*/ 917898623 w 228"/>
                <a:gd name="T111" fmla="*/ 813013743 h 450"/>
                <a:gd name="T112" fmla="*/ 907468917 w 228"/>
                <a:gd name="T113" fmla="*/ 750475980 h 450"/>
                <a:gd name="T114" fmla="*/ 943976313 w 228"/>
                <a:gd name="T115" fmla="*/ 573279565 h 450"/>
                <a:gd name="T116" fmla="*/ 1116081306 w 228"/>
                <a:gd name="T117" fmla="*/ 370026129 h 450"/>
                <a:gd name="T118" fmla="*/ 1173450398 w 228"/>
                <a:gd name="T119" fmla="*/ 244946038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262626"/>
            </a:solidFill>
            <a:ln w="3175" cap="flat" cmpd="sng">
              <a:solidFill>
                <a:srgbClr val="FFFFFF"/>
              </a:solidFill>
              <a:round/>
            </a:ln>
          </p:spPr>
          <p:txBody>
            <a:bodyPr/>
            <a:lstStyle/>
            <a:p>
              <a:endParaRPr lang="zh-CN" altLang="en-US"/>
            </a:p>
          </p:txBody>
        </p:sp>
        <p:sp>
          <p:nvSpPr>
            <p:cNvPr id="47225" name="Freeform 109"/>
            <p:cNvSpPr/>
            <p:nvPr/>
          </p:nvSpPr>
          <p:spPr bwMode="auto">
            <a:xfrm>
              <a:off x="2382775" y="3407413"/>
              <a:ext cx="227007" cy="1162267"/>
            </a:xfrm>
            <a:custGeom>
              <a:avLst/>
              <a:gdLst>
                <a:gd name="T0" fmla="*/ 206129166 w 100"/>
                <a:gd name="T1" fmla="*/ 2147483646 h 510"/>
                <a:gd name="T2" fmla="*/ 139137130 w 100"/>
                <a:gd name="T3" fmla="*/ 2144970585 h 510"/>
                <a:gd name="T4" fmla="*/ 195823048 w 100"/>
                <a:gd name="T5" fmla="*/ 2020323147 h 510"/>
                <a:gd name="T6" fmla="*/ 237047520 w 100"/>
                <a:gd name="T7" fmla="*/ 1895677988 h 510"/>
                <a:gd name="T8" fmla="*/ 262815084 w 100"/>
                <a:gd name="T9" fmla="*/ 1802190700 h 510"/>
                <a:gd name="T10" fmla="*/ 226741402 w 100"/>
                <a:gd name="T11" fmla="*/ 1708705691 h 510"/>
                <a:gd name="T12" fmla="*/ 231894461 w 100"/>
                <a:gd name="T13" fmla="*/ 1552898102 h 510"/>
                <a:gd name="T14" fmla="*/ 252506696 w 100"/>
                <a:gd name="T15" fmla="*/ 1433444402 h 510"/>
                <a:gd name="T16" fmla="*/ 273121202 w 100"/>
                <a:gd name="T17" fmla="*/ 1334763375 h 510"/>
                <a:gd name="T18" fmla="*/ 319498732 w 100"/>
                <a:gd name="T19" fmla="*/ 1121824666 h 510"/>
                <a:gd name="T20" fmla="*/ 334960179 w 100"/>
                <a:gd name="T21" fmla="*/ 981596013 h 510"/>
                <a:gd name="T22" fmla="*/ 340113238 w 100"/>
                <a:gd name="T23" fmla="*/ 815400948 h 510"/>
                <a:gd name="T24" fmla="*/ 381337709 w 100"/>
                <a:gd name="T25" fmla="*/ 669978557 h 510"/>
                <a:gd name="T26" fmla="*/ 432870568 w 100"/>
                <a:gd name="T27" fmla="*/ 555718595 h 510"/>
                <a:gd name="T28" fmla="*/ 499862604 w 100"/>
                <a:gd name="T29" fmla="*/ 394717268 h 510"/>
                <a:gd name="T30" fmla="*/ 458635863 w 100"/>
                <a:gd name="T31" fmla="*/ 275263568 h 510"/>
                <a:gd name="T32" fmla="*/ 432870568 w 100"/>
                <a:gd name="T33" fmla="*/ 129841177 h 510"/>
                <a:gd name="T34" fmla="*/ 365878532 w 100"/>
                <a:gd name="T35" fmla="*/ 10387476 h 510"/>
                <a:gd name="T36" fmla="*/ 329804850 w 100"/>
                <a:gd name="T37" fmla="*/ 119453700 h 510"/>
                <a:gd name="T38" fmla="*/ 319498732 w 100"/>
                <a:gd name="T39" fmla="*/ 389523530 h 510"/>
                <a:gd name="T40" fmla="*/ 273121202 w 100"/>
                <a:gd name="T41" fmla="*/ 664784819 h 510"/>
                <a:gd name="T42" fmla="*/ 247353637 w 100"/>
                <a:gd name="T43" fmla="*/ 846563377 h 510"/>
                <a:gd name="T44" fmla="*/ 211282225 w 100"/>
                <a:gd name="T45" fmla="*/ 1090664516 h 510"/>
                <a:gd name="T46" fmla="*/ 133984072 w 100"/>
                <a:gd name="T47" fmla="*/ 1303603225 h 510"/>
                <a:gd name="T48" fmla="*/ 123677954 w 100"/>
                <a:gd name="T49" fmla="*/ 1485379505 h 510"/>
                <a:gd name="T50" fmla="*/ 87604271 w 100"/>
                <a:gd name="T51" fmla="*/ 1656770587 h 510"/>
                <a:gd name="T52" fmla="*/ 164902425 w 100"/>
                <a:gd name="T53" fmla="*/ 1568477038 h 510"/>
                <a:gd name="T54" fmla="*/ 175208543 w 100"/>
                <a:gd name="T55" fmla="*/ 1661964326 h 510"/>
                <a:gd name="T56" fmla="*/ 154596307 w 100"/>
                <a:gd name="T57" fmla="*/ 1776224287 h 510"/>
                <a:gd name="T58" fmla="*/ 128831013 w 100"/>
                <a:gd name="T59" fmla="*/ 1854128082 h 510"/>
                <a:gd name="T60" fmla="*/ 118524895 w 100"/>
                <a:gd name="T61" fmla="*/ 1838546867 h 510"/>
                <a:gd name="T62" fmla="*/ 77298154 w 100"/>
                <a:gd name="T63" fmla="*/ 1854128082 h 510"/>
                <a:gd name="T64" fmla="*/ 10306118 w 100"/>
                <a:gd name="T65" fmla="*/ 1942419353 h 510"/>
                <a:gd name="T66" fmla="*/ 87604271 w 100"/>
                <a:gd name="T67" fmla="*/ 1952806829 h 510"/>
                <a:gd name="T68" fmla="*/ 128831013 w 100"/>
                <a:gd name="T69" fmla="*/ 2020323147 h 510"/>
                <a:gd name="T70" fmla="*/ 56685918 w 100"/>
                <a:gd name="T71" fmla="*/ 2041098100 h 510"/>
                <a:gd name="T72" fmla="*/ 66992036 w 100"/>
                <a:gd name="T73" fmla="*/ 2077454267 h 510"/>
                <a:gd name="T74" fmla="*/ 30918353 w 100"/>
                <a:gd name="T75" fmla="*/ 2139776847 h 510"/>
                <a:gd name="T76" fmla="*/ 77298154 w 100"/>
                <a:gd name="T77" fmla="*/ 2147483646 h 510"/>
                <a:gd name="T78" fmla="*/ 82451212 w 100"/>
                <a:gd name="T79" fmla="*/ 2147483646 h 510"/>
                <a:gd name="T80" fmla="*/ 46379800 w 100"/>
                <a:gd name="T81" fmla="*/ 2147483646 h 510"/>
                <a:gd name="T82" fmla="*/ 118524895 w 100"/>
                <a:gd name="T83" fmla="*/ 2147483646 h 510"/>
                <a:gd name="T84" fmla="*/ 144290189 w 100"/>
                <a:gd name="T85" fmla="*/ 2147483646 h 510"/>
                <a:gd name="T86" fmla="*/ 113371836 w 100"/>
                <a:gd name="T87" fmla="*/ 2147483646 h 510"/>
                <a:gd name="T88" fmla="*/ 211282225 w 100"/>
                <a:gd name="T89" fmla="*/ 2147483646 h 510"/>
                <a:gd name="T90" fmla="*/ 144290189 w 100"/>
                <a:gd name="T91" fmla="*/ 2147483646 h 510"/>
                <a:gd name="T92" fmla="*/ 216435284 w 100"/>
                <a:gd name="T93" fmla="*/ 2147483646 h 510"/>
                <a:gd name="T94" fmla="*/ 133984072 w 100"/>
                <a:gd name="T95" fmla="*/ 2147483646 h 510"/>
                <a:gd name="T96" fmla="*/ 211282225 w 100"/>
                <a:gd name="T97" fmla="*/ 2147483646 h 510"/>
                <a:gd name="T98" fmla="*/ 329804850 w 100"/>
                <a:gd name="T99" fmla="*/ 2147483646 h 510"/>
                <a:gd name="T100" fmla="*/ 365878532 w 100"/>
                <a:gd name="T101" fmla="*/ 2147483646 h 510"/>
                <a:gd name="T102" fmla="*/ 314345673 w 100"/>
                <a:gd name="T103" fmla="*/ 2147483646 h 510"/>
                <a:gd name="T104" fmla="*/ 257662025 w 100"/>
                <a:gd name="T105" fmla="*/ 2147483646 h 510"/>
                <a:gd name="T106" fmla="*/ 298886496 w 100"/>
                <a:gd name="T107" fmla="*/ 2147483646 h 510"/>
                <a:gd name="T108" fmla="*/ 381337709 w 100"/>
                <a:gd name="T109" fmla="*/ 2147483646 h 510"/>
                <a:gd name="T110" fmla="*/ 468941980 w 100"/>
                <a:gd name="T111" fmla="*/ 2147483646 h 510"/>
                <a:gd name="T112" fmla="*/ 417411391 w 100"/>
                <a:gd name="T113" fmla="*/ 2147483646 h 510"/>
                <a:gd name="T114" fmla="*/ 365878532 w 100"/>
                <a:gd name="T115" fmla="*/ 2147483646 h 510"/>
                <a:gd name="T116" fmla="*/ 237047520 w 100"/>
                <a:gd name="T117" fmla="*/ 2147483646 h 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262626"/>
            </a:solidFill>
            <a:ln w="3175" cap="flat" cmpd="sng">
              <a:solidFill>
                <a:srgbClr val="FFFFFF"/>
              </a:solidFill>
              <a:round/>
            </a:ln>
          </p:spPr>
          <p:txBody>
            <a:bodyPr/>
            <a:lstStyle/>
            <a:p>
              <a:endParaRPr lang="zh-CN" altLang="en-US"/>
            </a:p>
          </p:txBody>
        </p:sp>
        <p:sp>
          <p:nvSpPr>
            <p:cNvPr id="47226" name="Freeform 110"/>
            <p:cNvSpPr/>
            <p:nvPr/>
          </p:nvSpPr>
          <p:spPr bwMode="auto">
            <a:xfrm>
              <a:off x="2719316" y="3458222"/>
              <a:ext cx="230182" cy="230230"/>
            </a:xfrm>
            <a:custGeom>
              <a:avLst/>
              <a:gdLst>
                <a:gd name="T0" fmla="*/ 508644675 w 100"/>
                <a:gd name="T1" fmla="*/ 286231145 h 100"/>
                <a:gd name="T2" fmla="*/ 460957870 w 100"/>
                <a:gd name="T3" fmla="*/ 296833237 h 100"/>
                <a:gd name="T4" fmla="*/ 429167434 w 100"/>
                <a:gd name="T5" fmla="*/ 227925398 h 100"/>
                <a:gd name="T6" fmla="*/ 386781720 w 100"/>
                <a:gd name="T7" fmla="*/ 180219439 h 100"/>
                <a:gd name="T8" fmla="*/ 339094915 w 100"/>
                <a:gd name="T9" fmla="*/ 174919545 h 100"/>
                <a:gd name="T10" fmla="*/ 307306781 w 100"/>
                <a:gd name="T11" fmla="*/ 127213587 h 100"/>
                <a:gd name="T12" fmla="*/ 296709202 w 100"/>
                <a:gd name="T13" fmla="*/ 53005853 h 100"/>
                <a:gd name="T14" fmla="*/ 291410412 w 100"/>
                <a:gd name="T15" fmla="*/ 21201881 h 100"/>
                <a:gd name="T16" fmla="*/ 280812833 w 100"/>
                <a:gd name="T17" fmla="*/ 26504078 h 100"/>
                <a:gd name="T18" fmla="*/ 227829540 w 100"/>
                <a:gd name="T19" fmla="*/ 0 h 100"/>
                <a:gd name="T20" fmla="*/ 158952180 w 100"/>
                <a:gd name="T21" fmla="*/ 5299895 h 100"/>
                <a:gd name="T22" fmla="*/ 84773729 w 100"/>
                <a:gd name="T23" fmla="*/ 21201881 h 100"/>
                <a:gd name="T24" fmla="*/ 37089226 w 100"/>
                <a:gd name="T25" fmla="*/ 74207734 h 100"/>
                <a:gd name="T26" fmla="*/ 21192857 w 100"/>
                <a:gd name="T27" fmla="*/ 169619650 h 100"/>
                <a:gd name="T28" fmla="*/ 0 w 100"/>
                <a:gd name="T29" fmla="*/ 164317453 h 100"/>
                <a:gd name="T30" fmla="*/ 84773729 w 100"/>
                <a:gd name="T31" fmla="*/ 249127278 h 100"/>
                <a:gd name="T32" fmla="*/ 148354601 w 100"/>
                <a:gd name="T33" fmla="*/ 291533342 h 100"/>
                <a:gd name="T34" fmla="*/ 217234263 w 100"/>
                <a:gd name="T35" fmla="*/ 328637209 h 100"/>
                <a:gd name="T36" fmla="*/ 328499638 w 100"/>
                <a:gd name="T37" fmla="*/ 381643062 h 100"/>
                <a:gd name="T38" fmla="*/ 280812833 w 100"/>
                <a:gd name="T39" fmla="*/ 461150690 h 100"/>
                <a:gd name="T40" fmla="*/ 259619976 w 100"/>
                <a:gd name="T41" fmla="*/ 503556754 h 100"/>
                <a:gd name="T42" fmla="*/ 317902058 w 100"/>
                <a:gd name="T43" fmla="*/ 514156543 h 100"/>
                <a:gd name="T44" fmla="*/ 376184141 w 100"/>
                <a:gd name="T45" fmla="*/ 519456438 h 100"/>
                <a:gd name="T46" fmla="*/ 423870946 w 100"/>
                <a:gd name="T47" fmla="*/ 508856648 h 100"/>
                <a:gd name="T48" fmla="*/ 471555449 w 100"/>
                <a:gd name="T49" fmla="*/ 487654768 h 100"/>
                <a:gd name="T50" fmla="*/ 503345885 w 100"/>
                <a:gd name="T51" fmla="*/ 397545048 h 100"/>
                <a:gd name="T52" fmla="*/ 508644675 w 100"/>
                <a:gd name="T53" fmla="*/ 286231145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262626"/>
            </a:solidFill>
            <a:ln w="3175" cap="flat" cmpd="sng">
              <a:solidFill>
                <a:srgbClr val="FFFFFF"/>
              </a:solidFill>
              <a:round/>
            </a:ln>
          </p:spPr>
          <p:txBody>
            <a:bodyPr/>
            <a:lstStyle/>
            <a:p>
              <a:endParaRPr lang="zh-CN" altLang="en-US"/>
            </a:p>
          </p:txBody>
        </p:sp>
        <p:sp>
          <p:nvSpPr>
            <p:cNvPr id="47227" name="Freeform 111"/>
            <p:cNvSpPr/>
            <p:nvPr/>
          </p:nvSpPr>
          <p:spPr bwMode="auto">
            <a:xfrm>
              <a:off x="2122431" y="2662735"/>
              <a:ext cx="85723" cy="68276"/>
            </a:xfrm>
            <a:custGeom>
              <a:avLst/>
              <a:gdLst>
                <a:gd name="T0" fmla="*/ 183201330 w 38"/>
                <a:gd name="T1" fmla="*/ 124310113 h 30"/>
                <a:gd name="T2" fmla="*/ 193379809 w 38"/>
                <a:gd name="T3" fmla="*/ 88053281 h 30"/>
                <a:gd name="T4" fmla="*/ 132313451 w 38"/>
                <a:gd name="T5" fmla="*/ 15539618 h 30"/>
                <a:gd name="T6" fmla="*/ 106867255 w 38"/>
                <a:gd name="T7" fmla="*/ 10359745 h 30"/>
                <a:gd name="T8" fmla="*/ 50890136 w 38"/>
                <a:gd name="T9" fmla="*/ 0 h 30"/>
                <a:gd name="T10" fmla="*/ 15267717 w 38"/>
                <a:gd name="T11" fmla="*/ 0 h 30"/>
                <a:gd name="T12" fmla="*/ 15267717 w 38"/>
                <a:gd name="T13" fmla="*/ 25897087 h 30"/>
                <a:gd name="T14" fmla="*/ 30533179 w 38"/>
                <a:gd name="T15" fmla="*/ 72513664 h 30"/>
                <a:gd name="T16" fmla="*/ 61066358 w 38"/>
                <a:gd name="T17" fmla="*/ 67333791 h 30"/>
                <a:gd name="T18" fmla="*/ 86512554 w 38"/>
                <a:gd name="T19" fmla="*/ 88053281 h 30"/>
                <a:gd name="T20" fmla="*/ 127224211 w 38"/>
                <a:gd name="T21" fmla="*/ 124310113 h 30"/>
                <a:gd name="T22" fmla="*/ 162846630 w 38"/>
                <a:gd name="T23" fmla="*/ 155387073 h 30"/>
                <a:gd name="T24" fmla="*/ 173025108 w 38"/>
                <a:gd name="T25" fmla="*/ 155387073 h 30"/>
                <a:gd name="T26" fmla="*/ 183201330 w 38"/>
                <a:gd name="T27" fmla="*/ 124310113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262626"/>
            </a:solidFill>
            <a:ln w="3175" cap="flat" cmpd="sng">
              <a:solidFill>
                <a:srgbClr val="FFFFFF"/>
              </a:solidFill>
              <a:round/>
            </a:ln>
          </p:spPr>
          <p:txBody>
            <a:bodyPr/>
            <a:lstStyle/>
            <a:p>
              <a:endParaRPr lang="zh-CN" altLang="en-US"/>
            </a:p>
          </p:txBody>
        </p:sp>
        <p:sp>
          <p:nvSpPr>
            <p:cNvPr id="47228" name="Freeform 112"/>
            <p:cNvSpPr/>
            <p:nvPr/>
          </p:nvSpPr>
          <p:spPr bwMode="auto">
            <a:xfrm>
              <a:off x="2200217" y="2697667"/>
              <a:ext cx="149221" cy="71451"/>
            </a:xfrm>
            <a:custGeom>
              <a:avLst/>
              <a:gdLst>
                <a:gd name="T0" fmla="*/ 301595989 w 66"/>
                <a:gd name="T1" fmla="*/ 47812243 h 31"/>
                <a:gd name="T2" fmla="*/ 219807055 w 66"/>
                <a:gd name="T3" fmla="*/ 10625455 h 31"/>
                <a:gd name="T4" fmla="*/ 138018120 w 66"/>
                <a:gd name="T5" fmla="*/ 42499516 h 31"/>
                <a:gd name="T6" fmla="*/ 46005286 w 66"/>
                <a:gd name="T7" fmla="*/ 37186788 h 31"/>
                <a:gd name="T8" fmla="*/ 20447799 w 66"/>
                <a:gd name="T9" fmla="*/ 10625455 h 31"/>
                <a:gd name="T10" fmla="*/ 10223899 w 66"/>
                <a:gd name="T11" fmla="*/ 47812243 h 31"/>
                <a:gd name="T12" fmla="*/ 0 w 66"/>
                <a:gd name="T13" fmla="*/ 79686304 h 31"/>
                <a:gd name="T14" fmla="*/ 76676985 w 66"/>
                <a:gd name="T15" fmla="*/ 116873092 h 31"/>
                <a:gd name="T16" fmla="*/ 117570322 w 66"/>
                <a:gd name="T17" fmla="*/ 143436730 h 31"/>
                <a:gd name="T18" fmla="*/ 163577869 w 66"/>
                <a:gd name="T19" fmla="*/ 132811275 h 31"/>
                <a:gd name="T20" fmla="*/ 148242020 w 66"/>
                <a:gd name="T21" fmla="*/ 100937214 h 31"/>
                <a:gd name="T22" fmla="*/ 178911457 w 66"/>
                <a:gd name="T23" fmla="*/ 69060849 h 31"/>
                <a:gd name="T24" fmla="*/ 240252593 w 66"/>
                <a:gd name="T25" fmla="*/ 47812243 h 31"/>
                <a:gd name="T26" fmla="*/ 255588442 w 66"/>
                <a:gd name="T27" fmla="*/ 90311759 h 31"/>
                <a:gd name="T28" fmla="*/ 291372090 w 66"/>
                <a:gd name="T29" fmla="*/ 154059880 h 31"/>
                <a:gd name="T30" fmla="*/ 332265427 w 66"/>
                <a:gd name="T31" fmla="*/ 111560365 h 31"/>
                <a:gd name="T32" fmla="*/ 337377376 w 66"/>
                <a:gd name="T33" fmla="*/ 95624487 h 31"/>
                <a:gd name="T34" fmla="*/ 301595989 w 66"/>
                <a:gd name="T35" fmla="*/ 47812243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262626"/>
            </a:solidFill>
            <a:ln w="3175" cap="flat" cmpd="sng">
              <a:solidFill>
                <a:srgbClr val="FFFFFF"/>
              </a:solidFill>
              <a:round/>
            </a:ln>
          </p:spPr>
          <p:txBody>
            <a:bodyPr/>
            <a:lstStyle/>
            <a:p>
              <a:endParaRPr lang="zh-CN" altLang="en-US"/>
            </a:p>
          </p:txBody>
        </p:sp>
        <p:sp>
          <p:nvSpPr>
            <p:cNvPr id="47229" name="Freeform 113"/>
            <p:cNvSpPr/>
            <p:nvPr/>
          </p:nvSpPr>
          <p:spPr bwMode="auto">
            <a:xfrm>
              <a:off x="2303402" y="2623041"/>
              <a:ext cx="306380" cy="438232"/>
            </a:xfrm>
            <a:custGeom>
              <a:avLst/>
              <a:gdLst>
                <a:gd name="T0" fmla="*/ 108161218 w 135"/>
                <a:gd name="T1" fmla="*/ 729345866 h 192"/>
                <a:gd name="T2" fmla="*/ 154515377 w 135"/>
                <a:gd name="T3" fmla="*/ 729345866 h 192"/>
                <a:gd name="T4" fmla="*/ 195720083 w 135"/>
                <a:gd name="T5" fmla="*/ 760604133 h 192"/>
                <a:gd name="T6" fmla="*/ 195720083 w 135"/>
                <a:gd name="T7" fmla="*/ 765812702 h 192"/>
                <a:gd name="T8" fmla="*/ 247225965 w 135"/>
                <a:gd name="T9" fmla="*/ 765812702 h 192"/>
                <a:gd name="T10" fmla="*/ 283278948 w 135"/>
                <a:gd name="T11" fmla="*/ 812701244 h 192"/>
                <a:gd name="T12" fmla="*/ 319334200 w 135"/>
                <a:gd name="T13" fmla="*/ 849168081 h 192"/>
                <a:gd name="T14" fmla="*/ 339936553 w 135"/>
                <a:gd name="T15" fmla="*/ 885634918 h 192"/>
                <a:gd name="T16" fmla="*/ 406893065 w 135"/>
                <a:gd name="T17" fmla="*/ 896054340 h 192"/>
                <a:gd name="T18" fmla="*/ 442946048 w 135"/>
                <a:gd name="T19" fmla="*/ 890843488 h 192"/>
                <a:gd name="T20" fmla="*/ 479001300 w 135"/>
                <a:gd name="T21" fmla="*/ 885634918 h 192"/>
                <a:gd name="T22" fmla="*/ 520206006 w 135"/>
                <a:gd name="T23" fmla="*/ 922101754 h 192"/>
                <a:gd name="T24" fmla="*/ 489302477 w 135"/>
                <a:gd name="T25" fmla="*/ 974198866 h 192"/>
                <a:gd name="T26" fmla="*/ 525355460 w 135"/>
                <a:gd name="T27" fmla="*/ 1000246280 h 192"/>
                <a:gd name="T28" fmla="*/ 530507183 w 135"/>
                <a:gd name="T29" fmla="*/ 1000246280 h 192"/>
                <a:gd name="T30" fmla="*/ 551109536 w 135"/>
                <a:gd name="T31" fmla="*/ 922101754 h 192"/>
                <a:gd name="T32" fmla="*/ 561408443 w 135"/>
                <a:gd name="T33" fmla="*/ 838748659 h 192"/>
                <a:gd name="T34" fmla="*/ 525355460 w 135"/>
                <a:gd name="T35" fmla="*/ 744976140 h 192"/>
                <a:gd name="T36" fmla="*/ 566560165 w 135"/>
                <a:gd name="T37" fmla="*/ 713717873 h 192"/>
                <a:gd name="T38" fmla="*/ 556258989 w 135"/>
                <a:gd name="T39" fmla="*/ 687670459 h 192"/>
                <a:gd name="T40" fmla="*/ 540808359 w 135"/>
                <a:gd name="T41" fmla="*/ 656412192 h 192"/>
                <a:gd name="T42" fmla="*/ 628367224 w 135"/>
                <a:gd name="T43" fmla="*/ 651201340 h 192"/>
                <a:gd name="T44" fmla="*/ 690174283 w 135"/>
                <a:gd name="T45" fmla="*/ 630362495 h 192"/>
                <a:gd name="T46" fmla="*/ 679873106 w 135"/>
                <a:gd name="T47" fmla="*/ 599106511 h 192"/>
                <a:gd name="T48" fmla="*/ 685022560 w 135"/>
                <a:gd name="T49" fmla="*/ 552220252 h 192"/>
                <a:gd name="T50" fmla="*/ 659270753 w 135"/>
                <a:gd name="T51" fmla="*/ 510542562 h 192"/>
                <a:gd name="T52" fmla="*/ 674721383 w 135"/>
                <a:gd name="T53" fmla="*/ 401139770 h 192"/>
                <a:gd name="T54" fmla="*/ 607764871 w 135"/>
                <a:gd name="T55" fmla="*/ 385511777 h 192"/>
                <a:gd name="T56" fmla="*/ 525355460 w 135"/>
                <a:gd name="T57" fmla="*/ 349044941 h 192"/>
                <a:gd name="T58" fmla="*/ 427495418 w 135"/>
                <a:gd name="T59" fmla="*/ 338625518 h 192"/>
                <a:gd name="T60" fmla="*/ 386290712 w 135"/>
                <a:gd name="T61" fmla="*/ 260480992 h 192"/>
                <a:gd name="T62" fmla="*/ 360538906 w 135"/>
                <a:gd name="T63" fmla="*/ 224014156 h 192"/>
                <a:gd name="T64" fmla="*/ 334784830 w 135"/>
                <a:gd name="T65" fmla="*/ 208383881 h 192"/>
                <a:gd name="T66" fmla="*/ 345086007 w 135"/>
                <a:gd name="T67" fmla="*/ 182336466 h 192"/>
                <a:gd name="T68" fmla="*/ 355387183 w 135"/>
                <a:gd name="T69" fmla="*/ 140658777 h 192"/>
                <a:gd name="T70" fmla="*/ 401743612 w 135"/>
                <a:gd name="T71" fmla="*/ 72933674 h 192"/>
                <a:gd name="T72" fmla="*/ 422343695 w 135"/>
                <a:gd name="T73" fmla="*/ 62516534 h 192"/>
                <a:gd name="T74" fmla="*/ 437796595 w 135"/>
                <a:gd name="T75" fmla="*/ 52097111 h 192"/>
                <a:gd name="T76" fmla="*/ 448097771 w 135"/>
                <a:gd name="T77" fmla="*/ 15627992 h 192"/>
                <a:gd name="T78" fmla="*/ 386290712 w 135"/>
                <a:gd name="T79" fmla="*/ 46886259 h 192"/>
                <a:gd name="T80" fmla="*/ 334784830 w 135"/>
                <a:gd name="T81" fmla="*/ 72933674 h 192"/>
                <a:gd name="T82" fmla="*/ 283278948 w 135"/>
                <a:gd name="T83" fmla="*/ 93772518 h 192"/>
                <a:gd name="T84" fmla="*/ 252377688 w 135"/>
                <a:gd name="T85" fmla="*/ 88563948 h 192"/>
                <a:gd name="T86" fmla="*/ 200871806 w 135"/>
                <a:gd name="T87" fmla="*/ 140658777 h 192"/>
                <a:gd name="T88" fmla="*/ 180269453 w 135"/>
                <a:gd name="T89" fmla="*/ 192755889 h 192"/>
                <a:gd name="T90" fmla="*/ 123614117 w 135"/>
                <a:gd name="T91" fmla="*/ 260480992 h 192"/>
                <a:gd name="T92" fmla="*/ 108161218 w 135"/>
                <a:gd name="T93" fmla="*/ 265689562 h 192"/>
                <a:gd name="T94" fmla="*/ 103011764 w 135"/>
                <a:gd name="T95" fmla="*/ 281319837 h 192"/>
                <a:gd name="T96" fmla="*/ 61807059 w 135"/>
                <a:gd name="T97" fmla="*/ 322995244 h 192"/>
                <a:gd name="T98" fmla="*/ 82409412 w 135"/>
                <a:gd name="T99" fmla="*/ 338625518 h 192"/>
                <a:gd name="T100" fmla="*/ 92710588 w 135"/>
                <a:gd name="T101" fmla="*/ 385511777 h 192"/>
                <a:gd name="T102" fmla="*/ 92710588 w 135"/>
                <a:gd name="T103" fmla="*/ 416770044 h 192"/>
                <a:gd name="T104" fmla="*/ 103011764 w 135"/>
                <a:gd name="T105" fmla="*/ 510542562 h 192"/>
                <a:gd name="T106" fmla="*/ 87558865 w 135"/>
                <a:gd name="T107" fmla="*/ 562639674 h 192"/>
                <a:gd name="T108" fmla="*/ 41204706 w 135"/>
                <a:gd name="T109" fmla="*/ 599106511 h 192"/>
                <a:gd name="T110" fmla="*/ 10301176 w 135"/>
                <a:gd name="T111" fmla="*/ 635573348 h 192"/>
                <a:gd name="T112" fmla="*/ 0 w 135"/>
                <a:gd name="T113" fmla="*/ 661620762 h 192"/>
                <a:gd name="T114" fmla="*/ 72108235 w 135"/>
                <a:gd name="T115" fmla="*/ 703298451 h 192"/>
                <a:gd name="T116" fmla="*/ 108161218 w 135"/>
                <a:gd name="T117" fmla="*/ 729345866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262626"/>
            </a:solidFill>
            <a:ln w="3175" cap="flat" cmpd="sng">
              <a:solidFill>
                <a:srgbClr val="FFFFFF"/>
              </a:solidFill>
              <a:round/>
            </a:ln>
          </p:spPr>
          <p:txBody>
            <a:bodyPr/>
            <a:lstStyle/>
            <a:p>
              <a:endParaRPr lang="zh-CN" altLang="en-US"/>
            </a:p>
          </p:txBody>
        </p:sp>
        <p:sp>
          <p:nvSpPr>
            <p:cNvPr id="47230" name="Freeform 114"/>
            <p:cNvSpPr/>
            <p:nvPr/>
          </p:nvSpPr>
          <p:spPr bwMode="auto">
            <a:xfrm>
              <a:off x="2543108" y="3205762"/>
              <a:ext cx="319079" cy="357255"/>
            </a:xfrm>
            <a:custGeom>
              <a:avLst/>
              <a:gdLst>
                <a:gd name="T0" fmla="*/ 721917385 w 139"/>
                <a:gd name="T1" fmla="*/ 486726943 h 157"/>
                <a:gd name="T2" fmla="*/ 685030476 w 139"/>
                <a:gd name="T3" fmla="*/ 429768663 h 157"/>
                <a:gd name="T4" fmla="*/ 637604777 w 139"/>
                <a:gd name="T5" fmla="*/ 398701131 h 157"/>
                <a:gd name="T6" fmla="*/ 574372042 w 139"/>
                <a:gd name="T7" fmla="*/ 367633599 h 157"/>
                <a:gd name="T8" fmla="*/ 563833253 w 139"/>
                <a:gd name="T9" fmla="*/ 321033439 h 157"/>
                <a:gd name="T10" fmla="*/ 558562710 w 139"/>
                <a:gd name="T11" fmla="*/ 274431003 h 157"/>
                <a:gd name="T12" fmla="*/ 532216885 w 139"/>
                <a:gd name="T13" fmla="*/ 238184412 h 157"/>
                <a:gd name="T14" fmla="*/ 468981855 w 139"/>
                <a:gd name="T15" fmla="*/ 222651783 h 157"/>
                <a:gd name="T16" fmla="*/ 421558452 w 139"/>
                <a:gd name="T17" fmla="*/ 201940095 h 157"/>
                <a:gd name="T18" fmla="*/ 395210331 w 139"/>
                <a:gd name="T19" fmla="*/ 181228407 h 157"/>
                <a:gd name="T20" fmla="*/ 353055175 w 139"/>
                <a:gd name="T21" fmla="*/ 170872563 h 157"/>
                <a:gd name="T22" fmla="*/ 284551898 w 139"/>
                <a:gd name="T23" fmla="*/ 129449188 h 157"/>
                <a:gd name="T24" fmla="*/ 263474319 w 139"/>
                <a:gd name="T25" fmla="*/ 15534904 h 157"/>
                <a:gd name="T26" fmla="*/ 205509831 w 139"/>
                <a:gd name="T27" fmla="*/ 10355844 h 157"/>
                <a:gd name="T28" fmla="*/ 137006554 w 139"/>
                <a:gd name="T29" fmla="*/ 41423376 h 157"/>
                <a:gd name="T30" fmla="*/ 84312609 w 139"/>
                <a:gd name="T31" fmla="*/ 67314124 h 157"/>
                <a:gd name="T32" fmla="*/ 36886910 w 139"/>
                <a:gd name="T33" fmla="*/ 82846752 h 157"/>
                <a:gd name="T34" fmla="*/ 15809331 w 139"/>
                <a:gd name="T35" fmla="*/ 77669968 h 157"/>
                <a:gd name="T36" fmla="*/ 57964488 w 139"/>
                <a:gd name="T37" fmla="*/ 160516719 h 157"/>
                <a:gd name="T38" fmla="*/ 42155157 w 139"/>
                <a:gd name="T39" fmla="*/ 191584251 h 157"/>
                <a:gd name="T40" fmla="*/ 47425699 w 139"/>
                <a:gd name="T41" fmla="*/ 274431003 h 157"/>
                <a:gd name="T42" fmla="*/ 31616367 w 139"/>
                <a:gd name="T43" fmla="*/ 321033439 h 157"/>
                <a:gd name="T44" fmla="*/ 15809331 w 139"/>
                <a:gd name="T45" fmla="*/ 372812659 h 157"/>
                <a:gd name="T46" fmla="*/ 42155157 w 139"/>
                <a:gd name="T47" fmla="*/ 398701131 h 157"/>
                <a:gd name="T48" fmla="*/ 10538789 w 139"/>
                <a:gd name="T49" fmla="*/ 445303567 h 157"/>
                <a:gd name="T50" fmla="*/ 5270542 w 139"/>
                <a:gd name="T51" fmla="*/ 466015255 h 157"/>
                <a:gd name="T52" fmla="*/ 26348121 w 139"/>
                <a:gd name="T53" fmla="*/ 497082787 h 157"/>
                <a:gd name="T54" fmla="*/ 42155157 w 139"/>
                <a:gd name="T55" fmla="*/ 559217850 h 157"/>
                <a:gd name="T56" fmla="*/ 68503277 w 139"/>
                <a:gd name="T57" fmla="*/ 590285382 h 157"/>
                <a:gd name="T58" fmla="*/ 52693946 w 139"/>
                <a:gd name="T59" fmla="*/ 631708758 h 157"/>
                <a:gd name="T60" fmla="*/ 73771524 w 139"/>
                <a:gd name="T61" fmla="*/ 683487978 h 157"/>
                <a:gd name="T62" fmla="*/ 94851398 w 139"/>
                <a:gd name="T63" fmla="*/ 735267198 h 157"/>
                <a:gd name="T64" fmla="*/ 110658434 w 139"/>
                <a:gd name="T65" fmla="*/ 797402262 h 157"/>
                <a:gd name="T66" fmla="*/ 189700500 w 139"/>
                <a:gd name="T67" fmla="*/ 750802102 h 157"/>
                <a:gd name="T68" fmla="*/ 242394446 w 139"/>
                <a:gd name="T69" fmla="*/ 750802102 h 157"/>
                <a:gd name="T70" fmla="*/ 310897723 w 139"/>
                <a:gd name="T71" fmla="*/ 776690574 h 157"/>
                <a:gd name="T72" fmla="*/ 347784632 w 139"/>
                <a:gd name="T73" fmla="*/ 745623042 h 157"/>
                <a:gd name="T74" fmla="*/ 426826699 w 139"/>
                <a:gd name="T75" fmla="*/ 745623042 h 157"/>
                <a:gd name="T76" fmla="*/ 442636030 w 139"/>
                <a:gd name="T77" fmla="*/ 652420446 h 157"/>
                <a:gd name="T78" fmla="*/ 490061729 w 139"/>
                <a:gd name="T79" fmla="*/ 600641226 h 157"/>
                <a:gd name="T80" fmla="*/ 563833253 w 139"/>
                <a:gd name="T81" fmla="*/ 585108598 h 157"/>
                <a:gd name="T82" fmla="*/ 632336530 w 139"/>
                <a:gd name="T83" fmla="*/ 579929538 h 157"/>
                <a:gd name="T84" fmla="*/ 685030476 w 139"/>
                <a:gd name="T85" fmla="*/ 605820286 h 157"/>
                <a:gd name="T86" fmla="*/ 716646843 w 139"/>
                <a:gd name="T87" fmla="*/ 559217850 h 157"/>
                <a:gd name="T88" fmla="*/ 721917385 w 139"/>
                <a:gd name="T89" fmla="*/ 486726943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262626"/>
            </a:solidFill>
            <a:ln w="3175" cap="flat" cmpd="sng">
              <a:solidFill>
                <a:srgbClr val="FFFFFF"/>
              </a:solidFill>
              <a:round/>
            </a:ln>
          </p:spPr>
          <p:txBody>
            <a:bodyPr/>
            <a:lstStyle/>
            <a:p>
              <a:endParaRPr lang="zh-CN" altLang="en-US"/>
            </a:p>
          </p:txBody>
        </p:sp>
        <p:sp>
          <p:nvSpPr>
            <p:cNvPr id="47231" name="Freeform 115"/>
            <p:cNvSpPr/>
            <p:nvPr/>
          </p:nvSpPr>
          <p:spPr bwMode="auto">
            <a:xfrm>
              <a:off x="2238316" y="2953303"/>
              <a:ext cx="333366" cy="482690"/>
            </a:xfrm>
            <a:custGeom>
              <a:avLst/>
              <a:gdLst>
                <a:gd name="T0" fmla="*/ 698620970 w 146"/>
                <a:gd name="T1" fmla="*/ 1041984269 h 212"/>
                <a:gd name="T2" fmla="*/ 703833809 w 146"/>
                <a:gd name="T3" fmla="*/ 1036799905 h 212"/>
                <a:gd name="T4" fmla="*/ 709048932 w 146"/>
                <a:gd name="T5" fmla="*/ 1016064727 h 212"/>
                <a:gd name="T6" fmla="*/ 740330536 w 146"/>
                <a:gd name="T7" fmla="*/ 969407729 h 212"/>
                <a:gd name="T8" fmla="*/ 714261772 w 146"/>
                <a:gd name="T9" fmla="*/ 943488187 h 212"/>
                <a:gd name="T10" fmla="*/ 729902574 w 146"/>
                <a:gd name="T11" fmla="*/ 891646826 h 212"/>
                <a:gd name="T12" fmla="*/ 745543376 w 146"/>
                <a:gd name="T13" fmla="*/ 844992105 h 212"/>
                <a:gd name="T14" fmla="*/ 740330536 w 146"/>
                <a:gd name="T15" fmla="*/ 762046838 h 212"/>
                <a:gd name="T16" fmla="*/ 755971338 w 146"/>
                <a:gd name="T17" fmla="*/ 730942931 h 212"/>
                <a:gd name="T18" fmla="*/ 714261772 w 146"/>
                <a:gd name="T19" fmla="*/ 647999941 h 212"/>
                <a:gd name="T20" fmla="*/ 656911403 w 146"/>
                <a:gd name="T21" fmla="*/ 647999941 h 212"/>
                <a:gd name="T22" fmla="*/ 641270601 w 146"/>
                <a:gd name="T23" fmla="*/ 575423401 h 212"/>
                <a:gd name="T24" fmla="*/ 615204120 w 146"/>
                <a:gd name="T25" fmla="*/ 580607765 h 212"/>
                <a:gd name="T26" fmla="*/ 552640911 w 146"/>
                <a:gd name="T27" fmla="*/ 585792129 h 212"/>
                <a:gd name="T28" fmla="*/ 521359307 w 146"/>
                <a:gd name="T29" fmla="*/ 554688223 h 212"/>
                <a:gd name="T30" fmla="*/ 495290543 w 146"/>
                <a:gd name="T31" fmla="*/ 533950767 h 212"/>
                <a:gd name="T32" fmla="*/ 469224062 w 146"/>
                <a:gd name="T33" fmla="*/ 482111683 h 212"/>
                <a:gd name="T34" fmla="*/ 453583260 w 146"/>
                <a:gd name="T35" fmla="*/ 430272598 h 212"/>
                <a:gd name="T36" fmla="*/ 464008939 w 146"/>
                <a:gd name="T37" fmla="*/ 393984328 h 212"/>
                <a:gd name="T38" fmla="*/ 490077703 w 146"/>
                <a:gd name="T39" fmla="*/ 362880422 h 212"/>
                <a:gd name="T40" fmla="*/ 505718505 w 146"/>
                <a:gd name="T41" fmla="*/ 305856974 h 212"/>
                <a:gd name="T42" fmla="*/ 557853751 w 146"/>
                <a:gd name="T43" fmla="*/ 274753068 h 212"/>
                <a:gd name="T44" fmla="*/ 630844922 w 146"/>
                <a:gd name="T45" fmla="*/ 248831249 h 212"/>
                <a:gd name="T46" fmla="*/ 677767328 w 146"/>
                <a:gd name="T47" fmla="*/ 243646885 h 212"/>
                <a:gd name="T48" fmla="*/ 641270601 w 146"/>
                <a:gd name="T49" fmla="*/ 217727343 h 212"/>
                <a:gd name="T50" fmla="*/ 672552205 w 146"/>
                <a:gd name="T51" fmla="*/ 165888258 h 212"/>
                <a:gd name="T52" fmla="*/ 630844922 w 146"/>
                <a:gd name="T53" fmla="*/ 129599988 h 212"/>
                <a:gd name="T54" fmla="*/ 594348195 w 146"/>
                <a:gd name="T55" fmla="*/ 134784352 h 212"/>
                <a:gd name="T56" fmla="*/ 557853751 w 146"/>
                <a:gd name="T57" fmla="*/ 139968716 h 212"/>
                <a:gd name="T58" fmla="*/ 490077703 w 146"/>
                <a:gd name="T59" fmla="*/ 129599988 h 212"/>
                <a:gd name="T60" fmla="*/ 469224062 w 146"/>
                <a:gd name="T61" fmla="*/ 93311718 h 212"/>
                <a:gd name="T62" fmla="*/ 432727335 w 146"/>
                <a:gd name="T63" fmla="*/ 57023448 h 212"/>
                <a:gd name="T64" fmla="*/ 396232891 w 146"/>
                <a:gd name="T65" fmla="*/ 10368728 h 212"/>
                <a:gd name="T66" fmla="*/ 344097645 w 146"/>
                <a:gd name="T67" fmla="*/ 10368728 h 212"/>
                <a:gd name="T68" fmla="*/ 359738447 w 146"/>
                <a:gd name="T69" fmla="*/ 51839085 h 212"/>
                <a:gd name="T70" fmla="*/ 328456843 w 146"/>
                <a:gd name="T71" fmla="*/ 108864810 h 212"/>
                <a:gd name="T72" fmla="*/ 208543266 w 146"/>
                <a:gd name="T73" fmla="*/ 171072622 h 212"/>
                <a:gd name="T74" fmla="*/ 156408021 w 146"/>
                <a:gd name="T75" fmla="*/ 264384340 h 212"/>
                <a:gd name="T76" fmla="*/ 114698454 w 146"/>
                <a:gd name="T77" fmla="*/ 269568704 h 212"/>
                <a:gd name="T78" fmla="*/ 72991171 w 146"/>
                <a:gd name="T79" fmla="*/ 254015613 h 212"/>
                <a:gd name="T80" fmla="*/ 72991171 w 146"/>
                <a:gd name="T81" fmla="*/ 228096070 h 212"/>
                <a:gd name="T82" fmla="*/ 57350369 w 146"/>
                <a:gd name="T83" fmla="*/ 196992164 h 212"/>
                <a:gd name="T84" fmla="*/ 10427962 w 146"/>
                <a:gd name="T85" fmla="*/ 248831249 h 212"/>
                <a:gd name="T86" fmla="*/ 31281604 w 146"/>
                <a:gd name="T87" fmla="*/ 326592152 h 212"/>
                <a:gd name="T88" fmla="*/ 15640802 w 146"/>
                <a:gd name="T89" fmla="*/ 342142967 h 212"/>
                <a:gd name="T90" fmla="*/ 78204010 w 146"/>
                <a:gd name="T91" fmla="*/ 393984328 h 212"/>
                <a:gd name="T92" fmla="*/ 135554379 w 146"/>
                <a:gd name="T93" fmla="*/ 476927319 h 212"/>
                <a:gd name="T94" fmla="*/ 177261662 w 146"/>
                <a:gd name="T95" fmla="*/ 565056950 h 212"/>
                <a:gd name="T96" fmla="*/ 271106475 w 146"/>
                <a:gd name="T97" fmla="*/ 736127295 h 212"/>
                <a:gd name="T98" fmla="*/ 307600918 w 146"/>
                <a:gd name="T99" fmla="*/ 813888199 h 212"/>
                <a:gd name="T100" fmla="*/ 328456843 w 146"/>
                <a:gd name="T101" fmla="*/ 865727283 h 212"/>
                <a:gd name="T102" fmla="*/ 422301655 w 146"/>
                <a:gd name="T103" fmla="*/ 927935096 h 212"/>
                <a:gd name="T104" fmla="*/ 589135355 w 146"/>
                <a:gd name="T105" fmla="*/ 1031615541 h 212"/>
                <a:gd name="T106" fmla="*/ 662126526 w 146"/>
                <a:gd name="T107" fmla="*/ 1088638990 h 212"/>
                <a:gd name="T108" fmla="*/ 662126526 w 146"/>
                <a:gd name="T109" fmla="*/ 1099007717 h 212"/>
                <a:gd name="T110" fmla="*/ 677767328 w 146"/>
                <a:gd name="T111" fmla="*/ 1088638990 h 212"/>
                <a:gd name="T112" fmla="*/ 698620970 w 146"/>
                <a:gd name="T113" fmla="*/ 1041984269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262626"/>
            </a:solidFill>
            <a:ln w="3175" cap="flat" cmpd="sng">
              <a:solidFill>
                <a:srgbClr val="FFFFFF"/>
              </a:solidFill>
              <a:round/>
            </a:ln>
          </p:spPr>
          <p:txBody>
            <a:bodyPr/>
            <a:lstStyle/>
            <a:p>
              <a:endParaRPr lang="zh-CN" altLang="en-US"/>
            </a:p>
          </p:txBody>
        </p:sp>
        <p:sp>
          <p:nvSpPr>
            <p:cNvPr id="47232" name="Freeform 116"/>
            <p:cNvSpPr/>
            <p:nvPr/>
          </p:nvSpPr>
          <p:spPr bwMode="auto">
            <a:xfrm>
              <a:off x="2446273" y="2635743"/>
              <a:ext cx="355591" cy="300093"/>
            </a:xfrm>
            <a:custGeom>
              <a:avLst/>
              <a:gdLst>
                <a:gd name="T0" fmla="*/ 77935974 w 156"/>
                <a:gd name="T1" fmla="*/ 41980949 h 131"/>
                <a:gd name="T2" fmla="*/ 31175757 w 156"/>
                <a:gd name="T3" fmla="*/ 110202855 h 131"/>
                <a:gd name="T4" fmla="*/ 20783838 w 156"/>
                <a:gd name="T5" fmla="*/ 152183804 h 131"/>
                <a:gd name="T6" fmla="*/ 10391919 w 156"/>
                <a:gd name="T7" fmla="*/ 178422469 h 131"/>
                <a:gd name="T8" fmla="*/ 36370577 w 156"/>
                <a:gd name="T9" fmla="*/ 194164753 h 131"/>
                <a:gd name="T10" fmla="*/ 62349235 w 156"/>
                <a:gd name="T11" fmla="*/ 230899801 h 131"/>
                <a:gd name="T12" fmla="*/ 103916911 w 156"/>
                <a:gd name="T13" fmla="*/ 309613508 h 131"/>
                <a:gd name="T14" fmla="*/ 202636723 w 156"/>
                <a:gd name="T15" fmla="*/ 320109890 h 131"/>
                <a:gd name="T16" fmla="*/ 285769795 w 156"/>
                <a:gd name="T17" fmla="*/ 356842648 h 131"/>
                <a:gd name="T18" fmla="*/ 353313850 w 156"/>
                <a:gd name="T19" fmla="*/ 372587222 h 131"/>
                <a:gd name="T20" fmla="*/ 337727111 w 156"/>
                <a:gd name="T21" fmla="*/ 482787786 h 131"/>
                <a:gd name="T22" fmla="*/ 363705769 w 156"/>
                <a:gd name="T23" fmla="*/ 524771026 h 131"/>
                <a:gd name="T24" fmla="*/ 358510949 w 156"/>
                <a:gd name="T25" fmla="*/ 572000166 h 131"/>
                <a:gd name="T26" fmla="*/ 368900589 w 156"/>
                <a:gd name="T27" fmla="*/ 603484732 h 131"/>
                <a:gd name="T28" fmla="*/ 363705769 w 156"/>
                <a:gd name="T29" fmla="*/ 603484732 h 131"/>
                <a:gd name="T30" fmla="*/ 405273445 w 156"/>
                <a:gd name="T31" fmla="*/ 666458446 h 131"/>
                <a:gd name="T32" fmla="*/ 441644022 w 156"/>
                <a:gd name="T33" fmla="*/ 682200730 h 131"/>
                <a:gd name="T34" fmla="*/ 472817500 w 156"/>
                <a:gd name="T35" fmla="*/ 676952538 h 131"/>
                <a:gd name="T36" fmla="*/ 514385176 w 156"/>
                <a:gd name="T37" fmla="*/ 650713873 h 131"/>
                <a:gd name="T38" fmla="*/ 550755753 w 156"/>
                <a:gd name="T39" fmla="*/ 634971589 h 131"/>
                <a:gd name="T40" fmla="*/ 587126330 w 156"/>
                <a:gd name="T41" fmla="*/ 603484732 h 131"/>
                <a:gd name="T42" fmla="*/ 592321149 w 156"/>
                <a:gd name="T43" fmla="*/ 577246066 h 131"/>
                <a:gd name="T44" fmla="*/ 561145392 w 156"/>
                <a:gd name="T45" fmla="*/ 572000166 h 131"/>
                <a:gd name="T46" fmla="*/ 545558653 w 156"/>
                <a:gd name="T47" fmla="*/ 530016926 h 131"/>
                <a:gd name="T48" fmla="*/ 524774815 w 156"/>
                <a:gd name="T49" fmla="*/ 488035977 h 131"/>
                <a:gd name="T50" fmla="*/ 561145392 w 156"/>
                <a:gd name="T51" fmla="*/ 482787786 h 131"/>
                <a:gd name="T52" fmla="*/ 613104987 w 156"/>
                <a:gd name="T53" fmla="*/ 498532360 h 131"/>
                <a:gd name="T54" fmla="*/ 639083645 w 156"/>
                <a:gd name="T55" fmla="*/ 498532360 h 131"/>
                <a:gd name="T56" fmla="*/ 675454222 w 156"/>
                <a:gd name="T57" fmla="*/ 477541885 h 131"/>
                <a:gd name="T58" fmla="*/ 748195376 w 156"/>
                <a:gd name="T59" fmla="*/ 451303219 h 131"/>
                <a:gd name="T60" fmla="*/ 763782115 w 156"/>
                <a:gd name="T61" fmla="*/ 430310454 h 131"/>
                <a:gd name="T62" fmla="*/ 727411538 w 156"/>
                <a:gd name="T63" fmla="*/ 377835413 h 131"/>
                <a:gd name="T64" fmla="*/ 732608637 w 156"/>
                <a:gd name="T65" fmla="*/ 346348556 h 131"/>
                <a:gd name="T66" fmla="*/ 758587295 w 156"/>
                <a:gd name="T67" fmla="*/ 320109890 h 131"/>
                <a:gd name="T68" fmla="*/ 768979214 w 156"/>
                <a:gd name="T69" fmla="*/ 288623033 h 131"/>
                <a:gd name="T70" fmla="*/ 789760773 w 156"/>
                <a:gd name="T71" fmla="*/ 246642084 h 131"/>
                <a:gd name="T72" fmla="*/ 810544611 w 156"/>
                <a:gd name="T73" fmla="*/ 220403418 h 131"/>
                <a:gd name="T74" fmla="*/ 727411538 w 156"/>
                <a:gd name="T75" fmla="*/ 209907036 h 131"/>
                <a:gd name="T76" fmla="*/ 742998277 w 156"/>
                <a:gd name="T77" fmla="*/ 162677895 h 131"/>
                <a:gd name="T78" fmla="*/ 654670384 w 156"/>
                <a:gd name="T79" fmla="*/ 131193329 h 131"/>
                <a:gd name="T80" fmla="*/ 665062303 w 156"/>
                <a:gd name="T81" fmla="*/ 99706472 h 131"/>
                <a:gd name="T82" fmla="*/ 613104987 w 156"/>
                <a:gd name="T83" fmla="*/ 83964189 h 131"/>
                <a:gd name="T84" fmla="*/ 498796158 w 156"/>
                <a:gd name="T85" fmla="*/ 125945138 h 131"/>
                <a:gd name="T86" fmla="*/ 389684427 w 156"/>
                <a:gd name="T87" fmla="*/ 89210089 h 131"/>
                <a:gd name="T88" fmla="*/ 311748453 w 156"/>
                <a:gd name="T89" fmla="*/ 78715997 h 131"/>
                <a:gd name="T90" fmla="*/ 270180777 w 156"/>
                <a:gd name="T91" fmla="*/ 31486857 h 131"/>
                <a:gd name="T92" fmla="*/ 218223461 w 156"/>
                <a:gd name="T93" fmla="*/ 0 h 131"/>
                <a:gd name="T94" fmla="*/ 202636723 w 156"/>
                <a:gd name="T95" fmla="*/ 36735048 h 131"/>
                <a:gd name="T96" fmla="*/ 124698470 w 156"/>
                <a:gd name="T97" fmla="*/ 83964189 h 131"/>
                <a:gd name="T98" fmla="*/ 140287488 w 156"/>
                <a:gd name="T99" fmla="*/ 167926087 h 131"/>
                <a:gd name="T100" fmla="*/ 77935974 w 156"/>
                <a:gd name="T101" fmla="*/ 146935612 h 131"/>
                <a:gd name="T102" fmla="*/ 103916911 w 156"/>
                <a:gd name="T103" fmla="*/ 73467806 h 131"/>
                <a:gd name="T104" fmla="*/ 98719812 w 156"/>
                <a:gd name="T105" fmla="*/ 31486857 h 131"/>
                <a:gd name="T106" fmla="*/ 77935974 w 156"/>
                <a:gd name="T107" fmla="*/ 41980949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262626"/>
            </a:solidFill>
            <a:ln w="3175" cap="flat" cmpd="sng">
              <a:solidFill>
                <a:srgbClr val="FFFFFF"/>
              </a:solidFill>
              <a:round/>
            </a:ln>
          </p:spPr>
          <p:txBody>
            <a:bodyPr/>
            <a:lstStyle/>
            <a:p>
              <a:endParaRPr lang="zh-CN" altLang="en-US"/>
            </a:p>
          </p:txBody>
        </p:sp>
        <p:sp>
          <p:nvSpPr>
            <p:cNvPr id="47233" name="Freeform 117"/>
            <p:cNvSpPr/>
            <p:nvPr/>
          </p:nvSpPr>
          <p:spPr bwMode="auto">
            <a:xfrm>
              <a:off x="2844725" y="2789759"/>
              <a:ext cx="109534" cy="115910"/>
            </a:xfrm>
            <a:custGeom>
              <a:avLst/>
              <a:gdLst>
                <a:gd name="T0" fmla="*/ 57281718 w 48"/>
                <a:gd name="T1" fmla="*/ 51652678 h 51"/>
                <a:gd name="T2" fmla="*/ 31244574 w 48"/>
                <a:gd name="T3" fmla="*/ 82646103 h 51"/>
                <a:gd name="T4" fmla="*/ 10414858 w 48"/>
                <a:gd name="T5" fmla="*/ 129135104 h 51"/>
                <a:gd name="T6" fmla="*/ 57281718 w 48"/>
                <a:gd name="T7" fmla="*/ 191119681 h 51"/>
                <a:gd name="T8" fmla="*/ 93731439 w 48"/>
                <a:gd name="T9" fmla="*/ 258267935 h 51"/>
                <a:gd name="T10" fmla="*/ 119768583 w 48"/>
                <a:gd name="T11" fmla="*/ 258267935 h 51"/>
                <a:gd name="T12" fmla="*/ 145805728 w 48"/>
                <a:gd name="T13" fmla="*/ 222110833 h 51"/>
                <a:gd name="T14" fmla="*/ 213500022 w 48"/>
                <a:gd name="T15" fmla="*/ 222110833 h 51"/>
                <a:gd name="T16" fmla="*/ 218707451 w 48"/>
                <a:gd name="T17" fmla="*/ 232442732 h 51"/>
                <a:gd name="T18" fmla="*/ 234329737 w 48"/>
                <a:gd name="T19" fmla="*/ 201449307 h 51"/>
                <a:gd name="T20" fmla="*/ 229122308 w 48"/>
                <a:gd name="T21" fmla="*/ 123969154 h 51"/>
                <a:gd name="T22" fmla="*/ 239537166 w 48"/>
                <a:gd name="T23" fmla="*/ 56818627 h 51"/>
                <a:gd name="T24" fmla="*/ 249952024 w 48"/>
                <a:gd name="T25" fmla="*/ 25827475 h 51"/>
                <a:gd name="T26" fmla="*/ 192670306 w 48"/>
                <a:gd name="T27" fmla="*/ 15495576 h 51"/>
                <a:gd name="T28" fmla="*/ 114561154 w 48"/>
                <a:gd name="T29" fmla="*/ 15495576 h 51"/>
                <a:gd name="T30" fmla="*/ 72901723 w 48"/>
                <a:gd name="T31" fmla="*/ 15495576 h 51"/>
                <a:gd name="T32" fmla="*/ 67694294 w 48"/>
                <a:gd name="T33" fmla="*/ 15495576 h 51"/>
                <a:gd name="T34" fmla="*/ 57281718 w 48"/>
                <a:gd name="T35" fmla="*/ 51652678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262626"/>
            </a:solidFill>
            <a:ln w="3175" cap="flat" cmpd="sng">
              <a:solidFill>
                <a:srgbClr val="FFFFFF"/>
              </a:solidFill>
              <a:round/>
            </a:ln>
          </p:spPr>
          <p:txBody>
            <a:bodyPr/>
            <a:lstStyle/>
            <a:p>
              <a:endParaRPr lang="zh-CN" altLang="en-US"/>
            </a:p>
          </p:txBody>
        </p:sp>
        <p:sp>
          <p:nvSpPr>
            <p:cNvPr id="47234" name="Freeform 118"/>
            <p:cNvSpPr/>
            <p:nvPr/>
          </p:nvSpPr>
          <p:spPr bwMode="auto">
            <a:xfrm>
              <a:off x="2759003" y="2731011"/>
              <a:ext cx="126997" cy="188947"/>
            </a:xfrm>
            <a:custGeom>
              <a:avLst/>
              <a:gdLst>
                <a:gd name="T0" fmla="*/ 77143874 w 56"/>
                <a:gd name="T1" fmla="*/ 25910780 h 83"/>
                <a:gd name="T2" fmla="*/ 56572628 w 56"/>
                <a:gd name="T3" fmla="*/ 67369850 h 83"/>
                <a:gd name="T4" fmla="*/ 46285871 w 56"/>
                <a:gd name="T5" fmla="*/ 98464152 h 83"/>
                <a:gd name="T6" fmla="*/ 20571246 w 56"/>
                <a:gd name="T7" fmla="*/ 124374932 h 83"/>
                <a:gd name="T8" fmla="*/ 15427868 w 56"/>
                <a:gd name="T9" fmla="*/ 155469234 h 83"/>
                <a:gd name="T10" fmla="*/ 51429249 w 56"/>
                <a:gd name="T11" fmla="*/ 207293071 h 83"/>
                <a:gd name="T12" fmla="*/ 72000496 w 56"/>
                <a:gd name="T13" fmla="*/ 191744781 h 83"/>
                <a:gd name="T14" fmla="*/ 97715120 w 56"/>
                <a:gd name="T15" fmla="*/ 243568618 h 83"/>
                <a:gd name="T16" fmla="*/ 102858499 w 56"/>
                <a:gd name="T17" fmla="*/ 290208933 h 83"/>
                <a:gd name="T18" fmla="*/ 113145256 w 56"/>
                <a:gd name="T19" fmla="*/ 393856607 h 83"/>
                <a:gd name="T20" fmla="*/ 180002373 w 56"/>
                <a:gd name="T21" fmla="*/ 414586142 h 83"/>
                <a:gd name="T22" fmla="*/ 216003755 w 56"/>
                <a:gd name="T23" fmla="*/ 399037852 h 83"/>
                <a:gd name="T24" fmla="*/ 246861758 w 56"/>
                <a:gd name="T25" fmla="*/ 388673085 h 83"/>
                <a:gd name="T26" fmla="*/ 288004250 w 56"/>
                <a:gd name="T27" fmla="*/ 388673085 h 83"/>
                <a:gd name="T28" fmla="*/ 252002868 w 56"/>
                <a:gd name="T29" fmla="*/ 321303235 h 83"/>
                <a:gd name="T30" fmla="*/ 205716998 w 56"/>
                <a:gd name="T31" fmla="*/ 259114631 h 83"/>
                <a:gd name="T32" fmla="*/ 226288244 w 56"/>
                <a:gd name="T33" fmla="*/ 212474316 h 83"/>
                <a:gd name="T34" fmla="*/ 252002868 w 56"/>
                <a:gd name="T35" fmla="*/ 181380014 h 83"/>
                <a:gd name="T36" fmla="*/ 262289625 w 56"/>
                <a:gd name="T37" fmla="*/ 145104467 h 83"/>
                <a:gd name="T38" fmla="*/ 205716998 w 56"/>
                <a:gd name="T39" fmla="*/ 98464152 h 83"/>
                <a:gd name="T40" fmla="*/ 180002373 w 56"/>
                <a:gd name="T41" fmla="*/ 62188604 h 83"/>
                <a:gd name="T42" fmla="*/ 118286366 w 56"/>
                <a:gd name="T43" fmla="*/ 15546013 h 83"/>
                <a:gd name="T44" fmla="*/ 97715120 w 56"/>
                <a:gd name="T45" fmla="*/ 0 h 83"/>
                <a:gd name="T46" fmla="*/ 77143874 w 56"/>
                <a:gd name="T47" fmla="*/ 2591078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262626"/>
            </a:solidFill>
            <a:ln w="3175" cap="flat" cmpd="sng">
              <a:solidFill>
                <a:srgbClr val="FFFFFF"/>
              </a:solidFill>
              <a:round/>
            </a:ln>
          </p:spPr>
          <p:txBody>
            <a:bodyPr/>
            <a:lstStyle/>
            <a:p>
              <a:endParaRPr lang="zh-CN" altLang="en-US"/>
            </a:p>
          </p:txBody>
        </p:sp>
        <p:sp>
          <p:nvSpPr>
            <p:cNvPr id="47235" name="Freeform 119"/>
            <p:cNvSpPr/>
            <p:nvPr/>
          </p:nvSpPr>
          <p:spPr bwMode="auto">
            <a:xfrm>
              <a:off x="2941560" y="2800874"/>
              <a:ext cx="79373" cy="101619"/>
            </a:xfrm>
            <a:custGeom>
              <a:avLst/>
              <a:gdLst>
                <a:gd name="T0" fmla="*/ 10286741 w 35"/>
                <a:gd name="T1" fmla="*/ 101344167 h 44"/>
                <a:gd name="T2" fmla="*/ 15427843 w 35"/>
                <a:gd name="T3" fmla="*/ 181352963 h 44"/>
                <a:gd name="T4" fmla="*/ 0 w 35"/>
                <a:gd name="T5" fmla="*/ 213356019 h 44"/>
                <a:gd name="T6" fmla="*/ 51429168 w 35"/>
                <a:gd name="T7" fmla="*/ 224023705 h 44"/>
                <a:gd name="T8" fmla="*/ 113145078 w 35"/>
                <a:gd name="T9" fmla="*/ 197353336 h 44"/>
                <a:gd name="T10" fmla="*/ 180002089 w 35"/>
                <a:gd name="T11" fmla="*/ 101344167 h 44"/>
                <a:gd name="T12" fmla="*/ 180002089 w 35"/>
                <a:gd name="T13" fmla="*/ 101344167 h 44"/>
                <a:gd name="T14" fmla="*/ 82287123 w 35"/>
                <a:gd name="T15" fmla="*/ 21335371 h 44"/>
                <a:gd name="T16" fmla="*/ 30857955 w 35"/>
                <a:gd name="T17" fmla="*/ 0 h 44"/>
                <a:gd name="T18" fmla="*/ 20571214 w 35"/>
                <a:gd name="T19" fmla="*/ 32003056 h 44"/>
                <a:gd name="T20" fmla="*/ 10286741 w 35"/>
                <a:gd name="T21" fmla="*/ 101344167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262626"/>
            </a:solidFill>
            <a:ln w="3175" cap="flat" cmpd="sng">
              <a:solidFill>
                <a:srgbClr val="FFFFFF"/>
              </a:solidFill>
              <a:round/>
            </a:ln>
          </p:spPr>
          <p:txBody>
            <a:bodyPr/>
            <a:lstStyle/>
            <a:p>
              <a:endParaRPr lang="zh-CN" altLang="en-US"/>
            </a:p>
          </p:txBody>
        </p:sp>
        <p:sp>
          <p:nvSpPr>
            <p:cNvPr id="47236" name="Freeform 120"/>
            <p:cNvSpPr/>
            <p:nvPr/>
          </p:nvSpPr>
          <p:spPr bwMode="auto">
            <a:xfrm>
              <a:off x="2157355" y="2330886"/>
              <a:ext cx="269868" cy="96855"/>
            </a:xfrm>
            <a:custGeom>
              <a:avLst/>
              <a:gdLst>
                <a:gd name="T0" fmla="*/ 493720104 w 119"/>
                <a:gd name="T1" fmla="*/ 136984504 h 43"/>
                <a:gd name="T2" fmla="*/ 216003254 w 119"/>
                <a:gd name="T3" fmla="*/ 25367000 h 43"/>
                <a:gd name="T4" fmla="*/ 10286733 w 119"/>
                <a:gd name="T5" fmla="*/ 96395502 h 43"/>
                <a:gd name="T6" fmla="*/ 108001627 w 119"/>
                <a:gd name="T7" fmla="*/ 50734000 h 43"/>
                <a:gd name="T8" fmla="*/ 164574124 w 119"/>
                <a:gd name="T9" fmla="*/ 76103253 h 43"/>
                <a:gd name="T10" fmla="*/ 262289018 w 119"/>
                <a:gd name="T11" fmla="*/ 96395502 h 43"/>
                <a:gd name="T12" fmla="*/ 385718477 w 119"/>
                <a:gd name="T13" fmla="*/ 162351504 h 43"/>
                <a:gd name="T14" fmla="*/ 416576409 w 119"/>
                <a:gd name="T15" fmla="*/ 208013006 h 43"/>
                <a:gd name="T16" fmla="*/ 601719464 w 119"/>
                <a:gd name="T17" fmla="*/ 202940507 h 43"/>
                <a:gd name="T18" fmla="*/ 493720104 w 119"/>
                <a:gd name="T19" fmla="*/ 136984504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262626"/>
            </a:solidFill>
            <a:ln w="3175" cap="flat" cmpd="sng">
              <a:solidFill>
                <a:srgbClr val="FFFFFF"/>
              </a:solidFill>
              <a:round/>
            </a:ln>
          </p:spPr>
          <p:txBody>
            <a:bodyPr/>
            <a:lstStyle/>
            <a:p>
              <a:endParaRPr lang="zh-CN" altLang="en-US"/>
            </a:p>
          </p:txBody>
        </p:sp>
        <p:sp>
          <p:nvSpPr>
            <p:cNvPr id="47237" name="Freeform 121"/>
            <p:cNvSpPr/>
            <p:nvPr/>
          </p:nvSpPr>
          <p:spPr bwMode="auto">
            <a:xfrm>
              <a:off x="2312926" y="2459497"/>
              <a:ext cx="61911" cy="31756"/>
            </a:xfrm>
            <a:custGeom>
              <a:avLst/>
              <a:gdLst>
                <a:gd name="T0" fmla="*/ 14666274 w 28"/>
                <a:gd name="T1" fmla="*/ 29835983 h 13"/>
                <a:gd name="T2" fmla="*/ 127114339 w 28"/>
                <a:gd name="T3" fmla="*/ 53704282 h 13"/>
                <a:gd name="T4" fmla="*/ 14666274 w 28"/>
                <a:gd name="T5" fmla="*/ 29835983 h 13"/>
                <a:gd name="T6" fmla="*/ 0 60000 65536"/>
                <a:gd name="T7" fmla="*/ 0 60000 65536"/>
                <a:gd name="T8" fmla="*/ 0 60000 65536"/>
              </a:gdLst>
              <a:ahLst/>
              <a:cxnLst>
                <a:cxn ang="T6">
                  <a:pos x="T0" y="T1"/>
                </a:cxn>
                <a:cxn ang="T7">
                  <a:pos x="T2" y="T3"/>
                </a:cxn>
                <a:cxn ang="T8">
                  <a:pos x="T4" y="T5"/>
                </a:cxn>
              </a:cxnLst>
              <a:rect l="0" t="0" r="r" b="b"/>
              <a:pathLst>
                <a:path w="28" h="13">
                  <a:moveTo>
                    <a:pt x="3" y="5"/>
                  </a:moveTo>
                  <a:cubicBezTo>
                    <a:pt x="5" y="8"/>
                    <a:pt x="24" y="13"/>
                    <a:pt x="26" y="9"/>
                  </a:cubicBezTo>
                  <a:cubicBezTo>
                    <a:pt x="28" y="4"/>
                    <a:pt x="0" y="0"/>
                    <a:pt x="3" y="5"/>
                  </a:cubicBezTo>
                  <a:close/>
                </a:path>
              </a:pathLst>
            </a:custGeom>
            <a:solidFill>
              <a:srgbClr val="262626"/>
            </a:solidFill>
            <a:ln w="3175" cap="flat" cmpd="sng">
              <a:solidFill>
                <a:srgbClr val="FFFFFF"/>
              </a:solidFill>
              <a:round/>
            </a:ln>
          </p:spPr>
          <p:txBody>
            <a:bodyPr/>
            <a:lstStyle/>
            <a:p>
              <a:endParaRPr lang="zh-CN" altLang="en-US"/>
            </a:p>
          </p:txBody>
        </p:sp>
        <p:sp>
          <p:nvSpPr>
            <p:cNvPr id="47238" name="Freeform 122"/>
            <p:cNvSpPr/>
            <p:nvPr/>
          </p:nvSpPr>
          <p:spPr bwMode="auto">
            <a:xfrm>
              <a:off x="2601844" y="2457910"/>
              <a:ext cx="57149" cy="33343"/>
            </a:xfrm>
            <a:custGeom>
              <a:avLst/>
              <a:gdLst>
                <a:gd name="T0" fmla="*/ 20902818 w 25"/>
                <a:gd name="T1" fmla="*/ 39706750 h 14"/>
                <a:gd name="T2" fmla="*/ 120188919 w 25"/>
                <a:gd name="T3" fmla="*/ 39706750 h 14"/>
                <a:gd name="T4" fmla="*/ 20902818 w 25"/>
                <a:gd name="T5" fmla="*/ 39706750 h 14"/>
                <a:gd name="T6" fmla="*/ 0 60000 65536"/>
                <a:gd name="T7" fmla="*/ 0 60000 65536"/>
                <a:gd name="T8" fmla="*/ 0 60000 65536"/>
              </a:gdLst>
              <a:ahLst/>
              <a:cxnLst>
                <a:cxn ang="T6">
                  <a:pos x="T0" y="T1"/>
                </a:cxn>
                <a:cxn ang="T7">
                  <a:pos x="T2" y="T3"/>
                </a:cxn>
                <a:cxn ang="T8">
                  <a:pos x="T4" y="T5"/>
                </a:cxn>
              </a:cxnLst>
              <a:rect l="0" t="0" r="r" b="b"/>
              <a:pathLst>
                <a:path w="25" h="14">
                  <a:moveTo>
                    <a:pt x="4" y="7"/>
                  </a:moveTo>
                  <a:cubicBezTo>
                    <a:pt x="9" y="14"/>
                    <a:pt x="22" y="9"/>
                    <a:pt x="23" y="7"/>
                  </a:cubicBezTo>
                  <a:cubicBezTo>
                    <a:pt x="25" y="2"/>
                    <a:pt x="0" y="0"/>
                    <a:pt x="4" y="7"/>
                  </a:cubicBezTo>
                  <a:close/>
                </a:path>
              </a:pathLst>
            </a:custGeom>
            <a:solidFill>
              <a:srgbClr val="262626"/>
            </a:solidFill>
            <a:ln w="3175" cap="flat" cmpd="sng">
              <a:solidFill>
                <a:srgbClr val="FFFFFF"/>
              </a:solidFill>
              <a:round/>
            </a:ln>
          </p:spPr>
          <p:txBody>
            <a:bodyPr/>
            <a:lstStyle/>
            <a:p>
              <a:endParaRPr lang="zh-CN" altLang="en-US"/>
            </a:p>
          </p:txBody>
        </p:sp>
        <p:sp>
          <p:nvSpPr>
            <p:cNvPr id="47239" name="Freeform 123"/>
            <p:cNvSpPr>
              <a:spLocks noEditPoints="1"/>
            </p:cNvSpPr>
            <p:nvPr/>
          </p:nvSpPr>
          <p:spPr bwMode="auto">
            <a:xfrm>
              <a:off x="2465322" y="0"/>
              <a:ext cx="1579522" cy="1176557"/>
            </a:xfrm>
            <a:custGeom>
              <a:avLst/>
              <a:gdLst>
                <a:gd name="T0" fmla="*/ 2147483646 w 691"/>
                <a:gd name="T1" fmla="*/ 306746195 h 516"/>
                <a:gd name="T2" fmla="*/ 2147483646 w 691"/>
                <a:gd name="T3" fmla="*/ 431522801 h 516"/>
                <a:gd name="T4" fmla="*/ 2147483646 w 691"/>
                <a:gd name="T5" fmla="*/ 270352733 h 516"/>
                <a:gd name="T6" fmla="*/ 2147483646 w 691"/>
                <a:gd name="T7" fmla="*/ 244356752 h 516"/>
                <a:gd name="T8" fmla="*/ 2147483646 w 691"/>
                <a:gd name="T9" fmla="*/ 197565810 h 516"/>
                <a:gd name="T10" fmla="*/ 2147483646 w 691"/>
                <a:gd name="T11" fmla="*/ 88385424 h 516"/>
                <a:gd name="T12" fmla="*/ 2147483646 w 691"/>
                <a:gd name="T13" fmla="*/ 5198740 h 516"/>
                <a:gd name="T14" fmla="*/ 2053467748 w 691"/>
                <a:gd name="T15" fmla="*/ 51989682 h 516"/>
                <a:gd name="T16" fmla="*/ 1760860726 w 691"/>
                <a:gd name="T17" fmla="*/ 57190703 h 516"/>
                <a:gd name="T18" fmla="*/ 1520505938 w 691"/>
                <a:gd name="T19" fmla="*/ 161172348 h 516"/>
                <a:gd name="T20" fmla="*/ 1463030538 w 691"/>
                <a:gd name="T21" fmla="*/ 192367069 h 516"/>
                <a:gd name="T22" fmla="*/ 1290602053 w 691"/>
                <a:gd name="T23" fmla="*/ 244356752 h 516"/>
                <a:gd name="T24" fmla="*/ 1128622186 w 691"/>
                <a:gd name="T25" fmla="*/ 301547455 h 516"/>
                <a:gd name="T26" fmla="*/ 846468354 w 691"/>
                <a:gd name="T27" fmla="*/ 244356752 h 516"/>
                <a:gd name="T28" fmla="*/ 694939391 w 691"/>
                <a:gd name="T29" fmla="*/ 363934618 h 516"/>
                <a:gd name="T30" fmla="*/ 459810055 w 691"/>
                <a:gd name="T31" fmla="*/ 514709485 h 516"/>
                <a:gd name="T32" fmla="*/ 0 w 691"/>
                <a:gd name="T33" fmla="*/ 738268996 h 516"/>
                <a:gd name="T34" fmla="*/ 292607022 w 691"/>
                <a:gd name="T35" fmla="*/ 821455680 h 516"/>
                <a:gd name="T36" fmla="*/ 83602659 w 691"/>
                <a:gd name="T37" fmla="*/ 894242604 h 516"/>
                <a:gd name="T38" fmla="*/ 261254310 w 691"/>
                <a:gd name="T39" fmla="*/ 1008621729 h 516"/>
                <a:gd name="T40" fmla="*/ 496385933 w 691"/>
                <a:gd name="T41" fmla="*/ 998224249 h 516"/>
                <a:gd name="T42" fmla="*/ 851691520 w 691"/>
                <a:gd name="T43" fmla="*/ 1097004874 h 516"/>
                <a:gd name="T44" fmla="*/ 1029345457 w 691"/>
                <a:gd name="T45" fmla="*/ 1330964145 h 516"/>
                <a:gd name="T46" fmla="*/ 1055472717 w 691"/>
                <a:gd name="T47" fmla="*/ 1544126176 h 516"/>
                <a:gd name="T48" fmla="*/ 1280151149 w 691"/>
                <a:gd name="T49" fmla="*/ 1622114120 h 516"/>
                <a:gd name="T50" fmla="*/ 1254026176 w 691"/>
                <a:gd name="T51" fmla="*/ 1705298524 h 516"/>
                <a:gd name="T52" fmla="*/ 1222675750 w 691"/>
                <a:gd name="T53" fmla="*/ 1850872371 h 516"/>
                <a:gd name="T54" fmla="*/ 1180874420 w 691"/>
                <a:gd name="T55" fmla="*/ 2027640939 h 516"/>
                <a:gd name="T56" fmla="*/ 1227901202 w 691"/>
                <a:gd name="T57" fmla="*/ 2147483646 h 516"/>
                <a:gd name="T58" fmla="*/ 1337626549 w 691"/>
                <a:gd name="T59" fmla="*/ 2147483646 h 516"/>
                <a:gd name="T60" fmla="*/ 1499606416 w 691"/>
                <a:gd name="T61" fmla="*/ 2147483646 h 516"/>
                <a:gd name="T62" fmla="*/ 1729510300 w 691"/>
                <a:gd name="T63" fmla="*/ 2147483646 h 516"/>
                <a:gd name="T64" fmla="*/ 1797436604 w 691"/>
                <a:gd name="T65" fmla="*/ 2147483646 h 516"/>
                <a:gd name="T66" fmla="*/ 1896713333 w 691"/>
                <a:gd name="T67" fmla="*/ 2147483646 h 516"/>
                <a:gd name="T68" fmla="*/ 1907164237 w 691"/>
                <a:gd name="T69" fmla="*/ 2147483646 h 516"/>
                <a:gd name="T70" fmla="*/ 2006440967 w 691"/>
                <a:gd name="T71" fmla="*/ 2147221085 h 516"/>
                <a:gd name="T72" fmla="*/ 2095269078 w 691"/>
                <a:gd name="T73" fmla="*/ 2126423844 h 516"/>
                <a:gd name="T74" fmla="*/ 2147483646 w 691"/>
                <a:gd name="T75" fmla="*/ 1918460554 h 516"/>
                <a:gd name="T76" fmla="*/ 2147483646 w 691"/>
                <a:gd name="T77" fmla="*/ 1866470872 h 516"/>
                <a:gd name="T78" fmla="*/ 2147483646 w 691"/>
                <a:gd name="T79" fmla="*/ 1689700023 h 516"/>
                <a:gd name="T80" fmla="*/ 2147483646 w 691"/>
                <a:gd name="T81" fmla="*/ 1642909081 h 516"/>
                <a:gd name="T82" fmla="*/ 2147483646 w 691"/>
                <a:gd name="T83" fmla="*/ 1658507581 h 516"/>
                <a:gd name="T84" fmla="*/ 2147483646 w 691"/>
                <a:gd name="T85" fmla="*/ 1455743031 h 516"/>
                <a:gd name="T86" fmla="*/ 2147483646 w 691"/>
                <a:gd name="T87" fmla="*/ 1356960127 h 516"/>
                <a:gd name="T88" fmla="*/ 2147483646 w 691"/>
                <a:gd name="T89" fmla="*/ 1320566665 h 516"/>
                <a:gd name="T90" fmla="*/ 2147483646 w 691"/>
                <a:gd name="T91" fmla="*/ 1195787779 h 516"/>
                <a:gd name="T92" fmla="*/ 2147483646 w 691"/>
                <a:gd name="T93" fmla="*/ 1003422989 h 516"/>
                <a:gd name="T94" fmla="*/ 2147483646 w 691"/>
                <a:gd name="T95" fmla="*/ 925437325 h 516"/>
                <a:gd name="T96" fmla="*/ 2147483646 w 691"/>
                <a:gd name="T97" fmla="*/ 842250641 h 516"/>
                <a:gd name="T98" fmla="*/ 2147483646 w 691"/>
                <a:gd name="T99" fmla="*/ 800658439 h 516"/>
                <a:gd name="T100" fmla="*/ 2147483646 w 691"/>
                <a:gd name="T101" fmla="*/ 551102947 h 516"/>
                <a:gd name="T102" fmla="*/ 2147483646 w 691"/>
                <a:gd name="T103" fmla="*/ 488713504 h 516"/>
                <a:gd name="T104" fmla="*/ 2147483646 w 691"/>
                <a:gd name="T105" fmla="*/ 421125321 h 516"/>
                <a:gd name="T106" fmla="*/ 2147483646 w 691"/>
                <a:gd name="T107" fmla="*/ 301547455 h 516"/>
                <a:gd name="T108" fmla="*/ 1191325324 w 691"/>
                <a:gd name="T109" fmla="*/ 1710497264 h 516"/>
                <a:gd name="T110" fmla="*/ 1128622186 w 691"/>
                <a:gd name="T111" fmla="*/ 1778085447 h 5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262626"/>
            </a:solidFill>
            <a:ln w="3175" cap="flat" cmpd="sng">
              <a:solidFill>
                <a:srgbClr val="FFFFFF"/>
              </a:solidFill>
              <a:round/>
            </a:ln>
          </p:spPr>
          <p:txBody>
            <a:bodyPr/>
            <a:lstStyle/>
            <a:p>
              <a:endParaRPr lang="zh-CN" altLang="en-US"/>
            </a:p>
          </p:txBody>
        </p:sp>
        <p:sp>
          <p:nvSpPr>
            <p:cNvPr id="47240" name="Freeform 124"/>
            <p:cNvSpPr>
              <a:spLocks noEditPoints="1"/>
            </p:cNvSpPr>
            <p:nvPr/>
          </p:nvSpPr>
          <p:spPr bwMode="auto">
            <a:xfrm>
              <a:off x="696894" y="20641"/>
              <a:ext cx="2293878" cy="1764043"/>
            </a:xfrm>
            <a:custGeom>
              <a:avLst/>
              <a:gdLst>
                <a:gd name="T0" fmla="*/ 1067977100 w 1005"/>
                <a:gd name="T1" fmla="*/ 2147483646 h 774"/>
                <a:gd name="T2" fmla="*/ 984623736 w 1005"/>
                <a:gd name="T3" fmla="*/ 1179130556 h 774"/>
                <a:gd name="T4" fmla="*/ 2016133882 w 1005"/>
                <a:gd name="T5" fmla="*/ 1303796432 h 774"/>
                <a:gd name="T6" fmla="*/ 1338880668 w 1005"/>
                <a:gd name="T7" fmla="*/ 1397297549 h 774"/>
                <a:gd name="T8" fmla="*/ 2010925296 w 1005"/>
                <a:gd name="T9" fmla="*/ 1734934011 h 774"/>
                <a:gd name="T10" fmla="*/ 1234686110 w 1005"/>
                <a:gd name="T11" fmla="*/ 1007715262 h 774"/>
                <a:gd name="T12" fmla="*/ 1083607425 w 1005"/>
                <a:gd name="T13" fmla="*/ 960965843 h 774"/>
                <a:gd name="T14" fmla="*/ 1922361063 w 1005"/>
                <a:gd name="T15" fmla="*/ 1106410505 h 774"/>
                <a:gd name="T16" fmla="*/ 1547265219 w 1005"/>
                <a:gd name="T17" fmla="*/ 747995256 h 774"/>
                <a:gd name="T18" fmla="*/ 2147483646 w 1005"/>
                <a:gd name="T19" fmla="*/ 618135254 h 774"/>
                <a:gd name="T20" fmla="*/ 2147483646 w 1005"/>
                <a:gd name="T21" fmla="*/ 836299967 h 774"/>
                <a:gd name="T22" fmla="*/ 2147483646 w 1005"/>
                <a:gd name="T23" fmla="*/ 960965843 h 774"/>
                <a:gd name="T24" fmla="*/ 2147483646 w 1005"/>
                <a:gd name="T25" fmla="*/ 763577636 h 774"/>
                <a:gd name="T26" fmla="*/ 2147483646 w 1005"/>
                <a:gd name="T27" fmla="*/ 1205103468 h 774"/>
                <a:gd name="T28" fmla="*/ 2147483646 w 1005"/>
                <a:gd name="T29" fmla="*/ 1142771670 h 774"/>
                <a:gd name="T30" fmla="*/ 2147483646 w 1005"/>
                <a:gd name="T31" fmla="*/ 784356422 h 774"/>
                <a:gd name="T32" fmla="*/ 2147483646 w 1005"/>
                <a:gd name="T33" fmla="*/ 431135300 h 774"/>
                <a:gd name="T34" fmla="*/ 2147483646 w 1005"/>
                <a:gd name="T35" fmla="*/ 342830589 h 774"/>
                <a:gd name="T36" fmla="*/ 2147483646 w 1005"/>
                <a:gd name="T37" fmla="*/ 623329380 h 774"/>
                <a:gd name="T38" fmla="*/ 2147483646 w 1005"/>
                <a:gd name="T39" fmla="*/ 934995210 h 774"/>
                <a:gd name="T40" fmla="*/ 2147483646 w 1005"/>
                <a:gd name="T41" fmla="*/ 451914086 h 774"/>
                <a:gd name="T42" fmla="*/ 2147483646 w 1005"/>
                <a:gd name="T43" fmla="*/ 46749419 h 774"/>
                <a:gd name="T44" fmla="*/ 2147483646 w 1005"/>
                <a:gd name="T45" fmla="*/ 238943499 h 774"/>
                <a:gd name="T46" fmla="*/ 2147483646 w 1005"/>
                <a:gd name="T47" fmla="*/ 2147483646 h 774"/>
                <a:gd name="T48" fmla="*/ 2147483646 w 1005"/>
                <a:gd name="T49" fmla="*/ 1766101050 h 774"/>
                <a:gd name="T50" fmla="*/ 2147483646 w 1005"/>
                <a:gd name="T51" fmla="*/ 1412879928 h 774"/>
                <a:gd name="T52" fmla="*/ 2147483646 w 1005"/>
                <a:gd name="T53" fmla="*/ 1298602306 h 774"/>
                <a:gd name="T54" fmla="*/ 2147483646 w 1005"/>
                <a:gd name="T55" fmla="*/ 1605074009 h 774"/>
                <a:gd name="T56" fmla="*/ 2147483646 w 1005"/>
                <a:gd name="T57" fmla="*/ 2124514019 h 774"/>
                <a:gd name="T58" fmla="*/ 2147483646 w 1005"/>
                <a:gd name="T59" fmla="*/ 2147483646 h 774"/>
                <a:gd name="T60" fmla="*/ 2147483646 w 1005"/>
                <a:gd name="T61" fmla="*/ 1251852887 h 774"/>
                <a:gd name="T62" fmla="*/ 2147483646 w 1005"/>
                <a:gd name="T63" fmla="*/ 2147483646 h 774"/>
                <a:gd name="T64" fmla="*/ 573060939 w 1005"/>
                <a:gd name="T65" fmla="*/ 2147483646 h 774"/>
                <a:gd name="T66" fmla="*/ 2147483646 w 1005"/>
                <a:gd name="T67" fmla="*/ 2147483646 h 774"/>
                <a:gd name="T68" fmla="*/ 2147483646 w 1005"/>
                <a:gd name="T69" fmla="*/ 2147483646 h 774"/>
                <a:gd name="T70" fmla="*/ 2147483646 w 1005"/>
                <a:gd name="T71" fmla="*/ 2147483646 h 774"/>
                <a:gd name="T72" fmla="*/ 2147483646 w 1005"/>
                <a:gd name="T73" fmla="*/ 2147483646 h 774"/>
                <a:gd name="T74" fmla="*/ 2147483646 w 1005"/>
                <a:gd name="T75" fmla="*/ 2147483646 h 774"/>
                <a:gd name="T76" fmla="*/ 2147483646 w 1005"/>
                <a:gd name="T77" fmla="*/ 2147483646 h 774"/>
                <a:gd name="T78" fmla="*/ 2147483646 w 1005"/>
                <a:gd name="T79" fmla="*/ 2147483646 h 774"/>
                <a:gd name="T80" fmla="*/ 2147483646 w 1005"/>
                <a:gd name="T81" fmla="*/ 2147483646 h 774"/>
                <a:gd name="T82" fmla="*/ 2147483646 w 1005"/>
                <a:gd name="T83" fmla="*/ 2147483646 h 774"/>
                <a:gd name="T84" fmla="*/ 2147483646 w 1005"/>
                <a:gd name="T85" fmla="*/ 2010238676 h 774"/>
                <a:gd name="T86" fmla="*/ 2147483646 w 1005"/>
                <a:gd name="T87" fmla="*/ 1760904644 h 774"/>
                <a:gd name="T88" fmla="*/ 2147483646 w 1005"/>
                <a:gd name="T89" fmla="*/ 1781683430 h 774"/>
                <a:gd name="T90" fmla="*/ 2147483646 w 1005"/>
                <a:gd name="T91" fmla="*/ 1407685802 h 774"/>
                <a:gd name="T92" fmla="*/ 2147483646 w 1005"/>
                <a:gd name="T93" fmla="*/ 1516769298 h 774"/>
                <a:gd name="T94" fmla="*/ 2147483646 w 1005"/>
                <a:gd name="T95" fmla="*/ 1890766926 h 774"/>
                <a:gd name="T96" fmla="*/ 2147483646 w 1005"/>
                <a:gd name="T97" fmla="*/ 1807656342 h 774"/>
                <a:gd name="T98" fmla="*/ 2078650617 w 1005"/>
                <a:gd name="T99" fmla="*/ 1807656342 h 774"/>
                <a:gd name="T100" fmla="*/ 1396186534 w 1005"/>
                <a:gd name="T101" fmla="*/ 1760904644 h 774"/>
                <a:gd name="T102" fmla="*/ 505335617 w 1005"/>
                <a:gd name="T103" fmla="*/ 1766101050 h 774"/>
                <a:gd name="T104" fmla="*/ 244853787 w 1005"/>
                <a:gd name="T105" fmla="*/ 1771295177 h 774"/>
                <a:gd name="T106" fmla="*/ 661625172 w 1005"/>
                <a:gd name="T107" fmla="*/ 2147483646 h 774"/>
                <a:gd name="T108" fmla="*/ 948156782 w 1005"/>
                <a:gd name="T109" fmla="*/ 2147483646 h 774"/>
                <a:gd name="T110" fmla="*/ 2147483646 w 1005"/>
                <a:gd name="T111" fmla="*/ 2147483646 h 774"/>
                <a:gd name="T112" fmla="*/ 2147483646 w 1005"/>
                <a:gd name="T113" fmla="*/ 2147483646 h 774"/>
                <a:gd name="T114" fmla="*/ 2147483646 w 1005"/>
                <a:gd name="T115" fmla="*/ 2147483646 h 774"/>
                <a:gd name="T116" fmla="*/ 1265944478 w 1005"/>
                <a:gd name="T117" fmla="*/ 2114125766 h 774"/>
                <a:gd name="T118" fmla="*/ 1255525022 w 1005"/>
                <a:gd name="T119" fmla="*/ 2036209309 h 774"/>
                <a:gd name="T120" fmla="*/ 2147483646 w 1005"/>
                <a:gd name="T121" fmla="*/ 2147483646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262626"/>
            </a:solidFill>
            <a:ln w="3175" cap="flat" cmpd="sng">
              <a:solidFill>
                <a:srgbClr val="FFFFFF"/>
              </a:solidFill>
              <a:round/>
            </a:ln>
          </p:spPr>
          <p:txBody>
            <a:bodyPr/>
            <a:lstStyle/>
            <a:p>
              <a:endParaRPr lang="zh-CN" altLang="en-US"/>
            </a:p>
          </p:txBody>
        </p:sp>
        <p:sp>
          <p:nvSpPr>
            <p:cNvPr id="47241" name="Freeform 125"/>
            <p:cNvSpPr>
              <a:spLocks noEditPoints="1"/>
            </p:cNvSpPr>
            <p:nvPr/>
          </p:nvSpPr>
          <p:spPr bwMode="auto">
            <a:xfrm>
              <a:off x="0" y="685928"/>
              <a:ext cx="2617718" cy="1606851"/>
            </a:xfrm>
            <a:custGeom>
              <a:avLst/>
              <a:gdLst>
                <a:gd name="T0" fmla="*/ 1823002094 w 1147"/>
                <a:gd name="T1" fmla="*/ 1194815657 h 705"/>
                <a:gd name="T2" fmla="*/ 1593822823 w 1147"/>
                <a:gd name="T3" fmla="*/ 181820319 h 705"/>
                <a:gd name="T4" fmla="*/ 963587245 w 1147"/>
                <a:gd name="T5" fmla="*/ 109092647 h 705"/>
                <a:gd name="T6" fmla="*/ 703157396 w 1147"/>
                <a:gd name="T7" fmla="*/ 51948011 h 705"/>
                <a:gd name="T8" fmla="*/ 484396506 w 1147"/>
                <a:gd name="T9" fmla="*/ 109092647 h 705"/>
                <a:gd name="T10" fmla="*/ 98962064 w 1147"/>
                <a:gd name="T11" fmla="*/ 306496002 h 705"/>
                <a:gd name="T12" fmla="*/ 369808012 w 1147"/>
                <a:gd name="T13" fmla="*/ 535069987 h 705"/>
                <a:gd name="T14" fmla="*/ 88545966 w 1147"/>
                <a:gd name="T15" fmla="*/ 550653023 h 705"/>
                <a:gd name="T16" fmla="*/ 307306856 w 1147"/>
                <a:gd name="T17" fmla="*/ 706499336 h 705"/>
                <a:gd name="T18" fmla="*/ 223968940 w 1147"/>
                <a:gd name="T19" fmla="*/ 820786328 h 705"/>
                <a:gd name="T20" fmla="*/ 234385038 w 1147"/>
                <a:gd name="T21" fmla="*/ 1137671021 h 705"/>
                <a:gd name="T22" fmla="*/ 500022936 w 1147"/>
                <a:gd name="T23" fmla="*/ 1225984008 h 705"/>
                <a:gd name="T24" fmla="*/ 531273514 w 1147"/>
                <a:gd name="T25" fmla="*/ 1397415636 h 705"/>
                <a:gd name="T26" fmla="*/ 437519498 w 1147"/>
                <a:gd name="T27" fmla="*/ 1490922968 h 705"/>
                <a:gd name="T28" fmla="*/ 765660834 w 1147"/>
                <a:gd name="T29" fmla="*/ 1298711680 h 705"/>
                <a:gd name="T30" fmla="*/ 901083807 w 1147"/>
                <a:gd name="T31" fmla="*/ 1106502670 h 705"/>
                <a:gd name="T32" fmla="*/ 994837823 w 1147"/>
                <a:gd name="T33" fmla="*/ 1044163689 h 705"/>
                <a:gd name="T34" fmla="*/ 1177137804 w 1147"/>
                <a:gd name="T35" fmla="*/ 1116893640 h 705"/>
                <a:gd name="T36" fmla="*/ 1291726298 w 1147"/>
                <a:gd name="T37" fmla="*/ 1049360313 h 705"/>
                <a:gd name="T38" fmla="*/ 1437567652 w 1147"/>
                <a:gd name="T39" fmla="*/ 1106502670 h 705"/>
                <a:gd name="T40" fmla="*/ 1770914755 w 1147"/>
                <a:gd name="T41" fmla="*/ 1205204347 h 705"/>
                <a:gd name="T42" fmla="*/ 1953214736 w 1147"/>
                <a:gd name="T43" fmla="*/ 1288322989 h 705"/>
                <a:gd name="T44" fmla="*/ 1958425068 w 1147"/>
                <a:gd name="T45" fmla="*/ 1355856315 h 705"/>
                <a:gd name="T46" fmla="*/ 2026136554 w 1147"/>
                <a:gd name="T47" fmla="*/ 1366245006 h 705"/>
                <a:gd name="T48" fmla="*/ 2088637710 w 1147"/>
                <a:gd name="T49" fmla="*/ 1423389642 h 705"/>
                <a:gd name="T50" fmla="*/ 2062595181 w 1147"/>
                <a:gd name="T51" fmla="*/ 1558454015 h 705"/>
                <a:gd name="T52" fmla="*/ 2147483646 w 1147"/>
                <a:gd name="T53" fmla="*/ 1553259670 h 705"/>
                <a:gd name="T54" fmla="*/ 78127585 w 1147"/>
                <a:gd name="T55" fmla="*/ 1625987342 h 705"/>
                <a:gd name="T56" fmla="*/ 927126336 w 1147"/>
                <a:gd name="T57" fmla="*/ 1246763668 h 705"/>
                <a:gd name="T58" fmla="*/ 921918287 w 1147"/>
                <a:gd name="T59" fmla="*/ 1329882310 h 705"/>
                <a:gd name="T60" fmla="*/ 130214924 w 1147"/>
                <a:gd name="T61" fmla="*/ 1137671021 h 705"/>
                <a:gd name="T62" fmla="*/ 2147483646 w 1147"/>
                <a:gd name="T63" fmla="*/ 2147483646 h 705"/>
                <a:gd name="T64" fmla="*/ 2147483646 w 1147"/>
                <a:gd name="T65" fmla="*/ 2147483646 h 705"/>
                <a:gd name="T66" fmla="*/ 2147483646 w 1147"/>
                <a:gd name="T67" fmla="*/ 2147483646 h 705"/>
                <a:gd name="T68" fmla="*/ 2147483646 w 1147"/>
                <a:gd name="T69" fmla="*/ 2147483646 h 705"/>
                <a:gd name="T70" fmla="*/ 2147483646 w 1147"/>
                <a:gd name="T71" fmla="*/ 2147483646 h 705"/>
                <a:gd name="T72" fmla="*/ 2147483646 w 1147"/>
                <a:gd name="T73" fmla="*/ 2129888978 h 705"/>
                <a:gd name="T74" fmla="*/ 2147483646 w 1147"/>
                <a:gd name="T75" fmla="*/ 2062355651 h 705"/>
                <a:gd name="T76" fmla="*/ 2147483646 w 1147"/>
                <a:gd name="T77" fmla="*/ 2015601985 h 705"/>
                <a:gd name="T78" fmla="*/ 2147483646 w 1147"/>
                <a:gd name="T79" fmla="*/ 2051964682 h 705"/>
                <a:gd name="T80" fmla="*/ 2147483646 w 1147"/>
                <a:gd name="T81" fmla="*/ 2147483646 h 705"/>
                <a:gd name="T82" fmla="*/ 2147483646 w 1147"/>
                <a:gd name="T83" fmla="*/ 2147483646 h 705"/>
                <a:gd name="T84" fmla="*/ 2147483646 w 1147"/>
                <a:gd name="T85" fmla="*/ 2147483646 h 705"/>
                <a:gd name="T86" fmla="*/ 2147483646 w 1147"/>
                <a:gd name="T87" fmla="*/ 2147483646 h 705"/>
                <a:gd name="T88" fmla="*/ 2147483646 w 1147"/>
                <a:gd name="T89" fmla="*/ 2147483646 h 705"/>
                <a:gd name="T90" fmla="*/ 2147483646 w 1147"/>
                <a:gd name="T91" fmla="*/ 2147483646 h 705"/>
                <a:gd name="T92" fmla="*/ 2147483646 w 1147"/>
                <a:gd name="T93" fmla="*/ 2147483646 h 705"/>
                <a:gd name="T94" fmla="*/ 2147483646 w 1147"/>
                <a:gd name="T95" fmla="*/ 2147483646 h 705"/>
                <a:gd name="T96" fmla="*/ 2147483646 w 1147"/>
                <a:gd name="T97" fmla="*/ 2147483646 h 705"/>
                <a:gd name="T98" fmla="*/ 2147483646 w 1147"/>
                <a:gd name="T99" fmla="*/ 2147483646 h 705"/>
                <a:gd name="T100" fmla="*/ 2147483646 w 1147"/>
                <a:gd name="T101" fmla="*/ 2147483646 h 705"/>
                <a:gd name="T102" fmla="*/ 2147483646 w 1147"/>
                <a:gd name="T103" fmla="*/ 2147483646 h 705"/>
                <a:gd name="T104" fmla="*/ 2147483646 w 1147"/>
                <a:gd name="T105" fmla="*/ 2147483646 h 705"/>
                <a:gd name="T106" fmla="*/ 2147483646 w 1147"/>
                <a:gd name="T107" fmla="*/ 2147483646 h 705"/>
                <a:gd name="T108" fmla="*/ 2147483646 w 1147"/>
                <a:gd name="T109" fmla="*/ 2147483646 h 705"/>
                <a:gd name="T110" fmla="*/ 2147483646 w 1147"/>
                <a:gd name="T111" fmla="*/ 2147483646 h 705"/>
                <a:gd name="T112" fmla="*/ 2147483646 w 1147"/>
                <a:gd name="T113" fmla="*/ 2147483646 h 705"/>
                <a:gd name="T114" fmla="*/ 2147483646 w 1147"/>
                <a:gd name="T115" fmla="*/ 2145472014 h 7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262626"/>
            </a:solidFill>
            <a:ln w="3175" cap="flat" cmpd="sng">
              <a:solidFill>
                <a:srgbClr val="FFFFFF"/>
              </a:solidFill>
              <a:round/>
            </a:ln>
          </p:spPr>
          <p:txBody>
            <a:bodyPr/>
            <a:lstStyle/>
            <a:p>
              <a:endParaRPr lang="zh-CN" altLang="en-US"/>
            </a:p>
          </p:txBody>
        </p:sp>
        <p:sp>
          <p:nvSpPr>
            <p:cNvPr id="47242" name="Freeform 126"/>
            <p:cNvSpPr>
              <a:spLocks noEditPoints="1"/>
            </p:cNvSpPr>
            <p:nvPr/>
          </p:nvSpPr>
          <p:spPr bwMode="auto">
            <a:xfrm>
              <a:off x="4113104" y="1738637"/>
              <a:ext cx="330191" cy="234994"/>
            </a:xfrm>
            <a:custGeom>
              <a:avLst/>
              <a:gdLst>
                <a:gd name="T0" fmla="*/ 741533839 w 145"/>
                <a:gd name="T1" fmla="*/ 93694161 h 103"/>
                <a:gd name="T2" fmla="*/ 684492775 w 145"/>
                <a:gd name="T3" fmla="*/ 93694161 h 103"/>
                <a:gd name="T4" fmla="*/ 611894021 w 145"/>
                <a:gd name="T5" fmla="*/ 78077327 h 103"/>
                <a:gd name="T6" fmla="*/ 585966057 w 145"/>
                <a:gd name="T7" fmla="*/ 67666865 h 103"/>
                <a:gd name="T8" fmla="*/ 539297545 w 145"/>
                <a:gd name="T9" fmla="*/ 72873236 h 103"/>
                <a:gd name="T10" fmla="*/ 482256480 w 145"/>
                <a:gd name="T11" fmla="*/ 46845940 h 103"/>
                <a:gd name="T12" fmla="*/ 451143379 w 145"/>
                <a:gd name="T13" fmla="*/ 31231387 h 103"/>
                <a:gd name="T14" fmla="*/ 347431525 w 145"/>
                <a:gd name="T15" fmla="*/ 20820925 h 103"/>
                <a:gd name="T16" fmla="*/ 155565505 w 145"/>
                <a:gd name="T17" fmla="*/ 15614553 h 103"/>
                <a:gd name="T18" fmla="*/ 82969028 w 145"/>
                <a:gd name="T19" fmla="*/ 0 h 103"/>
                <a:gd name="T20" fmla="*/ 36298238 w 145"/>
                <a:gd name="T21" fmla="*/ 31231387 h 103"/>
                <a:gd name="T22" fmla="*/ 25927964 w 145"/>
                <a:gd name="T23" fmla="*/ 72873236 h 103"/>
                <a:gd name="T24" fmla="*/ 36298238 w 145"/>
                <a:gd name="T25" fmla="*/ 130129639 h 103"/>
                <a:gd name="T26" fmla="*/ 51855927 w 145"/>
                <a:gd name="T27" fmla="*/ 119719176 h 103"/>
                <a:gd name="T28" fmla="*/ 72598754 w 145"/>
                <a:gd name="T29" fmla="*/ 124925548 h 103"/>
                <a:gd name="T30" fmla="*/ 108896992 w 145"/>
                <a:gd name="T31" fmla="*/ 130129639 h 103"/>
                <a:gd name="T32" fmla="*/ 129637541 w 145"/>
                <a:gd name="T33" fmla="*/ 130129639 h 103"/>
                <a:gd name="T34" fmla="*/ 165938056 w 145"/>
                <a:gd name="T35" fmla="*/ 140540101 h 103"/>
                <a:gd name="T36" fmla="*/ 181493468 w 145"/>
                <a:gd name="T37" fmla="*/ 161361026 h 103"/>
                <a:gd name="T38" fmla="*/ 140010093 w 145"/>
                <a:gd name="T39" fmla="*/ 197798785 h 103"/>
                <a:gd name="T40" fmla="*/ 145195230 w 145"/>
                <a:gd name="T41" fmla="*/ 249851096 h 103"/>
                <a:gd name="T42" fmla="*/ 134824955 w 145"/>
                <a:gd name="T43" fmla="*/ 291492946 h 103"/>
                <a:gd name="T44" fmla="*/ 119267266 w 145"/>
                <a:gd name="T45" fmla="*/ 312313870 h 103"/>
                <a:gd name="T46" fmla="*/ 140010093 w 145"/>
                <a:gd name="T47" fmla="*/ 343545258 h 103"/>
                <a:gd name="T48" fmla="*/ 124452404 w 145"/>
                <a:gd name="T49" fmla="*/ 379980735 h 103"/>
                <a:gd name="T50" fmla="*/ 134824955 w 145"/>
                <a:gd name="T51" fmla="*/ 406008032 h 103"/>
                <a:gd name="T52" fmla="*/ 114082129 w 145"/>
                <a:gd name="T53" fmla="*/ 442443509 h 103"/>
                <a:gd name="T54" fmla="*/ 119267266 w 145"/>
                <a:gd name="T55" fmla="*/ 463264434 h 103"/>
                <a:gd name="T56" fmla="*/ 150380367 w 145"/>
                <a:gd name="T57" fmla="*/ 463264434 h 103"/>
                <a:gd name="T58" fmla="*/ 222979121 w 145"/>
                <a:gd name="T59" fmla="*/ 530933580 h 103"/>
                <a:gd name="T60" fmla="*/ 238534533 w 145"/>
                <a:gd name="T61" fmla="*/ 515316746 h 103"/>
                <a:gd name="T62" fmla="*/ 269647634 w 145"/>
                <a:gd name="T63" fmla="*/ 510112655 h 103"/>
                <a:gd name="T64" fmla="*/ 326688698 w 145"/>
                <a:gd name="T65" fmla="*/ 489291730 h 103"/>
                <a:gd name="T66" fmla="*/ 399287452 w 145"/>
                <a:gd name="T67" fmla="*/ 489291730 h 103"/>
                <a:gd name="T68" fmla="*/ 440770827 w 145"/>
                <a:gd name="T69" fmla="*/ 468470806 h 103"/>
                <a:gd name="T70" fmla="*/ 487441617 w 145"/>
                <a:gd name="T71" fmla="*/ 437239419 h 103"/>
                <a:gd name="T72" fmla="*/ 508184444 w 145"/>
                <a:gd name="T73" fmla="*/ 395597569 h 103"/>
                <a:gd name="T74" fmla="*/ 549667819 w 145"/>
                <a:gd name="T75" fmla="*/ 348749348 h 103"/>
                <a:gd name="T76" fmla="*/ 554852956 w 145"/>
                <a:gd name="T77" fmla="*/ 265465649 h 103"/>
                <a:gd name="T78" fmla="*/ 601523746 w 145"/>
                <a:gd name="T79" fmla="*/ 208209247 h 103"/>
                <a:gd name="T80" fmla="*/ 653379674 w 145"/>
                <a:gd name="T81" fmla="*/ 176977860 h 103"/>
                <a:gd name="T82" fmla="*/ 720791013 w 145"/>
                <a:gd name="T83" fmla="*/ 145746473 h 103"/>
                <a:gd name="T84" fmla="*/ 741533839 w 145"/>
                <a:gd name="T85" fmla="*/ 93694161 h 103"/>
                <a:gd name="T86" fmla="*/ 746718976 w 145"/>
                <a:gd name="T87" fmla="*/ 286286574 h 103"/>
                <a:gd name="T88" fmla="*/ 694863049 w 145"/>
                <a:gd name="T89" fmla="*/ 301903408 h 103"/>
                <a:gd name="T90" fmla="*/ 746718976 w 145"/>
                <a:gd name="T91" fmla="*/ 286286574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262626"/>
            </a:solidFill>
            <a:ln w="3175" cap="flat" cmpd="sng">
              <a:solidFill>
                <a:srgbClr val="FFFFFF"/>
              </a:solidFill>
              <a:round/>
            </a:ln>
          </p:spPr>
          <p:txBody>
            <a:bodyPr/>
            <a:lstStyle/>
            <a:p>
              <a:endParaRPr lang="zh-CN" altLang="en-US"/>
            </a:p>
          </p:txBody>
        </p:sp>
        <p:sp>
          <p:nvSpPr>
            <p:cNvPr id="47243" name="Freeform 127"/>
            <p:cNvSpPr>
              <a:spLocks noEditPoints="1"/>
            </p:cNvSpPr>
            <p:nvPr/>
          </p:nvSpPr>
          <p:spPr bwMode="auto">
            <a:xfrm>
              <a:off x="4865560" y="1798974"/>
              <a:ext cx="163509" cy="203238"/>
            </a:xfrm>
            <a:custGeom>
              <a:avLst/>
              <a:gdLst>
                <a:gd name="T0" fmla="*/ 371248336 w 71"/>
                <a:gd name="T1" fmla="*/ 0 h 89"/>
                <a:gd name="T2" fmla="*/ 344729940 w 71"/>
                <a:gd name="T3" fmla="*/ 10429078 h 89"/>
                <a:gd name="T4" fmla="*/ 323517526 w 71"/>
                <a:gd name="T5" fmla="*/ 26073837 h 89"/>
                <a:gd name="T6" fmla="*/ 259873375 w 71"/>
                <a:gd name="T7" fmla="*/ 15644759 h 89"/>
                <a:gd name="T8" fmla="*/ 180320489 w 71"/>
                <a:gd name="T9" fmla="*/ 15644759 h 89"/>
                <a:gd name="T10" fmla="*/ 175016809 w 71"/>
                <a:gd name="T11" fmla="*/ 15644759 h 89"/>
                <a:gd name="T12" fmla="*/ 121982320 w 71"/>
                <a:gd name="T13" fmla="*/ 41718596 h 89"/>
                <a:gd name="T14" fmla="*/ 95463924 w 71"/>
                <a:gd name="T15" fmla="*/ 57361071 h 89"/>
                <a:gd name="T16" fmla="*/ 53034490 w 71"/>
                <a:gd name="T17" fmla="*/ 62576752 h 89"/>
                <a:gd name="T18" fmla="*/ 31822076 w 71"/>
                <a:gd name="T19" fmla="*/ 99079667 h 89"/>
                <a:gd name="T20" fmla="*/ 15911038 w 71"/>
                <a:gd name="T21" fmla="*/ 119937823 h 89"/>
                <a:gd name="T22" fmla="*/ 0 w 71"/>
                <a:gd name="T23" fmla="*/ 151227341 h 89"/>
                <a:gd name="T24" fmla="*/ 0 w 71"/>
                <a:gd name="T25" fmla="*/ 151227341 h 89"/>
                <a:gd name="T26" fmla="*/ 31822076 w 71"/>
                <a:gd name="T27" fmla="*/ 203372731 h 89"/>
                <a:gd name="T28" fmla="*/ 74249207 w 71"/>
                <a:gd name="T29" fmla="*/ 219017490 h 89"/>
                <a:gd name="T30" fmla="*/ 132589678 w 71"/>
                <a:gd name="T31" fmla="*/ 234662249 h 89"/>
                <a:gd name="T32" fmla="*/ 68945527 w 71"/>
                <a:gd name="T33" fmla="*/ 239875646 h 89"/>
                <a:gd name="T34" fmla="*/ 79552886 w 71"/>
                <a:gd name="T35" fmla="*/ 292023320 h 89"/>
                <a:gd name="T36" fmla="*/ 111374961 w 71"/>
                <a:gd name="T37" fmla="*/ 333741915 h 89"/>
                <a:gd name="T38" fmla="*/ 164409451 w 71"/>
                <a:gd name="T39" fmla="*/ 359815752 h 89"/>
                <a:gd name="T40" fmla="*/ 153802092 w 71"/>
                <a:gd name="T41" fmla="*/ 297239000 h 89"/>
                <a:gd name="T42" fmla="*/ 196231526 w 71"/>
                <a:gd name="T43" fmla="*/ 297239000 h 89"/>
                <a:gd name="T44" fmla="*/ 169713130 w 71"/>
                <a:gd name="T45" fmla="*/ 276378561 h 89"/>
                <a:gd name="T46" fmla="*/ 190927847 w 71"/>
                <a:gd name="T47" fmla="*/ 260736085 h 89"/>
                <a:gd name="T48" fmla="*/ 233357281 w 71"/>
                <a:gd name="T49" fmla="*/ 255520405 h 89"/>
                <a:gd name="T50" fmla="*/ 212142564 w 71"/>
                <a:gd name="T51" fmla="*/ 208588412 h 89"/>
                <a:gd name="T52" fmla="*/ 164409451 w 71"/>
                <a:gd name="T53" fmla="*/ 213801809 h 89"/>
                <a:gd name="T54" fmla="*/ 185624168 w 71"/>
                <a:gd name="T55" fmla="*/ 182514575 h 89"/>
                <a:gd name="T56" fmla="*/ 137893358 w 71"/>
                <a:gd name="T57" fmla="*/ 114724426 h 89"/>
                <a:gd name="T58" fmla="*/ 164409451 w 71"/>
                <a:gd name="T59" fmla="*/ 99079667 h 89"/>
                <a:gd name="T60" fmla="*/ 212142564 w 71"/>
                <a:gd name="T61" fmla="*/ 104293064 h 89"/>
                <a:gd name="T62" fmla="*/ 228053602 w 71"/>
                <a:gd name="T63" fmla="*/ 62576752 h 89"/>
                <a:gd name="T64" fmla="*/ 259873375 w 71"/>
                <a:gd name="T65" fmla="*/ 73005830 h 89"/>
                <a:gd name="T66" fmla="*/ 307606488 w 71"/>
                <a:gd name="T67" fmla="*/ 52147674 h 89"/>
                <a:gd name="T68" fmla="*/ 344729940 w 71"/>
                <a:gd name="T69" fmla="*/ 67790149 h 89"/>
                <a:gd name="T70" fmla="*/ 360640977 w 71"/>
                <a:gd name="T71" fmla="*/ 46931993 h 89"/>
                <a:gd name="T72" fmla="*/ 376552015 w 71"/>
                <a:gd name="T73" fmla="*/ 20858156 h 89"/>
                <a:gd name="T74" fmla="*/ 371248336 w 71"/>
                <a:gd name="T75" fmla="*/ 0 h 89"/>
                <a:gd name="T76" fmla="*/ 323517526 w 71"/>
                <a:gd name="T77" fmla="*/ 438034979 h 89"/>
                <a:gd name="T78" fmla="*/ 228053602 w 71"/>
                <a:gd name="T79" fmla="*/ 427605901 h 89"/>
                <a:gd name="T80" fmla="*/ 190927847 w 71"/>
                <a:gd name="T81" fmla="*/ 443250660 h 89"/>
                <a:gd name="T82" fmla="*/ 281088092 w 71"/>
                <a:gd name="T83" fmla="*/ 464108816 h 89"/>
                <a:gd name="T84" fmla="*/ 360640977 w 71"/>
                <a:gd name="T85" fmla="*/ 438034979 h 89"/>
                <a:gd name="T86" fmla="*/ 323517526 w 71"/>
                <a:gd name="T87" fmla="*/ 438034979 h 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262626"/>
            </a:solidFill>
            <a:ln w="3175" cap="flat" cmpd="sng">
              <a:solidFill>
                <a:srgbClr val="FFFFFF"/>
              </a:solidFill>
              <a:round/>
            </a:ln>
          </p:spPr>
          <p:txBody>
            <a:bodyPr/>
            <a:lstStyle/>
            <a:p>
              <a:endParaRPr lang="zh-CN" altLang="en-US"/>
            </a:p>
          </p:txBody>
        </p:sp>
        <p:sp>
          <p:nvSpPr>
            <p:cNvPr id="47244" name="Freeform 128"/>
            <p:cNvSpPr/>
            <p:nvPr/>
          </p:nvSpPr>
          <p:spPr bwMode="auto">
            <a:xfrm>
              <a:off x="5168765" y="1975220"/>
              <a:ext cx="66673" cy="41283"/>
            </a:xfrm>
            <a:custGeom>
              <a:avLst/>
              <a:gdLst>
                <a:gd name="T0" fmla="*/ 105713490 w 29"/>
                <a:gd name="T1" fmla="*/ 57862712 h 18"/>
                <a:gd name="T2" fmla="*/ 137429146 w 29"/>
                <a:gd name="T3" fmla="*/ 21040569 h 18"/>
                <a:gd name="T4" fmla="*/ 132143587 w 29"/>
                <a:gd name="T5" fmla="*/ 10520285 h 18"/>
                <a:gd name="T6" fmla="*/ 47572335 w 29"/>
                <a:gd name="T7" fmla="*/ 36822143 h 18"/>
                <a:gd name="T8" fmla="*/ 21142238 w 29"/>
                <a:gd name="T9" fmla="*/ 78903281 h 18"/>
                <a:gd name="T10" fmla="*/ 105713490 w 29"/>
                <a:gd name="T11" fmla="*/ 5786271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262626"/>
            </a:solidFill>
            <a:ln w="3175" cap="flat" cmpd="sng">
              <a:solidFill>
                <a:srgbClr val="FFFFFF"/>
              </a:solidFill>
              <a:round/>
            </a:ln>
          </p:spPr>
          <p:txBody>
            <a:bodyPr/>
            <a:lstStyle/>
            <a:p>
              <a:endParaRPr lang="zh-CN" altLang="en-US"/>
            </a:p>
          </p:txBody>
        </p:sp>
        <p:sp>
          <p:nvSpPr>
            <p:cNvPr id="47245" name="Freeform 129"/>
            <p:cNvSpPr/>
            <p:nvPr/>
          </p:nvSpPr>
          <p:spPr bwMode="auto">
            <a:xfrm>
              <a:off x="3728939" y="900280"/>
              <a:ext cx="276218" cy="139726"/>
            </a:xfrm>
            <a:custGeom>
              <a:avLst/>
              <a:gdLst>
                <a:gd name="T0" fmla="*/ 531537027 w 121"/>
                <a:gd name="T1" fmla="*/ 230859420 h 61"/>
                <a:gd name="T2" fmla="*/ 578437017 w 121"/>
                <a:gd name="T3" fmla="*/ 188884356 h 61"/>
                <a:gd name="T4" fmla="*/ 625337007 w 121"/>
                <a:gd name="T5" fmla="*/ 146911581 h 61"/>
                <a:gd name="T6" fmla="*/ 594069586 w 121"/>
                <a:gd name="T7" fmla="*/ 99688775 h 61"/>
                <a:gd name="T8" fmla="*/ 562804448 w 121"/>
                <a:gd name="T9" fmla="*/ 68209194 h 61"/>
                <a:gd name="T10" fmla="*/ 552381213 w 121"/>
                <a:gd name="T11" fmla="*/ 31481871 h 61"/>
                <a:gd name="T12" fmla="*/ 510692840 w 121"/>
                <a:gd name="T13" fmla="*/ 36727323 h 61"/>
                <a:gd name="T14" fmla="*/ 453369615 w 121"/>
                <a:gd name="T15" fmla="*/ 10493194 h 61"/>
                <a:gd name="T16" fmla="*/ 448157998 w 121"/>
                <a:gd name="T17" fmla="*/ 41975065 h 61"/>
                <a:gd name="T18" fmla="*/ 411681242 w 121"/>
                <a:gd name="T19" fmla="*/ 47220516 h 61"/>
                <a:gd name="T20" fmla="*/ 390837056 w 121"/>
                <a:gd name="T21" fmla="*/ 47220516 h 61"/>
                <a:gd name="T22" fmla="*/ 354358018 w 121"/>
                <a:gd name="T23" fmla="*/ 52468258 h 61"/>
                <a:gd name="T24" fmla="*/ 323090597 w 121"/>
                <a:gd name="T25" fmla="*/ 41975065 h 61"/>
                <a:gd name="T26" fmla="*/ 286613841 w 121"/>
                <a:gd name="T27" fmla="*/ 68209194 h 61"/>
                <a:gd name="T28" fmla="*/ 260558037 w 121"/>
                <a:gd name="T29" fmla="*/ 57713710 h 61"/>
                <a:gd name="T30" fmla="*/ 234502234 w 121"/>
                <a:gd name="T31" fmla="*/ 73454645 h 61"/>
                <a:gd name="T32" fmla="*/ 229290616 w 121"/>
                <a:gd name="T33" fmla="*/ 104936517 h 61"/>
                <a:gd name="T34" fmla="*/ 187602243 w 121"/>
                <a:gd name="T35" fmla="*/ 120677452 h 61"/>
                <a:gd name="T36" fmla="*/ 171967392 w 121"/>
                <a:gd name="T37" fmla="*/ 73454645 h 61"/>
                <a:gd name="T38" fmla="*/ 83379029 w 121"/>
                <a:gd name="T39" fmla="*/ 15740936 h 61"/>
                <a:gd name="T40" fmla="*/ 93799980 w 121"/>
                <a:gd name="T41" fmla="*/ 47220516 h 61"/>
                <a:gd name="T42" fmla="*/ 72955794 w 121"/>
                <a:gd name="T43" fmla="*/ 47220516 h 61"/>
                <a:gd name="T44" fmla="*/ 31267421 w 121"/>
                <a:gd name="T45" fmla="*/ 57713710 h 61"/>
                <a:gd name="T46" fmla="*/ 5211617 w 121"/>
                <a:gd name="T47" fmla="*/ 99688775 h 61"/>
                <a:gd name="T48" fmla="*/ 62534842 w 121"/>
                <a:gd name="T49" fmla="*/ 115429710 h 61"/>
                <a:gd name="T50" fmla="*/ 130279019 w 121"/>
                <a:gd name="T51" fmla="*/ 115429710 h 61"/>
                <a:gd name="T52" fmla="*/ 119855784 w 121"/>
                <a:gd name="T53" fmla="*/ 141663839 h 61"/>
                <a:gd name="T54" fmla="*/ 88588363 w 121"/>
                <a:gd name="T55" fmla="*/ 157404775 h 61"/>
                <a:gd name="T56" fmla="*/ 20844186 w 121"/>
                <a:gd name="T57" fmla="*/ 178391162 h 61"/>
                <a:gd name="T58" fmla="*/ 109434832 w 121"/>
                <a:gd name="T59" fmla="*/ 178391162 h 61"/>
                <a:gd name="T60" fmla="*/ 130279019 w 121"/>
                <a:gd name="T61" fmla="*/ 199377549 h 61"/>
                <a:gd name="T62" fmla="*/ 145911588 w 121"/>
                <a:gd name="T63" fmla="*/ 220366227 h 61"/>
                <a:gd name="T64" fmla="*/ 125067401 w 121"/>
                <a:gd name="T65" fmla="*/ 246600356 h 61"/>
                <a:gd name="T66" fmla="*/ 99011598 w 121"/>
                <a:gd name="T67" fmla="*/ 267586743 h 61"/>
                <a:gd name="T68" fmla="*/ 171967392 w 121"/>
                <a:gd name="T69" fmla="*/ 262341291 h 61"/>
                <a:gd name="T70" fmla="*/ 276190606 w 121"/>
                <a:gd name="T71" fmla="*/ 309561808 h 61"/>
                <a:gd name="T72" fmla="*/ 380413821 w 121"/>
                <a:gd name="T73" fmla="*/ 283327679 h 61"/>
                <a:gd name="T74" fmla="*/ 453369615 w 121"/>
                <a:gd name="T75" fmla="*/ 257093549 h 61"/>
                <a:gd name="T76" fmla="*/ 531537027 w 121"/>
                <a:gd name="T77" fmla="*/ 230859420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262626"/>
            </a:solidFill>
            <a:ln w="3175" cap="flat" cmpd="sng">
              <a:solidFill>
                <a:srgbClr val="FFFFFF"/>
              </a:solidFill>
              <a:round/>
            </a:ln>
          </p:spPr>
          <p:txBody>
            <a:bodyPr/>
            <a:lstStyle/>
            <a:p>
              <a:endParaRPr lang="zh-CN" altLang="en-US"/>
            </a:p>
          </p:txBody>
        </p:sp>
        <p:sp>
          <p:nvSpPr>
            <p:cNvPr id="47246" name="Freeform 130"/>
            <p:cNvSpPr/>
            <p:nvPr/>
          </p:nvSpPr>
          <p:spPr bwMode="auto">
            <a:xfrm>
              <a:off x="4084530" y="1351215"/>
              <a:ext cx="117472" cy="128612"/>
            </a:xfrm>
            <a:custGeom>
              <a:avLst/>
              <a:gdLst>
                <a:gd name="T0" fmla="*/ 238749171 w 51"/>
                <a:gd name="T1" fmla="*/ 89667827 h 56"/>
                <a:gd name="T2" fmla="*/ 222832867 w 51"/>
                <a:gd name="T3" fmla="*/ 73843958 h 56"/>
                <a:gd name="T4" fmla="*/ 185693288 w 51"/>
                <a:gd name="T5" fmla="*/ 84392438 h 56"/>
                <a:gd name="T6" fmla="*/ 148553709 w 51"/>
                <a:gd name="T7" fmla="*/ 79119346 h 56"/>
                <a:gd name="T8" fmla="*/ 164472317 w 51"/>
                <a:gd name="T9" fmla="*/ 42196219 h 56"/>
                <a:gd name="T10" fmla="*/ 180388621 w 51"/>
                <a:gd name="T11" fmla="*/ 10548481 h 56"/>
                <a:gd name="T12" fmla="*/ 169776984 w 51"/>
                <a:gd name="T13" fmla="*/ 5275389 h 56"/>
                <a:gd name="T14" fmla="*/ 111416434 w 51"/>
                <a:gd name="T15" fmla="*/ 21099258 h 56"/>
                <a:gd name="T16" fmla="*/ 137944375 w 51"/>
                <a:gd name="T17" fmla="*/ 47471608 h 56"/>
                <a:gd name="T18" fmla="*/ 90193159 w 51"/>
                <a:gd name="T19" fmla="*/ 73843958 h 56"/>
                <a:gd name="T20" fmla="*/ 26527942 w 51"/>
                <a:gd name="T21" fmla="*/ 73843958 h 56"/>
                <a:gd name="T22" fmla="*/ 31832609 w 51"/>
                <a:gd name="T23" fmla="*/ 116040177 h 56"/>
                <a:gd name="T24" fmla="*/ 63665217 w 51"/>
                <a:gd name="T25" fmla="*/ 158236396 h 56"/>
                <a:gd name="T26" fmla="*/ 47748913 w 51"/>
                <a:gd name="T27" fmla="*/ 210983393 h 56"/>
                <a:gd name="T28" fmla="*/ 5304667 w 51"/>
                <a:gd name="T29" fmla="*/ 247904223 h 56"/>
                <a:gd name="T30" fmla="*/ 63665217 w 51"/>
                <a:gd name="T31" fmla="*/ 295375831 h 56"/>
                <a:gd name="T32" fmla="*/ 169776984 w 51"/>
                <a:gd name="T33" fmla="*/ 253179612 h 56"/>
                <a:gd name="T34" fmla="*/ 244053838 w 51"/>
                <a:gd name="T35" fmla="*/ 237355743 h 56"/>
                <a:gd name="T36" fmla="*/ 244053838 w 51"/>
                <a:gd name="T37" fmla="*/ 100216308 h 56"/>
                <a:gd name="T38" fmla="*/ 238749171 w 51"/>
                <a:gd name="T39" fmla="*/ 8966782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262626"/>
            </a:solidFill>
            <a:ln w="3175" cap="flat" cmpd="sng">
              <a:solidFill>
                <a:srgbClr val="FFFFFF"/>
              </a:solidFill>
              <a:round/>
            </a:ln>
          </p:spPr>
          <p:txBody>
            <a:bodyPr/>
            <a:lstStyle/>
            <a:p>
              <a:endParaRPr lang="zh-CN" altLang="en-US"/>
            </a:p>
          </p:txBody>
        </p:sp>
        <p:sp>
          <p:nvSpPr>
            <p:cNvPr id="47247" name="Freeform 131"/>
            <p:cNvSpPr>
              <a:spLocks noEditPoints="1"/>
            </p:cNvSpPr>
            <p:nvPr/>
          </p:nvSpPr>
          <p:spPr bwMode="auto">
            <a:xfrm>
              <a:off x="4141678" y="1138450"/>
              <a:ext cx="261931" cy="398538"/>
            </a:xfrm>
            <a:custGeom>
              <a:avLst/>
              <a:gdLst>
                <a:gd name="T0" fmla="*/ 47512905 w 114"/>
                <a:gd name="T1" fmla="*/ 498385512 h 174"/>
                <a:gd name="T2" fmla="*/ 15837635 w 114"/>
                <a:gd name="T3" fmla="*/ 566583609 h 174"/>
                <a:gd name="T4" fmla="*/ 89745832 w 114"/>
                <a:gd name="T5" fmla="*/ 561338483 h 174"/>
                <a:gd name="T6" fmla="*/ 153096372 w 114"/>
                <a:gd name="T7" fmla="*/ 550845939 h 174"/>
                <a:gd name="T8" fmla="*/ 601823235 w 114"/>
                <a:gd name="T9" fmla="*/ 702984385 h 174"/>
                <a:gd name="T10" fmla="*/ 512077403 w 114"/>
                <a:gd name="T11" fmla="*/ 666261628 h 174"/>
                <a:gd name="T12" fmla="*/ 490962088 w 114"/>
                <a:gd name="T13" fmla="*/ 603308657 h 174"/>
                <a:gd name="T14" fmla="*/ 406493936 w 114"/>
                <a:gd name="T15" fmla="*/ 461660464 h 174"/>
                <a:gd name="T16" fmla="*/ 311470424 w 114"/>
                <a:gd name="T17" fmla="*/ 419692580 h 174"/>
                <a:gd name="T18" fmla="*/ 380098643 w 114"/>
                <a:gd name="T19" fmla="*/ 278046678 h 174"/>
                <a:gd name="T20" fmla="*/ 248119884 w 114"/>
                <a:gd name="T21" fmla="*/ 257061591 h 174"/>
                <a:gd name="T22" fmla="*/ 300910469 w 114"/>
                <a:gd name="T23" fmla="*/ 173123533 h 174"/>
                <a:gd name="T24" fmla="*/ 211166934 w 114"/>
                <a:gd name="T25" fmla="*/ 194108620 h 174"/>
                <a:gd name="T26" fmla="*/ 147816394 w 114"/>
                <a:gd name="T27" fmla="*/ 283291805 h 174"/>
                <a:gd name="T28" fmla="*/ 95025810 w 114"/>
                <a:gd name="T29" fmla="*/ 288539222 h 174"/>
                <a:gd name="T30" fmla="*/ 116141124 w 114"/>
                <a:gd name="T31" fmla="*/ 367229863 h 174"/>
                <a:gd name="T32" fmla="*/ 100303490 w 114"/>
                <a:gd name="T33" fmla="*/ 435430250 h 174"/>
                <a:gd name="T34" fmla="*/ 168931709 w 114"/>
                <a:gd name="T35" fmla="*/ 456415337 h 174"/>
                <a:gd name="T36" fmla="*/ 205886957 w 114"/>
                <a:gd name="T37" fmla="*/ 451170211 h 174"/>
                <a:gd name="T38" fmla="*/ 269237496 w 114"/>
                <a:gd name="T39" fmla="*/ 503630638 h 174"/>
                <a:gd name="T40" fmla="*/ 295632789 w 114"/>
                <a:gd name="T41" fmla="*/ 556093356 h 174"/>
                <a:gd name="T42" fmla="*/ 306190446 w 114"/>
                <a:gd name="T43" fmla="*/ 634783997 h 174"/>
                <a:gd name="T44" fmla="*/ 227004569 w 114"/>
                <a:gd name="T45" fmla="*/ 645276541 h 174"/>
                <a:gd name="T46" fmla="*/ 242839906 w 114"/>
                <a:gd name="T47" fmla="*/ 702984385 h 174"/>
                <a:gd name="T48" fmla="*/ 211166934 w 114"/>
                <a:gd name="T49" fmla="*/ 771184773 h 174"/>
                <a:gd name="T50" fmla="*/ 306190446 w 114"/>
                <a:gd name="T51" fmla="*/ 786922443 h 174"/>
                <a:gd name="T52" fmla="*/ 248119884 w 114"/>
                <a:gd name="T53" fmla="*/ 807907530 h 174"/>
                <a:gd name="T54" fmla="*/ 216444614 w 114"/>
                <a:gd name="T55" fmla="*/ 876107918 h 174"/>
                <a:gd name="T56" fmla="*/ 285075131 w 114"/>
                <a:gd name="T57" fmla="*/ 860370248 h 174"/>
                <a:gd name="T58" fmla="*/ 374818666 w 114"/>
                <a:gd name="T59" fmla="*/ 839385161 h 174"/>
                <a:gd name="T60" fmla="*/ 490962088 w 114"/>
                <a:gd name="T61" fmla="*/ 839385161 h 174"/>
                <a:gd name="T62" fmla="*/ 549032650 w 114"/>
                <a:gd name="T63" fmla="*/ 792169860 h 174"/>
                <a:gd name="T64" fmla="*/ 601823235 w 114"/>
                <a:gd name="T65" fmla="*/ 702984385 h 174"/>
                <a:gd name="T66" fmla="*/ 110861147 w 114"/>
                <a:gd name="T67" fmla="*/ 209846290 h 174"/>
                <a:gd name="T68" fmla="*/ 411773913 w 114"/>
                <a:gd name="T69" fmla="*/ 73445514 h 174"/>
                <a:gd name="T70" fmla="*/ 411773913 w 114"/>
                <a:gd name="T71" fmla="*/ 73445514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262626"/>
            </a:solidFill>
            <a:ln w="3175" cmpd="sng">
              <a:solidFill>
                <a:schemeClr val="tx1"/>
              </a:solidFill>
              <a:bevel/>
            </a:ln>
          </p:spPr>
          <p:txBody>
            <a:bodyPr/>
            <a:lstStyle/>
            <a:p>
              <a:endParaRPr lang="zh-CN" altLang="en-US"/>
            </a:p>
          </p:txBody>
        </p:sp>
        <p:sp>
          <p:nvSpPr>
            <p:cNvPr id="47248" name="Freeform 132"/>
            <p:cNvSpPr>
              <a:spLocks noEditPoints="1"/>
            </p:cNvSpPr>
            <p:nvPr/>
          </p:nvSpPr>
          <p:spPr bwMode="auto">
            <a:xfrm>
              <a:off x="4141678" y="1138450"/>
              <a:ext cx="261931" cy="398538"/>
            </a:xfrm>
            <a:custGeom>
              <a:avLst/>
              <a:gdLst>
                <a:gd name="T0" fmla="*/ 47512905 w 114"/>
                <a:gd name="T1" fmla="*/ 498385512 h 174"/>
                <a:gd name="T2" fmla="*/ 15837635 w 114"/>
                <a:gd name="T3" fmla="*/ 566583609 h 174"/>
                <a:gd name="T4" fmla="*/ 89745832 w 114"/>
                <a:gd name="T5" fmla="*/ 561338483 h 174"/>
                <a:gd name="T6" fmla="*/ 153096372 w 114"/>
                <a:gd name="T7" fmla="*/ 550845939 h 174"/>
                <a:gd name="T8" fmla="*/ 601823235 w 114"/>
                <a:gd name="T9" fmla="*/ 702984385 h 174"/>
                <a:gd name="T10" fmla="*/ 512077403 w 114"/>
                <a:gd name="T11" fmla="*/ 666261628 h 174"/>
                <a:gd name="T12" fmla="*/ 490962088 w 114"/>
                <a:gd name="T13" fmla="*/ 603308657 h 174"/>
                <a:gd name="T14" fmla="*/ 406493936 w 114"/>
                <a:gd name="T15" fmla="*/ 461660464 h 174"/>
                <a:gd name="T16" fmla="*/ 311470424 w 114"/>
                <a:gd name="T17" fmla="*/ 419692580 h 174"/>
                <a:gd name="T18" fmla="*/ 380098643 w 114"/>
                <a:gd name="T19" fmla="*/ 278046678 h 174"/>
                <a:gd name="T20" fmla="*/ 248119884 w 114"/>
                <a:gd name="T21" fmla="*/ 257061591 h 174"/>
                <a:gd name="T22" fmla="*/ 300910469 w 114"/>
                <a:gd name="T23" fmla="*/ 173123533 h 174"/>
                <a:gd name="T24" fmla="*/ 211166934 w 114"/>
                <a:gd name="T25" fmla="*/ 194108620 h 174"/>
                <a:gd name="T26" fmla="*/ 147816394 w 114"/>
                <a:gd name="T27" fmla="*/ 283291805 h 174"/>
                <a:gd name="T28" fmla="*/ 95025810 w 114"/>
                <a:gd name="T29" fmla="*/ 288539222 h 174"/>
                <a:gd name="T30" fmla="*/ 116141124 w 114"/>
                <a:gd name="T31" fmla="*/ 367229863 h 174"/>
                <a:gd name="T32" fmla="*/ 100303490 w 114"/>
                <a:gd name="T33" fmla="*/ 435430250 h 174"/>
                <a:gd name="T34" fmla="*/ 168931709 w 114"/>
                <a:gd name="T35" fmla="*/ 456415337 h 174"/>
                <a:gd name="T36" fmla="*/ 205886957 w 114"/>
                <a:gd name="T37" fmla="*/ 451170211 h 174"/>
                <a:gd name="T38" fmla="*/ 269237496 w 114"/>
                <a:gd name="T39" fmla="*/ 503630638 h 174"/>
                <a:gd name="T40" fmla="*/ 295632789 w 114"/>
                <a:gd name="T41" fmla="*/ 556093356 h 174"/>
                <a:gd name="T42" fmla="*/ 306190446 w 114"/>
                <a:gd name="T43" fmla="*/ 634783997 h 174"/>
                <a:gd name="T44" fmla="*/ 227004569 w 114"/>
                <a:gd name="T45" fmla="*/ 645276541 h 174"/>
                <a:gd name="T46" fmla="*/ 242839906 w 114"/>
                <a:gd name="T47" fmla="*/ 702984385 h 174"/>
                <a:gd name="T48" fmla="*/ 211166934 w 114"/>
                <a:gd name="T49" fmla="*/ 771184773 h 174"/>
                <a:gd name="T50" fmla="*/ 306190446 w 114"/>
                <a:gd name="T51" fmla="*/ 786922443 h 174"/>
                <a:gd name="T52" fmla="*/ 248119884 w 114"/>
                <a:gd name="T53" fmla="*/ 807907530 h 174"/>
                <a:gd name="T54" fmla="*/ 216444614 w 114"/>
                <a:gd name="T55" fmla="*/ 876107918 h 174"/>
                <a:gd name="T56" fmla="*/ 285075131 w 114"/>
                <a:gd name="T57" fmla="*/ 860370248 h 174"/>
                <a:gd name="T58" fmla="*/ 374818666 w 114"/>
                <a:gd name="T59" fmla="*/ 839385161 h 174"/>
                <a:gd name="T60" fmla="*/ 490962088 w 114"/>
                <a:gd name="T61" fmla="*/ 839385161 h 174"/>
                <a:gd name="T62" fmla="*/ 549032650 w 114"/>
                <a:gd name="T63" fmla="*/ 792169860 h 174"/>
                <a:gd name="T64" fmla="*/ 601823235 w 114"/>
                <a:gd name="T65" fmla="*/ 702984385 h 174"/>
                <a:gd name="T66" fmla="*/ 110861147 w 114"/>
                <a:gd name="T67" fmla="*/ 209846290 h 174"/>
                <a:gd name="T68" fmla="*/ 411773913 w 114"/>
                <a:gd name="T69" fmla="*/ 73445514 h 174"/>
                <a:gd name="T70" fmla="*/ 411773913 w 114"/>
                <a:gd name="T71" fmla="*/ 73445514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262626"/>
            </a:solidFill>
            <a:ln w="3175" cap="flat" cmpd="sng">
              <a:solidFill>
                <a:srgbClr val="FFFFFF"/>
              </a:solidFill>
              <a:round/>
            </a:ln>
          </p:spPr>
          <p:txBody>
            <a:bodyPr/>
            <a:lstStyle/>
            <a:p>
              <a:endParaRPr lang="zh-CN" altLang="en-US"/>
            </a:p>
          </p:txBody>
        </p:sp>
        <p:sp>
          <p:nvSpPr>
            <p:cNvPr id="47249" name="Freeform 133"/>
            <p:cNvSpPr>
              <a:spLocks noEditPoints="1"/>
            </p:cNvSpPr>
            <p:nvPr/>
          </p:nvSpPr>
          <p:spPr bwMode="auto">
            <a:xfrm>
              <a:off x="4562355" y="1254360"/>
              <a:ext cx="122234" cy="117497"/>
            </a:xfrm>
            <a:custGeom>
              <a:avLst/>
              <a:gdLst>
                <a:gd name="T0" fmla="*/ 138343988 w 54"/>
                <a:gd name="T1" fmla="*/ 102111672 h 52"/>
                <a:gd name="T2" fmla="*/ 138343988 w 54"/>
                <a:gd name="T3" fmla="*/ 61267907 h 52"/>
                <a:gd name="T4" fmla="*/ 143468762 w 54"/>
                <a:gd name="T5" fmla="*/ 10210941 h 52"/>
                <a:gd name="T6" fmla="*/ 102477364 w 54"/>
                <a:gd name="T7" fmla="*/ 35739424 h 52"/>
                <a:gd name="T8" fmla="*/ 66610739 w 54"/>
                <a:gd name="T9" fmla="*/ 51056966 h 52"/>
                <a:gd name="T10" fmla="*/ 71733249 w 54"/>
                <a:gd name="T11" fmla="*/ 76583189 h 52"/>
                <a:gd name="T12" fmla="*/ 35866625 w 54"/>
                <a:gd name="T13" fmla="*/ 61267907 h 52"/>
                <a:gd name="T14" fmla="*/ 10247284 w 54"/>
                <a:gd name="T15" fmla="*/ 102111672 h 52"/>
                <a:gd name="T16" fmla="*/ 10247284 w 54"/>
                <a:gd name="T17" fmla="*/ 168483919 h 52"/>
                <a:gd name="T18" fmla="*/ 30744115 w 54"/>
                <a:gd name="T19" fmla="*/ 219540885 h 52"/>
                <a:gd name="T20" fmla="*/ 40991398 w 54"/>
                <a:gd name="T21" fmla="*/ 245069368 h 52"/>
                <a:gd name="T22" fmla="*/ 92230080 w 54"/>
                <a:gd name="T23" fmla="*/ 250173709 h 52"/>
                <a:gd name="T24" fmla="*/ 112724648 w 54"/>
                <a:gd name="T25" fmla="*/ 245069368 h 52"/>
                <a:gd name="T26" fmla="*/ 92230080 w 54"/>
                <a:gd name="T27" fmla="*/ 214434285 h 52"/>
                <a:gd name="T28" fmla="*/ 122971931 w 54"/>
                <a:gd name="T29" fmla="*/ 224647485 h 52"/>
                <a:gd name="T30" fmla="*/ 163963329 w 54"/>
                <a:gd name="T31" fmla="*/ 219540885 h 52"/>
                <a:gd name="T32" fmla="*/ 143468762 w 54"/>
                <a:gd name="T33" fmla="*/ 183801461 h 52"/>
                <a:gd name="T34" fmla="*/ 112724648 w 54"/>
                <a:gd name="T35" fmla="*/ 183801461 h 52"/>
                <a:gd name="T36" fmla="*/ 133219215 w 54"/>
                <a:gd name="T37" fmla="*/ 148062037 h 52"/>
                <a:gd name="T38" fmla="*/ 169088103 w 54"/>
                <a:gd name="T39" fmla="*/ 127640154 h 52"/>
                <a:gd name="T40" fmla="*/ 138343988 w 54"/>
                <a:gd name="T41" fmla="*/ 102111672 h 52"/>
                <a:gd name="T42" fmla="*/ 271563203 w 54"/>
                <a:gd name="T43" fmla="*/ 153168637 h 52"/>
                <a:gd name="T44" fmla="*/ 251068636 w 54"/>
                <a:gd name="T45" fmla="*/ 163379579 h 52"/>
                <a:gd name="T46" fmla="*/ 230574069 w 54"/>
                <a:gd name="T47" fmla="*/ 153168637 h 52"/>
                <a:gd name="T48" fmla="*/ 194707444 w 54"/>
                <a:gd name="T49" fmla="*/ 168483919 h 52"/>
                <a:gd name="T50" fmla="*/ 215202011 w 54"/>
                <a:gd name="T51" fmla="*/ 219540885 h 52"/>
                <a:gd name="T52" fmla="*/ 199829954 w 54"/>
                <a:gd name="T53" fmla="*/ 234858427 h 52"/>
                <a:gd name="T54" fmla="*/ 215202011 w 54"/>
                <a:gd name="T55" fmla="*/ 260384650 h 52"/>
                <a:gd name="T56" fmla="*/ 256193410 w 54"/>
                <a:gd name="T57" fmla="*/ 214434285 h 52"/>
                <a:gd name="T58" fmla="*/ 271563203 w 54"/>
                <a:gd name="T59" fmla="*/ 153168637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262626"/>
            </a:solidFill>
            <a:ln w="3175" cap="flat" cmpd="sng">
              <a:solidFill>
                <a:srgbClr val="FFFFFF"/>
              </a:solidFill>
              <a:round/>
            </a:ln>
          </p:spPr>
          <p:txBody>
            <a:bodyPr/>
            <a:lstStyle/>
            <a:p>
              <a:endParaRPr lang="zh-CN" altLang="en-US"/>
            </a:p>
          </p:txBody>
        </p:sp>
        <p:sp>
          <p:nvSpPr>
            <p:cNvPr id="47250" name="Freeform 134"/>
            <p:cNvSpPr>
              <a:spLocks noEditPoints="1"/>
            </p:cNvSpPr>
            <p:nvPr/>
          </p:nvSpPr>
          <p:spPr bwMode="auto">
            <a:xfrm>
              <a:off x="4648078" y="784372"/>
              <a:ext cx="317492" cy="563667"/>
            </a:xfrm>
            <a:custGeom>
              <a:avLst/>
              <a:gdLst>
                <a:gd name="T0" fmla="*/ 704580514 w 140"/>
                <a:gd name="T1" fmla="*/ 276011984 h 247"/>
                <a:gd name="T2" fmla="*/ 694293773 w 140"/>
                <a:gd name="T3" fmla="*/ 171856820 h 247"/>
                <a:gd name="T4" fmla="*/ 606863280 w 140"/>
                <a:gd name="T5" fmla="*/ 62494011 h 247"/>
                <a:gd name="T6" fmla="*/ 504004943 w 140"/>
                <a:gd name="T7" fmla="*/ 57286367 h 247"/>
                <a:gd name="T8" fmla="*/ 406289977 w 140"/>
                <a:gd name="T9" fmla="*/ 57286367 h 247"/>
                <a:gd name="T10" fmla="*/ 349717438 w 140"/>
                <a:gd name="T11" fmla="*/ 119778096 h 247"/>
                <a:gd name="T12" fmla="*/ 288003797 w 140"/>
                <a:gd name="T13" fmla="*/ 192687396 h 247"/>
                <a:gd name="T14" fmla="*/ 241717999 w 140"/>
                <a:gd name="T15" fmla="*/ 265596696 h 247"/>
                <a:gd name="T16" fmla="*/ 190288830 w 140"/>
                <a:gd name="T17" fmla="*/ 312465492 h 247"/>
                <a:gd name="T18" fmla="*/ 149144135 w 140"/>
                <a:gd name="T19" fmla="*/ 442658877 h 247"/>
                <a:gd name="T20" fmla="*/ 159430876 w 140"/>
                <a:gd name="T21" fmla="*/ 505152888 h 247"/>
                <a:gd name="T22" fmla="*/ 61715909 w 140"/>
                <a:gd name="T23" fmla="*/ 546816323 h 247"/>
                <a:gd name="T24" fmla="*/ 56572539 w 140"/>
                <a:gd name="T25" fmla="*/ 661386776 h 247"/>
                <a:gd name="T26" fmla="*/ 92571596 w 140"/>
                <a:gd name="T27" fmla="*/ 760334296 h 247"/>
                <a:gd name="T28" fmla="*/ 77143753 w 140"/>
                <a:gd name="T29" fmla="*/ 817618381 h 247"/>
                <a:gd name="T30" fmla="*/ 41142428 w 140"/>
                <a:gd name="T31" fmla="*/ 890527680 h 247"/>
                <a:gd name="T32" fmla="*/ 15427843 w 140"/>
                <a:gd name="T33" fmla="*/ 973852268 h 247"/>
                <a:gd name="T34" fmla="*/ 0 w 140"/>
                <a:gd name="T35" fmla="*/ 979059912 h 247"/>
                <a:gd name="T36" fmla="*/ 46285798 w 140"/>
                <a:gd name="T37" fmla="*/ 1098838009 h 247"/>
                <a:gd name="T38" fmla="*/ 87430493 w 140"/>
                <a:gd name="T39" fmla="*/ 1197785529 h 247"/>
                <a:gd name="T40" fmla="*/ 102858337 w 140"/>
                <a:gd name="T41" fmla="*/ 1270694828 h 247"/>
                <a:gd name="T42" fmla="*/ 169715349 w 140"/>
                <a:gd name="T43" fmla="*/ 1239448964 h 247"/>
                <a:gd name="T44" fmla="*/ 236574628 w 140"/>
                <a:gd name="T45" fmla="*/ 1213408461 h 247"/>
                <a:gd name="T46" fmla="*/ 293147167 w 140"/>
                <a:gd name="T47" fmla="*/ 1197785529 h 247"/>
                <a:gd name="T48" fmla="*/ 303431640 w 140"/>
                <a:gd name="T49" fmla="*/ 1145709088 h 247"/>
                <a:gd name="T50" fmla="*/ 313718381 w 140"/>
                <a:gd name="T51" fmla="*/ 1020721065 h 247"/>
                <a:gd name="T52" fmla="*/ 396005504 w 140"/>
                <a:gd name="T53" fmla="*/ 932188833 h 247"/>
                <a:gd name="T54" fmla="*/ 375432022 w 140"/>
                <a:gd name="T55" fmla="*/ 822826025 h 247"/>
                <a:gd name="T56" fmla="*/ 329146224 w 140"/>
                <a:gd name="T57" fmla="*/ 749919008 h 247"/>
                <a:gd name="T58" fmla="*/ 365147549 w 140"/>
                <a:gd name="T59" fmla="*/ 645763843 h 247"/>
                <a:gd name="T60" fmla="*/ 432004561 w 140"/>
                <a:gd name="T61" fmla="*/ 572854544 h 247"/>
                <a:gd name="T62" fmla="*/ 576007593 w 140"/>
                <a:gd name="T63" fmla="*/ 473907024 h 247"/>
                <a:gd name="T64" fmla="*/ 591435437 w 140"/>
                <a:gd name="T65" fmla="*/ 369751860 h 247"/>
                <a:gd name="T66" fmla="*/ 689150403 w 140"/>
                <a:gd name="T67" fmla="*/ 333296069 h 247"/>
                <a:gd name="T68" fmla="*/ 714864987 w 140"/>
                <a:gd name="T69" fmla="*/ 302050204 h 247"/>
                <a:gd name="T70" fmla="*/ 385718763 w 140"/>
                <a:gd name="T71" fmla="*/ 1145709088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262626"/>
            </a:solidFill>
            <a:ln w="3175" cap="flat" cmpd="sng">
              <a:solidFill>
                <a:srgbClr val="FFFFFF"/>
              </a:solidFill>
              <a:round/>
            </a:ln>
          </p:spPr>
          <p:txBody>
            <a:bodyPr/>
            <a:lstStyle/>
            <a:p>
              <a:endParaRPr lang="zh-CN" altLang="en-US"/>
            </a:p>
          </p:txBody>
        </p:sp>
        <p:sp>
          <p:nvSpPr>
            <p:cNvPr id="47251" name="Freeform 135"/>
            <p:cNvSpPr>
              <a:spLocks noEditPoints="1"/>
            </p:cNvSpPr>
            <p:nvPr/>
          </p:nvSpPr>
          <p:spPr bwMode="auto">
            <a:xfrm>
              <a:off x="4908421" y="1181321"/>
              <a:ext cx="163508" cy="79390"/>
            </a:xfrm>
            <a:custGeom>
              <a:avLst/>
              <a:gdLst>
                <a:gd name="T0" fmla="*/ 350029175 w 71"/>
                <a:gd name="T1" fmla="*/ 51451525 h 35"/>
                <a:gd name="T2" fmla="*/ 365940116 w 71"/>
                <a:gd name="T3" fmla="*/ 10291212 h 35"/>
                <a:gd name="T4" fmla="*/ 350029175 w 71"/>
                <a:gd name="T5" fmla="*/ 20580156 h 35"/>
                <a:gd name="T6" fmla="*/ 238657198 w 71"/>
                <a:gd name="T7" fmla="*/ 5144472 h 35"/>
                <a:gd name="T8" fmla="*/ 127282918 w 71"/>
                <a:gd name="T9" fmla="*/ 30871369 h 35"/>
                <a:gd name="T10" fmla="*/ 90159693 w 71"/>
                <a:gd name="T11" fmla="*/ 61740469 h 35"/>
                <a:gd name="T12" fmla="*/ 100766987 w 71"/>
                <a:gd name="T13" fmla="*/ 97756309 h 35"/>
                <a:gd name="T14" fmla="*/ 137890211 w 71"/>
                <a:gd name="T15" fmla="*/ 118338734 h 35"/>
                <a:gd name="T16" fmla="*/ 148497505 w 71"/>
                <a:gd name="T17" fmla="*/ 144063362 h 35"/>
                <a:gd name="T18" fmla="*/ 148497505 w 71"/>
                <a:gd name="T19" fmla="*/ 144063362 h 35"/>
                <a:gd name="T20" fmla="*/ 212138964 w 71"/>
                <a:gd name="T21" fmla="*/ 144063362 h 35"/>
                <a:gd name="T22" fmla="*/ 275780423 w 71"/>
                <a:gd name="T23" fmla="*/ 174934731 h 35"/>
                <a:gd name="T24" fmla="*/ 328816891 w 71"/>
                <a:gd name="T25" fmla="*/ 180079203 h 35"/>
                <a:gd name="T26" fmla="*/ 334120538 w 71"/>
                <a:gd name="T27" fmla="*/ 164643519 h 35"/>
                <a:gd name="T28" fmla="*/ 350029175 w 71"/>
                <a:gd name="T29" fmla="*/ 144063362 h 35"/>
                <a:gd name="T30" fmla="*/ 334120538 w 71"/>
                <a:gd name="T31" fmla="*/ 113191994 h 35"/>
                <a:gd name="T32" fmla="*/ 334120538 w 71"/>
                <a:gd name="T33" fmla="*/ 82322893 h 35"/>
                <a:gd name="T34" fmla="*/ 350029175 w 71"/>
                <a:gd name="T35" fmla="*/ 51451525 h 35"/>
                <a:gd name="T36" fmla="*/ 37125528 w 71"/>
                <a:gd name="T37" fmla="*/ 92611837 h 35"/>
                <a:gd name="T38" fmla="*/ 15910940 w 71"/>
                <a:gd name="T39" fmla="*/ 144063362 h 35"/>
                <a:gd name="T40" fmla="*/ 79552399 w 71"/>
                <a:gd name="T41" fmla="*/ 102903050 h 35"/>
                <a:gd name="T42" fmla="*/ 37125528 w 71"/>
                <a:gd name="T43" fmla="*/ 92611837 h 35"/>
                <a:gd name="T44" fmla="*/ 63641459 w 71"/>
                <a:gd name="T45" fmla="*/ 66887209 h 35"/>
                <a:gd name="T46" fmla="*/ 26518234 w 71"/>
                <a:gd name="T47" fmla="*/ 72031681 h 35"/>
                <a:gd name="T48" fmla="*/ 63641459 w 71"/>
                <a:gd name="T49" fmla="*/ 66887209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262626"/>
            </a:solidFill>
            <a:ln w="3175" cap="flat" cmpd="sng">
              <a:solidFill>
                <a:srgbClr val="FFFFFF"/>
              </a:solidFill>
              <a:round/>
            </a:ln>
          </p:spPr>
          <p:txBody>
            <a:bodyPr/>
            <a:lstStyle/>
            <a:p>
              <a:endParaRPr lang="zh-CN" altLang="en-US"/>
            </a:p>
          </p:txBody>
        </p:sp>
        <p:sp>
          <p:nvSpPr>
            <p:cNvPr id="47252" name="Freeform 136"/>
            <p:cNvSpPr/>
            <p:nvPr/>
          </p:nvSpPr>
          <p:spPr bwMode="auto">
            <a:xfrm>
              <a:off x="5208451" y="2819928"/>
              <a:ext cx="206370" cy="252459"/>
            </a:xfrm>
            <a:custGeom>
              <a:avLst/>
              <a:gdLst>
                <a:gd name="T0" fmla="*/ 411433746 w 91"/>
                <a:gd name="T1" fmla="*/ 131684909 h 110"/>
                <a:gd name="T2" fmla="*/ 437148355 w 91"/>
                <a:gd name="T3" fmla="*/ 89544912 h 110"/>
                <a:gd name="T4" fmla="*/ 468006340 w 91"/>
                <a:gd name="T5" fmla="*/ 47407210 h 110"/>
                <a:gd name="T6" fmla="*/ 437148355 w 91"/>
                <a:gd name="T7" fmla="*/ 57941636 h 110"/>
                <a:gd name="T8" fmla="*/ 411433746 w 91"/>
                <a:gd name="T9" fmla="*/ 42139997 h 110"/>
                <a:gd name="T10" fmla="*/ 360004528 w 91"/>
                <a:gd name="T11" fmla="*/ 52674423 h 110"/>
                <a:gd name="T12" fmla="*/ 318862060 w 91"/>
                <a:gd name="T13" fmla="*/ 84277699 h 110"/>
                <a:gd name="T14" fmla="*/ 252002716 w 91"/>
                <a:gd name="T15" fmla="*/ 73743274 h 110"/>
                <a:gd name="T16" fmla="*/ 185145639 w 91"/>
                <a:gd name="T17" fmla="*/ 36872784 h 110"/>
                <a:gd name="T18" fmla="*/ 128573046 w 91"/>
                <a:gd name="T19" fmla="*/ 21068851 h 110"/>
                <a:gd name="T20" fmla="*/ 92571686 w 91"/>
                <a:gd name="T21" fmla="*/ 5267213 h 110"/>
                <a:gd name="T22" fmla="*/ 61715969 w 91"/>
                <a:gd name="T23" fmla="*/ 0 h 110"/>
                <a:gd name="T24" fmla="*/ 15427858 w 91"/>
                <a:gd name="T25" fmla="*/ 31603277 h 110"/>
                <a:gd name="T26" fmla="*/ 5143375 w 91"/>
                <a:gd name="T27" fmla="*/ 42139997 h 110"/>
                <a:gd name="T28" fmla="*/ 30857985 w 91"/>
                <a:gd name="T29" fmla="*/ 68476061 h 110"/>
                <a:gd name="T30" fmla="*/ 36001360 w 91"/>
                <a:gd name="T31" fmla="*/ 110616058 h 110"/>
                <a:gd name="T32" fmla="*/ 61715969 w 91"/>
                <a:gd name="T33" fmla="*/ 131684909 h 110"/>
                <a:gd name="T34" fmla="*/ 56572594 w 91"/>
                <a:gd name="T35" fmla="*/ 179092120 h 110"/>
                <a:gd name="T36" fmla="*/ 20571234 w 91"/>
                <a:gd name="T37" fmla="*/ 247568181 h 110"/>
                <a:gd name="T38" fmla="*/ 5143375 w 91"/>
                <a:gd name="T39" fmla="*/ 284438670 h 110"/>
                <a:gd name="T40" fmla="*/ 41142467 w 91"/>
                <a:gd name="T41" fmla="*/ 310777029 h 110"/>
                <a:gd name="T42" fmla="*/ 0 w 91"/>
                <a:gd name="T43" fmla="*/ 347647518 h 110"/>
                <a:gd name="T44" fmla="*/ 0 w 91"/>
                <a:gd name="T45" fmla="*/ 352914731 h 110"/>
                <a:gd name="T46" fmla="*/ 221144731 w 91"/>
                <a:gd name="T47" fmla="*/ 474065215 h 110"/>
                <a:gd name="T48" fmla="*/ 216003624 w 91"/>
                <a:gd name="T49" fmla="*/ 505670787 h 110"/>
                <a:gd name="T50" fmla="*/ 313718685 w 91"/>
                <a:gd name="T51" fmla="*/ 579414061 h 110"/>
                <a:gd name="T52" fmla="*/ 370291278 w 91"/>
                <a:gd name="T53" fmla="*/ 447729151 h 110"/>
                <a:gd name="T54" fmla="*/ 406290371 w 91"/>
                <a:gd name="T55" fmla="*/ 421393087 h 110"/>
                <a:gd name="T56" fmla="*/ 437148355 w 91"/>
                <a:gd name="T57" fmla="*/ 400321941 h 110"/>
                <a:gd name="T58" fmla="*/ 442291730 w 91"/>
                <a:gd name="T59" fmla="*/ 389787516 h 110"/>
                <a:gd name="T60" fmla="*/ 416577121 w 91"/>
                <a:gd name="T61" fmla="*/ 342380306 h 110"/>
                <a:gd name="T62" fmla="*/ 411433746 w 91"/>
                <a:gd name="T63" fmla="*/ 131684909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262626"/>
            </a:solidFill>
            <a:ln w="3175" cap="flat" cmpd="sng">
              <a:solidFill>
                <a:srgbClr val="FFFFFF"/>
              </a:solidFill>
              <a:round/>
            </a:ln>
          </p:spPr>
          <p:txBody>
            <a:bodyPr/>
            <a:lstStyle/>
            <a:p>
              <a:endParaRPr lang="zh-CN" altLang="en-US"/>
            </a:p>
          </p:txBody>
        </p:sp>
        <p:sp>
          <p:nvSpPr>
            <p:cNvPr id="47253" name="Freeform 137"/>
            <p:cNvSpPr/>
            <p:nvPr/>
          </p:nvSpPr>
          <p:spPr bwMode="auto">
            <a:xfrm>
              <a:off x="5094154" y="2838981"/>
              <a:ext cx="141284" cy="146077"/>
            </a:xfrm>
            <a:custGeom>
              <a:avLst/>
              <a:gdLst>
                <a:gd name="T0" fmla="*/ 295989980 w 62"/>
                <a:gd name="T1" fmla="*/ 67724949 h 64"/>
                <a:gd name="T2" fmla="*/ 290796654 w 62"/>
                <a:gd name="T3" fmla="*/ 26047355 h 64"/>
                <a:gd name="T4" fmla="*/ 264832300 w 62"/>
                <a:gd name="T5" fmla="*/ 0 h 64"/>
                <a:gd name="T6" fmla="*/ 244061274 w 62"/>
                <a:gd name="T7" fmla="*/ 20838797 h 64"/>
                <a:gd name="T8" fmla="*/ 207712547 w 62"/>
                <a:gd name="T9" fmla="*/ 20838797 h 64"/>
                <a:gd name="T10" fmla="*/ 166170493 w 62"/>
                <a:gd name="T11" fmla="*/ 36466754 h 64"/>
                <a:gd name="T12" fmla="*/ 129819487 w 62"/>
                <a:gd name="T13" fmla="*/ 26047355 h 64"/>
                <a:gd name="T14" fmla="*/ 88277433 w 62"/>
                <a:gd name="T15" fmla="*/ 36466754 h 64"/>
                <a:gd name="T16" fmla="*/ 83084107 w 62"/>
                <a:gd name="T17" fmla="*/ 88563746 h 64"/>
                <a:gd name="T18" fmla="*/ 98664086 w 62"/>
                <a:gd name="T19" fmla="*/ 114611101 h 64"/>
                <a:gd name="T20" fmla="*/ 83084107 w 62"/>
                <a:gd name="T21" fmla="*/ 145869297 h 64"/>
                <a:gd name="T22" fmla="*/ 57122033 w 62"/>
                <a:gd name="T23" fmla="*/ 161497253 h 64"/>
                <a:gd name="T24" fmla="*/ 36348727 w 62"/>
                <a:gd name="T25" fmla="*/ 197964007 h 64"/>
                <a:gd name="T26" fmla="*/ 20771027 w 62"/>
                <a:gd name="T27" fmla="*/ 239641601 h 64"/>
                <a:gd name="T28" fmla="*/ 10386653 w 62"/>
                <a:gd name="T29" fmla="*/ 286527753 h 64"/>
                <a:gd name="T30" fmla="*/ 0 w 62"/>
                <a:gd name="T31" fmla="*/ 328205347 h 64"/>
                <a:gd name="T32" fmla="*/ 31157680 w 62"/>
                <a:gd name="T33" fmla="*/ 322994507 h 64"/>
                <a:gd name="T34" fmla="*/ 93470760 w 62"/>
                <a:gd name="T35" fmla="*/ 307366550 h 64"/>
                <a:gd name="T36" fmla="*/ 140206140 w 62"/>
                <a:gd name="T37" fmla="*/ 302155710 h 64"/>
                <a:gd name="T38" fmla="*/ 186941520 w 62"/>
                <a:gd name="T39" fmla="*/ 239641601 h 64"/>
                <a:gd name="T40" fmla="*/ 264832300 w 62"/>
                <a:gd name="T41" fmla="*/ 239641601 h 64"/>
                <a:gd name="T42" fmla="*/ 280412280 w 62"/>
                <a:gd name="T43" fmla="*/ 203174847 h 64"/>
                <a:gd name="T44" fmla="*/ 316761007 w 62"/>
                <a:gd name="T45" fmla="*/ 135449898 h 64"/>
                <a:gd name="T46" fmla="*/ 321954333 w 62"/>
                <a:gd name="T47" fmla="*/ 88563746 h 64"/>
                <a:gd name="T48" fmla="*/ 295989980 w 62"/>
                <a:gd name="T49" fmla="*/ 67724949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262626"/>
            </a:solidFill>
            <a:ln w="3175" cap="flat" cmpd="sng">
              <a:solidFill>
                <a:srgbClr val="FFFFFF"/>
              </a:solidFill>
              <a:round/>
            </a:ln>
          </p:spPr>
          <p:txBody>
            <a:bodyPr/>
            <a:lstStyle/>
            <a:p>
              <a:endParaRPr lang="zh-CN" altLang="en-US"/>
            </a:p>
          </p:txBody>
        </p:sp>
        <p:sp>
          <p:nvSpPr>
            <p:cNvPr id="47254" name="Freeform 138"/>
            <p:cNvSpPr/>
            <p:nvPr/>
          </p:nvSpPr>
          <p:spPr bwMode="auto">
            <a:xfrm>
              <a:off x="5787873" y="1681477"/>
              <a:ext cx="457188" cy="263574"/>
            </a:xfrm>
            <a:custGeom>
              <a:avLst/>
              <a:gdLst>
                <a:gd name="T0" fmla="*/ 1013750384 w 200"/>
                <a:gd name="T1" fmla="*/ 335584235 h 116"/>
                <a:gd name="T2" fmla="*/ 935367787 w 200"/>
                <a:gd name="T3" fmla="*/ 299445058 h 116"/>
                <a:gd name="T4" fmla="*/ 888339143 w 200"/>
                <a:gd name="T5" fmla="*/ 304607473 h 116"/>
                <a:gd name="T6" fmla="*/ 830856896 w 200"/>
                <a:gd name="T7" fmla="*/ 283955541 h 116"/>
                <a:gd name="T8" fmla="*/ 773376935 w 200"/>
                <a:gd name="T9" fmla="*/ 330421820 h 116"/>
                <a:gd name="T10" fmla="*/ 742022982 w 200"/>
                <a:gd name="T11" fmla="*/ 340748922 h 116"/>
                <a:gd name="T12" fmla="*/ 694994338 w 200"/>
                <a:gd name="T13" fmla="*/ 309769888 h 116"/>
                <a:gd name="T14" fmla="*/ 642740036 w 200"/>
                <a:gd name="T15" fmla="*/ 299445058 h 116"/>
                <a:gd name="T16" fmla="*/ 611386083 w 200"/>
                <a:gd name="T17" fmla="*/ 237491535 h 116"/>
                <a:gd name="T18" fmla="*/ 595709106 w 200"/>
                <a:gd name="T19" fmla="*/ 180700427 h 116"/>
                <a:gd name="T20" fmla="*/ 548680463 w 200"/>
                <a:gd name="T21" fmla="*/ 149723665 h 116"/>
                <a:gd name="T22" fmla="*/ 433718254 w 200"/>
                <a:gd name="T23" fmla="*/ 144558978 h 116"/>
                <a:gd name="T24" fmla="*/ 355335657 w 200"/>
                <a:gd name="T25" fmla="*/ 149723665 h 116"/>
                <a:gd name="T26" fmla="*/ 287404378 w 200"/>
                <a:gd name="T27" fmla="*/ 72280625 h 116"/>
                <a:gd name="T28" fmla="*/ 266501743 w 200"/>
                <a:gd name="T29" fmla="*/ 98094972 h 116"/>
                <a:gd name="T30" fmla="*/ 198570464 w 200"/>
                <a:gd name="T31" fmla="*/ 87767870 h 116"/>
                <a:gd name="T32" fmla="*/ 188119146 w 200"/>
                <a:gd name="T33" fmla="*/ 5162415 h 116"/>
                <a:gd name="T34" fmla="*/ 167216511 w 200"/>
                <a:gd name="T35" fmla="*/ 87767870 h 116"/>
                <a:gd name="T36" fmla="*/ 156765193 w 200"/>
                <a:gd name="T37" fmla="*/ 0 h 116"/>
                <a:gd name="T38" fmla="*/ 10451318 w 200"/>
                <a:gd name="T39" fmla="*/ 36139176 h 116"/>
                <a:gd name="T40" fmla="*/ 0 w 200"/>
                <a:gd name="T41" fmla="*/ 294282643 h 116"/>
                <a:gd name="T42" fmla="*/ 0 w 200"/>
                <a:gd name="T43" fmla="*/ 294282643 h 116"/>
                <a:gd name="T44" fmla="*/ 41805271 w 200"/>
                <a:gd name="T45" fmla="*/ 304607473 h 116"/>
                <a:gd name="T46" fmla="*/ 62705620 w 200"/>
                <a:gd name="T47" fmla="*/ 278793126 h 116"/>
                <a:gd name="T48" fmla="*/ 104510891 w 200"/>
                <a:gd name="T49" fmla="*/ 247816365 h 116"/>
                <a:gd name="T50" fmla="*/ 125413526 w 200"/>
                <a:gd name="T51" fmla="*/ 227164433 h 116"/>
                <a:gd name="T52" fmla="*/ 151539534 w 200"/>
                <a:gd name="T53" fmla="*/ 211677188 h 116"/>
                <a:gd name="T54" fmla="*/ 193344805 w 200"/>
                <a:gd name="T55" fmla="*/ 222002018 h 116"/>
                <a:gd name="T56" fmla="*/ 235147790 w 200"/>
                <a:gd name="T57" fmla="*/ 237491535 h 116"/>
                <a:gd name="T58" fmla="*/ 256050425 w 200"/>
                <a:gd name="T59" fmla="*/ 299445058 h 116"/>
                <a:gd name="T60" fmla="*/ 344884340 w 200"/>
                <a:gd name="T61" fmla="*/ 309769888 h 116"/>
                <a:gd name="T62" fmla="*/ 371012634 w 200"/>
                <a:gd name="T63" fmla="*/ 351073751 h 116"/>
                <a:gd name="T64" fmla="*/ 397138642 w 200"/>
                <a:gd name="T65" fmla="*/ 397540030 h 116"/>
                <a:gd name="T66" fmla="*/ 454620889 w 200"/>
                <a:gd name="T67" fmla="*/ 438841621 h 116"/>
                <a:gd name="T68" fmla="*/ 522552168 w 200"/>
                <a:gd name="T69" fmla="*/ 480145485 h 116"/>
                <a:gd name="T70" fmla="*/ 585257789 w 200"/>
                <a:gd name="T71" fmla="*/ 521447076 h 116"/>
                <a:gd name="T72" fmla="*/ 637514377 w 200"/>
                <a:gd name="T73" fmla="*/ 536936593 h 116"/>
                <a:gd name="T74" fmla="*/ 642740036 w 200"/>
                <a:gd name="T75" fmla="*/ 573075770 h 116"/>
                <a:gd name="T76" fmla="*/ 647965695 w 200"/>
                <a:gd name="T77" fmla="*/ 573075770 h 116"/>
                <a:gd name="T78" fmla="*/ 694994338 w 200"/>
                <a:gd name="T79" fmla="*/ 588565286 h 116"/>
                <a:gd name="T80" fmla="*/ 715896974 w 200"/>
                <a:gd name="T81" fmla="*/ 598890116 h 116"/>
                <a:gd name="T82" fmla="*/ 742022982 w 200"/>
                <a:gd name="T83" fmla="*/ 542099008 h 116"/>
                <a:gd name="T84" fmla="*/ 736799609 w 200"/>
                <a:gd name="T85" fmla="*/ 490470315 h 116"/>
                <a:gd name="T86" fmla="*/ 700219997 w 200"/>
                <a:gd name="T87" fmla="*/ 444004036 h 116"/>
                <a:gd name="T88" fmla="*/ 752474300 w 200"/>
                <a:gd name="T89" fmla="*/ 423354377 h 116"/>
                <a:gd name="T90" fmla="*/ 773376935 w 200"/>
                <a:gd name="T91" fmla="*/ 392375343 h 116"/>
                <a:gd name="T92" fmla="*/ 799505229 w 200"/>
                <a:gd name="T93" fmla="*/ 361398581 h 116"/>
                <a:gd name="T94" fmla="*/ 846533873 w 200"/>
                <a:gd name="T95" fmla="*/ 351073751 h 116"/>
                <a:gd name="T96" fmla="*/ 888339143 w 200"/>
                <a:gd name="T97" fmla="*/ 340748922 h 116"/>
                <a:gd name="T98" fmla="*/ 867436508 w 200"/>
                <a:gd name="T99" fmla="*/ 387212928 h 116"/>
                <a:gd name="T100" fmla="*/ 935367787 w 200"/>
                <a:gd name="T101" fmla="*/ 376888098 h 116"/>
                <a:gd name="T102" fmla="*/ 987624375 w 200"/>
                <a:gd name="T103" fmla="*/ 366560996 h 116"/>
                <a:gd name="T104" fmla="*/ 1013750384 w 200"/>
                <a:gd name="T105" fmla="*/ 335584235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262626"/>
            </a:solidFill>
            <a:ln w="3175" cap="flat" cmpd="sng">
              <a:solidFill>
                <a:srgbClr val="FFFFFF"/>
              </a:solidFill>
              <a:round/>
            </a:ln>
          </p:spPr>
          <p:txBody>
            <a:bodyPr/>
            <a:lstStyle/>
            <a:p>
              <a:endParaRPr lang="zh-CN" altLang="en-US"/>
            </a:p>
          </p:txBody>
        </p:sp>
        <p:sp>
          <p:nvSpPr>
            <p:cNvPr id="47255" name="Freeform 139"/>
            <p:cNvSpPr>
              <a:spLocks noEditPoints="1"/>
            </p:cNvSpPr>
            <p:nvPr/>
          </p:nvSpPr>
          <p:spPr bwMode="auto">
            <a:xfrm>
              <a:off x="4482983" y="192123"/>
              <a:ext cx="666733" cy="1052710"/>
            </a:xfrm>
            <a:custGeom>
              <a:avLst/>
              <a:gdLst>
                <a:gd name="T0" fmla="*/ 1438955947 w 292"/>
                <a:gd name="T1" fmla="*/ 1256461793 h 462"/>
                <a:gd name="T2" fmla="*/ 1444168795 w 292"/>
                <a:gd name="T3" fmla="*/ 1183772395 h 462"/>
                <a:gd name="T4" fmla="*/ 1360751820 w 292"/>
                <a:gd name="T5" fmla="*/ 1173388846 h 462"/>
                <a:gd name="T6" fmla="*/ 1266906867 w 292"/>
                <a:gd name="T7" fmla="*/ 1168195933 h 462"/>
                <a:gd name="T8" fmla="*/ 1219984390 w 292"/>
                <a:gd name="T9" fmla="*/ 1163005298 h 462"/>
                <a:gd name="T10" fmla="*/ 1126139437 w 292"/>
                <a:gd name="T11" fmla="*/ 1183772395 h 462"/>
                <a:gd name="T12" fmla="*/ 1053148157 w 292"/>
                <a:gd name="T13" fmla="*/ 1261652428 h 462"/>
                <a:gd name="T14" fmla="*/ 1053148157 w 292"/>
                <a:gd name="T15" fmla="*/ 1173388846 h 462"/>
                <a:gd name="T16" fmla="*/ 948875226 w 292"/>
                <a:gd name="T17" fmla="*/ 1235692417 h 462"/>
                <a:gd name="T18" fmla="*/ 907167880 w 292"/>
                <a:gd name="T19" fmla="*/ 1256461793 h 462"/>
                <a:gd name="T20" fmla="*/ 860245403 w 292"/>
                <a:gd name="T21" fmla="*/ 1246075965 h 462"/>
                <a:gd name="T22" fmla="*/ 782041276 w 292"/>
                <a:gd name="T23" fmla="*/ 1303188901 h 462"/>
                <a:gd name="T24" fmla="*/ 724690821 w 292"/>
                <a:gd name="T25" fmla="*/ 1349916009 h 462"/>
                <a:gd name="T26" fmla="*/ 672555497 w 292"/>
                <a:gd name="T27" fmla="*/ 1375876020 h 462"/>
                <a:gd name="T28" fmla="*/ 583923391 w 292"/>
                <a:gd name="T29" fmla="*/ 1396645396 h 462"/>
                <a:gd name="T30" fmla="*/ 547428893 w 292"/>
                <a:gd name="T31" fmla="*/ 1448563139 h 462"/>
                <a:gd name="T32" fmla="*/ 672555497 w 292"/>
                <a:gd name="T33" fmla="*/ 1448563139 h 462"/>
                <a:gd name="T34" fmla="*/ 578710544 w 292"/>
                <a:gd name="T35" fmla="*/ 1516059623 h 462"/>
                <a:gd name="T36" fmla="*/ 448371093 w 292"/>
                <a:gd name="T37" fmla="*/ 1656243226 h 462"/>
                <a:gd name="T38" fmla="*/ 364951834 w 292"/>
                <a:gd name="T39" fmla="*/ 1770466818 h 462"/>
                <a:gd name="T40" fmla="*/ 291962837 w 292"/>
                <a:gd name="T41" fmla="*/ 1874306862 h 462"/>
                <a:gd name="T42" fmla="*/ 187689906 w 292"/>
                <a:gd name="T43" fmla="*/ 1941803346 h 462"/>
                <a:gd name="T44" fmla="*/ 83416975 w 292"/>
                <a:gd name="T45" fmla="*/ 2009299830 h 462"/>
                <a:gd name="T46" fmla="*/ 31281651 w 292"/>
                <a:gd name="T47" fmla="*/ 2097563411 h 462"/>
                <a:gd name="T48" fmla="*/ 10427978 w 292"/>
                <a:gd name="T49" fmla="*/ 2147483646 h 462"/>
                <a:gd name="T50" fmla="*/ 62563302 w 292"/>
                <a:gd name="T51" fmla="*/ 2147483646 h 462"/>
                <a:gd name="T52" fmla="*/ 52135324 w 292"/>
                <a:gd name="T53" fmla="*/ 2147483646 h 462"/>
                <a:gd name="T54" fmla="*/ 104272931 w 292"/>
                <a:gd name="T55" fmla="*/ 2147483646 h 462"/>
                <a:gd name="T56" fmla="*/ 338885314 w 292"/>
                <a:gd name="T57" fmla="*/ 2147483646 h 462"/>
                <a:gd name="T58" fmla="*/ 406661463 w 292"/>
                <a:gd name="T59" fmla="*/ 2147483646 h 462"/>
                <a:gd name="T60" fmla="*/ 448371093 w 292"/>
                <a:gd name="T61" fmla="*/ 2139097606 h 462"/>
                <a:gd name="T62" fmla="*/ 432730267 w 292"/>
                <a:gd name="T63" fmla="*/ 1952186894 h 462"/>
                <a:gd name="T64" fmla="*/ 537000915 w 292"/>
                <a:gd name="T65" fmla="*/ 1822386840 h 462"/>
                <a:gd name="T66" fmla="*/ 609992195 w 292"/>
                <a:gd name="T67" fmla="*/ 1651052591 h 462"/>
                <a:gd name="T68" fmla="*/ 682983475 w 292"/>
                <a:gd name="T69" fmla="*/ 1500483161 h 462"/>
                <a:gd name="T70" fmla="*/ 849817425 w 292"/>
                <a:gd name="T71" fmla="*/ 1417412493 h 462"/>
                <a:gd name="T72" fmla="*/ 964516051 w 292"/>
                <a:gd name="T73" fmla="*/ 1339532460 h 462"/>
                <a:gd name="T74" fmla="*/ 1173061914 w 292"/>
                <a:gd name="T75" fmla="*/ 1401836031 h 462"/>
                <a:gd name="T76" fmla="*/ 1303401365 w 292"/>
                <a:gd name="T77" fmla="*/ 1261652428 h 462"/>
                <a:gd name="T78" fmla="*/ 1438955947 w 292"/>
                <a:gd name="T79" fmla="*/ 1323955998 h 462"/>
                <a:gd name="T80" fmla="*/ 422302289 w 292"/>
                <a:gd name="T81" fmla="*/ 176527163 h 462"/>
                <a:gd name="T82" fmla="*/ 563069718 w 292"/>
                <a:gd name="T83" fmla="*/ 254407195 h 462"/>
                <a:gd name="T84" fmla="*/ 672555497 w 292"/>
                <a:gd name="T85" fmla="*/ 280367206 h 462"/>
                <a:gd name="T86" fmla="*/ 682983475 w 292"/>
                <a:gd name="T87" fmla="*/ 358247239 h 462"/>
                <a:gd name="T88" fmla="*/ 578710544 w 292"/>
                <a:gd name="T89" fmla="*/ 451703734 h 462"/>
                <a:gd name="T90" fmla="*/ 693409170 w 292"/>
                <a:gd name="T91" fmla="*/ 498430842 h 462"/>
                <a:gd name="T92" fmla="*/ 834176600 w 292"/>
                <a:gd name="T93" fmla="*/ 269983658 h 462"/>
                <a:gd name="T94" fmla="*/ 943662378 w 292"/>
                <a:gd name="T95" fmla="*/ 327094314 h 462"/>
                <a:gd name="T96" fmla="*/ 1094857786 w 292"/>
                <a:gd name="T97" fmla="*/ 389397885 h 462"/>
                <a:gd name="T98" fmla="*/ 1047935309 w 292"/>
                <a:gd name="T99" fmla="*/ 311520131 h 462"/>
                <a:gd name="T100" fmla="*/ 917593575 w 292"/>
                <a:gd name="T101" fmla="*/ 202487173 h 462"/>
                <a:gd name="T102" fmla="*/ 782041276 w 292"/>
                <a:gd name="T103" fmla="*/ 134990689 h 462"/>
                <a:gd name="T104" fmla="*/ 656914672 w 292"/>
                <a:gd name="T105" fmla="*/ 62303570 h 462"/>
                <a:gd name="T106" fmla="*/ 609992195 w 292"/>
                <a:gd name="T107" fmla="*/ 134990689 h 462"/>
                <a:gd name="T108" fmla="*/ 484865591 w 292"/>
                <a:gd name="T109" fmla="*/ 124607141 h 462"/>
                <a:gd name="T110" fmla="*/ 406661463 w 292"/>
                <a:gd name="T111" fmla="*/ 98647130 h 462"/>
                <a:gd name="T112" fmla="*/ 370166965 w 292"/>
                <a:gd name="T113" fmla="*/ 280367206 h 462"/>
                <a:gd name="T114" fmla="*/ 370166965 w 292"/>
                <a:gd name="T115" fmla="*/ 280367206 h 462"/>
                <a:gd name="T116" fmla="*/ 870671098 w 292"/>
                <a:gd name="T117" fmla="*/ 140183603 h 462"/>
                <a:gd name="T118" fmla="*/ 1219984390 w 292"/>
                <a:gd name="T119" fmla="*/ 129800054 h 462"/>
                <a:gd name="T120" fmla="*/ 1063576135 w 292"/>
                <a:gd name="T121" fmla="*/ 51920022 h 462"/>
                <a:gd name="T122" fmla="*/ 922808705 w 292"/>
                <a:gd name="T123" fmla="*/ 41536473 h 462"/>
                <a:gd name="T124" fmla="*/ 823748622 w 292"/>
                <a:gd name="T125" fmla="*/ 51920022 h 4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262626"/>
            </a:solidFill>
            <a:ln w="3175" cap="flat" cmpd="sng">
              <a:solidFill>
                <a:srgbClr val="FFFFFF"/>
              </a:solidFill>
              <a:round/>
            </a:ln>
          </p:spPr>
          <p:txBody>
            <a:bodyPr/>
            <a:lstStyle/>
            <a:p>
              <a:endParaRPr lang="zh-CN" altLang="en-US"/>
            </a:p>
          </p:txBody>
        </p:sp>
        <p:sp>
          <p:nvSpPr>
            <p:cNvPr id="47256" name="Freeform 140"/>
            <p:cNvSpPr/>
            <p:nvPr/>
          </p:nvSpPr>
          <p:spPr bwMode="auto">
            <a:xfrm>
              <a:off x="9186621" y="1033655"/>
              <a:ext cx="87311" cy="31756"/>
            </a:xfrm>
            <a:custGeom>
              <a:avLst/>
              <a:gdLst>
                <a:gd name="T0" fmla="*/ 89746517 w 38"/>
                <a:gd name="T1" fmla="*/ 10291212 h 14"/>
                <a:gd name="T2" fmla="*/ 15837756 w 38"/>
                <a:gd name="T3" fmla="*/ 30871369 h 14"/>
                <a:gd name="T4" fmla="*/ 126702047 w 38"/>
                <a:gd name="T5" fmla="*/ 56595997 h 14"/>
                <a:gd name="T6" fmla="*/ 200610808 w 38"/>
                <a:gd name="T7" fmla="*/ 46307053 h 14"/>
                <a:gd name="T8" fmla="*/ 89746517 w 38"/>
                <a:gd name="T9" fmla="*/ 1029121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262626"/>
            </a:solidFill>
            <a:ln w="3175" cap="flat" cmpd="sng">
              <a:solidFill>
                <a:srgbClr val="FFFFFF"/>
              </a:solidFill>
              <a:round/>
            </a:ln>
          </p:spPr>
          <p:txBody>
            <a:bodyPr/>
            <a:lstStyle/>
            <a:p>
              <a:endParaRPr lang="zh-CN" altLang="en-US"/>
            </a:p>
          </p:txBody>
        </p:sp>
        <p:sp>
          <p:nvSpPr>
            <p:cNvPr id="47257" name="Freeform 141"/>
            <p:cNvSpPr>
              <a:spLocks noEditPoints="1"/>
            </p:cNvSpPr>
            <p:nvPr/>
          </p:nvSpPr>
          <p:spPr bwMode="auto">
            <a:xfrm>
              <a:off x="7661074" y="1683065"/>
              <a:ext cx="441313" cy="439819"/>
            </a:xfrm>
            <a:custGeom>
              <a:avLst/>
              <a:gdLst>
                <a:gd name="T0" fmla="*/ 894077272 w 193"/>
                <a:gd name="T1" fmla="*/ 124637412 h 193"/>
                <a:gd name="T2" fmla="*/ 726764767 w 193"/>
                <a:gd name="T3" fmla="*/ 46739314 h 193"/>
                <a:gd name="T4" fmla="*/ 705849274 w 193"/>
                <a:gd name="T5" fmla="*/ 160989706 h 193"/>
                <a:gd name="T6" fmla="*/ 632650768 w 193"/>
                <a:gd name="T7" fmla="*/ 212920252 h 193"/>
                <a:gd name="T8" fmla="*/ 622194165 w 193"/>
                <a:gd name="T9" fmla="*/ 296011860 h 193"/>
                <a:gd name="T10" fmla="*/ 684936069 w 193"/>
                <a:gd name="T11" fmla="*/ 275237819 h 193"/>
                <a:gd name="T12" fmla="*/ 700622116 w 193"/>
                <a:gd name="T13" fmla="*/ 228500783 h 193"/>
                <a:gd name="T14" fmla="*/ 826105924 w 193"/>
                <a:gd name="T15" fmla="*/ 233692015 h 193"/>
                <a:gd name="T16" fmla="*/ 941133128 w 193"/>
                <a:gd name="T17" fmla="*/ 166180937 h 193"/>
                <a:gd name="T18" fmla="*/ 951589731 w 193"/>
                <a:gd name="T19" fmla="*/ 109056881 h 193"/>
                <a:gd name="T20" fmla="*/ 622194165 w 193"/>
                <a:gd name="T21" fmla="*/ 425840504 h 193"/>
                <a:gd name="T22" fmla="*/ 554222817 w 193"/>
                <a:gd name="T23" fmla="*/ 560862658 h 193"/>
                <a:gd name="T24" fmla="*/ 465338263 w 193"/>
                <a:gd name="T25" fmla="*/ 581636700 h 193"/>
                <a:gd name="T26" fmla="*/ 381680867 w 193"/>
                <a:gd name="T27" fmla="*/ 685500070 h 193"/>
                <a:gd name="T28" fmla="*/ 277112552 w 193"/>
                <a:gd name="T29" fmla="*/ 706271833 h 193"/>
                <a:gd name="T30" fmla="*/ 99341157 w 193"/>
                <a:gd name="T31" fmla="*/ 778976420 h 193"/>
                <a:gd name="T32" fmla="*/ 162083061 w 193"/>
                <a:gd name="T33" fmla="*/ 799750462 h 193"/>
                <a:gd name="T34" fmla="*/ 334625011 w 193"/>
                <a:gd name="T35" fmla="*/ 815328714 h 193"/>
                <a:gd name="T36" fmla="*/ 423509565 w 193"/>
                <a:gd name="T37" fmla="*/ 773782910 h 193"/>
                <a:gd name="T38" fmla="*/ 517623563 w 193"/>
                <a:gd name="T39" fmla="*/ 758204658 h 193"/>
                <a:gd name="T40" fmla="*/ 596051515 w 193"/>
                <a:gd name="T41" fmla="*/ 727045874 h 193"/>
                <a:gd name="T42" fmla="*/ 669250021 w 193"/>
                <a:gd name="T43" fmla="*/ 633567245 h 193"/>
                <a:gd name="T44" fmla="*/ 737221370 w 193"/>
                <a:gd name="T45" fmla="*/ 482966839 h 193"/>
                <a:gd name="T46" fmla="*/ 632650768 w 193"/>
                <a:gd name="T47" fmla="*/ 347942406 h 193"/>
                <a:gd name="T48" fmla="*/ 193455156 w 193"/>
                <a:gd name="T49" fmla="*/ 810135204 h 193"/>
                <a:gd name="T50" fmla="*/ 219597806 w 193"/>
                <a:gd name="T51" fmla="*/ 872455049 h 193"/>
                <a:gd name="T52" fmla="*/ 308482360 w 193"/>
                <a:gd name="T53" fmla="*/ 804943972 h 193"/>
                <a:gd name="T54" fmla="*/ 130713252 w 193"/>
                <a:gd name="T55" fmla="*/ 862068029 h 193"/>
                <a:gd name="T56" fmla="*/ 36599253 w 193"/>
                <a:gd name="T57" fmla="*/ 846487497 h 193"/>
                <a:gd name="T58" fmla="*/ 41828698 w 193"/>
                <a:gd name="T59" fmla="*/ 872455049 h 193"/>
                <a:gd name="T60" fmla="*/ 73198507 w 193"/>
                <a:gd name="T61" fmla="*/ 1002283693 h 193"/>
                <a:gd name="T62" fmla="*/ 130713252 w 193"/>
                <a:gd name="T63" fmla="*/ 862068029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262626"/>
            </a:solidFill>
            <a:ln w="3175" cap="flat" cmpd="sng">
              <a:solidFill>
                <a:srgbClr val="FFFFFF"/>
              </a:solidFill>
              <a:round/>
            </a:ln>
          </p:spPr>
          <p:txBody>
            <a:bodyPr/>
            <a:lstStyle/>
            <a:p>
              <a:endParaRPr lang="zh-CN" altLang="en-US"/>
            </a:p>
          </p:txBody>
        </p:sp>
        <p:sp>
          <p:nvSpPr>
            <p:cNvPr id="47258" name="Freeform 143"/>
            <p:cNvSpPr>
              <a:spLocks noEditPoints="1"/>
            </p:cNvSpPr>
            <p:nvPr/>
          </p:nvSpPr>
          <p:spPr bwMode="auto">
            <a:xfrm>
              <a:off x="7340408" y="2465848"/>
              <a:ext cx="249230" cy="349315"/>
            </a:xfrm>
            <a:custGeom>
              <a:avLst/>
              <a:gdLst>
                <a:gd name="T0" fmla="*/ 303232882 w 109"/>
                <a:gd name="T1" fmla="*/ 307541036 h 153"/>
                <a:gd name="T2" fmla="*/ 376426474 w 109"/>
                <a:gd name="T3" fmla="*/ 359666596 h 153"/>
                <a:gd name="T4" fmla="*/ 392111958 w 109"/>
                <a:gd name="T5" fmla="*/ 411792157 h 153"/>
                <a:gd name="T6" fmla="*/ 418251384 w 109"/>
                <a:gd name="T7" fmla="*/ 437856079 h 153"/>
                <a:gd name="T8" fmla="*/ 444393096 w 109"/>
                <a:gd name="T9" fmla="*/ 510830950 h 153"/>
                <a:gd name="T10" fmla="*/ 465305550 w 109"/>
                <a:gd name="T11" fmla="*/ 495193967 h 153"/>
                <a:gd name="T12" fmla="*/ 491444976 w 109"/>
                <a:gd name="T13" fmla="*/ 458705390 h 153"/>
                <a:gd name="T14" fmla="*/ 475761778 w 109"/>
                <a:gd name="T15" fmla="*/ 390942846 h 153"/>
                <a:gd name="T16" fmla="*/ 407795156 w 109"/>
                <a:gd name="T17" fmla="*/ 344029613 h 153"/>
                <a:gd name="T18" fmla="*/ 371197217 w 109"/>
                <a:gd name="T19" fmla="*/ 291904052 h 153"/>
                <a:gd name="T20" fmla="*/ 287547398 w 109"/>
                <a:gd name="T21" fmla="*/ 276267069 h 153"/>
                <a:gd name="T22" fmla="*/ 256178715 w 109"/>
                <a:gd name="T23" fmla="*/ 224139225 h 153"/>
                <a:gd name="T24" fmla="*/ 298003625 w 109"/>
                <a:gd name="T25" fmla="*/ 140739698 h 153"/>
                <a:gd name="T26" fmla="*/ 292776655 w 109"/>
                <a:gd name="T27" fmla="*/ 41700905 h 153"/>
                <a:gd name="T28" fmla="*/ 282320427 w 109"/>
                <a:gd name="T29" fmla="*/ 20849311 h 153"/>
                <a:gd name="T30" fmla="*/ 198670608 w 109"/>
                <a:gd name="T31" fmla="*/ 15636983 h 153"/>
                <a:gd name="T32" fmla="*/ 188212094 w 109"/>
                <a:gd name="T33" fmla="*/ 151164354 h 153"/>
                <a:gd name="T34" fmla="*/ 156843411 w 109"/>
                <a:gd name="T35" fmla="*/ 145952026 h 153"/>
                <a:gd name="T36" fmla="*/ 172528896 w 109"/>
                <a:gd name="T37" fmla="*/ 224139225 h 153"/>
                <a:gd name="T38" fmla="*/ 188212094 w 109"/>
                <a:gd name="T39" fmla="*/ 271052458 h 153"/>
                <a:gd name="T40" fmla="*/ 250951745 w 109"/>
                <a:gd name="T41" fmla="*/ 291904052 h 153"/>
                <a:gd name="T42" fmla="*/ 303232882 w 109"/>
                <a:gd name="T43" fmla="*/ 307541036 h 153"/>
                <a:gd name="T44" fmla="*/ 193441351 w 109"/>
                <a:gd name="T45" fmla="*/ 323178019 h 153"/>
                <a:gd name="T46" fmla="*/ 245722488 w 109"/>
                <a:gd name="T47" fmla="*/ 385730518 h 153"/>
                <a:gd name="T48" fmla="*/ 193441351 w 109"/>
                <a:gd name="T49" fmla="*/ 323178019 h 153"/>
                <a:gd name="T50" fmla="*/ 287547398 w 109"/>
                <a:gd name="T51" fmla="*/ 489981639 h 153"/>
                <a:gd name="T52" fmla="*/ 318916080 w 109"/>
                <a:gd name="T53" fmla="*/ 474344656 h 153"/>
                <a:gd name="T54" fmla="*/ 324145337 w 109"/>
                <a:gd name="T55" fmla="*/ 521255606 h 153"/>
                <a:gd name="T56" fmla="*/ 334601564 w 109"/>
                <a:gd name="T57" fmla="*/ 583808105 h 153"/>
                <a:gd name="T58" fmla="*/ 397338929 w 109"/>
                <a:gd name="T59" fmla="*/ 489981639 h 153"/>
                <a:gd name="T60" fmla="*/ 376426474 w 109"/>
                <a:gd name="T61" fmla="*/ 479556984 h 153"/>
                <a:gd name="T62" fmla="*/ 287547398 w 109"/>
                <a:gd name="T63" fmla="*/ 411792157 h 153"/>
                <a:gd name="T64" fmla="*/ 287547398 w 109"/>
                <a:gd name="T65" fmla="*/ 489981639 h 153"/>
                <a:gd name="T66" fmla="*/ 83649819 w 109"/>
                <a:gd name="T67" fmla="*/ 526470216 h 153"/>
                <a:gd name="T68" fmla="*/ 10456227 w 109"/>
                <a:gd name="T69" fmla="*/ 620294399 h 153"/>
                <a:gd name="T70" fmla="*/ 115018502 w 109"/>
                <a:gd name="T71" fmla="*/ 521255606 h 153"/>
                <a:gd name="T72" fmla="*/ 130703986 w 109"/>
                <a:gd name="T73" fmla="*/ 458705390 h 153"/>
                <a:gd name="T74" fmla="*/ 83649819 w 109"/>
                <a:gd name="T75" fmla="*/ 526470216 h 153"/>
                <a:gd name="T76" fmla="*/ 392111958 w 109"/>
                <a:gd name="T77" fmla="*/ 557744183 h 153"/>
                <a:gd name="T78" fmla="*/ 439163839 w 109"/>
                <a:gd name="T79" fmla="*/ 531682544 h 153"/>
                <a:gd name="T80" fmla="*/ 392111958 w 109"/>
                <a:gd name="T81" fmla="*/ 557744183 h 153"/>
                <a:gd name="T82" fmla="*/ 548955370 w 109"/>
                <a:gd name="T83" fmla="*/ 693271554 h 153"/>
                <a:gd name="T84" fmla="*/ 538499142 w 109"/>
                <a:gd name="T85" fmla="*/ 562956511 h 153"/>
                <a:gd name="T86" fmla="*/ 496674233 w 109"/>
                <a:gd name="T87" fmla="*/ 562956511 h 153"/>
                <a:gd name="T88" fmla="*/ 460076293 w 109"/>
                <a:gd name="T89" fmla="*/ 594232760 h 153"/>
                <a:gd name="T90" fmla="*/ 428707611 w 109"/>
                <a:gd name="T91" fmla="*/ 620294399 h 153"/>
                <a:gd name="T92" fmla="*/ 376426474 w 109"/>
                <a:gd name="T93" fmla="*/ 604657416 h 153"/>
                <a:gd name="T94" fmla="*/ 308459852 w 109"/>
                <a:gd name="T95" fmla="*/ 646358321 h 153"/>
                <a:gd name="T96" fmla="*/ 282320427 w 109"/>
                <a:gd name="T97" fmla="*/ 708908537 h 153"/>
                <a:gd name="T98" fmla="*/ 334601564 w 109"/>
                <a:gd name="T99" fmla="*/ 677634570 h 153"/>
                <a:gd name="T100" fmla="*/ 381655731 w 109"/>
                <a:gd name="T101" fmla="*/ 661995304 h 153"/>
                <a:gd name="T102" fmla="*/ 428707611 w 109"/>
                <a:gd name="T103" fmla="*/ 766246425 h 153"/>
                <a:gd name="T104" fmla="*/ 491444976 w 109"/>
                <a:gd name="T105" fmla="*/ 797522675 h 153"/>
                <a:gd name="T106" fmla="*/ 486218005 w 109"/>
                <a:gd name="T107" fmla="*/ 719333192 h 153"/>
                <a:gd name="T108" fmla="*/ 548955370 w 109"/>
                <a:gd name="T109" fmla="*/ 693271554 h 1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262626"/>
            </a:solidFill>
            <a:ln w="3175" cap="flat" cmpd="sng">
              <a:solidFill>
                <a:srgbClr val="FFFFFF"/>
              </a:solidFill>
              <a:round/>
            </a:ln>
          </p:spPr>
          <p:txBody>
            <a:bodyPr/>
            <a:lstStyle/>
            <a:p>
              <a:endParaRPr lang="zh-CN" altLang="en-US"/>
            </a:p>
          </p:txBody>
        </p:sp>
        <p:sp>
          <p:nvSpPr>
            <p:cNvPr id="47259" name="Freeform 144"/>
            <p:cNvSpPr>
              <a:spLocks noEditPoints="1"/>
            </p:cNvSpPr>
            <p:nvPr/>
          </p:nvSpPr>
          <p:spPr bwMode="auto">
            <a:xfrm>
              <a:off x="7956342" y="3026341"/>
              <a:ext cx="327016" cy="206414"/>
            </a:xfrm>
            <a:custGeom>
              <a:avLst/>
              <a:gdLst>
                <a:gd name="T0" fmla="*/ 533415693 w 143"/>
                <a:gd name="T1" fmla="*/ 432190087 h 91"/>
                <a:gd name="T2" fmla="*/ 491580513 w 143"/>
                <a:gd name="T3" fmla="*/ 391029774 h 91"/>
                <a:gd name="T4" fmla="*/ 434053139 w 143"/>
                <a:gd name="T5" fmla="*/ 365302878 h 91"/>
                <a:gd name="T6" fmla="*/ 392217959 w 143"/>
                <a:gd name="T7" fmla="*/ 288126725 h 91"/>
                <a:gd name="T8" fmla="*/ 376528052 w 143"/>
                <a:gd name="T9" fmla="*/ 241819672 h 91"/>
                <a:gd name="T10" fmla="*/ 392217959 w 143"/>
                <a:gd name="T11" fmla="*/ 200659359 h 91"/>
                <a:gd name="T12" fmla="*/ 271937816 w 143"/>
                <a:gd name="T13" fmla="*/ 138918890 h 91"/>
                <a:gd name="T14" fmla="*/ 41837467 w 143"/>
                <a:gd name="T15" fmla="*/ 15435684 h 91"/>
                <a:gd name="T16" fmla="*/ 0 w 143"/>
                <a:gd name="T17" fmla="*/ 0 h 91"/>
                <a:gd name="T18" fmla="*/ 0 w 143"/>
                <a:gd name="T19" fmla="*/ 365302878 h 91"/>
                <a:gd name="T20" fmla="*/ 62755056 w 143"/>
                <a:gd name="T21" fmla="*/ 385883034 h 91"/>
                <a:gd name="T22" fmla="*/ 130740082 w 143"/>
                <a:gd name="T23" fmla="*/ 349867193 h 91"/>
                <a:gd name="T24" fmla="*/ 167345293 w 143"/>
                <a:gd name="T25" fmla="*/ 303562409 h 91"/>
                <a:gd name="T26" fmla="*/ 292855406 w 143"/>
                <a:gd name="T27" fmla="*/ 334433777 h 91"/>
                <a:gd name="T28" fmla="*/ 418365518 w 143"/>
                <a:gd name="T29" fmla="*/ 447625771 h 91"/>
                <a:gd name="T30" fmla="*/ 543875631 w 143"/>
                <a:gd name="T31" fmla="*/ 468205927 h 91"/>
                <a:gd name="T32" fmla="*/ 533415693 w 143"/>
                <a:gd name="T33" fmla="*/ 432190087 h 91"/>
                <a:gd name="T34" fmla="*/ 632778247 w 143"/>
                <a:gd name="T35" fmla="*/ 128627678 h 91"/>
                <a:gd name="T36" fmla="*/ 564793221 w 143"/>
                <a:gd name="T37" fmla="*/ 169787991 h 91"/>
                <a:gd name="T38" fmla="*/ 439283108 w 143"/>
                <a:gd name="T39" fmla="*/ 174934731 h 91"/>
                <a:gd name="T40" fmla="*/ 533415693 w 143"/>
                <a:gd name="T41" fmla="*/ 216095043 h 91"/>
                <a:gd name="T42" fmla="*/ 653695837 w 143"/>
                <a:gd name="T43" fmla="*/ 154354575 h 91"/>
                <a:gd name="T44" fmla="*/ 674613427 w 143"/>
                <a:gd name="T45" fmla="*/ 102903050 h 91"/>
                <a:gd name="T46" fmla="*/ 632778247 w 143"/>
                <a:gd name="T47" fmla="*/ 128627678 h 91"/>
                <a:gd name="T48" fmla="*/ 695533303 w 143"/>
                <a:gd name="T49" fmla="*/ 61740469 h 91"/>
                <a:gd name="T50" fmla="*/ 674613427 w 143"/>
                <a:gd name="T51" fmla="*/ 66887209 h 91"/>
                <a:gd name="T52" fmla="*/ 711220924 w 143"/>
                <a:gd name="T53" fmla="*/ 118338734 h 91"/>
                <a:gd name="T54" fmla="*/ 695533303 w 143"/>
                <a:gd name="T55" fmla="*/ 61740469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262626"/>
            </a:solidFill>
            <a:ln w="3175" cap="flat" cmpd="sng">
              <a:solidFill>
                <a:srgbClr val="FFFFFF"/>
              </a:solidFill>
              <a:round/>
            </a:ln>
          </p:spPr>
          <p:txBody>
            <a:bodyPr/>
            <a:lstStyle/>
            <a:p>
              <a:endParaRPr lang="zh-CN" altLang="en-US"/>
            </a:p>
          </p:txBody>
        </p:sp>
        <p:sp>
          <p:nvSpPr>
            <p:cNvPr id="47260" name="Freeform 145"/>
            <p:cNvSpPr/>
            <p:nvPr/>
          </p:nvSpPr>
          <p:spPr bwMode="auto">
            <a:xfrm>
              <a:off x="6402219" y="2702431"/>
              <a:ext cx="55562" cy="106382"/>
            </a:xfrm>
            <a:custGeom>
              <a:avLst/>
              <a:gdLst>
                <a:gd name="T0" fmla="*/ 26797090 w 24"/>
                <a:gd name="T1" fmla="*/ 0 h 47"/>
                <a:gd name="T2" fmla="*/ 5359418 w 24"/>
                <a:gd name="T3" fmla="*/ 56355299 h 47"/>
                <a:gd name="T4" fmla="*/ 5359418 w 24"/>
                <a:gd name="T5" fmla="*/ 133203845 h 47"/>
                <a:gd name="T6" fmla="*/ 32158823 w 24"/>
                <a:gd name="T7" fmla="*/ 220296751 h 47"/>
                <a:gd name="T8" fmla="*/ 128630660 w 24"/>
                <a:gd name="T9" fmla="*/ 138326025 h 47"/>
                <a:gd name="T10" fmla="*/ 26797090 w 24"/>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262626"/>
            </a:solidFill>
            <a:ln w="3175" cap="flat" cmpd="sng">
              <a:solidFill>
                <a:srgbClr val="FFFFFF"/>
              </a:solidFill>
              <a:round/>
            </a:ln>
          </p:spPr>
          <p:txBody>
            <a:bodyPr/>
            <a:lstStyle/>
            <a:p>
              <a:endParaRPr lang="zh-CN" altLang="en-US"/>
            </a:p>
          </p:txBody>
        </p:sp>
        <p:sp>
          <p:nvSpPr>
            <p:cNvPr id="47261" name="Freeform 146"/>
            <p:cNvSpPr/>
            <p:nvPr/>
          </p:nvSpPr>
          <p:spPr bwMode="auto">
            <a:xfrm>
              <a:off x="5443394" y="3251808"/>
              <a:ext cx="192083" cy="379483"/>
            </a:xfrm>
            <a:custGeom>
              <a:avLst/>
              <a:gdLst>
                <a:gd name="T0" fmla="*/ 371259852 w 84"/>
                <a:gd name="T1" fmla="*/ 26129462 h 166"/>
                <a:gd name="T2" fmla="*/ 350343385 w 84"/>
                <a:gd name="T3" fmla="*/ 47033032 h 166"/>
                <a:gd name="T4" fmla="*/ 339886295 w 84"/>
                <a:gd name="T5" fmla="*/ 88842457 h 166"/>
                <a:gd name="T6" fmla="*/ 308510452 w 84"/>
                <a:gd name="T7" fmla="*/ 114971919 h 166"/>
                <a:gd name="T8" fmla="*/ 277136895 w 84"/>
                <a:gd name="T9" fmla="*/ 141101381 h 166"/>
                <a:gd name="T10" fmla="*/ 277136895 w 84"/>
                <a:gd name="T11" fmla="*/ 172456735 h 166"/>
                <a:gd name="T12" fmla="*/ 230076560 w 84"/>
                <a:gd name="T13" fmla="*/ 209040268 h 166"/>
                <a:gd name="T14" fmla="*/ 151640382 w 84"/>
                <a:gd name="T15" fmla="*/ 250847407 h 166"/>
                <a:gd name="T16" fmla="*/ 73206490 w 84"/>
                <a:gd name="T17" fmla="*/ 261299192 h 166"/>
                <a:gd name="T18" fmla="*/ 52290023 w 84"/>
                <a:gd name="T19" fmla="*/ 339689864 h 166"/>
                <a:gd name="T20" fmla="*/ 57519712 w 84"/>
                <a:gd name="T21" fmla="*/ 449435890 h 166"/>
                <a:gd name="T22" fmla="*/ 41832933 w 84"/>
                <a:gd name="T23" fmla="*/ 569633702 h 166"/>
                <a:gd name="T24" fmla="*/ 20916467 w 84"/>
                <a:gd name="T25" fmla="*/ 710735082 h 166"/>
                <a:gd name="T26" fmla="*/ 57519712 w 84"/>
                <a:gd name="T27" fmla="*/ 820481109 h 166"/>
                <a:gd name="T28" fmla="*/ 162099758 w 84"/>
                <a:gd name="T29" fmla="*/ 846610571 h 166"/>
                <a:gd name="T30" fmla="*/ 224846872 w 84"/>
                <a:gd name="T31" fmla="*/ 825707001 h 166"/>
                <a:gd name="T32" fmla="*/ 308510452 w 84"/>
                <a:gd name="T33" fmla="*/ 574859594 h 166"/>
                <a:gd name="T34" fmla="*/ 376489540 w 84"/>
                <a:gd name="T35" fmla="*/ 344915756 h 166"/>
                <a:gd name="T36" fmla="*/ 386946630 w 84"/>
                <a:gd name="T37" fmla="*/ 282202762 h 166"/>
                <a:gd name="T38" fmla="*/ 402633408 w 84"/>
                <a:gd name="T39" fmla="*/ 245621515 h 166"/>
                <a:gd name="T40" fmla="*/ 434006965 w 84"/>
                <a:gd name="T41" fmla="*/ 235169730 h 166"/>
                <a:gd name="T42" fmla="*/ 413090498 w 84"/>
                <a:gd name="T43" fmla="*/ 125423704 h 166"/>
                <a:gd name="T44" fmla="*/ 371259852 w 84"/>
                <a:gd name="T45" fmla="*/ 26129462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262626"/>
            </a:solidFill>
            <a:ln w="3175" cap="flat" cmpd="sng">
              <a:solidFill>
                <a:srgbClr val="FFFFFF"/>
              </a:solidFill>
              <a:round/>
            </a:ln>
          </p:spPr>
          <p:txBody>
            <a:bodyPr/>
            <a:lstStyle/>
            <a:p>
              <a:endParaRPr lang="zh-CN" altLang="en-US"/>
            </a:p>
          </p:txBody>
        </p:sp>
        <p:sp>
          <p:nvSpPr>
            <p:cNvPr id="47262" name="Freeform 147"/>
            <p:cNvSpPr>
              <a:spLocks noEditPoints="1"/>
            </p:cNvSpPr>
            <p:nvPr/>
          </p:nvSpPr>
          <p:spPr bwMode="auto">
            <a:xfrm>
              <a:off x="5435458" y="2449970"/>
              <a:ext cx="309554" cy="188948"/>
            </a:xfrm>
            <a:custGeom>
              <a:avLst/>
              <a:gdLst>
                <a:gd name="T0" fmla="*/ 499491748 w 135"/>
                <a:gd name="T1" fmla="*/ 15929238 h 82"/>
                <a:gd name="T2" fmla="*/ 383819444 w 135"/>
                <a:gd name="T3" fmla="*/ 21238216 h 82"/>
                <a:gd name="T4" fmla="*/ 294438593 w 135"/>
                <a:gd name="T5" fmla="*/ 100882102 h 82"/>
                <a:gd name="T6" fmla="*/ 252375937 w 135"/>
                <a:gd name="T7" fmla="*/ 116809036 h 82"/>
                <a:gd name="T8" fmla="*/ 168250624 w 135"/>
                <a:gd name="T9" fmla="*/ 106191080 h 82"/>
                <a:gd name="T10" fmla="*/ 94640976 w 135"/>
                <a:gd name="T11" fmla="*/ 100882102 h 82"/>
                <a:gd name="T12" fmla="*/ 52578320 w 135"/>
                <a:gd name="T13" fmla="*/ 90261842 h 82"/>
                <a:gd name="T14" fmla="*/ 26289160 w 135"/>
                <a:gd name="T15" fmla="*/ 111500058 h 82"/>
                <a:gd name="T16" fmla="*/ 31546992 w 135"/>
                <a:gd name="T17" fmla="*/ 148667512 h 82"/>
                <a:gd name="T18" fmla="*/ 0 w 135"/>
                <a:gd name="T19" fmla="*/ 159285468 h 82"/>
                <a:gd name="T20" fmla="*/ 5257832 w 135"/>
                <a:gd name="T21" fmla="*/ 196452922 h 82"/>
                <a:gd name="T22" fmla="*/ 26289160 w 135"/>
                <a:gd name="T23" fmla="*/ 292023742 h 82"/>
                <a:gd name="T24" fmla="*/ 47320488 w 135"/>
                <a:gd name="T25" fmla="*/ 382287889 h 82"/>
                <a:gd name="T26" fmla="*/ 152477128 w 135"/>
                <a:gd name="T27" fmla="*/ 371667629 h 82"/>
                <a:gd name="T28" fmla="*/ 231344609 w 135"/>
                <a:gd name="T29" fmla="*/ 345120435 h 82"/>
                <a:gd name="T30" fmla="*/ 294438593 w 135"/>
                <a:gd name="T31" fmla="*/ 313261959 h 82"/>
                <a:gd name="T32" fmla="*/ 352274745 w 135"/>
                <a:gd name="T33" fmla="*/ 302644003 h 82"/>
                <a:gd name="T34" fmla="*/ 399592940 w 135"/>
                <a:gd name="T35" fmla="*/ 270785526 h 82"/>
                <a:gd name="T36" fmla="*/ 525780908 w 135"/>
                <a:gd name="T37" fmla="*/ 228309094 h 82"/>
                <a:gd name="T38" fmla="*/ 583617061 w 135"/>
                <a:gd name="T39" fmla="*/ 169905728 h 82"/>
                <a:gd name="T40" fmla="*/ 630937549 w 135"/>
                <a:gd name="T41" fmla="*/ 148667512 h 82"/>
                <a:gd name="T42" fmla="*/ 557327901 w 135"/>
                <a:gd name="T43" fmla="*/ 0 h 82"/>
                <a:gd name="T44" fmla="*/ 499491748 w 135"/>
                <a:gd name="T45" fmla="*/ 15929238 h 82"/>
                <a:gd name="T46" fmla="*/ 646711045 w 135"/>
                <a:gd name="T47" fmla="*/ 414144061 h 82"/>
                <a:gd name="T48" fmla="*/ 704547197 w 135"/>
                <a:gd name="T49" fmla="*/ 403526105 h 82"/>
                <a:gd name="T50" fmla="*/ 646711045 w 135"/>
                <a:gd name="T51" fmla="*/ 414144061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262626"/>
            </a:solidFill>
            <a:ln w="3175" cap="flat" cmpd="sng">
              <a:solidFill>
                <a:srgbClr val="FFFFFF"/>
              </a:solidFill>
              <a:round/>
            </a:ln>
          </p:spPr>
          <p:txBody>
            <a:bodyPr/>
            <a:lstStyle/>
            <a:p>
              <a:endParaRPr lang="zh-CN" altLang="en-US"/>
            </a:p>
          </p:txBody>
        </p:sp>
        <p:sp>
          <p:nvSpPr>
            <p:cNvPr id="47263" name="Freeform 148"/>
            <p:cNvSpPr>
              <a:spLocks noEditPoints="1"/>
            </p:cNvSpPr>
            <p:nvPr/>
          </p:nvSpPr>
          <p:spPr bwMode="auto">
            <a:xfrm>
              <a:off x="8310344" y="3094616"/>
              <a:ext cx="209545" cy="150841"/>
            </a:xfrm>
            <a:custGeom>
              <a:avLst/>
              <a:gdLst>
                <a:gd name="T0" fmla="*/ 5188516 w 92"/>
                <a:gd name="T1" fmla="*/ 15669180 h 66"/>
                <a:gd name="T2" fmla="*/ 77816358 w 92"/>
                <a:gd name="T3" fmla="*/ 99244236 h 66"/>
                <a:gd name="T4" fmla="*/ 5188516 w 92"/>
                <a:gd name="T5" fmla="*/ 15669180 h 66"/>
                <a:gd name="T6" fmla="*/ 114131417 w 92"/>
                <a:gd name="T7" fmla="*/ 88797354 h 66"/>
                <a:gd name="T8" fmla="*/ 166007471 w 92"/>
                <a:gd name="T9" fmla="*/ 125360298 h 66"/>
                <a:gd name="T10" fmla="*/ 114131417 w 92"/>
                <a:gd name="T11" fmla="*/ 88797354 h 66"/>
                <a:gd name="T12" fmla="*/ 311265432 w 92"/>
                <a:gd name="T13" fmla="*/ 193263889 h 66"/>
                <a:gd name="T14" fmla="*/ 228260557 w 92"/>
                <a:gd name="T15" fmla="*/ 146254062 h 66"/>
                <a:gd name="T16" fmla="*/ 311265432 w 92"/>
                <a:gd name="T17" fmla="*/ 193263889 h 66"/>
                <a:gd name="T18" fmla="*/ 300888399 w 92"/>
                <a:gd name="T19" fmla="*/ 245498298 h 66"/>
                <a:gd name="T20" fmla="*/ 357955246 w 92"/>
                <a:gd name="T21" fmla="*/ 282061243 h 66"/>
                <a:gd name="T22" fmla="*/ 300888399 w 92"/>
                <a:gd name="T23" fmla="*/ 245498298 h 66"/>
                <a:gd name="T24" fmla="*/ 404645061 w 92"/>
                <a:gd name="T25" fmla="*/ 302955007 h 66"/>
                <a:gd name="T26" fmla="*/ 461709631 w 92"/>
                <a:gd name="T27" fmla="*/ 329073354 h 66"/>
                <a:gd name="T28" fmla="*/ 404645061 w 92"/>
                <a:gd name="T29" fmla="*/ 302955007 h 66"/>
                <a:gd name="T30" fmla="*/ 363141485 w 92"/>
                <a:gd name="T31" fmla="*/ 188041590 h 66"/>
                <a:gd name="T32" fmla="*/ 409831300 w 92"/>
                <a:gd name="T33" fmla="*/ 266392062 h 66"/>
                <a:gd name="T34" fmla="*/ 363141485 w 92"/>
                <a:gd name="T35" fmla="*/ 18804159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262626"/>
            </a:solidFill>
            <a:ln w="3175" cmpd="sng">
              <a:solidFill>
                <a:schemeClr val="tx1"/>
              </a:solidFill>
              <a:bevel/>
            </a:ln>
          </p:spPr>
          <p:txBody>
            <a:bodyPr/>
            <a:lstStyle/>
            <a:p>
              <a:endParaRPr lang="zh-CN" altLang="en-US"/>
            </a:p>
          </p:txBody>
        </p:sp>
        <p:sp>
          <p:nvSpPr>
            <p:cNvPr id="47264" name="Freeform 149"/>
            <p:cNvSpPr>
              <a:spLocks noEditPoints="1"/>
            </p:cNvSpPr>
            <p:nvPr/>
          </p:nvSpPr>
          <p:spPr bwMode="auto">
            <a:xfrm>
              <a:off x="8310344" y="3094616"/>
              <a:ext cx="209545" cy="150841"/>
            </a:xfrm>
            <a:custGeom>
              <a:avLst/>
              <a:gdLst>
                <a:gd name="T0" fmla="*/ 5188516 w 92"/>
                <a:gd name="T1" fmla="*/ 15669180 h 66"/>
                <a:gd name="T2" fmla="*/ 77816358 w 92"/>
                <a:gd name="T3" fmla="*/ 99244236 h 66"/>
                <a:gd name="T4" fmla="*/ 5188516 w 92"/>
                <a:gd name="T5" fmla="*/ 15669180 h 66"/>
                <a:gd name="T6" fmla="*/ 114131417 w 92"/>
                <a:gd name="T7" fmla="*/ 88797354 h 66"/>
                <a:gd name="T8" fmla="*/ 166007471 w 92"/>
                <a:gd name="T9" fmla="*/ 125360298 h 66"/>
                <a:gd name="T10" fmla="*/ 114131417 w 92"/>
                <a:gd name="T11" fmla="*/ 88797354 h 66"/>
                <a:gd name="T12" fmla="*/ 311265432 w 92"/>
                <a:gd name="T13" fmla="*/ 193263889 h 66"/>
                <a:gd name="T14" fmla="*/ 228260557 w 92"/>
                <a:gd name="T15" fmla="*/ 146254062 h 66"/>
                <a:gd name="T16" fmla="*/ 311265432 w 92"/>
                <a:gd name="T17" fmla="*/ 193263889 h 66"/>
                <a:gd name="T18" fmla="*/ 300888399 w 92"/>
                <a:gd name="T19" fmla="*/ 245498298 h 66"/>
                <a:gd name="T20" fmla="*/ 357955246 w 92"/>
                <a:gd name="T21" fmla="*/ 282061243 h 66"/>
                <a:gd name="T22" fmla="*/ 300888399 w 92"/>
                <a:gd name="T23" fmla="*/ 245498298 h 66"/>
                <a:gd name="T24" fmla="*/ 404645061 w 92"/>
                <a:gd name="T25" fmla="*/ 302955007 h 66"/>
                <a:gd name="T26" fmla="*/ 461709631 w 92"/>
                <a:gd name="T27" fmla="*/ 329073354 h 66"/>
                <a:gd name="T28" fmla="*/ 404645061 w 92"/>
                <a:gd name="T29" fmla="*/ 302955007 h 66"/>
                <a:gd name="T30" fmla="*/ 363141485 w 92"/>
                <a:gd name="T31" fmla="*/ 188041590 h 66"/>
                <a:gd name="T32" fmla="*/ 409831300 w 92"/>
                <a:gd name="T33" fmla="*/ 266392062 h 66"/>
                <a:gd name="T34" fmla="*/ 363141485 w 92"/>
                <a:gd name="T35" fmla="*/ 18804159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262626"/>
            </a:solidFill>
            <a:ln w="3175" cap="flat" cmpd="sng">
              <a:solidFill>
                <a:srgbClr val="FFFFFF"/>
              </a:solidFill>
              <a:round/>
            </a:ln>
          </p:spPr>
          <p:txBody>
            <a:bodyPr/>
            <a:lstStyle/>
            <a:p>
              <a:endParaRPr lang="zh-CN" altLang="en-US"/>
            </a:p>
          </p:txBody>
        </p:sp>
        <p:sp>
          <p:nvSpPr>
            <p:cNvPr id="47265" name="Freeform 150"/>
            <p:cNvSpPr>
              <a:spLocks noEditPoints="1"/>
            </p:cNvSpPr>
            <p:nvPr/>
          </p:nvSpPr>
          <p:spPr bwMode="auto">
            <a:xfrm>
              <a:off x="7229286" y="3231167"/>
              <a:ext cx="1055659" cy="939976"/>
            </a:xfrm>
            <a:custGeom>
              <a:avLst/>
              <a:gdLst>
                <a:gd name="T0" fmla="*/ 2147483646 w 463"/>
                <a:gd name="T1" fmla="*/ 936939330 h 412"/>
                <a:gd name="T2" fmla="*/ 2147483646 w 463"/>
                <a:gd name="T3" fmla="*/ 832834706 h 412"/>
                <a:gd name="T4" fmla="*/ 2147483646 w 463"/>
                <a:gd name="T5" fmla="*/ 723525993 h 412"/>
                <a:gd name="T6" fmla="*/ 2131421122 w 463"/>
                <a:gd name="T7" fmla="*/ 645446384 h 412"/>
                <a:gd name="T8" fmla="*/ 1965067048 w 463"/>
                <a:gd name="T9" fmla="*/ 484085359 h 412"/>
                <a:gd name="T10" fmla="*/ 1907881338 w 463"/>
                <a:gd name="T11" fmla="*/ 275876112 h 412"/>
                <a:gd name="T12" fmla="*/ 1803909187 w 463"/>
                <a:gd name="T13" fmla="*/ 171771488 h 412"/>
                <a:gd name="T14" fmla="*/ 1710336303 w 463"/>
                <a:gd name="T15" fmla="*/ 52052312 h 412"/>
                <a:gd name="T16" fmla="*/ 1684341555 w 463"/>
                <a:gd name="T17" fmla="*/ 265465649 h 412"/>
                <a:gd name="T18" fmla="*/ 1543979949 w 463"/>
                <a:gd name="T19" fmla="*/ 395597569 h 412"/>
                <a:gd name="T20" fmla="*/ 1377625875 w 463"/>
                <a:gd name="T21" fmla="*/ 307107499 h 412"/>
                <a:gd name="T22" fmla="*/ 1346434913 w 463"/>
                <a:gd name="T23" fmla="*/ 182181950 h 412"/>
                <a:gd name="T24" fmla="*/ 1393221356 w 463"/>
                <a:gd name="T25" fmla="*/ 88487789 h 412"/>
                <a:gd name="T26" fmla="*/ 1304844685 w 463"/>
                <a:gd name="T27" fmla="*/ 98898252 h 412"/>
                <a:gd name="T28" fmla="*/ 1154086092 w 463"/>
                <a:gd name="T29" fmla="*/ 67666865 h 412"/>
                <a:gd name="T30" fmla="*/ 1008525992 w 463"/>
                <a:gd name="T31" fmla="*/ 166567398 h 412"/>
                <a:gd name="T32" fmla="*/ 956541056 w 463"/>
                <a:gd name="T33" fmla="*/ 265465649 h 412"/>
                <a:gd name="T34" fmla="*/ 868164385 w 463"/>
                <a:gd name="T35" fmla="*/ 229030172 h 412"/>
                <a:gd name="T36" fmla="*/ 764192234 w 463"/>
                <a:gd name="T37" fmla="*/ 239440634 h 412"/>
                <a:gd name="T38" fmla="*/ 681014057 w 463"/>
                <a:gd name="T39" fmla="*/ 286286574 h 412"/>
                <a:gd name="T40" fmla="*/ 639426109 w 463"/>
                <a:gd name="T41" fmla="*/ 379980735 h 412"/>
                <a:gd name="T42" fmla="*/ 551049438 w 463"/>
                <a:gd name="T43" fmla="*/ 390391197 h 412"/>
                <a:gd name="T44" fmla="*/ 358702896 w 463"/>
                <a:gd name="T45" fmla="*/ 572573148 h 412"/>
                <a:gd name="T46" fmla="*/ 176751061 w 463"/>
                <a:gd name="T47" fmla="*/ 629831831 h 412"/>
                <a:gd name="T48" fmla="*/ 67582696 w 463"/>
                <a:gd name="T49" fmla="*/ 676677771 h 412"/>
                <a:gd name="T50" fmla="*/ 31190961 w 463"/>
                <a:gd name="T51" fmla="*/ 879682928 h 412"/>
                <a:gd name="T52" fmla="*/ 46786442 w 463"/>
                <a:gd name="T53" fmla="*/ 973377089 h 412"/>
                <a:gd name="T54" fmla="*/ 114369138 w 463"/>
                <a:gd name="T55" fmla="*/ 1181584054 h 412"/>
                <a:gd name="T56" fmla="*/ 119567632 w 463"/>
                <a:gd name="T57" fmla="*/ 1441845613 h 412"/>
                <a:gd name="T58" fmla="*/ 291120200 w 463"/>
                <a:gd name="T59" fmla="*/ 1530335684 h 412"/>
                <a:gd name="T60" fmla="*/ 540652451 w 463"/>
                <a:gd name="T61" fmla="*/ 1457462447 h 412"/>
                <a:gd name="T62" fmla="*/ 816177170 w 463"/>
                <a:gd name="T63" fmla="*/ 1353357824 h 412"/>
                <a:gd name="T64" fmla="*/ 1138490611 w 463"/>
                <a:gd name="T65" fmla="*/ 1332536899 h 412"/>
                <a:gd name="T66" fmla="*/ 1247661256 w 463"/>
                <a:gd name="T67" fmla="*/ 1394999673 h 412"/>
                <a:gd name="T68" fmla="*/ 1362030394 w 463"/>
                <a:gd name="T69" fmla="*/ 1493897925 h 412"/>
                <a:gd name="T70" fmla="*/ 1445206291 w 463"/>
                <a:gd name="T71" fmla="*/ 1483487463 h 412"/>
                <a:gd name="T72" fmla="*/ 1497193507 w 463"/>
                <a:gd name="T73" fmla="*/ 1504308387 h 412"/>
                <a:gd name="T74" fmla="*/ 1580369404 w 463"/>
                <a:gd name="T75" fmla="*/ 1650054860 h 412"/>
                <a:gd name="T76" fmla="*/ 1788313706 w 463"/>
                <a:gd name="T77" fmla="*/ 1790594961 h 412"/>
                <a:gd name="T78" fmla="*/ 1897484351 w 463"/>
                <a:gd name="T79" fmla="*/ 1774980408 h 412"/>
                <a:gd name="T80" fmla="*/ 1970265541 w 463"/>
                <a:gd name="T81" fmla="*/ 1811415886 h 412"/>
                <a:gd name="T82" fmla="*/ 2147483646 w 463"/>
                <a:gd name="T83" fmla="*/ 1717721725 h 412"/>
                <a:gd name="T84" fmla="*/ 2147483646 w 463"/>
                <a:gd name="T85" fmla="*/ 1384589211 h 412"/>
                <a:gd name="T86" fmla="*/ 2147483646 w 463"/>
                <a:gd name="T87" fmla="*/ 1186790426 h 412"/>
                <a:gd name="T88" fmla="*/ 1091704169 w 463"/>
                <a:gd name="T89" fmla="*/ 57256402 h 412"/>
                <a:gd name="T90" fmla="*/ 1382824368 w 463"/>
                <a:gd name="T91" fmla="*/ 1598002548 h 412"/>
                <a:gd name="T92" fmla="*/ 1970265541 w 463"/>
                <a:gd name="T93" fmla="*/ 1957162359 h 412"/>
                <a:gd name="T94" fmla="*/ 1975464035 w 463"/>
                <a:gd name="T95" fmla="*/ 2139346591 h 412"/>
                <a:gd name="T96" fmla="*/ 2053441438 w 463"/>
                <a:gd name="T97" fmla="*/ 2092498369 h 412"/>
                <a:gd name="T98" fmla="*/ 1970265541 w 463"/>
                <a:gd name="T99" fmla="*/ 1957162359 h 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262626"/>
            </a:solidFill>
            <a:ln w="3175" cap="flat" cmpd="sng">
              <a:solidFill>
                <a:srgbClr val="FFFFFF"/>
              </a:solidFill>
              <a:round/>
            </a:ln>
          </p:spPr>
          <p:txBody>
            <a:bodyPr/>
            <a:lstStyle/>
            <a:p>
              <a:endParaRPr lang="zh-CN" altLang="en-US"/>
            </a:p>
          </p:txBody>
        </p:sp>
        <p:sp>
          <p:nvSpPr>
            <p:cNvPr id="47266" name="Freeform 151"/>
            <p:cNvSpPr>
              <a:spLocks noEditPoints="1"/>
            </p:cNvSpPr>
            <p:nvPr/>
          </p:nvSpPr>
          <p:spPr bwMode="auto">
            <a:xfrm>
              <a:off x="8610374" y="3901217"/>
              <a:ext cx="322254" cy="382660"/>
            </a:xfrm>
            <a:custGeom>
              <a:avLst/>
              <a:gdLst>
                <a:gd name="T0" fmla="*/ 454442134 w 141"/>
                <a:gd name="T1" fmla="*/ 420235845 h 168"/>
                <a:gd name="T2" fmla="*/ 407429618 w 141"/>
                <a:gd name="T3" fmla="*/ 435799630 h 168"/>
                <a:gd name="T4" fmla="*/ 349972415 w 141"/>
                <a:gd name="T5" fmla="*/ 409858471 h 168"/>
                <a:gd name="T6" fmla="*/ 318631499 w 141"/>
                <a:gd name="T7" fmla="*/ 461740789 h 168"/>
                <a:gd name="T8" fmla="*/ 271618983 w 141"/>
                <a:gd name="T9" fmla="*/ 544750676 h 168"/>
                <a:gd name="T10" fmla="*/ 109692062 w 141"/>
                <a:gd name="T11" fmla="*/ 648510757 h 168"/>
                <a:gd name="T12" fmla="*/ 36563259 w 141"/>
                <a:gd name="T13" fmla="*/ 721145547 h 168"/>
                <a:gd name="T14" fmla="*/ 20893944 w 141"/>
                <a:gd name="T15" fmla="*/ 783400685 h 168"/>
                <a:gd name="T16" fmla="*/ 73128803 w 141"/>
                <a:gd name="T17" fmla="*/ 809341844 h 168"/>
                <a:gd name="T18" fmla="*/ 114916691 w 141"/>
                <a:gd name="T19" fmla="*/ 824905629 h 168"/>
                <a:gd name="T20" fmla="*/ 224608753 w 141"/>
                <a:gd name="T21" fmla="*/ 798966747 h 168"/>
                <a:gd name="T22" fmla="*/ 261172011 w 141"/>
                <a:gd name="T23" fmla="*/ 731520644 h 168"/>
                <a:gd name="T24" fmla="*/ 292512927 w 141"/>
                <a:gd name="T25" fmla="*/ 669263229 h 168"/>
                <a:gd name="T26" fmla="*/ 360419387 w 141"/>
                <a:gd name="T27" fmla="*/ 632946973 h 168"/>
                <a:gd name="T28" fmla="*/ 376088702 w 141"/>
                <a:gd name="T29" fmla="*/ 601819404 h 168"/>
                <a:gd name="T30" fmla="*/ 417876589 w 141"/>
                <a:gd name="T31" fmla="*/ 544750676 h 168"/>
                <a:gd name="T32" fmla="*/ 464889106 w 141"/>
                <a:gd name="T33" fmla="*/ 466927199 h 168"/>
                <a:gd name="T34" fmla="*/ 454442134 w 141"/>
                <a:gd name="T35" fmla="*/ 420235845 h 168"/>
                <a:gd name="T36" fmla="*/ 78351146 w 141"/>
                <a:gd name="T37" fmla="*/ 866410572 h 168"/>
                <a:gd name="T38" fmla="*/ 99245090 w 141"/>
                <a:gd name="T39" fmla="*/ 840471691 h 168"/>
                <a:gd name="T40" fmla="*/ 78351146 w 141"/>
                <a:gd name="T41" fmla="*/ 866410572 h 168"/>
                <a:gd name="T42" fmla="*/ 668603914 w 141"/>
                <a:gd name="T43" fmla="*/ 212711128 h 168"/>
                <a:gd name="T44" fmla="*/ 611144426 w 141"/>
                <a:gd name="T45" fmla="*/ 207524718 h 168"/>
                <a:gd name="T46" fmla="*/ 574581167 w 141"/>
                <a:gd name="T47" fmla="*/ 171206184 h 168"/>
                <a:gd name="T48" fmla="*/ 548462595 w 141"/>
                <a:gd name="T49" fmla="*/ 124514831 h 168"/>
                <a:gd name="T50" fmla="*/ 548462595 w 141"/>
                <a:gd name="T51" fmla="*/ 155642400 h 168"/>
                <a:gd name="T52" fmla="*/ 522346308 w 141"/>
                <a:gd name="T53" fmla="*/ 145267303 h 168"/>
                <a:gd name="T54" fmla="*/ 501452364 w 141"/>
                <a:gd name="T55" fmla="*/ 103762359 h 168"/>
                <a:gd name="T56" fmla="*/ 480558421 w 141"/>
                <a:gd name="T57" fmla="*/ 51880041 h 168"/>
                <a:gd name="T58" fmla="*/ 407429618 w 141"/>
                <a:gd name="T59" fmla="*/ 0 h 168"/>
                <a:gd name="T60" fmla="*/ 423101218 w 141"/>
                <a:gd name="T61" fmla="*/ 62257415 h 168"/>
                <a:gd name="T62" fmla="*/ 464889106 w 141"/>
                <a:gd name="T63" fmla="*/ 103762359 h 168"/>
                <a:gd name="T64" fmla="*/ 501452364 w 141"/>
                <a:gd name="T65" fmla="*/ 150453712 h 168"/>
                <a:gd name="T66" fmla="*/ 491005393 w 141"/>
                <a:gd name="T67" fmla="*/ 238652287 h 168"/>
                <a:gd name="T68" fmla="*/ 443995162 w 141"/>
                <a:gd name="T69" fmla="*/ 290532327 h 168"/>
                <a:gd name="T70" fmla="*/ 522346308 w 141"/>
                <a:gd name="T71" fmla="*/ 357978430 h 168"/>
                <a:gd name="T72" fmla="*/ 506674708 w 141"/>
                <a:gd name="T73" fmla="*/ 451363414 h 168"/>
                <a:gd name="T74" fmla="*/ 558909567 w 141"/>
                <a:gd name="T75" fmla="*/ 461740789 h 168"/>
                <a:gd name="T76" fmla="*/ 621591398 w 141"/>
                <a:gd name="T77" fmla="*/ 368353527 h 168"/>
                <a:gd name="T78" fmla="*/ 642485342 w 141"/>
                <a:gd name="T79" fmla="*/ 311284799 h 168"/>
                <a:gd name="T80" fmla="*/ 679050886 w 141"/>
                <a:gd name="T81" fmla="*/ 295721015 h 168"/>
                <a:gd name="T82" fmla="*/ 705167173 w 141"/>
                <a:gd name="T83" fmla="*/ 259404758 h 168"/>
                <a:gd name="T84" fmla="*/ 726061117 w 141"/>
                <a:gd name="T85" fmla="*/ 207524718 h 168"/>
                <a:gd name="T86" fmla="*/ 668603914 w 141"/>
                <a:gd name="T87" fmla="*/ 212711128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262626"/>
            </a:solidFill>
            <a:ln w="3175" cap="flat" cmpd="sng">
              <a:solidFill>
                <a:srgbClr val="FFFFFF"/>
              </a:solidFill>
              <a:round/>
            </a:ln>
          </p:spPr>
          <p:txBody>
            <a:bodyPr/>
            <a:lstStyle/>
            <a:p>
              <a:endParaRPr lang="zh-CN" altLang="en-US"/>
            </a:p>
          </p:txBody>
        </p:sp>
        <p:sp>
          <p:nvSpPr>
            <p:cNvPr id="47267" name="Freeform 152"/>
            <p:cNvSpPr>
              <a:spLocks noEditPoints="1"/>
            </p:cNvSpPr>
            <p:nvPr/>
          </p:nvSpPr>
          <p:spPr bwMode="auto">
            <a:xfrm>
              <a:off x="8892942" y="3378832"/>
              <a:ext cx="69848" cy="65099"/>
            </a:xfrm>
            <a:custGeom>
              <a:avLst/>
              <a:gdLst>
                <a:gd name="T0" fmla="*/ 20307743 w 31"/>
                <a:gd name="T1" fmla="*/ 129730682 h 28"/>
                <a:gd name="T2" fmla="*/ 86305090 w 31"/>
                <a:gd name="T3" fmla="*/ 108108514 h 28"/>
                <a:gd name="T4" fmla="*/ 20307743 w 31"/>
                <a:gd name="T5" fmla="*/ 129730682 h 28"/>
                <a:gd name="T6" fmla="*/ 101534207 w 31"/>
                <a:gd name="T7" fmla="*/ 54055420 h 28"/>
                <a:gd name="T8" fmla="*/ 157378810 w 31"/>
                <a:gd name="T9" fmla="*/ 21622168 h 28"/>
                <a:gd name="T10" fmla="*/ 101534207 w 31"/>
                <a:gd name="T11" fmla="*/ 5405542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262626"/>
            </a:solidFill>
            <a:ln w="3175" cap="flat" cmpd="sng">
              <a:solidFill>
                <a:srgbClr val="FFFFFF"/>
              </a:solidFill>
              <a:round/>
            </a:ln>
          </p:spPr>
          <p:txBody>
            <a:bodyPr/>
            <a:lstStyle/>
            <a:p>
              <a:endParaRPr lang="zh-CN" altLang="en-US"/>
            </a:p>
          </p:txBody>
        </p:sp>
        <p:sp>
          <p:nvSpPr>
            <p:cNvPr id="47268" name="Freeform 153"/>
            <p:cNvSpPr/>
            <p:nvPr/>
          </p:nvSpPr>
          <p:spPr bwMode="auto">
            <a:xfrm>
              <a:off x="5698976" y="1771982"/>
              <a:ext cx="369877" cy="233406"/>
            </a:xfrm>
            <a:custGeom>
              <a:avLst/>
              <a:gdLst>
                <a:gd name="T0" fmla="*/ 839287444 w 162"/>
                <a:gd name="T1" fmla="*/ 335122962 h 102"/>
                <a:gd name="T2" fmla="*/ 787157619 w 162"/>
                <a:gd name="T3" fmla="*/ 319413823 h 102"/>
                <a:gd name="T4" fmla="*/ 724602742 w 162"/>
                <a:gd name="T5" fmla="*/ 277524311 h 102"/>
                <a:gd name="T6" fmla="*/ 656833056 w 162"/>
                <a:gd name="T7" fmla="*/ 235632510 h 102"/>
                <a:gd name="T8" fmla="*/ 599490705 w 162"/>
                <a:gd name="T9" fmla="*/ 193742998 h 102"/>
                <a:gd name="T10" fmla="*/ 573425793 w 162"/>
                <a:gd name="T11" fmla="*/ 146615581 h 102"/>
                <a:gd name="T12" fmla="*/ 547360880 w 162"/>
                <a:gd name="T13" fmla="*/ 104726069 h 102"/>
                <a:gd name="T14" fmla="*/ 458741091 w 162"/>
                <a:gd name="T15" fmla="*/ 94252546 h 102"/>
                <a:gd name="T16" fmla="*/ 437888704 w 162"/>
                <a:gd name="T17" fmla="*/ 31418278 h 102"/>
                <a:gd name="T18" fmla="*/ 396186214 w 162"/>
                <a:gd name="T19" fmla="*/ 15709139 h 102"/>
                <a:gd name="T20" fmla="*/ 354481441 w 162"/>
                <a:gd name="T21" fmla="*/ 5235617 h 102"/>
                <a:gd name="T22" fmla="*/ 328416528 w 162"/>
                <a:gd name="T23" fmla="*/ 20944756 h 102"/>
                <a:gd name="T24" fmla="*/ 307564141 w 162"/>
                <a:gd name="T25" fmla="*/ 41889512 h 102"/>
                <a:gd name="T26" fmla="*/ 265861651 w 162"/>
                <a:gd name="T27" fmla="*/ 73307790 h 102"/>
                <a:gd name="T28" fmla="*/ 245009265 w 162"/>
                <a:gd name="T29" fmla="*/ 99490452 h 102"/>
                <a:gd name="T30" fmla="*/ 203304491 w 162"/>
                <a:gd name="T31" fmla="*/ 89016929 h 102"/>
                <a:gd name="T32" fmla="*/ 161602001 w 162"/>
                <a:gd name="T33" fmla="*/ 78543407 h 102"/>
                <a:gd name="T34" fmla="*/ 88619789 w 162"/>
                <a:gd name="T35" fmla="*/ 26180373 h 102"/>
                <a:gd name="T36" fmla="*/ 31277438 w 162"/>
                <a:gd name="T37" fmla="*/ 57598651 h 102"/>
                <a:gd name="T38" fmla="*/ 57342351 w 162"/>
                <a:gd name="T39" fmla="*/ 47127417 h 102"/>
                <a:gd name="T40" fmla="*/ 104259650 w 162"/>
                <a:gd name="T41" fmla="*/ 99490452 h 102"/>
                <a:gd name="T42" fmla="*/ 130324563 w 162"/>
                <a:gd name="T43" fmla="*/ 136144347 h 102"/>
                <a:gd name="T44" fmla="*/ 72982212 w 162"/>
                <a:gd name="T45" fmla="*/ 146615581 h 102"/>
                <a:gd name="T46" fmla="*/ 15639861 w 162"/>
                <a:gd name="T47" fmla="*/ 146615581 h 102"/>
                <a:gd name="T48" fmla="*/ 31277438 w 162"/>
                <a:gd name="T49" fmla="*/ 198978615 h 102"/>
                <a:gd name="T50" fmla="*/ 31277438 w 162"/>
                <a:gd name="T51" fmla="*/ 235632510 h 102"/>
                <a:gd name="T52" fmla="*/ 67767403 w 162"/>
                <a:gd name="T53" fmla="*/ 246106032 h 102"/>
                <a:gd name="T54" fmla="*/ 78194738 w 162"/>
                <a:gd name="T55" fmla="*/ 293231161 h 102"/>
                <a:gd name="T56" fmla="*/ 78194738 w 162"/>
                <a:gd name="T57" fmla="*/ 371776857 h 102"/>
                <a:gd name="T58" fmla="*/ 125112037 w 162"/>
                <a:gd name="T59" fmla="*/ 366541240 h 102"/>
                <a:gd name="T60" fmla="*/ 177241862 w 162"/>
                <a:gd name="T61" fmla="*/ 329887345 h 102"/>
                <a:gd name="T62" fmla="*/ 218944352 w 162"/>
                <a:gd name="T63" fmla="*/ 324649440 h 102"/>
                <a:gd name="T64" fmla="*/ 286714038 w 162"/>
                <a:gd name="T65" fmla="*/ 324649440 h 102"/>
                <a:gd name="T66" fmla="*/ 333629054 w 162"/>
                <a:gd name="T67" fmla="*/ 345594196 h 102"/>
                <a:gd name="T68" fmla="*/ 359693967 w 162"/>
                <a:gd name="T69" fmla="*/ 356067718 h 102"/>
                <a:gd name="T70" fmla="*/ 411823792 w 162"/>
                <a:gd name="T71" fmla="*/ 371776857 h 102"/>
                <a:gd name="T72" fmla="*/ 437888704 w 162"/>
                <a:gd name="T73" fmla="*/ 392721613 h 102"/>
                <a:gd name="T74" fmla="*/ 474378668 w 162"/>
                <a:gd name="T75" fmla="*/ 429375508 h 102"/>
                <a:gd name="T76" fmla="*/ 516083442 w 162"/>
                <a:gd name="T77" fmla="*/ 434611125 h 102"/>
                <a:gd name="T78" fmla="*/ 526508494 w 162"/>
                <a:gd name="T79" fmla="*/ 507921204 h 102"/>
                <a:gd name="T80" fmla="*/ 542148354 w 162"/>
                <a:gd name="T81" fmla="*/ 502683299 h 102"/>
                <a:gd name="T82" fmla="*/ 583850845 w 162"/>
                <a:gd name="T83" fmla="*/ 518392438 h 102"/>
                <a:gd name="T84" fmla="*/ 635980670 w 162"/>
                <a:gd name="T85" fmla="*/ 497447682 h 102"/>
                <a:gd name="T86" fmla="*/ 719387933 w 162"/>
                <a:gd name="T87" fmla="*/ 450320264 h 102"/>
                <a:gd name="T88" fmla="*/ 750667655 w 162"/>
                <a:gd name="T89" fmla="*/ 392721613 h 102"/>
                <a:gd name="T90" fmla="*/ 797582671 w 162"/>
                <a:gd name="T91" fmla="*/ 361303335 h 102"/>
                <a:gd name="T92" fmla="*/ 844499970 w 162"/>
                <a:gd name="T93" fmla="*/ 371776857 h 102"/>
                <a:gd name="T94" fmla="*/ 839287444 w 162"/>
                <a:gd name="T95" fmla="*/ 335122962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262626"/>
            </a:solidFill>
            <a:ln w="3175" cap="flat" cmpd="sng">
              <a:solidFill>
                <a:srgbClr val="FFFFFF"/>
              </a:solidFill>
              <a:round/>
            </a:ln>
          </p:spPr>
          <p:txBody>
            <a:bodyPr/>
            <a:lstStyle/>
            <a:p>
              <a:endParaRPr lang="zh-CN" altLang="en-US"/>
            </a:p>
          </p:txBody>
        </p:sp>
        <p:sp>
          <p:nvSpPr>
            <p:cNvPr id="47269" name="Freeform 154"/>
            <p:cNvSpPr/>
            <p:nvPr/>
          </p:nvSpPr>
          <p:spPr bwMode="auto">
            <a:xfrm>
              <a:off x="5475144" y="1856134"/>
              <a:ext cx="507987" cy="430294"/>
            </a:xfrm>
            <a:custGeom>
              <a:avLst/>
              <a:gdLst>
                <a:gd name="T0" fmla="*/ 1126043165 w 223"/>
                <a:gd name="T1" fmla="*/ 848651919 h 188"/>
                <a:gd name="T2" fmla="*/ 1100097103 w 223"/>
                <a:gd name="T3" fmla="*/ 785790086 h 188"/>
                <a:gd name="T4" fmla="*/ 1037828831 w 223"/>
                <a:gd name="T5" fmla="*/ 733404080 h 188"/>
                <a:gd name="T6" fmla="*/ 996315131 w 223"/>
                <a:gd name="T7" fmla="*/ 681018074 h 188"/>
                <a:gd name="T8" fmla="*/ 1058585681 w 223"/>
                <a:gd name="T9" fmla="*/ 597200007 h 188"/>
                <a:gd name="T10" fmla="*/ 1001504343 w 223"/>
                <a:gd name="T11" fmla="*/ 565767946 h 188"/>
                <a:gd name="T12" fmla="*/ 991125918 w 223"/>
                <a:gd name="T13" fmla="*/ 497667054 h 188"/>
                <a:gd name="T14" fmla="*/ 991125918 w 223"/>
                <a:gd name="T15" fmla="*/ 434802932 h 188"/>
                <a:gd name="T16" fmla="*/ 996315131 w 223"/>
                <a:gd name="T17" fmla="*/ 387655984 h 188"/>
                <a:gd name="T18" fmla="*/ 1022261193 w 223"/>
                <a:gd name="T19" fmla="*/ 340509037 h 188"/>
                <a:gd name="T20" fmla="*/ 1032639618 w 223"/>
                <a:gd name="T21" fmla="*/ 314316034 h 188"/>
                <a:gd name="T22" fmla="*/ 1022261193 w 223"/>
                <a:gd name="T23" fmla="*/ 240976084 h 188"/>
                <a:gd name="T24" fmla="*/ 980747493 w 223"/>
                <a:gd name="T25" fmla="*/ 235737026 h 188"/>
                <a:gd name="T26" fmla="*/ 944423006 w 223"/>
                <a:gd name="T27" fmla="*/ 199065906 h 188"/>
                <a:gd name="T28" fmla="*/ 918476943 w 223"/>
                <a:gd name="T29" fmla="*/ 178111962 h 188"/>
                <a:gd name="T30" fmla="*/ 866587097 w 223"/>
                <a:gd name="T31" fmla="*/ 162397075 h 188"/>
                <a:gd name="T32" fmla="*/ 840641034 w 223"/>
                <a:gd name="T33" fmla="*/ 151918959 h 188"/>
                <a:gd name="T34" fmla="*/ 793938122 w 223"/>
                <a:gd name="T35" fmla="*/ 130965014 h 188"/>
                <a:gd name="T36" fmla="*/ 726480637 w 223"/>
                <a:gd name="T37" fmla="*/ 130965014 h 188"/>
                <a:gd name="T38" fmla="*/ 684966937 w 223"/>
                <a:gd name="T39" fmla="*/ 136204073 h 188"/>
                <a:gd name="T40" fmla="*/ 633074812 w 223"/>
                <a:gd name="T41" fmla="*/ 172872903 h 188"/>
                <a:gd name="T42" fmla="*/ 586371900 w 223"/>
                <a:gd name="T43" fmla="*/ 178111962 h 188"/>
                <a:gd name="T44" fmla="*/ 586371900 w 223"/>
                <a:gd name="T45" fmla="*/ 209544023 h 188"/>
                <a:gd name="T46" fmla="*/ 456643866 w 223"/>
                <a:gd name="T47" fmla="*/ 240976084 h 188"/>
                <a:gd name="T48" fmla="*/ 352861894 w 223"/>
                <a:gd name="T49" fmla="*/ 172872903 h 188"/>
                <a:gd name="T50" fmla="*/ 280212919 w 223"/>
                <a:gd name="T51" fmla="*/ 104772011 h 188"/>
                <a:gd name="T52" fmla="*/ 238701497 w 223"/>
                <a:gd name="T53" fmla="*/ 73339950 h 188"/>
                <a:gd name="T54" fmla="*/ 228323072 w 223"/>
                <a:gd name="T55" fmla="*/ 20953945 h 188"/>
                <a:gd name="T56" fmla="*/ 108971184 w 223"/>
                <a:gd name="T57" fmla="*/ 73339950 h 188"/>
                <a:gd name="T58" fmla="*/ 67459762 w 223"/>
                <a:gd name="T59" fmla="*/ 47146947 h 188"/>
                <a:gd name="T60" fmla="*/ 36324487 w 223"/>
                <a:gd name="T61" fmla="*/ 5239058 h 188"/>
                <a:gd name="T62" fmla="*/ 15567637 w 223"/>
                <a:gd name="T63" fmla="*/ 31432061 h 188"/>
                <a:gd name="T64" fmla="*/ 15567637 w 223"/>
                <a:gd name="T65" fmla="*/ 83818067 h 188"/>
                <a:gd name="T66" fmla="*/ 15567637 w 223"/>
                <a:gd name="T67" fmla="*/ 146679900 h 188"/>
                <a:gd name="T68" fmla="*/ 46702912 w 223"/>
                <a:gd name="T69" fmla="*/ 193829137 h 188"/>
                <a:gd name="T70" fmla="*/ 67459762 w 223"/>
                <a:gd name="T71" fmla="*/ 240976084 h 188"/>
                <a:gd name="T72" fmla="*/ 98592759 w 223"/>
                <a:gd name="T73" fmla="*/ 272405856 h 188"/>
                <a:gd name="T74" fmla="*/ 119349609 w 223"/>
                <a:gd name="T75" fmla="*/ 293362090 h 188"/>
                <a:gd name="T76" fmla="*/ 114160397 w 223"/>
                <a:gd name="T77" fmla="*/ 330030920 h 188"/>
                <a:gd name="T78" fmla="*/ 88214334 w 223"/>
                <a:gd name="T79" fmla="*/ 377177868 h 188"/>
                <a:gd name="T80" fmla="*/ 98592759 w 223"/>
                <a:gd name="T81" fmla="*/ 429563873 h 188"/>
                <a:gd name="T82" fmla="*/ 124538822 w 223"/>
                <a:gd name="T83" fmla="*/ 460995935 h 188"/>
                <a:gd name="T84" fmla="*/ 191998584 w 223"/>
                <a:gd name="T85" fmla="*/ 508142882 h 188"/>
                <a:gd name="T86" fmla="*/ 217944647 w 223"/>
                <a:gd name="T87" fmla="*/ 539574943 h 188"/>
                <a:gd name="T88" fmla="*/ 212755434 w 223"/>
                <a:gd name="T89" fmla="*/ 581485121 h 188"/>
                <a:gd name="T90" fmla="*/ 233512284 w 223"/>
                <a:gd name="T91" fmla="*/ 623393010 h 188"/>
                <a:gd name="T92" fmla="*/ 264645281 w 223"/>
                <a:gd name="T93" fmla="*/ 665300899 h 188"/>
                <a:gd name="T94" fmla="*/ 280212919 w 223"/>
                <a:gd name="T95" fmla="*/ 665300899 h 188"/>
                <a:gd name="T96" fmla="*/ 306158981 w 223"/>
                <a:gd name="T97" fmla="*/ 660064130 h 188"/>
                <a:gd name="T98" fmla="*/ 347672681 w 223"/>
                <a:gd name="T99" fmla="*/ 654825071 h 188"/>
                <a:gd name="T100" fmla="*/ 409943231 w 223"/>
                <a:gd name="T101" fmla="*/ 749118966 h 188"/>
                <a:gd name="T102" fmla="*/ 441076228 w 223"/>
                <a:gd name="T103" fmla="*/ 801504972 h 188"/>
                <a:gd name="T104" fmla="*/ 513725203 w 223"/>
                <a:gd name="T105" fmla="*/ 838176091 h 188"/>
                <a:gd name="T106" fmla="*/ 648642450 w 223"/>
                <a:gd name="T107" fmla="*/ 890562097 h 188"/>
                <a:gd name="T108" fmla="*/ 742048275 w 223"/>
                <a:gd name="T109" fmla="*/ 864369094 h 188"/>
                <a:gd name="T110" fmla="*/ 783559697 w 223"/>
                <a:gd name="T111" fmla="*/ 942948103 h 188"/>
                <a:gd name="T112" fmla="*/ 991125918 w 223"/>
                <a:gd name="T113" fmla="*/ 979616933 h 188"/>
                <a:gd name="T114" fmla="*/ 1048207256 w 223"/>
                <a:gd name="T115" fmla="*/ 984855992 h 188"/>
                <a:gd name="T116" fmla="*/ 1048207256 w 223"/>
                <a:gd name="T117" fmla="*/ 969141105 h 188"/>
                <a:gd name="T118" fmla="*/ 1084529465 w 223"/>
                <a:gd name="T119" fmla="*/ 911516041 h 188"/>
                <a:gd name="T120" fmla="*/ 1141610803 w 223"/>
                <a:gd name="T121" fmla="*/ 895798866 h 188"/>
                <a:gd name="T122" fmla="*/ 1126043165 w 223"/>
                <a:gd name="T123" fmla="*/ 848651919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262626"/>
            </a:solidFill>
            <a:ln w="3175" cap="flat" cmpd="sng">
              <a:solidFill>
                <a:srgbClr val="FFFFFF"/>
              </a:solidFill>
              <a:round/>
            </a:ln>
          </p:spPr>
          <p:txBody>
            <a:bodyPr/>
            <a:lstStyle/>
            <a:p>
              <a:endParaRPr lang="zh-CN" altLang="en-US"/>
            </a:p>
          </p:txBody>
        </p:sp>
        <p:sp>
          <p:nvSpPr>
            <p:cNvPr id="47270" name="Freeform 155"/>
            <p:cNvSpPr>
              <a:spLocks noEditPoints="1"/>
            </p:cNvSpPr>
            <p:nvPr/>
          </p:nvSpPr>
          <p:spPr bwMode="auto">
            <a:xfrm>
              <a:off x="5541817" y="1348039"/>
              <a:ext cx="1046136" cy="492217"/>
            </a:xfrm>
            <a:custGeom>
              <a:avLst/>
              <a:gdLst>
                <a:gd name="T0" fmla="*/ 2147483646 w 459"/>
                <a:gd name="T1" fmla="*/ 462164418 h 216"/>
                <a:gd name="T2" fmla="*/ 2147483646 w 459"/>
                <a:gd name="T3" fmla="*/ 389464422 h 216"/>
                <a:gd name="T4" fmla="*/ 2072639286 w 459"/>
                <a:gd name="T5" fmla="*/ 363499976 h 216"/>
                <a:gd name="T6" fmla="*/ 1932386408 w 459"/>
                <a:gd name="T7" fmla="*/ 264835534 h 216"/>
                <a:gd name="T8" fmla="*/ 1771354398 w 459"/>
                <a:gd name="T9" fmla="*/ 88277752 h 216"/>
                <a:gd name="T10" fmla="*/ 1610322387 w 459"/>
                <a:gd name="T11" fmla="*/ 155784402 h 216"/>
                <a:gd name="T12" fmla="*/ 1568764121 w 459"/>
                <a:gd name="T13" fmla="*/ 109048853 h 216"/>
                <a:gd name="T14" fmla="*/ 1480457936 w 459"/>
                <a:gd name="T15" fmla="*/ 98664442 h 216"/>
                <a:gd name="T16" fmla="*/ 1438899670 w 459"/>
                <a:gd name="T17" fmla="*/ 10386690 h 216"/>
                <a:gd name="T18" fmla="*/ 1231117460 w 459"/>
                <a:gd name="T19" fmla="*/ 51928894 h 216"/>
                <a:gd name="T20" fmla="*/ 1002556117 w 459"/>
                <a:gd name="T21" fmla="*/ 103857787 h 216"/>
                <a:gd name="T22" fmla="*/ 883080092 w 459"/>
                <a:gd name="T23" fmla="*/ 160977747 h 216"/>
                <a:gd name="T24" fmla="*/ 862300959 w 459"/>
                <a:gd name="T25" fmla="*/ 238871087 h 216"/>
                <a:gd name="T26" fmla="*/ 883080092 w 459"/>
                <a:gd name="T27" fmla="*/ 316764427 h 216"/>
                <a:gd name="T28" fmla="*/ 820744973 w 459"/>
                <a:gd name="T29" fmla="*/ 358306631 h 216"/>
                <a:gd name="T30" fmla="*/ 732436508 w 459"/>
                <a:gd name="T31" fmla="*/ 353113286 h 216"/>
                <a:gd name="T32" fmla="*/ 581792924 w 459"/>
                <a:gd name="T33" fmla="*/ 363499976 h 216"/>
                <a:gd name="T34" fmla="*/ 477901819 w 459"/>
                <a:gd name="T35" fmla="*/ 363499976 h 216"/>
                <a:gd name="T36" fmla="*/ 322064022 w 459"/>
                <a:gd name="T37" fmla="*/ 301184392 h 216"/>
                <a:gd name="T38" fmla="*/ 181811143 w 459"/>
                <a:gd name="T39" fmla="*/ 342728874 h 216"/>
                <a:gd name="T40" fmla="*/ 129864451 w 459"/>
                <a:gd name="T41" fmla="*/ 436199971 h 216"/>
                <a:gd name="T42" fmla="*/ 20779133 w 459"/>
                <a:gd name="T43" fmla="*/ 456971073 h 216"/>
                <a:gd name="T44" fmla="*/ 5194213 w 459"/>
                <a:gd name="T45" fmla="*/ 540055479 h 216"/>
                <a:gd name="T46" fmla="*/ 88308465 w 459"/>
                <a:gd name="T47" fmla="*/ 591984373 h 216"/>
                <a:gd name="T48" fmla="*/ 145449371 w 459"/>
                <a:gd name="T49" fmla="*/ 695842160 h 216"/>
                <a:gd name="T50" fmla="*/ 301284889 w 459"/>
                <a:gd name="T51" fmla="*/ 659491023 h 216"/>
                <a:gd name="T52" fmla="*/ 337648941 w 459"/>
                <a:gd name="T53" fmla="*/ 778926566 h 216"/>
                <a:gd name="T54" fmla="*/ 228561343 w 459"/>
                <a:gd name="T55" fmla="*/ 856819906 h 216"/>
                <a:gd name="T56" fmla="*/ 332452448 w 459"/>
                <a:gd name="T57" fmla="*/ 960677693 h 216"/>
                <a:gd name="T58" fmla="*/ 389593354 w 459"/>
                <a:gd name="T59" fmla="*/ 1022990998 h 216"/>
                <a:gd name="T60" fmla="*/ 561016071 w 459"/>
                <a:gd name="T61" fmla="*/ 1054148790 h 216"/>
                <a:gd name="T62" fmla="*/ 722048081 w 459"/>
                <a:gd name="T63" fmla="*/ 747771053 h 216"/>
                <a:gd name="T64" fmla="*/ 815550760 w 459"/>
                <a:gd name="T65" fmla="*/ 758155465 h 216"/>
                <a:gd name="T66" fmla="*/ 992165411 w 459"/>
                <a:gd name="T67" fmla="*/ 903555455 h 216"/>
                <a:gd name="T68" fmla="*/ 1168782341 w 459"/>
                <a:gd name="T69" fmla="*/ 997026552 h 216"/>
                <a:gd name="T70" fmla="*/ 1298646792 w 459"/>
                <a:gd name="T71" fmla="*/ 1100884339 h 216"/>
                <a:gd name="T72" fmla="*/ 1423317030 w 459"/>
                <a:gd name="T73" fmla="*/ 1043762100 h 216"/>
                <a:gd name="T74" fmla="*/ 1553181481 w 459"/>
                <a:gd name="T75" fmla="*/ 971062105 h 216"/>
                <a:gd name="T76" fmla="*/ 1745381052 w 459"/>
                <a:gd name="T77" fmla="*/ 960677693 h 216"/>
                <a:gd name="T78" fmla="*/ 1999915741 w 459"/>
                <a:gd name="T79" fmla="*/ 1002219897 h 216"/>
                <a:gd name="T80" fmla="*/ 2005109954 w 459"/>
                <a:gd name="T81" fmla="*/ 867206597 h 216"/>
                <a:gd name="T82" fmla="*/ 2083029992 w 459"/>
                <a:gd name="T83" fmla="*/ 784119911 h 216"/>
                <a:gd name="T84" fmla="*/ 2147483646 w 459"/>
                <a:gd name="T85" fmla="*/ 654299956 h 216"/>
                <a:gd name="T86" fmla="*/ 2147483646 w 459"/>
                <a:gd name="T87" fmla="*/ 638719921 h 216"/>
                <a:gd name="T88" fmla="*/ 2147483646 w 459"/>
                <a:gd name="T89" fmla="*/ 514091032 h 216"/>
                <a:gd name="T90" fmla="*/ 888274306 w 459"/>
                <a:gd name="T91" fmla="*/ 711419916 h 216"/>
                <a:gd name="T92" fmla="*/ 1875245503 w 459"/>
                <a:gd name="T93" fmla="*/ 706226571 h 216"/>
                <a:gd name="T94" fmla="*/ 1636293454 w 459"/>
                <a:gd name="T95" fmla="*/ 706226571 h 216"/>
                <a:gd name="T96" fmla="*/ 1875245503 w 459"/>
                <a:gd name="T97" fmla="*/ 706226571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262626"/>
            </a:solidFill>
            <a:ln w="3175" cap="flat" cmpd="sng">
              <a:solidFill>
                <a:srgbClr val="FFFFFF"/>
              </a:solidFill>
              <a:round/>
            </a:ln>
          </p:spPr>
          <p:txBody>
            <a:bodyPr/>
            <a:lstStyle/>
            <a:p>
              <a:endParaRPr lang="zh-CN" altLang="en-US"/>
            </a:p>
          </p:txBody>
        </p:sp>
        <p:sp>
          <p:nvSpPr>
            <p:cNvPr id="47271" name="Freeform 156"/>
            <p:cNvSpPr>
              <a:spLocks noEditPoints="1"/>
            </p:cNvSpPr>
            <p:nvPr/>
          </p:nvSpPr>
          <p:spPr bwMode="auto">
            <a:xfrm>
              <a:off x="4852860" y="134962"/>
              <a:ext cx="4394085" cy="1684653"/>
            </a:xfrm>
            <a:custGeom>
              <a:avLst/>
              <a:gdLst>
                <a:gd name="T0" fmla="*/ 2147483646 w 1926"/>
                <a:gd name="T1" fmla="*/ 62361796 h 739"/>
                <a:gd name="T2" fmla="*/ 2147483646 w 1926"/>
                <a:gd name="T3" fmla="*/ 233854456 h 739"/>
                <a:gd name="T4" fmla="*/ 2147483646 w 1926"/>
                <a:gd name="T5" fmla="*/ 317001998 h 739"/>
                <a:gd name="T6" fmla="*/ 2147483646 w 1926"/>
                <a:gd name="T7" fmla="*/ 145509338 h 739"/>
                <a:gd name="T8" fmla="*/ 2147483646 w 1926"/>
                <a:gd name="T9" fmla="*/ 873053750 h 739"/>
                <a:gd name="T10" fmla="*/ 2147483646 w 1926"/>
                <a:gd name="T11" fmla="*/ 1028955961 h 739"/>
                <a:gd name="T12" fmla="*/ 2147483646 w 1926"/>
                <a:gd name="T13" fmla="*/ 2147483646 h 739"/>
                <a:gd name="T14" fmla="*/ 1847790312 w 1926"/>
                <a:gd name="T15" fmla="*/ 129918889 h 739"/>
                <a:gd name="T16" fmla="*/ 2147483646 w 1926"/>
                <a:gd name="T17" fmla="*/ 1714928882 h 739"/>
                <a:gd name="T18" fmla="*/ 2147483646 w 1926"/>
                <a:gd name="T19" fmla="*/ 1439500654 h 739"/>
                <a:gd name="T20" fmla="*/ 2147483646 w 1926"/>
                <a:gd name="T21" fmla="*/ 1392729307 h 739"/>
                <a:gd name="T22" fmla="*/ 2147483646 w 1926"/>
                <a:gd name="T23" fmla="*/ 1148481978 h 739"/>
                <a:gd name="T24" fmla="*/ 2147483646 w 1926"/>
                <a:gd name="T25" fmla="*/ 1252417545 h 739"/>
                <a:gd name="T26" fmla="*/ 2147483646 w 1926"/>
                <a:gd name="T27" fmla="*/ 1060136859 h 739"/>
                <a:gd name="T28" fmla="*/ 2147483646 w 1926"/>
                <a:gd name="T29" fmla="*/ 1018563088 h 739"/>
                <a:gd name="T30" fmla="*/ 2147483646 w 1926"/>
                <a:gd name="T31" fmla="*/ 1002972639 h 739"/>
                <a:gd name="T32" fmla="*/ 2147483646 w 1926"/>
                <a:gd name="T33" fmla="*/ 634003997 h 739"/>
                <a:gd name="T34" fmla="*/ 2147483646 w 1926"/>
                <a:gd name="T35" fmla="*/ 654789743 h 739"/>
                <a:gd name="T36" fmla="*/ 2147483646 w 1926"/>
                <a:gd name="T37" fmla="*/ 769120462 h 739"/>
                <a:gd name="T38" fmla="*/ 2147483646 w 1926"/>
                <a:gd name="T39" fmla="*/ 987382190 h 739"/>
                <a:gd name="T40" fmla="*/ 2147483646 w 1926"/>
                <a:gd name="T41" fmla="*/ 1184860452 h 739"/>
                <a:gd name="T42" fmla="*/ 2147483646 w 1926"/>
                <a:gd name="T43" fmla="*/ 1335565087 h 739"/>
                <a:gd name="T44" fmla="*/ 2147483646 w 1926"/>
                <a:gd name="T45" fmla="*/ 1621386187 h 739"/>
                <a:gd name="T46" fmla="*/ 2147483646 w 1926"/>
                <a:gd name="T47" fmla="*/ 1662959958 h 739"/>
                <a:gd name="T48" fmla="*/ 2147483646 w 1926"/>
                <a:gd name="T49" fmla="*/ 1200450901 h 739"/>
                <a:gd name="T50" fmla="*/ 2147483646 w 1926"/>
                <a:gd name="T51" fmla="*/ 1418712629 h 739"/>
                <a:gd name="T52" fmla="*/ 1998736029 w 1926"/>
                <a:gd name="T53" fmla="*/ 1585009992 h 739"/>
                <a:gd name="T54" fmla="*/ 1597948023 w 1926"/>
                <a:gd name="T55" fmla="*/ 1621386187 h 739"/>
                <a:gd name="T56" fmla="*/ 1197160017 w 1926"/>
                <a:gd name="T57" fmla="*/ 1834452618 h 739"/>
                <a:gd name="T58" fmla="*/ 884858297 w 1926"/>
                <a:gd name="T59" fmla="*/ 1844847771 h 739"/>
                <a:gd name="T60" fmla="*/ 1046214299 w 1926"/>
                <a:gd name="T61" fmla="*/ 1517452899 h 739"/>
                <a:gd name="T62" fmla="*/ 520505149 w 1926"/>
                <a:gd name="T63" fmla="*/ 1538238645 h 739"/>
                <a:gd name="T64" fmla="*/ 692271437 w 1926"/>
                <a:gd name="T65" fmla="*/ 2115078422 h 739"/>
                <a:gd name="T66" fmla="*/ 463249719 w 1926"/>
                <a:gd name="T67" fmla="*/ 2147483646 h 739"/>
                <a:gd name="T68" fmla="*/ 697475439 w 1926"/>
                <a:gd name="T69" fmla="*/ 2147483646 h 739"/>
                <a:gd name="T70" fmla="*/ 1160725158 w 1926"/>
                <a:gd name="T71" fmla="*/ 2147483646 h 739"/>
                <a:gd name="T72" fmla="*/ 1004573157 w 1926"/>
                <a:gd name="T73" fmla="*/ 2147483646 h 739"/>
                <a:gd name="T74" fmla="*/ 1696844595 w 1926"/>
                <a:gd name="T75" fmla="*/ 2147483646 h 739"/>
                <a:gd name="T76" fmla="*/ 1623972596 w 1926"/>
                <a:gd name="T77" fmla="*/ 2147483646 h 739"/>
                <a:gd name="T78" fmla="*/ 2147483646 w 1926"/>
                <a:gd name="T79" fmla="*/ 2147483646 h 739"/>
                <a:gd name="T80" fmla="*/ 2147483646 w 1926"/>
                <a:gd name="T81" fmla="*/ 2147483646 h 739"/>
                <a:gd name="T82" fmla="*/ 2147483646 w 1926"/>
                <a:gd name="T83" fmla="*/ 2147483646 h 739"/>
                <a:gd name="T84" fmla="*/ 2147483646 w 1926"/>
                <a:gd name="T85" fmla="*/ 2147483646 h 739"/>
                <a:gd name="T86" fmla="*/ 2147483646 w 1926"/>
                <a:gd name="T87" fmla="*/ 2147483646 h 739"/>
                <a:gd name="T88" fmla="*/ 2147483646 w 1926"/>
                <a:gd name="T89" fmla="*/ 2147483646 h 739"/>
                <a:gd name="T90" fmla="*/ 2147483646 w 1926"/>
                <a:gd name="T91" fmla="*/ 2147483646 h 739"/>
                <a:gd name="T92" fmla="*/ 2147483646 w 1926"/>
                <a:gd name="T93" fmla="*/ 2147483646 h 739"/>
                <a:gd name="T94" fmla="*/ 2147483646 w 1926"/>
                <a:gd name="T95" fmla="*/ 2147483646 h 739"/>
                <a:gd name="T96" fmla="*/ 2147483646 w 1926"/>
                <a:gd name="T97" fmla="*/ 2147483646 h 739"/>
                <a:gd name="T98" fmla="*/ 2147483646 w 1926"/>
                <a:gd name="T99" fmla="*/ 2147483646 h 739"/>
                <a:gd name="T100" fmla="*/ 2147483646 w 1926"/>
                <a:gd name="T101" fmla="*/ 2147483646 h 739"/>
                <a:gd name="T102" fmla="*/ 2147483646 w 1926"/>
                <a:gd name="T103" fmla="*/ 2147483646 h 739"/>
                <a:gd name="T104" fmla="*/ 2147483646 w 1926"/>
                <a:gd name="T105" fmla="*/ 2147483646 h 739"/>
                <a:gd name="T106" fmla="*/ 2147483646 w 1926"/>
                <a:gd name="T107" fmla="*/ 2147483646 h 739"/>
                <a:gd name="T108" fmla="*/ 2147483646 w 1926"/>
                <a:gd name="T109" fmla="*/ 2147483646 h 739"/>
                <a:gd name="T110" fmla="*/ 2147483646 w 1926"/>
                <a:gd name="T111" fmla="*/ 1938388186 h 739"/>
                <a:gd name="T112" fmla="*/ 2147483646 w 1926"/>
                <a:gd name="T113" fmla="*/ 1969569084 h 739"/>
                <a:gd name="T114" fmla="*/ 2147483646 w 1926"/>
                <a:gd name="T115" fmla="*/ 2147483646 h 739"/>
                <a:gd name="T116" fmla="*/ 2009146315 w 1926"/>
                <a:gd name="T117" fmla="*/ 1283598443 h 739"/>
                <a:gd name="T118" fmla="*/ 2147483646 w 1926"/>
                <a:gd name="T119" fmla="*/ 691168217 h 739"/>
                <a:gd name="T120" fmla="*/ 2147483646 w 1926"/>
                <a:gd name="T121" fmla="*/ 202673558 h 739"/>
                <a:gd name="T122" fmla="*/ 2147483646 w 1926"/>
                <a:gd name="T123" fmla="*/ 83147542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262626"/>
            </a:solidFill>
            <a:ln w="3175" cmpd="sng">
              <a:solidFill>
                <a:schemeClr val="tx1"/>
              </a:solidFill>
              <a:bevel/>
            </a:ln>
          </p:spPr>
          <p:txBody>
            <a:bodyPr/>
            <a:lstStyle/>
            <a:p>
              <a:endParaRPr lang="zh-CN" altLang="en-US"/>
            </a:p>
          </p:txBody>
        </p:sp>
        <p:sp>
          <p:nvSpPr>
            <p:cNvPr id="47272" name="Freeform 158"/>
            <p:cNvSpPr/>
            <p:nvPr/>
          </p:nvSpPr>
          <p:spPr bwMode="auto">
            <a:xfrm>
              <a:off x="4667128" y="2802461"/>
              <a:ext cx="471475" cy="496981"/>
            </a:xfrm>
            <a:custGeom>
              <a:avLst/>
              <a:gdLst>
                <a:gd name="T0" fmla="*/ 963829934 w 206"/>
                <a:gd name="T1" fmla="*/ 530110027 h 218"/>
                <a:gd name="T2" fmla="*/ 963829934 w 206"/>
                <a:gd name="T3" fmla="*/ 493730106 h 218"/>
                <a:gd name="T4" fmla="*/ 948115627 w 206"/>
                <a:gd name="T5" fmla="*/ 472941254 h 218"/>
                <a:gd name="T6" fmla="*/ 974307665 w 206"/>
                <a:gd name="T7" fmla="*/ 420970264 h 218"/>
                <a:gd name="T8" fmla="*/ 990021972 w 206"/>
                <a:gd name="T9" fmla="*/ 368999274 h 218"/>
                <a:gd name="T10" fmla="*/ 1016211722 w 206"/>
                <a:gd name="T11" fmla="*/ 280646083 h 218"/>
                <a:gd name="T12" fmla="*/ 1063356933 w 206"/>
                <a:gd name="T13" fmla="*/ 228675092 h 218"/>
                <a:gd name="T14" fmla="*/ 1063356933 w 206"/>
                <a:gd name="T15" fmla="*/ 171506319 h 218"/>
                <a:gd name="T16" fmla="*/ 1068595799 w 206"/>
                <a:gd name="T17" fmla="*/ 119535329 h 218"/>
                <a:gd name="T18" fmla="*/ 969068800 w 206"/>
                <a:gd name="T19" fmla="*/ 67562059 h 218"/>
                <a:gd name="T20" fmla="*/ 900972704 w 206"/>
                <a:gd name="T21" fmla="*/ 67562059 h 218"/>
                <a:gd name="T22" fmla="*/ 859066358 w 206"/>
                <a:gd name="T23" fmla="*/ 20788852 h 218"/>
                <a:gd name="T24" fmla="*/ 817160012 w 206"/>
                <a:gd name="T25" fmla="*/ 31182138 h 218"/>
                <a:gd name="T26" fmla="*/ 701920994 w 206"/>
                <a:gd name="T27" fmla="*/ 31182138 h 218"/>
                <a:gd name="T28" fmla="*/ 597155129 w 206"/>
                <a:gd name="T29" fmla="*/ 46775487 h 218"/>
                <a:gd name="T30" fmla="*/ 466201804 w 206"/>
                <a:gd name="T31" fmla="*/ 67562059 h 218"/>
                <a:gd name="T32" fmla="*/ 356199363 w 206"/>
                <a:gd name="T33" fmla="*/ 83155408 h 218"/>
                <a:gd name="T34" fmla="*/ 345721632 w 206"/>
                <a:gd name="T35" fmla="*/ 181901885 h 218"/>
                <a:gd name="T36" fmla="*/ 277625536 w 206"/>
                <a:gd name="T37" fmla="*/ 368999274 h 218"/>
                <a:gd name="T38" fmla="*/ 225243748 w 206"/>
                <a:gd name="T39" fmla="*/ 530110027 h 218"/>
                <a:gd name="T40" fmla="*/ 167623095 w 206"/>
                <a:gd name="T41" fmla="*/ 608067652 h 218"/>
                <a:gd name="T42" fmla="*/ 94288134 w 206"/>
                <a:gd name="T43" fmla="*/ 608067652 h 218"/>
                <a:gd name="T44" fmla="*/ 0 w 206"/>
                <a:gd name="T45" fmla="*/ 628856504 h 218"/>
                <a:gd name="T46" fmla="*/ 20953173 w 206"/>
                <a:gd name="T47" fmla="*/ 701616346 h 218"/>
                <a:gd name="T48" fmla="*/ 246196921 w 206"/>
                <a:gd name="T49" fmla="*/ 686025277 h 218"/>
                <a:gd name="T50" fmla="*/ 277625536 w 206"/>
                <a:gd name="T51" fmla="*/ 779573971 h 218"/>
                <a:gd name="T52" fmla="*/ 398103420 w 206"/>
                <a:gd name="T53" fmla="*/ 805560606 h 218"/>
                <a:gd name="T54" fmla="*/ 466201804 w 206"/>
                <a:gd name="T55" fmla="*/ 753589616 h 218"/>
                <a:gd name="T56" fmla="*/ 534297899 w 206"/>
                <a:gd name="T57" fmla="*/ 774378468 h 218"/>
                <a:gd name="T58" fmla="*/ 539536765 w 206"/>
                <a:gd name="T59" fmla="*/ 904307084 h 218"/>
                <a:gd name="T60" fmla="*/ 565726514 w 206"/>
                <a:gd name="T61" fmla="*/ 997855778 h 218"/>
                <a:gd name="T62" fmla="*/ 649536917 w 206"/>
                <a:gd name="T63" fmla="*/ 977066926 h 218"/>
                <a:gd name="T64" fmla="*/ 680967821 w 206"/>
                <a:gd name="T65" fmla="*/ 992657995 h 218"/>
                <a:gd name="T66" fmla="*/ 733349609 w 206"/>
                <a:gd name="T67" fmla="*/ 1003053561 h 218"/>
                <a:gd name="T68" fmla="*/ 801445705 w 206"/>
                <a:gd name="T69" fmla="*/ 1044631265 h 218"/>
                <a:gd name="T70" fmla="*/ 848590916 w 206"/>
                <a:gd name="T71" fmla="*/ 1029037916 h 218"/>
                <a:gd name="T72" fmla="*/ 927162454 w 206"/>
                <a:gd name="T73" fmla="*/ 1070615620 h 218"/>
                <a:gd name="T74" fmla="*/ 990021972 w 206"/>
                <a:gd name="T75" fmla="*/ 1122588890 h 218"/>
                <a:gd name="T76" fmla="*/ 995260838 w 206"/>
                <a:gd name="T77" fmla="*/ 1055024551 h 218"/>
                <a:gd name="T78" fmla="*/ 916687012 w 206"/>
                <a:gd name="T79" fmla="*/ 1018644630 h 218"/>
                <a:gd name="T80" fmla="*/ 932401319 w 206"/>
                <a:gd name="T81" fmla="*/ 899109301 h 218"/>
                <a:gd name="T82" fmla="*/ 953354492 w 206"/>
                <a:gd name="T83" fmla="*/ 831547241 h 218"/>
                <a:gd name="T84" fmla="*/ 1026689453 w 206"/>
                <a:gd name="T85" fmla="*/ 815956172 h 218"/>
                <a:gd name="T86" fmla="*/ 990021972 w 206"/>
                <a:gd name="T87" fmla="*/ 748391833 h 2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262626"/>
            </a:solidFill>
            <a:ln w="3175" cap="flat" cmpd="sng">
              <a:solidFill>
                <a:srgbClr val="FFFFFF"/>
              </a:solidFill>
              <a:round/>
            </a:ln>
          </p:spPr>
          <p:txBody>
            <a:bodyPr/>
            <a:lstStyle/>
            <a:p>
              <a:endParaRPr lang="zh-CN" altLang="en-US"/>
            </a:p>
          </p:txBody>
        </p:sp>
        <p:sp>
          <p:nvSpPr>
            <p:cNvPr id="47273" name="Freeform 159"/>
            <p:cNvSpPr/>
            <p:nvPr/>
          </p:nvSpPr>
          <p:spPr bwMode="auto">
            <a:xfrm>
              <a:off x="5087804" y="3010463"/>
              <a:ext cx="41274" cy="53985"/>
            </a:xfrm>
            <a:custGeom>
              <a:avLst/>
              <a:gdLst>
                <a:gd name="T0" fmla="*/ 5257849 w 18"/>
                <a:gd name="T1" fmla="*/ 60717379 h 24"/>
                <a:gd name="T2" fmla="*/ 21031396 w 18"/>
                <a:gd name="T3" fmla="*/ 121432509 h 24"/>
                <a:gd name="T4" fmla="*/ 47320641 w 18"/>
                <a:gd name="T5" fmla="*/ 106253727 h 24"/>
                <a:gd name="T6" fmla="*/ 94641282 w 18"/>
                <a:gd name="T7" fmla="*/ 40477503 h 24"/>
                <a:gd name="T8" fmla="*/ 78867735 w 18"/>
                <a:gd name="T9" fmla="*/ 30357565 h 24"/>
                <a:gd name="T10" fmla="*/ 73609886 w 18"/>
                <a:gd name="T11" fmla="*/ 0 h 24"/>
                <a:gd name="T12" fmla="*/ 47320641 w 18"/>
                <a:gd name="T13" fmla="*/ 0 h 24"/>
                <a:gd name="T14" fmla="*/ 15773547 w 18"/>
                <a:gd name="T15" fmla="*/ 20239876 h 24"/>
                <a:gd name="T16" fmla="*/ 0 w 18"/>
                <a:gd name="T17" fmla="*/ 15178783 h 24"/>
                <a:gd name="T18" fmla="*/ 0 w 18"/>
                <a:gd name="T19" fmla="*/ 20239876 h 24"/>
                <a:gd name="T20" fmla="*/ 5257849 w 18"/>
                <a:gd name="T21" fmla="*/ 6071737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262626"/>
            </a:solidFill>
            <a:ln w="3175" cap="flat" cmpd="sng">
              <a:solidFill>
                <a:srgbClr val="FFFFFF"/>
              </a:solidFill>
              <a:round/>
            </a:ln>
          </p:spPr>
          <p:txBody>
            <a:bodyPr/>
            <a:lstStyle/>
            <a:p>
              <a:endParaRPr lang="zh-CN" altLang="en-US"/>
            </a:p>
          </p:txBody>
        </p:sp>
        <p:sp>
          <p:nvSpPr>
            <p:cNvPr id="47274" name="Freeform 160"/>
            <p:cNvSpPr/>
            <p:nvPr/>
          </p:nvSpPr>
          <p:spPr bwMode="auto">
            <a:xfrm>
              <a:off x="5111616" y="3221640"/>
              <a:ext cx="274630" cy="439820"/>
            </a:xfrm>
            <a:custGeom>
              <a:avLst/>
              <a:gdLst>
                <a:gd name="T0" fmla="*/ 623275074 w 120"/>
                <a:gd name="T1" fmla="*/ 259660157 h 193"/>
                <a:gd name="T2" fmla="*/ 607563949 w 120"/>
                <a:gd name="T3" fmla="*/ 145409505 h 193"/>
                <a:gd name="T4" fmla="*/ 602325382 w 120"/>
                <a:gd name="T5" fmla="*/ 5193522 h 193"/>
                <a:gd name="T6" fmla="*/ 602325382 w 120"/>
                <a:gd name="T7" fmla="*/ 0 h 193"/>
                <a:gd name="T8" fmla="*/ 539474018 w 120"/>
                <a:gd name="T9" fmla="*/ 36352376 h 193"/>
                <a:gd name="T10" fmla="*/ 497572345 w 120"/>
                <a:gd name="T11" fmla="*/ 46739421 h 193"/>
                <a:gd name="T12" fmla="*/ 466147808 w 120"/>
                <a:gd name="T13" fmla="*/ 41545899 h 193"/>
                <a:gd name="T14" fmla="*/ 445198116 w 120"/>
                <a:gd name="T15" fmla="*/ 67511231 h 193"/>
                <a:gd name="T16" fmla="*/ 408535011 w 120"/>
                <a:gd name="T17" fmla="*/ 67511231 h 193"/>
                <a:gd name="T18" fmla="*/ 361394771 w 120"/>
                <a:gd name="T19" fmla="*/ 77898275 h 193"/>
                <a:gd name="T20" fmla="*/ 340445080 w 120"/>
                <a:gd name="T21" fmla="*/ 57124186 h 193"/>
                <a:gd name="T22" fmla="*/ 303781975 w 120"/>
                <a:gd name="T23" fmla="*/ 67511231 h 193"/>
                <a:gd name="T24" fmla="*/ 272355148 w 120"/>
                <a:gd name="T25" fmla="*/ 62317708 h 193"/>
                <a:gd name="T26" fmla="*/ 267118870 w 120"/>
                <a:gd name="T27" fmla="*/ 83091797 h 193"/>
                <a:gd name="T28" fmla="*/ 293307129 w 120"/>
                <a:gd name="T29" fmla="*/ 207727214 h 193"/>
                <a:gd name="T30" fmla="*/ 329970234 w 120"/>
                <a:gd name="T31" fmla="*/ 238888347 h 193"/>
                <a:gd name="T32" fmla="*/ 329970234 w 120"/>
                <a:gd name="T33" fmla="*/ 301206055 h 193"/>
                <a:gd name="T34" fmla="*/ 298543407 w 120"/>
                <a:gd name="T35" fmla="*/ 337558432 h 193"/>
                <a:gd name="T36" fmla="*/ 293307129 w 120"/>
                <a:gd name="T37" fmla="*/ 389491375 h 193"/>
                <a:gd name="T38" fmla="*/ 240930610 w 120"/>
                <a:gd name="T39" fmla="*/ 321977865 h 193"/>
                <a:gd name="T40" fmla="*/ 251405456 w 120"/>
                <a:gd name="T41" fmla="*/ 244079590 h 193"/>
                <a:gd name="T42" fmla="*/ 204267505 w 120"/>
                <a:gd name="T43" fmla="*/ 238888347 h 193"/>
                <a:gd name="T44" fmla="*/ 162365833 w 120"/>
                <a:gd name="T45" fmla="*/ 207727214 h 193"/>
                <a:gd name="T46" fmla="*/ 0 w 120"/>
                <a:gd name="T47" fmla="*/ 270047201 h 193"/>
                <a:gd name="T48" fmla="*/ 10474846 w 120"/>
                <a:gd name="T49" fmla="*/ 311593100 h 193"/>
                <a:gd name="T50" fmla="*/ 10474846 w 120"/>
                <a:gd name="T51" fmla="*/ 311593100 h 193"/>
                <a:gd name="T52" fmla="*/ 15713413 w 120"/>
                <a:gd name="T53" fmla="*/ 332364910 h 193"/>
                <a:gd name="T54" fmla="*/ 94278190 w 120"/>
                <a:gd name="T55" fmla="*/ 347945476 h 193"/>
                <a:gd name="T56" fmla="*/ 162365833 w 120"/>
                <a:gd name="T57" fmla="*/ 373910808 h 193"/>
                <a:gd name="T58" fmla="*/ 162365833 w 120"/>
                <a:gd name="T59" fmla="*/ 462196127 h 193"/>
                <a:gd name="T60" fmla="*/ 146652420 w 120"/>
                <a:gd name="T61" fmla="*/ 514126791 h 193"/>
                <a:gd name="T62" fmla="*/ 167604400 w 120"/>
                <a:gd name="T63" fmla="*/ 560866212 h 193"/>
                <a:gd name="T64" fmla="*/ 136177574 w 120"/>
                <a:gd name="T65" fmla="*/ 602412111 h 193"/>
                <a:gd name="T66" fmla="*/ 120464161 w 120"/>
                <a:gd name="T67" fmla="*/ 659536297 h 193"/>
                <a:gd name="T68" fmla="*/ 57612797 w 120"/>
                <a:gd name="T69" fmla="*/ 716662762 h 193"/>
                <a:gd name="T70" fmla="*/ 62851364 w 120"/>
                <a:gd name="T71" fmla="*/ 721856284 h 193"/>
                <a:gd name="T72" fmla="*/ 99514469 w 120"/>
                <a:gd name="T73" fmla="*/ 830913413 h 193"/>
                <a:gd name="T74" fmla="*/ 104753036 w 120"/>
                <a:gd name="T75" fmla="*/ 934777020 h 193"/>
                <a:gd name="T76" fmla="*/ 109989315 w 120"/>
                <a:gd name="T77" fmla="*/ 1002288251 h 193"/>
                <a:gd name="T78" fmla="*/ 157129555 w 120"/>
                <a:gd name="T79" fmla="*/ 1002288251 h 193"/>
                <a:gd name="T80" fmla="*/ 157129555 w 120"/>
                <a:gd name="T81" fmla="*/ 971129397 h 193"/>
                <a:gd name="T82" fmla="*/ 136177574 w 120"/>
                <a:gd name="T83" fmla="*/ 950355308 h 193"/>
                <a:gd name="T84" fmla="*/ 225217197 w 120"/>
                <a:gd name="T85" fmla="*/ 882844077 h 193"/>
                <a:gd name="T86" fmla="*/ 298543407 w 120"/>
                <a:gd name="T87" fmla="*/ 836104657 h 193"/>
                <a:gd name="T88" fmla="*/ 309018253 w 120"/>
                <a:gd name="T89" fmla="*/ 753015138 h 193"/>
                <a:gd name="T90" fmla="*/ 298543407 w 120"/>
                <a:gd name="T91" fmla="*/ 675116863 h 193"/>
                <a:gd name="T92" fmla="*/ 267118870 w 120"/>
                <a:gd name="T93" fmla="*/ 602412111 h 193"/>
                <a:gd name="T94" fmla="*/ 277593715 w 120"/>
                <a:gd name="T95" fmla="*/ 560866212 h 193"/>
                <a:gd name="T96" fmla="*/ 303781975 w 120"/>
                <a:gd name="T97" fmla="*/ 529707358 h 193"/>
                <a:gd name="T98" fmla="*/ 356158493 w 120"/>
                <a:gd name="T99" fmla="*/ 498548504 h 193"/>
                <a:gd name="T100" fmla="*/ 413771290 w 120"/>
                <a:gd name="T101" fmla="*/ 431034994 h 193"/>
                <a:gd name="T102" fmla="*/ 528999172 w 120"/>
                <a:gd name="T103" fmla="*/ 379104330 h 193"/>
                <a:gd name="T104" fmla="*/ 623275074 w 120"/>
                <a:gd name="T105" fmla="*/ 259660157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262626"/>
            </a:solidFill>
            <a:ln w="3175" cap="flat" cmpd="sng">
              <a:solidFill>
                <a:srgbClr val="FFFFFF"/>
              </a:solidFill>
              <a:round/>
            </a:ln>
          </p:spPr>
          <p:txBody>
            <a:bodyPr/>
            <a:lstStyle/>
            <a:p>
              <a:endParaRPr lang="zh-CN" altLang="en-US"/>
            </a:p>
          </p:txBody>
        </p:sp>
        <p:sp>
          <p:nvSpPr>
            <p:cNvPr id="47275" name="Freeform 161"/>
            <p:cNvSpPr/>
            <p:nvPr/>
          </p:nvSpPr>
          <p:spPr bwMode="auto">
            <a:xfrm>
              <a:off x="5097328" y="2972356"/>
              <a:ext cx="277806" cy="284215"/>
            </a:xfrm>
            <a:custGeom>
              <a:avLst/>
              <a:gdLst>
                <a:gd name="T0" fmla="*/ 591109686 w 122"/>
                <a:gd name="T1" fmla="*/ 516980264 h 125"/>
                <a:gd name="T2" fmla="*/ 570369874 w 122"/>
                <a:gd name="T3" fmla="*/ 454941814 h 125"/>
                <a:gd name="T4" fmla="*/ 565184922 w 122"/>
                <a:gd name="T5" fmla="*/ 408414681 h 125"/>
                <a:gd name="T6" fmla="*/ 575554827 w 122"/>
                <a:gd name="T7" fmla="*/ 367055714 h 125"/>
                <a:gd name="T8" fmla="*/ 544442833 w 122"/>
                <a:gd name="T9" fmla="*/ 315358143 h 125"/>
                <a:gd name="T10" fmla="*/ 570369874 w 122"/>
                <a:gd name="T11" fmla="*/ 227472044 h 125"/>
                <a:gd name="T12" fmla="*/ 471851214 w 122"/>
                <a:gd name="T13" fmla="*/ 155094989 h 125"/>
                <a:gd name="T14" fmla="*/ 477036167 w 122"/>
                <a:gd name="T15" fmla="*/ 124074627 h 125"/>
                <a:gd name="T16" fmla="*/ 254074081 w 122"/>
                <a:gd name="T17" fmla="*/ 5170439 h 125"/>
                <a:gd name="T18" fmla="*/ 228147039 w 122"/>
                <a:gd name="T19" fmla="*/ 62038450 h 125"/>
                <a:gd name="T20" fmla="*/ 228147039 w 122"/>
                <a:gd name="T21" fmla="*/ 98226978 h 125"/>
                <a:gd name="T22" fmla="*/ 134815608 w 122"/>
                <a:gd name="T23" fmla="*/ 93056538 h 125"/>
                <a:gd name="T24" fmla="*/ 134815608 w 122"/>
                <a:gd name="T25" fmla="*/ 0 h 125"/>
                <a:gd name="T26" fmla="*/ 88148755 w 122"/>
                <a:gd name="T27" fmla="*/ 5170439 h 125"/>
                <a:gd name="T28" fmla="*/ 57036760 w 122"/>
                <a:gd name="T29" fmla="*/ 10338605 h 125"/>
                <a:gd name="T30" fmla="*/ 67406666 w 122"/>
                <a:gd name="T31" fmla="*/ 36188528 h 125"/>
                <a:gd name="T32" fmla="*/ 77776572 w 122"/>
                <a:gd name="T33" fmla="*/ 77547494 h 125"/>
                <a:gd name="T34" fmla="*/ 51851807 w 122"/>
                <a:gd name="T35" fmla="*/ 87886099 h 125"/>
                <a:gd name="T36" fmla="*/ 57036760 w 122"/>
                <a:gd name="T37" fmla="*/ 118906461 h 125"/>
                <a:gd name="T38" fmla="*/ 72591619 w 122"/>
                <a:gd name="T39" fmla="*/ 129245066 h 125"/>
                <a:gd name="T40" fmla="*/ 25924765 w 122"/>
                <a:gd name="T41" fmla="*/ 196451682 h 125"/>
                <a:gd name="T42" fmla="*/ 0 w 122"/>
                <a:gd name="T43" fmla="*/ 211963000 h 125"/>
                <a:gd name="T44" fmla="*/ 36296948 w 122"/>
                <a:gd name="T45" fmla="*/ 320528582 h 125"/>
                <a:gd name="T46" fmla="*/ 67406666 w 122"/>
                <a:gd name="T47" fmla="*/ 398073803 h 125"/>
                <a:gd name="T48" fmla="*/ 77776572 w 122"/>
                <a:gd name="T49" fmla="*/ 444603209 h 125"/>
                <a:gd name="T50" fmla="*/ 46666854 w 122"/>
                <a:gd name="T51" fmla="*/ 418753286 h 125"/>
                <a:gd name="T52" fmla="*/ 41481901 w 122"/>
                <a:gd name="T53" fmla="*/ 429094165 h 125"/>
                <a:gd name="T54" fmla="*/ 41481901 w 122"/>
                <a:gd name="T55" fmla="*/ 429094165 h 125"/>
                <a:gd name="T56" fmla="*/ 82963802 w 122"/>
                <a:gd name="T57" fmla="*/ 454941814 h 125"/>
                <a:gd name="T58" fmla="*/ 134815608 w 122"/>
                <a:gd name="T59" fmla="*/ 475621297 h 125"/>
                <a:gd name="T60" fmla="*/ 212592180 w 122"/>
                <a:gd name="T61" fmla="*/ 511809825 h 125"/>
                <a:gd name="T62" fmla="*/ 217777133 w 122"/>
                <a:gd name="T63" fmla="*/ 516980264 h 125"/>
                <a:gd name="T64" fmla="*/ 254074081 w 122"/>
                <a:gd name="T65" fmla="*/ 516980264 h 125"/>
                <a:gd name="T66" fmla="*/ 264443987 w 122"/>
                <a:gd name="T67" fmla="*/ 511809825 h 125"/>
                <a:gd name="T68" fmla="*/ 305925888 w 122"/>
                <a:gd name="T69" fmla="*/ 630716286 h 125"/>
                <a:gd name="T70" fmla="*/ 337035605 w 122"/>
                <a:gd name="T71" fmla="*/ 635886725 h 125"/>
                <a:gd name="T72" fmla="*/ 373332553 w 122"/>
                <a:gd name="T73" fmla="*/ 625545846 h 125"/>
                <a:gd name="T74" fmla="*/ 394072365 w 122"/>
                <a:gd name="T75" fmla="*/ 646225330 h 125"/>
                <a:gd name="T76" fmla="*/ 440739219 w 122"/>
                <a:gd name="T77" fmla="*/ 635886725 h 125"/>
                <a:gd name="T78" fmla="*/ 477036167 w 122"/>
                <a:gd name="T79" fmla="*/ 635886725 h 125"/>
                <a:gd name="T80" fmla="*/ 497775979 w 122"/>
                <a:gd name="T81" fmla="*/ 610036802 h 125"/>
                <a:gd name="T82" fmla="*/ 528887974 w 122"/>
                <a:gd name="T83" fmla="*/ 615207242 h 125"/>
                <a:gd name="T84" fmla="*/ 570369874 w 122"/>
                <a:gd name="T85" fmla="*/ 604866363 h 125"/>
                <a:gd name="T86" fmla="*/ 632591587 w 122"/>
                <a:gd name="T87" fmla="*/ 568677835 h 125"/>
                <a:gd name="T88" fmla="*/ 591109686 w 122"/>
                <a:gd name="T89" fmla="*/ 516980264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262626"/>
            </a:solidFill>
            <a:ln w="3175" cap="flat" cmpd="sng">
              <a:solidFill>
                <a:srgbClr val="FFFFFF"/>
              </a:solidFill>
              <a:round/>
            </a:ln>
          </p:spPr>
          <p:txBody>
            <a:bodyPr/>
            <a:lstStyle/>
            <a:p>
              <a:endParaRPr lang="zh-CN" altLang="en-US"/>
            </a:p>
          </p:txBody>
        </p:sp>
        <p:sp>
          <p:nvSpPr>
            <p:cNvPr id="47276" name="Freeform 162"/>
            <p:cNvSpPr/>
            <p:nvPr/>
          </p:nvSpPr>
          <p:spPr bwMode="auto">
            <a:xfrm>
              <a:off x="5178289" y="3197823"/>
              <a:ext cx="85723" cy="200062"/>
            </a:xfrm>
            <a:custGeom>
              <a:avLst/>
              <a:gdLst>
                <a:gd name="T0" fmla="*/ 182501950 w 37"/>
                <a:gd name="T1" fmla="*/ 294604936 h 88"/>
                <a:gd name="T2" fmla="*/ 144929791 w 37"/>
                <a:gd name="T3" fmla="*/ 263593052 h 88"/>
                <a:gd name="T4" fmla="*/ 144929791 w 37"/>
                <a:gd name="T5" fmla="*/ 273930347 h 88"/>
                <a:gd name="T6" fmla="*/ 80517065 w 37"/>
                <a:gd name="T7" fmla="*/ 180896970 h 88"/>
                <a:gd name="T8" fmla="*/ 85882862 w 37"/>
                <a:gd name="T9" fmla="*/ 77526298 h 88"/>
                <a:gd name="T10" fmla="*/ 69780839 w 37"/>
                <a:gd name="T11" fmla="*/ 5167511 h 88"/>
                <a:gd name="T12" fmla="*/ 32206363 w 37"/>
                <a:gd name="T13" fmla="*/ 5167511 h 88"/>
                <a:gd name="T14" fmla="*/ 53676499 w 37"/>
                <a:gd name="T15" fmla="*/ 62021493 h 88"/>
                <a:gd name="T16" fmla="*/ 32206363 w 37"/>
                <a:gd name="T17" fmla="*/ 72358788 h 88"/>
                <a:gd name="T18" fmla="*/ 37574476 w 37"/>
                <a:gd name="T19" fmla="*/ 165392165 h 88"/>
                <a:gd name="T20" fmla="*/ 10736227 w 37"/>
                <a:gd name="T21" fmla="*/ 180896970 h 88"/>
                <a:gd name="T22" fmla="*/ 0 w 37"/>
                <a:gd name="T23" fmla="*/ 237750953 h 88"/>
                <a:gd name="T24" fmla="*/ 10736227 w 37"/>
                <a:gd name="T25" fmla="*/ 263593052 h 88"/>
                <a:gd name="T26" fmla="*/ 10736227 w 37"/>
                <a:gd name="T27" fmla="*/ 263593052 h 88"/>
                <a:gd name="T28" fmla="*/ 53676499 w 37"/>
                <a:gd name="T29" fmla="*/ 294604936 h 88"/>
                <a:gd name="T30" fmla="*/ 101987202 w 37"/>
                <a:gd name="T31" fmla="*/ 299772446 h 88"/>
                <a:gd name="T32" fmla="*/ 91250975 w 37"/>
                <a:gd name="T33" fmla="*/ 377301018 h 88"/>
                <a:gd name="T34" fmla="*/ 144929791 w 37"/>
                <a:gd name="T35" fmla="*/ 444490022 h 88"/>
                <a:gd name="T36" fmla="*/ 150295587 w 37"/>
                <a:gd name="T37" fmla="*/ 392805823 h 88"/>
                <a:gd name="T38" fmla="*/ 182501950 w 37"/>
                <a:gd name="T39" fmla="*/ 356626429 h 88"/>
                <a:gd name="T40" fmla="*/ 182501950 w 37"/>
                <a:gd name="T41" fmla="*/ 294604936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262626"/>
            </a:solidFill>
            <a:ln w="3175" cap="flat" cmpd="sng">
              <a:solidFill>
                <a:srgbClr val="FFFFFF"/>
              </a:solidFill>
              <a:round/>
            </a:ln>
          </p:spPr>
          <p:txBody>
            <a:bodyPr/>
            <a:lstStyle/>
            <a:p>
              <a:endParaRPr lang="zh-CN" altLang="en-US"/>
            </a:p>
          </p:txBody>
        </p:sp>
        <p:sp>
          <p:nvSpPr>
            <p:cNvPr id="47277" name="Freeform 163"/>
            <p:cNvSpPr/>
            <p:nvPr/>
          </p:nvSpPr>
          <p:spPr bwMode="auto">
            <a:xfrm>
              <a:off x="8553226" y="3485214"/>
              <a:ext cx="87310" cy="68276"/>
            </a:xfrm>
            <a:custGeom>
              <a:avLst/>
              <a:gdLst>
                <a:gd name="T0" fmla="*/ 5279957 w 38"/>
                <a:gd name="T1" fmla="*/ 25897087 h 30"/>
                <a:gd name="T2" fmla="*/ 179488681 w 38"/>
                <a:gd name="T3" fmla="*/ 139847455 h 30"/>
                <a:gd name="T4" fmla="*/ 5279957 w 38"/>
                <a:gd name="T5" fmla="*/ 25897087 h 30"/>
                <a:gd name="T6" fmla="*/ 0 60000 65536"/>
                <a:gd name="T7" fmla="*/ 0 60000 65536"/>
                <a:gd name="T8" fmla="*/ 0 60000 65536"/>
              </a:gdLst>
              <a:ahLst/>
              <a:cxnLst>
                <a:cxn ang="T6">
                  <a:pos x="T0" y="T1"/>
                </a:cxn>
                <a:cxn ang="T7">
                  <a:pos x="T2" y="T3"/>
                </a:cxn>
                <a:cxn ang="T8">
                  <a:pos x="T4" y="T5"/>
                </a:cxn>
              </a:cxnLst>
              <a:rect l="0" t="0" r="r" b="b"/>
              <a:pathLst>
                <a:path w="38" h="30">
                  <a:moveTo>
                    <a:pt x="1" y="5"/>
                  </a:moveTo>
                  <a:cubicBezTo>
                    <a:pt x="0" y="0"/>
                    <a:pt x="38" y="25"/>
                    <a:pt x="34" y="27"/>
                  </a:cubicBezTo>
                  <a:cubicBezTo>
                    <a:pt x="30" y="30"/>
                    <a:pt x="2" y="9"/>
                    <a:pt x="1" y="5"/>
                  </a:cubicBezTo>
                  <a:close/>
                </a:path>
              </a:pathLst>
            </a:custGeom>
            <a:solidFill>
              <a:srgbClr val="262626"/>
            </a:solidFill>
            <a:ln w="3175" cap="flat" cmpd="sng">
              <a:solidFill>
                <a:srgbClr val="FFFFFF"/>
              </a:solidFill>
              <a:round/>
            </a:ln>
          </p:spPr>
          <p:txBody>
            <a:bodyPr/>
            <a:lstStyle/>
            <a:p>
              <a:endParaRPr lang="zh-CN" altLang="en-US"/>
            </a:p>
          </p:txBody>
        </p:sp>
        <p:sp>
          <p:nvSpPr>
            <p:cNvPr id="47278" name="Freeform 164"/>
            <p:cNvSpPr/>
            <p:nvPr/>
          </p:nvSpPr>
          <p:spPr bwMode="auto">
            <a:xfrm>
              <a:off x="6091077" y="1827554"/>
              <a:ext cx="200020" cy="131788"/>
            </a:xfrm>
            <a:custGeom>
              <a:avLst/>
              <a:gdLst>
                <a:gd name="T0" fmla="*/ 375290399 w 87"/>
                <a:gd name="T1" fmla="*/ 242658063 h 58"/>
                <a:gd name="T2" fmla="*/ 396432743 w 87"/>
                <a:gd name="T3" fmla="*/ 263310152 h 58"/>
                <a:gd name="T4" fmla="*/ 438719730 w 87"/>
                <a:gd name="T5" fmla="*/ 273635060 h 58"/>
                <a:gd name="T6" fmla="*/ 459862074 w 87"/>
                <a:gd name="T7" fmla="*/ 268472606 h 58"/>
                <a:gd name="T8" fmla="*/ 444005316 w 87"/>
                <a:gd name="T9" fmla="*/ 191028978 h 58"/>
                <a:gd name="T10" fmla="*/ 385861571 w 87"/>
                <a:gd name="T11" fmla="*/ 154887255 h 58"/>
                <a:gd name="T12" fmla="*/ 380575985 w 87"/>
                <a:gd name="T13" fmla="*/ 103258170 h 58"/>
                <a:gd name="T14" fmla="*/ 301289896 w 87"/>
                <a:gd name="T15" fmla="*/ 108420624 h 58"/>
                <a:gd name="T16" fmla="*/ 248431737 w 87"/>
                <a:gd name="T17" fmla="*/ 98095716 h 58"/>
                <a:gd name="T18" fmla="*/ 195573578 w 87"/>
                <a:gd name="T19" fmla="*/ 98095716 h 58"/>
                <a:gd name="T20" fmla="*/ 111001904 w 87"/>
                <a:gd name="T21" fmla="*/ 92933262 h 58"/>
                <a:gd name="T22" fmla="*/ 153286591 w 87"/>
                <a:gd name="T23" fmla="*/ 56791539 h 58"/>
                <a:gd name="T24" fmla="*/ 174431234 w 87"/>
                <a:gd name="T25" fmla="*/ 56791539 h 58"/>
                <a:gd name="T26" fmla="*/ 195573578 w 87"/>
                <a:gd name="T27" fmla="*/ 10324908 h 58"/>
                <a:gd name="T28" fmla="*/ 153286591 w 87"/>
                <a:gd name="T29" fmla="*/ 20652088 h 58"/>
                <a:gd name="T30" fmla="*/ 105716318 w 87"/>
                <a:gd name="T31" fmla="*/ 30976997 h 58"/>
                <a:gd name="T32" fmla="*/ 79286089 w 87"/>
                <a:gd name="T33" fmla="*/ 61953993 h 58"/>
                <a:gd name="T34" fmla="*/ 58143745 w 87"/>
                <a:gd name="T35" fmla="*/ 92933262 h 58"/>
                <a:gd name="T36" fmla="*/ 5285586 w 87"/>
                <a:gd name="T37" fmla="*/ 113585351 h 58"/>
                <a:gd name="T38" fmla="*/ 42286987 w 87"/>
                <a:gd name="T39" fmla="*/ 160049709 h 58"/>
                <a:gd name="T40" fmla="*/ 47572573 w 87"/>
                <a:gd name="T41" fmla="*/ 211678794 h 58"/>
                <a:gd name="T42" fmla="*/ 21142344 w 87"/>
                <a:gd name="T43" fmla="*/ 268472606 h 58"/>
                <a:gd name="T44" fmla="*/ 52858159 w 87"/>
                <a:gd name="T45" fmla="*/ 273635060 h 58"/>
                <a:gd name="T46" fmla="*/ 111001904 w 87"/>
                <a:gd name="T47" fmla="*/ 258145426 h 58"/>
                <a:gd name="T48" fmla="*/ 169145649 w 87"/>
                <a:gd name="T49" fmla="*/ 227168429 h 58"/>
                <a:gd name="T50" fmla="*/ 222001508 w 87"/>
                <a:gd name="T51" fmla="*/ 180701798 h 58"/>
                <a:gd name="T52" fmla="*/ 248431737 w 87"/>
                <a:gd name="T53" fmla="*/ 227168429 h 58"/>
                <a:gd name="T54" fmla="*/ 248431737 w 87"/>
                <a:gd name="T55" fmla="*/ 294287148 h 58"/>
                <a:gd name="T56" fmla="*/ 274859667 w 87"/>
                <a:gd name="T57" fmla="*/ 299449602 h 58"/>
                <a:gd name="T58" fmla="*/ 306575482 w 87"/>
                <a:gd name="T59" fmla="*/ 289124694 h 58"/>
                <a:gd name="T60" fmla="*/ 375290399 w 87"/>
                <a:gd name="T61" fmla="*/ 242658063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262626"/>
            </a:solidFill>
            <a:ln w="3175" cap="flat" cmpd="sng">
              <a:solidFill>
                <a:srgbClr val="FFFFFF"/>
              </a:solidFill>
              <a:round/>
            </a:ln>
          </p:spPr>
          <p:txBody>
            <a:bodyPr/>
            <a:lstStyle/>
            <a:p>
              <a:endParaRPr lang="zh-CN" altLang="en-US"/>
            </a:p>
          </p:txBody>
        </p:sp>
        <p:sp>
          <p:nvSpPr>
            <p:cNvPr id="47279" name="Freeform 165"/>
            <p:cNvSpPr/>
            <p:nvPr/>
          </p:nvSpPr>
          <p:spPr bwMode="auto">
            <a:xfrm>
              <a:off x="2319276" y="2278488"/>
              <a:ext cx="23812" cy="47634"/>
            </a:xfrm>
            <a:custGeom>
              <a:avLst/>
              <a:gdLst>
                <a:gd name="T0" fmla="*/ 45361860 w 10"/>
                <a:gd name="T1" fmla="*/ 97756309 h 21"/>
                <a:gd name="T2" fmla="*/ 22680930 w 10"/>
                <a:gd name="T3" fmla="*/ 77176153 h 21"/>
                <a:gd name="T4" fmla="*/ 0 w 10"/>
                <a:gd name="T5" fmla="*/ 36015841 h 21"/>
                <a:gd name="T6" fmla="*/ 22680930 w 10"/>
                <a:gd name="T7" fmla="*/ 20580156 h 21"/>
                <a:gd name="T8" fmla="*/ 28350567 w 10"/>
                <a:gd name="T9" fmla="*/ 61740469 h 21"/>
                <a:gd name="T10" fmla="*/ 45361860 w 10"/>
                <a:gd name="T11" fmla="*/ 9775630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262626"/>
            </a:solidFill>
            <a:ln w="3175" cap="flat" cmpd="sng">
              <a:solidFill>
                <a:srgbClr val="FFFFFF"/>
              </a:solidFill>
              <a:round/>
            </a:ln>
          </p:spPr>
          <p:txBody>
            <a:bodyPr/>
            <a:lstStyle/>
            <a:p>
              <a:endParaRPr lang="zh-CN" altLang="en-US"/>
            </a:p>
          </p:txBody>
        </p:sp>
        <p:sp>
          <p:nvSpPr>
            <p:cNvPr id="47280" name="Freeform 166"/>
            <p:cNvSpPr/>
            <p:nvPr/>
          </p:nvSpPr>
          <p:spPr bwMode="auto">
            <a:xfrm>
              <a:off x="2744715" y="2669086"/>
              <a:ext cx="30162" cy="23817"/>
            </a:xfrm>
            <a:custGeom>
              <a:avLst/>
              <a:gdLst>
                <a:gd name="T0" fmla="*/ 16148271 w 13"/>
                <a:gd name="T1" fmla="*/ 46880517 h 11"/>
                <a:gd name="T2" fmla="*/ 10765514 w 13"/>
                <a:gd name="T3" fmla="*/ 18752640 h 11"/>
                <a:gd name="T4" fmla="*/ 59214966 w 13"/>
                <a:gd name="T5" fmla="*/ 9375237 h 11"/>
                <a:gd name="T6" fmla="*/ 59214966 w 13"/>
                <a:gd name="T7" fmla="*/ 37503114 h 11"/>
                <a:gd name="T8" fmla="*/ 16148271 w 13"/>
                <a:gd name="T9" fmla="*/ 4688051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262626"/>
            </a:solidFill>
            <a:ln w="3175" cap="flat" cmpd="sng">
              <a:solidFill>
                <a:srgbClr val="FFFFFF"/>
              </a:solidFill>
              <a:round/>
            </a:ln>
          </p:spPr>
          <p:txBody>
            <a:bodyPr/>
            <a:lstStyle/>
            <a:p>
              <a:endParaRPr lang="zh-CN" altLang="en-US"/>
            </a:p>
          </p:txBody>
        </p:sp>
        <p:sp>
          <p:nvSpPr>
            <p:cNvPr id="47281" name="Freeform 167"/>
            <p:cNvSpPr/>
            <p:nvPr/>
          </p:nvSpPr>
          <p:spPr bwMode="auto">
            <a:xfrm>
              <a:off x="5459269" y="1813264"/>
              <a:ext cx="84136" cy="74626"/>
            </a:xfrm>
            <a:custGeom>
              <a:avLst/>
              <a:gdLst>
                <a:gd name="T0" fmla="*/ 180978810 w 37"/>
                <a:gd name="T1" fmla="*/ 132960918 h 33"/>
                <a:gd name="T2" fmla="*/ 144782138 w 37"/>
                <a:gd name="T3" fmla="*/ 86937029 h 33"/>
                <a:gd name="T4" fmla="*/ 124100600 w 37"/>
                <a:gd name="T5" fmla="*/ 40910878 h 33"/>
                <a:gd name="T6" fmla="*/ 108587741 w 37"/>
                <a:gd name="T7" fmla="*/ 10228285 h 33"/>
                <a:gd name="T8" fmla="*/ 56878210 w 37"/>
                <a:gd name="T9" fmla="*/ 5113012 h 33"/>
                <a:gd name="T10" fmla="*/ 0 w 37"/>
                <a:gd name="T11" fmla="*/ 15341296 h 33"/>
                <a:gd name="T12" fmla="*/ 10341906 w 37"/>
                <a:gd name="T13" fmla="*/ 61367447 h 33"/>
                <a:gd name="T14" fmla="*/ 56878210 w 37"/>
                <a:gd name="T15" fmla="*/ 81821756 h 33"/>
                <a:gd name="T16" fmla="*/ 67220116 w 37"/>
                <a:gd name="T17" fmla="*/ 102278325 h 33"/>
                <a:gd name="T18" fmla="*/ 72391069 w 37"/>
                <a:gd name="T19" fmla="*/ 102278325 h 33"/>
                <a:gd name="T20" fmla="*/ 87903928 w 37"/>
                <a:gd name="T21" fmla="*/ 112506610 h 33"/>
                <a:gd name="T22" fmla="*/ 113758694 w 37"/>
                <a:gd name="T23" fmla="*/ 127847906 h 33"/>
                <a:gd name="T24" fmla="*/ 144782138 w 37"/>
                <a:gd name="T25" fmla="*/ 138076191 h 33"/>
                <a:gd name="T26" fmla="*/ 155124045 w 37"/>
                <a:gd name="T27" fmla="*/ 168758784 h 33"/>
                <a:gd name="T28" fmla="*/ 191320716 w 37"/>
                <a:gd name="T29" fmla="*/ 158530499 h 33"/>
                <a:gd name="T30" fmla="*/ 180978810 w 37"/>
                <a:gd name="T31" fmla="*/ 132960918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262626"/>
            </a:solidFill>
            <a:ln w="3175" cap="flat" cmpd="sng">
              <a:solidFill>
                <a:srgbClr val="FFFFFF"/>
              </a:solidFill>
              <a:round/>
            </a:ln>
          </p:spPr>
          <p:txBody>
            <a:bodyPr/>
            <a:lstStyle/>
            <a:p>
              <a:endParaRPr lang="zh-CN" altLang="en-US"/>
            </a:p>
          </p:txBody>
        </p:sp>
        <p:sp>
          <p:nvSpPr>
            <p:cNvPr id="47282" name="Freeform 168"/>
            <p:cNvSpPr>
              <a:spLocks noEditPoints="1"/>
            </p:cNvSpPr>
            <p:nvPr/>
          </p:nvSpPr>
          <p:spPr bwMode="auto">
            <a:xfrm>
              <a:off x="5498956" y="1797386"/>
              <a:ext cx="126997" cy="103206"/>
            </a:xfrm>
            <a:custGeom>
              <a:avLst/>
              <a:gdLst>
                <a:gd name="T0" fmla="*/ 272576382 w 56"/>
                <a:gd name="T1" fmla="*/ 75506407 h 46"/>
                <a:gd name="T2" fmla="*/ 221147133 w 56"/>
                <a:gd name="T3" fmla="*/ 10067072 h 46"/>
                <a:gd name="T4" fmla="*/ 180002373 w 56"/>
                <a:gd name="T5" fmla="*/ 40270532 h 46"/>
                <a:gd name="T6" fmla="*/ 154287748 w 56"/>
                <a:gd name="T7" fmla="*/ 40270532 h 46"/>
                <a:gd name="T8" fmla="*/ 113145256 w 56"/>
                <a:gd name="T9" fmla="*/ 10067072 h 46"/>
                <a:gd name="T10" fmla="*/ 92571742 w 56"/>
                <a:gd name="T11" fmla="*/ 0 h 46"/>
                <a:gd name="T12" fmla="*/ 82287253 w 56"/>
                <a:gd name="T13" fmla="*/ 20134144 h 46"/>
                <a:gd name="T14" fmla="*/ 102858499 w 56"/>
                <a:gd name="T15" fmla="*/ 45302947 h 46"/>
                <a:gd name="T16" fmla="*/ 56572628 w 56"/>
                <a:gd name="T17" fmla="*/ 45302947 h 46"/>
                <a:gd name="T18" fmla="*/ 15427868 w 56"/>
                <a:gd name="T19" fmla="*/ 30203460 h 46"/>
                <a:gd name="T20" fmla="*/ 36001382 w 56"/>
                <a:gd name="T21" fmla="*/ 75506407 h 46"/>
                <a:gd name="T22" fmla="*/ 56572628 w 56"/>
                <a:gd name="T23" fmla="*/ 120811597 h 46"/>
                <a:gd name="T24" fmla="*/ 92571742 w 56"/>
                <a:gd name="T25" fmla="*/ 166114544 h 46"/>
                <a:gd name="T26" fmla="*/ 102858499 w 56"/>
                <a:gd name="T27" fmla="*/ 191283347 h 46"/>
                <a:gd name="T28" fmla="*/ 174858994 w 56"/>
                <a:gd name="T29" fmla="*/ 151012814 h 46"/>
                <a:gd name="T30" fmla="*/ 185145751 w 56"/>
                <a:gd name="T31" fmla="*/ 201350419 h 46"/>
                <a:gd name="T32" fmla="*/ 226288244 w 56"/>
                <a:gd name="T33" fmla="*/ 231553879 h 46"/>
                <a:gd name="T34" fmla="*/ 236575001 w 56"/>
                <a:gd name="T35" fmla="*/ 196318004 h 46"/>
                <a:gd name="T36" fmla="*/ 272576382 w 56"/>
                <a:gd name="T37" fmla="*/ 75506407 h 46"/>
                <a:gd name="T38" fmla="*/ 25714625 w 56"/>
                <a:gd name="T39" fmla="*/ 161079886 h 46"/>
                <a:gd name="T40" fmla="*/ 0 w 56"/>
                <a:gd name="T41" fmla="*/ 145980400 h 46"/>
                <a:gd name="T42" fmla="*/ 15427868 w 56"/>
                <a:gd name="T43" fmla="*/ 176181616 h 46"/>
                <a:gd name="T44" fmla="*/ 56572628 w 56"/>
                <a:gd name="T45" fmla="*/ 201350419 h 46"/>
                <a:gd name="T46" fmla="*/ 66857117 w 56"/>
                <a:gd name="T47" fmla="*/ 201350419 h 46"/>
                <a:gd name="T48" fmla="*/ 56572628 w 56"/>
                <a:gd name="T49" fmla="*/ 171149202 h 46"/>
                <a:gd name="T50" fmla="*/ 25714625 w 56"/>
                <a:gd name="T51" fmla="*/ 161079886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262626"/>
            </a:solidFill>
            <a:ln w="3175" cap="flat" cmpd="sng">
              <a:solidFill>
                <a:srgbClr val="FFFFFF"/>
              </a:solidFill>
              <a:round/>
            </a:ln>
          </p:spPr>
          <p:txBody>
            <a:bodyPr/>
            <a:lstStyle/>
            <a:p>
              <a:endParaRPr lang="zh-CN" altLang="en-US"/>
            </a:p>
          </p:txBody>
        </p:sp>
        <p:sp>
          <p:nvSpPr>
            <p:cNvPr id="47283" name="Freeform 169"/>
            <p:cNvSpPr/>
            <p:nvPr/>
          </p:nvSpPr>
          <p:spPr bwMode="auto">
            <a:xfrm>
              <a:off x="5905345" y="1905356"/>
              <a:ext cx="369877" cy="263574"/>
            </a:xfrm>
            <a:custGeom>
              <a:avLst/>
              <a:gdLst>
                <a:gd name="T0" fmla="*/ 813222532 w 162"/>
                <a:gd name="T1" fmla="*/ 87767870 h 116"/>
                <a:gd name="T2" fmla="*/ 792370145 w 162"/>
                <a:gd name="T3" fmla="*/ 67115938 h 116"/>
                <a:gd name="T4" fmla="*/ 724602742 w 162"/>
                <a:gd name="T5" fmla="*/ 113582216 h 116"/>
                <a:gd name="T6" fmla="*/ 698537830 w 162"/>
                <a:gd name="T7" fmla="*/ 123909318 h 116"/>
                <a:gd name="T8" fmla="*/ 667258108 w 162"/>
                <a:gd name="T9" fmla="*/ 118744631 h 116"/>
                <a:gd name="T10" fmla="*/ 667258108 w 162"/>
                <a:gd name="T11" fmla="*/ 51628693 h 116"/>
                <a:gd name="T12" fmla="*/ 641195479 w 162"/>
                <a:gd name="T13" fmla="*/ 5162415 h 116"/>
                <a:gd name="T14" fmla="*/ 589065654 w 162"/>
                <a:gd name="T15" fmla="*/ 51628693 h 116"/>
                <a:gd name="T16" fmla="*/ 531723303 w 162"/>
                <a:gd name="T17" fmla="*/ 82605455 h 116"/>
                <a:gd name="T18" fmla="*/ 474378668 w 162"/>
                <a:gd name="T19" fmla="*/ 98094972 h 116"/>
                <a:gd name="T20" fmla="*/ 422251127 w 162"/>
                <a:gd name="T21" fmla="*/ 82605455 h 116"/>
                <a:gd name="T22" fmla="*/ 375333827 w 162"/>
                <a:gd name="T23" fmla="*/ 67115938 h 116"/>
                <a:gd name="T24" fmla="*/ 323204002 w 162"/>
                <a:gd name="T25" fmla="*/ 56791108 h 116"/>
                <a:gd name="T26" fmla="*/ 276286703 w 162"/>
                <a:gd name="T27" fmla="*/ 87767870 h 116"/>
                <a:gd name="T28" fmla="*/ 245009265 w 162"/>
                <a:gd name="T29" fmla="*/ 144558978 h 116"/>
                <a:gd name="T30" fmla="*/ 161602001 w 162"/>
                <a:gd name="T31" fmla="*/ 191025257 h 116"/>
                <a:gd name="T32" fmla="*/ 109472176 w 162"/>
                <a:gd name="T33" fmla="*/ 211677188 h 116"/>
                <a:gd name="T34" fmla="*/ 67767403 w 162"/>
                <a:gd name="T35" fmla="*/ 196187671 h 116"/>
                <a:gd name="T36" fmla="*/ 41704773 w 162"/>
                <a:gd name="T37" fmla="*/ 227164433 h 116"/>
                <a:gd name="T38" fmla="*/ 15639861 w 162"/>
                <a:gd name="T39" fmla="*/ 273630711 h 116"/>
                <a:gd name="T40" fmla="*/ 10425052 w 162"/>
                <a:gd name="T41" fmla="*/ 320096990 h 116"/>
                <a:gd name="T42" fmla="*/ 10425052 w 162"/>
                <a:gd name="T43" fmla="*/ 382050513 h 116"/>
                <a:gd name="T44" fmla="*/ 20852387 w 162"/>
                <a:gd name="T45" fmla="*/ 449168723 h 116"/>
                <a:gd name="T46" fmla="*/ 78194738 w 162"/>
                <a:gd name="T47" fmla="*/ 480145485 h 116"/>
                <a:gd name="T48" fmla="*/ 15639861 w 162"/>
                <a:gd name="T49" fmla="*/ 562750940 h 116"/>
                <a:gd name="T50" fmla="*/ 31277438 w 162"/>
                <a:gd name="T51" fmla="*/ 583400599 h 116"/>
                <a:gd name="T52" fmla="*/ 119897228 w 162"/>
                <a:gd name="T53" fmla="*/ 593727701 h 116"/>
                <a:gd name="T54" fmla="*/ 354481441 w 162"/>
                <a:gd name="T55" fmla="*/ 562750940 h 116"/>
                <a:gd name="T56" fmla="*/ 349268915 w 162"/>
                <a:gd name="T57" fmla="*/ 505959831 h 116"/>
                <a:gd name="T58" fmla="*/ 396186214 w 162"/>
                <a:gd name="T59" fmla="*/ 480145485 h 116"/>
                <a:gd name="T60" fmla="*/ 437888704 w 162"/>
                <a:gd name="T61" fmla="*/ 469818383 h 116"/>
                <a:gd name="T62" fmla="*/ 500443581 w 162"/>
                <a:gd name="T63" fmla="*/ 449168723 h 116"/>
                <a:gd name="T64" fmla="*/ 526508494 w 162"/>
                <a:gd name="T65" fmla="*/ 423354377 h 116"/>
                <a:gd name="T66" fmla="*/ 547360880 w 162"/>
                <a:gd name="T67" fmla="*/ 361398581 h 116"/>
                <a:gd name="T68" fmla="*/ 589065654 w 162"/>
                <a:gd name="T69" fmla="*/ 335584235 h 116"/>
                <a:gd name="T70" fmla="*/ 568213267 w 162"/>
                <a:gd name="T71" fmla="*/ 299445058 h 116"/>
                <a:gd name="T72" fmla="*/ 635980670 w 162"/>
                <a:gd name="T73" fmla="*/ 299445058 h 116"/>
                <a:gd name="T74" fmla="*/ 641195479 w 162"/>
                <a:gd name="T75" fmla="*/ 252978780 h 116"/>
                <a:gd name="T76" fmla="*/ 667258108 w 162"/>
                <a:gd name="T77" fmla="*/ 211677188 h 116"/>
                <a:gd name="T78" fmla="*/ 656833056 w 162"/>
                <a:gd name="T79" fmla="*/ 175535740 h 116"/>
                <a:gd name="T80" fmla="*/ 667258108 w 162"/>
                <a:gd name="T81" fmla="*/ 149723665 h 116"/>
                <a:gd name="T82" fmla="*/ 672472917 w 162"/>
                <a:gd name="T83" fmla="*/ 144558978 h 116"/>
                <a:gd name="T84" fmla="*/ 703750355 w 162"/>
                <a:gd name="T85" fmla="*/ 134234148 h 116"/>
                <a:gd name="T86" fmla="*/ 781945093 w 162"/>
                <a:gd name="T87" fmla="*/ 108419802 h 116"/>
                <a:gd name="T88" fmla="*/ 844499970 w 162"/>
                <a:gd name="T89" fmla="*/ 92930285 h 116"/>
                <a:gd name="T90" fmla="*/ 813222532 w 162"/>
                <a:gd name="T91" fmla="*/ 87767870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262626"/>
            </a:solidFill>
            <a:ln w="3175" cap="flat" cmpd="sng">
              <a:solidFill>
                <a:srgbClr val="FFFFFF"/>
              </a:solidFill>
              <a:round/>
            </a:ln>
          </p:spPr>
          <p:txBody>
            <a:bodyPr/>
            <a:lstStyle/>
            <a:p>
              <a:endParaRPr lang="zh-CN" altLang="en-US"/>
            </a:p>
          </p:txBody>
        </p:sp>
        <p:sp>
          <p:nvSpPr>
            <p:cNvPr id="47284" name="Freeform 170"/>
            <p:cNvSpPr/>
            <p:nvPr/>
          </p:nvSpPr>
          <p:spPr bwMode="auto">
            <a:xfrm>
              <a:off x="5921220" y="1945051"/>
              <a:ext cx="423851" cy="382660"/>
            </a:xfrm>
            <a:custGeom>
              <a:avLst/>
              <a:gdLst>
                <a:gd name="T0" fmla="*/ 893158880 w 186"/>
                <a:gd name="T1" fmla="*/ 46693631 h 168"/>
                <a:gd name="T2" fmla="*/ 820459319 w 186"/>
                <a:gd name="T3" fmla="*/ 5188687 h 168"/>
                <a:gd name="T4" fmla="*/ 747762036 w 186"/>
                <a:gd name="T5" fmla="*/ 15563784 h 168"/>
                <a:gd name="T6" fmla="*/ 638713833 w 186"/>
                <a:gd name="T7" fmla="*/ 51880041 h 168"/>
                <a:gd name="T8" fmla="*/ 623133891 w 186"/>
                <a:gd name="T9" fmla="*/ 83009887 h 168"/>
                <a:gd name="T10" fmla="*/ 607556227 w 186"/>
                <a:gd name="T11" fmla="*/ 160831087 h 168"/>
                <a:gd name="T12" fmla="*/ 534856665 w 186"/>
                <a:gd name="T13" fmla="*/ 207524718 h 168"/>
                <a:gd name="T14" fmla="*/ 514085688 w 186"/>
                <a:gd name="T15" fmla="*/ 269779855 h 168"/>
                <a:gd name="T16" fmla="*/ 467350418 w 186"/>
                <a:gd name="T17" fmla="*/ 357978430 h 168"/>
                <a:gd name="T18" fmla="*/ 363495529 w 186"/>
                <a:gd name="T19" fmla="*/ 389105999 h 168"/>
                <a:gd name="T20" fmla="*/ 321953574 w 186"/>
                <a:gd name="T21" fmla="*/ 472115886 h 168"/>
                <a:gd name="T22" fmla="*/ 0 w 186"/>
                <a:gd name="T23" fmla="*/ 492868358 h 168"/>
                <a:gd name="T24" fmla="*/ 88277225 w 186"/>
                <a:gd name="T25" fmla="*/ 575878245 h 168"/>
                <a:gd name="T26" fmla="*/ 129819181 w 186"/>
                <a:gd name="T27" fmla="*/ 684827013 h 168"/>
                <a:gd name="T28" fmla="*/ 36348641 w 186"/>
                <a:gd name="T29" fmla="*/ 757461804 h 168"/>
                <a:gd name="T30" fmla="*/ 150590159 w 186"/>
                <a:gd name="T31" fmla="*/ 767836901 h 168"/>
                <a:gd name="T32" fmla="*/ 285602653 w 186"/>
                <a:gd name="T33" fmla="*/ 757461804 h 168"/>
                <a:gd name="T34" fmla="*/ 363495529 w 186"/>
                <a:gd name="T35" fmla="*/ 804153157 h 168"/>
                <a:gd name="T36" fmla="*/ 425808462 w 186"/>
                <a:gd name="T37" fmla="*/ 866410572 h 168"/>
                <a:gd name="T38" fmla="*/ 436195091 w 186"/>
                <a:gd name="T39" fmla="*/ 866410572 h 168"/>
                <a:gd name="T40" fmla="*/ 545243294 w 186"/>
                <a:gd name="T41" fmla="*/ 830094316 h 168"/>
                <a:gd name="T42" fmla="*/ 571207586 w 186"/>
                <a:gd name="T43" fmla="*/ 762650491 h 168"/>
                <a:gd name="T44" fmla="*/ 508892373 w 186"/>
                <a:gd name="T45" fmla="*/ 664074542 h 168"/>
                <a:gd name="T46" fmla="*/ 591978563 w 186"/>
                <a:gd name="T47" fmla="*/ 612194501 h 168"/>
                <a:gd name="T48" fmla="*/ 664675846 w 186"/>
                <a:gd name="T49" fmla="*/ 565500870 h 168"/>
                <a:gd name="T50" fmla="*/ 737375408 w 186"/>
                <a:gd name="T51" fmla="*/ 472115886 h 168"/>
                <a:gd name="T52" fmla="*/ 799688341 w 186"/>
                <a:gd name="T53" fmla="*/ 415047158 h 168"/>
                <a:gd name="T54" fmla="*/ 841232575 w 186"/>
                <a:gd name="T55" fmla="*/ 326850861 h 168"/>
                <a:gd name="T56" fmla="*/ 778917363 w 186"/>
                <a:gd name="T57" fmla="*/ 243840974 h 168"/>
                <a:gd name="T58" fmla="*/ 799688341 w 186"/>
                <a:gd name="T59" fmla="*/ 155642400 h 168"/>
                <a:gd name="T60" fmla="*/ 945087464 w 186"/>
                <a:gd name="T61" fmla="*/ 150453712 h 168"/>
                <a:gd name="T62" fmla="*/ 919123172 w 186"/>
                <a:gd name="T63" fmla="*/ 88198575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262626"/>
            </a:solidFill>
            <a:ln w="3175" cap="flat" cmpd="sng">
              <a:solidFill>
                <a:srgbClr val="FFFFFF"/>
              </a:solidFill>
              <a:round/>
            </a:ln>
          </p:spPr>
          <p:txBody>
            <a:bodyPr/>
            <a:lstStyle/>
            <a:p>
              <a:endParaRPr lang="zh-CN" altLang="en-US"/>
            </a:p>
          </p:txBody>
        </p:sp>
        <p:sp>
          <p:nvSpPr>
            <p:cNvPr id="47285" name="Freeform 171"/>
            <p:cNvSpPr>
              <a:spLocks noEditPoints="1"/>
            </p:cNvSpPr>
            <p:nvPr/>
          </p:nvSpPr>
          <p:spPr bwMode="auto">
            <a:xfrm>
              <a:off x="6772098" y="2800874"/>
              <a:ext cx="1184244" cy="430293"/>
            </a:xfrm>
            <a:custGeom>
              <a:avLst/>
              <a:gdLst>
                <a:gd name="T0" fmla="*/ 197848610 w 519"/>
                <a:gd name="T1" fmla="*/ 414663574 h 189"/>
                <a:gd name="T2" fmla="*/ 765359327 w 519"/>
                <a:gd name="T3" fmla="*/ 523511767 h 189"/>
                <a:gd name="T4" fmla="*/ 114543092 w 519"/>
                <a:gd name="T5" fmla="*/ 269529616 h 189"/>
                <a:gd name="T6" fmla="*/ 1447413136 w 519"/>
                <a:gd name="T7" fmla="*/ 694558926 h 189"/>
                <a:gd name="T8" fmla="*/ 1509890564 w 519"/>
                <a:gd name="T9" fmla="*/ 554611250 h 189"/>
                <a:gd name="T10" fmla="*/ 1593196083 w 519"/>
                <a:gd name="T11" fmla="*/ 575344998 h 189"/>
                <a:gd name="T12" fmla="*/ 1650466488 w 519"/>
                <a:gd name="T13" fmla="*/ 393929826 h 189"/>
                <a:gd name="T14" fmla="*/ 1655673510 w 519"/>
                <a:gd name="T15" fmla="*/ 326546853 h 189"/>
                <a:gd name="T16" fmla="*/ 1546337441 w 519"/>
                <a:gd name="T17" fmla="*/ 274713622 h 189"/>
                <a:gd name="T18" fmla="*/ 1384935709 w 519"/>
                <a:gd name="T19" fmla="*/ 502778019 h 189"/>
                <a:gd name="T20" fmla="*/ 640402190 w 519"/>
                <a:gd name="T21" fmla="*/ 549427244 h 189"/>
                <a:gd name="T22" fmla="*/ 614369358 w 519"/>
                <a:gd name="T23" fmla="*/ 450944787 h 189"/>
                <a:gd name="T24" fmla="*/ 593543549 w 519"/>
                <a:gd name="T25" fmla="*/ 492412283 h 189"/>
                <a:gd name="T26" fmla="*/ 494619244 w 519"/>
                <a:gd name="T27" fmla="*/ 368012072 h 189"/>
                <a:gd name="T28" fmla="*/ 406108984 w 519"/>
                <a:gd name="T29" fmla="*/ 259163880 h 189"/>
                <a:gd name="T30" fmla="*/ 270740083 w 519"/>
                <a:gd name="T31" fmla="*/ 176231165 h 189"/>
                <a:gd name="T32" fmla="*/ 10414046 w 519"/>
                <a:gd name="T33" fmla="*/ 25915477 h 189"/>
                <a:gd name="T34" fmla="*/ 234293206 w 519"/>
                <a:gd name="T35" fmla="*/ 336912589 h 189"/>
                <a:gd name="T36" fmla="*/ 515445053 w 519"/>
                <a:gd name="T37" fmla="*/ 663459442 h 189"/>
                <a:gd name="T38" fmla="*/ 629988145 w 519"/>
                <a:gd name="T39" fmla="*/ 606444481 h 189"/>
                <a:gd name="T40" fmla="*/ 1942032380 w 519"/>
                <a:gd name="T41" fmla="*/ 274713622 h 189"/>
                <a:gd name="T42" fmla="*/ 1957651167 w 519"/>
                <a:gd name="T43" fmla="*/ 331730859 h 189"/>
                <a:gd name="T44" fmla="*/ 1811870502 w 519"/>
                <a:gd name="T45" fmla="*/ 549427244 h 189"/>
                <a:gd name="T46" fmla="*/ 1442206114 w 519"/>
                <a:gd name="T47" fmla="*/ 865608362 h 189"/>
                <a:gd name="T48" fmla="*/ 1676499320 w 519"/>
                <a:gd name="T49" fmla="*/ 839692884 h 189"/>
                <a:gd name="T50" fmla="*/ 2014923853 w 519"/>
                <a:gd name="T51" fmla="*/ 554611250 h 189"/>
                <a:gd name="T52" fmla="*/ 1135021434 w 519"/>
                <a:gd name="T53" fmla="*/ 818959136 h 189"/>
                <a:gd name="T54" fmla="*/ 1020478343 w 519"/>
                <a:gd name="T55" fmla="*/ 761941899 h 189"/>
                <a:gd name="T56" fmla="*/ 635195168 w 519"/>
                <a:gd name="T57" fmla="*/ 715292674 h 189"/>
                <a:gd name="T58" fmla="*/ 682053809 w 519"/>
                <a:gd name="T59" fmla="*/ 793041382 h 189"/>
                <a:gd name="T60" fmla="*/ 1046511175 w 519"/>
                <a:gd name="T61" fmla="*/ 850058620 h 189"/>
                <a:gd name="T62" fmla="*/ 1135021434 w 519"/>
                <a:gd name="T63" fmla="*/ 818959136 h 189"/>
                <a:gd name="T64" fmla="*/ 2147483646 w 519"/>
                <a:gd name="T65" fmla="*/ 549427244 h 189"/>
                <a:gd name="T66" fmla="*/ 2103434113 w 519"/>
                <a:gd name="T67" fmla="*/ 425029310 h 189"/>
                <a:gd name="T68" fmla="*/ 2147483646 w 519"/>
                <a:gd name="T69" fmla="*/ 487228277 h 189"/>
                <a:gd name="T70" fmla="*/ 2147483646 w 519"/>
                <a:gd name="T71" fmla="*/ 523511767 h 189"/>
                <a:gd name="T72" fmla="*/ 2147483646 w 519"/>
                <a:gd name="T73" fmla="*/ 590894740 h 189"/>
                <a:gd name="T74" fmla="*/ 2147483646 w 519"/>
                <a:gd name="T75" fmla="*/ 741210428 h 189"/>
                <a:gd name="T76" fmla="*/ 2147483646 w 519"/>
                <a:gd name="T77" fmla="*/ 834508878 h 189"/>
                <a:gd name="T78" fmla="*/ 2147483646 w 519"/>
                <a:gd name="T79" fmla="*/ 445763058 h 189"/>
                <a:gd name="T80" fmla="*/ 1718153220 w 519"/>
                <a:gd name="T81" fmla="*/ 907073581 h 189"/>
                <a:gd name="T82" fmla="*/ 1749390793 w 519"/>
                <a:gd name="T83" fmla="*/ 917441593 h 189"/>
                <a:gd name="T84" fmla="*/ 1765011861 w 519"/>
                <a:gd name="T85" fmla="*/ 901891851 h 189"/>
                <a:gd name="T86" fmla="*/ 1301630190 w 519"/>
                <a:gd name="T87" fmla="*/ 347280601 h 189"/>
                <a:gd name="T88" fmla="*/ 1327663022 w 519"/>
                <a:gd name="T89" fmla="*/ 202148919 h 189"/>
                <a:gd name="T90" fmla="*/ 1322455999 w 519"/>
                <a:gd name="T91" fmla="*/ 103666463 h 189"/>
                <a:gd name="T92" fmla="*/ 1171468312 w 519"/>
                <a:gd name="T93" fmla="*/ 186599178 h 189"/>
                <a:gd name="T94" fmla="*/ 1046511175 w 519"/>
                <a:gd name="T95" fmla="*/ 264347886 h 189"/>
                <a:gd name="T96" fmla="*/ 859076610 w 519"/>
                <a:gd name="T97" fmla="*/ 269529616 h 189"/>
                <a:gd name="T98" fmla="*/ 796596900 w 519"/>
                <a:gd name="T99" fmla="*/ 316181118 h 189"/>
                <a:gd name="T100" fmla="*/ 937172824 w 519"/>
                <a:gd name="T101" fmla="*/ 533877502 h 189"/>
                <a:gd name="T102" fmla="*/ 1135021434 w 519"/>
                <a:gd name="T103" fmla="*/ 580526727 h 189"/>
                <a:gd name="T104" fmla="*/ 1395347472 w 519"/>
                <a:gd name="T105" fmla="*/ 922623323 h 189"/>
                <a:gd name="T106" fmla="*/ 1395347472 w 519"/>
                <a:gd name="T107" fmla="*/ 922623323 h 189"/>
                <a:gd name="T108" fmla="*/ 1228738717 w 519"/>
                <a:gd name="T109" fmla="*/ 875974097 h 189"/>
                <a:gd name="T110" fmla="*/ 1306837213 w 519"/>
                <a:gd name="T111" fmla="*/ 834508878 h 1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262626"/>
            </a:solidFill>
            <a:ln w="3175" cap="flat" cmpd="sng">
              <a:solidFill>
                <a:srgbClr val="FFFFFF"/>
              </a:solidFill>
              <a:round/>
            </a:ln>
          </p:spPr>
          <p:txBody>
            <a:bodyPr/>
            <a:lstStyle/>
            <a:p>
              <a:endParaRPr lang="zh-CN" altLang="en-US"/>
            </a:p>
          </p:txBody>
        </p:sp>
        <p:sp>
          <p:nvSpPr>
            <p:cNvPr id="47286" name="Freeform 172"/>
            <p:cNvSpPr>
              <a:spLocks noEditPoints="1"/>
            </p:cNvSpPr>
            <p:nvPr/>
          </p:nvSpPr>
          <p:spPr bwMode="auto">
            <a:xfrm>
              <a:off x="7518203" y="3164479"/>
              <a:ext cx="84135" cy="36520"/>
            </a:xfrm>
            <a:custGeom>
              <a:avLst/>
              <a:gdLst>
                <a:gd name="T0" fmla="*/ 15512675 w 37"/>
                <a:gd name="T1" fmla="*/ 62517675 h 16"/>
                <a:gd name="T2" fmla="*/ 0 w 37"/>
                <a:gd name="T3" fmla="*/ 67728623 h 16"/>
                <a:gd name="T4" fmla="*/ 15512675 w 37"/>
                <a:gd name="T5" fmla="*/ 78148235 h 16"/>
                <a:gd name="T6" fmla="*/ 25854458 w 37"/>
                <a:gd name="T7" fmla="*/ 62517675 h 16"/>
                <a:gd name="T8" fmla="*/ 20683566 w 37"/>
                <a:gd name="T9" fmla="*/ 62517675 h 16"/>
                <a:gd name="T10" fmla="*/ 15512675 w 37"/>
                <a:gd name="T11" fmla="*/ 62517675 h 16"/>
                <a:gd name="T12" fmla="*/ 98242393 w 37"/>
                <a:gd name="T13" fmla="*/ 15630560 h 16"/>
                <a:gd name="T14" fmla="*/ 51706642 w 37"/>
                <a:gd name="T15" fmla="*/ 46889398 h 16"/>
                <a:gd name="T16" fmla="*/ 46535751 w 37"/>
                <a:gd name="T17" fmla="*/ 52098063 h 16"/>
                <a:gd name="T18" fmla="*/ 62048426 w 37"/>
                <a:gd name="T19" fmla="*/ 72937288 h 16"/>
                <a:gd name="T20" fmla="*/ 186145277 w 37"/>
                <a:gd name="T21" fmla="*/ 15630560 h 16"/>
                <a:gd name="T22" fmla="*/ 98242393 w 37"/>
                <a:gd name="T23" fmla="*/ 1563056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262626"/>
            </a:solidFill>
            <a:ln w="3175" cap="flat" cmpd="sng">
              <a:solidFill>
                <a:srgbClr val="FFFFFF"/>
              </a:solidFill>
              <a:round/>
            </a:ln>
          </p:spPr>
          <p:txBody>
            <a:bodyPr/>
            <a:lstStyle/>
            <a:p>
              <a:endParaRPr lang="zh-CN" altLang="en-US"/>
            </a:p>
          </p:txBody>
        </p:sp>
        <p:sp>
          <p:nvSpPr>
            <p:cNvPr id="47287" name="Freeform 173"/>
            <p:cNvSpPr/>
            <p:nvPr/>
          </p:nvSpPr>
          <p:spPr bwMode="auto">
            <a:xfrm>
              <a:off x="4687764" y="1635431"/>
              <a:ext cx="87311" cy="47634"/>
            </a:xfrm>
            <a:custGeom>
              <a:avLst/>
              <a:gdLst>
                <a:gd name="T0" fmla="*/ 0 w 38"/>
                <a:gd name="T1" fmla="*/ 97756309 h 21"/>
                <a:gd name="T2" fmla="*/ 36955530 w 38"/>
                <a:gd name="T3" fmla="*/ 92611837 h 21"/>
                <a:gd name="T4" fmla="*/ 47513268 w 38"/>
                <a:gd name="T5" fmla="*/ 108047522 h 21"/>
                <a:gd name="T6" fmla="*/ 89746517 w 38"/>
                <a:gd name="T7" fmla="*/ 102903050 h 21"/>
                <a:gd name="T8" fmla="*/ 126702047 w 38"/>
                <a:gd name="T9" fmla="*/ 102903050 h 21"/>
                <a:gd name="T10" fmla="*/ 147817523 w 38"/>
                <a:gd name="T11" fmla="*/ 77176153 h 21"/>
                <a:gd name="T12" fmla="*/ 163655279 w 38"/>
                <a:gd name="T13" fmla="*/ 46307053 h 21"/>
                <a:gd name="T14" fmla="*/ 200610808 w 38"/>
                <a:gd name="T15" fmla="*/ 25724628 h 21"/>
                <a:gd name="T16" fmla="*/ 184773053 w 38"/>
                <a:gd name="T17" fmla="*/ 0 h 21"/>
                <a:gd name="T18" fmla="*/ 142539803 w 38"/>
                <a:gd name="T19" fmla="*/ 15435684 h 21"/>
                <a:gd name="T20" fmla="*/ 95026535 w 38"/>
                <a:gd name="T21" fmla="*/ 30871369 h 21"/>
                <a:gd name="T22" fmla="*/ 26395494 w 38"/>
                <a:gd name="T23" fmla="*/ 20580156 h 21"/>
                <a:gd name="T24" fmla="*/ 5280018 w 38"/>
                <a:gd name="T25" fmla="*/ 20580156 h 21"/>
                <a:gd name="T26" fmla="*/ 0 w 38"/>
                <a:gd name="T27" fmla="*/ 97756309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262626"/>
            </a:solidFill>
            <a:ln w="3175" cap="flat" cmpd="sng">
              <a:solidFill>
                <a:srgbClr val="FFFFFF"/>
              </a:solidFill>
              <a:round/>
            </a:ln>
          </p:spPr>
          <p:txBody>
            <a:bodyPr/>
            <a:lstStyle/>
            <a:p>
              <a:endParaRPr lang="zh-CN" altLang="en-US"/>
            </a:p>
          </p:txBody>
        </p:sp>
        <p:sp>
          <p:nvSpPr>
            <p:cNvPr id="47288" name="Freeform 174"/>
            <p:cNvSpPr>
              <a:spLocks noEditPoints="1"/>
            </p:cNvSpPr>
            <p:nvPr/>
          </p:nvSpPr>
          <p:spPr bwMode="auto">
            <a:xfrm>
              <a:off x="4525843" y="1630667"/>
              <a:ext cx="295267" cy="322323"/>
            </a:xfrm>
            <a:custGeom>
              <a:avLst/>
              <a:gdLst>
                <a:gd name="T0" fmla="*/ 464286916 w 130"/>
                <a:gd name="T1" fmla="*/ 637534320 h 141"/>
                <a:gd name="T2" fmla="*/ 397222695 w 130"/>
                <a:gd name="T3" fmla="*/ 637534320 h 141"/>
                <a:gd name="T4" fmla="*/ 345635008 w 130"/>
                <a:gd name="T5" fmla="*/ 663663057 h 141"/>
                <a:gd name="T6" fmla="*/ 407538870 w 130"/>
                <a:gd name="T7" fmla="*/ 695017541 h 141"/>
                <a:gd name="T8" fmla="*/ 474603091 w 130"/>
                <a:gd name="T9" fmla="*/ 736823520 h 141"/>
                <a:gd name="T10" fmla="*/ 490079624 w 130"/>
                <a:gd name="T11" fmla="*/ 700243289 h 141"/>
                <a:gd name="T12" fmla="*/ 510714245 w 130"/>
                <a:gd name="T13" fmla="*/ 642760068 h 141"/>
                <a:gd name="T14" fmla="*/ 464286916 w 130"/>
                <a:gd name="T15" fmla="*/ 637534320 h 141"/>
                <a:gd name="T16" fmla="*/ 134126170 w 130"/>
                <a:gd name="T17" fmla="*/ 444183954 h 141"/>
                <a:gd name="T18" fmla="*/ 92856929 w 130"/>
                <a:gd name="T19" fmla="*/ 454635449 h 141"/>
                <a:gd name="T20" fmla="*/ 113491550 w 130"/>
                <a:gd name="T21" fmla="*/ 527795912 h 141"/>
                <a:gd name="T22" fmla="*/ 139286529 w 130"/>
                <a:gd name="T23" fmla="*/ 585279133 h 141"/>
                <a:gd name="T24" fmla="*/ 175397683 w 130"/>
                <a:gd name="T25" fmla="*/ 559150396 h 141"/>
                <a:gd name="T26" fmla="*/ 185713858 w 130"/>
                <a:gd name="T27" fmla="*/ 465086943 h 141"/>
                <a:gd name="T28" fmla="*/ 134126170 w 130"/>
                <a:gd name="T29" fmla="*/ 444183954 h 141"/>
                <a:gd name="T30" fmla="*/ 557143845 w 130"/>
                <a:gd name="T31" fmla="*/ 412829470 h 141"/>
                <a:gd name="T32" fmla="*/ 510714245 w 130"/>
                <a:gd name="T33" fmla="*/ 381474985 h 141"/>
                <a:gd name="T34" fmla="*/ 423015403 w 130"/>
                <a:gd name="T35" fmla="*/ 287413819 h 141"/>
                <a:gd name="T36" fmla="*/ 340476920 w 130"/>
                <a:gd name="T37" fmla="*/ 198576114 h 141"/>
                <a:gd name="T38" fmla="*/ 340476920 w 130"/>
                <a:gd name="T39" fmla="*/ 141092893 h 141"/>
                <a:gd name="T40" fmla="*/ 366269628 w 130"/>
                <a:gd name="T41" fmla="*/ 109740695 h 141"/>
                <a:gd name="T42" fmla="*/ 371427716 w 130"/>
                <a:gd name="T43" fmla="*/ 31354484 h 141"/>
                <a:gd name="T44" fmla="*/ 340476920 w 130"/>
                <a:gd name="T45" fmla="*/ 26128737 h 141"/>
                <a:gd name="T46" fmla="*/ 330158474 w 130"/>
                <a:gd name="T47" fmla="*/ 0 h 141"/>
                <a:gd name="T48" fmla="*/ 283731145 w 130"/>
                <a:gd name="T49" fmla="*/ 5225747 h 141"/>
                <a:gd name="T50" fmla="*/ 247619991 w 130"/>
                <a:gd name="T51" fmla="*/ 15677242 h 141"/>
                <a:gd name="T52" fmla="*/ 237301545 w 130"/>
                <a:gd name="T53" fmla="*/ 10451495 h 141"/>
                <a:gd name="T54" fmla="*/ 226985371 w 130"/>
                <a:gd name="T55" fmla="*/ 26128737 h 141"/>
                <a:gd name="T56" fmla="*/ 216666925 w 130"/>
                <a:gd name="T57" fmla="*/ 36580232 h 141"/>
                <a:gd name="T58" fmla="*/ 201190391 w 130"/>
                <a:gd name="T59" fmla="*/ 47031726 h 141"/>
                <a:gd name="T60" fmla="*/ 175397683 w 130"/>
                <a:gd name="T61" fmla="*/ 52257474 h 141"/>
                <a:gd name="T62" fmla="*/ 154763062 w 130"/>
                <a:gd name="T63" fmla="*/ 62708968 h 141"/>
                <a:gd name="T64" fmla="*/ 139286529 w 130"/>
                <a:gd name="T65" fmla="*/ 83611958 h 141"/>
                <a:gd name="T66" fmla="*/ 103175375 w 130"/>
                <a:gd name="T67" fmla="*/ 47031726 h 141"/>
                <a:gd name="T68" fmla="*/ 77380396 w 130"/>
                <a:gd name="T69" fmla="*/ 88837705 h 141"/>
                <a:gd name="T70" fmla="*/ 25792708 w 130"/>
                <a:gd name="T71" fmla="*/ 88837705 h 141"/>
                <a:gd name="T72" fmla="*/ 30953067 w 130"/>
                <a:gd name="T73" fmla="*/ 120192189 h 141"/>
                <a:gd name="T74" fmla="*/ 20634621 w 130"/>
                <a:gd name="T75" fmla="*/ 141092893 h 141"/>
                <a:gd name="T76" fmla="*/ 10318446 w 130"/>
                <a:gd name="T77" fmla="*/ 156770135 h 141"/>
                <a:gd name="T78" fmla="*/ 25792708 w 130"/>
                <a:gd name="T79" fmla="*/ 188124619 h 141"/>
                <a:gd name="T80" fmla="*/ 41269241 w 130"/>
                <a:gd name="T81" fmla="*/ 214253356 h 141"/>
                <a:gd name="T82" fmla="*/ 67064221 w 130"/>
                <a:gd name="T83" fmla="*/ 224704851 h 141"/>
                <a:gd name="T84" fmla="*/ 61903862 w 130"/>
                <a:gd name="T85" fmla="*/ 245607840 h 141"/>
                <a:gd name="T86" fmla="*/ 87698842 w 130"/>
                <a:gd name="T87" fmla="*/ 235156345 h 141"/>
                <a:gd name="T88" fmla="*/ 128968083 w 130"/>
                <a:gd name="T89" fmla="*/ 198576114 h 141"/>
                <a:gd name="T90" fmla="*/ 211508837 w 130"/>
                <a:gd name="T91" fmla="*/ 235156345 h 141"/>
                <a:gd name="T92" fmla="*/ 226985371 w 130"/>
                <a:gd name="T93" fmla="*/ 271736577 h 141"/>
                <a:gd name="T94" fmla="*/ 283731145 w 130"/>
                <a:gd name="T95" fmla="*/ 339671293 h 141"/>
                <a:gd name="T96" fmla="*/ 361111541 w 130"/>
                <a:gd name="T97" fmla="*/ 412829470 h 141"/>
                <a:gd name="T98" fmla="*/ 417857316 w 130"/>
                <a:gd name="T99" fmla="*/ 433732459 h 141"/>
                <a:gd name="T100" fmla="*/ 469445003 w 130"/>
                <a:gd name="T101" fmla="*/ 470312691 h 141"/>
                <a:gd name="T102" fmla="*/ 510714245 w 130"/>
                <a:gd name="T103" fmla="*/ 501667175 h 141"/>
                <a:gd name="T104" fmla="*/ 531348865 w 130"/>
                <a:gd name="T105" fmla="*/ 538247406 h 141"/>
                <a:gd name="T106" fmla="*/ 531348865 w 130"/>
                <a:gd name="T107" fmla="*/ 600956375 h 141"/>
                <a:gd name="T108" fmla="*/ 536509224 w 130"/>
                <a:gd name="T109" fmla="*/ 647985815 h 141"/>
                <a:gd name="T110" fmla="*/ 562301932 w 130"/>
                <a:gd name="T111" fmla="*/ 600956375 h 141"/>
                <a:gd name="T112" fmla="*/ 598413086 w 130"/>
                <a:gd name="T113" fmla="*/ 564376143 h 141"/>
                <a:gd name="T114" fmla="*/ 572620378 w 130"/>
                <a:gd name="T115" fmla="*/ 517344417 h 141"/>
                <a:gd name="T116" fmla="*/ 624205794 w 130"/>
                <a:gd name="T117" fmla="*/ 496441427 h 141"/>
                <a:gd name="T118" fmla="*/ 670635395 w 130"/>
                <a:gd name="T119" fmla="*/ 496441427 h 141"/>
                <a:gd name="T120" fmla="*/ 557143845 w 130"/>
                <a:gd name="T121" fmla="*/ 41282947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262626"/>
            </a:solidFill>
            <a:ln w="3175" cap="flat" cmpd="sng">
              <a:solidFill>
                <a:srgbClr val="FFFFFF"/>
              </a:solidFill>
              <a:round/>
            </a:ln>
          </p:spPr>
          <p:txBody>
            <a:bodyPr/>
            <a:lstStyle/>
            <a:p>
              <a:endParaRPr lang="zh-CN" altLang="en-US"/>
            </a:p>
          </p:txBody>
        </p:sp>
        <p:sp>
          <p:nvSpPr>
            <p:cNvPr id="47289" name="Freeform 175"/>
            <p:cNvSpPr/>
            <p:nvPr/>
          </p:nvSpPr>
          <p:spPr bwMode="auto">
            <a:xfrm>
              <a:off x="4821111" y="1749752"/>
              <a:ext cx="33337" cy="39694"/>
            </a:xfrm>
            <a:custGeom>
              <a:avLst/>
              <a:gdLst>
                <a:gd name="T0" fmla="*/ 28350737 w 14"/>
                <a:gd name="T1" fmla="*/ 0 h 18"/>
                <a:gd name="T2" fmla="*/ 5669671 w 14"/>
                <a:gd name="T3" fmla="*/ 38904530 h 18"/>
                <a:gd name="T4" fmla="*/ 0 w 14"/>
                <a:gd name="T5" fmla="*/ 58356796 h 18"/>
                <a:gd name="T6" fmla="*/ 45362132 w 14"/>
                <a:gd name="T7" fmla="*/ 87534091 h 18"/>
                <a:gd name="T8" fmla="*/ 51031803 w 14"/>
                <a:gd name="T9" fmla="*/ 87534091 h 18"/>
                <a:gd name="T10" fmla="*/ 79382541 w 14"/>
                <a:gd name="T11" fmla="*/ 48629560 h 18"/>
                <a:gd name="T12" fmla="*/ 28350737 w 1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262626"/>
            </a:solidFill>
            <a:ln w="3175" cap="flat" cmpd="sng">
              <a:solidFill>
                <a:srgbClr val="FFFFFF"/>
              </a:solidFill>
              <a:round/>
            </a:ln>
          </p:spPr>
          <p:txBody>
            <a:bodyPr/>
            <a:lstStyle/>
            <a:p>
              <a:endParaRPr lang="zh-CN" altLang="en-US"/>
            </a:p>
          </p:txBody>
        </p:sp>
        <p:sp>
          <p:nvSpPr>
            <p:cNvPr id="47290" name="Freeform 176"/>
            <p:cNvSpPr/>
            <p:nvPr/>
          </p:nvSpPr>
          <p:spPr bwMode="auto">
            <a:xfrm>
              <a:off x="4829048" y="1657660"/>
              <a:ext cx="107947" cy="127024"/>
            </a:xfrm>
            <a:custGeom>
              <a:avLst/>
              <a:gdLst>
                <a:gd name="T0" fmla="*/ 216277556 w 47"/>
                <a:gd name="T1" fmla="*/ 190370415 h 56"/>
                <a:gd name="T2" fmla="*/ 216277556 w 47"/>
                <a:gd name="T3" fmla="*/ 149207834 h 56"/>
                <a:gd name="T4" fmla="*/ 221550882 w 47"/>
                <a:gd name="T5" fmla="*/ 118338734 h 56"/>
                <a:gd name="T6" fmla="*/ 152976976 w 47"/>
                <a:gd name="T7" fmla="*/ 102903050 h 56"/>
                <a:gd name="T8" fmla="*/ 147701354 w 47"/>
                <a:gd name="T9" fmla="*/ 66887209 h 56"/>
                <a:gd name="T10" fmla="*/ 126601160 w 47"/>
                <a:gd name="T11" fmla="*/ 46307053 h 56"/>
                <a:gd name="T12" fmla="*/ 105500967 w 47"/>
                <a:gd name="T13" fmla="*/ 10291212 h 56"/>
                <a:gd name="T14" fmla="*/ 105500967 w 47"/>
                <a:gd name="T15" fmla="*/ 10291212 h 56"/>
                <a:gd name="T16" fmla="*/ 89676396 w 47"/>
                <a:gd name="T17" fmla="*/ 5144472 h 56"/>
                <a:gd name="T18" fmla="*/ 63300580 w 47"/>
                <a:gd name="T19" fmla="*/ 0 h 56"/>
                <a:gd name="T20" fmla="*/ 0 w 47"/>
                <a:gd name="T21" fmla="*/ 15435684 h 56"/>
                <a:gd name="T22" fmla="*/ 15824571 w 47"/>
                <a:gd name="T23" fmla="*/ 51451525 h 56"/>
                <a:gd name="T24" fmla="*/ 36924764 w 47"/>
                <a:gd name="T25" fmla="*/ 92611837 h 56"/>
                <a:gd name="T26" fmla="*/ 31649142 w 47"/>
                <a:gd name="T27" fmla="*/ 185223675 h 56"/>
                <a:gd name="T28" fmla="*/ 10548948 w 47"/>
                <a:gd name="T29" fmla="*/ 205803831 h 56"/>
                <a:gd name="T30" fmla="*/ 58024958 w 47"/>
                <a:gd name="T31" fmla="*/ 257255356 h 56"/>
                <a:gd name="T32" fmla="*/ 58024958 w 47"/>
                <a:gd name="T33" fmla="*/ 257255356 h 56"/>
                <a:gd name="T34" fmla="*/ 110776589 w 47"/>
                <a:gd name="T35" fmla="*/ 288126725 h 56"/>
                <a:gd name="T36" fmla="*/ 216277556 w 47"/>
                <a:gd name="T37" fmla="*/ 267546568 h 56"/>
                <a:gd name="T38" fmla="*/ 216277556 w 47"/>
                <a:gd name="T39" fmla="*/ 252110884 h 56"/>
                <a:gd name="T40" fmla="*/ 237377750 w 47"/>
                <a:gd name="T41" fmla="*/ 226386256 h 56"/>
                <a:gd name="T42" fmla="*/ 216277556 w 47"/>
                <a:gd name="T43" fmla="*/ 190370415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262626"/>
            </a:solidFill>
            <a:ln w="3175" cap="flat" cmpd="sng">
              <a:solidFill>
                <a:srgbClr val="FFFFFF"/>
              </a:solidFill>
              <a:round/>
            </a:ln>
          </p:spPr>
          <p:txBody>
            <a:bodyPr/>
            <a:lstStyle/>
            <a:p>
              <a:endParaRPr lang="zh-CN" altLang="en-US"/>
            </a:p>
          </p:txBody>
        </p:sp>
      </p:grpSp>
      <p:grpSp>
        <p:nvGrpSpPr>
          <p:cNvPr id="47110" name="组合 181"/>
          <p:cNvGrpSpPr/>
          <p:nvPr/>
        </p:nvGrpSpPr>
        <p:grpSpPr bwMode="auto">
          <a:xfrm>
            <a:off x="8488363" y="2873375"/>
            <a:ext cx="2695575" cy="1155700"/>
            <a:chOff x="0" y="0"/>
            <a:chExt cx="2694744" cy="1156162"/>
          </a:xfrm>
        </p:grpSpPr>
        <p:cxnSp>
          <p:nvCxnSpPr>
            <p:cNvPr id="47118" name="直接连接符 182"/>
            <p:cNvCxnSpPr>
              <a:cxnSpLocks noChangeShapeType="1"/>
            </p:cNvCxnSpPr>
            <p:nvPr/>
          </p:nvCxnSpPr>
          <p:spPr bwMode="auto">
            <a:xfrm>
              <a:off x="0" y="260454"/>
              <a:ext cx="723677" cy="20646"/>
            </a:xfrm>
            <a:prstGeom prst="line">
              <a:avLst/>
            </a:prstGeom>
            <a:noFill/>
            <a:ln w="3175">
              <a:solidFill>
                <a:schemeClr val="tx1"/>
              </a:solidFill>
              <a:round/>
            </a:ln>
            <a:extLst>
              <a:ext uri="{909E8E84-426E-40DD-AFC4-6F175D3DCCD1}">
                <a14:hiddenFill xmlns:a14="http://schemas.microsoft.com/office/drawing/2010/main">
                  <a:noFill/>
                </a14:hiddenFill>
              </a:ext>
            </a:extLst>
          </p:spPr>
        </p:cxnSp>
        <p:sp>
          <p:nvSpPr>
            <p:cNvPr id="47119" name="矩形 183"/>
            <p:cNvSpPr>
              <a:spLocks noChangeArrowheads="1"/>
            </p:cNvSpPr>
            <p:nvPr/>
          </p:nvSpPr>
          <p:spPr bwMode="auto">
            <a:xfrm>
              <a:off x="720503" y="0"/>
              <a:ext cx="1974241" cy="1156162"/>
            </a:xfrm>
            <a:prstGeom prst="rect">
              <a:avLst/>
            </a:prstGeom>
            <a:solidFill>
              <a:srgbClr val="2DB4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a typeface="微软雅黑" panose="020B0503020204020204" pitchFamily="34" charset="-122"/>
              </a:endParaRPr>
            </a:p>
          </p:txBody>
        </p:sp>
      </p:grpSp>
      <p:sp>
        <p:nvSpPr>
          <p:cNvPr id="47111" name="文本框 183"/>
          <p:cNvSpPr txBox="1">
            <a:spLocks noChangeArrowheads="1"/>
          </p:cNvSpPr>
          <p:nvPr/>
        </p:nvSpPr>
        <p:spPr bwMode="auto">
          <a:xfrm>
            <a:off x="9550400" y="2979738"/>
            <a:ext cx="1981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rPr>
              <a:t>请输入您要的内容</a:t>
            </a:r>
            <a:endParaRPr lang="en-US" altLang="zh-CN" sz="1100" b="1">
              <a:solidFill>
                <a:schemeClr val="bg1"/>
              </a:solidFill>
              <a:latin typeface="微软雅黑" panose="020B0503020204020204" pitchFamily="34" charset="-122"/>
              <a:ea typeface="微软雅黑" panose="020B0503020204020204" pitchFamily="34" charset="-122"/>
            </a:endParaRPr>
          </a:p>
        </p:txBody>
      </p:sp>
      <p:sp>
        <p:nvSpPr>
          <p:cNvPr id="47112" name="文本框 184"/>
          <p:cNvSpPr txBox="1">
            <a:spLocks noChangeArrowheads="1"/>
          </p:cNvSpPr>
          <p:nvPr/>
        </p:nvSpPr>
        <p:spPr bwMode="auto">
          <a:xfrm>
            <a:off x="9550400" y="3200400"/>
            <a:ext cx="1981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rPr>
              <a:t>请输入您要的内容</a:t>
            </a:r>
            <a:endParaRPr lang="en-US" altLang="zh-CN" sz="1100" b="1">
              <a:solidFill>
                <a:schemeClr val="bg1"/>
              </a:solidFill>
              <a:latin typeface="微软雅黑" panose="020B0503020204020204" pitchFamily="34" charset="-122"/>
              <a:ea typeface="微软雅黑" panose="020B0503020204020204" pitchFamily="34" charset="-122"/>
            </a:endParaRPr>
          </a:p>
        </p:txBody>
      </p:sp>
      <p:sp>
        <p:nvSpPr>
          <p:cNvPr id="47113" name="文本框 185"/>
          <p:cNvSpPr txBox="1">
            <a:spLocks noChangeArrowheads="1"/>
          </p:cNvSpPr>
          <p:nvPr/>
        </p:nvSpPr>
        <p:spPr bwMode="auto">
          <a:xfrm>
            <a:off x="9550400" y="3416300"/>
            <a:ext cx="1981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rPr>
              <a:t>请输入您要的内容</a:t>
            </a:r>
            <a:endParaRPr lang="en-US" altLang="zh-CN" sz="1100" b="1">
              <a:solidFill>
                <a:schemeClr val="bg1"/>
              </a:solidFill>
              <a:latin typeface="微软雅黑" panose="020B0503020204020204" pitchFamily="34" charset="-122"/>
              <a:ea typeface="微软雅黑" panose="020B0503020204020204" pitchFamily="34" charset="-122"/>
            </a:endParaRPr>
          </a:p>
        </p:txBody>
      </p:sp>
      <p:sp>
        <p:nvSpPr>
          <p:cNvPr id="47114" name="文本框 186"/>
          <p:cNvSpPr txBox="1">
            <a:spLocks noChangeArrowheads="1"/>
          </p:cNvSpPr>
          <p:nvPr/>
        </p:nvSpPr>
        <p:spPr bwMode="auto">
          <a:xfrm>
            <a:off x="9550400" y="3632200"/>
            <a:ext cx="1981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b="1">
                <a:solidFill>
                  <a:schemeClr val="bg1"/>
                </a:solidFill>
                <a:latin typeface="微软雅黑" panose="020B0503020204020204" pitchFamily="34" charset="-122"/>
                <a:ea typeface="微软雅黑" panose="020B0503020204020204" pitchFamily="34" charset="-122"/>
              </a:rPr>
              <a:t>请输入您要的内容</a:t>
            </a:r>
            <a:endParaRPr lang="en-US" altLang="zh-CN" sz="1100" b="1">
              <a:solidFill>
                <a:schemeClr val="bg1"/>
              </a:solidFill>
              <a:latin typeface="微软雅黑" panose="020B0503020204020204" pitchFamily="34" charset="-122"/>
              <a:ea typeface="微软雅黑" panose="020B0503020204020204" pitchFamily="34" charset="-122"/>
            </a:endParaRPr>
          </a:p>
        </p:txBody>
      </p:sp>
      <p:sp>
        <p:nvSpPr>
          <p:cNvPr id="47115" name="Freeform 142"/>
          <p:cNvSpPr>
            <a:spLocks noEditPoints="1"/>
          </p:cNvSpPr>
          <p:nvPr/>
        </p:nvSpPr>
        <p:spPr bwMode="auto">
          <a:xfrm>
            <a:off x="7219950" y="2371725"/>
            <a:ext cx="1544638" cy="1071563"/>
          </a:xfrm>
          <a:custGeom>
            <a:avLst/>
            <a:gdLst>
              <a:gd name="T0" fmla="*/ 2147483646 w 677"/>
              <a:gd name="T1" fmla="*/ 454159929 h 469"/>
              <a:gd name="T2" fmla="*/ 2147483646 w 677"/>
              <a:gd name="T3" fmla="*/ 328873880 h 469"/>
              <a:gd name="T4" fmla="*/ 2147483646 w 677"/>
              <a:gd name="T5" fmla="*/ 135725221 h 469"/>
              <a:gd name="T6" fmla="*/ 2147483646 w 677"/>
              <a:gd name="T7" fmla="*/ 5220728 h 469"/>
              <a:gd name="T8" fmla="*/ 2147483646 w 677"/>
              <a:gd name="T9" fmla="*/ 109623865 h 469"/>
              <a:gd name="T10" fmla="*/ 2147483646 w 677"/>
              <a:gd name="T11" fmla="*/ 281891897 h 469"/>
              <a:gd name="T12" fmla="*/ 2147483646 w 677"/>
              <a:gd name="T13" fmla="*/ 381076591 h 469"/>
              <a:gd name="T14" fmla="*/ 2147483646 w 677"/>
              <a:gd name="T15" fmla="*/ 448939201 h 469"/>
              <a:gd name="T16" fmla="*/ 2147483646 w 677"/>
              <a:gd name="T17" fmla="*/ 548123895 h 469"/>
              <a:gd name="T18" fmla="*/ 2147483646 w 677"/>
              <a:gd name="T19" fmla="*/ 657750045 h 469"/>
              <a:gd name="T20" fmla="*/ 1978151949 w 677"/>
              <a:gd name="T21" fmla="*/ 845677977 h 469"/>
              <a:gd name="T22" fmla="*/ 1639784963 w 677"/>
              <a:gd name="T23" fmla="*/ 866558604 h 469"/>
              <a:gd name="T24" fmla="*/ 1254565479 w 677"/>
              <a:gd name="T25" fmla="*/ 814355893 h 469"/>
              <a:gd name="T26" fmla="*/ 1093188454 w 677"/>
              <a:gd name="T27" fmla="*/ 652529317 h 469"/>
              <a:gd name="T28" fmla="*/ 947431210 w 677"/>
              <a:gd name="T29" fmla="*/ 469819829 h 469"/>
              <a:gd name="T30" fmla="*/ 796467373 w 677"/>
              <a:gd name="T31" fmla="*/ 339315336 h 469"/>
              <a:gd name="T32" fmla="*/ 713175564 w 677"/>
              <a:gd name="T33" fmla="*/ 396736490 h 469"/>
              <a:gd name="T34" fmla="*/ 577829226 w 677"/>
              <a:gd name="T35" fmla="*/ 501141912 h 469"/>
              <a:gd name="T36" fmla="*/ 458098106 w 677"/>
              <a:gd name="T37" fmla="*/ 631648690 h 469"/>
              <a:gd name="T38" fmla="*/ 406041295 w 677"/>
              <a:gd name="T39" fmla="*/ 783033810 h 469"/>
              <a:gd name="T40" fmla="*/ 270694958 w 677"/>
              <a:gd name="T41" fmla="*/ 913540587 h 469"/>
              <a:gd name="T42" fmla="*/ 98907027 w 677"/>
              <a:gd name="T43" fmla="*/ 970964026 h 469"/>
              <a:gd name="T44" fmla="*/ 0 w 677"/>
              <a:gd name="T45" fmla="*/ 1044047364 h 469"/>
              <a:gd name="T46" fmla="*/ 78085216 w 677"/>
              <a:gd name="T47" fmla="*/ 1211094668 h 469"/>
              <a:gd name="T48" fmla="*/ 203020648 w 677"/>
              <a:gd name="T49" fmla="*/ 1325939261 h 469"/>
              <a:gd name="T50" fmla="*/ 307134268 w 677"/>
              <a:gd name="T51" fmla="*/ 1289396450 h 469"/>
              <a:gd name="T52" fmla="*/ 291516769 w 677"/>
              <a:gd name="T53" fmla="*/ 1440783855 h 469"/>
              <a:gd name="T54" fmla="*/ 291516769 w 677"/>
              <a:gd name="T55" fmla="*/ 1586950531 h 469"/>
              <a:gd name="T56" fmla="*/ 400836983 w 677"/>
              <a:gd name="T57" fmla="*/ 1680914497 h 469"/>
              <a:gd name="T58" fmla="*/ 718382158 w 677"/>
              <a:gd name="T59" fmla="*/ 1811421274 h 469"/>
              <a:gd name="T60" fmla="*/ 843317590 w 677"/>
              <a:gd name="T61" fmla="*/ 1842741073 h 469"/>
              <a:gd name="T62" fmla="*/ 952635523 w 677"/>
              <a:gd name="T63" fmla="*/ 1811421274 h 469"/>
              <a:gd name="T64" fmla="*/ 1093188454 w 677"/>
              <a:gd name="T65" fmla="*/ 1774878463 h 469"/>
              <a:gd name="T66" fmla="*/ 1264976385 w 677"/>
              <a:gd name="T67" fmla="*/ 1774878463 h 469"/>
              <a:gd name="T68" fmla="*/ 1358679100 w 677"/>
              <a:gd name="T69" fmla="*/ 1837520345 h 469"/>
              <a:gd name="T70" fmla="*/ 1332650694 w 677"/>
              <a:gd name="T71" fmla="*/ 2061991088 h 469"/>
              <a:gd name="T72" fmla="*/ 1426351128 w 677"/>
              <a:gd name="T73" fmla="*/ 2147483646 h 469"/>
              <a:gd name="T74" fmla="*/ 1551288842 w 677"/>
              <a:gd name="T75" fmla="*/ 2147483646 h 469"/>
              <a:gd name="T76" fmla="*/ 1644989275 w 677"/>
              <a:gd name="T77" fmla="*/ 2147483646 h 469"/>
              <a:gd name="T78" fmla="*/ 1832392423 w 677"/>
              <a:gd name="T79" fmla="*/ 2140295154 h 469"/>
              <a:gd name="T80" fmla="*/ 1952123543 w 677"/>
              <a:gd name="T81" fmla="*/ 2147483646 h 469"/>
              <a:gd name="T82" fmla="*/ 2045826258 w 677"/>
              <a:gd name="T83" fmla="*/ 2147483646 h 469"/>
              <a:gd name="T84" fmla="*/ 2147483646 w 677"/>
              <a:gd name="T85" fmla="*/ 2147483646 h 469"/>
              <a:gd name="T86" fmla="*/ 2147483646 w 677"/>
              <a:gd name="T87" fmla="*/ 2046331189 h 469"/>
              <a:gd name="T88" fmla="*/ 2147483646 w 677"/>
              <a:gd name="T89" fmla="*/ 1921045139 h 469"/>
              <a:gd name="T90" fmla="*/ 2147483646 w 677"/>
              <a:gd name="T91" fmla="*/ 1800979818 h 469"/>
              <a:gd name="T92" fmla="*/ 2147483646 w 677"/>
              <a:gd name="T93" fmla="*/ 1686135225 h 469"/>
              <a:gd name="T94" fmla="*/ 2147483646 w 677"/>
              <a:gd name="T95" fmla="*/ 1597389703 h 469"/>
              <a:gd name="T96" fmla="*/ 2147483646 w 677"/>
              <a:gd name="T97" fmla="*/ 1513867193 h 469"/>
              <a:gd name="T98" fmla="*/ 2147483646 w 677"/>
              <a:gd name="T99" fmla="*/ 1315497805 h 469"/>
              <a:gd name="T100" fmla="*/ 2147483646 w 677"/>
              <a:gd name="T101" fmla="*/ 1221533840 h 469"/>
              <a:gd name="T102" fmla="*/ 2147483646 w 677"/>
              <a:gd name="T103" fmla="*/ 1164112685 h 469"/>
              <a:gd name="T104" fmla="*/ 2147483646 w 677"/>
              <a:gd name="T105" fmla="*/ 1002283825 h 469"/>
              <a:gd name="T106" fmla="*/ 2147483646 w 677"/>
              <a:gd name="T107" fmla="*/ 1085808619 h 469"/>
              <a:gd name="T108" fmla="*/ 2147483646 w 677"/>
              <a:gd name="T109" fmla="*/ 934421214 h 469"/>
              <a:gd name="T110" fmla="*/ 2147483646 w 677"/>
              <a:gd name="T111" fmla="*/ 876997775 h 469"/>
              <a:gd name="T112" fmla="*/ 2147483646 w 677"/>
              <a:gd name="T113" fmla="*/ 819576621 h 469"/>
              <a:gd name="T114" fmla="*/ 2147483646 w 677"/>
              <a:gd name="T115" fmla="*/ 662968488 h 469"/>
              <a:gd name="T116" fmla="*/ 2147483646 w 677"/>
              <a:gd name="T117" fmla="*/ 558565351 h 469"/>
              <a:gd name="T118" fmla="*/ 2147483646 w 677"/>
              <a:gd name="T119" fmla="*/ 2147483646 h 469"/>
              <a:gd name="T120" fmla="*/ 1978151949 w 677"/>
              <a:gd name="T121" fmla="*/ 2147483646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C00000"/>
          </a:solidFill>
          <a:ln w="3175" cap="flat" cmpd="sng">
            <a:solidFill>
              <a:srgbClr val="FFFFFF"/>
            </a:solidFill>
            <a:round/>
          </a:ln>
        </p:spPr>
        <p:txBody>
          <a:bodyPr/>
          <a:lstStyle/>
          <a:p>
            <a:endParaRPr lang="zh-CN" altLang="en-US"/>
          </a:p>
        </p:txBody>
      </p:sp>
      <p:sp>
        <p:nvSpPr>
          <p:cNvPr id="47116" name="五角星 189"/>
          <p:cNvSpPr/>
          <p:nvPr/>
        </p:nvSpPr>
        <p:spPr bwMode="auto">
          <a:xfrm>
            <a:off x="8105775" y="2830513"/>
            <a:ext cx="103188" cy="93662"/>
          </a:xfrm>
          <a:custGeom>
            <a:avLst/>
            <a:gdLst>
              <a:gd name="T0" fmla="*/ 0 w 103188"/>
              <a:gd name="T1" fmla="*/ 35776 h 93662"/>
              <a:gd name="T2" fmla="*/ 39415 w 103188"/>
              <a:gd name="T3" fmla="*/ 35776 h 93662"/>
              <a:gd name="T4" fmla="*/ 51594 w 103188"/>
              <a:gd name="T5" fmla="*/ 0 h 93662"/>
              <a:gd name="T6" fmla="*/ 63773 w 103188"/>
              <a:gd name="T7" fmla="*/ 35776 h 93662"/>
              <a:gd name="T8" fmla="*/ 103188 w 103188"/>
              <a:gd name="T9" fmla="*/ 35776 h 93662"/>
              <a:gd name="T10" fmla="*/ 71301 w 103188"/>
              <a:gd name="T11" fmla="*/ 57886 h 93662"/>
              <a:gd name="T12" fmla="*/ 83481 w 103188"/>
              <a:gd name="T13" fmla="*/ 93662 h 93662"/>
              <a:gd name="T14" fmla="*/ 51594 w 103188"/>
              <a:gd name="T15" fmla="*/ 71551 h 93662"/>
              <a:gd name="T16" fmla="*/ 19707 w 103188"/>
              <a:gd name="T17" fmla="*/ 93662 h 93662"/>
              <a:gd name="T18" fmla="*/ 31887 w 103188"/>
              <a:gd name="T19" fmla="*/ 57886 h 93662"/>
              <a:gd name="T20" fmla="*/ 0 w 103188"/>
              <a:gd name="T21" fmla="*/ 35776 h 93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188" h="93662">
                <a:moveTo>
                  <a:pt x="0" y="35776"/>
                </a:moveTo>
                <a:lnTo>
                  <a:pt x="39415" y="35776"/>
                </a:lnTo>
                <a:lnTo>
                  <a:pt x="51594" y="0"/>
                </a:lnTo>
                <a:lnTo>
                  <a:pt x="63773" y="35776"/>
                </a:lnTo>
                <a:lnTo>
                  <a:pt x="103188" y="35776"/>
                </a:lnTo>
                <a:lnTo>
                  <a:pt x="71301" y="57886"/>
                </a:lnTo>
                <a:lnTo>
                  <a:pt x="83481" y="93662"/>
                </a:lnTo>
                <a:lnTo>
                  <a:pt x="51594" y="71551"/>
                </a:lnTo>
                <a:lnTo>
                  <a:pt x="19707" y="93662"/>
                </a:lnTo>
                <a:lnTo>
                  <a:pt x="31887" y="57886"/>
                </a:lnTo>
                <a:lnTo>
                  <a:pt x="0" y="35776"/>
                </a:lnTo>
                <a:close/>
              </a:path>
            </a:pathLst>
          </a:custGeom>
          <a:solidFill>
            <a:srgbClr val="FFC000"/>
          </a:solidFill>
          <a:ln w="3175" cap="flat" cmpd="sng">
            <a:solidFill>
              <a:srgbClr val="FFC000"/>
            </a:solidFill>
            <a:round/>
          </a:ln>
        </p:spPr>
        <p:txBody>
          <a:bodyPr anchor="ctr"/>
          <a:lstStyle/>
          <a:p>
            <a:endParaRPr lang="zh-CN" altLang="en-US"/>
          </a:p>
        </p:txBody>
      </p:sp>
      <p:sp>
        <p:nvSpPr>
          <p:cNvPr id="47117" name="矩形 1"/>
          <p:cNvSpPr>
            <a:spLocks noChangeArrowheads="1"/>
          </p:cNvSpPr>
          <p:nvPr/>
        </p:nvSpPr>
        <p:spPr bwMode="auto">
          <a:xfrm>
            <a:off x="1506538" y="5656263"/>
            <a:ext cx="938053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我们工作室致力于专业</a:t>
            </a:r>
            <a:r>
              <a:rPr lang="en-US" altLang="zh-CN" sz="1000">
                <a:latin typeface="微软雅黑" panose="020B0503020204020204" pitchFamily="34" charset="-122"/>
                <a:ea typeface="微软雅黑" panose="020B0503020204020204" pitchFamily="34" charset="-122"/>
              </a:rPr>
              <a:t>PPT</a:t>
            </a:r>
            <a:r>
              <a:rPr lang="zh-CN" altLang="en-US" sz="1000">
                <a:latin typeface="微软雅黑" panose="020B0503020204020204" pitchFamily="34" charset="-122"/>
                <a:ea typeface="微软雅黑" panose="020B0503020204020204" pitchFamily="34" charset="-122"/>
              </a:rPr>
              <a:t>模板的发布，课件及汇报</a:t>
            </a:r>
            <a:r>
              <a:rPr lang="en-US" altLang="zh-CN" sz="1000">
                <a:latin typeface="微软雅黑" panose="020B0503020204020204" pitchFamily="34" charset="-122"/>
                <a:ea typeface="微软雅黑" panose="020B0503020204020204" pitchFamily="34" charset="-122"/>
              </a:rPr>
              <a:t>PPT</a:t>
            </a:r>
            <a:r>
              <a:rPr lang="zh-CN" altLang="en-US" sz="1000">
                <a:latin typeface="微软雅黑" panose="020B0503020204020204" pitchFamily="34" charset="-122"/>
                <a:ea typeface="微软雅黑" panose="020B0503020204020204" pitchFamily="34" charset="-122"/>
              </a:rPr>
              <a:t>的美化，并为您提供专业的</a:t>
            </a:r>
            <a:r>
              <a:rPr lang="en-US" altLang="zh-CN" sz="1000">
                <a:latin typeface="微软雅黑" panose="020B0503020204020204" pitchFamily="34" charset="-122"/>
                <a:ea typeface="微软雅黑" panose="020B0503020204020204" pitchFamily="34" charset="-122"/>
              </a:rPr>
              <a:t>PPT</a:t>
            </a:r>
            <a:r>
              <a:rPr lang="zh-CN" altLang="en-US" sz="10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0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000">
                <a:latin typeface="微软雅黑" panose="020B0503020204020204" pitchFamily="34" charset="-122"/>
                <a:ea typeface="微软雅黑" panose="020B0503020204020204" pitchFamily="34" charset="-122"/>
              </a:rPr>
              <a:t>PPT</a:t>
            </a:r>
            <a:r>
              <a:rPr lang="zh-CN" altLang="en-US" sz="10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000">
                <a:latin typeface="微软雅黑" panose="020B0503020204020204" pitchFamily="34" charset="-122"/>
                <a:ea typeface="微软雅黑" panose="020B0503020204020204" pitchFamily="34" charset="-122"/>
              </a:rPr>
              <a:t>PPT</a:t>
            </a:r>
            <a:r>
              <a:rPr lang="zh-CN" altLang="en-US" sz="1000">
                <a:latin typeface="微软雅黑" panose="020B0503020204020204" pitchFamily="34" charset="-122"/>
                <a:ea typeface="微软雅黑" panose="020B0503020204020204" pitchFamily="34" charset="-122"/>
              </a:rPr>
              <a:t>，是你。</a:t>
            </a:r>
            <a:endParaRPr lang="en-US" altLang="zh-CN" sz="10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0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000">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8130"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8131"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2" name="组合 3"/>
          <p:cNvGrpSpPr/>
          <p:nvPr/>
        </p:nvGrpSpPr>
        <p:grpSpPr bwMode="auto">
          <a:xfrm>
            <a:off x="0" y="6646863"/>
            <a:ext cx="12192000" cy="217487"/>
            <a:chOff x="0" y="0"/>
            <a:chExt cx="8898336" cy="244833"/>
          </a:xfrm>
        </p:grpSpPr>
        <p:sp>
          <p:nvSpPr>
            <p:cNvPr id="48147"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8148"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8149"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8150"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48133" name="Freeform 8"/>
          <p:cNvSpPr>
            <a:spLocks noEditPoints="1"/>
          </p:cNvSpPr>
          <p:nvPr/>
        </p:nvSpPr>
        <p:spPr bwMode="auto">
          <a:xfrm>
            <a:off x="1833563" y="2266950"/>
            <a:ext cx="3249612" cy="1898650"/>
          </a:xfrm>
          <a:custGeom>
            <a:avLst/>
            <a:gdLst>
              <a:gd name="T0" fmla="*/ 2147483646 w 669"/>
              <a:gd name="T1" fmla="*/ 297277168 h 480"/>
              <a:gd name="T2" fmla="*/ 2147483646 w 669"/>
              <a:gd name="T3" fmla="*/ 2147483646 h 480"/>
              <a:gd name="T4" fmla="*/ 2147483646 w 669"/>
              <a:gd name="T5" fmla="*/ 2147483646 h 480"/>
              <a:gd name="T6" fmla="*/ 424703402 w 669"/>
              <a:gd name="T7" fmla="*/ 2147483646 h 480"/>
              <a:gd name="T8" fmla="*/ 0 w 669"/>
              <a:gd name="T9" fmla="*/ 2147483646 h 480"/>
              <a:gd name="T10" fmla="*/ 0 w 669"/>
              <a:gd name="T11" fmla="*/ 297277168 h 480"/>
              <a:gd name="T12" fmla="*/ 424703402 w 669"/>
              <a:gd name="T13" fmla="*/ 0 h 480"/>
              <a:gd name="T14" fmla="*/ 2147483646 w 669"/>
              <a:gd name="T15" fmla="*/ 0 h 480"/>
              <a:gd name="T16" fmla="*/ 2147483646 w 669"/>
              <a:gd name="T17" fmla="*/ 297277168 h 480"/>
              <a:gd name="T18" fmla="*/ 2147483646 w 669"/>
              <a:gd name="T19" fmla="*/ 2147483646 h 480"/>
              <a:gd name="T20" fmla="*/ 2147483646 w 669"/>
              <a:gd name="T21" fmla="*/ 829247254 h 480"/>
              <a:gd name="T22" fmla="*/ 2147483646 w 669"/>
              <a:gd name="T23" fmla="*/ 578906296 h 480"/>
              <a:gd name="T24" fmla="*/ 1274105347 w 669"/>
              <a:gd name="T25" fmla="*/ 578906296 h 480"/>
              <a:gd name="T26" fmla="*/ 920184227 w 669"/>
              <a:gd name="T27" fmla="*/ 829247254 h 480"/>
              <a:gd name="T28" fmla="*/ 920184227 w 669"/>
              <a:gd name="T29" fmla="*/ 2147483646 h 480"/>
              <a:gd name="T30" fmla="*/ 1274105347 w 669"/>
              <a:gd name="T31" fmla="*/ 2147483646 h 480"/>
              <a:gd name="T32" fmla="*/ 2147483646 w 669"/>
              <a:gd name="T33" fmla="*/ 2147483646 h 480"/>
              <a:gd name="T34" fmla="*/ 2147483646 w 669"/>
              <a:gd name="T35" fmla="*/ 2147483646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9" h="480">
                <a:moveTo>
                  <a:pt x="669" y="19"/>
                </a:moveTo>
                <a:cubicBezTo>
                  <a:pt x="669" y="461"/>
                  <a:pt x="669" y="461"/>
                  <a:pt x="669" y="461"/>
                </a:cubicBezTo>
                <a:cubicBezTo>
                  <a:pt x="669" y="472"/>
                  <a:pt x="661" y="480"/>
                  <a:pt x="651" y="480"/>
                </a:cubicBezTo>
                <a:cubicBezTo>
                  <a:pt x="18" y="480"/>
                  <a:pt x="18" y="480"/>
                  <a:pt x="18" y="480"/>
                </a:cubicBezTo>
                <a:cubicBezTo>
                  <a:pt x="8" y="480"/>
                  <a:pt x="0" y="472"/>
                  <a:pt x="0" y="461"/>
                </a:cubicBezTo>
                <a:cubicBezTo>
                  <a:pt x="0" y="19"/>
                  <a:pt x="0" y="19"/>
                  <a:pt x="0" y="19"/>
                </a:cubicBezTo>
                <a:cubicBezTo>
                  <a:pt x="0" y="8"/>
                  <a:pt x="8" y="0"/>
                  <a:pt x="18" y="0"/>
                </a:cubicBezTo>
                <a:cubicBezTo>
                  <a:pt x="651" y="0"/>
                  <a:pt x="651" y="0"/>
                  <a:pt x="651" y="0"/>
                </a:cubicBezTo>
                <a:cubicBezTo>
                  <a:pt x="661" y="0"/>
                  <a:pt x="669" y="8"/>
                  <a:pt x="669" y="19"/>
                </a:cubicBezTo>
                <a:close/>
                <a:moveTo>
                  <a:pt x="631" y="427"/>
                </a:moveTo>
                <a:cubicBezTo>
                  <a:pt x="631" y="53"/>
                  <a:pt x="631" y="53"/>
                  <a:pt x="631" y="53"/>
                </a:cubicBezTo>
                <a:cubicBezTo>
                  <a:pt x="631" y="44"/>
                  <a:pt x="624" y="37"/>
                  <a:pt x="615" y="37"/>
                </a:cubicBezTo>
                <a:cubicBezTo>
                  <a:pt x="54" y="37"/>
                  <a:pt x="54" y="37"/>
                  <a:pt x="54" y="37"/>
                </a:cubicBezTo>
                <a:cubicBezTo>
                  <a:pt x="46" y="37"/>
                  <a:pt x="39" y="44"/>
                  <a:pt x="39" y="53"/>
                </a:cubicBezTo>
                <a:cubicBezTo>
                  <a:pt x="39" y="427"/>
                  <a:pt x="39" y="427"/>
                  <a:pt x="39" y="427"/>
                </a:cubicBezTo>
                <a:cubicBezTo>
                  <a:pt x="39" y="436"/>
                  <a:pt x="46" y="443"/>
                  <a:pt x="54" y="443"/>
                </a:cubicBezTo>
                <a:cubicBezTo>
                  <a:pt x="615" y="443"/>
                  <a:pt x="615" y="443"/>
                  <a:pt x="615" y="443"/>
                </a:cubicBezTo>
                <a:cubicBezTo>
                  <a:pt x="624" y="443"/>
                  <a:pt x="631" y="436"/>
                  <a:pt x="631" y="4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34" name="Freeform 9"/>
          <p:cNvSpPr/>
          <p:nvPr/>
        </p:nvSpPr>
        <p:spPr bwMode="auto">
          <a:xfrm>
            <a:off x="4335463" y="2817813"/>
            <a:ext cx="407987" cy="1027112"/>
          </a:xfrm>
          <a:custGeom>
            <a:avLst/>
            <a:gdLst>
              <a:gd name="T0" fmla="*/ 690677976 w 241"/>
              <a:gd name="T1" fmla="*/ 0 h 746"/>
              <a:gd name="T2" fmla="*/ 690677976 w 241"/>
              <a:gd name="T3" fmla="*/ 1414154237 h 746"/>
              <a:gd name="T4" fmla="*/ 0 w 241"/>
              <a:gd name="T5" fmla="*/ 1414154237 h 746"/>
              <a:gd name="T6" fmla="*/ 0 w 241"/>
              <a:gd name="T7" fmla="*/ 212312036 h 746"/>
              <a:gd name="T8" fmla="*/ 690677976 w 241"/>
              <a:gd name="T9" fmla="*/ 0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746">
                <a:moveTo>
                  <a:pt x="241" y="0"/>
                </a:moveTo>
                <a:lnTo>
                  <a:pt x="241" y="746"/>
                </a:lnTo>
                <a:lnTo>
                  <a:pt x="0" y="746"/>
                </a:lnTo>
                <a:lnTo>
                  <a:pt x="0" y="112"/>
                </a:lnTo>
                <a:lnTo>
                  <a:pt x="241" y="0"/>
                </a:ln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35" name="Freeform 10"/>
          <p:cNvSpPr/>
          <p:nvPr/>
        </p:nvSpPr>
        <p:spPr bwMode="auto">
          <a:xfrm>
            <a:off x="2222500" y="2525713"/>
            <a:ext cx="2520950" cy="666750"/>
          </a:xfrm>
          <a:custGeom>
            <a:avLst/>
            <a:gdLst>
              <a:gd name="T0" fmla="*/ 2147483646 w 1489"/>
              <a:gd name="T1" fmla="*/ 0 h 484"/>
              <a:gd name="T2" fmla="*/ 2147483646 w 1489"/>
              <a:gd name="T3" fmla="*/ 206853677 h 484"/>
              <a:gd name="T4" fmla="*/ 2147483646 w 1489"/>
              <a:gd name="T5" fmla="*/ 821718404 h 484"/>
              <a:gd name="T6" fmla="*/ 1347214981 w 1489"/>
              <a:gd name="T7" fmla="*/ 341592280 h 484"/>
              <a:gd name="T8" fmla="*/ 0 w 1489"/>
              <a:gd name="T9" fmla="*/ 918503228 h 484"/>
              <a:gd name="T10" fmla="*/ 0 w 1489"/>
              <a:gd name="T11" fmla="*/ 711649551 h 484"/>
              <a:gd name="T12" fmla="*/ 1355813977 w 1489"/>
              <a:gd name="T13" fmla="*/ 129046432 h 484"/>
              <a:gd name="T14" fmla="*/ 2147483646 w 1489"/>
              <a:gd name="T15" fmla="*/ 609172556 h 484"/>
              <a:gd name="T16" fmla="*/ 2147483646 w 1489"/>
              <a:gd name="T17" fmla="*/ 0 h 4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89" h="484">
                <a:moveTo>
                  <a:pt x="1489" y="0"/>
                </a:moveTo>
                <a:lnTo>
                  <a:pt x="1489" y="109"/>
                </a:lnTo>
                <a:lnTo>
                  <a:pt x="783" y="433"/>
                </a:lnTo>
                <a:lnTo>
                  <a:pt x="470" y="180"/>
                </a:lnTo>
                <a:lnTo>
                  <a:pt x="0" y="484"/>
                </a:lnTo>
                <a:lnTo>
                  <a:pt x="0" y="375"/>
                </a:lnTo>
                <a:lnTo>
                  <a:pt x="473" y="68"/>
                </a:lnTo>
                <a:lnTo>
                  <a:pt x="786" y="321"/>
                </a:lnTo>
                <a:lnTo>
                  <a:pt x="1489" y="0"/>
                </a:ln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36" name="Freeform 11"/>
          <p:cNvSpPr/>
          <p:nvPr/>
        </p:nvSpPr>
        <p:spPr bwMode="auto">
          <a:xfrm>
            <a:off x="3776663" y="3019425"/>
            <a:ext cx="425450" cy="825500"/>
          </a:xfrm>
          <a:custGeom>
            <a:avLst/>
            <a:gdLst>
              <a:gd name="T0" fmla="*/ 718284534 w 252"/>
              <a:gd name="T1" fmla="*/ 0 h 600"/>
              <a:gd name="T2" fmla="*/ 718284534 w 252"/>
              <a:gd name="T3" fmla="*/ 1135750417 h 600"/>
              <a:gd name="T4" fmla="*/ 0 w 252"/>
              <a:gd name="T5" fmla="*/ 1135750417 h 600"/>
              <a:gd name="T6" fmla="*/ 0 w 252"/>
              <a:gd name="T7" fmla="*/ 217685726 h 600"/>
              <a:gd name="T8" fmla="*/ 718284534 w 252"/>
              <a:gd name="T9" fmla="*/ 0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600">
                <a:moveTo>
                  <a:pt x="252" y="0"/>
                </a:moveTo>
                <a:lnTo>
                  <a:pt x="252" y="600"/>
                </a:lnTo>
                <a:lnTo>
                  <a:pt x="0" y="600"/>
                </a:lnTo>
                <a:lnTo>
                  <a:pt x="0" y="115"/>
                </a:lnTo>
                <a:lnTo>
                  <a:pt x="252" y="0"/>
                </a:lnTo>
                <a:close/>
              </a:path>
            </a:pathLst>
          </a:custGeom>
          <a:solidFill>
            <a:srgbClr val="242D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37" name="Freeform 12"/>
          <p:cNvSpPr/>
          <p:nvPr/>
        </p:nvSpPr>
        <p:spPr bwMode="auto">
          <a:xfrm>
            <a:off x="3230563" y="3049588"/>
            <a:ext cx="414337" cy="795337"/>
          </a:xfrm>
          <a:custGeom>
            <a:avLst/>
            <a:gdLst>
              <a:gd name="T0" fmla="*/ 703586679 w 244"/>
              <a:gd name="T1" fmla="*/ 245098879 h 577"/>
              <a:gd name="T2" fmla="*/ 703586679 w 244"/>
              <a:gd name="T3" fmla="*/ 1096292796 h 577"/>
              <a:gd name="T4" fmla="*/ 0 w 244"/>
              <a:gd name="T5" fmla="*/ 1096292796 h 577"/>
              <a:gd name="T6" fmla="*/ 0 w 244"/>
              <a:gd name="T7" fmla="*/ 0 h 577"/>
              <a:gd name="T8" fmla="*/ 547874079 w 244"/>
              <a:gd name="T9" fmla="*/ 294497991 h 577"/>
              <a:gd name="T10" fmla="*/ 703586679 w 244"/>
              <a:gd name="T11" fmla="*/ 245098879 h 5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 h="577">
                <a:moveTo>
                  <a:pt x="244" y="129"/>
                </a:moveTo>
                <a:lnTo>
                  <a:pt x="244" y="577"/>
                </a:lnTo>
                <a:lnTo>
                  <a:pt x="0" y="577"/>
                </a:lnTo>
                <a:lnTo>
                  <a:pt x="0" y="0"/>
                </a:lnTo>
                <a:lnTo>
                  <a:pt x="190" y="155"/>
                </a:lnTo>
                <a:lnTo>
                  <a:pt x="244" y="129"/>
                </a:lnTo>
                <a:close/>
              </a:path>
            </a:pathLst>
          </a:custGeom>
          <a:solidFill>
            <a:srgbClr val="00A0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8138" name="组合 13"/>
          <p:cNvGrpSpPr/>
          <p:nvPr/>
        </p:nvGrpSpPr>
        <p:grpSpPr bwMode="auto">
          <a:xfrm>
            <a:off x="831850" y="4260850"/>
            <a:ext cx="5256213" cy="608013"/>
            <a:chOff x="0" y="0"/>
            <a:chExt cx="5255943" cy="609026"/>
          </a:xfrm>
        </p:grpSpPr>
        <p:sp>
          <p:nvSpPr>
            <p:cNvPr id="48144" name="Freeform 6"/>
            <p:cNvSpPr>
              <a:spLocks noEditPoints="1"/>
            </p:cNvSpPr>
            <p:nvPr/>
          </p:nvSpPr>
          <p:spPr bwMode="auto">
            <a:xfrm>
              <a:off x="0" y="446435"/>
              <a:ext cx="5255943" cy="162591"/>
            </a:xfrm>
            <a:custGeom>
              <a:avLst/>
              <a:gdLst>
                <a:gd name="T0" fmla="*/ 2147483646 w 1082"/>
                <a:gd name="T1" fmla="*/ 0 h 41"/>
                <a:gd name="T2" fmla="*/ 2147483646 w 1082"/>
                <a:gd name="T3" fmla="*/ 644776421 h 41"/>
                <a:gd name="T4" fmla="*/ 2147483646 w 1082"/>
                <a:gd name="T5" fmla="*/ 644776421 h 41"/>
                <a:gd name="T6" fmla="*/ 2147483646 w 1082"/>
                <a:gd name="T7" fmla="*/ 644776421 h 41"/>
                <a:gd name="T8" fmla="*/ 0 w 1082"/>
                <a:gd name="T9" fmla="*/ 644776421 h 41"/>
                <a:gd name="T10" fmla="*/ 0 w 1082"/>
                <a:gd name="T11" fmla="*/ 0 h 41"/>
                <a:gd name="T12" fmla="*/ 2147483646 w 1082"/>
                <a:gd name="T13" fmla="*/ 0 h 41"/>
                <a:gd name="T14" fmla="*/ 2147483646 w 1082"/>
                <a:gd name="T15" fmla="*/ 283070931 h 41"/>
                <a:gd name="T16" fmla="*/ 2147483646 w 1082"/>
                <a:gd name="T17" fmla="*/ 157261188 h 41"/>
                <a:gd name="T18" fmla="*/ 2147483646 w 1082"/>
                <a:gd name="T19" fmla="*/ 157261188 h 41"/>
                <a:gd name="T20" fmla="*/ 2147483646 w 1082"/>
                <a:gd name="T21" fmla="*/ 188716598 h 41"/>
                <a:gd name="T22" fmla="*/ 2147483646 w 1082"/>
                <a:gd name="T23" fmla="*/ 283070931 h 41"/>
                <a:gd name="T24" fmla="*/ 2147483646 w 1082"/>
                <a:gd name="T25" fmla="*/ 408880674 h 41"/>
                <a:gd name="T26" fmla="*/ 2147483646 w 1082"/>
                <a:gd name="T27" fmla="*/ 408880674 h 41"/>
                <a:gd name="T28" fmla="*/ 2147483646 w 1082"/>
                <a:gd name="T29" fmla="*/ 283070931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2" h="41">
                  <a:moveTo>
                    <a:pt x="1082" y="0"/>
                  </a:moveTo>
                  <a:cubicBezTo>
                    <a:pt x="1082" y="41"/>
                    <a:pt x="1082" y="41"/>
                    <a:pt x="1082" y="41"/>
                  </a:cubicBezTo>
                  <a:cubicBezTo>
                    <a:pt x="619" y="41"/>
                    <a:pt x="619" y="41"/>
                    <a:pt x="619" y="41"/>
                  </a:cubicBezTo>
                  <a:cubicBezTo>
                    <a:pt x="462" y="41"/>
                    <a:pt x="462" y="41"/>
                    <a:pt x="462" y="41"/>
                  </a:cubicBezTo>
                  <a:cubicBezTo>
                    <a:pt x="0" y="41"/>
                    <a:pt x="0" y="41"/>
                    <a:pt x="0" y="41"/>
                  </a:cubicBezTo>
                  <a:cubicBezTo>
                    <a:pt x="0" y="0"/>
                    <a:pt x="0" y="0"/>
                    <a:pt x="0" y="0"/>
                  </a:cubicBezTo>
                  <a:lnTo>
                    <a:pt x="1082" y="0"/>
                  </a:lnTo>
                  <a:close/>
                  <a:moveTo>
                    <a:pt x="579" y="18"/>
                  </a:moveTo>
                  <a:cubicBezTo>
                    <a:pt x="579" y="14"/>
                    <a:pt x="575" y="10"/>
                    <a:pt x="571" y="10"/>
                  </a:cubicBezTo>
                  <a:cubicBezTo>
                    <a:pt x="511" y="10"/>
                    <a:pt x="511" y="10"/>
                    <a:pt x="511" y="10"/>
                  </a:cubicBezTo>
                  <a:cubicBezTo>
                    <a:pt x="508" y="10"/>
                    <a:pt x="506" y="11"/>
                    <a:pt x="505" y="12"/>
                  </a:cubicBezTo>
                  <a:cubicBezTo>
                    <a:pt x="504" y="14"/>
                    <a:pt x="503" y="16"/>
                    <a:pt x="503" y="18"/>
                  </a:cubicBezTo>
                  <a:cubicBezTo>
                    <a:pt x="503" y="22"/>
                    <a:pt x="506" y="26"/>
                    <a:pt x="511" y="26"/>
                  </a:cubicBezTo>
                  <a:cubicBezTo>
                    <a:pt x="571" y="26"/>
                    <a:pt x="571" y="26"/>
                    <a:pt x="571" y="26"/>
                  </a:cubicBezTo>
                  <a:cubicBezTo>
                    <a:pt x="575" y="26"/>
                    <a:pt x="579" y="22"/>
                    <a:pt x="579"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5" name="Freeform 7"/>
            <p:cNvSpPr/>
            <p:nvPr/>
          </p:nvSpPr>
          <p:spPr bwMode="auto">
            <a:xfrm>
              <a:off x="0" y="0"/>
              <a:ext cx="5255943" cy="395454"/>
            </a:xfrm>
            <a:custGeom>
              <a:avLst/>
              <a:gdLst>
                <a:gd name="T0" fmla="*/ 2147483646 w 3105"/>
                <a:gd name="T1" fmla="*/ 544891520 h 287"/>
                <a:gd name="T2" fmla="*/ 0 w 3105"/>
                <a:gd name="T3" fmla="*/ 544891520 h 287"/>
                <a:gd name="T4" fmla="*/ 1693424209 w 3105"/>
                <a:gd name="T5" fmla="*/ 0 h 287"/>
                <a:gd name="T6" fmla="*/ 2147483646 w 3105"/>
                <a:gd name="T7" fmla="*/ 0 h 287"/>
                <a:gd name="T8" fmla="*/ 2147483646 w 3105"/>
                <a:gd name="T9" fmla="*/ 0 h 287"/>
                <a:gd name="T10" fmla="*/ 2147483646 w 3105"/>
                <a:gd name="T11" fmla="*/ 544891520 h 2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5" h="287">
                  <a:moveTo>
                    <a:pt x="3105" y="287"/>
                  </a:moveTo>
                  <a:lnTo>
                    <a:pt x="0" y="287"/>
                  </a:lnTo>
                  <a:lnTo>
                    <a:pt x="591" y="0"/>
                  </a:lnTo>
                  <a:lnTo>
                    <a:pt x="1552" y="0"/>
                  </a:lnTo>
                  <a:lnTo>
                    <a:pt x="2511" y="0"/>
                  </a:lnTo>
                  <a:lnTo>
                    <a:pt x="3105" y="2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6" name="Freeform 13"/>
            <p:cNvSpPr/>
            <p:nvPr/>
          </p:nvSpPr>
          <p:spPr bwMode="auto">
            <a:xfrm>
              <a:off x="2442616" y="486394"/>
              <a:ext cx="369016" cy="63383"/>
            </a:xfrm>
            <a:custGeom>
              <a:avLst/>
              <a:gdLst>
                <a:gd name="T0" fmla="*/ 1603141457 w 76"/>
                <a:gd name="T1" fmla="*/ 0 h 16"/>
                <a:gd name="T2" fmla="*/ 1791747477 w 76"/>
                <a:gd name="T3" fmla="*/ 125545877 h 16"/>
                <a:gd name="T4" fmla="*/ 1603141457 w 76"/>
                <a:gd name="T5" fmla="*/ 251087793 h 16"/>
                <a:gd name="T6" fmla="*/ 188606020 w 76"/>
                <a:gd name="T7" fmla="*/ 251087793 h 16"/>
                <a:gd name="T8" fmla="*/ 0 w 76"/>
                <a:gd name="T9" fmla="*/ 125545877 h 16"/>
                <a:gd name="T10" fmla="*/ 47151505 w 76"/>
                <a:gd name="T11" fmla="*/ 31386469 h 16"/>
                <a:gd name="T12" fmla="*/ 188606020 w 76"/>
                <a:gd name="T13" fmla="*/ 0 h 16"/>
                <a:gd name="T14" fmla="*/ 1603141457 w 76"/>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16">
                  <a:moveTo>
                    <a:pt x="68" y="0"/>
                  </a:moveTo>
                  <a:cubicBezTo>
                    <a:pt x="72" y="0"/>
                    <a:pt x="76" y="4"/>
                    <a:pt x="76" y="8"/>
                  </a:cubicBezTo>
                  <a:cubicBezTo>
                    <a:pt x="76" y="12"/>
                    <a:pt x="72" y="16"/>
                    <a:pt x="68" y="16"/>
                  </a:cubicBezTo>
                  <a:cubicBezTo>
                    <a:pt x="8" y="16"/>
                    <a:pt x="8" y="16"/>
                    <a:pt x="8" y="16"/>
                  </a:cubicBezTo>
                  <a:cubicBezTo>
                    <a:pt x="3" y="16"/>
                    <a:pt x="0" y="12"/>
                    <a:pt x="0" y="8"/>
                  </a:cubicBezTo>
                  <a:cubicBezTo>
                    <a:pt x="0" y="6"/>
                    <a:pt x="1" y="4"/>
                    <a:pt x="2" y="2"/>
                  </a:cubicBezTo>
                  <a:cubicBezTo>
                    <a:pt x="3" y="1"/>
                    <a:pt x="5" y="0"/>
                    <a:pt x="8" y="0"/>
                  </a:cubicBezTo>
                  <a:lnTo>
                    <a:pt x="68" y="0"/>
                  </a:ln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8139" name="Freeform 15"/>
          <p:cNvSpPr/>
          <p:nvPr/>
        </p:nvSpPr>
        <p:spPr bwMode="auto">
          <a:xfrm>
            <a:off x="2732088" y="2916238"/>
            <a:ext cx="396875" cy="928687"/>
          </a:xfrm>
          <a:custGeom>
            <a:avLst/>
            <a:gdLst>
              <a:gd name="T0" fmla="*/ 670254322 w 235"/>
              <a:gd name="T1" fmla="*/ 96825954 h 674"/>
              <a:gd name="T2" fmla="*/ 670254322 w 235"/>
              <a:gd name="T3" fmla="*/ 1279613567 h 674"/>
              <a:gd name="T4" fmla="*/ 0 w 235"/>
              <a:gd name="T5" fmla="*/ 1279613567 h 674"/>
              <a:gd name="T6" fmla="*/ 0 w 235"/>
              <a:gd name="T7" fmla="*/ 206940123 h 674"/>
              <a:gd name="T8" fmla="*/ 490569588 w 235"/>
              <a:gd name="T9" fmla="*/ 0 h 674"/>
              <a:gd name="T10" fmla="*/ 670254322 w 235"/>
              <a:gd name="T11" fmla="*/ 96825954 h 6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5" h="674">
                <a:moveTo>
                  <a:pt x="235" y="51"/>
                </a:moveTo>
                <a:lnTo>
                  <a:pt x="235" y="674"/>
                </a:lnTo>
                <a:lnTo>
                  <a:pt x="0" y="674"/>
                </a:lnTo>
                <a:lnTo>
                  <a:pt x="0" y="109"/>
                </a:lnTo>
                <a:lnTo>
                  <a:pt x="172" y="0"/>
                </a:lnTo>
                <a:lnTo>
                  <a:pt x="235" y="51"/>
                </a:lnTo>
                <a:close/>
              </a:path>
            </a:pathLst>
          </a:custGeom>
          <a:solidFill>
            <a:srgbClr val="7BCB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0" name="Freeform 16"/>
          <p:cNvSpPr/>
          <p:nvPr/>
        </p:nvSpPr>
        <p:spPr bwMode="auto">
          <a:xfrm>
            <a:off x="2222500" y="3133725"/>
            <a:ext cx="382588" cy="711200"/>
          </a:xfrm>
          <a:custGeom>
            <a:avLst/>
            <a:gdLst>
              <a:gd name="T0" fmla="*/ 647670698 w 226"/>
              <a:gd name="T1" fmla="*/ 0 h 517"/>
              <a:gd name="T2" fmla="*/ 647670698 w 226"/>
              <a:gd name="T3" fmla="*/ 978347079 h 517"/>
              <a:gd name="T4" fmla="*/ 0 w 226"/>
              <a:gd name="T5" fmla="*/ 978347079 h 517"/>
              <a:gd name="T6" fmla="*/ 0 w 226"/>
              <a:gd name="T7" fmla="*/ 278175494 h 517"/>
              <a:gd name="T8" fmla="*/ 647670698 w 226"/>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517">
                <a:moveTo>
                  <a:pt x="226" y="0"/>
                </a:moveTo>
                <a:lnTo>
                  <a:pt x="226" y="517"/>
                </a:lnTo>
                <a:lnTo>
                  <a:pt x="0" y="517"/>
                </a:lnTo>
                <a:lnTo>
                  <a:pt x="0" y="147"/>
                </a:lnTo>
                <a:lnTo>
                  <a:pt x="226"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41" name="矩形 1"/>
          <p:cNvSpPr>
            <a:spLocks noChangeArrowheads="1"/>
          </p:cNvSpPr>
          <p:nvPr/>
        </p:nvSpPr>
        <p:spPr bwMode="auto">
          <a:xfrm>
            <a:off x="6510338" y="2343150"/>
            <a:ext cx="38592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，是你。</a:t>
            </a:r>
            <a:endParaRPr lang="en-US" altLang="zh-CN" sz="1200">
              <a:latin typeface="微软雅黑" panose="020B0503020204020204" pitchFamily="34" charset="-122"/>
              <a:ea typeface="微软雅黑" panose="020B0503020204020204" pitchFamily="34" charset="-122"/>
            </a:endParaRPr>
          </a:p>
        </p:txBody>
      </p:sp>
      <p:pic>
        <p:nvPicPr>
          <p:cNvPr id="48142" name="图片 20"/>
          <p:cNvPicPr>
            <a:picLocks noChangeAspect="1" noChangeArrowheads="1"/>
          </p:cNvPicPr>
          <p:nvPr/>
        </p:nvPicPr>
        <p:blipFill>
          <a:blip r:embed="rId4" cstate="email"/>
          <a:srcRect/>
          <a:stretch>
            <a:fillRect/>
          </a:stretch>
        </p:blipFill>
        <p:spPr bwMode="auto">
          <a:xfrm>
            <a:off x="9832975" y="4778375"/>
            <a:ext cx="83978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图片 22"/>
          <p:cNvPicPr>
            <a:picLocks noChangeAspect="1" noChangeArrowheads="1"/>
          </p:cNvPicPr>
          <p:nvPr/>
        </p:nvPicPr>
        <p:blipFill>
          <a:blip r:embed="rId5" cstate="email"/>
          <a:srcRect/>
          <a:stretch>
            <a:fillRect/>
          </a:stretch>
        </p:blipFill>
        <p:spPr bwMode="auto">
          <a:xfrm>
            <a:off x="10791825" y="4560888"/>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00">
    <p:wipe/>
  </p:transition>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9154"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49155"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矩形 8"/>
          <p:cNvSpPr>
            <a:spLocks noChangeArrowheads="1"/>
          </p:cNvSpPr>
          <p:nvPr/>
        </p:nvSpPr>
        <p:spPr bwMode="auto">
          <a:xfrm>
            <a:off x="0" y="4797425"/>
            <a:ext cx="12192000" cy="3016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9157" name="矩形 9"/>
          <p:cNvSpPr>
            <a:spLocks noChangeArrowheads="1"/>
          </p:cNvSpPr>
          <p:nvPr/>
        </p:nvSpPr>
        <p:spPr bwMode="auto">
          <a:xfrm>
            <a:off x="0" y="5151438"/>
            <a:ext cx="12192000" cy="3016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9158" name="矩形 10"/>
          <p:cNvSpPr>
            <a:spLocks noChangeArrowheads="1"/>
          </p:cNvSpPr>
          <p:nvPr/>
        </p:nvSpPr>
        <p:spPr bwMode="auto">
          <a:xfrm>
            <a:off x="0" y="5513388"/>
            <a:ext cx="12192000" cy="3016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9159" name="矩形 11"/>
          <p:cNvSpPr>
            <a:spLocks noChangeArrowheads="1"/>
          </p:cNvSpPr>
          <p:nvPr/>
        </p:nvSpPr>
        <p:spPr bwMode="auto">
          <a:xfrm>
            <a:off x="0" y="5873750"/>
            <a:ext cx="12192000" cy="303213"/>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49160" name="图片 12"/>
          <p:cNvPicPr>
            <a:picLocks noChangeAspect="1" noChangeArrowheads="1"/>
          </p:cNvPicPr>
          <p:nvPr/>
        </p:nvPicPr>
        <p:blipFill>
          <a:blip r:embed="rId4"/>
          <a:srcRect/>
          <a:stretch>
            <a:fillRect/>
          </a:stretch>
        </p:blipFill>
        <p:spPr bwMode="auto">
          <a:xfrm>
            <a:off x="766763" y="1528763"/>
            <a:ext cx="30162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1" name="组合 13"/>
          <p:cNvGrpSpPr/>
          <p:nvPr/>
        </p:nvGrpSpPr>
        <p:grpSpPr bwMode="auto">
          <a:xfrm>
            <a:off x="3935413" y="2343150"/>
            <a:ext cx="6157912" cy="1978025"/>
            <a:chOff x="0" y="0"/>
            <a:chExt cx="6157532" cy="1977290"/>
          </a:xfrm>
        </p:grpSpPr>
        <p:sp>
          <p:nvSpPr>
            <p:cNvPr id="49162" name="文本框 14"/>
            <p:cNvSpPr txBox="1">
              <a:spLocks noChangeArrowheads="1"/>
            </p:cNvSpPr>
            <p:nvPr/>
          </p:nvSpPr>
          <p:spPr bwMode="auto">
            <a:xfrm>
              <a:off x="0" y="0"/>
              <a:ext cx="40676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4400" b="1">
                  <a:solidFill>
                    <a:srgbClr val="000000"/>
                  </a:solidFill>
                  <a:latin typeface="微软雅黑" panose="020B0503020204020204" pitchFamily="34" charset="-122"/>
                  <a:ea typeface="微软雅黑" panose="020B0503020204020204" pitchFamily="34" charset="-122"/>
                </a:rPr>
                <a:t>工作计划</a:t>
              </a:r>
            </a:p>
          </p:txBody>
        </p:sp>
        <p:sp>
          <p:nvSpPr>
            <p:cNvPr id="49163" name="矩形 15"/>
            <p:cNvSpPr>
              <a:spLocks noChangeArrowheads="1"/>
            </p:cNvSpPr>
            <p:nvPr/>
          </p:nvSpPr>
          <p:spPr bwMode="auto">
            <a:xfrm>
              <a:off x="112705" y="760130"/>
              <a:ext cx="2447774" cy="509398"/>
            </a:xfrm>
            <a:prstGeom prst="rect">
              <a:avLst/>
            </a:prstGeom>
            <a:solidFill>
              <a:srgbClr val="FF74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9164" name="文本框 16"/>
            <p:cNvSpPr txBox="1">
              <a:spLocks noChangeArrowheads="1"/>
            </p:cNvSpPr>
            <p:nvPr/>
          </p:nvSpPr>
          <p:spPr bwMode="auto">
            <a:xfrm>
              <a:off x="278059" y="837472"/>
              <a:ext cx="2880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a:solidFill>
                    <a:srgbClr val="FFFFFF"/>
                  </a:solidFill>
                </a:rPr>
                <a:t>A Plan For The Future</a:t>
              </a:r>
              <a:endParaRPr lang="zh-CN" altLang="en-US" sz="1800" b="1">
                <a:solidFill>
                  <a:srgbClr val="FFFFFF"/>
                </a:solidFill>
              </a:endParaRPr>
            </a:p>
          </p:txBody>
        </p:sp>
        <p:sp>
          <p:nvSpPr>
            <p:cNvPr id="49165" name="文本框 17"/>
            <p:cNvSpPr txBox="1">
              <a:spLocks noChangeArrowheads="1"/>
            </p:cNvSpPr>
            <p:nvPr/>
          </p:nvSpPr>
          <p:spPr bwMode="auto">
            <a:xfrm>
              <a:off x="0" y="1330959"/>
              <a:ext cx="615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42D3C"/>
                  </a:solidFill>
                  <a:latin typeface="微软雅黑" panose="020B0503020204020204" pitchFamily="34" charset="-122"/>
                  <a:ea typeface="微软雅黑" panose="020B0503020204020204" pitchFamily="34" charset="-122"/>
                </a:rPr>
                <a:t>简要描述这个章节想要描述的内容</a:t>
              </a:r>
              <a:endParaRPr lang="en-US" altLang="zh-CN" sz="1800">
                <a:solidFill>
                  <a:srgbClr val="242D3C"/>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rgbClr val="242D3C"/>
                  </a:solidFill>
                  <a:latin typeface="微软雅黑" panose="020B0503020204020204" pitchFamily="34" charset="-122"/>
                  <a:ea typeface="微软雅黑" panose="020B0503020204020204" pitchFamily="34" charset="-122"/>
                </a:rPr>
                <a:t>讲讲下一年下一个季度对于工作开展的计划</a:t>
              </a:r>
            </a:p>
          </p:txBody>
        </p:sp>
      </p:grpSp>
    </p:spTree>
  </p:cSld>
  <p:clrMapOvr>
    <a:masterClrMapping/>
  </p:clrMapOvr>
  <p:transition spd="slow" advTm="3000">
    <p:wipe/>
  </p:transition>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0178"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50179"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0" name="组合 3"/>
          <p:cNvGrpSpPr/>
          <p:nvPr/>
        </p:nvGrpSpPr>
        <p:grpSpPr bwMode="auto">
          <a:xfrm>
            <a:off x="0" y="6646863"/>
            <a:ext cx="12192000" cy="217487"/>
            <a:chOff x="0" y="0"/>
            <a:chExt cx="8898336" cy="244833"/>
          </a:xfrm>
        </p:grpSpPr>
        <p:sp>
          <p:nvSpPr>
            <p:cNvPr id="50202"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0203"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0204"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0205"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50181" name="组合 8"/>
          <p:cNvGrpSpPr/>
          <p:nvPr/>
        </p:nvGrpSpPr>
        <p:grpSpPr bwMode="auto">
          <a:xfrm>
            <a:off x="1031875" y="1835150"/>
            <a:ext cx="4279900" cy="3879850"/>
            <a:chOff x="0" y="0"/>
            <a:chExt cx="4280185" cy="3879780"/>
          </a:xfrm>
        </p:grpSpPr>
        <p:sp>
          <p:nvSpPr>
            <p:cNvPr id="50186" name="AutoShape 3"/>
            <p:cNvSpPr>
              <a:spLocks noChangeAspect="1" noChangeArrowheads="1" noTextEdit="1"/>
            </p:cNvSpPr>
            <p:nvPr/>
          </p:nvSpPr>
          <p:spPr bwMode="auto">
            <a:xfrm>
              <a:off x="10041" y="0"/>
              <a:ext cx="4270143" cy="387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187" name="Freeform 5"/>
            <p:cNvSpPr/>
            <p:nvPr/>
          </p:nvSpPr>
          <p:spPr bwMode="auto">
            <a:xfrm>
              <a:off x="1991981" y="3766"/>
              <a:ext cx="2288204" cy="130539"/>
            </a:xfrm>
            <a:custGeom>
              <a:avLst/>
              <a:gdLst>
                <a:gd name="T0" fmla="*/ 2147483646 w 1823"/>
                <a:gd name="T1" fmla="*/ 0 h 104"/>
                <a:gd name="T2" fmla="*/ 2147483646 w 1823"/>
                <a:gd name="T3" fmla="*/ 163850293 h 104"/>
                <a:gd name="T4" fmla="*/ 2147483646 w 1823"/>
                <a:gd name="T5" fmla="*/ 163850293 h 104"/>
                <a:gd name="T6" fmla="*/ 2147483646 w 1823"/>
                <a:gd name="T7" fmla="*/ 83501029 h 104"/>
                <a:gd name="T8" fmla="*/ 173303525 w 1823"/>
                <a:gd name="T9" fmla="*/ 83501029 h 104"/>
                <a:gd name="T10" fmla="*/ 173303525 w 1823"/>
                <a:gd name="T11" fmla="*/ 163850293 h 104"/>
                <a:gd name="T12" fmla="*/ 0 w 1823"/>
                <a:gd name="T13" fmla="*/ 163850293 h 104"/>
                <a:gd name="T14" fmla="*/ 0 w 1823"/>
                <a:gd name="T15" fmla="*/ 0 h 104"/>
                <a:gd name="T16" fmla="*/ 2147483646 w 1823"/>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3" h="104">
                  <a:moveTo>
                    <a:pt x="1823" y="0"/>
                  </a:moveTo>
                  <a:lnTo>
                    <a:pt x="1823" y="104"/>
                  </a:lnTo>
                  <a:lnTo>
                    <a:pt x="1756" y="104"/>
                  </a:lnTo>
                  <a:lnTo>
                    <a:pt x="1756" y="53"/>
                  </a:lnTo>
                  <a:lnTo>
                    <a:pt x="110" y="53"/>
                  </a:lnTo>
                  <a:lnTo>
                    <a:pt x="110" y="104"/>
                  </a:lnTo>
                  <a:lnTo>
                    <a:pt x="0" y="104"/>
                  </a:lnTo>
                  <a:lnTo>
                    <a:pt x="0" y="0"/>
                  </a:lnTo>
                  <a:lnTo>
                    <a:pt x="182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88" name="Freeform 6"/>
            <p:cNvSpPr>
              <a:spLocks noEditPoints="1"/>
            </p:cNvSpPr>
            <p:nvPr/>
          </p:nvSpPr>
          <p:spPr bwMode="auto">
            <a:xfrm>
              <a:off x="2130051" y="134305"/>
              <a:ext cx="2066036" cy="1649314"/>
            </a:xfrm>
            <a:custGeom>
              <a:avLst/>
              <a:gdLst>
                <a:gd name="T0" fmla="*/ 2147483646 w 1646"/>
                <a:gd name="T1" fmla="*/ 0 h 1314"/>
                <a:gd name="T2" fmla="*/ 2147483646 w 1646"/>
                <a:gd name="T3" fmla="*/ 2070195335 h 1314"/>
                <a:gd name="T4" fmla="*/ 0 w 1646"/>
                <a:gd name="T5" fmla="*/ 2070195335 h 1314"/>
                <a:gd name="T6" fmla="*/ 0 w 1646"/>
                <a:gd name="T7" fmla="*/ 0 h 1314"/>
                <a:gd name="T8" fmla="*/ 2147483646 w 1646"/>
                <a:gd name="T9" fmla="*/ 0 h 1314"/>
                <a:gd name="T10" fmla="*/ 2147483646 w 1646"/>
                <a:gd name="T11" fmla="*/ 1994571653 h 1314"/>
                <a:gd name="T12" fmla="*/ 2147483646 w 1646"/>
                <a:gd name="T13" fmla="*/ 34660698 h 1314"/>
                <a:gd name="T14" fmla="*/ 83501242 w 1646"/>
                <a:gd name="T15" fmla="*/ 34660698 h 1314"/>
                <a:gd name="T16" fmla="*/ 83501242 w 1646"/>
                <a:gd name="T17" fmla="*/ 1994571653 h 1314"/>
                <a:gd name="T18" fmla="*/ 2147483646 w 1646"/>
                <a:gd name="T19" fmla="*/ 1994571653 h 13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6" h="1314">
                  <a:moveTo>
                    <a:pt x="1646" y="0"/>
                  </a:moveTo>
                  <a:lnTo>
                    <a:pt x="1646" y="1314"/>
                  </a:lnTo>
                  <a:lnTo>
                    <a:pt x="0" y="1314"/>
                  </a:lnTo>
                  <a:lnTo>
                    <a:pt x="0" y="0"/>
                  </a:lnTo>
                  <a:lnTo>
                    <a:pt x="1646" y="0"/>
                  </a:lnTo>
                  <a:close/>
                  <a:moveTo>
                    <a:pt x="1592" y="1266"/>
                  </a:moveTo>
                  <a:lnTo>
                    <a:pt x="1592" y="22"/>
                  </a:lnTo>
                  <a:lnTo>
                    <a:pt x="53" y="22"/>
                  </a:lnTo>
                  <a:lnTo>
                    <a:pt x="53" y="1266"/>
                  </a:lnTo>
                  <a:lnTo>
                    <a:pt x="1592" y="126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89" name="Freeform 7"/>
            <p:cNvSpPr/>
            <p:nvPr/>
          </p:nvSpPr>
          <p:spPr bwMode="auto">
            <a:xfrm>
              <a:off x="3223318" y="384087"/>
              <a:ext cx="488268" cy="635124"/>
            </a:xfrm>
            <a:custGeom>
              <a:avLst/>
              <a:gdLst>
                <a:gd name="T0" fmla="*/ 1644176826 w 145"/>
                <a:gd name="T1" fmla="*/ 1818107979 h 189"/>
                <a:gd name="T2" fmla="*/ 1621497620 w 145"/>
                <a:gd name="T3" fmla="*/ 2134298917 h 189"/>
                <a:gd name="T4" fmla="*/ 0 w 145"/>
                <a:gd name="T5" fmla="*/ 2134298917 h 189"/>
                <a:gd name="T6" fmla="*/ 0 w 145"/>
                <a:gd name="T7" fmla="*/ 0 h 189"/>
                <a:gd name="T8" fmla="*/ 1644176826 w 145"/>
                <a:gd name="T9" fmla="*/ 1818107979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89">
                  <a:moveTo>
                    <a:pt x="145" y="161"/>
                  </a:moveTo>
                  <a:cubicBezTo>
                    <a:pt x="145" y="171"/>
                    <a:pt x="144" y="180"/>
                    <a:pt x="143" y="189"/>
                  </a:cubicBezTo>
                  <a:cubicBezTo>
                    <a:pt x="0" y="189"/>
                    <a:pt x="0" y="189"/>
                    <a:pt x="0" y="189"/>
                  </a:cubicBezTo>
                  <a:cubicBezTo>
                    <a:pt x="0" y="0"/>
                    <a:pt x="0" y="0"/>
                    <a:pt x="0" y="0"/>
                  </a:cubicBezTo>
                  <a:cubicBezTo>
                    <a:pt x="82" y="9"/>
                    <a:pt x="145" y="78"/>
                    <a:pt x="145" y="161"/>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0" name="Freeform 8"/>
            <p:cNvSpPr>
              <a:spLocks noEditPoints="1"/>
            </p:cNvSpPr>
            <p:nvPr/>
          </p:nvSpPr>
          <p:spPr bwMode="auto">
            <a:xfrm>
              <a:off x="2516648" y="282417"/>
              <a:ext cx="1292842" cy="1289076"/>
            </a:xfrm>
            <a:custGeom>
              <a:avLst/>
              <a:gdLst>
                <a:gd name="T0" fmla="*/ 2147483646 w 384"/>
                <a:gd name="T1" fmla="*/ 0 h 383"/>
                <a:gd name="T2" fmla="*/ 2147483646 w 384"/>
                <a:gd name="T3" fmla="*/ 2147483646 h 383"/>
                <a:gd name="T4" fmla="*/ 2147483646 w 384"/>
                <a:gd name="T5" fmla="*/ 2147483646 h 383"/>
                <a:gd name="T6" fmla="*/ 0 w 384"/>
                <a:gd name="T7" fmla="*/ 2147483646 h 383"/>
                <a:gd name="T8" fmla="*/ 2147483646 w 384"/>
                <a:gd name="T9" fmla="*/ 0 h 383"/>
                <a:gd name="T10" fmla="*/ 2147483646 w 384"/>
                <a:gd name="T11" fmla="*/ 2147483646 h 383"/>
                <a:gd name="T12" fmla="*/ 2147483646 w 384"/>
                <a:gd name="T13" fmla="*/ 2147483646 h 383"/>
                <a:gd name="T14" fmla="*/ 2147483646 w 384"/>
                <a:gd name="T15" fmla="*/ 339844861 h 383"/>
                <a:gd name="T16" fmla="*/ 2147483646 w 384"/>
                <a:gd name="T17" fmla="*/ 328515802 h 383"/>
                <a:gd name="T18" fmla="*/ 419402658 w 384"/>
                <a:gd name="T19" fmla="*/ 1585943808 h 383"/>
                <a:gd name="T20" fmla="*/ 328721912 w 384"/>
                <a:gd name="T21" fmla="*/ 2147483646 h 383"/>
                <a:gd name="T22" fmla="*/ 2147483646 w 384"/>
                <a:gd name="T23" fmla="*/ 2147483646 h 383"/>
                <a:gd name="T24" fmla="*/ 2147483646 w 384"/>
                <a:gd name="T25" fmla="*/ 2147483646 h 3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4" h="383">
                  <a:moveTo>
                    <a:pt x="192" y="0"/>
                  </a:moveTo>
                  <a:cubicBezTo>
                    <a:pt x="298" y="0"/>
                    <a:pt x="384" y="86"/>
                    <a:pt x="384" y="191"/>
                  </a:cubicBezTo>
                  <a:cubicBezTo>
                    <a:pt x="384" y="297"/>
                    <a:pt x="298" y="383"/>
                    <a:pt x="192" y="383"/>
                  </a:cubicBezTo>
                  <a:cubicBezTo>
                    <a:pt x="86" y="383"/>
                    <a:pt x="0" y="297"/>
                    <a:pt x="0" y="191"/>
                  </a:cubicBezTo>
                  <a:cubicBezTo>
                    <a:pt x="0" y="86"/>
                    <a:pt x="86" y="0"/>
                    <a:pt x="192" y="0"/>
                  </a:cubicBezTo>
                  <a:close/>
                  <a:moveTo>
                    <a:pt x="353" y="219"/>
                  </a:moveTo>
                  <a:cubicBezTo>
                    <a:pt x="354" y="210"/>
                    <a:pt x="355" y="201"/>
                    <a:pt x="355" y="191"/>
                  </a:cubicBezTo>
                  <a:cubicBezTo>
                    <a:pt x="355" y="108"/>
                    <a:pt x="292" y="39"/>
                    <a:pt x="210" y="30"/>
                  </a:cubicBezTo>
                  <a:cubicBezTo>
                    <a:pt x="204" y="29"/>
                    <a:pt x="198" y="29"/>
                    <a:pt x="192" y="29"/>
                  </a:cubicBezTo>
                  <a:cubicBezTo>
                    <a:pt x="120" y="29"/>
                    <a:pt x="59" y="75"/>
                    <a:pt x="37" y="140"/>
                  </a:cubicBezTo>
                  <a:cubicBezTo>
                    <a:pt x="32" y="156"/>
                    <a:pt x="29" y="173"/>
                    <a:pt x="29" y="191"/>
                  </a:cubicBezTo>
                  <a:cubicBezTo>
                    <a:pt x="29" y="281"/>
                    <a:pt x="102" y="354"/>
                    <a:pt x="192" y="354"/>
                  </a:cubicBezTo>
                  <a:cubicBezTo>
                    <a:pt x="272" y="354"/>
                    <a:pt x="339" y="296"/>
                    <a:pt x="353" y="2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1" name="Freeform 9"/>
            <p:cNvSpPr/>
            <p:nvPr/>
          </p:nvSpPr>
          <p:spPr bwMode="auto">
            <a:xfrm>
              <a:off x="2638401" y="3021233"/>
              <a:ext cx="995363" cy="242251"/>
            </a:xfrm>
            <a:custGeom>
              <a:avLst/>
              <a:gdLst>
                <a:gd name="T0" fmla="*/ 1379556304 w 296"/>
                <a:gd name="T1" fmla="*/ 0 h 72"/>
                <a:gd name="T2" fmla="*/ 655853424 w 296"/>
                <a:gd name="T3" fmla="*/ 237732346 h 72"/>
                <a:gd name="T4" fmla="*/ 1673561651 w 296"/>
                <a:gd name="T5" fmla="*/ 486783197 h 72"/>
                <a:gd name="T6" fmla="*/ 2147483646 w 296"/>
                <a:gd name="T7" fmla="*/ 237732346 h 72"/>
                <a:gd name="T8" fmla="*/ 1967563634 w 296"/>
                <a:gd name="T9" fmla="*/ 0 h 72"/>
                <a:gd name="T10" fmla="*/ 1967563634 w 296"/>
                <a:gd name="T11" fmla="*/ 0 h 72"/>
                <a:gd name="T12" fmla="*/ 2147483646 w 296"/>
                <a:gd name="T13" fmla="*/ 396218333 h 72"/>
                <a:gd name="T14" fmla="*/ 1673561651 w 296"/>
                <a:gd name="T15" fmla="*/ 815077042 h 72"/>
                <a:gd name="T16" fmla="*/ 0 w 296"/>
                <a:gd name="T17" fmla="*/ 396218333 h 72"/>
                <a:gd name="T18" fmla="*/ 1379556304 w 29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6" h="72">
                  <a:moveTo>
                    <a:pt x="122" y="0"/>
                  </a:moveTo>
                  <a:cubicBezTo>
                    <a:pt x="85" y="3"/>
                    <a:pt x="58" y="11"/>
                    <a:pt x="58" y="21"/>
                  </a:cubicBezTo>
                  <a:cubicBezTo>
                    <a:pt x="58" y="33"/>
                    <a:pt x="99" y="43"/>
                    <a:pt x="148" y="43"/>
                  </a:cubicBezTo>
                  <a:cubicBezTo>
                    <a:pt x="198" y="43"/>
                    <a:pt x="238" y="33"/>
                    <a:pt x="238" y="21"/>
                  </a:cubicBezTo>
                  <a:cubicBezTo>
                    <a:pt x="238" y="11"/>
                    <a:pt x="211" y="3"/>
                    <a:pt x="174" y="0"/>
                  </a:cubicBezTo>
                  <a:cubicBezTo>
                    <a:pt x="174" y="0"/>
                    <a:pt x="174" y="0"/>
                    <a:pt x="174" y="0"/>
                  </a:cubicBezTo>
                  <a:cubicBezTo>
                    <a:pt x="244" y="3"/>
                    <a:pt x="296" y="17"/>
                    <a:pt x="296" y="35"/>
                  </a:cubicBezTo>
                  <a:cubicBezTo>
                    <a:pt x="296" y="55"/>
                    <a:pt x="230" y="72"/>
                    <a:pt x="148" y="72"/>
                  </a:cubicBezTo>
                  <a:cubicBezTo>
                    <a:pt x="66" y="72"/>
                    <a:pt x="0" y="55"/>
                    <a:pt x="0" y="35"/>
                  </a:cubicBezTo>
                  <a:cubicBezTo>
                    <a:pt x="0" y="17"/>
                    <a:pt x="52" y="3"/>
                    <a:pt x="12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2" name="Freeform 10"/>
            <p:cNvSpPr/>
            <p:nvPr/>
          </p:nvSpPr>
          <p:spPr bwMode="auto">
            <a:xfrm>
              <a:off x="3048847" y="1823786"/>
              <a:ext cx="174471" cy="1197447"/>
            </a:xfrm>
            <a:custGeom>
              <a:avLst/>
              <a:gdLst>
                <a:gd name="T0" fmla="*/ 585387112 w 52"/>
                <a:gd name="T1" fmla="*/ 0 h 356"/>
                <a:gd name="T2" fmla="*/ 585387112 w 52"/>
                <a:gd name="T3" fmla="*/ 2147483646 h 356"/>
                <a:gd name="T4" fmla="*/ 315208703 w 52"/>
                <a:gd name="T5" fmla="*/ 2147483646 h 356"/>
                <a:gd name="T6" fmla="*/ 292695234 w 52"/>
                <a:gd name="T7" fmla="*/ 2147483646 h 356"/>
                <a:gd name="T8" fmla="*/ 270178409 w 52"/>
                <a:gd name="T9" fmla="*/ 2147483646 h 356"/>
                <a:gd name="T10" fmla="*/ 0 w 52"/>
                <a:gd name="T11" fmla="*/ 2147483646 h 356"/>
                <a:gd name="T12" fmla="*/ 0 w 52"/>
                <a:gd name="T13" fmla="*/ 0 h 356"/>
                <a:gd name="T14" fmla="*/ 585387112 w 52"/>
                <a:gd name="T15" fmla="*/ 0 h 3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6">
                  <a:moveTo>
                    <a:pt x="52" y="0"/>
                  </a:moveTo>
                  <a:cubicBezTo>
                    <a:pt x="52" y="356"/>
                    <a:pt x="52" y="356"/>
                    <a:pt x="52" y="356"/>
                  </a:cubicBezTo>
                  <a:cubicBezTo>
                    <a:pt x="44" y="355"/>
                    <a:pt x="36" y="355"/>
                    <a:pt x="28" y="355"/>
                  </a:cubicBezTo>
                  <a:cubicBezTo>
                    <a:pt x="28" y="355"/>
                    <a:pt x="27" y="355"/>
                    <a:pt x="26" y="355"/>
                  </a:cubicBezTo>
                  <a:cubicBezTo>
                    <a:pt x="25" y="355"/>
                    <a:pt x="25" y="355"/>
                    <a:pt x="24" y="355"/>
                  </a:cubicBezTo>
                  <a:cubicBezTo>
                    <a:pt x="16" y="355"/>
                    <a:pt x="8" y="355"/>
                    <a:pt x="0" y="356"/>
                  </a:cubicBezTo>
                  <a:cubicBezTo>
                    <a:pt x="0" y="0"/>
                    <a:pt x="0" y="0"/>
                    <a:pt x="0" y="0"/>
                  </a:cubicBez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3" name="Freeform 11"/>
            <p:cNvSpPr/>
            <p:nvPr/>
          </p:nvSpPr>
          <p:spPr bwMode="auto">
            <a:xfrm>
              <a:off x="2640911" y="380322"/>
              <a:ext cx="522157" cy="638890"/>
            </a:xfrm>
            <a:custGeom>
              <a:avLst/>
              <a:gdLst>
                <a:gd name="T0" fmla="*/ 1759018920 w 155"/>
                <a:gd name="T1" fmla="*/ 0 h 190"/>
                <a:gd name="T2" fmla="*/ 1759018920 w 155"/>
                <a:gd name="T3" fmla="*/ 2147483646 h 190"/>
                <a:gd name="T4" fmla="*/ 0 w 155"/>
                <a:gd name="T5" fmla="*/ 1255069142 h 190"/>
                <a:gd name="T6" fmla="*/ 1759018920 w 155"/>
                <a:gd name="T7" fmla="*/ 0 h 1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 h="190">
                  <a:moveTo>
                    <a:pt x="155" y="0"/>
                  </a:moveTo>
                  <a:cubicBezTo>
                    <a:pt x="155" y="190"/>
                    <a:pt x="155" y="190"/>
                    <a:pt x="155" y="190"/>
                  </a:cubicBezTo>
                  <a:cubicBezTo>
                    <a:pt x="0" y="111"/>
                    <a:pt x="0" y="111"/>
                    <a:pt x="0" y="111"/>
                  </a:cubicBezTo>
                  <a:cubicBezTo>
                    <a:pt x="22" y="46"/>
                    <a:pt x="83" y="0"/>
                    <a:pt x="155" y="0"/>
                  </a:cubicBezTo>
                  <a:close/>
                </a:path>
              </a:pathLst>
            </a:custGeom>
            <a:solidFill>
              <a:srgbClr val="FF74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4" name="Freeform 12"/>
            <p:cNvSpPr/>
            <p:nvPr/>
          </p:nvSpPr>
          <p:spPr bwMode="auto">
            <a:xfrm>
              <a:off x="1585300" y="2738816"/>
              <a:ext cx="406680" cy="942645"/>
            </a:xfrm>
            <a:custGeom>
              <a:avLst/>
              <a:gdLst>
                <a:gd name="T0" fmla="*/ 1366848119 w 121"/>
                <a:gd name="T1" fmla="*/ 2147483646 h 280"/>
                <a:gd name="T2" fmla="*/ 790737165 w 121"/>
                <a:gd name="T3" fmla="*/ 2147483646 h 280"/>
                <a:gd name="T4" fmla="*/ 0 w 121"/>
                <a:gd name="T5" fmla="*/ 1042720233 h 280"/>
                <a:gd name="T6" fmla="*/ 361481383 w 121"/>
                <a:gd name="T7" fmla="*/ 0 h 280"/>
                <a:gd name="T8" fmla="*/ 474444315 w 121"/>
                <a:gd name="T9" fmla="*/ 260681742 h 280"/>
                <a:gd name="T10" fmla="*/ 1366848119 w 121"/>
                <a:gd name="T11" fmla="*/ 2147483646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280">
                  <a:moveTo>
                    <a:pt x="121" y="268"/>
                  </a:moveTo>
                  <a:cubicBezTo>
                    <a:pt x="70" y="280"/>
                    <a:pt x="70" y="280"/>
                    <a:pt x="70" y="280"/>
                  </a:cubicBezTo>
                  <a:cubicBezTo>
                    <a:pt x="0" y="92"/>
                    <a:pt x="0" y="92"/>
                    <a:pt x="0" y="92"/>
                  </a:cubicBezTo>
                  <a:cubicBezTo>
                    <a:pt x="32" y="0"/>
                    <a:pt x="32" y="0"/>
                    <a:pt x="32" y="0"/>
                  </a:cubicBezTo>
                  <a:cubicBezTo>
                    <a:pt x="36" y="5"/>
                    <a:pt x="40" y="13"/>
                    <a:pt x="42" y="23"/>
                  </a:cubicBezTo>
                  <a:cubicBezTo>
                    <a:pt x="47" y="50"/>
                    <a:pt x="121" y="268"/>
                    <a:pt x="121" y="2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5" name="Freeform 13"/>
            <p:cNvSpPr/>
            <p:nvPr/>
          </p:nvSpPr>
          <p:spPr bwMode="auto">
            <a:xfrm>
              <a:off x="0" y="776960"/>
              <a:ext cx="1901607" cy="2742582"/>
            </a:xfrm>
            <a:custGeom>
              <a:avLst/>
              <a:gdLst>
                <a:gd name="T0" fmla="*/ 2147483646 w 565"/>
                <a:gd name="T1" fmla="*/ 0 h 815"/>
                <a:gd name="T2" fmla="*/ 2147483646 w 565"/>
                <a:gd name="T3" fmla="*/ 385018131 h 815"/>
                <a:gd name="T4" fmla="*/ 2147483646 w 565"/>
                <a:gd name="T5" fmla="*/ 1721264654 h 815"/>
                <a:gd name="T6" fmla="*/ 2147483646 w 565"/>
                <a:gd name="T7" fmla="*/ 2147483646 h 815"/>
                <a:gd name="T8" fmla="*/ 2147483646 w 565"/>
                <a:gd name="T9" fmla="*/ 2147483646 h 815"/>
                <a:gd name="T10" fmla="*/ 2147483646 w 565"/>
                <a:gd name="T11" fmla="*/ 2147483646 h 815"/>
                <a:gd name="T12" fmla="*/ 2147483646 w 565"/>
                <a:gd name="T13" fmla="*/ 2147483646 h 815"/>
                <a:gd name="T14" fmla="*/ 2147483646 w 565"/>
                <a:gd name="T15" fmla="*/ 2147483646 h 815"/>
                <a:gd name="T16" fmla="*/ 2147483646 w 565"/>
                <a:gd name="T17" fmla="*/ 2147483646 h 815"/>
                <a:gd name="T18" fmla="*/ 2147483646 w 565"/>
                <a:gd name="T19" fmla="*/ 2147483646 h 815"/>
                <a:gd name="T20" fmla="*/ 2147483646 w 565"/>
                <a:gd name="T21" fmla="*/ 2147483646 h 815"/>
                <a:gd name="T22" fmla="*/ 2147483646 w 565"/>
                <a:gd name="T23" fmla="*/ 2147483646 h 815"/>
                <a:gd name="T24" fmla="*/ 2147483646 w 565"/>
                <a:gd name="T25" fmla="*/ 2147483646 h 815"/>
                <a:gd name="T26" fmla="*/ 2147483646 w 565"/>
                <a:gd name="T27" fmla="*/ 2147483646 h 815"/>
                <a:gd name="T28" fmla="*/ 2147483646 w 565"/>
                <a:gd name="T29" fmla="*/ 2147483646 h 815"/>
                <a:gd name="T30" fmla="*/ 2147483646 w 565"/>
                <a:gd name="T31" fmla="*/ 2147483646 h 815"/>
                <a:gd name="T32" fmla="*/ 2147483646 w 565"/>
                <a:gd name="T33" fmla="*/ 2147483646 h 815"/>
                <a:gd name="T34" fmla="*/ 1744477045 w 565"/>
                <a:gd name="T35" fmla="*/ 2147483646 h 815"/>
                <a:gd name="T36" fmla="*/ 1461282326 w 565"/>
                <a:gd name="T37" fmla="*/ 2147483646 h 815"/>
                <a:gd name="T38" fmla="*/ 1359332631 w 565"/>
                <a:gd name="T39" fmla="*/ 2147483646 h 815"/>
                <a:gd name="T40" fmla="*/ 747634462 w 565"/>
                <a:gd name="T41" fmla="*/ 2147483646 h 815"/>
                <a:gd name="T42" fmla="*/ 1517923290 w 565"/>
                <a:gd name="T43" fmla="*/ 2147483646 h 815"/>
                <a:gd name="T44" fmla="*/ 1381986997 w 565"/>
                <a:gd name="T45" fmla="*/ 2147483646 h 815"/>
                <a:gd name="T46" fmla="*/ 305849085 w 565"/>
                <a:gd name="T47" fmla="*/ 2147483646 h 815"/>
                <a:gd name="T48" fmla="*/ 22654366 w 565"/>
                <a:gd name="T49" fmla="*/ 2147483646 h 815"/>
                <a:gd name="T50" fmla="*/ 770288828 w 565"/>
                <a:gd name="T51" fmla="*/ 1947748085 h 815"/>
                <a:gd name="T52" fmla="*/ 2147483646 w 565"/>
                <a:gd name="T53" fmla="*/ 1404188523 h 815"/>
                <a:gd name="T54" fmla="*/ 2147483646 w 565"/>
                <a:gd name="T55" fmla="*/ 1845828354 h 815"/>
                <a:gd name="T56" fmla="*/ 2147483646 w 565"/>
                <a:gd name="T57" fmla="*/ 2147483646 h 815"/>
                <a:gd name="T58" fmla="*/ 2147483646 w 565"/>
                <a:gd name="T59" fmla="*/ 2147483646 h 815"/>
                <a:gd name="T60" fmla="*/ 2147483646 w 565"/>
                <a:gd name="T61" fmla="*/ 2147483646 h 815"/>
                <a:gd name="T62" fmla="*/ 2147483646 w 565"/>
                <a:gd name="T63" fmla="*/ 1845828354 h 815"/>
                <a:gd name="T64" fmla="*/ 2147483646 w 565"/>
                <a:gd name="T65" fmla="*/ 1449486556 h 815"/>
                <a:gd name="T66" fmla="*/ 2147483646 w 565"/>
                <a:gd name="T67" fmla="*/ 1256977490 h 815"/>
                <a:gd name="T68" fmla="*/ 2147483646 w 565"/>
                <a:gd name="T69" fmla="*/ 0 h 8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5" h="815">
                  <a:moveTo>
                    <a:pt x="536" y="0"/>
                  </a:moveTo>
                  <a:cubicBezTo>
                    <a:pt x="565" y="34"/>
                    <a:pt x="565" y="34"/>
                    <a:pt x="565" y="34"/>
                  </a:cubicBezTo>
                  <a:cubicBezTo>
                    <a:pt x="436" y="152"/>
                    <a:pt x="436" y="152"/>
                    <a:pt x="436" y="152"/>
                  </a:cubicBezTo>
                  <a:cubicBezTo>
                    <a:pt x="436" y="152"/>
                    <a:pt x="380" y="194"/>
                    <a:pt x="329" y="201"/>
                  </a:cubicBezTo>
                  <a:cubicBezTo>
                    <a:pt x="306" y="204"/>
                    <a:pt x="317" y="444"/>
                    <a:pt x="317" y="444"/>
                  </a:cubicBezTo>
                  <a:cubicBezTo>
                    <a:pt x="317" y="444"/>
                    <a:pt x="343" y="458"/>
                    <a:pt x="422" y="483"/>
                  </a:cubicBezTo>
                  <a:cubicBezTo>
                    <a:pt x="502" y="508"/>
                    <a:pt x="495" y="554"/>
                    <a:pt x="495" y="554"/>
                  </a:cubicBezTo>
                  <a:cubicBezTo>
                    <a:pt x="490" y="571"/>
                    <a:pt x="490" y="571"/>
                    <a:pt x="490" y="571"/>
                  </a:cubicBezTo>
                  <a:cubicBezTo>
                    <a:pt x="465" y="658"/>
                    <a:pt x="465" y="658"/>
                    <a:pt x="465" y="658"/>
                  </a:cubicBezTo>
                  <a:cubicBezTo>
                    <a:pt x="465" y="658"/>
                    <a:pt x="465" y="658"/>
                    <a:pt x="465" y="658"/>
                  </a:cubicBezTo>
                  <a:cubicBezTo>
                    <a:pt x="420" y="815"/>
                    <a:pt x="420" y="815"/>
                    <a:pt x="420" y="815"/>
                  </a:cubicBezTo>
                  <a:cubicBezTo>
                    <a:pt x="365" y="815"/>
                    <a:pt x="365" y="815"/>
                    <a:pt x="365" y="815"/>
                  </a:cubicBezTo>
                  <a:cubicBezTo>
                    <a:pt x="404" y="556"/>
                    <a:pt x="404" y="556"/>
                    <a:pt x="404" y="556"/>
                  </a:cubicBezTo>
                  <a:cubicBezTo>
                    <a:pt x="404" y="556"/>
                    <a:pt x="370" y="548"/>
                    <a:pt x="323" y="536"/>
                  </a:cubicBezTo>
                  <a:cubicBezTo>
                    <a:pt x="328" y="533"/>
                    <a:pt x="331" y="529"/>
                    <a:pt x="331" y="523"/>
                  </a:cubicBezTo>
                  <a:cubicBezTo>
                    <a:pt x="331" y="515"/>
                    <a:pt x="324" y="508"/>
                    <a:pt x="316" y="508"/>
                  </a:cubicBezTo>
                  <a:cubicBezTo>
                    <a:pt x="229" y="508"/>
                    <a:pt x="229" y="508"/>
                    <a:pt x="229" y="508"/>
                  </a:cubicBezTo>
                  <a:cubicBezTo>
                    <a:pt x="159" y="484"/>
                    <a:pt x="154" y="449"/>
                    <a:pt x="154" y="449"/>
                  </a:cubicBezTo>
                  <a:cubicBezTo>
                    <a:pt x="129" y="252"/>
                    <a:pt x="129" y="252"/>
                    <a:pt x="129" y="252"/>
                  </a:cubicBezTo>
                  <a:cubicBezTo>
                    <a:pt x="120" y="234"/>
                    <a:pt x="120" y="234"/>
                    <a:pt x="120" y="234"/>
                  </a:cubicBezTo>
                  <a:cubicBezTo>
                    <a:pt x="66" y="334"/>
                    <a:pt x="66" y="334"/>
                    <a:pt x="66" y="334"/>
                  </a:cubicBezTo>
                  <a:cubicBezTo>
                    <a:pt x="134" y="374"/>
                    <a:pt x="134" y="374"/>
                    <a:pt x="134" y="374"/>
                  </a:cubicBezTo>
                  <a:cubicBezTo>
                    <a:pt x="122" y="408"/>
                    <a:pt x="122" y="408"/>
                    <a:pt x="122" y="408"/>
                  </a:cubicBezTo>
                  <a:cubicBezTo>
                    <a:pt x="122" y="408"/>
                    <a:pt x="54" y="383"/>
                    <a:pt x="27" y="374"/>
                  </a:cubicBezTo>
                  <a:cubicBezTo>
                    <a:pt x="0" y="365"/>
                    <a:pt x="2" y="322"/>
                    <a:pt x="2" y="322"/>
                  </a:cubicBezTo>
                  <a:cubicBezTo>
                    <a:pt x="2" y="322"/>
                    <a:pt x="36" y="238"/>
                    <a:pt x="68" y="172"/>
                  </a:cubicBezTo>
                  <a:cubicBezTo>
                    <a:pt x="88" y="130"/>
                    <a:pt x="153" y="123"/>
                    <a:pt x="197" y="124"/>
                  </a:cubicBezTo>
                  <a:cubicBezTo>
                    <a:pt x="242" y="163"/>
                    <a:pt x="242" y="163"/>
                    <a:pt x="242" y="163"/>
                  </a:cubicBezTo>
                  <a:cubicBezTo>
                    <a:pt x="210" y="299"/>
                    <a:pt x="210" y="299"/>
                    <a:pt x="210" y="299"/>
                  </a:cubicBezTo>
                  <a:cubicBezTo>
                    <a:pt x="242" y="345"/>
                    <a:pt x="242" y="345"/>
                    <a:pt x="242" y="345"/>
                  </a:cubicBezTo>
                  <a:cubicBezTo>
                    <a:pt x="275" y="302"/>
                    <a:pt x="275" y="302"/>
                    <a:pt x="275" y="302"/>
                  </a:cubicBezTo>
                  <a:cubicBezTo>
                    <a:pt x="242" y="163"/>
                    <a:pt x="242" y="163"/>
                    <a:pt x="242" y="163"/>
                  </a:cubicBezTo>
                  <a:cubicBezTo>
                    <a:pt x="268" y="128"/>
                    <a:pt x="268" y="128"/>
                    <a:pt x="268" y="128"/>
                  </a:cubicBezTo>
                  <a:cubicBezTo>
                    <a:pt x="304" y="130"/>
                    <a:pt x="371" y="130"/>
                    <a:pt x="399" y="111"/>
                  </a:cubicBezTo>
                  <a:cubicBezTo>
                    <a:pt x="440" y="84"/>
                    <a:pt x="536" y="0"/>
                    <a:pt x="53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6" name="Freeform 14"/>
            <p:cNvSpPr/>
            <p:nvPr/>
          </p:nvSpPr>
          <p:spPr bwMode="auto">
            <a:xfrm>
              <a:off x="770684" y="2486524"/>
              <a:ext cx="342666" cy="94139"/>
            </a:xfrm>
            <a:custGeom>
              <a:avLst/>
              <a:gdLst>
                <a:gd name="T0" fmla="*/ 981885907 w 102"/>
                <a:gd name="T1" fmla="*/ 0 h 28"/>
                <a:gd name="T2" fmla="*/ 1151176349 w 102"/>
                <a:gd name="T3" fmla="*/ 169557787 h 28"/>
                <a:gd name="T4" fmla="*/ 1060887217 w 102"/>
                <a:gd name="T5" fmla="*/ 316505404 h 28"/>
                <a:gd name="T6" fmla="*/ 146718159 w 102"/>
                <a:gd name="T7" fmla="*/ 56520383 h 28"/>
                <a:gd name="T8" fmla="*/ 0 w 102"/>
                <a:gd name="T9" fmla="*/ 0 h 28"/>
                <a:gd name="T10" fmla="*/ 981885907 w 102"/>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28">
                  <a:moveTo>
                    <a:pt x="87" y="0"/>
                  </a:moveTo>
                  <a:cubicBezTo>
                    <a:pt x="95" y="0"/>
                    <a:pt x="102" y="7"/>
                    <a:pt x="102" y="15"/>
                  </a:cubicBezTo>
                  <a:cubicBezTo>
                    <a:pt x="102" y="21"/>
                    <a:pt x="99" y="25"/>
                    <a:pt x="94" y="28"/>
                  </a:cubicBezTo>
                  <a:cubicBezTo>
                    <a:pt x="70" y="21"/>
                    <a:pt x="42" y="14"/>
                    <a:pt x="13" y="5"/>
                  </a:cubicBezTo>
                  <a:cubicBezTo>
                    <a:pt x="8" y="3"/>
                    <a:pt x="4" y="2"/>
                    <a:pt x="0" y="0"/>
                  </a:cubicBez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7" name="Oval 15"/>
            <p:cNvSpPr>
              <a:spLocks noChangeArrowheads="1"/>
            </p:cNvSpPr>
            <p:nvPr/>
          </p:nvSpPr>
          <p:spPr bwMode="auto">
            <a:xfrm>
              <a:off x="518392" y="528434"/>
              <a:ext cx="642655" cy="64265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50198" name="Freeform 16"/>
            <p:cNvSpPr/>
            <p:nvPr/>
          </p:nvSpPr>
          <p:spPr bwMode="auto">
            <a:xfrm>
              <a:off x="366514" y="2486524"/>
              <a:ext cx="720477" cy="100415"/>
            </a:xfrm>
            <a:custGeom>
              <a:avLst/>
              <a:gdLst>
                <a:gd name="T0" fmla="*/ 2147483646 w 214"/>
                <a:gd name="T1" fmla="*/ 313699807 h 30"/>
                <a:gd name="T2" fmla="*/ 2147483646 w 214"/>
                <a:gd name="T3" fmla="*/ 336105741 h 30"/>
                <a:gd name="T4" fmla="*/ 1484855963 w 214"/>
                <a:gd name="T5" fmla="*/ 336105741 h 30"/>
                <a:gd name="T6" fmla="*/ 963456185 w 214"/>
                <a:gd name="T7" fmla="*/ 336105741 h 30"/>
                <a:gd name="T8" fmla="*/ 158686743 w 214"/>
                <a:gd name="T9" fmla="*/ 336105741 h 30"/>
                <a:gd name="T10" fmla="*/ 0 w 214"/>
                <a:gd name="T11" fmla="*/ 168054544 h 30"/>
                <a:gd name="T12" fmla="*/ 45339550 w 214"/>
                <a:gd name="T13" fmla="*/ 56018181 h 30"/>
                <a:gd name="T14" fmla="*/ 158686743 w 214"/>
                <a:gd name="T15" fmla="*/ 0 h 30"/>
                <a:gd name="T16" fmla="*/ 1360173041 w 214"/>
                <a:gd name="T17" fmla="*/ 0 h 30"/>
                <a:gd name="T18" fmla="*/ 1507524055 w 214"/>
                <a:gd name="T19" fmla="*/ 56018181 h 30"/>
                <a:gd name="T20" fmla="*/ 2147483646 w 214"/>
                <a:gd name="T21" fmla="*/ 31369980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4" h="30">
                  <a:moveTo>
                    <a:pt x="214" y="28"/>
                  </a:moveTo>
                  <a:cubicBezTo>
                    <a:pt x="212" y="29"/>
                    <a:pt x="209" y="30"/>
                    <a:pt x="207" y="30"/>
                  </a:cubicBezTo>
                  <a:cubicBezTo>
                    <a:pt x="131" y="30"/>
                    <a:pt x="131" y="30"/>
                    <a:pt x="131" y="30"/>
                  </a:cubicBezTo>
                  <a:cubicBezTo>
                    <a:pt x="85" y="30"/>
                    <a:pt x="85" y="30"/>
                    <a:pt x="85" y="30"/>
                  </a:cubicBezTo>
                  <a:cubicBezTo>
                    <a:pt x="14" y="30"/>
                    <a:pt x="14" y="30"/>
                    <a:pt x="14" y="30"/>
                  </a:cubicBezTo>
                  <a:cubicBezTo>
                    <a:pt x="6" y="30"/>
                    <a:pt x="0" y="23"/>
                    <a:pt x="0" y="15"/>
                  </a:cubicBezTo>
                  <a:cubicBezTo>
                    <a:pt x="0" y="11"/>
                    <a:pt x="1" y="7"/>
                    <a:pt x="4" y="5"/>
                  </a:cubicBezTo>
                  <a:cubicBezTo>
                    <a:pt x="7" y="2"/>
                    <a:pt x="10" y="0"/>
                    <a:pt x="14" y="0"/>
                  </a:cubicBezTo>
                  <a:cubicBezTo>
                    <a:pt x="120" y="0"/>
                    <a:pt x="120" y="0"/>
                    <a:pt x="120" y="0"/>
                  </a:cubicBezTo>
                  <a:cubicBezTo>
                    <a:pt x="124" y="2"/>
                    <a:pt x="128" y="3"/>
                    <a:pt x="133" y="5"/>
                  </a:cubicBezTo>
                  <a:cubicBezTo>
                    <a:pt x="162" y="14"/>
                    <a:pt x="190" y="21"/>
                    <a:pt x="214"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199" name="Freeform 17"/>
            <p:cNvSpPr/>
            <p:nvPr/>
          </p:nvSpPr>
          <p:spPr bwMode="auto">
            <a:xfrm>
              <a:off x="706670" y="1325476"/>
              <a:ext cx="218402" cy="612531"/>
            </a:xfrm>
            <a:custGeom>
              <a:avLst/>
              <a:gdLst>
                <a:gd name="T0" fmla="*/ 135492082 w 174"/>
                <a:gd name="T1" fmla="*/ 0 h 488"/>
                <a:gd name="T2" fmla="*/ 274134676 w 174"/>
                <a:gd name="T3" fmla="*/ 587659480 h 488"/>
                <a:gd name="T4" fmla="*/ 135492082 w 174"/>
                <a:gd name="T5" fmla="*/ 768840627 h 488"/>
                <a:gd name="T6" fmla="*/ 0 w 174"/>
                <a:gd name="T7" fmla="*/ 575054897 h 488"/>
                <a:gd name="T8" fmla="*/ 135492082 w 174"/>
                <a:gd name="T9" fmla="*/ 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488">
                  <a:moveTo>
                    <a:pt x="86" y="0"/>
                  </a:moveTo>
                  <a:lnTo>
                    <a:pt x="174" y="373"/>
                  </a:lnTo>
                  <a:lnTo>
                    <a:pt x="86" y="488"/>
                  </a:lnTo>
                  <a:lnTo>
                    <a:pt x="0" y="365"/>
                  </a:lnTo>
                  <a:lnTo>
                    <a:pt x="86" y="0"/>
                  </a:lnTo>
                  <a:close/>
                </a:path>
              </a:pathLst>
            </a:custGeom>
            <a:solidFill>
              <a:srgbClr val="1DAE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0" name="Rectangle 18"/>
            <p:cNvSpPr>
              <a:spLocks noChangeArrowheads="1"/>
            </p:cNvSpPr>
            <p:nvPr/>
          </p:nvSpPr>
          <p:spPr bwMode="auto">
            <a:xfrm>
              <a:off x="652697" y="2586939"/>
              <a:ext cx="154388" cy="12928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50201" name="Freeform 11"/>
            <p:cNvSpPr/>
            <p:nvPr/>
          </p:nvSpPr>
          <p:spPr bwMode="auto">
            <a:xfrm rot="-7494052">
              <a:off x="2905592" y="1095171"/>
              <a:ext cx="381503" cy="466792"/>
            </a:xfrm>
            <a:custGeom>
              <a:avLst/>
              <a:gdLst>
                <a:gd name="T0" fmla="*/ 938997026 w 155"/>
                <a:gd name="T1" fmla="*/ 0 h 190"/>
                <a:gd name="T2" fmla="*/ 938997026 w 155"/>
                <a:gd name="T3" fmla="*/ 1146814586 h 190"/>
                <a:gd name="T4" fmla="*/ 0 w 155"/>
                <a:gd name="T5" fmla="*/ 669981644 h 190"/>
                <a:gd name="T6" fmla="*/ 938997026 w 155"/>
                <a:gd name="T7" fmla="*/ 0 h 1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 h="190">
                  <a:moveTo>
                    <a:pt x="155" y="0"/>
                  </a:moveTo>
                  <a:cubicBezTo>
                    <a:pt x="155" y="190"/>
                    <a:pt x="155" y="190"/>
                    <a:pt x="155" y="190"/>
                  </a:cubicBezTo>
                  <a:cubicBezTo>
                    <a:pt x="0" y="111"/>
                    <a:pt x="0" y="111"/>
                    <a:pt x="0" y="111"/>
                  </a:cubicBezTo>
                  <a:cubicBezTo>
                    <a:pt x="22" y="46"/>
                    <a:pt x="83" y="0"/>
                    <a:pt x="155" y="0"/>
                  </a:cubicBezTo>
                  <a:close/>
                </a:path>
              </a:pathLst>
            </a:custGeom>
            <a:solidFill>
              <a:srgbClr val="2DB4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0182" name="矩形 1"/>
          <p:cNvSpPr>
            <a:spLocks noChangeArrowheads="1"/>
          </p:cNvSpPr>
          <p:nvPr/>
        </p:nvSpPr>
        <p:spPr bwMode="auto">
          <a:xfrm>
            <a:off x="6089650" y="1698625"/>
            <a:ext cx="5314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，是你。</a:t>
            </a:r>
            <a:endParaRPr lang="en-US" altLang="zh-CN" sz="1200">
              <a:latin typeface="微软雅黑" panose="020B0503020204020204" pitchFamily="34" charset="-122"/>
              <a:ea typeface="微软雅黑" panose="020B0503020204020204" pitchFamily="34" charset="-122"/>
            </a:endParaRPr>
          </a:p>
        </p:txBody>
      </p:sp>
      <p:sp>
        <p:nvSpPr>
          <p:cNvPr id="50183" name="文本框 27"/>
          <p:cNvSpPr txBox="1">
            <a:spLocks noChangeArrowheads="1"/>
          </p:cNvSpPr>
          <p:nvPr/>
        </p:nvSpPr>
        <p:spPr bwMode="auto">
          <a:xfrm>
            <a:off x="6089650" y="1392238"/>
            <a:ext cx="227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solidFill>
                  <a:srgbClr val="404040"/>
                </a:solidFill>
                <a:latin typeface="微软雅黑" panose="020B0503020204020204" pitchFamily="34" charset="-122"/>
                <a:ea typeface="微软雅黑" panose="020B0503020204020204" pitchFamily="34" charset="-122"/>
              </a:rPr>
              <a:t>单击此处添加标题</a:t>
            </a:r>
          </a:p>
        </p:txBody>
      </p:sp>
      <p:sp>
        <p:nvSpPr>
          <p:cNvPr id="50184" name="矩形 1"/>
          <p:cNvSpPr>
            <a:spLocks noChangeArrowheads="1"/>
          </p:cNvSpPr>
          <p:nvPr/>
        </p:nvSpPr>
        <p:spPr bwMode="auto">
          <a:xfrm>
            <a:off x="6080125" y="4127500"/>
            <a:ext cx="5314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，是你。</a:t>
            </a:r>
            <a:endParaRPr lang="en-US" altLang="zh-CN" sz="1200">
              <a:latin typeface="微软雅黑" panose="020B0503020204020204" pitchFamily="34" charset="-122"/>
              <a:ea typeface="微软雅黑" panose="020B0503020204020204" pitchFamily="34" charset="-122"/>
            </a:endParaRPr>
          </a:p>
        </p:txBody>
      </p:sp>
      <p:sp>
        <p:nvSpPr>
          <p:cNvPr id="50185" name="文本框 29"/>
          <p:cNvSpPr txBox="1">
            <a:spLocks noChangeArrowheads="1"/>
          </p:cNvSpPr>
          <p:nvPr/>
        </p:nvSpPr>
        <p:spPr bwMode="auto">
          <a:xfrm>
            <a:off x="6056313" y="3830638"/>
            <a:ext cx="226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solidFill>
                  <a:srgbClr val="404040"/>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Tm="3000">
    <p:wipe/>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1506"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21507"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组合 3"/>
          <p:cNvGrpSpPr/>
          <p:nvPr/>
        </p:nvGrpSpPr>
        <p:grpSpPr bwMode="auto">
          <a:xfrm>
            <a:off x="0" y="6646863"/>
            <a:ext cx="12192000" cy="217487"/>
            <a:chOff x="0" y="0"/>
            <a:chExt cx="8898336" cy="244833"/>
          </a:xfrm>
        </p:grpSpPr>
        <p:sp>
          <p:nvSpPr>
            <p:cNvPr id="21528"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29"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30"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31"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21509" name="文本4"/>
          <p:cNvSpPr>
            <a:spLocks noChangeArrowheads="1"/>
          </p:cNvSpPr>
          <p:nvPr/>
        </p:nvSpPr>
        <p:spPr bwMode="auto">
          <a:xfrm>
            <a:off x="5129213" y="4303713"/>
            <a:ext cx="2336800" cy="369887"/>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ea typeface="微软雅黑" panose="020B0503020204020204" pitchFamily="34" charset="-122"/>
              </a:rPr>
              <a:t>此处添加文本</a:t>
            </a:r>
            <a:r>
              <a:rPr lang="en-US" altLang="zh-CN" sz="1800">
                <a:solidFill>
                  <a:srgbClr val="000000"/>
                </a:solidFill>
                <a:ea typeface="微软雅黑" panose="020B0503020204020204" pitchFamily="34" charset="-122"/>
              </a:rPr>
              <a:t>4</a:t>
            </a:r>
          </a:p>
        </p:txBody>
      </p:sp>
      <p:sp>
        <p:nvSpPr>
          <p:cNvPr id="21510" name="文本3"/>
          <p:cNvSpPr>
            <a:spLocks noChangeArrowheads="1"/>
          </p:cNvSpPr>
          <p:nvPr/>
        </p:nvSpPr>
        <p:spPr bwMode="auto">
          <a:xfrm>
            <a:off x="5400675" y="3400425"/>
            <a:ext cx="2335213" cy="36988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ea typeface="微软雅黑" panose="020B0503020204020204" pitchFamily="34" charset="-122"/>
              </a:rPr>
              <a:t>此处添加文本</a:t>
            </a:r>
            <a:r>
              <a:rPr lang="en-US" altLang="zh-CN" sz="1800">
                <a:solidFill>
                  <a:srgbClr val="000000"/>
                </a:solidFill>
                <a:ea typeface="微软雅黑" panose="020B0503020204020204" pitchFamily="34" charset="-122"/>
              </a:rPr>
              <a:t>3</a:t>
            </a:r>
          </a:p>
        </p:txBody>
      </p:sp>
      <p:sp>
        <p:nvSpPr>
          <p:cNvPr id="21511" name="文本2"/>
          <p:cNvSpPr>
            <a:spLocks noChangeArrowheads="1"/>
          </p:cNvSpPr>
          <p:nvPr/>
        </p:nvSpPr>
        <p:spPr bwMode="auto">
          <a:xfrm>
            <a:off x="5132388" y="2522538"/>
            <a:ext cx="2336800" cy="3683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ea typeface="微软雅黑" panose="020B0503020204020204" pitchFamily="34" charset="-122"/>
              </a:rPr>
              <a:t>此处添加文本</a:t>
            </a:r>
            <a:r>
              <a:rPr lang="en-US" altLang="zh-CN" sz="1800">
                <a:solidFill>
                  <a:srgbClr val="000000"/>
                </a:solidFill>
                <a:ea typeface="微软雅黑" panose="020B0503020204020204" pitchFamily="34" charset="-122"/>
              </a:rPr>
              <a:t>2</a:t>
            </a:r>
          </a:p>
        </p:txBody>
      </p:sp>
      <p:sp>
        <p:nvSpPr>
          <p:cNvPr id="21512" name="Line 16"/>
          <p:cNvSpPr>
            <a:spLocks noChangeShapeType="1"/>
          </p:cNvSpPr>
          <p:nvPr/>
        </p:nvSpPr>
        <p:spPr bwMode="auto">
          <a:xfrm>
            <a:off x="1314450" y="3567113"/>
            <a:ext cx="3986213" cy="0"/>
          </a:xfrm>
          <a:prstGeom prst="line">
            <a:avLst/>
          </a:prstGeom>
          <a:noFill/>
          <a:ln w="28575">
            <a:solidFill>
              <a:srgbClr val="808080">
                <a:alpha val="50195"/>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3" name="Line 17"/>
          <p:cNvSpPr>
            <a:spLocks noChangeShapeType="1"/>
          </p:cNvSpPr>
          <p:nvPr/>
        </p:nvSpPr>
        <p:spPr bwMode="auto">
          <a:xfrm>
            <a:off x="3306763" y="1468438"/>
            <a:ext cx="0" cy="4192587"/>
          </a:xfrm>
          <a:prstGeom prst="line">
            <a:avLst/>
          </a:prstGeom>
          <a:noFill/>
          <a:ln w="28575">
            <a:solidFill>
              <a:srgbClr val="808080">
                <a:alpha val="50195"/>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4" name="Oval 10"/>
          <p:cNvSpPr>
            <a:spLocks noChangeArrowheads="1"/>
          </p:cNvSpPr>
          <p:nvPr/>
        </p:nvSpPr>
        <p:spPr bwMode="auto">
          <a:xfrm>
            <a:off x="1709738" y="1944688"/>
            <a:ext cx="3192462" cy="3216275"/>
          </a:xfrm>
          <a:prstGeom prst="ellipse">
            <a:avLst/>
          </a:prstGeom>
          <a:noFill/>
          <a:ln w="9525">
            <a:solidFill>
              <a:srgbClr val="B2B2B2">
                <a:alpha val="50195"/>
              </a:srgbClr>
            </a:solidFill>
            <a:round/>
          </a:ln>
          <a:effectLst/>
          <a:extLst>
            <a:ext uri="{909E8E84-426E-40DD-AFC4-6F175D3DCCD1}">
              <a14:hiddenFill xmlns:a14="http://schemas.microsoft.com/office/drawing/2010/main">
                <a:solidFill>
                  <a:schemeClr val="accent1">
                    <a:alpha val="65097"/>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15" name="Oval 15"/>
          <p:cNvSpPr>
            <a:spLocks noChangeArrowheads="1"/>
          </p:cNvSpPr>
          <p:nvPr/>
        </p:nvSpPr>
        <p:spPr bwMode="auto">
          <a:xfrm>
            <a:off x="1511300" y="1738313"/>
            <a:ext cx="3609975" cy="3641725"/>
          </a:xfrm>
          <a:prstGeom prst="ellipse">
            <a:avLst/>
          </a:prstGeom>
          <a:noFill/>
          <a:ln w="19050">
            <a:solidFill>
              <a:srgbClr val="B2B2B2">
                <a:alpha val="50195"/>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16" name="Oval 12"/>
          <p:cNvSpPr>
            <a:spLocks noChangeArrowheads="1"/>
          </p:cNvSpPr>
          <p:nvPr/>
        </p:nvSpPr>
        <p:spPr bwMode="auto">
          <a:xfrm>
            <a:off x="1963738" y="2224088"/>
            <a:ext cx="2668587" cy="2720975"/>
          </a:xfrm>
          <a:prstGeom prst="ellipse">
            <a:avLst/>
          </a:prstGeom>
          <a:solidFill>
            <a:srgbClr val="595959"/>
          </a:solidFill>
          <a:ln w="38100">
            <a:solidFill>
              <a:srgbClr val="F8F8F8"/>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17" name="Oval 13"/>
          <p:cNvSpPr>
            <a:spLocks noChangeArrowheads="1"/>
          </p:cNvSpPr>
          <p:nvPr/>
        </p:nvSpPr>
        <p:spPr bwMode="auto">
          <a:xfrm>
            <a:off x="2074863" y="2330450"/>
            <a:ext cx="2446337" cy="2497138"/>
          </a:xfrm>
          <a:prstGeom prst="ellipse">
            <a:avLst/>
          </a:prstGeom>
          <a:solidFill>
            <a:srgbClr val="262626"/>
          </a:solidFill>
          <a:ln>
            <a:noFill/>
          </a:ln>
          <a:effectLst>
            <a:outerShdw algn="ctr" rotWithShape="0">
              <a:srgbClr val="00000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18" name="Oval 14"/>
          <p:cNvSpPr>
            <a:spLocks noChangeArrowheads="1"/>
          </p:cNvSpPr>
          <p:nvPr/>
        </p:nvSpPr>
        <p:spPr bwMode="auto">
          <a:xfrm>
            <a:off x="2525713" y="2806700"/>
            <a:ext cx="1566862" cy="1600200"/>
          </a:xfrm>
          <a:prstGeom prst="ellipse">
            <a:avLst/>
          </a:prstGeom>
          <a:solidFill>
            <a:srgbClr val="A4AC0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b="1">
                <a:solidFill>
                  <a:srgbClr val="FFFFFF"/>
                </a:solidFill>
                <a:ea typeface="微软雅黑" panose="020B0503020204020204" pitchFamily="34" charset="-122"/>
              </a:rPr>
              <a:t>标题</a:t>
            </a:r>
          </a:p>
        </p:txBody>
      </p:sp>
      <p:sp>
        <p:nvSpPr>
          <p:cNvPr id="21519" name="文本5"/>
          <p:cNvSpPr>
            <a:spLocks noChangeArrowheads="1"/>
          </p:cNvSpPr>
          <p:nvPr/>
        </p:nvSpPr>
        <p:spPr bwMode="auto">
          <a:xfrm>
            <a:off x="4414838" y="5021263"/>
            <a:ext cx="2336800" cy="3683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ea typeface="微软雅黑" panose="020B0503020204020204" pitchFamily="34" charset="-122"/>
              </a:rPr>
              <a:t>此处添加文本</a:t>
            </a:r>
            <a:r>
              <a:rPr lang="en-US" altLang="zh-CN" sz="1800">
                <a:solidFill>
                  <a:srgbClr val="000000"/>
                </a:solidFill>
                <a:ea typeface="微软雅黑" panose="020B0503020204020204" pitchFamily="34" charset="-122"/>
              </a:rPr>
              <a:t>5</a:t>
            </a:r>
          </a:p>
        </p:txBody>
      </p:sp>
      <p:sp>
        <p:nvSpPr>
          <p:cNvPr id="21520" name="文本1"/>
          <p:cNvSpPr>
            <a:spLocks noChangeArrowheads="1"/>
          </p:cNvSpPr>
          <p:nvPr/>
        </p:nvSpPr>
        <p:spPr bwMode="auto">
          <a:xfrm>
            <a:off x="4360863" y="1733550"/>
            <a:ext cx="2338387" cy="36988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000000"/>
                </a:solidFill>
                <a:ea typeface="微软雅黑" panose="020B0503020204020204" pitchFamily="34" charset="-122"/>
              </a:rPr>
              <a:t>此处添加文本</a:t>
            </a:r>
            <a:r>
              <a:rPr lang="en-US" altLang="zh-CN" sz="1800">
                <a:solidFill>
                  <a:srgbClr val="000000"/>
                </a:solidFill>
                <a:ea typeface="微软雅黑" panose="020B0503020204020204" pitchFamily="34" charset="-122"/>
              </a:rPr>
              <a:t>1</a:t>
            </a:r>
          </a:p>
        </p:txBody>
      </p:sp>
      <p:sp>
        <p:nvSpPr>
          <p:cNvPr id="21521" name="Oval 19"/>
          <p:cNvSpPr>
            <a:spLocks noChangeArrowheads="1"/>
          </p:cNvSpPr>
          <p:nvPr/>
        </p:nvSpPr>
        <p:spPr bwMode="auto">
          <a:xfrm>
            <a:off x="3946525" y="1717675"/>
            <a:ext cx="381000" cy="381000"/>
          </a:xfrm>
          <a:prstGeom prst="ellipse">
            <a:avLst/>
          </a:prstGeom>
          <a:solidFill>
            <a:srgbClr val="1AADA9"/>
          </a:soli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22" name="Oval 28"/>
          <p:cNvSpPr>
            <a:spLocks noChangeArrowheads="1"/>
          </p:cNvSpPr>
          <p:nvPr/>
        </p:nvSpPr>
        <p:spPr bwMode="auto">
          <a:xfrm>
            <a:off x="4745038" y="2508250"/>
            <a:ext cx="381000" cy="382588"/>
          </a:xfrm>
          <a:prstGeom prst="ellipse">
            <a:avLst/>
          </a:prstGeom>
          <a:solidFill>
            <a:srgbClr val="DE401F"/>
          </a:soli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23" name="Oval 31"/>
          <p:cNvSpPr>
            <a:spLocks noChangeArrowheads="1"/>
          </p:cNvSpPr>
          <p:nvPr/>
        </p:nvSpPr>
        <p:spPr bwMode="auto">
          <a:xfrm>
            <a:off x="5005388" y="3371850"/>
            <a:ext cx="381000" cy="381000"/>
          </a:xfrm>
          <a:prstGeom prst="ellipse">
            <a:avLst/>
          </a:prstGeom>
          <a:solidFill>
            <a:srgbClr val="F79E1E"/>
          </a:soli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24" name="Oval 34"/>
          <p:cNvSpPr>
            <a:spLocks noChangeArrowheads="1"/>
          </p:cNvSpPr>
          <p:nvPr/>
        </p:nvSpPr>
        <p:spPr bwMode="auto">
          <a:xfrm>
            <a:off x="4733925" y="4286250"/>
            <a:ext cx="381000" cy="381000"/>
          </a:xfrm>
          <a:prstGeom prst="ellipse">
            <a:avLst/>
          </a:prstGeom>
          <a:solidFill>
            <a:srgbClr val="54B391"/>
          </a:solidFill>
          <a:ln w="12700">
            <a:solidFill>
              <a:srgbClr val="F8F8F8"/>
            </a:solidFill>
            <a:round/>
          </a:ln>
          <a:effectLst>
            <a:outerShdw dist="35921" dir="2700000" algn="ctr" rotWithShape="0">
              <a:srgbClr val="1C1C1C">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25" name="Oval 37"/>
          <p:cNvSpPr>
            <a:spLocks noChangeArrowheads="1"/>
          </p:cNvSpPr>
          <p:nvPr/>
        </p:nvSpPr>
        <p:spPr bwMode="auto">
          <a:xfrm>
            <a:off x="4032250" y="4984750"/>
            <a:ext cx="381000" cy="381000"/>
          </a:xfrm>
          <a:prstGeom prst="ellipse">
            <a:avLst/>
          </a:prstGeom>
          <a:solidFill>
            <a:srgbClr val="A4AC07"/>
          </a:solidFill>
          <a:ln>
            <a:noFill/>
          </a:ln>
          <a:effectLst>
            <a:outerShdw dist="35921" dir="2700000" algn="ctr" rotWithShape="0">
              <a:srgbClr val="1C1C1C">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a typeface="微软雅黑" panose="020B0503020204020204" pitchFamily="34" charset="-122"/>
            </a:endParaRPr>
          </a:p>
        </p:txBody>
      </p:sp>
      <p:sp>
        <p:nvSpPr>
          <p:cNvPr id="21526" name="文本框 26"/>
          <p:cNvSpPr txBox="1">
            <a:spLocks noChangeArrowheads="1"/>
          </p:cNvSpPr>
          <p:nvPr/>
        </p:nvSpPr>
        <p:spPr bwMode="auto">
          <a:xfrm>
            <a:off x="7700963" y="3159125"/>
            <a:ext cx="2268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solidFill>
                  <a:srgbClr val="404040"/>
                </a:solidFill>
                <a:latin typeface="微软雅黑" panose="020B0503020204020204" pitchFamily="34" charset="-122"/>
                <a:ea typeface="微软雅黑" panose="020B0503020204020204" pitchFamily="34" charset="-122"/>
              </a:rPr>
              <a:t>单击此处添加标题</a:t>
            </a:r>
          </a:p>
        </p:txBody>
      </p:sp>
      <p:sp>
        <p:nvSpPr>
          <p:cNvPr id="21527" name="文本框 27"/>
          <p:cNvSpPr txBox="1">
            <a:spLocks noChangeArrowheads="1"/>
          </p:cNvSpPr>
          <p:nvPr/>
        </p:nvSpPr>
        <p:spPr bwMode="auto">
          <a:xfrm>
            <a:off x="7705725" y="3468688"/>
            <a:ext cx="3708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，是你。</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400"/>
          </a:p>
        </p:txBody>
      </p:sp>
    </p:spTree>
  </p:cSld>
  <p:clrMapOvr>
    <a:masterClrMapping/>
  </p:clrMapOvr>
  <p:transition spd="slow" advTm="3000">
    <p:wipe/>
  </p:transition>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1202"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51203"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4" name="组合 3"/>
          <p:cNvGrpSpPr/>
          <p:nvPr/>
        </p:nvGrpSpPr>
        <p:grpSpPr bwMode="auto">
          <a:xfrm>
            <a:off x="0" y="6646863"/>
            <a:ext cx="12192000" cy="217487"/>
            <a:chOff x="0" y="0"/>
            <a:chExt cx="8898336" cy="244833"/>
          </a:xfrm>
        </p:grpSpPr>
        <p:sp>
          <p:nvSpPr>
            <p:cNvPr id="51225"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226"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227"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228"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51205" name="图片 8"/>
          <p:cNvPicPr>
            <a:picLocks noChangeAspect="1" noChangeArrowheads="1"/>
          </p:cNvPicPr>
          <p:nvPr/>
        </p:nvPicPr>
        <p:blipFill>
          <a:blip r:embed="rId4" cstate="email"/>
          <a:srcRect/>
          <a:stretch>
            <a:fillRect/>
          </a:stretch>
        </p:blipFill>
        <p:spPr bwMode="auto">
          <a:xfrm>
            <a:off x="265113" y="2439988"/>
            <a:ext cx="9304337"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6" name="组合 9"/>
          <p:cNvGrpSpPr>
            <a:grpSpLocks noChangeAspect="1"/>
          </p:cNvGrpSpPr>
          <p:nvPr/>
        </p:nvGrpSpPr>
        <p:grpSpPr bwMode="auto">
          <a:xfrm>
            <a:off x="9172575" y="5221288"/>
            <a:ext cx="1793875" cy="979487"/>
            <a:chOff x="0" y="0"/>
            <a:chExt cx="1793636" cy="980728"/>
          </a:xfrm>
        </p:grpSpPr>
        <p:pic>
          <p:nvPicPr>
            <p:cNvPr id="51223" name="Rectangle 8"/>
            <p:cNvPicPr>
              <a:picLocks noChangeAspect="1" noChangeArrowheads="1"/>
            </p:cNvPicPr>
            <p:nvPr/>
          </p:nvPicPr>
          <p:blipFill>
            <a:blip r:embed="rId5" cstate="email"/>
            <a:srcRect/>
            <a:stretch>
              <a:fillRect/>
            </a:stretch>
          </p:blipFill>
          <p:spPr bwMode="auto">
            <a:xfrm>
              <a:off x="-22476" y="-21427"/>
              <a:ext cx="1834652" cy="101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4" name="图片 11"/>
            <p:cNvPicPr>
              <a:picLocks noChangeAspect="1" noChangeArrowheads="1"/>
            </p:cNvPicPr>
            <p:nvPr/>
          </p:nvPicPr>
          <p:blipFill>
            <a:blip r:embed="rId6" cstate="email">
              <a:biLevel thresh="50000"/>
              <a:grayscl/>
            </a:blip>
            <a:srcRect/>
            <a:stretch>
              <a:fillRect/>
            </a:stretch>
          </p:blipFill>
          <p:spPr bwMode="auto">
            <a:xfrm>
              <a:off x="577099" y="142150"/>
              <a:ext cx="668682" cy="6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7" name="文本框 12"/>
          <p:cNvSpPr txBox="1">
            <a:spLocks noChangeArrowheads="1"/>
          </p:cNvSpPr>
          <p:nvPr/>
        </p:nvSpPr>
        <p:spPr bwMode="auto">
          <a:xfrm>
            <a:off x="852488" y="792163"/>
            <a:ext cx="33131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a:solidFill>
                  <a:srgbClr val="242D3C"/>
                </a:solidFill>
                <a:latin typeface="微软雅黑" panose="020B0503020204020204" pitchFamily="34" charset="-122"/>
                <a:ea typeface="微软雅黑" panose="020B0503020204020204" pitchFamily="34" charset="-122"/>
              </a:rPr>
              <a:t>这一年    </a:t>
            </a:r>
            <a:endParaRPr lang="en-US" altLang="zh-CN" b="1">
              <a:solidFill>
                <a:srgbClr val="242D3C"/>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en-US" altLang="zh-CN" b="1">
                <a:solidFill>
                  <a:srgbClr val="242D3C"/>
                </a:solidFill>
                <a:latin typeface="微软雅黑" panose="020B0503020204020204" pitchFamily="34" charset="-122"/>
                <a:ea typeface="微软雅黑" panose="020B0503020204020204" pitchFamily="34" charset="-122"/>
              </a:rPr>
              <a:t>    </a:t>
            </a:r>
            <a:r>
              <a:rPr lang="zh-CN" altLang="en-US" sz="4800" b="1">
                <a:solidFill>
                  <a:srgbClr val="242D3C"/>
                </a:solidFill>
                <a:latin typeface="微软雅黑" panose="020B0503020204020204" pitchFamily="34" charset="-122"/>
                <a:ea typeface="微软雅黑" panose="020B0503020204020204" pitchFamily="34" charset="-122"/>
              </a:rPr>
              <a:t>感谢</a:t>
            </a:r>
            <a:endParaRPr lang="en-US" altLang="zh-CN" sz="4800" b="1">
              <a:solidFill>
                <a:srgbClr val="242D3C"/>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en-US" altLang="zh-CN" b="1">
                <a:solidFill>
                  <a:srgbClr val="242D3C"/>
                </a:solidFill>
                <a:latin typeface="微软雅黑" panose="020B0503020204020204" pitchFamily="34" charset="-122"/>
                <a:ea typeface="微软雅黑" panose="020B0503020204020204" pitchFamily="34" charset="-122"/>
              </a:rPr>
              <a:t>          </a:t>
            </a:r>
            <a:r>
              <a:rPr lang="zh-CN" altLang="en-US" b="1">
                <a:solidFill>
                  <a:srgbClr val="242D3C"/>
                </a:solidFill>
                <a:latin typeface="微软雅黑" panose="020B0503020204020204" pitchFamily="34" charset="-122"/>
                <a:ea typeface="微软雅黑" panose="020B0503020204020204" pitchFamily="34" charset="-122"/>
              </a:rPr>
              <a:t>有你</a:t>
            </a:r>
          </a:p>
        </p:txBody>
      </p:sp>
      <p:pic>
        <p:nvPicPr>
          <p:cNvPr id="51208" name="图片 13"/>
          <p:cNvPicPr>
            <a:picLocks noChangeAspect="1" noChangeArrowheads="1"/>
          </p:cNvPicPr>
          <p:nvPr/>
        </p:nvPicPr>
        <p:blipFill>
          <a:blip r:embed="rId7" cstate="email"/>
          <a:srcRect/>
          <a:stretch>
            <a:fillRect/>
          </a:stretch>
        </p:blipFill>
        <p:spPr bwMode="auto">
          <a:xfrm>
            <a:off x="7608888" y="1119188"/>
            <a:ext cx="149701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图片 14"/>
          <p:cNvPicPr>
            <a:picLocks noChangeAspect="1" noChangeArrowheads="1"/>
          </p:cNvPicPr>
          <p:nvPr/>
        </p:nvPicPr>
        <p:blipFill>
          <a:blip r:embed="rId8" cstate="email"/>
          <a:srcRect/>
          <a:stretch>
            <a:fillRect/>
          </a:stretch>
        </p:blipFill>
        <p:spPr bwMode="auto">
          <a:xfrm>
            <a:off x="10560050" y="2360613"/>
            <a:ext cx="10017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图片 15"/>
          <p:cNvPicPr>
            <a:picLocks noChangeAspect="1" noChangeArrowheads="1"/>
          </p:cNvPicPr>
          <p:nvPr/>
        </p:nvPicPr>
        <p:blipFill>
          <a:blip r:embed="rId9" cstate="email"/>
          <a:srcRect/>
          <a:stretch>
            <a:fillRect/>
          </a:stretch>
        </p:blipFill>
        <p:spPr bwMode="auto">
          <a:xfrm>
            <a:off x="7604125" y="2360613"/>
            <a:ext cx="199072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图片 16"/>
          <p:cNvPicPr>
            <a:picLocks noChangeAspect="1" noChangeArrowheads="1"/>
          </p:cNvPicPr>
          <p:nvPr/>
        </p:nvPicPr>
        <p:blipFill>
          <a:blip r:embed="rId10" cstate="email"/>
          <a:srcRect/>
          <a:stretch>
            <a:fillRect/>
          </a:stretch>
        </p:blipFill>
        <p:spPr bwMode="auto">
          <a:xfrm>
            <a:off x="7604125" y="3875088"/>
            <a:ext cx="39639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图片 17"/>
          <p:cNvPicPr>
            <a:picLocks noChangeAspect="1" noChangeArrowheads="1"/>
          </p:cNvPicPr>
          <p:nvPr/>
        </p:nvPicPr>
        <p:blipFill>
          <a:blip r:embed="rId11" cstate="email"/>
          <a:srcRect/>
          <a:stretch>
            <a:fillRect/>
          </a:stretch>
        </p:blipFill>
        <p:spPr bwMode="auto">
          <a:xfrm>
            <a:off x="9926638" y="1119188"/>
            <a:ext cx="16351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图片 18"/>
          <p:cNvPicPr>
            <a:picLocks noChangeAspect="1" noChangeArrowheads="1"/>
          </p:cNvPicPr>
          <p:nvPr/>
        </p:nvPicPr>
        <p:blipFill>
          <a:blip r:embed="rId12" cstate="email"/>
          <a:srcRect/>
          <a:stretch>
            <a:fillRect/>
          </a:stretch>
        </p:blipFill>
        <p:spPr bwMode="auto">
          <a:xfrm>
            <a:off x="7621588" y="5221288"/>
            <a:ext cx="14716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图片 19"/>
          <p:cNvPicPr>
            <a:picLocks noChangeAspect="1" noChangeArrowheads="1"/>
          </p:cNvPicPr>
          <p:nvPr/>
        </p:nvPicPr>
        <p:blipFill>
          <a:blip r:embed="rId13" cstate="email"/>
          <a:srcRect/>
          <a:stretch>
            <a:fillRect/>
          </a:stretch>
        </p:blipFill>
        <p:spPr bwMode="auto">
          <a:xfrm>
            <a:off x="10966450" y="5221288"/>
            <a:ext cx="6111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15" name="组合 20"/>
          <p:cNvGrpSpPr/>
          <p:nvPr/>
        </p:nvGrpSpPr>
        <p:grpSpPr bwMode="auto">
          <a:xfrm>
            <a:off x="9196388" y="1119188"/>
            <a:ext cx="639762" cy="1128712"/>
            <a:chOff x="0" y="0"/>
            <a:chExt cx="640328" cy="1128763"/>
          </a:xfrm>
        </p:grpSpPr>
        <p:sp>
          <p:nvSpPr>
            <p:cNvPr id="51221" name="Rectangle 30"/>
            <p:cNvSpPr>
              <a:spLocks noChangeArrowheads="1"/>
            </p:cNvSpPr>
            <p:nvPr/>
          </p:nvSpPr>
          <p:spPr bwMode="auto">
            <a:xfrm>
              <a:off x="0" y="0"/>
              <a:ext cx="640328" cy="1128763"/>
            </a:xfrm>
            <a:prstGeom prst="rect">
              <a:avLst/>
            </a:prstGeom>
            <a:solidFill>
              <a:srgbClr val="0E26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lvl1pPr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600" b="1">
                <a:solidFill>
                  <a:srgbClr val="FFFFFF"/>
                </a:solidFill>
                <a:latin typeface="微软雅黑" panose="020B0503020204020204" pitchFamily="34" charset="-122"/>
                <a:ea typeface="微软雅黑" panose="020B0503020204020204" pitchFamily="34" charset="-122"/>
              </a:endParaRPr>
            </a:p>
          </p:txBody>
        </p:sp>
        <p:pic>
          <p:nvPicPr>
            <p:cNvPr id="51222" name="图片 23"/>
            <p:cNvPicPr>
              <a:picLocks noChangeAspect="1" noChangeArrowheads="1"/>
            </p:cNvPicPr>
            <p:nvPr/>
          </p:nvPicPr>
          <p:blipFill>
            <a:blip r:embed="rId14" cstate="email">
              <a:biLevel thresh="50000"/>
              <a:grayscl/>
            </a:blip>
            <a:srcRect/>
            <a:stretch>
              <a:fillRect/>
            </a:stretch>
          </p:blipFill>
          <p:spPr bwMode="auto">
            <a:xfrm>
              <a:off x="21827" y="290953"/>
              <a:ext cx="596674" cy="59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6" name="组合 24"/>
          <p:cNvGrpSpPr/>
          <p:nvPr/>
        </p:nvGrpSpPr>
        <p:grpSpPr bwMode="auto">
          <a:xfrm>
            <a:off x="9640888" y="2360613"/>
            <a:ext cx="885825" cy="1412875"/>
            <a:chOff x="0" y="0"/>
            <a:chExt cx="884707" cy="1412776"/>
          </a:xfrm>
        </p:grpSpPr>
        <p:grpSp>
          <p:nvGrpSpPr>
            <p:cNvPr id="51217" name="Rectangle 7"/>
            <p:cNvGrpSpPr/>
            <p:nvPr/>
          </p:nvGrpSpPr>
          <p:grpSpPr bwMode="auto">
            <a:xfrm>
              <a:off x="15157" y="-19748"/>
              <a:ext cx="834098" cy="1450746"/>
              <a:chOff x="0" y="0"/>
              <a:chExt cx="835152" cy="1450848"/>
            </a:xfrm>
          </p:grpSpPr>
          <p:pic>
            <p:nvPicPr>
              <p:cNvPr id="51219" name="Rectangle 7"/>
              <p:cNvPicPr>
                <a:picLocks noChangeAspect="1" noChangeArrowheads="1"/>
              </p:cNvPicPr>
              <p:nvPr/>
            </p:nvPicPr>
            <p:blipFill>
              <a:blip r:embed="rId15" cstate="email"/>
              <a:srcRect/>
              <a:stretch>
                <a:fillRect/>
              </a:stretch>
            </p:blipFill>
            <p:spPr bwMode="auto">
              <a:xfrm>
                <a:off x="0" y="0"/>
                <a:ext cx="835152" cy="145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Text Box 27"/>
              <p:cNvSpPr txBox="1">
                <a:spLocks noChangeArrowheads="1"/>
              </p:cNvSpPr>
              <p:nvPr/>
            </p:nvSpPr>
            <p:spPr bwMode="auto">
              <a:xfrm>
                <a:off x="20068" y="19749"/>
                <a:ext cx="79484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31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9131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9131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9131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9131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ts val="625"/>
                  </a:spcBef>
                  <a:buClr>
                    <a:srgbClr val="FFFF99"/>
                  </a:buClr>
                  <a:buSzPct val="120000"/>
                  <a:buFont typeface="Arial" panose="020B0604020202020204" pitchFamily="34" charset="0"/>
                  <a:buNone/>
                </a:pPr>
                <a:endParaRPr lang="en-US" altLang="zh-CN" sz="1400">
                  <a:solidFill>
                    <a:srgbClr val="FFFFFF"/>
                  </a:solidFill>
                  <a:latin typeface="Segoe UI" panose="020B0502040204020203" pitchFamily="34" charset="0"/>
                  <a:cs typeface="Segoe UI" panose="020B0502040204020203" pitchFamily="34" charset="0"/>
                </a:endParaRPr>
              </a:p>
            </p:txBody>
          </p:sp>
        </p:grpSp>
        <p:pic>
          <p:nvPicPr>
            <p:cNvPr id="51218" name="图片 26"/>
            <p:cNvPicPr>
              <a:picLocks noChangeAspect="1" noChangeArrowheads="1"/>
            </p:cNvPicPr>
            <p:nvPr/>
          </p:nvPicPr>
          <p:blipFill>
            <a:blip r:embed="rId16" cstate="email">
              <a:biLevel thresh="50000"/>
              <a:grayscl/>
            </a:blip>
            <a:srcRect/>
            <a:stretch>
              <a:fillRect/>
            </a:stretch>
          </p:blipFill>
          <p:spPr bwMode="auto">
            <a:xfrm>
              <a:off x="0" y="313392"/>
              <a:ext cx="884707" cy="8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3000">
    <p:wipe/>
  </p:transition>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rgbClr val="F0E7CA"/>
        </a:solidFill>
        <a:effectLst/>
      </p:bgPr>
    </p:bg>
    <p:spTree>
      <p:nvGrpSpPr>
        <p:cNvPr id="1" name=""/>
        <p:cNvGrpSpPr/>
        <p:nvPr/>
      </p:nvGrpSpPr>
      <p:grpSpPr>
        <a:xfrm>
          <a:off x="0" y="0"/>
          <a:ext cx="0" cy="0"/>
          <a:chOff x="0" y="0"/>
          <a:chExt cx="0" cy="0"/>
        </a:xfrm>
      </p:grpSpPr>
      <p:pic>
        <p:nvPicPr>
          <p:cNvPr id="52226" name="图片 2"/>
          <p:cNvPicPr>
            <a:picLocks noChangeAspect="1" noChangeArrowheads="1"/>
          </p:cNvPicPr>
          <p:nvPr/>
        </p:nvPicPr>
        <p:blipFill>
          <a:blip r:embed="rId2" cstate="email"/>
          <a:srcRect/>
          <a:stretch>
            <a:fillRect/>
          </a:stretch>
        </p:blipFill>
        <p:spPr bwMode="auto">
          <a:xfrm>
            <a:off x="0" y="0"/>
            <a:ext cx="12192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矩形 3"/>
          <p:cNvSpPr>
            <a:spLocks noChangeArrowheads="1"/>
          </p:cNvSpPr>
          <p:nvPr/>
        </p:nvSpPr>
        <p:spPr bwMode="auto">
          <a:xfrm>
            <a:off x="3935413" y="2708275"/>
            <a:ext cx="4464050" cy="792163"/>
          </a:xfrm>
          <a:prstGeom prst="rect">
            <a:avLst/>
          </a:prstGeom>
          <a:solidFill>
            <a:srgbClr val="1DAE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52228" name="文本框 4"/>
          <p:cNvSpPr txBox="1">
            <a:spLocks noChangeArrowheads="1"/>
          </p:cNvSpPr>
          <p:nvPr/>
        </p:nvSpPr>
        <p:spPr bwMode="auto">
          <a:xfrm>
            <a:off x="4667250" y="2852738"/>
            <a:ext cx="3300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zh-CN" sz="2800" b="1">
                <a:solidFill>
                  <a:srgbClr val="FFFFFF"/>
                </a:solidFill>
                <a:latin typeface="微软雅黑" panose="020B0503020204020204" pitchFamily="34" charset="-122"/>
                <a:ea typeface="微软雅黑" panose="020B0503020204020204" pitchFamily="34" charset="-122"/>
              </a:rPr>
              <a:t>请输入您要的标题</a:t>
            </a:r>
          </a:p>
        </p:txBody>
      </p:sp>
      <p:sp>
        <p:nvSpPr>
          <p:cNvPr id="52229" name="文本框 14"/>
          <p:cNvSpPr txBox="1">
            <a:spLocks noChangeArrowheads="1"/>
          </p:cNvSpPr>
          <p:nvPr/>
        </p:nvSpPr>
        <p:spPr bwMode="auto">
          <a:xfrm>
            <a:off x="2274888" y="4422775"/>
            <a:ext cx="19954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242D3C"/>
                </a:solidFill>
                <a:latin typeface="微软雅黑" panose="020B0503020204020204" pitchFamily="34" charset="-122"/>
                <a:ea typeface="微软雅黑" panose="020B0503020204020204" pitchFamily="34" charset="-122"/>
              </a:rPr>
              <a:t>输入您的标题</a:t>
            </a:r>
            <a:endParaRPr lang="en-US" altLang="zh-CN" sz="1800" b="1">
              <a:solidFill>
                <a:srgbClr val="242D3C"/>
              </a:solidFill>
              <a:latin typeface="微软雅黑" panose="020B0503020204020204" pitchFamily="34" charset="-122"/>
              <a:ea typeface="微软雅黑" panose="020B0503020204020204" pitchFamily="34" charset="-122"/>
            </a:endParaRPr>
          </a:p>
          <a:p>
            <a:pPr eaLnBrk="1" hangingPunct="1">
              <a:spcBef>
                <a:spcPct val="0"/>
              </a:spcBef>
              <a:buFont typeface="Arial" panose="020B0604020202020204" pitchFamily="34" charset="0"/>
              <a:buNone/>
            </a:pPr>
            <a:r>
              <a:rPr lang="zh-CN" altLang="en-US" sz="1100">
                <a:solidFill>
                  <a:srgbClr val="242D3C"/>
                </a:solidFill>
                <a:latin typeface="微软雅黑" panose="020B0503020204020204" pitchFamily="34" charset="-122"/>
                <a:ea typeface="微软雅黑" panose="020B0503020204020204" pitchFamily="34" charset="-122"/>
              </a:rPr>
              <a:t>我们工作室致力于专业</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模板的发布，课件及汇报</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的美化，并为您提供专业的</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solidFill>
                  <a:srgbClr val="242D3C"/>
                </a:solidFill>
                <a:latin typeface="微软雅黑" panose="020B0503020204020204" pitchFamily="34" charset="-122"/>
                <a:ea typeface="微软雅黑" panose="020B0503020204020204" pitchFamily="34" charset="-122"/>
              </a:rPr>
              <a:t>,</a:t>
            </a:r>
            <a:r>
              <a:rPr lang="zh-CN" altLang="en-US" sz="1100">
                <a:solidFill>
                  <a:srgbClr val="242D3C"/>
                </a:solidFill>
                <a:latin typeface="微软雅黑" panose="020B0503020204020204" pitchFamily="34" charset="-122"/>
                <a:ea typeface="微软雅黑" panose="020B0503020204020204" pitchFamily="34" charset="-122"/>
              </a:rPr>
              <a:t>让您的每一次亮相都信心澎湃。</a:t>
            </a:r>
          </a:p>
        </p:txBody>
      </p:sp>
      <p:sp>
        <p:nvSpPr>
          <p:cNvPr id="52230" name="文本框 17"/>
          <p:cNvSpPr txBox="1">
            <a:spLocks noChangeArrowheads="1"/>
          </p:cNvSpPr>
          <p:nvPr/>
        </p:nvSpPr>
        <p:spPr bwMode="auto">
          <a:xfrm>
            <a:off x="6238875" y="4422775"/>
            <a:ext cx="199548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242D3C"/>
                </a:solidFill>
                <a:latin typeface="微软雅黑" panose="020B0503020204020204" pitchFamily="34" charset="-122"/>
                <a:ea typeface="微软雅黑" panose="020B0503020204020204" pitchFamily="34" charset="-122"/>
              </a:rPr>
              <a:t>输入您的标题</a:t>
            </a:r>
            <a:endParaRPr lang="en-US" altLang="zh-CN" sz="1800" b="1">
              <a:solidFill>
                <a:srgbClr val="242D3C"/>
              </a:solidFill>
              <a:latin typeface="微软雅黑" panose="020B0503020204020204" pitchFamily="34" charset="-122"/>
              <a:ea typeface="微软雅黑" panose="020B0503020204020204" pitchFamily="34" charset="-122"/>
            </a:endParaRPr>
          </a:p>
          <a:p>
            <a:pPr eaLnBrk="1" hangingPunct="1">
              <a:spcBef>
                <a:spcPct val="0"/>
              </a:spcBef>
              <a:buFont typeface="Arial" panose="020B0604020202020204" pitchFamily="34" charset="0"/>
              <a:buNone/>
            </a:pPr>
            <a:r>
              <a:rPr lang="zh-CN" altLang="en-US" sz="1100">
                <a:solidFill>
                  <a:srgbClr val="242D3C"/>
                </a:solidFill>
                <a:latin typeface="微软雅黑" panose="020B0503020204020204" pitchFamily="34" charset="-122"/>
                <a:ea typeface="微软雅黑" panose="020B0503020204020204" pitchFamily="34" charset="-122"/>
              </a:rPr>
              <a:t>我们工作室致力于专业</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模板的发布，课件及汇报</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的美化，并为您提供专业的</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solidFill>
                  <a:srgbClr val="242D3C"/>
                </a:solidFill>
                <a:latin typeface="微软雅黑" panose="020B0503020204020204" pitchFamily="34" charset="-122"/>
                <a:ea typeface="微软雅黑" panose="020B0503020204020204" pitchFamily="34" charset="-122"/>
              </a:rPr>
              <a:t>,</a:t>
            </a:r>
            <a:r>
              <a:rPr lang="zh-CN" altLang="en-US" sz="1100">
                <a:solidFill>
                  <a:srgbClr val="242D3C"/>
                </a:solidFill>
                <a:latin typeface="微软雅黑" panose="020B0503020204020204" pitchFamily="34" charset="-122"/>
                <a:ea typeface="微软雅黑" panose="020B0503020204020204" pitchFamily="34" charset="-122"/>
              </a:rPr>
              <a:t>让您的每一次亮相都信心澎湃。</a:t>
            </a:r>
          </a:p>
        </p:txBody>
      </p:sp>
      <p:sp>
        <p:nvSpPr>
          <p:cNvPr id="52231" name="文本框 18"/>
          <p:cNvSpPr txBox="1">
            <a:spLocks noChangeArrowheads="1"/>
          </p:cNvSpPr>
          <p:nvPr/>
        </p:nvSpPr>
        <p:spPr bwMode="auto">
          <a:xfrm>
            <a:off x="10150475" y="4422775"/>
            <a:ext cx="199548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242D3C"/>
                </a:solidFill>
                <a:latin typeface="微软雅黑" panose="020B0503020204020204" pitchFamily="34" charset="-122"/>
                <a:ea typeface="微软雅黑" panose="020B0503020204020204" pitchFamily="34" charset="-122"/>
              </a:rPr>
              <a:t>输入您的标题</a:t>
            </a:r>
            <a:endParaRPr lang="en-US" altLang="zh-CN" sz="1800" b="1">
              <a:solidFill>
                <a:srgbClr val="242D3C"/>
              </a:solidFill>
              <a:latin typeface="微软雅黑" panose="020B0503020204020204" pitchFamily="34" charset="-122"/>
              <a:ea typeface="微软雅黑" panose="020B0503020204020204" pitchFamily="34" charset="-122"/>
            </a:endParaRPr>
          </a:p>
          <a:p>
            <a:pPr eaLnBrk="1" hangingPunct="1">
              <a:spcBef>
                <a:spcPct val="0"/>
              </a:spcBef>
              <a:buFont typeface="Arial" panose="020B0604020202020204" pitchFamily="34" charset="0"/>
              <a:buNone/>
            </a:pPr>
            <a:r>
              <a:rPr lang="zh-CN" altLang="en-US" sz="1100">
                <a:solidFill>
                  <a:srgbClr val="242D3C"/>
                </a:solidFill>
                <a:latin typeface="微软雅黑" panose="020B0503020204020204" pitchFamily="34" charset="-122"/>
                <a:ea typeface="微软雅黑" panose="020B0503020204020204" pitchFamily="34" charset="-122"/>
              </a:rPr>
              <a:t>我们工作室致力于专业</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模板的发布，课件及汇报</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的美化，并为您提供专业的</a:t>
            </a:r>
            <a:r>
              <a:rPr lang="en-US" altLang="zh-CN" sz="1100">
                <a:solidFill>
                  <a:srgbClr val="242D3C"/>
                </a:solidFill>
                <a:latin typeface="微软雅黑" panose="020B0503020204020204" pitchFamily="34" charset="-122"/>
                <a:ea typeface="微软雅黑" panose="020B0503020204020204" pitchFamily="34" charset="-122"/>
              </a:rPr>
              <a:t>PPT</a:t>
            </a:r>
            <a:r>
              <a:rPr lang="zh-CN" altLang="en-US" sz="1100">
                <a:solidFill>
                  <a:srgbClr val="242D3C"/>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solidFill>
                  <a:srgbClr val="242D3C"/>
                </a:solidFill>
                <a:latin typeface="微软雅黑" panose="020B0503020204020204" pitchFamily="34" charset="-122"/>
                <a:ea typeface="微软雅黑" panose="020B0503020204020204" pitchFamily="34" charset="-122"/>
              </a:rPr>
              <a:t>,</a:t>
            </a:r>
            <a:r>
              <a:rPr lang="zh-CN" altLang="en-US" sz="1100">
                <a:solidFill>
                  <a:srgbClr val="242D3C"/>
                </a:solidFill>
                <a:latin typeface="微软雅黑" panose="020B0503020204020204" pitchFamily="34" charset="-122"/>
                <a:ea typeface="微软雅黑" panose="020B0503020204020204" pitchFamily="34" charset="-122"/>
              </a:rPr>
              <a:t>让您的每一次亮相都信心澎湃。</a:t>
            </a:r>
          </a:p>
        </p:txBody>
      </p:sp>
      <p:grpSp>
        <p:nvGrpSpPr>
          <p:cNvPr id="52232" name="组合 10"/>
          <p:cNvGrpSpPr/>
          <p:nvPr/>
        </p:nvGrpSpPr>
        <p:grpSpPr bwMode="auto">
          <a:xfrm>
            <a:off x="395288" y="4303713"/>
            <a:ext cx="1584325" cy="1584325"/>
            <a:chOff x="0" y="0"/>
            <a:chExt cx="1584176" cy="1584176"/>
          </a:xfrm>
        </p:grpSpPr>
        <p:sp>
          <p:nvSpPr>
            <p:cNvPr id="52239" name="矩形 5"/>
            <p:cNvSpPr>
              <a:spLocks noChangeArrowheads="1"/>
            </p:cNvSpPr>
            <p:nvPr/>
          </p:nvSpPr>
          <p:spPr bwMode="auto">
            <a:xfrm>
              <a:off x="0" y="0"/>
              <a:ext cx="1584176" cy="1584176"/>
            </a:xfrm>
            <a:prstGeom prst="rect">
              <a:avLst/>
            </a:prstGeom>
            <a:solidFill>
              <a:srgbClr val="2C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52240" name="图片 1"/>
            <p:cNvPicPr>
              <a:picLocks noChangeAspect="1" noChangeArrowheads="1"/>
            </p:cNvPicPr>
            <p:nvPr/>
          </p:nvPicPr>
          <p:blipFill>
            <a:blip r:embed="rId3" cstate="email"/>
            <a:srcRect/>
            <a:stretch>
              <a:fillRect/>
            </a:stretch>
          </p:blipFill>
          <p:spPr bwMode="auto">
            <a:xfrm>
              <a:off x="97084" y="37301"/>
              <a:ext cx="1390008" cy="139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3" name="组合 11"/>
          <p:cNvGrpSpPr/>
          <p:nvPr/>
        </p:nvGrpSpPr>
        <p:grpSpPr bwMode="auto">
          <a:xfrm>
            <a:off x="4427538" y="4303713"/>
            <a:ext cx="1584325" cy="1584325"/>
            <a:chOff x="0" y="0"/>
            <a:chExt cx="1584176" cy="1584176"/>
          </a:xfrm>
        </p:grpSpPr>
        <p:sp>
          <p:nvSpPr>
            <p:cNvPr id="52237" name="矩形 6"/>
            <p:cNvSpPr>
              <a:spLocks noChangeArrowheads="1"/>
            </p:cNvSpPr>
            <p:nvPr/>
          </p:nvSpPr>
          <p:spPr bwMode="auto">
            <a:xfrm>
              <a:off x="0" y="0"/>
              <a:ext cx="1584176" cy="1584176"/>
            </a:xfrm>
            <a:prstGeom prst="rect">
              <a:avLst/>
            </a:prstGeom>
            <a:solidFill>
              <a:srgbClr val="2C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52238" name="图片 8"/>
            <p:cNvPicPr>
              <a:picLocks noChangeAspect="1" noChangeArrowheads="1"/>
            </p:cNvPicPr>
            <p:nvPr/>
          </p:nvPicPr>
          <p:blipFill>
            <a:blip r:embed="rId4" cstate="email"/>
            <a:srcRect/>
            <a:stretch>
              <a:fillRect/>
            </a:stretch>
          </p:blipFill>
          <p:spPr bwMode="auto">
            <a:xfrm>
              <a:off x="79165" y="126296"/>
              <a:ext cx="1383912" cy="12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4" name="组合 12"/>
          <p:cNvGrpSpPr/>
          <p:nvPr/>
        </p:nvGrpSpPr>
        <p:grpSpPr bwMode="auto">
          <a:xfrm>
            <a:off x="8461375" y="4303713"/>
            <a:ext cx="1584325" cy="1584325"/>
            <a:chOff x="0" y="0"/>
            <a:chExt cx="1584176" cy="1584176"/>
          </a:xfrm>
        </p:grpSpPr>
        <p:sp>
          <p:nvSpPr>
            <p:cNvPr id="52235" name="矩形 7"/>
            <p:cNvSpPr>
              <a:spLocks noChangeArrowheads="1"/>
            </p:cNvSpPr>
            <p:nvPr/>
          </p:nvSpPr>
          <p:spPr bwMode="auto">
            <a:xfrm>
              <a:off x="0" y="0"/>
              <a:ext cx="1584176" cy="1584176"/>
            </a:xfrm>
            <a:prstGeom prst="rect">
              <a:avLst/>
            </a:prstGeom>
            <a:solidFill>
              <a:srgbClr val="2C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52236" name="图片 9"/>
            <p:cNvPicPr>
              <a:picLocks noChangeAspect="1" noChangeArrowheads="1"/>
            </p:cNvPicPr>
            <p:nvPr/>
          </p:nvPicPr>
          <p:blipFill>
            <a:blip r:embed="rId5" cstate="email"/>
            <a:srcRect/>
            <a:stretch>
              <a:fillRect/>
            </a:stretch>
          </p:blipFill>
          <p:spPr bwMode="auto">
            <a:xfrm>
              <a:off x="97084" y="82138"/>
              <a:ext cx="1390008" cy="13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3000">
    <p:wipe/>
  </p:transition>
</p:sld>
</file>

<file path=ppt/slides/slide3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3250"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53251"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组合 3"/>
          <p:cNvGrpSpPr/>
          <p:nvPr/>
        </p:nvGrpSpPr>
        <p:grpSpPr bwMode="auto">
          <a:xfrm>
            <a:off x="0" y="6646863"/>
            <a:ext cx="12192000" cy="217487"/>
            <a:chOff x="0" y="0"/>
            <a:chExt cx="8898336" cy="244833"/>
          </a:xfrm>
        </p:grpSpPr>
        <p:sp>
          <p:nvSpPr>
            <p:cNvPr id="53328"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3329"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3330"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3331"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53253" name="组合 8"/>
          <p:cNvGrpSpPr/>
          <p:nvPr/>
        </p:nvGrpSpPr>
        <p:grpSpPr bwMode="auto">
          <a:xfrm>
            <a:off x="2701925" y="3703638"/>
            <a:ext cx="215900" cy="850900"/>
            <a:chOff x="0" y="0"/>
            <a:chExt cx="215900" cy="850901"/>
          </a:xfrm>
        </p:grpSpPr>
        <p:sp>
          <p:nvSpPr>
            <p:cNvPr id="53326" name="Freeform 7"/>
            <p:cNvSpPr/>
            <p:nvPr/>
          </p:nvSpPr>
          <p:spPr bwMode="auto">
            <a:xfrm>
              <a:off x="76200" y="61913"/>
              <a:ext cx="69850" cy="788988"/>
            </a:xfrm>
            <a:custGeom>
              <a:avLst/>
              <a:gdLst>
                <a:gd name="T0" fmla="*/ 0 w 10"/>
                <a:gd name="T1" fmla="*/ 2147483646 h 113"/>
                <a:gd name="T2" fmla="*/ 0 w 10"/>
                <a:gd name="T3" fmla="*/ 243755399 h 113"/>
                <a:gd name="T4" fmla="*/ 243951125 w 10"/>
                <a:gd name="T5" fmla="*/ 0 h 113"/>
                <a:gd name="T6" fmla="*/ 243951125 w 10"/>
                <a:gd name="T7" fmla="*/ 0 h 113"/>
                <a:gd name="T8" fmla="*/ 487902250 w 10"/>
                <a:gd name="T9" fmla="*/ 243755399 h 113"/>
                <a:gd name="T10" fmla="*/ 487902250 w 10"/>
                <a:gd name="T11" fmla="*/ 243755399 h 113"/>
                <a:gd name="T12" fmla="*/ 487902250 w 10"/>
                <a:gd name="T13" fmla="*/ 2147483646 h 113"/>
                <a:gd name="T14" fmla="*/ 243951125 w 10"/>
                <a:gd name="T15" fmla="*/ 2147483646 h 113"/>
                <a:gd name="T16" fmla="*/ 243951125 w 10"/>
                <a:gd name="T17" fmla="*/ 2147483646 h 113"/>
                <a:gd name="T18" fmla="*/ 0 w 10"/>
                <a:gd name="T19" fmla="*/ 2147483646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13">
                  <a:moveTo>
                    <a:pt x="0" y="108"/>
                  </a:moveTo>
                  <a:cubicBezTo>
                    <a:pt x="0" y="5"/>
                    <a:pt x="0" y="5"/>
                    <a:pt x="0" y="5"/>
                  </a:cubicBezTo>
                  <a:cubicBezTo>
                    <a:pt x="0" y="2"/>
                    <a:pt x="2" y="0"/>
                    <a:pt x="5" y="0"/>
                  </a:cubicBezTo>
                  <a:cubicBezTo>
                    <a:pt x="5" y="0"/>
                    <a:pt x="5" y="0"/>
                    <a:pt x="5" y="0"/>
                  </a:cubicBezTo>
                  <a:cubicBezTo>
                    <a:pt x="7" y="0"/>
                    <a:pt x="10" y="2"/>
                    <a:pt x="10" y="5"/>
                  </a:cubicBezTo>
                  <a:cubicBezTo>
                    <a:pt x="10" y="5"/>
                    <a:pt x="10" y="5"/>
                    <a:pt x="10" y="5"/>
                  </a:cubicBezTo>
                  <a:cubicBezTo>
                    <a:pt x="10" y="108"/>
                    <a:pt x="10" y="108"/>
                    <a:pt x="10" y="108"/>
                  </a:cubicBezTo>
                  <a:cubicBezTo>
                    <a:pt x="10" y="111"/>
                    <a:pt x="7" y="113"/>
                    <a:pt x="5" y="113"/>
                  </a:cubicBezTo>
                  <a:cubicBezTo>
                    <a:pt x="5" y="113"/>
                    <a:pt x="5" y="113"/>
                    <a:pt x="5" y="113"/>
                  </a:cubicBezTo>
                  <a:cubicBezTo>
                    <a:pt x="2" y="113"/>
                    <a:pt x="0" y="111"/>
                    <a:pt x="0" y="108"/>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27" name="Oval 12"/>
            <p:cNvSpPr>
              <a:spLocks noChangeArrowheads="1"/>
            </p:cNvSpPr>
            <p:nvPr/>
          </p:nvSpPr>
          <p:spPr bwMode="auto">
            <a:xfrm>
              <a:off x="0" y="0"/>
              <a:ext cx="215900" cy="21590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53254" name="组合 11"/>
          <p:cNvGrpSpPr/>
          <p:nvPr/>
        </p:nvGrpSpPr>
        <p:grpSpPr bwMode="auto">
          <a:xfrm>
            <a:off x="1820863" y="4497388"/>
            <a:ext cx="576262" cy="781050"/>
            <a:chOff x="0" y="0"/>
            <a:chExt cx="576263" cy="781050"/>
          </a:xfrm>
        </p:grpSpPr>
        <p:sp>
          <p:nvSpPr>
            <p:cNvPr id="53324" name="Freeform 6"/>
            <p:cNvSpPr/>
            <p:nvPr/>
          </p:nvSpPr>
          <p:spPr bwMode="auto">
            <a:xfrm>
              <a:off x="0" y="0"/>
              <a:ext cx="457200" cy="698500"/>
            </a:xfrm>
            <a:custGeom>
              <a:avLst/>
              <a:gdLst>
                <a:gd name="T0" fmla="*/ 0 w 66"/>
                <a:gd name="T1" fmla="*/ 2147483646 h 100"/>
                <a:gd name="T2" fmla="*/ 0 w 66"/>
                <a:gd name="T3" fmla="*/ 243951125 h 100"/>
                <a:gd name="T4" fmla="*/ 239933018 w 66"/>
                <a:gd name="T5" fmla="*/ 0 h 100"/>
                <a:gd name="T6" fmla="*/ 239933018 w 66"/>
                <a:gd name="T7" fmla="*/ 0 h 100"/>
                <a:gd name="T8" fmla="*/ 479872964 w 66"/>
                <a:gd name="T9" fmla="*/ 243951125 h 100"/>
                <a:gd name="T10" fmla="*/ 479872964 w 66"/>
                <a:gd name="T11" fmla="*/ 243951125 h 100"/>
                <a:gd name="T12" fmla="*/ 479872964 w 66"/>
                <a:gd name="T13" fmla="*/ 2147483646 h 100"/>
                <a:gd name="T14" fmla="*/ 2147483646 w 66"/>
                <a:gd name="T15" fmla="*/ 2147483646 h 100"/>
                <a:gd name="T16" fmla="*/ 2147483646 w 66"/>
                <a:gd name="T17" fmla="*/ 2147483646 h 100"/>
                <a:gd name="T18" fmla="*/ 2147483646 w 66"/>
                <a:gd name="T19" fmla="*/ 2147483646 h 100"/>
                <a:gd name="T20" fmla="*/ 2147483646 w 66"/>
                <a:gd name="T21" fmla="*/ 2147483646 h 100"/>
                <a:gd name="T22" fmla="*/ 2147483646 w 66"/>
                <a:gd name="T23" fmla="*/ 2147483646 h 100"/>
                <a:gd name="T24" fmla="*/ 0 w 66"/>
                <a:gd name="T25" fmla="*/ 214748364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100">
                  <a:moveTo>
                    <a:pt x="0" y="100"/>
                  </a:moveTo>
                  <a:cubicBezTo>
                    <a:pt x="0" y="5"/>
                    <a:pt x="0" y="5"/>
                    <a:pt x="0" y="5"/>
                  </a:cubicBezTo>
                  <a:cubicBezTo>
                    <a:pt x="0" y="2"/>
                    <a:pt x="2" y="0"/>
                    <a:pt x="5" y="0"/>
                  </a:cubicBezTo>
                  <a:cubicBezTo>
                    <a:pt x="5" y="0"/>
                    <a:pt x="5" y="0"/>
                    <a:pt x="5" y="0"/>
                  </a:cubicBezTo>
                  <a:cubicBezTo>
                    <a:pt x="8" y="0"/>
                    <a:pt x="10" y="2"/>
                    <a:pt x="10" y="5"/>
                  </a:cubicBezTo>
                  <a:cubicBezTo>
                    <a:pt x="10" y="5"/>
                    <a:pt x="10" y="5"/>
                    <a:pt x="10" y="5"/>
                  </a:cubicBezTo>
                  <a:cubicBezTo>
                    <a:pt x="10" y="90"/>
                    <a:pt x="10" y="90"/>
                    <a:pt x="10" y="90"/>
                  </a:cubicBezTo>
                  <a:cubicBezTo>
                    <a:pt x="61" y="90"/>
                    <a:pt x="61" y="90"/>
                    <a:pt x="61" y="90"/>
                  </a:cubicBezTo>
                  <a:cubicBezTo>
                    <a:pt x="64" y="90"/>
                    <a:pt x="66" y="92"/>
                    <a:pt x="66" y="95"/>
                  </a:cubicBezTo>
                  <a:cubicBezTo>
                    <a:pt x="66" y="95"/>
                    <a:pt x="66" y="95"/>
                    <a:pt x="66" y="95"/>
                  </a:cubicBezTo>
                  <a:cubicBezTo>
                    <a:pt x="66" y="98"/>
                    <a:pt x="64" y="100"/>
                    <a:pt x="61" y="100"/>
                  </a:cubicBezTo>
                  <a:cubicBezTo>
                    <a:pt x="61" y="100"/>
                    <a:pt x="61" y="100"/>
                    <a:pt x="61" y="100"/>
                  </a:cubicBezTo>
                  <a:cubicBezTo>
                    <a:pt x="0" y="100"/>
                    <a:pt x="0" y="100"/>
                    <a:pt x="0" y="100"/>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25" name="Oval 13"/>
            <p:cNvSpPr>
              <a:spLocks noChangeArrowheads="1"/>
            </p:cNvSpPr>
            <p:nvPr/>
          </p:nvSpPr>
          <p:spPr bwMode="auto">
            <a:xfrm>
              <a:off x="366713" y="565150"/>
              <a:ext cx="209550" cy="21590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53255" name="组合 14"/>
          <p:cNvGrpSpPr/>
          <p:nvPr/>
        </p:nvGrpSpPr>
        <p:grpSpPr bwMode="auto">
          <a:xfrm>
            <a:off x="4132263" y="4519613"/>
            <a:ext cx="207962" cy="781050"/>
            <a:chOff x="0" y="0"/>
            <a:chExt cx="207963" cy="781050"/>
          </a:xfrm>
        </p:grpSpPr>
        <p:sp>
          <p:nvSpPr>
            <p:cNvPr id="53322" name="Freeform 8"/>
            <p:cNvSpPr/>
            <p:nvPr/>
          </p:nvSpPr>
          <p:spPr bwMode="auto">
            <a:xfrm>
              <a:off x="69850" y="0"/>
              <a:ext cx="68263" cy="676275"/>
            </a:xfrm>
            <a:custGeom>
              <a:avLst/>
              <a:gdLst>
                <a:gd name="T0" fmla="*/ 0 w 10"/>
                <a:gd name="T1" fmla="*/ 2147483646 h 97"/>
                <a:gd name="T2" fmla="*/ 0 w 10"/>
                <a:gd name="T3" fmla="*/ 243040686 h 97"/>
                <a:gd name="T4" fmla="*/ 232995272 w 10"/>
                <a:gd name="T5" fmla="*/ 0 h 97"/>
                <a:gd name="T6" fmla="*/ 232995272 w 10"/>
                <a:gd name="T7" fmla="*/ 0 h 97"/>
                <a:gd name="T8" fmla="*/ 465983717 w 10"/>
                <a:gd name="T9" fmla="*/ 243040686 h 97"/>
                <a:gd name="T10" fmla="*/ 465983717 w 10"/>
                <a:gd name="T11" fmla="*/ 243040686 h 97"/>
                <a:gd name="T12" fmla="*/ 465983717 w 10"/>
                <a:gd name="T13" fmla="*/ 2147483646 h 97"/>
                <a:gd name="T14" fmla="*/ 232995272 w 10"/>
                <a:gd name="T15" fmla="*/ 2147483646 h 97"/>
                <a:gd name="T16" fmla="*/ 232995272 w 10"/>
                <a:gd name="T17" fmla="*/ 2147483646 h 97"/>
                <a:gd name="T18" fmla="*/ 0 w 10"/>
                <a:gd name="T19" fmla="*/ 214748364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97">
                  <a:moveTo>
                    <a:pt x="0" y="92"/>
                  </a:moveTo>
                  <a:cubicBezTo>
                    <a:pt x="0" y="5"/>
                    <a:pt x="0" y="5"/>
                    <a:pt x="0" y="5"/>
                  </a:cubicBezTo>
                  <a:cubicBezTo>
                    <a:pt x="0" y="3"/>
                    <a:pt x="2" y="0"/>
                    <a:pt x="5" y="0"/>
                  </a:cubicBezTo>
                  <a:cubicBezTo>
                    <a:pt x="5" y="0"/>
                    <a:pt x="5" y="0"/>
                    <a:pt x="5" y="0"/>
                  </a:cubicBezTo>
                  <a:cubicBezTo>
                    <a:pt x="8" y="0"/>
                    <a:pt x="10" y="3"/>
                    <a:pt x="10" y="5"/>
                  </a:cubicBezTo>
                  <a:cubicBezTo>
                    <a:pt x="10" y="5"/>
                    <a:pt x="10" y="5"/>
                    <a:pt x="10" y="5"/>
                  </a:cubicBezTo>
                  <a:cubicBezTo>
                    <a:pt x="10" y="92"/>
                    <a:pt x="10" y="92"/>
                    <a:pt x="10" y="92"/>
                  </a:cubicBezTo>
                  <a:cubicBezTo>
                    <a:pt x="10" y="95"/>
                    <a:pt x="8" y="97"/>
                    <a:pt x="5" y="97"/>
                  </a:cubicBezTo>
                  <a:cubicBezTo>
                    <a:pt x="5" y="97"/>
                    <a:pt x="5" y="97"/>
                    <a:pt x="5" y="97"/>
                  </a:cubicBezTo>
                  <a:cubicBezTo>
                    <a:pt x="2" y="97"/>
                    <a:pt x="0" y="95"/>
                    <a:pt x="0" y="92"/>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23" name="Oval 14"/>
            <p:cNvSpPr>
              <a:spLocks noChangeArrowheads="1"/>
            </p:cNvSpPr>
            <p:nvPr/>
          </p:nvSpPr>
          <p:spPr bwMode="auto">
            <a:xfrm>
              <a:off x="0" y="571500"/>
              <a:ext cx="207963" cy="20955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53256" name="组合 17"/>
          <p:cNvGrpSpPr/>
          <p:nvPr/>
        </p:nvGrpSpPr>
        <p:grpSpPr bwMode="auto">
          <a:xfrm>
            <a:off x="5319713" y="3843338"/>
            <a:ext cx="603250" cy="703262"/>
            <a:chOff x="0" y="0"/>
            <a:chExt cx="603251" cy="703263"/>
          </a:xfrm>
        </p:grpSpPr>
        <p:sp>
          <p:nvSpPr>
            <p:cNvPr id="53320" name="Freeform 9"/>
            <p:cNvSpPr/>
            <p:nvPr/>
          </p:nvSpPr>
          <p:spPr bwMode="auto">
            <a:xfrm>
              <a:off x="0" y="76200"/>
              <a:ext cx="500063" cy="627063"/>
            </a:xfrm>
            <a:custGeom>
              <a:avLst/>
              <a:gdLst>
                <a:gd name="T0" fmla="*/ 0 w 72"/>
                <a:gd name="T1" fmla="*/ 2147483646 h 90"/>
                <a:gd name="T2" fmla="*/ 0 w 72"/>
                <a:gd name="T3" fmla="*/ 0 h 90"/>
                <a:gd name="T4" fmla="*/ 2147483646 w 72"/>
                <a:gd name="T5" fmla="*/ 0 h 90"/>
                <a:gd name="T6" fmla="*/ 2147483646 w 72"/>
                <a:gd name="T7" fmla="*/ 242722153 h 90"/>
                <a:gd name="T8" fmla="*/ 2147483646 w 72"/>
                <a:gd name="T9" fmla="*/ 242722153 h 90"/>
                <a:gd name="T10" fmla="*/ 2147483646 w 72"/>
                <a:gd name="T11" fmla="*/ 485444305 h 90"/>
                <a:gd name="T12" fmla="*/ 2147483646 w 72"/>
                <a:gd name="T13" fmla="*/ 485444305 h 90"/>
                <a:gd name="T14" fmla="*/ 530615460 w 72"/>
                <a:gd name="T15" fmla="*/ 485444305 h 90"/>
                <a:gd name="T16" fmla="*/ 530615460 w 72"/>
                <a:gd name="T17" fmla="*/ 2147483646 h 90"/>
                <a:gd name="T18" fmla="*/ 289425352 w 72"/>
                <a:gd name="T19" fmla="*/ 2147483646 h 90"/>
                <a:gd name="T20" fmla="*/ 289425352 w 72"/>
                <a:gd name="T21" fmla="*/ 2147483646 h 90"/>
                <a:gd name="T22" fmla="*/ 0 w 72"/>
                <a:gd name="T23" fmla="*/ 2147483646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90">
                  <a:moveTo>
                    <a:pt x="0" y="85"/>
                  </a:moveTo>
                  <a:cubicBezTo>
                    <a:pt x="0" y="0"/>
                    <a:pt x="0" y="0"/>
                    <a:pt x="0" y="0"/>
                  </a:cubicBezTo>
                  <a:cubicBezTo>
                    <a:pt x="67" y="0"/>
                    <a:pt x="67" y="0"/>
                    <a:pt x="67" y="0"/>
                  </a:cubicBezTo>
                  <a:cubicBezTo>
                    <a:pt x="69" y="0"/>
                    <a:pt x="72" y="2"/>
                    <a:pt x="72" y="5"/>
                  </a:cubicBezTo>
                  <a:cubicBezTo>
                    <a:pt x="72" y="5"/>
                    <a:pt x="72" y="5"/>
                    <a:pt x="72" y="5"/>
                  </a:cubicBezTo>
                  <a:cubicBezTo>
                    <a:pt x="72" y="8"/>
                    <a:pt x="69" y="10"/>
                    <a:pt x="67" y="10"/>
                  </a:cubicBezTo>
                  <a:cubicBezTo>
                    <a:pt x="67" y="10"/>
                    <a:pt x="67" y="10"/>
                    <a:pt x="67" y="10"/>
                  </a:cubicBezTo>
                  <a:cubicBezTo>
                    <a:pt x="11" y="10"/>
                    <a:pt x="11" y="10"/>
                    <a:pt x="11" y="10"/>
                  </a:cubicBezTo>
                  <a:cubicBezTo>
                    <a:pt x="11" y="85"/>
                    <a:pt x="11" y="85"/>
                    <a:pt x="11" y="85"/>
                  </a:cubicBezTo>
                  <a:cubicBezTo>
                    <a:pt x="11" y="87"/>
                    <a:pt x="8" y="90"/>
                    <a:pt x="6" y="90"/>
                  </a:cubicBezTo>
                  <a:cubicBezTo>
                    <a:pt x="6" y="90"/>
                    <a:pt x="6" y="90"/>
                    <a:pt x="6" y="90"/>
                  </a:cubicBezTo>
                  <a:cubicBezTo>
                    <a:pt x="3" y="90"/>
                    <a:pt x="0" y="87"/>
                    <a:pt x="0" y="85"/>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21" name="Oval 15"/>
            <p:cNvSpPr>
              <a:spLocks noChangeArrowheads="1"/>
            </p:cNvSpPr>
            <p:nvPr/>
          </p:nvSpPr>
          <p:spPr bwMode="auto">
            <a:xfrm>
              <a:off x="388938" y="0"/>
              <a:ext cx="214313" cy="21590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53257" name="组合 20"/>
          <p:cNvGrpSpPr/>
          <p:nvPr/>
        </p:nvGrpSpPr>
        <p:grpSpPr bwMode="auto">
          <a:xfrm>
            <a:off x="7173913" y="4511675"/>
            <a:ext cx="214312" cy="836613"/>
            <a:chOff x="0" y="0"/>
            <a:chExt cx="214313" cy="836612"/>
          </a:xfrm>
        </p:grpSpPr>
        <p:sp>
          <p:nvSpPr>
            <p:cNvPr id="53318" name="Freeform 10"/>
            <p:cNvSpPr/>
            <p:nvPr/>
          </p:nvSpPr>
          <p:spPr bwMode="auto">
            <a:xfrm>
              <a:off x="68263" y="0"/>
              <a:ext cx="69850" cy="731838"/>
            </a:xfrm>
            <a:custGeom>
              <a:avLst/>
              <a:gdLst>
                <a:gd name="T0" fmla="*/ 0 w 10"/>
                <a:gd name="T1" fmla="*/ 2147483646 h 105"/>
                <a:gd name="T2" fmla="*/ 0 w 10"/>
                <a:gd name="T3" fmla="*/ 242893547 h 105"/>
                <a:gd name="T4" fmla="*/ 243951125 w 10"/>
                <a:gd name="T5" fmla="*/ 0 h 105"/>
                <a:gd name="T6" fmla="*/ 243951125 w 10"/>
                <a:gd name="T7" fmla="*/ 0 h 105"/>
                <a:gd name="T8" fmla="*/ 487902250 w 10"/>
                <a:gd name="T9" fmla="*/ 242893547 h 105"/>
                <a:gd name="T10" fmla="*/ 487902250 w 10"/>
                <a:gd name="T11" fmla="*/ 242893547 h 105"/>
                <a:gd name="T12" fmla="*/ 487902250 w 10"/>
                <a:gd name="T13" fmla="*/ 2147483646 h 105"/>
                <a:gd name="T14" fmla="*/ 243951125 w 10"/>
                <a:gd name="T15" fmla="*/ 2147483646 h 105"/>
                <a:gd name="T16" fmla="*/ 243951125 w 10"/>
                <a:gd name="T17" fmla="*/ 2147483646 h 105"/>
                <a:gd name="T18" fmla="*/ 0 w 10"/>
                <a:gd name="T19" fmla="*/ 214748364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05">
                  <a:moveTo>
                    <a:pt x="0" y="100"/>
                  </a:moveTo>
                  <a:cubicBezTo>
                    <a:pt x="0" y="5"/>
                    <a:pt x="0" y="5"/>
                    <a:pt x="0" y="5"/>
                  </a:cubicBezTo>
                  <a:cubicBezTo>
                    <a:pt x="0" y="2"/>
                    <a:pt x="3" y="0"/>
                    <a:pt x="5" y="0"/>
                  </a:cubicBezTo>
                  <a:cubicBezTo>
                    <a:pt x="5" y="0"/>
                    <a:pt x="5" y="0"/>
                    <a:pt x="5" y="0"/>
                  </a:cubicBezTo>
                  <a:cubicBezTo>
                    <a:pt x="8" y="0"/>
                    <a:pt x="10" y="2"/>
                    <a:pt x="10" y="5"/>
                  </a:cubicBezTo>
                  <a:cubicBezTo>
                    <a:pt x="10" y="5"/>
                    <a:pt x="10" y="5"/>
                    <a:pt x="10" y="5"/>
                  </a:cubicBezTo>
                  <a:cubicBezTo>
                    <a:pt x="10" y="100"/>
                    <a:pt x="10" y="100"/>
                    <a:pt x="10" y="100"/>
                  </a:cubicBezTo>
                  <a:cubicBezTo>
                    <a:pt x="10" y="103"/>
                    <a:pt x="8" y="105"/>
                    <a:pt x="5" y="105"/>
                  </a:cubicBezTo>
                  <a:cubicBezTo>
                    <a:pt x="5" y="105"/>
                    <a:pt x="5" y="105"/>
                    <a:pt x="5" y="105"/>
                  </a:cubicBezTo>
                  <a:cubicBezTo>
                    <a:pt x="3" y="105"/>
                    <a:pt x="0" y="103"/>
                    <a:pt x="0" y="100"/>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19" name="Oval 16"/>
            <p:cNvSpPr>
              <a:spLocks noChangeArrowheads="1"/>
            </p:cNvSpPr>
            <p:nvPr/>
          </p:nvSpPr>
          <p:spPr bwMode="auto">
            <a:xfrm>
              <a:off x="0" y="627062"/>
              <a:ext cx="214313" cy="20955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53258" name="组合 24"/>
          <p:cNvGrpSpPr/>
          <p:nvPr/>
        </p:nvGrpSpPr>
        <p:grpSpPr bwMode="auto">
          <a:xfrm>
            <a:off x="8721725" y="3738563"/>
            <a:ext cx="207963" cy="808037"/>
            <a:chOff x="0" y="0"/>
            <a:chExt cx="207963" cy="808038"/>
          </a:xfrm>
        </p:grpSpPr>
        <p:sp>
          <p:nvSpPr>
            <p:cNvPr id="53316" name="Freeform 11"/>
            <p:cNvSpPr/>
            <p:nvPr/>
          </p:nvSpPr>
          <p:spPr bwMode="auto">
            <a:xfrm>
              <a:off x="69850" y="104775"/>
              <a:ext cx="69850" cy="703263"/>
            </a:xfrm>
            <a:custGeom>
              <a:avLst/>
              <a:gdLst>
                <a:gd name="T0" fmla="*/ 0 w 10"/>
                <a:gd name="T1" fmla="*/ 2147483646 h 101"/>
                <a:gd name="T2" fmla="*/ 0 w 10"/>
                <a:gd name="T3" fmla="*/ 290900214 h 101"/>
                <a:gd name="T4" fmla="*/ 243951125 w 10"/>
                <a:gd name="T5" fmla="*/ 0 h 101"/>
                <a:gd name="T6" fmla="*/ 243951125 w 10"/>
                <a:gd name="T7" fmla="*/ 0 h 101"/>
                <a:gd name="T8" fmla="*/ 487902250 w 10"/>
                <a:gd name="T9" fmla="*/ 290900214 h 101"/>
                <a:gd name="T10" fmla="*/ 487902250 w 10"/>
                <a:gd name="T11" fmla="*/ 290900214 h 101"/>
                <a:gd name="T12" fmla="*/ 487902250 w 10"/>
                <a:gd name="T13" fmla="*/ 2147483646 h 101"/>
                <a:gd name="T14" fmla="*/ 243951125 w 10"/>
                <a:gd name="T15" fmla="*/ 2147483646 h 101"/>
                <a:gd name="T16" fmla="*/ 243951125 w 10"/>
                <a:gd name="T17" fmla="*/ 2147483646 h 101"/>
                <a:gd name="T18" fmla="*/ 0 w 10"/>
                <a:gd name="T19" fmla="*/ 2147483646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01">
                  <a:moveTo>
                    <a:pt x="0" y="96"/>
                  </a:moveTo>
                  <a:cubicBezTo>
                    <a:pt x="0" y="6"/>
                    <a:pt x="0" y="6"/>
                    <a:pt x="0" y="6"/>
                  </a:cubicBezTo>
                  <a:cubicBezTo>
                    <a:pt x="0" y="3"/>
                    <a:pt x="2" y="0"/>
                    <a:pt x="5" y="0"/>
                  </a:cubicBezTo>
                  <a:cubicBezTo>
                    <a:pt x="5" y="0"/>
                    <a:pt x="5" y="0"/>
                    <a:pt x="5" y="0"/>
                  </a:cubicBezTo>
                  <a:cubicBezTo>
                    <a:pt x="8" y="0"/>
                    <a:pt x="10" y="3"/>
                    <a:pt x="10" y="6"/>
                  </a:cubicBezTo>
                  <a:cubicBezTo>
                    <a:pt x="10" y="6"/>
                    <a:pt x="10" y="6"/>
                    <a:pt x="10" y="6"/>
                  </a:cubicBezTo>
                  <a:cubicBezTo>
                    <a:pt x="10" y="96"/>
                    <a:pt x="10" y="96"/>
                    <a:pt x="10" y="96"/>
                  </a:cubicBezTo>
                  <a:cubicBezTo>
                    <a:pt x="10" y="98"/>
                    <a:pt x="8" y="101"/>
                    <a:pt x="5" y="101"/>
                  </a:cubicBezTo>
                  <a:cubicBezTo>
                    <a:pt x="5" y="101"/>
                    <a:pt x="5" y="101"/>
                    <a:pt x="5" y="101"/>
                  </a:cubicBezTo>
                  <a:cubicBezTo>
                    <a:pt x="2" y="101"/>
                    <a:pt x="0" y="98"/>
                    <a:pt x="0" y="96"/>
                  </a:cubicBezTo>
                  <a:close/>
                </a:path>
              </a:pathLst>
            </a:cu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17" name="Oval 17"/>
            <p:cNvSpPr>
              <a:spLocks noChangeArrowheads="1"/>
            </p:cNvSpPr>
            <p:nvPr/>
          </p:nvSpPr>
          <p:spPr bwMode="auto">
            <a:xfrm>
              <a:off x="0" y="0"/>
              <a:ext cx="207963" cy="215900"/>
            </a:xfrm>
            <a:prstGeom prst="ellipse">
              <a:avLst/>
            </a:prstGeom>
            <a:solidFill>
              <a:srgbClr val="61391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53259" name="组合 27"/>
          <p:cNvGrpSpPr/>
          <p:nvPr/>
        </p:nvGrpSpPr>
        <p:grpSpPr bwMode="auto">
          <a:xfrm>
            <a:off x="1008063" y="4414838"/>
            <a:ext cx="8547100" cy="160337"/>
            <a:chOff x="0" y="0"/>
            <a:chExt cx="8547101" cy="160338"/>
          </a:xfrm>
        </p:grpSpPr>
        <p:sp>
          <p:nvSpPr>
            <p:cNvPr id="53313" name="Rectangle 5"/>
            <p:cNvSpPr>
              <a:spLocks noChangeArrowheads="1"/>
            </p:cNvSpPr>
            <p:nvPr/>
          </p:nvSpPr>
          <p:spPr bwMode="auto">
            <a:xfrm>
              <a:off x="34925" y="69850"/>
              <a:ext cx="8505825" cy="90488"/>
            </a:xfrm>
            <a:prstGeom prst="rect">
              <a:avLst/>
            </a:prstGeom>
            <a:solidFill>
              <a:srgbClr val="6139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3314" name="Rectangle 18"/>
            <p:cNvSpPr>
              <a:spLocks noChangeArrowheads="1"/>
            </p:cNvSpPr>
            <p:nvPr/>
          </p:nvSpPr>
          <p:spPr bwMode="auto">
            <a:xfrm>
              <a:off x="0" y="0"/>
              <a:ext cx="96838" cy="160338"/>
            </a:xfrm>
            <a:prstGeom prst="rect">
              <a:avLst/>
            </a:prstGeom>
            <a:solidFill>
              <a:srgbClr val="6139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3315" name="Rectangle 19"/>
            <p:cNvSpPr>
              <a:spLocks noChangeArrowheads="1"/>
            </p:cNvSpPr>
            <p:nvPr/>
          </p:nvSpPr>
          <p:spPr bwMode="auto">
            <a:xfrm>
              <a:off x="8450263" y="0"/>
              <a:ext cx="96838" cy="160338"/>
            </a:xfrm>
            <a:prstGeom prst="rect">
              <a:avLst/>
            </a:prstGeom>
            <a:solidFill>
              <a:srgbClr val="6139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grpSp>
        <p:nvGrpSpPr>
          <p:cNvPr id="53260" name="组合 31"/>
          <p:cNvGrpSpPr/>
          <p:nvPr/>
        </p:nvGrpSpPr>
        <p:grpSpPr bwMode="auto">
          <a:xfrm>
            <a:off x="2973388" y="3062288"/>
            <a:ext cx="1851025" cy="968375"/>
            <a:chOff x="0" y="0"/>
            <a:chExt cx="1850231" cy="968375"/>
          </a:xfrm>
        </p:grpSpPr>
        <p:grpSp>
          <p:nvGrpSpPr>
            <p:cNvPr id="53306" name="组合 32"/>
            <p:cNvGrpSpPr/>
            <p:nvPr/>
          </p:nvGrpSpPr>
          <p:grpSpPr bwMode="auto">
            <a:xfrm>
              <a:off x="0" y="0"/>
              <a:ext cx="1054100" cy="968375"/>
              <a:chOff x="0" y="0"/>
              <a:chExt cx="1054100" cy="968375"/>
            </a:xfrm>
          </p:grpSpPr>
          <p:grpSp>
            <p:nvGrpSpPr>
              <p:cNvPr id="53308" name="组合 34"/>
              <p:cNvGrpSpPr/>
              <p:nvPr/>
            </p:nvGrpSpPr>
            <p:grpSpPr bwMode="auto">
              <a:xfrm>
                <a:off x="0" y="0"/>
                <a:ext cx="965200" cy="968375"/>
                <a:chOff x="0" y="0"/>
                <a:chExt cx="965200" cy="968375"/>
              </a:xfrm>
            </p:grpSpPr>
            <p:sp>
              <p:nvSpPr>
                <p:cNvPr id="53310" name="Freeform 35"/>
                <p:cNvSpPr/>
                <p:nvPr/>
              </p:nvSpPr>
              <p:spPr bwMode="auto">
                <a:xfrm>
                  <a:off x="0" y="0"/>
                  <a:ext cx="965200" cy="968375"/>
                </a:xfrm>
                <a:custGeom>
                  <a:avLst/>
                  <a:gdLst>
                    <a:gd name="T0" fmla="*/ 2147483646 w 139"/>
                    <a:gd name="T1" fmla="*/ 2147483646 h 139"/>
                    <a:gd name="T2" fmla="*/ 2147483646 w 139"/>
                    <a:gd name="T3" fmla="*/ 2147483646 h 139"/>
                    <a:gd name="T4" fmla="*/ 2147483646 w 139"/>
                    <a:gd name="T5" fmla="*/ 2147483646 h 139"/>
                    <a:gd name="T6" fmla="*/ 2147483646 w 139"/>
                    <a:gd name="T7" fmla="*/ 2147483646 h 139"/>
                    <a:gd name="T8" fmla="*/ 0 w 139"/>
                    <a:gd name="T9" fmla="*/ 2147483646 h 139"/>
                    <a:gd name="T10" fmla="*/ 0 w 139"/>
                    <a:gd name="T11" fmla="*/ 2147483646 h 139"/>
                    <a:gd name="T12" fmla="*/ 0 w 139"/>
                    <a:gd name="T13" fmla="*/ 2147483646 h 139"/>
                    <a:gd name="T14" fmla="*/ 0 w 139"/>
                    <a:gd name="T15" fmla="*/ 2147483646 h 139"/>
                    <a:gd name="T16" fmla="*/ 2147483646 w 139"/>
                    <a:gd name="T17" fmla="*/ 145604586 h 139"/>
                    <a:gd name="T18" fmla="*/ 2147483646 w 139"/>
                    <a:gd name="T19" fmla="*/ 0 h 139"/>
                    <a:gd name="T20" fmla="*/ 2147483646 w 139"/>
                    <a:gd name="T21" fmla="*/ 145604586 h 139"/>
                    <a:gd name="T22" fmla="*/ 2147483646 w 139"/>
                    <a:gd name="T23" fmla="*/ 922171669 h 139"/>
                    <a:gd name="T24" fmla="*/ 2147483646 w 139"/>
                    <a:gd name="T25" fmla="*/ 2147483646 h 139"/>
                    <a:gd name="T26" fmla="*/ 2147483646 w 139"/>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9">
                      <a:moveTo>
                        <a:pt x="117" y="120"/>
                      </a:moveTo>
                      <a:cubicBezTo>
                        <a:pt x="106" y="131"/>
                        <a:pt x="90" y="138"/>
                        <a:pt x="72" y="139"/>
                      </a:cubicBezTo>
                      <a:cubicBezTo>
                        <a:pt x="71"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6" y="1"/>
                        <a:pt x="63" y="0"/>
                        <a:pt x="70" y="0"/>
                      </a:cubicBezTo>
                      <a:cubicBezTo>
                        <a:pt x="76" y="0"/>
                        <a:pt x="83" y="1"/>
                        <a:pt x="89" y="3"/>
                      </a:cubicBezTo>
                      <a:cubicBezTo>
                        <a:pt x="100" y="6"/>
                        <a:pt x="109" y="11"/>
                        <a:pt x="117" y="19"/>
                      </a:cubicBezTo>
                      <a:cubicBezTo>
                        <a:pt x="131" y="32"/>
                        <a:pt x="139" y="50"/>
                        <a:pt x="139" y="70"/>
                      </a:cubicBezTo>
                      <a:cubicBezTo>
                        <a:pt x="139" y="89"/>
                        <a:pt x="131" y="107"/>
                        <a:pt x="117" y="120"/>
                      </a:cubicBezTo>
                      <a:close/>
                    </a:path>
                  </a:pathLst>
                </a:custGeom>
                <a:solidFill>
                  <a:srgbClr val="7CC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11" name="Freeform 36"/>
                <p:cNvSpPr/>
                <p:nvPr/>
              </p:nvSpPr>
              <p:spPr bwMode="auto">
                <a:xfrm>
                  <a:off x="33338" y="34925"/>
                  <a:ext cx="896938" cy="898525"/>
                </a:xfrm>
                <a:custGeom>
                  <a:avLst/>
                  <a:gdLst>
                    <a:gd name="T0" fmla="*/ 2147483646 w 129"/>
                    <a:gd name="T1" fmla="*/ 2147483646 h 129"/>
                    <a:gd name="T2" fmla="*/ 2147483646 w 129"/>
                    <a:gd name="T3" fmla="*/ 2147483646 h 129"/>
                    <a:gd name="T4" fmla="*/ 2147483646 w 129"/>
                    <a:gd name="T5" fmla="*/ 2147483646 h 129"/>
                    <a:gd name="T6" fmla="*/ 0 w 129"/>
                    <a:gd name="T7" fmla="*/ 2147483646 h 129"/>
                    <a:gd name="T8" fmla="*/ 0 w 129"/>
                    <a:gd name="T9" fmla="*/ 2147483646 h 129"/>
                    <a:gd name="T10" fmla="*/ 2147483646 w 129"/>
                    <a:gd name="T11" fmla="*/ 145547119 h 129"/>
                    <a:gd name="T12" fmla="*/ 2147483646 w 129"/>
                    <a:gd name="T13" fmla="*/ 0 h 129"/>
                    <a:gd name="T14" fmla="*/ 2147483646 w 129"/>
                    <a:gd name="T15" fmla="*/ 145547119 h 129"/>
                    <a:gd name="T16" fmla="*/ 2147483646 w 129"/>
                    <a:gd name="T17" fmla="*/ 873282716 h 129"/>
                    <a:gd name="T18" fmla="*/ 2147483646 w 129"/>
                    <a:gd name="T19" fmla="*/ 2147483646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19" y="11"/>
                        <a:pt x="47" y="3"/>
                      </a:cubicBezTo>
                      <a:cubicBezTo>
                        <a:pt x="52" y="1"/>
                        <a:pt x="59" y="0"/>
                        <a:pt x="65" y="0"/>
                      </a:cubicBezTo>
                      <a:cubicBezTo>
                        <a:pt x="71" y="0"/>
                        <a:pt x="77" y="1"/>
                        <a:pt x="83" y="3"/>
                      </a:cubicBezTo>
                      <a:cubicBezTo>
                        <a:pt x="92" y="5"/>
                        <a:pt x="101"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12" name="Freeform 37"/>
                <p:cNvSpPr/>
                <p:nvPr/>
              </p:nvSpPr>
              <p:spPr bwMode="auto">
                <a:xfrm>
                  <a:off x="68263" y="69850"/>
                  <a:ext cx="827088" cy="828675"/>
                </a:xfrm>
                <a:custGeom>
                  <a:avLst/>
                  <a:gdLst>
                    <a:gd name="T0" fmla="*/ 2147483646 w 119"/>
                    <a:gd name="T1" fmla="*/ 2147483646 h 119"/>
                    <a:gd name="T2" fmla="*/ 2147483646 w 119"/>
                    <a:gd name="T3" fmla="*/ 2147483646 h 119"/>
                    <a:gd name="T4" fmla="*/ 2147483646 w 119"/>
                    <a:gd name="T5" fmla="*/ 2147483646 h 119"/>
                    <a:gd name="T6" fmla="*/ 0 w 119"/>
                    <a:gd name="T7" fmla="*/ 2147483646 h 119"/>
                    <a:gd name="T8" fmla="*/ 0 w 119"/>
                    <a:gd name="T9" fmla="*/ 2147483646 h 119"/>
                    <a:gd name="T10" fmla="*/ 2077200236 w 119"/>
                    <a:gd name="T11" fmla="*/ 96982830 h 119"/>
                    <a:gd name="T12" fmla="*/ 2147483646 w 119"/>
                    <a:gd name="T13" fmla="*/ 0 h 119"/>
                    <a:gd name="T14" fmla="*/ 2147483646 w 119"/>
                    <a:gd name="T15" fmla="*/ 96982830 h 119"/>
                    <a:gd name="T16" fmla="*/ 2147483646 w 119"/>
                    <a:gd name="T17" fmla="*/ 775876564 h 119"/>
                    <a:gd name="T18" fmla="*/ 2147483646 w 119"/>
                    <a:gd name="T19" fmla="*/ 2147483646 h 119"/>
                    <a:gd name="T20" fmla="*/ 2147483646 w 119"/>
                    <a:gd name="T21" fmla="*/ 2147483646 h 119"/>
                    <a:gd name="T22" fmla="*/ 2147483646 w 119"/>
                    <a:gd name="T23" fmla="*/ 2147483646 h 119"/>
                    <a:gd name="T24" fmla="*/ 2147483646 w 119"/>
                    <a:gd name="T25" fmla="*/ 2147483646 h 119"/>
                    <a:gd name="T26" fmla="*/ 2147483646 w 119"/>
                    <a:gd name="T27" fmla="*/ 2147483646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9" h="119">
                      <a:moveTo>
                        <a:pt x="60" y="119"/>
                      </a:moveTo>
                      <a:cubicBezTo>
                        <a:pt x="59" y="119"/>
                        <a:pt x="59" y="119"/>
                        <a:pt x="59" y="119"/>
                      </a:cubicBezTo>
                      <a:cubicBezTo>
                        <a:pt x="57" y="119"/>
                        <a:pt x="57" y="119"/>
                        <a:pt x="57" y="119"/>
                      </a:cubicBezTo>
                      <a:cubicBezTo>
                        <a:pt x="0" y="119"/>
                        <a:pt x="0" y="119"/>
                        <a:pt x="0" y="119"/>
                      </a:cubicBezTo>
                      <a:cubicBezTo>
                        <a:pt x="0" y="59"/>
                        <a:pt x="0" y="59"/>
                        <a:pt x="0" y="59"/>
                      </a:cubicBezTo>
                      <a:cubicBezTo>
                        <a:pt x="0" y="33"/>
                        <a:pt x="18" y="10"/>
                        <a:pt x="43" y="2"/>
                      </a:cubicBezTo>
                      <a:cubicBezTo>
                        <a:pt x="48" y="1"/>
                        <a:pt x="54" y="0"/>
                        <a:pt x="60" y="0"/>
                      </a:cubicBezTo>
                      <a:cubicBezTo>
                        <a:pt x="65" y="0"/>
                        <a:pt x="71" y="1"/>
                        <a:pt x="76" y="2"/>
                      </a:cubicBezTo>
                      <a:cubicBezTo>
                        <a:pt x="85" y="5"/>
                        <a:pt x="93" y="10"/>
                        <a:pt x="100" y="16"/>
                      </a:cubicBezTo>
                      <a:cubicBezTo>
                        <a:pt x="112" y="28"/>
                        <a:pt x="119" y="43"/>
                        <a:pt x="119" y="60"/>
                      </a:cubicBezTo>
                      <a:cubicBezTo>
                        <a:pt x="119" y="76"/>
                        <a:pt x="112" y="91"/>
                        <a:pt x="100" y="103"/>
                      </a:cubicBezTo>
                      <a:cubicBezTo>
                        <a:pt x="90" y="113"/>
                        <a:pt x="76" y="118"/>
                        <a:pt x="62" y="119"/>
                      </a:cubicBezTo>
                      <a:cubicBezTo>
                        <a:pt x="61" y="119"/>
                        <a:pt x="61" y="119"/>
                        <a:pt x="61" y="119"/>
                      </a:cubicBezTo>
                      <a:cubicBezTo>
                        <a:pt x="60" y="119"/>
                        <a:pt x="60" y="119"/>
                        <a:pt x="60" y="119"/>
                      </a:cubicBezTo>
                      <a:close/>
                    </a:path>
                  </a:pathLst>
                </a:custGeom>
                <a:solidFill>
                  <a:srgbClr val="7CC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3309" name="文本框 35"/>
              <p:cNvSpPr txBox="1">
                <a:spLocks noChangeArrowheads="1"/>
              </p:cNvSpPr>
              <p:nvPr/>
            </p:nvSpPr>
            <p:spPr bwMode="auto">
              <a:xfrm>
                <a:off x="158403" y="241880"/>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微软雅黑" panose="020B0503020204020204" pitchFamily="34" charset="-122"/>
                    <a:ea typeface="微软雅黑" panose="020B0503020204020204" pitchFamily="34" charset="-122"/>
                  </a:rPr>
                  <a:t>01</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53307" name="文本框 33"/>
            <p:cNvSpPr txBox="1">
              <a:spLocks noChangeArrowheads="1"/>
            </p:cNvSpPr>
            <p:nvPr/>
          </p:nvSpPr>
          <p:spPr bwMode="auto">
            <a:xfrm>
              <a:off x="981224" y="322391"/>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关键词</a:t>
              </a:r>
            </a:p>
          </p:txBody>
        </p:sp>
      </p:grpSp>
      <p:grpSp>
        <p:nvGrpSpPr>
          <p:cNvPr id="53261" name="组合 39"/>
          <p:cNvGrpSpPr/>
          <p:nvPr/>
        </p:nvGrpSpPr>
        <p:grpSpPr bwMode="auto">
          <a:xfrm>
            <a:off x="2486025" y="5167313"/>
            <a:ext cx="1800225" cy="968375"/>
            <a:chOff x="0" y="0"/>
            <a:chExt cx="1799431" cy="968375"/>
          </a:xfrm>
        </p:grpSpPr>
        <p:grpSp>
          <p:nvGrpSpPr>
            <p:cNvPr id="53298" name="组合 40"/>
            <p:cNvGrpSpPr/>
            <p:nvPr/>
          </p:nvGrpSpPr>
          <p:grpSpPr bwMode="auto">
            <a:xfrm>
              <a:off x="0" y="0"/>
              <a:ext cx="1051838" cy="968375"/>
              <a:chOff x="0" y="0"/>
              <a:chExt cx="1051838" cy="968375"/>
            </a:xfrm>
          </p:grpSpPr>
          <p:grpSp>
            <p:nvGrpSpPr>
              <p:cNvPr id="53300" name="组合 42"/>
              <p:cNvGrpSpPr/>
              <p:nvPr/>
            </p:nvGrpSpPr>
            <p:grpSpPr bwMode="auto">
              <a:xfrm>
                <a:off x="0" y="0"/>
                <a:ext cx="965200" cy="968375"/>
                <a:chOff x="0" y="0"/>
                <a:chExt cx="965200" cy="968375"/>
              </a:xfrm>
            </p:grpSpPr>
            <p:sp>
              <p:nvSpPr>
                <p:cNvPr id="53302" name="Freeform 20"/>
                <p:cNvSpPr/>
                <p:nvPr/>
              </p:nvSpPr>
              <p:spPr bwMode="auto">
                <a:xfrm>
                  <a:off x="0" y="0"/>
                  <a:ext cx="965200" cy="968375"/>
                </a:xfrm>
                <a:custGeom>
                  <a:avLst/>
                  <a:gdLst>
                    <a:gd name="T0" fmla="*/ 2147483646 w 139"/>
                    <a:gd name="T1" fmla="*/ 922171669 h 139"/>
                    <a:gd name="T2" fmla="*/ 2147483646 w 139"/>
                    <a:gd name="T3" fmla="*/ 0 h 139"/>
                    <a:gd name="T4" fmla="*/ 2147483646 w 139"/>
                    <a:gd name="T5" fmla="*/ 0 h 139"/>
                    <a:gd name="T6" fmla="*/ 2147483646 w 139"/>
                    <a:gd name="T7" fmla="*/ 0 h 139"/>
                    <a:gd name="T8" fmla="*/ 0 w 139"/>
                    <a:gd name="T9" fmla="*/ 0 h 139"/>
                    <a:gd name="T10" fmla="*/ 0 w 139"/>
                    <a:gd name="T11" fmla="*/ 2147483646 h 139"/>
                    <a:gd name="T12" fmla="*/ 0 w 139"/>
                    <a:gd name="T13" fmla="*/ 2147483646 h 139"/>
                    <a:gd name="T14" fmla="*/ 0 w 139"/>
                    <a:gd name="T15" fmla="*/ 2147483646 h 139"/>
                    <a:gd name="T16" fmla="*/ 2147483646 w 139"/>
                    <a:gd name="T17" fmla="*/ 2147483646 h 139"/>
                    <a:gd name="T18" fmla="*/ 2147483646 w 139"/>
                    <a:gd name="T19" fmla="*/ 2147483646 h 139"/>
                    <a:gd name="T20" fmla="*/ 2147483646 w 139"/>
                    <a:gd name="T21" fmla="*/ 2147483646 h 139"/>
                    <a:gd name="T22" fmla="*/ 2147483646 w 139"/>
                    <a:gd name="T23" fmla="*/ 2147483646 h 139"/>
                    <a:gd name="T24" fmla="*/ 2147483646 w 139"/>
                    <a:gd name="T25" fmla="*/ 2147483646 h 139"/>
                    <a:gd name="T26" fmla="*/ 2147483646 w 139"/>
                    <a:gd name="T27" fmla="*/ 922171669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9">
                      <a:moveTo>
                        <a:pt x="117" y="19"/>
                      </a:moveTo>
                      <a:cubicBezTo>
                        <a:pt x="106" y="7"/>
                        <a:pt x="90" y="0"/>
                        <a:pt x="72" y="0"/>
                      </a:cubicBezTo>
                      <a:cubicBezTo>
                        <a:pt x="71"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70"/>
                        <a:pt x="0" y="69"/>
                        <a:pt x="0" y="69"/>
                      </a:cubicBezTo>
                      <a:cubicBezTo>
                        <a:pt x="0" y="101"/>
                        <a:pt x="21" y="128"/>
                        <a:pt x="50" y="136"/>
                      </a:cubicBezTo>
                      <a:cubicBezTo>
                        <a:pt x="56" y="138"/>
                        <a:pt x="63" y="139"/>
                        <a:pt x="70" y="139"/>
                      </a:cubicBezTo>
                      <a:cubicBezTo>
                        <a:pt x="76" y="139"/>
                        <a:pt x="83" y="138"/>
                        <a:pt x="89" y="136"/>
                      </a:cubicBezTo>
                      <a:cubicBezTo>
                        <a:pt x="100" y="133"/>
                        <a:pt x="109" y="127"/>
                        <a:pt x="117" y="120"/>
                      </a:cubicBezTo>
                      <a:cubicBezTo>
                        <a:pt x="131" y="107"/>
                        <a:pt x="139" y="89"/>
                        <a:pt x="139" y="69"/>
                      </a:cubicBezTo>
                      <a:cubicBezTo>
                        <a:pt x="139" y="49"/>
                        <a:pt x="131" y="31"/>
                        <a:pt x="117" y="19"/>
                      </a:cubicBezTo>
                      <a:close/>
                    </a:path>
                  </a:pathLst>
                </a:custGeom>
                <a:solidFill>
                  <a:srgbClr val="D724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03" name="Freeform 21"/>
                <p:cNvSpPr/>
                <p:nvPr/>
              </p:nvSpPr>
              <p:spPr bwMode="auto">
                <a:xfrm>
                  <a:off x="34925" y="34925"/>
                  <a:ext cx="896938" cy="900113"/>
                </a:xfrm>
                <a:custGeom>
                  <a:avLst/>
                  <a:gdLst>
                    <a:gd name="T0" fmla="*/ 2147483646 w 129"/>
                    <a:gd name="T1" fmla="*/ 2147483646 h 129"/>
                    <a:gd name="T2" fmla="*/ 2147483646 w 129"/>
                    <a:gd name="T3" fmla="*/ 2147483646 h 129"/>
                    <a:gd name="T4" fmla="*/ 0 w 129"/>
                    <a:gd name="T5" fmla="*/ 2147483646 h 129"/>
                    <a:gd name="T6" fmla="*/ 0 w 129"/>
                    <a:gd name="T7" fmla="*/ 0 h 129"/>
                    <a:gd name="T8" fmla="*/ 2147483646 w 129"/>
                    <a:gd name="T9" fmla="*/ 0 h 129"/>
                    <a:gd name="T10" fmla="*/ 2147483646 w 129"/>
                    <a:gd name="T11" fmla="*/ 0 h 129"/>
                    <a:gd name="T12" fmla="*/ 2147483646 w 129"/>
                    <a:gd name="T13" fmla="*/ 0 h 129"/>
                    <a:gd name="T14" fmla="*/ 2147483646 w 129"/>
                    <a:gd name="T15" fmla="*/ 0 h 129"/>
                    <a:gd name="T16" fmla="*/ 2147483646 w 129"/>
                    <a:gd name="T17" fmla="*/ 0 h 129"/>
                    <a:gd name="T18" fmla="*/ 2147483646 w 129"/>
                    <a:gd name="T19" fmla="*/ 827685303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59" y="129"/>
                        <a:pt x="52"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D724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04" name="Freeform 22"/>
                <p:cNvSpPr/>
                <p:nvPr/>
              </p:nvSpPr>
              <p:spPr bwMode="auto">
                <a:xfrm>
                  <a:off x="34925" y="34925"/>
                  <a:ext cx="896938" cy="900113"/>
                </a:xfrm>
                <a:custGeom>
                  <a:avLst/>
                  <a:gdLst>
                    <a:gd name="T0" fmla="*/ 2147483646 w 129"/>
                    <a:gd name="T1" fmla="*/ 2147483646 h 129"/>
                    <a:gd name="T2" fmla="*/ 2147483646 w 129"/>
                    <a:gd name="T3" fmla="*/ 2147483646 h 129"/>
                    <a:gd name="T4" fmla="*/ 0 w 129"/>
                    <a:gd name="T5" fmla="*/ 2147483646 h 129"/>
                    <a:gd name="T6" fmla="*/ 0 w 129"/>
                    <a:gd name="T7" fmla="*/ 0 h 129"/>
                    <a:gd name="T8" fmla="*/ 2147483646 w 129"/>
                    <a:gd name="T9" fmla="*/ 0 h 129"/>
                    <a:gd name="T10" fmla="*/ 2147483646 w 129"/>
                    <a:gd name="T11" fmla="*/ 0 h 129"/>
                    <a:gd name="T12" fmla="*/ 2147483646 w 129"/>
                    <a:gd name="T13" fmla="*/ 0 h 129"/>
                    <a:gd name="T14" fmla="*/ 2147483646 w 129"/>
                    <a:gd name="T15" fmla="*/ 0 h 129"/>
                    <a:gd name="T16" fmla="*/ 2147483646 w 129"/>
                    <a:gd name="T17" fmla="*/ 0 h 129"/>
                    <a:gd name="T18" fmla="*/ 2147483646 w 129"/>
                    <a:gd name="T19" fmla="*/ 827685303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59" y="129"/>
                        <a:pt x="52"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05" name="Freeform 23"/>
                <p:cNvSpPr/>
                <p:nvPr/>
              </p:nvSpPr>
              <p:spPr bwMode="auto">
                <a:xfrm>
                  <a:off x="69850" y="69850"/>
                  <a:ext cx="827088" cy="830263"/>
                </a:xfrm>
                <a:custGeom>
                  <a:avLst/>
                  <a:gdLst>
                    <a:gd name="T0" fmla="*/ 2147483646 w 119"/>
                    <a:gd name="T1" fmla="*/ 2147483646 h 119"/>
                    <a:gd name="T2" fmla="*/ 2077200236 w 119"/>
                    <a:gd name="T3" fmla="*/ 2147483646 h 119"/>
                    <a:gd name="T4" fmla="*/ 0 w 119"/>
                    <a:gd name="T5" fmla="*/ 2147483646 h 119"/>
                    <a:gd name="T6" fmla="*/ 0 w 119"/>
                    <a:gd name="T7" fmla="*/ 0 h 119"/>
                    <a:gd name="T8" fmla="*/ 2147483646 w 119"/>
                    <a:gd name="T9" fmla="*/ 0 h 119"/>
                    <a:gd name="T10" fmla="*/ 2147483646 w 119"/>
                    <a:gd name="T11" fmla="*/ 0 h 119"/>
                    <a:gd name="T12" fmla="*/ 2147483646 w 119"/>
                    <a:gd name="T13" fmla="*/ 0 h 119"/>
                    <a:gd name="T14" fmla="*/ 2147483646 w 119"/>
                    <a:gd name="T15" fmla="*/ 0 h 119"/>
                    <a:gd name="T16" fmla="*/ 2147483646 w 119"/>
                    <a:gd name="T17" fmla="*/ 0 h 119"/>
                    <a:gd name="T18" fmla="*/ 2147483646 w 119"/>
                    <a:gd name="T19" fmla="*/ 778856464 h 119"/>
                    <a:gd name="T20" fmla="*/ 2147483646 w 119"/>
                    <a:gd name="T21" fmla="*/ 2147483646 h 119"/>
                    <a:gd name="T22" fmla="*/ 2147483646 w 119"/>
                    <a:gd name="T23" fmla="*/ 2147483646 h 119"/>
                    <a:gd name="T24" fmla="*/ 2147483646 w 119"/>
                    <a:gd name="T25" fmla="*/ 2147483646 h 119"/>
                    <a:gd name="T26" fmla="*/ 2147483646 w 119"/>
                    <a:gd name="T27" fmla="*/ 2147483646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9" h="119">
                      <a:moveTo>
                        <a:pt x="60" y="119"/>
                      </a:moveTo>
                      <a:cubicBezTo>
                        <a:pt x="54" y="119"/>
                        <a:pt x="48" y="118"/>
                        <a:pt x="43" y="116"/>
                      </a:cubicBezTo>
                      <a:cubicBezTo>
                        <a:pt x="18" y="109"/>
                        <a:pt x="0" y="86"/>
                        <a:pt x="0" y="60"/>
                      </a:cubicBezTo>
                      <a:cubicBezTo>
                        <a:pt x="0" y="0"/>
                        <a:pt x="0" y="0"/>
                        <a:pt x="0" y="0"/>
                      </a:cubicBezTo>
                      <a:cubicBezTo>
                        <a:pt x="57" y="0"/>
                        <a:pt x="57" y="0"/>
                        <a:pt x="57" y="0"/>
                      </a:cubicBezTo>
                      <a:cubicBezTo>
                        <a:pt x="58" y="0"/>
                        <a:pt x="58" y="0"/>
                        <a:pt x="58" y="0"/>
                      </a:cubicBezTo>
                      <a:cubicBezTo>
                        <a:pt x="59" y="0"/>
                        <a:pt x="59" y="0"/>
                        <a:pt x="60" y="0"/>
                      </a:cubicBezTo>
                      <a:cubicBezTo>
                        <a:pt x="60" y="0"/>
                        <a:pt x="60" y="0"/>
                        <a:pt x="61" y="0"/>
                      </a:cubicBezTo>
                      <a:cubicBezTo>
                        <a:pt x="62" y="0"/>
                        <a:pt x="62" y="0"/>
                        <a:pt x="62" y="0"/>
                      </a:cubicBezTo>
                      <a:cubicBezTo>
                        <a:pt x="76" y="0"/>
                        <a:pt x="90" y="6"/>
                        <a:pt x="100" y="16"/>
                      </a:cubicBezTo>
                      <a:cubicBezTo>
                        <a:pt x="112" y="27"/>
                        <a:pt x="119" y="43"/>
                        <a:pt x="119" y="59"/>
                      </a:cubicBezTo>
                      <a:cubicBezTo>
                        <a:pt x="119" y="76"/>
                        <a:pt x="112" y="91"/>
                        <a:pt x="100" y="102"/>
                      </a:cubicBezTo>
                      <a:cubicBezTo>
                        <a:pt x="93" y="109"/>
                        <a:pt x="85" y="114"/>
                        <a:pt x="76" y="116"/>
                      </a:cubicBezTo>
                      <a:cubicBezTo>
                        <a:pt x="71" y="118"/>
                        <a:pt x="65" y="119"/>
                        <a:pt x="60" y="119"/>
                      </a:cubicBezTo>
                      <a:close/>
                    </a:path>
                  </a:pathLst>
                </a:custGeom>
                <a:solidFill>
                  <a:srgbClr val="D724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3301" name="文本框 43"/>
              <p:cNvSpPr txBox="1">
                <a:spLocks noChangeArrowheads="1"/>
              </p:cNvSpPr>
              <p:nvPr/>
            </p:nvSpPr>
            <p:spPr bwMode="auto">
              <a:xfrm>
                <a:off x="156141" y="215827"/>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微软雅黑" panose="020B0503020204020204" pitchFamily="34" charset="-122"/>
                    <a:ea typeface="微软雅黑" panose="020B0503020204020204" pitchFamily="34" charset="-122"/>
                  </a:rPr>
                  <a:t>02</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53299" name="文本框 41"/>
            <p:cNvSpPr txBox="1">
              <a:spLocks noChangeArrowheads="1"/>
            </p:cNvSpPr>
            <p:nvPr/>
          </p:nvSpPr>
          <p:spPr bwMode="auto">
            <a:xfrm>
              <a:off x="930424" y="349177"/>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关键词</a:t>
              </a:r>
            </a:p>
          </p:txBody>
        </p:sp>
      </p:grpSp>
      <p:grpSp>
        <p:nvGrpSpPr>
          <p:cNvPr id="53262" name="组合 48"/>
          <p:cNvGrpSpPr/>
          <p:nvPr/>
        </p:nvGrpSpPr>
        <p:grpSpPr bwMode="auto">
          <a:xfrm>
            <a:off x="4403725" y="5230813"/>
            <a:ext cx="1831975" cy="968375"/>
            <a:chOff x="0" y="0"/>
            <a:chExt cx="1831062" cy="968375"/>
          </a:xfrm>
        </p:grpSpPr>
        <p:grpSp>
          <p:nvGrpSpPr>
            <p:cNvPr id="53290" name="组合 49"/>
            <p:cNvGrpSpPr/>
            <p:nvPr/>
          </p:nvGrpSpPr>
          <p:grpSpPr bwMode="auto">
            <a:xfrm>
              <a:off x="0" y="0"/>
              <a:ext cx="1053079" cy="968375"/>
              <a:chOff x="0" y="0"/>
              <a:chExt cx="1053079" cy="968375"/>
            </a:xfrm>
          </p:grpSpPr>
          <p:grpSp>
            <p:nvGrpSpPr>
              <p:cNvPr id="53292" name="组合 51"/>
              <p:cNvGrpSpPr/>
              <p:nvPr/>
            </p:nvGrpSpPr>
            <p:grpSpPr bwMode="auto">
              <a:xfrm>
                <a:off x="0" y="0"/>
                <a:ext cx="965200" cy="968375"/>
                <a:chOff x="0" y="0"/>
                <a:chExt cx="965200" cy="968375"/>
              </a:xfrm>
            </p:grpSpPr>
            <p:sp>
              <p:nvSpPr>
                <p:cNvPr id="53294" name="Freeform 24"/>
                <p:cNvSpPr/>
                <p:nvPr/>
              </p:nvSpPr>
              <p:spPr bwMode="auto">
                <a:xfrm>
                  <a:off x="0" y="0"/>
                  <a:ext cx="965200" cy="968375"/>
                </a:xfrm>
                <a:custGeom>
                  <a:avLst/>
                  <a:gdLst>
                    <a:gd name="T0" fmla="*/ 2147483646 w 139"/>
                    <a:gd name="T1" fmla="*/ 922171669 h 139"/>
                    <a:gd name="T2" fmla="*/ 2147483646 w 139"/>
                    <a:gd name="T3" fmla="*/ 0 h 139"/>
                    <a:gd name="T4" fmla="*/ 2147483646 w 139"/>
                    <a:gd name="T5" fmla="*/ 0 h 139"/>
                    <a:gd name="T6" fmla="*/ 2147483646 w 139"/>
                    <a:gd name="T7" fmla="*/ 0 h 139"/>
                    <a:gd name="T8" fmla="*/ 0 w 139"/>
                    <a:gd name="T9" fmla="*/ 0 h 139"/>
                    <a:gd name="T10" fmla="*/ 0 w 139"/>
                    <a:gd name="T11" fmla="*/ 2147483646 h 139"/>
                    <a:gd name="T12" fmla="*/ 0 w 139"/>
                    <a:gd name="T13" fmla="*/ 2147483646 h 139"/>
                    <a:gd name="T14" fmla="*/ 0 w 139"/>
                    <a:gd name="T15" fmla="*/ 2147483646 h 139"/>
                    <a:gd name="T16" fmla="*/ 2147483646 w 139"/>
                    <a:gd name="T17" fmla="*/ 2147483646 h 139"/>
                    <a:gd name="T18" fmla="*/ 2147483646 w 139"/>
                    <a:gd name="T19" fmla="*/ 2147483646 h 139"/>
                    <a:gd name="T20" fmla="*/ 2147483646 w 139"/>
                    <a:gd name="T21" fmla="*/ 2147483646 h 139"/>
                    <a:gd name="T22" fmla="*/ 2147483646 w 139"/>
                    <a:gd name="T23" fmla="*/ 2147483646 h 139"/>
                    <a:gd name="T24" fmla="*/ 2147483646 w 139"/>
                    <a:gd name="T25" fmla="*/ 2147483646 h 139"/>
                    <a:gd name="T26" fmla="*/ 2147483646 w 139"/>
                    <a:gd name="T27" fmla="*/ 922171669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9">
                      <a:moveTo>
                        <a:pt x="117" y="19"/>
                      </a:moveTo>
                      <a:cubicBezTo>
                        <a:pt x="105" y="8"/>
                        <a:pt x="90" y="1"/>
                        <a:pt x="72" y="0"/>
                      </a:cubicBezTo>
                      <a:cubicBezTo>
                        <a:pt x="71"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70"/>
                        <a:pt x="0" y="70"/>
                        <a:pt x="0" y="69"/>
                      </a:cubicBezTo>
                      <a:cubicBezTo>
                        <a:pt x="0" y="101"/>
                        <a:pt x="21" y="128"/>
                        <a:pt x="50" y="136"/>
                      </a:cubicBezTo>
                      <a:cubicBezTo>
                        <a:pt x="56" y="138"/>
                        <a:pt x="63" y="139"/>
                        <a:pt x="70" y="139"/>
                      </a:cubicBezTo>
                      <a:cubicBezTo>
                        <a:pt x="76" y="139"/>
                        <a:pt x="83" y="138"/>
                        <a:pt x="89" y="136"/>
                      </a:cubicBezTo>
                      <a:cubicBezTo>
                        <a:pt x="100" y="133"/>
                        <a:pt x="109" y="128"/>
                        <a:pt x="117" y="120"/>
                      </a:cubicBezTo>
                      <a:cubicBezTo>
                        <a:pt x="131" y="107"/>
                        <a:pt x="139" y="89"/>
                        <a:pt x="139" y="69"/>
                      </a:cubicBezTo>
                      <a:cubicBezTo>
                        <a:pt x="139" y="50"/>
                        <a:pt x="131" y="32"/>
                        <a:pt x="117" y="19"/>
                      </a:cubicBezTo>
                      <a:close/>
                    </a:path>
                  </a:pathLst>
                </a:custGeom>
                <a:solidFill>
                  <a:srgbClr val="FF3C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95" name="Freeform 25"/>
                <p:cNvSpPr/>
                <p:nvPr/>
              </p:nvSpPr>
              <p:spPr bwMode="auto">
                <a:xfrm>
                  <a:off x="33337" y="34925"/>
                  <a:ext cx="896938" cy="898525"/>
                </a:xfrm>
                <a:custGeom>
                  <a:avLst/>
                  <a:gdLst>
                    <a:gd name="T0" fmla="*/ 2147483646 w 129"/>
                    <a:gd name="T1" fmla="*/ 2147483646 h 129"/>
                    <a:gd name="T2" fmla="*/ 2147483646 w 129"/>
                    <a:gd name="T3" fmla="*/ 2147483646 h 129"/>
                    <a:gd name="T4" fmla="*/ 0 w 129"/>
                    <a:gd name="T5" fmla="*/ 2147483646 h 129"/>
                    <a:gd name="T6" fmla="*/ 0 w 129"/>
                    <a:gd name="T7" fmla="*/ 0 h 129"/>
                    <a:gd name="T8" fmla="*/ 2147483646 w 129"/>
                    <a:gd name="T9" fmla="*/ 0 h 129"/>
                    <a:gd name="T10" fmla="*/ 2147483646 w 129"/>
                    <a:gd name="T11" fmla="*/ 0 h 129"/>
                    <a:gd name="T12" fmla="*/ 2147483646 w 129"/>
                    <a:gd name="T13" fmla="*/ 0 h 129"/>
                    <a:gd name="T14" fmla="*/ 2147483646 w 129"/>
                    <a:gd name="T15" fmla="*/ 0 h 129"/>
                    <a:gd name="T16" fmla="*/ 2147483646 w 129"/>
                    <a:gd name="T17" fmla="*/ 0 h 129"/>
                    <a:gd name="T18" fmla="*/ 2147483646 w 129"/>
                    <a:gd name="T19" fmla="*/ 873282716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59" y="129"/>
                        <a:pt x="52" y="128"/>
                        <a:pt x="47" y="126"/>
                      </a:cubicBezTo>
                      <a:cubicBezTo>
                        <a:pt x="19" y="119"/>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1"/>
                        <a:pt x="97" y="7"/>
                        <a:pt x="109" y="18"/>
                      </a:cubicBezTo>
                      <a:cubicBezTo>
                        <a:pt x="122" y="30"/>
                        <a:pt x="129" y="47"/>
                        <a:pt x="129" y="64"/>
                      </a:cubicBezTo>
                      <a:cubicBezTo>
                        <a:pt x="129" y="82"/>
                        <a:pt x="122" y="99"/>
                        <a:pt x="109" y="111"/>
                      </a:cubicBezTo>
                      <a:cubicBezTo>
                        <a:pt x="101" y="118"/>
                        <a:pt x="92" y="124"/>
                        <a:pt x="83" y="126"/>
                      </a:cubicBezTo>
                      <a:cubicBezTo>
                        <a:pt x="77" y="128"/>
                        <a:pt x="71" y="129"/>
                        <a:pt x="65" y="129"/>
                      </a:cubicBezTo>
                      <a:close/>
                    </a:path>
                  </a:pathLst>
                </a:custGeom>
                <a:solidFill>
                  <a:srgbClr val="FF3C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96" name="Freeform 26"/>
                <p:cNvSpPr/>
                <p:nvPr/>
              </p:nvSpPr>
              <p:spPr bwMode="auto">
                <a:xfrm>
                  <a:off x="33337" y="34925"/>
                  <a:ext cx="896938" cy="898525"/>
                </a:xfrm>
                <a:custGeom>
                  <a:avLst/>
                  <a:gdLst>
                    <a:gd name="T0" fmla="*/ 2147483646 w 129"/>
                    <a:gd name="T1" fmla="*/ 2147483646 h 129"/>
                    <a:gd name="T2" fmla="*/ 2147483646 w 129"/>
                    <a:gd name="T3" fmla="*/ 2147483646 h 129"/>
                    <a:gd name="T4" fmla="*/ 0 w 129"/>
                    <a:gd name="T5" fmla="*/ 2147483646 h 129"/>
                    <a:gd name="T6" fmla="*/ 0 w 129"/>
                    <a:gd name="T7" fmla="*/ 0 h 129"/>
                    <a:gd name="T8" fmla="*/ 2147483646 w 129"/>
                    <a:gd name="T9" fmla="*/ 0 h 129"/>
                    <a:gd name="T10" fmla="*/ 2147483646 w 129"/>
                    <a:gd name="T11" fmla="*/ 0 h 129"/>
                    <a:gd name="T12" fmla="*/ 2147483646 w 129"/>
                    <a:gd name="T13" fmla="*/ 0 h 129"/>
                    <a:gd name="T14" fmla="*/ 2147483646 w 129"/>
                    <a:gd name="T15" fmla="*/ 0 h 129"/>
                    <a:gd name="T16" fmla="*/ 2147483646 w 129"/>
                    <a:gd name="T17" fmla="*/ 0 h 129"/>
                    <a:gd name="T18" fmla="*/ 2147483646 w 129"/>
                    <a:gd name="T19" fmla="*/ 873282716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59" y="129"/>
                        <a:pt x="52" y="128"/>
                        <a:pt x="47" y="126"/>
                      </a:cubicBezTo>
                      <a:cubicBezTo>
                        <a:pt x="19" y="119"/>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1"/>
                        <a:pt x="97" y="7"/>
                        <a:pt x="109" y="18"/>
                      </a:cubicBezTo>
                      <a:cubicBezTo>
                        <a:pt x="122" y="30"/>
                        <a:pt x="129" y="47"/>
                        <a:pt x="129" y="64"/>
                      </a:cubicBezTo>
                      <a:cubicBezTo>
                        <a:pt x="129" y="82"/>
                        <a:pt x="122" y="99"/>
                        <a:pt x="109" y="111"/>
                      </a:cubicBezTo>
                      <a:cubicBezTo>
                        <a:pt x="101" y="118"/>
                        <a:pt x="92" y="124"/>
                        <a:pt x="83" y="126"/>
                      </a:cubicBezTo>
                      <a:cubicBezTo>
                        <a:pt x="77" y="128"/>
                        <a:pt x="71"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97" name="Freeform 27"/>
                <p:cNvSpPr/>
                <p:nvPr/>
              </p:nvSpPr>
              <p:spPr bwMode="auto">
                <a:xfrm>
                  <a:off x="68262" y="69850"/>
                  <a:ext cx="827088" cy="828675"/>
                </a:xfrm>
                <a:custGeom>
                  <a:avLst/>
                  <a:gdLst>
                    <a:gd name="T0" fmla="*/ 2147483646 w 119"/>
                    <a:gd name="T1" fmla="*/ 2147483646 h 119"/>
                    <a:gd name="T2" fmla="*/ 2077200236 w 119"/>
                    <a:gd name="T3" fmla="*/ 2147483646 h 119"/>
                    <a:gd name="T4" fmla="*/ 0 w 119"/>
                    <a:gd name="T5" fmla="*/ 2147483646 h 119"/>
                    <a:gd name="T6" fmla="*/ 0 w 119"/>
                    <a:gd name="T7" fmla="*/ 0 h 119"/>
                    <a:gd name="T8" fmla="*/ 2147483646 w 119"/>
                    <a:gd name="T9" fmla="*/ 0 h 119"/>
                    <a:gd name="T10" fmla="*/ 2147483646 w 119"/>
                    <a:gd name="T11" fmla="*/ 0 h 119"/>
                    <a:gd name="T12" fmla="*/ 2147483646 w 119"/>
                    <a:gd name="T13" fmla="*/ 0 h 119"/>
                    <a:gd name="T14" fmla="*/ 2147483646 w 119"/>
                    <a:gd name="T15" fmla="*/ 0 h 119"/>
                    <a:gd name="T16" fmla="*/ 2147483646 w 119"/>
                    <a:gd name="T17" fmla="*/ 0 h 119"/>
                    <a:gd name="T18" fmla="*/ 2147483646 w 119"/>
                    <a:gd name="T19" fmla="*/ 775876564 h 119"/>
                    <a:gd name="T20" fmla="*/ 2147483646 w 119"/>
                    <a:gd name="T21" fmla="*/ 2147483646 h 119"/>
                    <a:gd name="T22" fmla="*/ 2147483646 w 119"/>
                    <a:gd name="T23" fmla="*/ 2147483646 h 119"/>
                    <a:gd name="T24" fmla="*/ 2147483646 w 119"/>
                    <a:gd name="T25" fmla="*/ 2147483646 h 119"/>
                    <a:gd name="T26" fmla="*/ 2147483646 w 119"/>
                    <a:gd name="T27" fmla="*/ 2147483646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9" h="119">
                      <a:moveTo>
                        <a:pt x="60" y="119"/>
                      </a:moveTo>
                      <a:cubicBezTo>
                        <a:pt x="54" y="119"/>
                        <a:pt x="48" y="118"/>
                        <a:pt x="43" y="117"/>
                      </a:cubicBezTo>
                      <a:cubicBezTo>
                        <a:pt x="18" y="109"/>
                        <a:pt x="0" y="86"/>
                        <a:pt x="0" y="60"/>
                      </a:cubicBezTo>
                      <a:cubicBezTo>
                        <a:pt x="0" y="0"/>
                        <a:pt x="0" y="0"/>
                        <a:pt x="0" y="0"/>
                      </a:cubicBezTo>
                      <a:cubicBezTo>
                        <a:pt x="57" y="0"/>
                        <a:pt x="57" y="0"/>
                        <a:pt x="57" y="0"/>
                      </a:cubicBezTo>
                      <a:cubicBezTo>
                        <a:pt x="58" y="0"/>
                        <a:pt x="58" y="0"/>
                        <a:pt x="58" y="0"/>
                      </a:cubicBezTo>
                      <a:cubicBezTo>
                        <a:pt x="59" y="0"/>
                        <a:pt x="59" y="0"/>
                        <a:pt x="60" y="0"/>
                      </a:cubicBezTo>
                      <a:cubicBezTo>
                        <a:pt x="60" y="0"/>
                        <a:pt x="60" y="0"/>
                        <a:pt x="61" y="0"/>
                      </a:cubicBezTo>
                      <a:cubicBezTo>
                        <a:pt x="62" y="0"/>
                        <a:pt x="62" y="0"/>
                        <a:pt x="62" y="0"/>
                      </a:cubicBezTo>
                      <a:cubicBezTo>
                        <a:pt x="76" y="1"/>
                        <a:pt x="90" y="6"/>
                        <a:pt x="100" y="16"/>
                      </a:cubicBezTo>
                      <a:cubicBezTo>
                        <a:pt x="112" y="28"/>
                        <a:pt x="119" y="43"/>
                        <a:pt x="119" y="59"/>
                      </a:cubicBezTo>
                      <a:cubicBezTo>
                        <a:pt x="119" y="76"/>
                        <a:pt x="112" y="91"/>
                        <a:pt x="100" y="103"/>
                      </a:cubicBezTo>
                      <a:cubicBezTo>
                        <a:pt x="93" y="109"/>
                        <a:pt x="85" y="114"/>
                        <a:pt x="76" y="117"/>
                      </a:cubicBezTo>
                      <a:cubicBezTo>
                        <a:pt x="71" y="118"/>
                        <a:pt x="65" y="119"/>
                        <a:pt x="60" y="119"/>
                      </a:cubicBezTo>
                      <a:close/>
                    </a:path>
                  </a:pathLst>
                </a:custGeom>
                <a:solidFill>
                  <a:srgbClr val="FF3C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3293" name="文本框 52"/>
              <p:cNvSpPr txBox="1">
                <a:spLocks noChangeArrowheads="1"/>
              </p:cNvSpPr>
              <p:nvPr/>
            </p:nvSpPr>
            <p:spPr bwMode="auto">
              <a:xfrm>
                <a:off x="157382" y="222577"/>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微软雅黑" panose="020B0503020204020204" pitchFamily="34" charset="-122"/>
                    <a:ea typeface="微软雅黑" panose="020B0503020204020204" pitchFamily="34" charset="-122"/>
                  </a:rPr>
                  <a:t>04</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53291" name="文本框 50"/>
            <p:cNvSpPr txBox="1">
              <a:spLocks noChangeArrowheads="1"/>
            </p:cNvSpPr>
            <p:nvPr/>
          </p:nvSpPr>
          <p:spPr bwMode="auto">
            <a:xfrm>
              <a:off x="962055" y="281372"/>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关键词</a:t>
              </a:r>
            </a:p>
          </p:txBody>
        </p:sp>
      </p:grpSp>
      <p:grpSp>
        <p:nvGrpSpPr>
          <p:cNvPr id="53263" name="组合 57"/>
          <p:cNvGrpSpPr/>
          <p:nvPr/>
        </p:nvGrpSpPr>
        <p:grpSpPr bwMode="auto">
          <a:xfrm>
            <a:off x="6013450" y="3062288"/>
            <a:ext cx="1887538" cy="968375"/>
            <a:chOff x="0" y="0"/>
            <a:chExt cx="1887835" cy="968375"/>
          </a:xfrm>
        </p:grpSpPr>
        <p:grpSp>
          <p:nvGrpSpPr>
            <p:cNvPr id="53283" name="组合 58"/>
            <p:cNvGrpSpPr/>
            <p:nvPr/>
          </p:nvGrpSpPr>
          <p:grpSpPr bwMode="auto">
            <a:xfrm>
              <a:off x="0" y="0"/>
              <a:ext cx="1054100" cy="968375"/>
              <a:chOff x="0" y="0"/>
              <a:chExt cx="1054100" cy="968375"/>
            </a:xfrm>
          </p:grpSpPr>
          <p:grpSp>
            <p:nvGrpSpPr>
              <p:cNvPr id="53285" name="组合 60"/>
              <p:cNvGrpSpPr/>
              <p:nvPr/>
            </p:nvGrpSpPr>
            <p:grpSpPr bwMode="auto">
              <a:xfrm>
                <a:off x="0" y="0"/>
                <a:ext cx="965200" cy="968375"/>
                <a:chOff x="0" y="0"/>
                <a:chExt cx="965200" cy="968375"/>
              </a:xfrm>
            </p:grpSpPr>
            <p:sp>
              <p:nvSpPr>
                <p:cNvPr id="53287" name="Freeform 32"/>
                <p:cNvSpPr/>
                <p:nvPr/>
              </p:nvSpPr>
              <p:spPr bwMode="auto">
                <a:xfrm>
                  <a:off x="0" y="0"/>
                  <a:ext cx="965200" cy="968375"/>
                </a:xfrm>
                <a:custGeom>
                  <a:avLst/>
                  <a:gdLst>
                    <a:gd name="T0" fmla="*/ 2147483646 w 139"/>
                    <a:gd name="T1" fmla="*/ 2147483646 h 139"/>
                    <a:gd name="T2" fmla="*/ 2147483646 w 139"/>
                    <a:gd name="T3" fmla="*/ 2147483646 h 139"/>
                    <a:gd name="T4" fmla="*/ 2147483646 w 139"/>
                    <a:gd name="T5" fmla="*/ 2147483646 h 139"/>
                    <a:gd name="T6" fmla="*/ 2147483646 w 139"/>
                    <a:gd name="T7" fmla="*/ 2147483646 h 139"/>
                    <a:gd name="T8" fmla="*/ 0 w 139"/>
                    <a:gd name="T9" fmla="*/ 2147483646 h 139"/>
                    <a:gd name="T10" fmla="*/ 0 w 139"/>
                    <a:gd name="T11" fmla="*/ 2147483646 h 139"/>
                    <a:gd name="T12" fmla="*/ 0 w 139"/>
                    <a:gd name="T13" fmla="*/ 2147483646 h 139"/>
                    <a:gd name="T14" fmla="*/ 0 w 139"/>
                    <a:gd name="T15" fmla="*/ 2147483646 h 139"/>
                    <a:gd name="T16" fmla="*/ 2147483646 w 139"/>
                    <a:gd name="T17" fmla="*/ 145604586 h 139"/>
                    <a:gd name="T18" fmla="*/ 2147483646 w 139"/>
                    <a:gd name="T19" fmla="*/ 0 h 139"/>
                    <a:gd name="T20" fmla="*/ 2147483646 w 139"/>
                    <a:gd name="T21" fmla="*/ 145604586 h 139"/>
                    <a:gd name="T22" fmla="*/ 2147483646 w 139"/>
                    <a:gd name="T23" fmla="*/ 922171669 h 139"/>
                    <a:gd name="T24" fmla="*/ 2147483646 w 139"/>
                    <a:gd name="T25" fmla="*/ 2147483646 h 139"/>
                    <a:gd name="T26" fmla="*/ 2147483646 w 139"/>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9">
                      <a:moveTo>
                        <a:pt x="118" y="120"/>
                      </a:moveTo>
                      <a:cubicBezTo>
                        <a:pt x="106" y="131"/>
                        <a:pt x="90" y="138"/>
                        <a:pt x="73" y="139"/>
                      </a:cubicBezTo>
                      <a:cubicBezTo>
                        <a:pt x="72"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7" y="1"/>
                        <a:pt x="63" y="0"/>
                        <a:pt x="70" y="0"/>
                      </a:cubicBezTo>
                      <a:cubicBezTo>
                        <a:pt x="77" y="0"/>
                        <a:pt x="83" y="1"/>
                        <a:pt x="89" y="3"/>
                      </a:cubicBezTo>
                      <a:cubicBezTo>
                        <a:pt x="100" y="6"/>
                        <a:pt x="110" y="11"/>
                        <a:pt x="118" y="19"/>
                      </a:cubicBezTo>
                      <a:cubicBezTo>
                        <a:pt x="131" y="32"/>
                        <a:pt x="139" y="50"/>
                        <a:pt x="139" y="70"/>
                      </a:cubicBezTo>
                      <a:cubicBezTo>
                        <a:pt x="139" y="89"/>
                        <a:pt x="131" y="107"/>
                        <a:pt x="118" y="120"/>
                      </a:cubicBezTo>
                      <a:close/>
                    </a:path>
                  </a:pathLst>
                </a:custGeom>
                <a:solidFill>
                  <a:srgbClr val="FFA0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88" name="Freeform 33"/>
                <p:cNvSpPr/>
                <p:nvPr/>
              </p:nvSpPr>
              <p:spPr bwMode="auto">
                <a:xfrm>
                  <a:off x="34925" y="34925"/>
                  <a:ext cx="895350" cy="898525"/>
                </a:xfrm>
                <a:custGeom>
                  <a:avLst/>
                  <a:gdLst>
                    <a:gd name="T0" fmla="*/ 2147483646 w 129"/>
                    <a:gd name="T1" fmla="*/ 2147483646 h 129"/>
                    <a:gd name="T2" fmla="*/ 2147483646 w 129"/>
                    <a:gd name="T3" fmla="*/ 2147483646 h 129"/>
                    <a:gd name="T4" fmla="*/ 2147483646 w 129"/>
                    <a:gd name="T5" fmla="*/ 2147483646 h 129"/>
                    <a:gd name="T6" fmla="*/ 0 w 129"/>
                    <a:gd name="T7" fmla="*/ 2147483646 h 129"/>
                    <a:gd name="T8" fmla="*/ 0 w 129"/>
                    <a:gd name="T9" fmla="*/ 2147483646 h 129"/>
                    <a:gd name="T10" fmla="*/ 2147483646 w 129"/>
                    <a:gd name="T11" fmla="*/ 145547119 h 129"/>
                    <a:gd name="T12" fmla="*/ 2147483646 w 129"/>
                    <a:gd name="T13" fmla="*/ 0 h 129"/>
                    <a:gd name="T14" fmla="*/ 2147483646 w 129"/>
                    <a:gd name="T15" fmla="*/ 145547119 h 129"/>
                    <a:gd name="T16" fmla="*/ 2147483646 w 129"/>
                    <a:gd name="T17" fmla="*/ 873282716 h 129"/>
                    <a:gd name="T18" fmla="*/ 2147483646 w 129"/>
                    <a:gd name="T19" fmla="*/ 2147483646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3"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89" name="Freeform 34"/>
                <p:cNvSpPr/>
                <p:nvPr/>
              </p:nvSpPr>
              <p:spPr bwMode="auto">
                <a:xfrm>
                  <a:off x="69850" y="69850"/>
                  <a:ext cx="827088" cy="828675"/>
                </a:xfrm>
                <a:custGeom>
                  <a:avLst/>
                  <a:gdLst>
                    <a:gd name="T0" fmla="*/ 2147483646 w 119"/>
                    <a:gd name="T1" fmla="*/ 2147483646 h 119"/>
                    <a:gd name="T2" fmla="*/ 2147483646 w 119"/>
                    <a:gd name="T3" fmla="*/ 2147483646 h 119"/>
                    <a:gd name="T4" fmla="*/ 2147483646 w 119"/>
                    <a:gd name="T5" fmla="*/ 2147483646 h 119"/>
                    <a:gd name="T6" fmla="*/ 0 w 119"/>
                    <a:gd name="T7" fmla="*/ 2147483646 h 119"/>
                    <a:gd name="T8" fmla="*/ 0 w 119"/>
                    <a:gd name="T9" fmla="*/ 2147483646 h 119"/>
                    <a:gd name="T10" fmla="*/ 2077200236 w 119"/>
                    <a:gd name="T11" fmla="*/ 96982830 h 119"/>
                    <a:gd name="T12" fmla="*/ 2147483646 w 119"/>
                    <a:gd name="T13" fmla="*/ 0 h 119"/>
                    <a:gd name="T14" fmla="*/ 2147483646 w 119"/>
                    <a:gd name="T15" fmla="*/ 96982830 h 119"/>
                    <a:gd name="T16" fmla="*/ 2147483646 w 119"/>
                    <a:gd name="T17" fmla="*/ 775876564 h 119"/>
                    <a:gd name="T18" fmla="*/ 2147483646 w 119"/>
                    <a:gd name="T19" fmla="*/ 2147483646 h 119"/>
                    <a:gd name="T20" fmla="*/ 2147483646 w 119"/>
                    <a:gd name="T21" fmla="*/ 2147483646 h 119"/>
                    <a:gd name="T22" fmla="*/ 2147483646 w 119"/>
                    <a:gd name="T23" fmla="*/ 2147483646 h 119"/>
                    <a:gd name="T24" fmla="*/ 2147483646 w 119"/>
                    <a:gd name="T25" fmla="*/ 2147483646 h 119"/>
                    <a:gd name="T26" fmla="*/ 2147483646 w 119"/>
                    <a:gd name="T27" fmla="*/ 2147483646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9" h="119">
                      <a:moveTo>
                        <a:pt x="60" y="119"/>
                      </a:moveTo>
                      <a:cubicBezTo>
                        <a:pt x="60" y="119"/>
                        <a:pt x="59" y="119"/>
                        <a:pt x="59" y="119"/>
                      </a:cubicBezTo>
                      <a:cubicBezTo>
                        <a:pt x="58" y="119"/>
                        <a:pt x="58" y="119"/>
                        <a:pt x="58" y="119"/>
                      </a:cubicBezTo>
                      <a:cubicBezTo>
                        <a:pt x="0" y="119"/>
                        <a:pt x="0" y="119"/>
                        <a:pt x="0" y="119"/>
                      </a:cubicBezTo>
                      <a:cubicBezTo>
                        <a:pt x="0" y="59"/>
                        <a:pt x="0" y="59"/>
                        <a:pt x="0" y="59"/>
                      </a:cubicBezTo>
                      <a:cubicBezTo>
                        <a:pt x="1" y="33"/>
                        <a:pt x="18" y="10"/>
                        <a:pt x="43" y="2"/>
                      </a:cubicBezTo>
                      <a:cubicBezTo>
                        <a:pt x="49" y="1"/>
                        <a:pt x="54" y="0"/>
                        <a:pt x="60" y="0"/>
                      </a:cubicBezTo>
                      <a:cubicBezTo>
                        <a:pt x="65" y="0"/>
                        <a:pt x="71" y="1"/>
                        <a:pt x="76" y="2"/>
                      </a:cubicBezTo>
                      <a:cubicBezTo>
                        <a:pt x="85" y="5"/>
                        <a:pt x="94" y="10"/>
                        <a:pt x="101" y="16"/>
                      </a:cubicBezTo>
                      <a:cubicBezTo>
                        <a:pt x="113" y="28"/>
                        <a:pt x="119" y="43"/>
                        <a:pt x="119" y="60"/>
                      </a:cubicBezTo>
                      <a:cubicBezTo>
                        <a:pt x="119" y="76"/>
                        <a:pt x="113" y="91"/>
                        <a:pt x="101" y="103"/>
                      </a:cubicBezTo>
                      <a:cubicBezTo>
                        <a:pt x="90" y="113"/>
                        <a:pt x="77" y="118"/>
                        <a:pt x="62" y="119"/>
                      </a:cubicBezTo>
                      <a:cubicBezTo>
                        <a:pt x="61" y="119"/>
                        <a:pt x="61" y="119"/>
                        <a:pt x="61" y="119"/>
                      </a:cubicBezTo>
                      <a:cubicBezTo>
                        <a:pt x="60" y="119"/>
                        <a:pt x="60" y="119"/>
                        <a:pt x="60" y="119"/>
                      </a:cubicBezTo>
                      <a:close/>
                    </a:path>
                  </a:pathLst>
                </a:custGeom>
                <a:solidFill>
                  <a:srgbClr val="FFA0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3286" name="文本框 61"/>
              <p:cNvSpPr txBox="1">
                <a:spLocks noChangeArrowheads="1"/>
              </p:cNvSpPr>
              <p:nvPr/>
            </p:nvSpPr>
            <p:spPr bwMode="auto">
              <a:xfrm>
                <a:off x="158403" y="241880"/>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微软雅黑" panose="020B0503020204020204" pitchFamily="34" charset="-122"/>
                    <a:ea typeface="微软雅黑" panose="020B0503020204020204" pitchFamily="34" charset="-122"/>
                  </a:rPr>
                  <a:t>03</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53284" name="文本框 59"/>
            <p:cNvSpPr txBox="1">
              <a:spLocks noChangeArrowheads="1"/>
            </p:cNvSpPr>
            <p:nvPr/>
          </p:nvSpPr>
          <p:spPr bwMode="auto">
            <a:xfrm>
              <a:off x="1018828" y="333931"/>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关键词</a:t>
              </a:r>
            </a:p>
          </p:txBody>
        </p:sp>
      </p:grpSp>
      <p:grpSp>
        <p:nvGrpSpPr>
          <p:cNvPr id="53264" name="组合 65"/>
          <p:cNvGrpSpPr/>
          <p:nvPr/>
        </p:nvGrpSpPr>
        <p:grpSpPr bwMode="auto">
          <a:xfrm>
            <a:off x="8950325" y="3062288"/>
            <a:ext cx="1905000" cy="968375"/>
            <a:chOff x="0" y="0"/>
            <a:chExt cx="1904291" cy="968375"/>
          </a:xfrm>
        </p:grpSpPr>
        <p:grpSp>
          <p:nvGrpSpPr>
            <p:cNvPr id="53275" name="组合 66"/>
            <p:cNvGrpSpPr/>
            <p:nvPr/>
          </p:nvGrpSpPr>
          <p:grpSpPr bwMode="auto">
            <a:xfrm>
              <a:off x="0" y="0"/>
              <a:ext cx="1054100" cy="968375"/>
              <a:chOff x="0" y="0"/>
              <a:chExt cx="1054100" cy="968375"/>
            </a:xfrm>
          </p:grpSpPr>
          <p:grpSp>
            <p:nvGrpSpPr>
              <p:cNvPr id="53277" name="组合 68"/>
              <p:cNvGrpSpPr/>
              <p:nvPr/>
            </p:nvGrpSpPr>
            <p:grpSpPr bwMode="auto">
              <a:xfrm>
                <a:off x="0" y="0"/>
                <a:ext cx="965200" cy="968375"/>
                <a:chOff x="0" y="0"/>
                <a:chExt cx="965200" cy="968375"/>
              </a:xfrm>
            </p:grpSpPr>
            <p:sp>
              <p:nvSpPr>
                <p:cNvPr id="53279" name="Freeform 38"/>
                <p:cNvSpPr/>
                <p:nvPr/>
              </p:nvSpPr>
              <p:spPr bwMode="auto">
                <a:xfrm>
                  <a:off x="0" y="0"/>
                  <a:ext cx="965200" cy="968375"/>
                </a:xfrm>
                <a:custGeom>
                  <a:avLst/>
                  <a:gdLst>
                    <a:gd name="T0" fmla="*/ 2147483646 w 139"/>
                    <a:gd name="T1" fmla="*/ 2147483646 h 139"/>
                    <a:gd name="T2" fmla="*/ 2147483646 w 139"/>
                    <a:gd name="T3" fmla="*/ 2147483646 h 139"/>
                    <a:gd name="T4" fmla="*/ 2147483646 w 139"/>
                    <a:gd name="T5" fmla="*/ 2147483646 h 139"/>
                    <a:gd name="T6" fmla="*/ 2147483646 w 139"/>
                    <a:gd name="T7" fmla="*/ 2147483646 h 139"/>
                    <a:gd name="T8" fmla="*/ 0 w 139"/>
                    <a:gd name="T9" fmla="*/ 2147483646 h 139"/>
                    <a:gd name="T10" fmla="*/ 0 w 139"/>
                    <a:gd name="T11" fmla="*/ 2147483646 h 139"/>
                    <a:gd name="T12" fmla="*/ 0 w 139"/>
                    <a:gd name="T13" fmla="*/ 2147483646 h 139"/>
                    <a:gd name="T14" fmla="*/ 0 w 139"/>
                    <a:gd name="T15" fmla="*/ 2147483646 h 139"/>
                    <a:gd name="T16" fmla="*/ 2147483646 w 139"/>
                    <a:gd name="T17" fmla="*/ 145604586 h 139"/>
                    <a:gd name="T18" fmla="*/ 2147483646 w 139"/>
                    <a:gd name="T19" fmla="*/ 0 h 139"/>
                    <a:gd name="T20" fmla="*/ 2147483646 w 139"/>
                    <a:gd name="T21" fmla="*/ 145604586 h 139"/>
                    <a:gd name="T22" fmla="*/ 2147483646 w 139"/>
                    <a:gd name="T23" fmla="*/ 922171669 h 139"/>
                    <a:gd name="T24" fmla="*/ 2147483646 w 139"/>
                    <a:gd name="T25" fmla="*/ 2147483646 h 139"/>
                    <a:gd name="T26" fmla="*/ 2147483646 w 139"/>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9">
                      <a:moveTo>
                        <a:pt x="117" y="120"/>
                      </a:moveTo>
                      <a:cubicBezTo>
                        <a:pt x="106" y="131"/>
                        <a:pt x="90" y="138"/>
                        <a:pt x="73" y="139"/>
                      </a:cubicBezTo>
                      <a:cubicBezTo>
                        <a:pt x="72"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6" y="1"/>
                        <a:pt x="63" y="0"/>
                        <a:pt x="70" y="0"/>
                      </a:cubicBezTo>
                      <a:cubicBezTo>
                        <a:pt x="77" y="0"/>
                        <a:pt x="83" y="1"/>
                        <a:pt x="89" y="3"/>
                      </a:cubicBezTo>
                      <a:cubicBezTo>
                        <a:pt x="100" y="6"/>
                        <a:pt x="110" y="11"/>
                        <a:pt x="117" y="19"/>
                      </a:cubicBezTo>
                      <a:cubicBezTo>
                        <a:pt x="131" y="32"/>
                        <a:pt x="139" y="50"/>
                        <a:pt x="139" y="70"/>
                      </a:cubicBezTo>
                      <a:cubicBezTo>
                        <a:pt x="139" y="89"/>
                        <a:pt x="131" y="107"/>
                        <a:pt x="117" y="120"/>
                      </a:cubicBezTo>
                      <a:close/>
                    </a:path>
                  </a:pathLst>
                </a:custGeom>
                <a:solidFill>
                  <a:srgbClr val="FF3C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80" name="Freeform 39"/>
                <p:cNvSpPr/>
                <p:nvPr/>
              </p:nvSpPr>
              <p:spPr bwMode="auto">
                <a:xfrm>
                  <a:off x="34925" y="34925"/>
                  <a:ext cx="896938" cy="898525"/>
                </a:xfrm>
                <a:custGeom>
                  <a:avLst/>
                  <a:gdLst>
                    <a:gd name="T0" fmla="*/ 2147483646 w 129"/>
                    <a:gd name="T1" fmla="*/ 2147483646 h 129"/>
                    <a:gd name="T2" fmla="*/ 2147483646 w 129"/>
                    <a:gd name="T3" fmla="*/ 2147483646 h 129"/>
                    <a:gd name="T4" fmla="*/ 2147483646 w 129"/>
                    <a:gd name="T5" fmla="*/ 2147483646 h 129"/>
                    <a:gd name="T6" fmla="*/ 0 w 129"/>
                    <a:gd name="T7" fmla="*/ 2147483646 h 129"/>
                    <a:gd name="T8" fmla="*/ 0 w 129"/>
                    <a:gd name="T9" fmla="*/ 2147483646 h 129"/>
                    <a:gd name="T10" fmla="*/ 2147483646 w 129"/>
                    <a:gd name="T11" fmla="*/ 145547119 h 129"/>
                    <a:gd name="T12" fmla="*/ 2147483646 w 129"/>
                    <a:gd name="T13" fmla="*/ 0 h 129"/>
                    <a:gd name="T14" fmla="*/ 2147483646 w 129"/>
                    <a:gd name="T15" fmla="*/ 145547119 h 129"/>
                    <a:gd name="T16" fmla="*/ 2147483646 w 129"/>
                    <a:gd name="T17" fmla="*/ 873282716 h 129"/>
                    <a:gd name="T18" fmla="*/ 2147483646 w 129"/>
                    <a:gd name="T19" fmla="*/ 2147483646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2"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3C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81" name="Freeform 40"/>
                <p:cNvSpPr/>
                <p:nvPr/>
              </p:nvSpPr>
              <p:spPr bwMode="auto">
                <a:xfrm>
                  <a:off x="34925" y="34925"/>
                  <a:ext cx="896938" cy="898525"/>
                </a:xfrm>
                <a:custGeom>
                  <a:avLst/>
                  <a:gdLst>
                    <a:gd name="T0" fmla="*/ 2147483646 w 129"/>
                    <a:gd name="T1" fmla="*/ 2147483646 h 129"/>
                    <a:gd name="T2" fmla="*/ 2147483646 w 129"/>
                    <a:gd name="T3" fmla="*/ 2147483646 h 129"/>
                    <a:gd name="T4" fmla="*/ 2147483646 w 129"/>
                    <a:gd name="T5" fmla="*/ 2147483646 h 129"/>
                    <a:gd name="T6" fmla="*/ 0 w 129"/>
                    <a:gd name="T7" fmla="*/ 2147483646 h 129"/>
                    <a:gd name="T8" fmla="*/ 0 w 129"/>
                    <a:gd name="T9" fmla="*/ 2147483646 h 129"/>
                    <a:gd name="T10" fmla="*/ 2147483646 w 129"/>
                    <a:gd name="T11" fmla="*/ 145547119 h 129"/>
                    <a:gd name="T12" fmla="*/ 2147483646 w 129"/>
                    <a:gd name="T13" fmla="*/ 0 h 129"/>
                    <a:gd name="T14" fmla="*/ 2147483646 w 129"/>
                    <a:gd name="T15" fmla="*/ 145547119 h 129"/>
                    <a:gd name="T16" fmla="*/ 2147483646 w 129"/>
                    <a:gd name="T17" fmla="*/ 873282716 h 129"/>
                    <a:gd name="T18" fmla="*/ 2147483646 w 129"/>
                    <a:gd name="T19" fmla="*/ 2147483646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2"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82" name="Freeform 41"/>
                <p:cNvSpPr/>
                <p:nvPr/>
              </p:nvSpPr>
              <p:spPr bwMode="auto">
                <a:xfrm>
                  <a:off x="69850" y="69850"/>
                  <a:ext cx="827088" cy="828675"/>
                </a:xfrm>
                <a:custGeom>
                  <a:avLst/>
                  <a:gdLst>
                    <a:gd name="T0" fmla="*/ 2147483646 w 119"/>
                    <a:gd name="T1" fmla="*/ 2147483646 h 119"/>
                    <a:gd name="T2" fmla="*/ 2147483646 w 119"/>
                    <a:gd name="T3" fmla="*/ 2147483646 h 119"/>
                    <a:gd name="T4" fmla="*/ 2147483646 w 119"/>
                    <a:gd name="T5" fmla="*/ 2147483646 h 119"/>
                    <a:gd name="T6" fmla="*/ 0 w 119"/>
                    <a:gd name="T7" fmla="*/ 2147483646 h 119"/>
                    <a:gd name="T8" fmla="*/ 0 w 119"/>
                    <a:gd name="T9" fmla="*/ 2147483646 h 119"/>
                    <a:gd name="T10" fmla="*/ 2077200236 w 119"/>
                    <a:gd name="T11" fmla="*/ 96982830 h 119"/>
                    <a:gd name="T12" fmla="*/ 2147483646 w 119"/>
                    <a:gd name="T13" fmla="*/ 0 h 119"/>
                    <a:gd name="T14" fmla="*/ 2147483646 w 119"/>
                    <a:gd name="T15" fmla="*/ 96982830 h 119"/>
                    <a:gd name="T16" fmla="*/ 2147483646 w 119"/>
                    <a:gd name="T17" fmla="*/ 775876564 h 119"/>
                    <a:gd name="T18" fmla="*/ 2147483646 w 119"/>
                    <a:gd name="T19" fmla="*/ 2147483646 h 119"/>
                    <a:gd name="T20" fmla="*/ 2147483646 w 119"/>
                    <a:gd name="T21" fmla="*/ 2147483646 h 119"/>
                    <a:gd name="T22" fmla="*/ 2147483646 w 119"/>
                    <a:gd name="T23" fmla="*/ 2147483646 h 119"/>
                    <a:gd name="T24" fmla="*/ 2147483646 w 119"/>
                    <a:gd name="T25" fmla="*/ 2147483646 h 119"/>
                    <a:gd name="T26" fmla="*/ 2147483646 w 119"/>
                    <a:gd name="T27" fmla="*/ 2147483646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9" h="119">
                      <a:moveTo>
                        <a:pt x="60" y="119"/>
                      </a:moveTo>
                      <a:cubicBezTo>
                        <a:pt x="59" y="119"/>
                        <a:pt x="59" y="119"/>
                        <a:pt x="59" y="119"/>
                      </a:cubicBezTo>
                      <a:cubicBezTo>
                        <a:pt x="57" y="119"/>
                        <a:pt x="57" y="119"/>
                        <a:pt x="57" y="119"/>
                      </a:cubicBezTo>
                      <a:cubicBezTo>
                        <a:pt x="0" y="119"/>
                        <a:pt x="0" y="119"/>
                        <a:pt x="0" y="119"/>
                      </a:cubicBezTo>
                      <a:cubicBezTo>
                        <a:pt x="0" y="59"/>
                        <a:pt x="0" y="59"/>
                        <a:pt x="0" y="59"/>
                      </a:cubicBezTo>
                      <a:cubicBezTo>
                        <a:pt x="0" y="33"/>
                        <a:pt x="18" y="10"/>
                        <a:pt x="43" y="2"/>
                      </a:cubicBezTo>
                      <a:cubicBezTo>
                        <a:pt x="49" y="1"/>
                        <a:pt x="54" y="0"/>
                        <a:pt x="60" y="0"/>
                      </a:cubicBezTo>
                      <a:cubicBezTo>
                        <a:pt x="65" y="0"/>
                        <a:pt x="71" y="1"/>
                        <a:pt x="76" y="2"/>
                      </a:cubicBezTo>
                      <a:cubicBezTo>
                        <a:pt x="85" y="5"/>
                        <a:pt x="94" y="10"/>
                        <a:pt x="100" y="16"/>
                      </a:cubicBezTo>
                      <a:cubicBezTo>
                        <a:pt x="113" y="28"/>
                        <a:pt x="119" y="43"/>
                        <a:pt x="119" y="60"/>
                      </a:cubicBezTo>
                      <a:cubicBezTo>
                        <a:pt x="119" y="76"/>
                        <a:pt x="113" y="91"/>
                        <a:pt x="100" y="103"/>
                      </a:cubicBezTo>
                      <a:cubicBezTo>
                        <a:pt x="90" y="113"/>
                        <a:pt x="76" y="118"/>
                        <a:pt x="62" y="119"/>
                      </a:cubicBezTo>
                      <a:cubicBezTo>
                        <a:pt x="61" y="119"/>
                        <a:pt x="61" y="119"/>
                        <a:pt x="61" y="119"/>
                      </a:cubicBezTo>
                      <a:cubicBezTo>
                        <a:pt x="60" y="119"/>
                        <a:pt x="60" y="119"/>
                        <a:pt x="60" y="119"/>
                      </a:cubicBezTo>
                      <a:close/>
                    </a:path>
                  </a:pathLst>
                </a:custGeom>
                <a:solidFill>
                  <a:srgbClr val="FF3C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3278" name="文本框 69"/>
              <p:cNvSpPr txBox="1">
                <a:spLocks noChangeArrowheads="1"/>
              </p:cNvSpPr>
              <p:nvPr/>
            </p:nvSpPr>
            <p:spPr bwMode="auto">
              <a:xfrm>
                <a:off x="158403" y="235559"/>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微软雅黑" panose="020B0503020204020204" pitchFamily="34" charset="-122"/>
                    <a:ea typeface="微软雅黑" panose="020B0503020204020204" pitchFamily="34" charset="-122"/>
                  </a:rPr>
                  <a:t>06</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53276" name="文本框 67"/>
            <p:cNvSpPr txBox="1">
              <a:spLocks noChangeArrowheads="1"/>
            </p:cNvSpPr>
            <p:nvPr/>
          </p:nvSpPr>
          <p:spPr bwMode="auto">
            <a:xfrm>
              <a:off x="1035284" y="333931"/>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关键词</a:t>
              </a:r>
            </a:p>
          </p:txBody>
        </p:sp>
      </p:grpSp>
      <p:grpSp>
        <p:nvGrpSpPr>
          <p:cNvPr id="53265" name="组合 74"/>
          <p:cNvGrpSpPr/>
          <p:nvPr/>
        </p:nvGrpSpPr>
        <p:grpSpPr bwMode="auto">
          <a:xfrm>
            <a:off x="7472363" y="5237163"/>
            <a:ext cx="1885950" cy="968375"/>
            <a:chOff x="0" y="0"/>
            <a:chExt cx="1885870" cy="968375"/>
          </a:xfrm>
        </p:grpSpPr>
        <p:grpSp>
          <p:nvGrpSpPr>
            <p:cNvPr id="53267" name="组合 75"/>
            <p:cNvGrpSpPr/>
            <p:nvPr/>
          </p:nvGrpSpPr>
          <p:grpSpPr bwMode="auto">
            <a:xfrm>
              <a:off x="0" y="0"/>
              <a:ext cx="1052135" cy="968375"/>
              <a:chOff x="0" y="0"/>
              <a:chExt cx="1052135" cy="968375"/>
            </a:xfrm>
          </p:grpSpPr>
          <p:grpSp>
            <p:nvGrpSpPr>
              <p:cNvPr id="53269" name="组合 77"/>
              <p:cNvGrpSpPr/>
              <p:nvPr/>
            </p:nvGrpSpPr>
            <p:grpSpPr bwMode="auto">
              <a:xfrm>
                <a:off x="0" y="0"/>
                <a:ext cx="965200" cy="968375"/>
                <a:chOff x="0" y="0"/>
                <a:chExt cx="965200" cy="968375"/>
              </a:xfrm>
            </p:grpSpPr>
            <p:sp>
              <p:nvSpPr>
                <p:cNvPr id="53271" name="Freeform 28"/>
                <p:cNvSpPr/>
                <p:nvPr/>
              </p:nvSpPr>
              <p:spPr bwMode="auto">
                <a:xfrm>
                  <a:off x="0" y="0"/>
                  <a:ext cx="965200" cy="968375"/>
                </a:xfrm>
                <a:custGeom>
                  <a:avLst/>
                  <a:gdLst>
                    <a:gd name="T0" fmla="*/ 2147483646 w 139"/>
                    <a:gd name="T1" fmla="*/ 922171669 h 139"/>
                    <a:gd name="T2" fmla="*/ 2147483646 w 139"/>
                    <a:gd name="T3" fmla="*/ 0 h 139"/>
                    <a:gd name="T4" fmla="*/ 2147483646 w 139"/>
                    <a:gd name="T5" fmla="*/ 0 h 139"/>
                    <a:gd name="T6" fmla="*/ 2147483646 w 139"/>
                    <a:gd name="T7" fmla="*/ 0 h 139"/>
                    <a:gd name="T8" fmla="*/ 0 w 139"/>
                    <a:gd name="T9" fmla="*/ 0 h 139"/>
                    <a:gd name="T10" fmla="*/ 0 w 139"/>
                    <a:gd name="T11" fmla="*/ 2147483646 h 139"/>
                    <a:gd name="T12" fmla="*/ 0 w 139"/>
                    <a:gd name="T13" fmla="*/ 2147483646 h 139"/>
                    <a:gd name="T14" fmla="*/ 0 w 139"/>
                    <a:gd name="T15" fmla="*/ 2147483646 h 139"/>
                    <a:gd name="T16" fmla="*/ 2147483646 w 139"/>
                    <a:gd name="T17" fmla="*/ 2147483646 h 139"/>
                    <a:gd name="T18" fmla="*/ 2147483646 w 139"/>
                    <a:gd name="T19" fmla="*/ 2147483646 h 139"/>
                    <a:gd name="T20" fmla="*/ 2147483646 w 139"/>
                    <a:gd name="T21" fmla="*/ 2147483646 h 139"/>
                    <a:gd name="T22" fmla="*/ 2147483646 w 139"/>
                    <a:gd name="T23" fmla="*/ 2147483646 h 139"/>
                    <a:gd name="T24" fmla="*/ 2147483646 w 139"/>
                    <a:gd name="T25" fmla="*/ 2147483646 h 139"/>
                    <a:gd name="T26" fmla="*/ 2147483646 w 139"/>
                    <a:gd name="T27" fmla="*/ 922171669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9" h="139">
                      <a:moveTo>
                        <a:pt x="117" y="19"/>
                      </a:moveTo>
                      <a:cubicBezTo>
                        <a:pt x="106" y="7"/>
                        <a:pt x="90" y="0"/>
                        <a:pt x="72" y="0"/>
                      </a:cubicBezTo>
                      <a:cubicBezTo>
                        <a:pt x="72"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69"/>
                        <a:pt x="0" y="69"/>
                        <a:pt x="0" y="69"/>
                      </a:cubicBezTo>
                      <a:cubicBezTo>
                        <a:pt x="0" y="101"/>
                        <a:pt x="21" y="128"/>
                        <a:pt x="50" y="136"/>
                      </a:cubicBezTo>
                      <a:cubicBezTo>
                        <a:pt x="56" y="138"/>
                        <a:pt x="63" y="139"/>
                        <a:pt x="70" y="139"/>
                      </a:cubicBezTo>
                      <a:cubicBezTo>
                        <a:pt x="76" y="139"/>
                        <a:pt x="83" y="138"/>
                        <a:pt x="89" y="136"/>
                      </a:cubicBezTo>
                      <a:cubicBezTo>
                        <a:pt x="100" y="133"/>
                        <a:pt x="110" y="127"/>
                        <a:pt x="117" y="120"/>
                      </a:cubicBezTo>
                      <a:cubicBezTo>
                        <a:pt x="131" y="107"/>
                        <a:pt x="139" y="89"/>
                        <a:pt x="139" y="69"/>
                      </a:cubicBezTo>
                      <a:cubicBezTo>
                        <a:pt x="139" y="49"/>
                        <a:pt x="131" y="31"/>
                        <a:pt x="117" y="19"/>
                      </a:cubicBezTo>
                      <a:close/>
                    </a:path>
                  </a:pathLst>
                </a:custGeom>
                <a:solidFill>
                  <a:srgbClr val="7CC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72" name="Freeform 29"/>
                <p:cNvSpPr/>
                <p:nvPr/>
              </p:nvSpPr>
              <p:spPr bwMode="auto">
                <a:xfrm>
                  <a:off x="34925" y="34925"/>
                  <a:ext cx="895350" cy="898525"/>
                </a:xfrm>
                <a:custGeom>
                  <a:avLst/>
                  <a:gdLst>
                    <a:gd name="T0" fmla="*/ 2147483646 w 129"/>
                    <a:gd name="T1" fmla="*/ 2147483646 h 129"/>
                    <a:gd name="T2" fmla="*/ 2147483646 w 129"/>
                    <a:gd name="T3" fmla="*/ 2147483646 h 129"/>
                    <a:gd name="T4" fmla="*/ 0 w 129"/>
                    <a:gd name="T5" fmla="*/ 2147483646 h 129"/>
                    <a:gd name="T6" fmla="*/ 0 w 129"/>
                    <a:gd name="T7" fmla="*/ 0 h 129"/>
                    <a:gd name="T8" fmla="*/ 2147483646 w 129"/>
                    <a:gd name="T9" fmla="*/ 0 h 129"/>
                    <a:gd name="T10" fmla="*/ 2147483646 w 129"/>
                    <a:gd name="T11" fmla="*/ 0 h 129"/>
                    <a:gd name="T12" fmla="*/ 2147483646 w 129"/>
                    <a:gd name="T13" fmla="*/ 0 h 129"/>
                    <a:gd name="T14" fmla="*/ 2147483646 w 129"/>
                    <a:gd name="T15" fmla="*/ 0 h 129"/>
                    <a:gd name="T16" fmla="*/ 2147483646 w 129"/>
                    <a:gd name="T17" fmla="*/ 0 h 129"/>
                    <a:gd name="T18" fmla="*/ 2147483646 w 129"/>
                    <a:gd name="T19" fmla="*/ 824762366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59" y="129"/>
                        <a:pt x="53"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7CC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73" name="Freeform 30"/>
                <p:cNvSpPr/>
                <p:nvPr/>
              </p:nvSpPr>
              <p:spPr bwMode="auto">
                <a:xfrm>
                  <a:off x="34925" y="34925"/>
                  <a:ext cx="895350" cy="898525"/>
                </a:xfrm>
                <a:custGeom>
                  <a:avLst/>
                  <a:gdLst>
                    <a:gd name="T0" fmla="*/ 2147483646 w 129"/>
                    <a:gd name="T1" fmla="*/ 2147483646 h 129"/>
                    <a:gd name="T2" fmla="*/ 2147483646 w 129"/>
                    <a:gd name="T3" fmla="*/ 2147483646 h 129"/>
                    <a:gd name="T4" fmla="*/ 0 w 129"/>
                    <a:gd name="T5" fmla="*/ 2147483646 h 129"/>
                    <a:gd name="T6" fmla="*/ 0 w 129"/>
                    <a:gd name="T7" fmla="*/ 0 h 129"/>
                    <a:gd name="T8" fmla="*/ 2147483646 w 129"/>
                    <a:gd name="T9" fmla="*/ 0 h 129"/>
                    <a:gd name="T10" fmla="*/ 2147483646 w 129"/>
                    <a:gd name="T11" fmla="*/ 0 h 129"/>
                    <a:gd name="T12" fmla="*/ 2147483646 w 129"/>
                    <a:gd name="T13" fmla="*/ 0 h 129"/>
                    <a:gd name="T14" fmla="*/ 2147483646 w 129"/>
                    <a:gd name="T15" fmla="*/ 0 h 129"/>
                    <a:gd name="T16" fmla="*/ 2147483646 w 129"/>
                    <a:gd name="T17" fmla="*/ 0 h 129"/>
                    <a:gd name="T18" fmla="*/ 2147483646 w 129"/>
                    <a:gd name="T19" fmla="*/ 824762366 h 129"/>
                    <a:gd name="T20" fmla="*/ 2147483646 w 129"/>
                    <a:gd name="T21" fmla="*/ 2147483646 h 129"/>
                    <a:gd name="T22" fmla="*/ 2147483646 w 129"/>
                    <a:gd name="T23" fmla="*/ 2147483646 h 129"/>
                    <a:gd name="T24" fmla="*/ 2147483646 w 129"/>
                    <a:gd name="T25" fmla="*/ 2147483646 h 129"/>
                    <a:gd name="T26" fmla="*/ 2147483646 w 129"/>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65" y="129"/>
                      </a:moveTo>
                      <a:cubicBezTo>
                        <a:pt x="59" y="129"/>
                        <a:pt x="53"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FFFA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74" name="Freeform 31"/>
                <p:cNvSpPr/>
                <p:nvPr/>
              </p:nvSpPr>
              <p:spPr bwMode="auto">
                <a:xfrm>
                  <a:off x="69850" y="69850"/>
                  <a:ext cx="825500" cy="828675"/>
                </a:xfrm>
                <a:custGeom>
                  <a:avLst/>
                  <a:gdLst>
                    <a:gd name="T0" fmla="*/ 2147483646 w 119"/>
                    <a:gd name="T1" fmla="*/ 2147483646 h 119"/>
                    <a:gd name="T2" fmla="*/ 2069230210 w 119"/>
                    <a:gd name="T3" fmla="*/ 2147483646 h 119"/>
                    <a:gd name="T4" fmla="*/ 0 w 119"/>
                    <a:gd name="T5" fmla="*/ 2147483646 h 119"/>
                    <a:gd name="T6" fmla="*/ 0 w 119"/>
                    <a:gd name="T7" fmla="*/ 0 h 119"/>
                    <a:gd name="T8" fmla="*/ 2147483646 w 119"/>
                    <a:gd name="T9" fmla="*/ 0 h 119"/>
                    <a:gd name="T10" fmla="*/ 2147483646 w 119"/>
                    <a:gd name="T11" fmla="*/ 0 h 119"/>
                    <a:gd name="T12" fmla="*/ 2147483646 w 119"/>
                    <a:gd name="T13" fmla="*/ 0 h 119"/>
                    <a:gd name="T14" fmla="*/ 2147483646 w 119"/>
                    <a:gd name="T15" fmla="*/ 0 h 119"/>
                    <a:gd name="T16" fmla="*/ 2147483646 w 119"/>
                    <a:gd name="T17" fmla="*/ 0 h 119"/>
                    <a:gd name="T18" fmla="*/ 2147483646 w 119"/>
                    <a:gd name="T19" fmla="*/ 775876564 h 119"/>
                    <a:gd name="T20" fmla="*/ 2147483646 w 119"/>
                    <a:gd name="T21" fmla="*/ 2147483646 h 119"/>
                    <a:gd name="T22" fmla="*/ 2147483646 w 119"/>
                    <a:gd name="T23" fmla="*/ 2147483646 h 119"/>
                    <a:gd name="T24" fmla="*/ 2147483646 w 119"/>
                    <a:gd name="T25" fmla="*/ 2147483646 h 119"/>
                    <a:gd name="T26" fmla="*/ 2147483646 w 119"/>
                    <a:gd name="T27" fmla="*/ 2147483646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9" h="119">
                      <a:moveTo>
                        <a:pt x="60" y="119"/>
                      </a:moveTo>
                      <a:cubicBezTo>
                        <a:pt x="54" y="119"/>
                        <a:pt x="49" y="118"/>
                        <a:pt x="43" y="116"/>
                      </a:cubicBezTo>
                      <a:cubicBezTo>
                        <a:pt x="18" y="109"/>
                        <a:pt x="0" y="86"/>
                        <a:pt x="0" y="60"/>
                      </a:cubicBezTo>
                      <a:cubicBezTo>
                        <a:pt x="0" y="0"/>
                        <a:pt x="0" y="0"/>
                        <a:pt x="0" y="0"/>
                      </a:cubicBezTo>
                      <a:cubicBezTo>
                        <a:pt x="57" y="0"/>
                        <a:pt x="57" y="0"/>
                        <a:pt x="57" y="0"/>
                      </a:cubicBezTo>
                      <a:cubicBezTo>
                        <a:pt x="59" y="0"/>
                        <a:pt x="59" y="0"/>
                        <a:pt x="59" y="0"/>
                      </a:cubicBezTo>
                      <a:cubicBezTo>
                        <a:pt x="59" y="0"/>
                        <a:pt x="59" y="0"/>
                        <a:pt x="60" y="0"/>
                      </a:cubicBezTo>
                      <a:cubicBezTo>
                        <a:pt x="60" y="0"/>
                        <a:pt x="60" y="0"/>
                        <a:pt x="61" y="0"/>
                      </a:cubicBezTo>
                      <a:cubicBezTo>
                        <a:pt x="62" y="0"/>
                        <a:pt x="62" y="0"/>
                        <a:pt x="62" y="0"/>
                      </a:cubicBezTo>
                      <a:cubicBezTo>
                        <a:pt x="76" y="0"/>
                        <a:pt x="90" y="6"/>
                        <a:pt x="100" y="16"/>
                      </a:cubicBezTo>
                      <a:cubicBezTo>
                        <a:pt x="112" y="27"/>
                        <a:pt x="119" y="43"/>
                        <a:pt x="119" y="59"/>
                      </a:cubicBezTo>
                      <a:cubicBezTo>
                        <a:pt x="119" y="76"/>
                        <a:pt x="112" y="91"/>
                        <a:pt x="100" y="102"/>
                      </a:cubicBezTo>
                      <a:cubicBezTo>
                        <a:pt x="94" y="109"/>
                        <a:pt x="85" y="114"/>
                        <a:pt x="76" y="116"/>
                      </a:cubicBezTo>
                      <a:cubicBezTo>
                        <a:pt x="71" y="118"/>
                        <a:pt x="65" y="119"/>
                        <a:pt x="60" y="119"/>
                      </a:cubicBezTo>
                      <a:close/>
                    </a:path>
                  </a:pathLst>
                </a:custGeom>
                <a:solidFill>
                  <a:srgbClr val="7CC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3270" name="文本框 78"/>
              <p:cNvSpPr txBox="1">
                <a:spLocks noChangeArrowheads="1"/>
              </p:cNvSpPr>
              <p:nvPr/>
            </p:nvSpPr>
            <p:spPr bwMode="auto">
              <a:xfrm>
                <a:off x="156438" y="222577"/>
                <a:ext cx="8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微软雅黑" panose="020B0503020204020204" pitchFamily="34" charset="-122"/>
                    <a:ea typeface="微软雅黑" panose="020B0503020204020204" pitchFamily="34" charset="-122"/>
                  </a:rPr>
                  <a:t>05</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53268" name="文本框 76"/>
            <p:cNvSpPr txBox="1">
              <a:spLocks noChangeArrowheads="1"/>
            </p:cNvSpPr>
            <p:nvPr/>
          </p:nvSpPr>
          <p:spPr bwMode="auto">
            <a:xfrm>
              <a:off x="1016863" y="285626"/>
              <a:ext cx="869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关键词</a:t>
              </a:r>
            </a:p>
          </p:txBody>
        </p:sp>
      </p:grpSp>
      <p:sp>
        <p:nvSpPr>
          <p:cNvPr id="53266" name="TextBox 35"/>
          <p:cNvSpPr txBox="1">
            <a:spLocks noChangeArrowheads="1"/>
          </p:cNvSpPr>
          <p:nvPr/>
        </p:nvSpPr>
        <p:spPr bwMode="auto">
          <a:xfrm>
            <a:off x="2139950" y="1068388"/>
            <a:ext cx="735171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，是你。</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4274"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54275"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6" name="组合 3"/>
          <p:cNvGrpSpPr/>
          <p:nvPr/>
        </p:nvGrpSpPr>
        <p:grpSpPr bwMode="auto">
          <a:xfrm>
            <a:off x="0" y="6646863"/>
            <a:ext cx="12192000" cy="217487"/>
            <a:chOff x="0" y="0"/>
            <a:chExt cx="8898336" cy="244833"/>
          </a:xfrm>
        </p:grpSpPr>
        <p:sp>
          <p:nvSpPr>
            <p:cNvPr id="54317"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4318"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4319"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4320"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4277" name="Rectangle 5"/>
          <p:cNvSpPr>
            <a:spLocks noChangeArrowheads="1"/>
          </p:cNvSpPr>
          <p:nvPr/>
        </p:nvSpPr>
        <p:spPr bwMode="auto">
          <a:xfrm>
            <a:off x="1406525" y="1652588"/>
            <a:ext cx="1541463" cy="47625"/>
          </a:xfrm>
          <a:prstGeom prst="rect">
            <a:avLst/>
          </a:prstGeom>
          <a:solidFill>
            <a:srgbClr val="0465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nvGrpSpPr>
          <p:cNvPr id="54278" name="组合 9"/>
          <p:cNvGrpSpPr/>
          <p:nvPr/>
        </p:nvGrpSpPr>
        <p:grpSpPr bwMode="auto">
          <a:xfrm>
            <a:off x="668338" y="1163638"/>
            <a:ext cx="985837" cy="992187"/>
            <a:chOff x="0" y="0"/>
            <a:chExt cx="985838" cy="992188"/>
          </a:xfrm>
        </p:grpSpPr>
        <p:sp>
          <p:nvSpPr>
            <p:cNvPr id="54314" name="Oval 8"/>
            <p:cNvSpPr>
              <a:spLocks noChangeArrowheads="1"/>
            </p:cNvSpPr>
            <p:nvPr/>
          </p:nvSpPr>
          <p:spPr bwMode="auto">
            <a:xfrm>
              <a:off x="0" y="0"/>
              <a:ext cx="985838" cy="992188"/>
            </a:xfrm>
            <a:prstGeom prst="ellipse">
              <a:avLst/>
            </a:prstGeom>
            <a:solidFill>
              <a:srgbClr val="04658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4315" name="Oval 9"/>
            <p:cNvSpPr>
              <a:spLocks noChangeArrowheads="1"/>
            </p:cNvSpPr>
            <p:nvPr/>
          </p:nvSpPr>
          <p:spPr bwMode="auto">
            <a:xfrm>
              <a:off x="88900" y="87313"/>
              <a:ext cx="809625" cy="815975"/>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4316" name="文本框 12"/>
            <p:cNvSpPr txBox="1">
              <a:spLocks noChangeArrowheads="1"/>
            </p:cNvSpPr>
            <p:nvPr/>
          </p:nvSpPr>
          <p:spPr bwMode="auto">
            <a:xfrm>
              <a:off x="146707" y="236061"/>
              <a:ext cx="7146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rgbClr val="046589"/>
                  </a:solidFill>
                  <a:latin typeface="微软雅黑" panose="020B0503020204020204" pitchFamily="34" charset="-122"/>
                  <a:ea typeface="微软雅黑" panose="020B0503020204020204" pitchFamily="34" charset="-122"/>
                </a:rPr>
                <a:t>01</a:t>
              </a:r>
              <a:endParaRPr lang="zh-CN" altLang="en-US" sz="3200" b="1">
                <a:solidFill>
                  <a:srgbClr val="046589"/>
                </a:solidFill>
                <a:latin typeface="微软雅黑" panose="020B0503020204020204" pitchFamily="34" charset="-122"/>
                <a:ea typeface="微软雅黑" panose="020B0503020204020204" pitchFamily="34" charset="-122"/>
              </a:endParaRPr>
            </a:p>
          </p:txBody>
        </p:sp>
      </p:grpSp>
      <p:grpSp>
        <p:nvGrpSpPr>
          <p:cNvPr id="54279" name="组合 13"/>
          <p:cNvGrpSpPr/>
          <p:nvPr/>
        </p:nvGrpSpPr>
        <p:grpSpPr bwMode="auto">
          <a:xfrm>
            <a:off x="2824163" y="1116013"/>
            <a:ext cx="2570162" cy="939800"/>
            <a:chOff x="0" y="0"/>
            <a:chExt cx="2570163" cy="939800"/>
          </a:xfrm>
        </p:grpSpPr>
        <p:sp>
          <p:nvSpPr>
            <p:cNvPr id="54311" name="Freeform 6"/>
            <p:cNvSpPr/>
            <p:nvPr/>
          </p:nvSpPr>
          <p:spPr bwMode="auto">
            <a:xfrm>
              <a:off x="0" y="0"/>
              <a:ext cx="2570163" cy="939800"/>
            </a:xfrm>
            <a:custGeom>
              <a:avLst/>
              <a:gdLst>
                <a:gd name="T0" fmla="*/ 2147483646 w 1619"/>
                <a:gd name="T1" fmla="*/ 751006563 h 592"/>
                <a:gd name="T2" fmla="*/ 2147483646 w 1619"/>
                <a:gd name="T3" fmla="*/ 1491932500 h 592"/>
                <a:gd name="T4" fmla="*/ 0 w 1619"/>
                <a:gd name="T5" fmla="*/ 1491932500 h 592"/>
                <a:gd name="T6" fmla="*/ 0 w 1619"/>
                <a:gd name="T7" fmla="*/ 0 h 592"/>
                <a:gd name="T8" fmla="*/ 2147483646 w 1619"/>
                <a:gd name="T9" fmla="*/ 0 h 592"/>
                <a:gd name="T10" fmla="*/ 2147483646 w 1619"/>
                <a:gd name="T11" fmla="*/ 751006563 h 5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9" h="592">
                  <a:moveTo>
                    <a:pt x="1470" y="298"/>
                  </a:moveTo>
                  <a:lnTo>
                    <a:pt x="1619" y="592"/>
                  </a:lnTo>
                  <a:lnTo>
                    <a:pt x="0" y="592"/>
                  </a:lnTo>
                  <a:lnTo>
                    <a:pt x="0" y="0"/>
                  </a:lnTo>
                  <a:lnTo>
                    <a:pt x="1619" y="0"/>
                  </a:lnTo>
                  <a:lnTo>
                    <a:pt x="1470" y="298"/>
                  </a:lnTo>
                  <a:close/>
                </a:path>
              </a:pathLst>
            </a:custGeom>
            <a:solidFill>
              <a:srgbClr val="0465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312" name="Freeform 7"/>
            <p:cNvSpPr/>
            <p:nvPr/>
          </p:nvSpPr>
          <p:spPr bwMode="auto">
            <a:xfrm>
              <a:off x="95250" y="88900"/>
              <a:ext cx="2333625" cy="762000"/>
            </a:xfrm>
            <a:custGeom>
              <a:avLst/>
              <a:gdLst>
                <a:gd name="T0" fmla="*/ 2147483646 w 1470"/>
                <a:gd name="T1" fmla="*/ 1209675000 h 480"/>
                <a:gd name="T2" fmla="*/ 0 w 1470"/>
                <a:gd name="T3" fmla="*/ 1209675000 h 480"/>
                <a:gd name="T4" fmla="*/ 0 w 1470"/>
                <a:gd name="T5" fmla="*/ 0 h 480"/>
                <a:gd name="T6" fmla="*/ 2147483646 w 1470"/>
                <a:gd name="T7" fmla="*/ 0 h 480"/>
                <a:gd name="T8" fmla="*/ 2147483646 w 1470"/>
                <a:gd name="T9" fmla="*/ 541834388 h 480"/>
                <a:gd name="T10" fmla="*/ 2147483646 w 1470"/>
                <a:gd name="T11" fmla="*/ 609877813 h 480"/>
                <a:gd name="T12" fmla="*/ 2147483646 w 1470"/>
                <a:gd name="T13" fmla="*/ 675401875 h 480"/>
                <a:gd name="T14" fmla="*/ 2147483646 w 1470"/>
                <a:gd name="T15" fmla="*/ 1209675000 h 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0" h="480">
                  <a:moveTo>
                    <a:pt x="1470" y="480"/>
                  </a:moveTo>
                  <a:lnTo>
                    <a:pt x="0" y="480"/>
                  </a:lnTo>
                  <a:lnTo>
                    <a:pt x="0" y="0"/>
                  </a:lnTo>
                  <a:lnTo>
                    <a:pt x="1470" y="0"/>
                  </a:lnTo>
                  <a:lnTo>
                    <a:pt x="1358" y="215"/>
                  </a:lnTo>
                  <a:lnTo>
                    <a:pt x="1347" y="242"/>
                  </a:lnTo>
                  <a:lnTo>
                    <a:pt x="1358" y="268"/>
                  </a:lnTo>
                  <a:lnTo>
                    <a:pt x="1470" y="480"/>
                  </a:lnTo>
                  <a:close/>
                </a:path>
              </a:pathLst>
            </a:cu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313" name="文本框 16"/>
            <p:cNvSpPr txBox="1">
              <a:spLocks noChangeArrowheads="1"/>
            </p:cNvSpPr>
            <p:nvPr/>
          </p:nvSpPr>
          <p:spPr bwMode="auto">
            <a:xfrm>
              <a:off x="179338" y="239067"/>
              <a:ext cx="222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solidFill>
                    <a:srgbClr val="046589"/>
                  </a:solidFill>
                  <a:latin typeface="微软雅黑" panose="020B0503020204020204" pitchFamily="34" charset="-122"/>
                  <a:ea typeface="微软雅黑" panose="020B0503020204020204" pitchFamily="34" charset="-122"/>
                </a:rPr>
                <a:t>添加主要标题</a:t>
              </a:r>
            </a:p>
          </p:txBody>
        </p:sp>
      </p:grpSp>
      <p:sp>
        <p:nvSpPr>
          <p:cNvPr id="54280" name="Rectangle 10"/>
          <p:cNvSpPr>
            <a:spLocks noChangeArrowheads="1"/>
          </p:cNvSpPr>
          <p:nvPr/>
        </p:nvSpPr>
        <p:spPr bwMode="auto">
          <a:xfrm>
            <a:off x="1406525" y="3068638"/>
            <a:ext cx="1541463" cy="47625"/>
          </a:xfrm>
          <a:prstGeom prst="rect">
            <a:avLst/>
          </a:prstGeom>
          <a:solidFill>
            <a:srgbClr val="D6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nvGrpSpPr>
          <p:cNvPr id="54281" name="组合 18"/>
          <p:cNvGrpSpPr/>
          <p:nvPr/>
        </p:nvGrpSpPr>
        <p:grpSpPr bwMode="auto">
          <a:xfrm>
            <a:off x="668338" y="2578100"/>
            <a:ext cx="985837" cy="992188"/>
            <a:chOff x="0" y="0"/>
            <a:chExt cx="985838" cy="992188"/>
          </a:xfrm>
        </p:grpSpPr>
        <p:sp>
          <p:nvSpPr>
            <p:cNvPr id="54308" name="Oval 13"/>
            <p:cNvSpPr>
              <a:spLocks noChangeArrowheads="1"/>
            </p:cNvSpPr>
            <p:nvPr/>
          </p:nvSpPr>
          <p:spPr bwMode="auto">
            <a:xfrm>
              <a:off x="0" y="0"/>
              <a:ext cx="985838" cy="992188"/>
            </a:xfrm>
            <a:prstGeom prst="ellipse">
              <a:avLst/>
            </a:prstGeom>
            <a:solidFill>
              <a:srgbClr val="D6BF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4309" name="Oval 14"/>
            <p:cNvSpPr>
              <a:spLocks noChangeArrowheads="1"/>
            </p:cNvSpPr>
            <p:nvPr/>
          </p:nvSpPr>
          <p:spPr bwMode="auto">
            <a:xfrm>
              <a:off x="88900" y="88900"/>
              <a:ext cx="809625" cy="814388"/>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4310" name="文本框 22"/>
            <p:cNvSpPr txBox="1">
              <a:spLocks noChangeArrowheads="1"/>
            </p:cNvSpPr>
            <p:nvPr/>
          </p:nvSpPr>
          <p:spPr bwMode="auto">
            <a:xfrm>
              <a:off x="162744" y="221962"/>
              <a:ext cx="7146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rgbClr val="D6BF00"/>
                  </a:solidFill>
                  <a:latin typeface="微软雅黑" panose="020B0503020204020204" pitchFamily="34" charset="-122"/>
                  <a:ea typeface="微软雅黑" panose="020B0503020204020204" pitchFamily="34" charset="-122"/>
                </a:rPr>
                <a:t>02</a:t>
              </a:r>
              <a:endParaRPr lang="zh-CN" altLang="en-US" sz="3200" b="1">
                <a:solidFill>
                  <a:srgbClr val="D6BF00"/>
                </a:solidFill>
                <a:latin typeface="微软雅黑" panose="020B0503020204020204" pitchFamily="34" charset="-122"/>
                <a:ea typeface="微软雅黑" panose="020B0503020204020204" pitchFamily="34" charset="-122"/>
              </a:endParaRPr>
            </a:p>
          </p:txBody>
        </p:sp>
      </p:grpSp>
      <p:grpSp>
        <p:nvGrpSpPr>
          <p:cNvPr id="54282" name="组合 23"/>
          <p:cNvGrpSpPr/>
          <p:nvPr/>
        </p:nvGrpSpPr>
        <p:grpSpPr bwMode="auto">
          <a:xfrm>
            <a:off x="2824163" y="2530475"/>
            <a:ext cx="2570162" cy="939800"/>
            <a:chOff x="0" y="0"/>
            <a:chExt cx="2570163" cy="939800"/>
          </a:xfrm>
        </p:grpSpPr>
        <p:sp>
          <p:nvSpPr>
            <p:cNvPr id="54305" name="Freeform 11"/>
            <p:cNvSpPr/>
            <p:nvPr/>
          </p:nvSpPr>
          <p:spPr bwMode="auto">
            <a:xfrm>
              <a:off x="0" y="0"/>
              <a:ext cx="2570163" cy="939800"/>
            </a:xfrm>
            <a:custGeom>
              <a:avLst/>
              <a:gdLst>
                <a:gd name="T0" fmla="*/ 2147483646 w 1619"/>
                <a:gd name="T1" fmla="*/ 751006563 h 592"/>
                <a:gd name="T2" fmla="*/ 2147483646 w 1619"/>
                <a:gd name="T3" fmla="*/ 1491932500 h 592"/>
                <a:gd name="T4" fmla="*/ 0 w 1619"/>
                <a:gd name="T5" fmla="*/ 1491932500 h 592"/>
                <a:gd name="T6" fmla="*/ 0 w 1619"/>
                <a:gd name="T7" fmla="*/ 0 h 592"/>
                <a:gd name="T8" fmla="*/ 2147483646 w 1619"/>
                <a:gd name="T9" fmla="*/ 0 h 592"/>
                <a:gd name="T10" fmla="*/ 2147483646 w 1619"/>
                <a:gd name="T11" fmla="*/ 751006563 h 5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9" h="592">
                  <a:moveTo>
                    <a:pt x="1470" y="298"/>
                  </a:moveTo>
                  <a:lnTo>
                    <a:pt x="1619" y="592"/>
                  </a:lnTo>
                  <a:lnTo>
                    <a:pt x="0" y="592"/>
                  </a:lnTo>
                  <a:lnTo>
                    <a:pt x="0" y="0"/>
                  </a:lnTo>
                  <a:lnTo>
                    <a:pt x="1619" y="0"/>
                  </a:lnTo>
                  <a:lnTo>
                    <a:pt x="1470" y="298"/>
                  </a:lnTo>
                  <a:close/>
                </a:path>
              </a:pathLst>
            </a:custGeom>
            <a:solidFill>
              <a:srgbClr val="D6B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306" name="Freeform 12"/>
            <p:cNvSpPr/>
            <p:nvPr/>
          </p:nvSpPr>
          <p:spPr bwMode="auto">
            <a:xfrm>
              <a:off x="95250" y="88900"/>
              <a:ext cx="2333625" cy="762000"/>
            </a:xfrm>
            <a:custGeom>
              <a:avLst/>
              <a:gdLst>
                <a:gd name="T0" fmla="*/ 2147483646 w 1470"/>
                <a:gd name="T1" fmla="*/ 1209675000 h 480"/>
                <a:gd name="T2" fmla="*/ 0 w 1470"/>
                <a:gd name="T3" fmla="*/ 1209675000 h 480"/>
                <a:gd name="T4" fmla="*/ 0 w 1470"/>
                <a:gd name="T5" fmla="*/ 0 h 480"/>
                <a:gd name="T6" fmla="*/ 2147483646 w 1470"/>
                <a:gd name="T7" fmla="*/ 0 h 480"/>
                <a:gd name="T8" fmla="*/ 2147483646 w 1470"/>
                <a:gd name="T9" fmla="*/ 544353750 h 480"/>
                <a:gd name="T10" fmla="*/ 2147483646 w 1470"/>
                <a:gd name="T11" fmla="*/ 609877813 h 480"/>
                <a:gd name="T12" fmla="*/ 2147483646 w 1470"/>
                <a:gd name="T13" fmla="*/ 665321250 h 480"/>
                <a:gd name="T14" fmla="*/ 2147483646 w 1470"/>
                <a:gd name="T15" fmla="*/ 1209675000 h 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0" h="480">
                  <a:moveTo>
                    <a:pt x="1470" y="480"/>
                  </a:moveTo>
                  <a:lnTo>
                    <a:pt x="0" y="480"/>
                  </a:lnTo>
                  <a:lnTo>
                    <a:pt x="0" y="0"/>
                  </a:lnTo>
                  <a:lnTo>
                    <a:pt x="1470" y="0"/>
                  </a:lnTo>
                  <a:lnTo>
                    <a:pt x="1358" y="216"/>
                  </a:lnTo>
                  <a:lnTo>
                    <a:pt x="1347" y="242"/>
                  </a:lnTo>
                  <a:lnTo>
                    <a:pt x="1358" y="264"/>
                  </a:lnTo>
                  <a:lnTo>
                    <a:pt x="1470" y="480"/>
                  </a:lnTo>
                  <a:close/>
                </a:path>
              </a:pathLst>
            </a:cu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307" name="文本框 26"/>
            <p:cNvSpPr txBox="1">
              <a:spLocks noChangeArrowheads="1"/>
            </p:cNvSpPr>
            <p:nvPr/>
          </p:nvSpPr>
          <p:spPr bwMode="auto">
            <a:xfrm>
              <a:off x="179338" y="239067"/>
              <a:ext cx="222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solidFill>
                    <a:srgbClr val="D6BF00"/>
                  </a:solidFill>
                  <a:latin typeface="微软雅黑" panose="020B0503020204020204" pitchFamily="34" charset="-122"/>
                  <a:ea typeface="微软雅黑" panose="020B0503020204020204" pitchFamily="34" charset="-122"/>
                </a:rPr>
                <a:t>添加主要标题</a:t>
              </a:r>
            </a:p>
          </p:txBody>
        </p:sp>
      </p:grpSp>
      <p:sp>
        <p:nvSpPr>
          <p:cNvPr id="54283" name="Rectangle 15"/>
          <p:cNvSpPr>
            <a:spLocks noChangeArrowheads="1"/>
          </p:cNvSpPr>
          <p:nvPr/>
        </p:nvSpPr>
        <p:spPr bwMode="auto">
          <a:xfrm>
            <a:off x="1406525" y="4346575"/>
            <a:ext cx="1541463" cy="53975"/>
          </a:xfrm>
          <a:prstGeom prst="rect">
            <a:avLst/>
          </a:prstGeom>
          <a:solidFill>
            <a:srgbClr val="F868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nvGrpSpPr>
          <p:cNvPr id="54284" name="组合 28"/>
          <p:cNvGrpSpPr/>
          <p:nvPr/>
        </p:nvGrpSpPr>
        <p:grpSpPr bwMode="auto">
          <a:xfrm>
            <a:off x="668338" y="3862388"/>
            <a:ext cx="985837" cy="992187"/>
            <a:chOff x="0" y="0"/>
            <a:chExt cx="985838" cy="992188"/>
          </a:xfrm>
        </p:grpSpPr>
        <p:sp>
          <p:nvSpPr>
            <p:cNvPr id="54302" name="Oval 18"/>
            <p:cNvSpPr>
              <a:spLocks noChangeArrowheads="1"/>
            </p:cNvSpPr>
            <p:nvPr/>
          </p:nvSpPr>
          <p:spPr bwMode="auto">
            <a:xfrm>
              <a:off x="0" y="0"/>
              <a:ext cx="985838" cy="992188"/>
            </a:xfrm>
            <a:prstGeom prst="ellipse">
              <a:avLst/>
            </a:prstGeom>
            <a:solidFill>
              <a:srgbClr val="F8681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4303" name="Oval 19"/>
            <p:cNvSpPr>
              <a:spLocks noChangeArrowheads="1"/>
            </p:cNvSpPr>
            <p:nvPr/>
          </p:nvSpPr>
          <p:spPr bwMode="auto">
            <a:xfrm>
              <a:off x="88900" y="88900"/>
              <a:ext cx="809625" cy="814388"/>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4304" name="文本框 31"/>
            <p:cNvSpPr txBox="1">
              <a:spLocks noChangeArrowheads="1"/>
            </p:cNvSpPr>
            <p:nvPr/>
          </p:nvSpPr>
          <p:spPr bwMode="auto">
            <a:xfrm>
              <a:off x="146707" y="211418"/>
              <a:ext cx="7146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rgbClr val="F86817"/>
                  </a:solidFill>
                  <a:latin typeface="微软雅黑" panose="020B0503020204020204" pitchFamily="34" charset="-122"/>
                  <a:ea typeface="微软雅黑" panose="020B0503020204020204" pitchFamily="34" charset="-122"/>
                </a:rPr>
                <a:t>03</a:t>
              </a:r>
              <a:endParaRPr lang="zh-CN" altLang="en-US" sz="3200" b="1">
                <a:solidFill>
                  <a:srgbClr val="F86817"/>
                </a:solidFill>
                <a:latin typeface="微软雅黑" panose="020B0503020204020204" pitchFamily="34" charset="-122"/>
                <a:ea typeface="微软雅黑" panose="020B0503020204020204" pitchFamily="34" charset="-122"/>
              </a:endParaRPr>
            </a:p>
          </p:txBody>
        </p:sp>
      </p:grpSp>
      <p:grpSp>
        <p:nvGrpSpPr>
          <p:cNvPr id="54285" name="组合 32"/>
          <p:cNvGrpSpPr/>
          <p:nvPr/>
        </p:nvGrpSpPr>
        <p:grpSpPr bwMode="auto">
          <a:xfrm>
            <a:off x="2824163" y="3814763"/>
            <a:ext cx="2570162" cy="939800"/>
            <a:chOff x="0" y="0"/>
            <a:chExt cx="2570163" cy="939800"/>
          </a:xfrm>
        </p:grpSpPr>
        <p:sp>
          <p:nvSpPr>
            <p:cNvPr id="54299" name="Freeform 16"/>
            <p:cNvSpPr/>
            <p:nvPr/>
          </p:nvSpPr>
          <p:spPr bwMode="auto">
            <a:xfrm>
              <a:off x="0" y="0"/>
              <a:ext cx="2570163" cy="939800"/>
            </a:xfrm>
            <a:custGeom>
              <a:avLst/>
              <a:gdLst>
                <a:gd name="T0" fmla="*/ 2147483646 w 1619"/>
                <a:gd name="T1" fmla="*/ 740925938 h 592"/>
                <a:gd name="T2" fmla="*/ 2147483646 w 1619"/>
                <a:gd name="T3" fmla="*/ 1491932500 h 592"/>
                <a:gd name="T4" fmla="*/ 0 w 1619"/>
                <a:gd name="T5" fmla="*/ 1491932500 h 592"/>
                <a:gd name="T6" fmla="*/ 0 w 1619"/>
                <a:gd name="T7" fmla="*/ 0 h 592"/>
                <a:gd name="T8" fmla="*/ 2147483646 w 1619"/>
                <a:gd name="T9" fmla="*/ 0 h 592"/>
                <a:gd name="T10" fmla="*/ 2147483646 w 1619"/>
                <a:gd name="T11" fmla="*/ 740925938 h 5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9" h="592">
                  <a:moveTo>
                    <a:pt x="1470" y="294"/>
                  </a:moveTo>
                  <a:lnTo>
                    <a:pt x="1619" y="592"/>
                  </a:lnTo>
                  <a:lnTo>
                    <a:pt x="0" y="592"/>
                  </a:lnTo>
                  <a:lnTo>
                    <a:pt x="0" y="0"/>
                  </a:lnTo>
                  <a:lnTo>
                    <a:pt x="1619" y="0"/>
                  </a:lnTo>
                  <a:lnTo>
                    <a:pt x="1470" y="294"/>
                  </a:lnTo>
                  <a:close/>
                </a:path>
              </a:pathLst>
            </a:custGeom>
            <a:solidFill>
              <a:srgbClr val="F868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300" name="Freeform 17"/>
            <p:cNvSpPr/>
            <p:nvPr/>
          </p:nvSpPr>
          <p:spPr bwMode="auto">
            <a:xfrm>
              <a:off x="95250" y="88900"/>
              <a:ext cx="2333625" cy="762000"/>
            </a:xfrm>
            <a:custGeom>
              <a:avLst/>
              <a:gdLst>
                <a:gd name="T0" fmla="*/ 2147483646 w 1470"/>
                <a:gd name="T1" fmla="*/ 1209675000 h 480"/>
                <a:gd name="T2" fmla="*/ 0 w 1470"/>
                <a:gd name="T3" fmla="*/ 1209675000 h 480"/>
                <a:gd name="T4" fmla="*/ 0 w 1470"/>
                <a:gd name="T5" fmla="*/ 0 h 480"/>
                <a:gd name="T6" fmla="*/ 2147483646 w 1470"/>
                <a:gd name="T7" fmla="*/ 0 h 480"/>
                <a:gd name="T8" fmla="*/ 2147483646 w 1470"/>
                <a:gd name="T9" fmla="*/ 544353750 h 480"/>
                <a:gd name="T10" fmla="*/ 2147483646 w 1470"/>
                <a:gd name="T11" fmla="*/ 599797188 h 480"/>
                <a:gd name="T12" fmla="*/ 2147483646 w 1470"/>
                <a:gd name="T13" fmla="*/ 665321250 h 480"/>
                <a:gd name="T14" fmla="*/ 2147483646 w 1470"/>
                <a:gd name="T15" fmla="*/ 1209675000 h 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0" h="480">
                  <a:moveTo>
                    <a:pt x="1470" y="480"/>
                  </a:moveTo>
                  <a:lnTo>
                    <a:pt x="0" y="480"/>
                  </a:lnTo>
                  <a:lnTo>
                    <a:pt x="0" y="0"/>
                  </a:lnTo>
                  <a:lnTo>
                    <a:pt x="1470" y="0"/>
                  </a:lnTo>
                  <a:lnTo>
                    <a:pt x="1358" y="216"/>
                  </a:lnTo>
                  <a:lnTo>
                    <a:pt x="1347" y="238"/>
                  </a:lnTo>
                  <a:lnTo>
                    <a:pt x="1358" y="264"/>
                  </a:lnTo>
                  <a:lnTo>
                    <a:pt x="1470" y="480"/>
                  </a:lnTo>
                  <a:close/>
                </a:path>
              </a:pathLst>
            </a:cu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301" name="文本框 35"/>
            <p:cNvSpPr txBox="1">
              <a:spLocks noChangeArrowheads="1"/>
            </p:cNvSpPr>
            <p:nvPr/>
          </p:nvSpPr>
          <p:spPr bwMode="auto">
            <a:xfrm>
              <a:off x="179338" y="239067"/>
              <a:ext cx="222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solidFill>
                    <a:srgbClr val="F86817"/>
                  </a:solidFill>
                  <a:latin typeface="微软雅黑" panose="020B0503020204020204" pitchFamily="34" charset="-122"/>
                  <a:ea typeface="微软雅黑" panose="020B0503020204020204" pitchFamily="34" charset="-122"/>
                </a:rPr>
                <a:t>添加主要标题</a:t>
              </a:r>
            </a:p>
          </p:txBody>
        </p:sp>
      </p:grpSp>
      <p:sp>
        <p:nvSpPr>
          <p:cNvPr id="54286" name="Rectangle 20"/>
          <p:cNvSpPr>
            <a:spLocks noChangeArrowheads="1"/>
          </p:cNvSpPr>
          <p:nvPr/>
        </p:nvSpPr>
        <p:spPr bwMode="auto">
          <a:xfrm>
            <a:off x="1406525" y="5653088"/>
            <a:ext cx="1541463" cy="47625"/>
          </a:xfrm>
          <a:prstGeom prst="rect">
            <a:avLst/>
          </a:prstGeom>
          <a:solidFill>
            <a:srgbClr val="E93C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grpSp>
        <p:nvGrpSpPr>
          <p:cNvPr id="54287" name="组合 37"/>
          <p:cNvGrpSpPr/>
          <p:nvPr/>
        </p:nvGrpSpPr>
        <p:grpSpPr bwMode="auto">
          <a:xfrm>
            <a:off x="668338" y="5164138"/>
            <a:ext cx="985837" cy="992187"/>
            <a:chOff x="0" y="0"/>
            <a:chExt cx="985838" cy="992188"/>
          </a:xfrm>
        </p:grpSpPr>
        <p:sp>
          <p:nvSpPr>
            <p:cNvPr id="54296" name="Oval 23"/>
            <p:cNvSpPr>
              <a:spLocks noChangeArrowheads="1"/>
            </p:cNvSpPr>
            <p:nvPr/>
          </p:nvSpPr>
          <p:spPr bwMode="auto">
            <a:xfrm>
              <a:off x="0" y="0"/>
              <a:ext cx="985838" cy="992188"/>
            </a:xfrm>
            <a:prstGeom prst="ellipse">
              <a:avLst/>
            </a:prstGeom>
            <a:solidFill>
              <a:srgbClr val="E93C3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4297" name="Oval 24"/>
            <p:cNvSpPr>
              <a:spLocks noChangeArrowheads="1"/>
            </p:cNvSpPr>
            <p:nvPr/>
          </p:nvSpPr>
          <p:spPr bwMode="auto">
            <a:xfrm>
              <a:off x="88900" y="93663"/>
              <a:ext cx="809625" cy="809625"/>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54298" name="文本框 40"/>
            <p:cNvSpPr txBox="1">
              <a:spLocks noChangeArrowheads="1"/>
            </p:cNvSpPr>
            <p:nvPr/>
          </p:nvSpPr>
          <p:spPr bwMode="auto">
            <a:xfrm>
              <a:off x="135570" y="218500"/>
              <a:ext cx="7146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rgbClr val="E93C3F"/>
                  </a:solidFill>
                  <a:latin typeface="微软雅黑" panose="020B0503020204020204" pitchFamily="34" charset="-122"/>
                  <a:ea typeface="微软雅黑" panose="020B0503020204020204" pitchFamily="34" charset="-122"/>
                </a:rPr>
                <a:t>04</a:t>
              </a:r>
              <a:endParaRPr lang="zh-CN" altLang="en-US" sz="3200" b="1">
                <a:solidFill>
                  <a:srgbClr val="E93C3F"/>
                </a:solidFill>
                <a:latin typeface="微软雅黑" panose="020B0503020204020204" pitchFamily="34" charset="-122"/>
                <a:ea typeface="微软雅黑" panose="020B0503020204020204" pitchFamily="34" charset="-122"/>
              </a:endParaRPr>
            </a:p>
          </p:txBody>
        </p:sp>
      </p:grpSp>
      <p:grpSp>
        <p:nvGrpSpPr>
          <p:cNvPr id="54288" name="组合 41"/>
          <p:cNvGrpSpPr/>
          <p:nvPr/>
        </p:nvGrpSpPr>
        <p:grpSpPr bwMode="auto">
          <a:xfrm>
            <a:off x="2824163" y="5116513"/>
            <a:ext cx="2570162" cy="944562"/>
            <a:chOff x="0" y="0"/>
            <a:chExt cx="2570163" cy="944563"/>
          </a:xfrm>
        </p:grpSpPr>
        <p:sp>
          <p:nvSpPr>
            <p:cNvPr id="54293" name="Freeform 21"/>
            <p:cNvSpPr/>
            <p:nvPr/>
          </p:nvSpPr>
          <p:spPr bwMode="auto">
            <a:xfrm>
              <a:off x="0" y="0"/>
              <a:ext cx="2570163" cy="944563"/>
            </a:xfrm>
            <a:custGeom>
              <a:avLst/>
              <a:gdLst>
                <a:gd name="T0" fmla="*/ 2147483646 w 1619"/>
                <a:gd name="T1" fmla="*/ 748487596 h 595"/>
                <a:gd name="T2" fmla="*/ 2147483646 w 1619"/>
                <a:gd name="T3" fmla="*/ 1499494556 h 595"/>
                <a:gd name="T4" fmla="*/ 0 w 1619"/>
                <a:gd name="T5" fmla="*/ 1499494556 h 595"/>
                <a:gd name="T6" fmla="*/ 0 w 1619"/>
                <a:gd name="T7" fmla="*/ 0 h 595"/>
                <a:gd name="T8" fmla="*/ 2147483646 w 1619"/>
                <a:gd name="T9" fmla="*/ 0 h 595"/>
                <a:gd name="T10" fmla="*/ 2147483646 w 1619"/>
                <a:gd name="T11" fmla="*/ 748487596 h 5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9" h="595">
                  <a:moveTo>
                    <a:pt x="1470" y="297"/>
                  </a:moveTo>
                  <a:lnTo>
                    <a:pt x="1619" y="595"/>
                  </a:lnTo>
                  <a:lnTo>
                    <a:pt x="0" y="595"/>
                  </a:lnTo>
                  <a:lnTo>
                    <a:pt x="0" y="0"/>
                  </a:lnTo>
                  <a:lnTo>
                    <a:pt x="1619" y="0"/>
                  </a:lnTo>
                  <a:lnTo>
                    <a:pt x="1470" y="297"/>
                  </a:lnTo>
                  <a:close/>
                </a:path>
              </a:pathLst>
            </a:custGeom>
            <a:solidFill>
              <a:srgbClr val="E93C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294" name="Freeform 22"/>
            <p:cNvSpPr/>
            <p:nvPr/>
          </p:nvSpPr>
          <p:spPr bwMode="auto">
            <a:xfrm>
              <a:off x="95250" y="88900"/>
              <a:ext cx="2333625" cy="762000"/>
            </a:xfrm>
            <a:custGeom>
              <a:avLst/>
              <a:gdLst>
                <a:gd name="T0" fmla="*/ 2147483646 w 1470"/>
                <a:gd name="T1" fmla="*/ 1209675000 h 480"/>
                <a:gd name="T2" fmla="*/ 0 w 1470"/>
                <a:gd name="T3" fmla="*/ 1209675000 h 480"/>
                <a:gd name="T4" fmla="*/ 0 w 1470"/>
                <a:gd name="T5" fmla="*/ 0 h 480"/>
                <a:gd name="T6" fmla="*/ 2147483646 w 1470"/>
                <a:gd name="T7" fmla="*/ 0 h 480"/>
                <a:gd name="T8" fmla="*/ 2147483646 w 1470"/>
                <a:gd name="T9" fmla="*/ 541834388 h 480"/>
                <a:gd name="T10" fmla="*/ 2147483646 w 1470"/>
                <a:gd name="T11" fmla="*/ 607358450 h 480"/>
                <a:gd name="T12" fmla="*/ 2147483646 w 1470"/>
                <a:gd name="T13" fmla="*/ 675401875 h 480"/>
                <a:gd name="T14" fmla="*/ 2147483646 w 1470"/>
                <a:gd name="T15" fmla="*/ 1209675000 h 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0" h="480">
                  <a:moveTo>
                    <a:pt x="1470" y="480"/>
                  </a:moveTo>
                  <a:lnTo>
                    <a:pt x="0" y="480"/>
                  </a:lnTo>
                  <a:lnTo>
                    <a:pt x="0" y="0"/>
                  </a:lnTo>
                  <a:lnTo>
                    <a:pt x="1470" y="0"/>
                  </a:lnTo>
                  <a:lnTo>
                    <a:pt x="1358" y="215"/>
                  </a:lnTo>
                  <a:lnTo>
                    <a:pt x="1347" y="241"/>
                  </a:lnTo>
                  <a:lnTo>
                    <a:pt x="1358" y="268"/>
                  </a:lnTo>
                  <a:lnTo>
                    <a:pt x="1470" y="480"/>
                  </a:lnTo>
                  <a:close/>
                </a:path>
              </a:pathLst>
            </a:cu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295" name="文本框 44"/>
            <p:cNvSpPr txBox="1">
              <a:spLocks noChangeArrowheads="1"/>
            </p:cNvSpPr>
            <p:nvPr/>
          </p:nvSpPr>
          <p:spPr bwMode="auto">
            <a:xfrm>
              <a:off x="161875" y="239067"/>
              <a:ext cx="2228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solidFill>
                    <a:srgbClr val="E93C3F"/>
                  </a:solidFill>
                  <a:latin typeface="微软雅黑" panose="020B0503020204020204" pitchFamily="34" charset="-122"/>
                  <a:ea typeface="微软雅黑" panose="020B0503020204020204" pitchFamily="34" charset="-122"/>
                </a:rPr>
                <a:t>添加主要标题</a:t>
              </a:r>
            </a:p>
          </p:txBody>
        </p:sp>
      </p:grpSp>
      <p:sp>
        <p:nvSpPr>
          <p:cNvPr id="54289" name="矩形 45"/>
          <p:cNvSpPr>
            <a:spLocks noChangeArrowheads="1"/>
          </p:cNvSpPr>
          <p:nvPr/>
        </p:nvSpPr>
        <p:spPr bwMode="auto">
          <a:xfrm>
            <a:off x="5637213" y="1204913"/>
            <a:ext cx="6288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我们工作室致力于专业</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模板的发布，课件及汇报</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的美化，并为您提供专业的</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让您的每一次亮相都信心澎湃。</a:t>
            </a:r>
            <a:endParaRPr lang="zh-CN" altLang="en-US" sz="1600"/>
          </a:p>
        </p:txBody>
      </p:sp>
      <p:sp>
        <p:nvSpPr>
          <p:cNvPr id="54290" name="矩形 46"/>
          <p:cNvSpPr>
            <a:spLocks noChangeArrowheads="1"/>
          </p:cNvSpPr>
          <p:nvPr/>
        </p:nvSpPr>
        <p:spPr bwMode="auto">
          <a:xfrm>
            <a:off x="5637213" y="2632075"/>
            <a:ext cx="6288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我们工作室致力于专业</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模板的发布，课件及汇报</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的美化，并为您提供专业的</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让您的每一次亮相都信心澎湃。</a:t>
            </a:r>
            <a:endParaRPr lang="zh-CN" altLang="en-US" sz="1600"/>
          </a:p>
        </p:txBody>
      </p:sp>
      <p:sp>
        <p:nvSpPr>
          <p:cNvPr id="54291" name="矩形 47"/>
          <p:cNvSpPr>
            <a:spLocks noChangeArrowheads="1"/>
          </p:cNvSpPr>
          <p:nvPr/>
        </p:nvSpPr>
        <p:spPr bwMode="auto">
          <a:xfrm>
            <a:off x="5637213" y="3886200"/>
            <a:ext cx="6288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我们工作室致力于专业</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模板的发布，课件及汇报</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的美化，并为您提供专业的</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让您的每一次亮相都信心澎湃。</a:t>
            </a:r>
            <a:endParaRPr lang="zh-CN" altLang="en-US" sz="1600"/>
          </a:p>
        </p:txBody>
      </p:sp>
      <p:sp>
        <p:nvSpPr>
          <p:cNvPr id="54292" name="矩形 48"/>
          <p:cNvSpPr>
            <a:spLocks noChangeArrowheads="1"/>
          </p:cNvSpPr>
          <p:nvPr/>
        </p:nvSpPr>
        <p:spPr bwMode="auto">
          <a:xfrm>
            <a:off x="5637213" y="5164138"/>
            <a:ext cx="6288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我们工作室致力于专业</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模板的发布，课件及汇报</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的美化，并为您提供专业的</a:t>
            </a:r>
            <a:r>
              <a:rPr lang="en-US" altLang="zh-CN" sz="1600">
                <a:latin typeface="微软雅黑" panose="020B0503020204020204" pitchFamily="34" charset="-122"/>
                <a:ea typeface="微软雅黑" panose="020B0503020204020204" pitchFamily="34" charset="-122"/>
              </a:rPr>
              <a:t>PPT</a:t>
            </a:r>
            <a:r>
              <a:rPr lang="zh-CN" altLang="en-US" sz="16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让您的每一次亮相都信心澎湃。</a:t>
            </a:r>
            <a:endParaRPr lang="zh-CN" altLang="en-US" sz="1600"/>
          </a:p>
        </p:txBody>
      </p:sp>
    </p:spTree>
  </p:cSld>
  <p:clrMapOvr>
    <a:masterClrMapping/>
  </p:clrMapOvr>
  <p:transition spd="slow" advTm="3000">
    <p:wipe/>
  </p:transition>
</p:sld>
</file>

<file path=ppt/slides/slide3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5298"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55299"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0" name="组合 3"/>
          <p:cNvGrpSpPr/>
          <p:nvPr/>
        </p:nvGrpSpPr>
        <p:grpSpPr bwMode="auto">
          <a:xfrm>
            <a:off x="0" y="6646863"/>
            <a:ext cx="12192000" cy="217487"/>
            <a:chOff x="0" y="0"/>
            <a:chExt cx="8898336" cy="244833"/>
          </a:xfrm>
        </p:grpSpPr>
        <p:sp>
          <p:nvSpPr>
            <p:cNvPr id="55322"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5323"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5324"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5325"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55301" name="组合 8"/>
          <p:cNvGrpSpPr/>
          <p:nvPr/>
        </p:nvGrpSpPr>
        <p:grpSpPr bwMode="auto">
          <a:xfrm>
            <a:off x="2178050" y="792163"/>
            <a:ext cx="2305050" cy="1860550"/>
            <a:chOff x="0" y="0"/>
            <a:chExt cx="2305049" cy="1860551"/>
          </a:xfrm>
        </p:grpSpPr>
        <p:sp>
          <p:nvSpPr>
            <p:cNvPr id="55315" name="Freeform 5"/>
            <p:cNvSpPr/>
            <p:nvPr/>
          </p:nvSpPr>
          <p:spPr bwMode="auto">
            <a:xfrm>
              <a:off x="1063624" y="1246188"/>
              <a:ext cx="354012" cy="614363"/>
            </a:xfrm>
            <a:custGeom>
              <a:avLst/>
              <a:gdLst>
                <a:gd name="T0" fmla="*/ 405743789 w 223"/>
                <a:gd name="T1" fmla="*/ 942539205 h 387"/>
                <a:gd name="T2" fmla="*/ 0 w 223"/>
                <a:gd name="T3" fmla="*/ 63004751 h 387"/>
                <a:gd name="T4" fmla="*/ 126007635 w 223"/>
                <a:gd name="T5" fmla="*/ 0 h 387"/>
                <a:gd name="T6" fmla="*/ 561993256 w 223"/>
                <a:gd name="T7" fmla="*/ 975302056 h 387"/>
                <a:gd name="T8" fmla="*/ 405743789 w 223"/>
                <a:gd name="T9" fmla="*/ 942539205 h 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387">
                  <a:moveTo>
                    <a:pt x="161" y="374"/>
                  </a:moveTo>
                  <a:lnTo>
                    <a:pt x="0" y="25"/>
                  </a:lnTo>
                  <a:lnTo>
                    <a:pt x="50" y="0"/>
                  </a:lnTo>
                  <a:lnTo>
                    <a:pt x="223" y="387"/>
                  </a:lnTo>
                  <a:lnTo>
                    <a:pt x="161" y="374"/>
                  </a:lnTo>
                  <a:close/>
                </a:path>
              </a:pathLst>
            </a:custGeom>
            <a:solidFill>
              <a:srgbClr val="21691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6" name="Freeform 6"/>
            <p:cNvSpPr/>
            <p:nvPr/>
          </p:nvSpPr>
          <p:spPr bwMode="auto">
            <a:xfrm>
              <a:off x="1339849" y="1246188"/>
              <a:ext cx="354012" cy="593725"/>
            </a:xfrm>
            <a:custGeom>
              <a:avLst/>
              <a:gdLst>
                <a:gd name="T0" fmla="*/ 405743789 w 223"/>
                <a:gd name="T1" fmla="*/ 912296563 h 374"/>
                <a:gd name="T2" fmla="*/ 0 w 223"/>
                <a:gd name="T3" fmla="*/ 32762825 h 374"/>
                <a:gd name="T4" fmla="*/ 123486688 w 223"/>
                <a:gd name="T5" fmla="*/ 0 h 374"/>
                <a:gd name="T6" fmla="*/ 561993256 w 223"/>
                <a:gd name="T7" fmla="*/ 942538438 h 374"/>
                <a:gd name="T8" fmla="*/ 405743789 w 223"/>
                <a:gd name="T9" fmla="*/ 912296563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374">
                  <a:moveTo>
                    <a:pt x="161" y="362"/>
                  </a:moveTo>
                  <a:lnTo>
                    <a:pt x="0" y="13"/>
                  </a:lnTo>
                  <a:lnTo>
                    <a:pt x="49" y="0"/>
                  </a:lnTo>
                  <a:lnTo>
                    <a:pt x="223" y="374"/>
                  </a:lnTo>
                  <a:lnTo>
                    <a:pt x="161" y="362"/>
                  </a:lnTo>
                  <a:close/>
                </a:path>
              </a:pathLst>
            </a:custGeom>
            <a:solidFill>
              <a:srgbClr val="21691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7" name="Freeform 7"/>
            <p:cNvSpPr/>
            <p:nvPr/>
          </p:nvSpPr>
          <p:spPr bwMode="auto">
            <a:xfrm>
              <a:off x="0" y="1127125"/>
              <a:ext cx="827087" cy="376238"/>
            </a:xfrm>
            <a:custGeom>
              <a:avLst/>
              <a:gdLst>
                <a:gd name="T0" fmla="*/ 2147483646 w 42"/>
                <a:gd name="T1" fmla="*/ 2147483646 h 19"/>
                <a:gd name="T2" fmla="*/ 775590988 w 42"/>
                <a:gd name="T3" fmla="*/ 2147483646 h 19"/>
                <a:gd name="T4" fmla="*/ 387805340 w 42"/>
                <a:gd name="T5" fmla="*/ 2147483646 h 19"/>
                <a:gd name="T6" fmla="*/ 2147483646 w 42"/>
                <a:gd name="T7" fmla="*/ 0 h 19"/>
                <a:gd name="T8" fmla="*/ 2147483646 w 42"/>
                <a:gd name="T9" fmla="*/ 0 h 19"/>
                <a:gd name="T10" fmla="*/ 2147483646 w 42"/>
                <a:gd name="T11" fmla="*/ 2147483646 h 19"/>
                <a:gd name="T12" fmla="*/ 2147483646 w 42"/>
                <a:gd name="T13" fmla="*/ 214748364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9">
                  <a:moveTo>
                    <a:pt x="26" y="19"/>
                  </a:moveTo>
                  <a:cubicBezTo>
                    <a:pt x="2" y="19"/>
                    <a:pt x="2" y="19"/>
                    <a:pt x="2" y="19"/>
                  </a:cubicBezTo>
                  <a:cubicBezTo>
                    <a:pt x="1" y="19"/>
                    <a:pt x="0" y="17"/>
                    <a:pt x="1" y="15"/>
                  </a:cubicBezTo>
                  <a:cubicBezTo>
                    <a:pt x="14" y="0"/>
                    <a:pt x="14" y="0"/>
                    <a:pt x="14" y="0"/>
                  </a:cubicBezTo>
                  <a:cubicBezTo>
                    <a:pt x="42" y="0"/>
                    <a:pt x="42" y="0"/>
                    <a:pt x="42" y="0"/>
                  </a:cubicBezTo>
                  <a:cubicBezTo>
                    <a:pt x="27" y="18"/>
                    <a:pt x="27" y="18"/>
                    <a:pt x="27" y="18"/>
                  </a:cubicBezTo>
                  <a:cubicBezTo>
                    <a:pt x="27" y="18"/>
                    <a:pt x="26" y="19"/>
                    <a:pt x="26" y="19"/>
                  </a:cubicBezTo>
                  <a:close/>
                </a:path>
              </a:pathLst>
            </a:custGeom>
            <a:solidFill>
              <a:srgbClr val="21691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8" name="Freeform 8"/>
            <p:cNvSpPr/>
            <p:nvPr/>
          </p:nvSpPr>
          <p:spPr bwMode="auto">
            <a:xfrm>
              <a:off x="433387" y="0"/>
              <a:ext cx="1693862" cy="1503363"/>
            </a:xfrm>
            <a:custGeom>
              <a:avLst/>
              <a:gdLst>
                <a:gd name="T0" fmla="*/ 2147483646 w 86"/>
                <a:gd name="T1" fmla="*/ 2147483646 h 76"/>
                <a:gd name="T2" fmla="*/ 2147483646 w 86"/>
                <a:gd name="T3" fmla="*/ 2147483646 h 76"/>
                <a:gd name="T4" fmla="*/ 2147483646 w 86"/>
                <a:gd name="T5" fmla="*/ 2147483646 h 76"/>
                <a:gd name="T6" fmla="*/ 2147483646 w 86"/>
                <a:gd name="T7" fmla="*/ 2147483646 h 76"/>
                <a:gd name="T8" fmla="*/ 2147483646 w 86"/>
                <a:gd name="T9" fmla="*/ 2147483646 h 76"/>
                <a:gd name="T10" fmla="*/ 0 w 86"/>
                <a:gd name="T11" fmla="*/ 2147483646 h 76"/>
                <a:gd name="T12" fmla="*/ 2147483646 w 86"/>
                <a:gd name="T13" fmla="*/ 2147483646 h 76"/>
                <a:gd name="T14" fmla="*/ 2147483646 w 86"/>
                <a:gd name="T15" fmla="*/ 214748364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76">
                  <a:moveTo>
                    <a:pt x="79" y="6"/>
                  </a:moveTo>
                  <a:cubicBezTo>
                    <a:pt x="71" y="0"/>
                    <a:pt x="59" y="2"/>
                    <a:pt x="53" y="10"/>
                  </a:cubicBezTo>
                  <a:cubicBezTo>
                    <a:pt x="53" y="10"/>
                    <a:pt x="53" y="10"/>
                    <a:pt x="53" y="10"/>
                  </a:cubicBezTo>
                  <a:cubicBezTo>
                    <a:pt x="26" y="44"/>
                    <a:pt x="26" y="44"/>
                    <a:pt x="26" y="44"/>
                  </a:cubicBezTo>
                  <a:cubicBezTo>
                    <a:pt x="26" y="44"/>
                    <a:pt x="26" y="44"/>
                    <a:pt x="26" y="44"/>
                  </a:cubicBezTo>
                  <a:cubicBezTo>
                    <a:pt x="0" y="76"/>
                    <a:pt x="0" y="76"/>
                    <a:pt x="0" y="76"/>
                  </a:cubicBezTo>
                  <a:cubicBezTo>
                    <a:pt x="0" y="76"/>
                    <a:pt x="8" y="76"/>
                    <a:pt x="41" y="76"/>
                  </a:cubicBezTo>
                  <a:cubicBezTo>
                    <a:pt x="86" y="75"/>
                    <a:pt x="82" y="19"/>
                    <a:pt x="79" y="6"/>
                  </a:cubicBezTo>
                  <a:close/>
                </a:path>
              </a:pathLst>
            </a:custGeom>
            <a:solidFill>
              <a:srgbClr val="66B5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9" name="Freeform 9"/>
            <p:cNvSpPr/>
            <p:nvPr/>
          </p:nvSpPr>
          <p:spPr bwMode="auto">
            <a:xfrm>
              <a:off x="1989137" y="117475"/>
              <a:ext cx="315912" cy="296863"/>
            </a:xfrm>
            <a:custGeom>
              <a:avLst/>
              <a:gdLst>
                <a:gd name="T0" fmla="*/ 0 w 199"/>
                <a:gd name="T1" fmla="*/ 0 h 187"/>
                <a:gd name="T2" fmla="*/ 501509506 w 199"/>
                <a:gd name="T3" fmla="*/ 284778930 h 187"/>
                <a:gd name="T4" fmla="*/ 32761186 w 199"/>
                <a:gd name="T5" fmla="*/ 471270806 h 187"/>
                <a:gd name="T6" fmla="*/ 0 w 199"/>
                <a:gd name="T7" fmla="*/ 0 h 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187">
                  <a:moveTo>
                    <a:pt x="0" y="0"/>
                  </a:moveTo>
                  <a:lnTo>
                    <a:pt x="199" y="113"/>
                  </a:lnTo>
                  <a:lnTo>
                    <a:pt x="13" y="187"/>
                  </a:lnTo>
                  <a:lnTo>
                    <a:pt x="0" y="0"/>
                  </a:lnTo>
                  <a:close/>
                </a:path>
              </a:pathLst>
            </a:custGeom>
            <a:solidFill>
              <a:srgbClr val="66B5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20" name="Freeform 10"/>
            <p:cNvSpPr/>
            <p:nvPr/>
          </p:nvSpPr>
          <p:spPr bwMode="auto">
            <a:xfrm>
              <a:off x="1693862" y="177800"/>
              <a:ext cx="196850" cy="196850"/>
            </a:xfrm>
            <a:custGeom>
              <a:avLst/>
              <a:gdLst>
                <a:gd name="T0" fmla="*/ 2147483646 w 10"/>
                <a:gd name="T1" fmla="*/ 1937496125 h 10"/>
                <a:gd name="T2" fmla="*/ 1937496125 w 10"/>
                <a:gd name="T3" fmla="*/ 2147483646 h 10"/>
                <a:gd name="T4" fmla="*/ 1937496125 w 10"/>
                <a:gd name="T5" fmla="*/ 2147483646 h 10"/>
                <a:gd name="T6" fmla="*/ 0 w 10"/>
                <a:gd name="T7" fmla="*/ 1937496125 h 10"/>
                <a:gd name="T8" fmla="*/ 0 w 10"/>
                <a:gd name="T9" fmla="*/ 1937496125 h 10"/>
                <a:gd name="T10" fmla="*/ 1937496125 w 10"/>
                <a:gd name="T11" fmla="*/ 0 h 10"/>
                <a:gd name="T12" fmla="*/ 1937496125 w 10"/>
                <a:gd name="T13" fmla="*/ 0 h 10"/>
                <a:gd name="T14" fmla="*/ 2147483646 w 10"/>
                <a:gd name="T15" fmla="*/ 1937496125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0">
                  <a:moveTo>
                    <a:pt x="10" y="5"/>
                  </a:moveTo>
                  <a:cubicBezTo>
                    <a:pt x="10" y="8"/>
                    <a:pt x="8" y="10"/>
                    <a:pt x="5" y="10"/>
                  </a:cubicBezTo>
                  <a:cubicBezTo>
                    <a:pt x="5" y="10"/>
                    <a:pt x="5" y="10"/>
                    <a:pt x="5" y="10"/>
                  </a:cubicBezTo>
                  <a:cubicBezTo>
                    <a:pt x="3" y="10"/>
                    <a:pt x="0" y="8"/>
                    <a:pt x="0" y="5"/>
                  </a:cubicBezTo>
                  <a:cubicBezTo>
                    <a:pt x="0" y="5"/>
                    <a:pt x="0" y="5"/>
                    <a:pt x="0" y="5"/>
                  </a:cubicBezTo>
                  <a:cubicBezTo>
                    <a:pt x="0" y="2"/>
                    <a:pt x="3" y="0"/>
                    <a:pt x="5" y="0"/>
                  </a:cubicBezTo>
                  <a:cubicBezTo>
                    <a:pt x="5" y="0"/>
                    <a:pt x="5" y="0"/>
                    <a:pt x="5" y="0"/>
                  </a:cubicBezTo>
                  <a:cubicBezTo>
                    <a:pt x="8" y="0"/>
                    <a:pt x="10" y="2"/>
                    <a:pt x="10" y="5"/>
                  </a:cubicBezTo>
                  <a:close/>
                </a:path>
              </a:pathLst>
            </a:custGeom>
            <a:solidFill>
              <a:srgbClr val="21691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21" name="Freeform 11"/>
            <p:cNvSpPr/>
            <p:nvPr/>
          </p:nvSpPr>
          <p:spPr bwMode="auto">
            <a:xfrm>
              <a:off x="571499" y="434975"/>
              <a:ext cx="1044575" cy="890588"/>
            </a:xfrm>
            <a:custGeom>
              <a:avLst/>
              <a:gdLst>
                <a:gd name="T0" fmla="*/ 2147483646 w 53"/>
                <a:gd name="T1" fmla="*/ 1175041807 h 45"/>
                <a:gd name="T2" fmla="*/ 2147483646 w 53"/>
                <a:gd name="T3" fmla="*/ 1958383221 h 45"/>
                <a:gd name="T4" fmla="*/ 2147483646 w 53"/>
                <a:gd name="T5" fmla="*/ 1958383221 h 45"/>
                <a:gd name="T6" fmla="*/ 2147483646 w 53"/>
                <a:gd name="T7" fmla="*/ 2147483646 h 45"/>
                <a:gd name="T8" fmla="*/ 2147483646 w 53"/>
                <a:gd name="T9" fmla="*/ 2147483646 h 45"/>
                <a:gd name="T10" fmla="*/ 0 w 53"/>
                <a:gd name="T11" fmla="*/ 2147483646 h 45"/>
                <a:gd name="T12" fmla="*/ 2147483646 w 53"/>
                <a:gd name="T13" fmla="*/ 2147483646 h 45"/>
                <a:gd name="T14" fmla="*/ 2147483646 w 53"/>
                <a:gd name="T15" fmla="*/ 1175041807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45">
                  <a:moveTo>
                    <a:pt x="48" y="3"/>
                  </a:moveTo>
                  <a:cubicBezTo>
                    <a:pt x="44" y="0"/>
                    <a:pt x="35" y="0"/>
                    <a:pt x="31" y="5"/>
                  </a:cubicBezTo>
                  <a:cubicBezTo>
                    <a:pt x="31" y="5"/>
                    <a:pt x="31" y="5"/>
                    <a:pt x="31" y="5"/>
                  </a:cubicBezTo>
                  <a:cubicBezTo>
                    <a:pt x="15" y="25"/>
                    <a:pt x="15" y="25"/>
                    <a:pt x="15" y="25"/>
                  </a:cubicBezTo>
                  <a:cubicBezTo>
                    <a:pt x="15" y="25"/>
                    <a:pt x="15" y="25"/>
                    <a:pt x="15" y="25"/>
                  </a:cubicBezTo>
                  <a:cubicBezTo>
                    <a:pt x="0" y="45"/>
                    <a:pt x="0" y="45"/>
                    <a:pt x="0" y="45"/>
                  </a:cubicBezTo>
                  <a:cubicBezTo>
                    <a:pt x="0" y="45"/>
                    <a:pt x="5" y="45"/>
                    <a:pt x="25" y="45"/>
                  </a:cubicBezTo>
                  <a:cubicBezTo>
                    <a:pt x="52" y="44"/>
                    <a:pt x="53" y="7"/>
                    <a:pt x="48" y="3"/>
                  </a:cubicBezTo>
                  <a:close/>
                </a:path>
              </a:pathLst>
            </a:custGeom>
            <a:solidFill>
              <a:srgbClr val="2D91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5302" name="组合 16"/>
          <p:cNvGrpSpPr/>
          <p:nvPr/>
        </p:nvGrpSpPr>
        <p:grpSpPr bwMode="auto">
          <a:xfrm>
            <a:off x="7654925" y="885825"/>
            <a:ext cx="2351088" cy="1852613"/>
            <a:chOff x="0" y="0"/>
            <a:chExt cx="2286000" cy="1831976"/>
          </a:xfrm>
        </p:grpSpPr>
        <p:sp>
          <p:nvSpPr>
            <p:cNvPr id="55307" name="AutoShape 13"/>
            <p:cNvSpPr>
              <a:spLocks noChangeAspect="1" noChangeArrowheads="1" noTextEdit="1"/>
            </p:cNvSpPr>
            <p:nvPr/>
          </p:nvSpPr>
          <p:spPr bwMode="auto">
            <a:xfrm>
              <a:off x="0" y="19050"/>
              <a:ext cx="22669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308" name="Freeform 15"/>
            <p:cNvSpPr/>
            <p:nvPr/>
          </p:nvSpPr>
          <p:spPr bwMode="auto">
            <a:xfrm>
              <a:off x="871538" y="1227138"/>
              <a:ext cx="349250" cy="604838"/>
            </a:xfrm>
            <a:custGeom>
              <a:avLst/>
              <a:gdLst>
                <a:gd name="T0" fmla="*/ 153730325 w 220"/>
                <a:gd name="T1" fmla="*/ 929939219 h 381"/>
                <a:gd name="T2" fmla="*/ 554434375 w 220"/>
                <a:gd name="T3" fmla="*/ 63004752 h 381"/>
                <a:gd name="T4" fmla="*/ 430947513 w 220"/>
                <a:gd name="T5" fmla="*/ 0 h 381"/>
                <a:gd name="T6" fmla="*/ 0 w 220"/>
                <a:gd name="T7" fmla="*/ 960181119 h 381"/>
                <a:gd name="T8" fmla="*/ 153730325 w 220"/>
                <a:gd name="T9" fmla="*/ 929939219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 h="381">
                  <a:moveTo>
                    <a:pt x="61" y="369"/>
                  </a:moveTo>
                  <a:lnTo>
                    <a:pt x="220" y="25"/>
                  </a:lnTo>
                  <a:lnTo>
                    <a:pt x="171" y="0"/>
                  </a:lnTo>
                  <a:lnTo>
                    <a:pt x="0" y="381"/>
                  </a:lnTo>
                  <a:lnTo>
                    <a:pt x="61" y="369"/>
                  </a:lnTo>
                  <a:close/>
                </a:path>
              </a:pathLst>
            </a:custGeom>
            <a:solidFill>
              <a:srgbClr val="2B77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09" name="Freeform 16"/>
            <p:cNvSpPr/>
            <p:nvPr/>
          </p:nvSpPr>
          <p:spPr bwMode="auto">
            <a:xfrm>
              <a:off x="601663" y="1208088"/>
              <a:ext cx="347663" cy="604838"/>
            </a:xfrm>
            <a:custGeom>
              <a:avLst/>
              <a:gdLst>
                <a:gd name="T0" fmla="*/ 153730546 w 219"/>
                <a:gd name="T1" fmla="*/ 927418267 h 381"/>
                <a:gd name="T2" fmla="*/ 551915806 w 219"/>
                <a:gd name="T3" fmla="*/ 63004752 h 381"/>
                <a:gd name="T4" fmla="*/ 428427179 w 219"/>
                <a:gd name="T5" fmla="*/ 0 h 381"/>
                <a:gd name="T6" fmla="*/ 0 w 219"/>
                <a:gd name="T7" fmla="*/ 960181119 h 381"/>
                <a:gd name="T8" fmla="*/ 153730546 w 219"/>
                <a:gd name="T9" fmla="*/ 927418267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381">
                  <a:moveTo>
                    <a:pt x="61" y="368"/>
                  </a:moveTo>
                  <a:lnTo>
                    <a:pt x="219" y="25"/>
                  </a:lnTo>
                  <a:lnTo>
                    <a:pt x="170" y="0"/>
                  </a:lnTo>
                  <a:lnTo>
                    <a:pt x="0" y="381"/>
                  </a:lnTo>
                  <a:lnTo>
                    <a:pt x="61" y="368"/>
                  </a:lnTo>
                  <a:close/>
                </a:path>
              </a:pathLst>
            </a:custGeom>
            <a:solidFill>
              <a:srgbClr val="2B77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0" name="Freeform 17"/>
            <p:cNvSpPr/>
            <p:nvPr/>
          </p:nvSpPr>
          <p:spPr bwMode="auto">
            <a:xfrm>
              <a:off x="1454150" y="1111250"/>
              <a:ext cx="831850" cy="350838"/>
            </a:xfrm>
            <a:custGeom>
              <a:avLst/>
              <a:gdLst>
                <a:gd name="T0" fmla="*/ 2147483646 w 43"/>
                <a:gd name="T1" fmla="*/ 2147483646 h 18"/>
                <a:gd name="T2" fmla="*/ 2147483646 w 43"/>
                <a:gd name="T3" fmla="*/ 2147483646 h 18"/>
                <a:gd name="T4" fmla="*/ 2147483646 w 43"/>
                <a:gd name="T5" fmla="*/ 2147483646 h 18"/>
                <a:gd name="T6" fmla="*/ 2147483646 w 43"/>
                <a:gd name="T7" fmla="*/ 0 h 18"/>
                <a:gd name="T8" fmla="*/ 0 w 43"/>
                <a:gd name="T9" fmla="*/ 0 h 18"/>
                <a:gd name="T10" fmla="*/ 2147483646 w 43"/>
                <a:gd name="T11" fmla="*/ 2147483646 h 18"/>
                <a:gd name="T12" fmla="*/ 2147483646 w 43"/>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8">
                  <a:moveTo>
                    <a:pt x="17" y="18"/>
                  </a:moveTo>
                  <a:cubicBezTo>
                    <a:pt x="40" y="18"/>
                    <a:pt x="40" y="18"/>
                    <a:pt x="40" y="18"/>
                  </a:cubicBezTo>
                  <a:cubicBezTo>
                    <a:pt x="42" y="18"/>
                    <a:pt x="43" y="16"/>
                    <a:pt x="41" y="15"/>
                  </a:cubicBezTo>
                  <a:cubicBezTo>
                    <a:pt x="28" y="0"/>
                    <a:pt x="28" y="0"/>
                    <a:pt x="28" y="0"/>
                  </a:cubicBezTo>
                  <a:cubicBezTo>
                    <a:pt x="0" y="0"/>
                    <a:pt x="0" y="0"/>
                    <a:pt x="0" y="0"/>
                  </a:cubicBezTo>
                  <a:cubicBezTo>
                    <a:pt x="15" y="18"/>
                    <a:pt x="15" y="18"/>
                    <a:pt x="15" y="18"/>
                  </a:cubicBezTo>
                  <a:cubicBezTo>
                    <a:pt x="15" y="18"/>
                    <a:pt x="16" y="18"/>
                    <a:pt x="17" y="18"/>
                  </a:cubicBezTo>
                  <a:close/>
                </a:path>
              </a:pathLst>
            </a:custGeom>
            <a:solidFill>
              <a:srgbClr val="2B77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1" name="Freeform 18"/>
            <p:cNvSpPr/>
            <p:nvPr/>
          </p:nvSpPr>
          <p:spPr bwMode="auto">
            <a:xfrm>
              <a:off x="174625" y="0"/>
              <a:ext cx="1666875" cy="1462088"/>
            </a:xfrm>
            <a:custGeom>
              <a:avLst/>
              <a:gdLst>
                <a:gd name="T0" fmla="*/ 2147483646 w 86"/>
                <a:gd name="T1" fmla="*/ 2147483646 h 75"/>
                <a:gd name="T2" fmla="*/ 2147483646 w 86"/>
                <a:gd name="T3" fmla="*/ 2147483646 h 75"/>
                <a:gd name="T4" fmla="*/ 2147483646 w 86"/>
                <a:gd name="T5" fmla="*/ 2147483646 h 75"/>
                <a:gd name="T6" fmla="*/ 2147483646 w 86"/>
                <a:gd name="T7" fmla="*/ 2147483646 h 75"/>
                <a:gd name="T8" fmla="*/ 2147483646 w 86"/>
                <a:gd name="T9" fmla="*/ 2147483646 h 75"/>
                <a:gd name="T10" fmla="*/ 2147483646 w 86"/>
                <a:gd name="T11" fmla="*/ 2147483646 h 75"/>
                <a:gd name="T12" fmla="*/ 2147483646 w 86"/>
                <a:gd name="T13" fmla="*/ 2147483646 h 75"/>
                <a:gd name="T14" fmla="*/ 2147483646 w 86"/>
                <a:gd name="T15" fmla="*/ 2147483646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75">
                  <a:moveTo>
                    <a:pt x="7" y="6"/>
                  </a:moveTo>
                  <a:cubicBezTo>
                    <a:pt x="15" y="0"/>
                    <a:pt x="27" y="1"/>
                    <a:pt x="34" y="10"/>
                  </a:cubicBezTo>
                  <a:cubicBezTo>
                    <a:pt x="34" y="10"/>
                    <a:pt x="34" y="10"/>
                    <a:pt x="34" y="10"/>
                  </a:cubicBezTo>
                  <a:cubicBezTo>
                    <a:pt x="61" y="43"/>
                    <a:pt x="61" y="43"/>
                    <a:pt x="61" y="43"/>
                  </a:cubicBezTo>
                  <a:cubicBezTo>
                    <a:pt x="61" y="43"/>
                    <a:pt x="61" y="43"/>
                    <a:pt x="61" y="43"/>
                  </a:cubicBezTo>
                  <a:cubicBezTo>
                    <a:pt x="86" y="75"/>
                    <a:pt x="86" y="75"/>
                    <a:pt x="86" y="75"/>
                  </a:cubicBezTo>
                  <a:cubicBezTo>
                    <a:pt x="86" y="75"/>
                    <a:pt x="78" y="75"/>
                    <a:pt x="45" y="75"/>
                  </a:cubicBezTo>
                  <a:cubicBezTo>
                    <a:pt x="0" y="75"/>
                    <a:pt x="4" y="19"/>
                    <a:pt x="7" y="6"/>
                  </a:cubicBezTo>
                  <a:close/>
                </a:path>
              </a:pathLst>
            </a:custGeom>
            <a:solidFill>
              <a:srgbClr val="3692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2" name="Freeform 19"/>
            <p:cNvSpPr/>
            <p:nvPr/>
          </p:nvSpPr>
          <p:spPr bwMode="auto">
            <a:xfrm>
              <a:off x="0" y="117475"/>
              <a:ext cx="311150" cy="292100"/>
            </a:xfrm>
            <a:custGeom>
              <a:avLst/>
              <a:gdLst>
                <a:gd name="T0" fmla="*/ 493950625 w 196"/>
                <a:gd name="T1" fmla="*/ 0 h 184"/>
                <a:gd name="T2" fmla="*/ 0 w 196"/>
                <a:gd name="T3" fmla="*/ 277217188 h 184"/>
                <a:gd name="T4" fmla="*/ 461189388 w 196"/>
                <a:gd name="T5" fmla="*/ 463708750 h 184"/>
                <a:gd name="T6" fmla="*/ 493950625 w 196"/>
                <a:gd name="T7" fmla="*/ 0 h 1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84">
                  <a:moveTo>
                    <a:pt x="196" y="0"/>
                  </a:moveTo>
                  <a:lnTo>
                    <a:pt x="0" y="110"/>
                  </a:lnTo>
                  <a:lnTo>
                    <a:pt x="183" y="184"/>
                  </a:lnTo>
                  <a:lnTo>
                    <a:pt x="196" y="0"/>
                  </a:lnTo>
                  <a:close/>
                </a:path>
              </a:pathLst>
            </a:custGeom>
            <a:solidFill>
              <a:srgbClr val="6CCD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3" name="Freeform 20"/>
            <p:cNvSpPr/>
            <p:nvPr/>
          </p:nvSpPr>
          <p:spPr bwMode="auto">
            <a:xfrm>
              <a:off x="407988" y="174625"/>
              <a:ext cx="193675" cy="195263"/>
            </a:xfrm>
            <a:custGeom>
              <a:avLst/>
              <a:gdLst>
                <a:gd name="T0" fmla="*/ 0 w 10"/>
                <a:gd name="T1" fmla="*/ 1906391722 h 10"/>
                <a:gd name="T2" fmla="*/ 1875509965 w 10"/>
                <a:gd name="T3" fmla="*/ 2147483646 h 10"/>
                <a:gd name="T4" fmla="*/ 1875509965 w 10"/>
                <a:gd name="T5" fmla="*/ 2147483646 h 10"/>
                <a:gd name="T6" fmla="*/ 2147483646 w 10"/>
                <a:gd name="T7" fmla="*/ 1906391722 h 10"/>
                <a:gd name="T8" fmla="*/ 2147483646 w 10"/>
                <a:gd name="T9" fmla="*/ 1906391722 h 10"/>
                <a:gd name="T10" fmla="*/ 1875509965 w 10"/>
                <a:gd name="T11" fmla="*/ 0 h 10"/>
                <a:gd name="T12" fmla="*/ 1875509965 w 10"/>
                <a:gd name="T13" fmla="*/ 0 h 10"/>
                <a:gd name="T14" fmla="*/ 0 w 10"/>
                <a:gd name="T15" fmla="*/ 190639172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0">
                  <a:moveTo>
                    <a:pt x="0" y="5"/>
                  </a:moveTo>
                  <a:cubicBezTo>
                    <a:pt x="0" y="7"/>
                    <a:pt x="2" y="10"/>
                    <a:pt x="5" y="10"/>
                  </a:cubicBezTo>
                  <a:cubicBezTo>
                    <a:pt x="5" y="10"/>
                    <a:pt x="5" y="10"/>
                    <a:pt x="5" y="10"/>
                  </a:cubicBezTo>
                  <a:cubicBezTo>
                    <a:pt x="8" y="10"/>
                    <a:pt x="10" y="7"/>
                    <a:pt x="10" y="5"/>
                  </a:cubicBezTo>
                  <a:cubicBezTo>
                    <a:pt x="10" y="5"/>
                    <a:pt x="10" y="5"/>
                    <a:pt x="10" y="5"/>
                  </a:cubicBezTo>
                  <a:cubicBezTo>
                    <a:pt x="10" y="2"/>
                    <a:pt x="8" y="0"/>
                    <a:pt x="5" y="0"/>
                  </a:cubicBezTo>
                  <a:cubicBezTo>
                    <a:pt x="5" y="0"/>
                    <a:pt x="5" y="0"/>
                    <a:pt x="5" y="0"/>
                  </a:cubicBezTo>
                  <a:cubicBezTo>
                    <a:pt x="2" y="0"/>
                    <a:pt x="0" y="2"/>
                    <a:pt x="0" y="5"/>
                  </a:cubicBezTo>
                  <a:close/>
                </a:path>
              </a:pathLst>
            </a:custGeom>
            <a:solidFill>
              <a:srgbClr val="2B77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314" name="Freeform 21"/>
            <p:cNvSpPr/>
            <p:nvPr/>
          </p:nvSpPr>
          <p:spPr bwMode="auto">
            <a:xfrm>
              <a:off x="677863" y="428625"/>
              <a:ext cx="1027113" cy="877888"/>
            </a:xfrm>
            <a:custGeom>
              <a:avLst/>
              <a:gdLst>
                <a:gd name="T0" fmla="*/ 2147483646 w 53"/>
                <a:gd name="T1" fmla="*/ 1141761624 h 45"/>
                <a:gd name="T2" fmla="*/ 2147483646 w 53"/>
                <a:gd name="T3" fmla="*/ 1902929537 h 45"/>
                <a:gd name="T4" fmla="*/ 2147483646 w 53"/>
                <a:gd name="T5" fmla="*/ 1902929537 h 45"/>
                <a:gd name="T6" fmla="*/ 2147483646 w 53"/>
                <a:gd name="T7" fmla="*/ 2147483646 h 45"/>
                <a:gd name="T8" fmla="*/ 2147483646 w 53"/>
                <a:gd name="T9" fmla="*/ 2147483646 h 45"/>
                <a:gd name="T10" fmla="*/ 2147483646 w 53"/>
                <a:gd name="T11" fmla="*/ 2147483646 h 45"/>
                <a:gd name="T12" fmla="*/ 2147483646 w 53"/>
                <a:gd name="T13" fmla="*/ 2147483646 h 45"/>
                <a:gd name="T14" fmla="*/ 2147483646 w 53"/>
                <a:gd name="T15" fmla="*/ 1141761624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45">
                  <a:moveTo>
                    <a:pt x="6" y="3"/>
                  </a:moveTo>
                  <a:cubicBezTo>
                    <a:pt x="9" y="0"/>
                    <a:pt x="18" y="0"/>
                    <a:pt x="22" y="5"/>
                  </a:cubicBezTo>
                  <a:cubicBezTo>
                    <a:pt x="22" y="5"/>
                    <a:pt x="22" y="5"/>
                    <a:pt x="22" y="5"/>
                  </a:cubicBezTo>
                  <a:cubicBezTo>
                    <a:pt x="38" y="25"/>
                    <a:pt x="38" y="25"/>
                    <a:pt x="38" y="25"/>
                  </a:cubicBezTo>
                  <a:cubicBezTo>
                    <a:pt x="38" y="25"/>
                    <a:pt x="38" y="25"/>
                    <a:pt x="38" y="25"/>
                  </a:cubicBezTo>
                  <a:cubicBezTo>
                    <a:pt x="53" y="45"/>
                    <a:pt x="53" y="45"/>
                    <a:pt x="53" y="45"/>
                  </a:cubicBezTo>
                  <a:cubicBezTo>
                    <a:pt x="53" y="45"/>
                    <a:pt x="49" y="45"/>
                    <a:pt x="29" y="45"/>
                  </a:cubicBezTo>
                  <a:cubicBezTo>
                    <a:pt x="2" y="44"/>
                    <a:pt x="0" y="7"/>
                    <a:pt x="6" y="3"/>
                  </a:cubicBezTo>
                  <a:close/>
                </a:path>
              </a:pathLst>
            </a:custGeom>
            <a:solidFill>
              <a:srgbClr val="6CCD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55303" name="图片 26"/>
          <p:cNvPicPr>
            <a:picLocks noChangeAspect="1" noChangeArrowheads="1"/>
          </p:cNvPicPr>
          <p:nvPr/>
        </p:nvPicPr>
        <p:blipFill>
          <a:blip r:embed="rId4" cstate="email"/>
          <a:srcRect/>
          <a:stretch>
            <a:fillRect/>
          </a:stretch>
        </p:blipFill>
        <p:spPr bwMode="auto">
          <a:xfrm>
            <a:off x="1254125" y="2635250"/>
            <a:ext cx="41529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图片 27"/>
          <p:cNvPicPr>
            <a:picLocks noChangeAspect="1" noChangeArrowheads="1"/>
          </p:cNvPicPr>
          <p:nvPr/>
        </p:nvPicPr>
        <p:blipFill>
          <a:blip r:embed="rId5" cstate="email"/>
          <a:srcRect/>
          <a:stretch>
            <a:fillRect/>
          </a:stretch>
        </p:blipFill>
        <p:spPr bwMode="auto">
          <a:xfrm>
            <a:off x="6630988" y="2657475"/>
            <a:ext cx="4121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矩形 28"/>
          <p:cNvSpPr>
            <a:spLocks noChangeArrowheads="1"/>
          </p:cNvSpPr>
          <p:nvPr/>
        </p:nvSpPr>
        <p:spPr bwMode="auto">
          <a:xfrm>
            <a:off x="1162050" y="5249863"/>
            <a:ext cx="4316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我们工作室致力于专业</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模板的发布，课件及汇报</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的美化，并为您提供专业的</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让您的每一次亮相都信心澎湃。</a:t>
            </a:r>
            <a:endParaRPr lang="zh-CN" altLang="en-US" sz="1400"/>
          </a:p>
        </p:txBody>
      </p:sp>
      <p:sp>
        <p:nvSpPr>
          <p:cNvPr id="55306" name="矩形 29"/>
          <p:cNvSpPr>
            <a:spLocks noChangeArrowheads="1"/>
          </p:cNvSpPr>
          <p:nvPr/>
        </p:nvSpPr>
        <p:spPr bwMode="auto">
          <a:xfrm>
            <a:off x="6532563" y="5249863"/>
            <a:ext cx="4318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我们工作室致力于专业</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模板的发布，课件及汇报</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的美化，并为您提供专业的</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让您的每一次亮相都信心澎湃。</a:t>
            </a:r>
            <a:endParaRPr lang="zh-CN" altLang="en-US" sz="1400"/>
          </a:p>
        </p:txBody>
      </p:sp>
    </p:spTree>
  </p:cSld>
  <p:clrMapOvr>
    <a:masterClrMapping/>
  </p:clrMapOvr>
  <p:transition spd="slow" advTm="3000">
    <p:wipe/>
  </p:transition>
</p:sld>
</file>

<file path=ppt/slides/slide3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6322"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56323"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4" name="组合 3"/>
          <p:cNvGrpSpPr/>
          <p:nvPr/>
        </p:nvGrpSpPr>
        <p:grpSpPr bwMode="auto">
          <a:xfrm>
            <a:off x="0" y="6646863"/>
            <a:ext cx="12192000" cy="217487"/>
            <a:chOff x="0" y="0"/>
            <a:chExt cx="8898336" cy="244833"/>
          </a:xfrm>
        </p:grpSpPr>
        <p:sp>
          <p:nvSpPr>
            <p:cNvPr id="56349"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6350"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6351"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6352"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6325" name="Freeform 5"/>
          <p:cNvSpPr/>
          <p:nvPr/>
        </p:nvSpPr>
        <p:spPr bwMode="auto">
          <a:xfrm>
            <a:off x="2062163" y="4749800"/>
            <a:ext cx="1570037" cy="1570038"/>
          </a:xfrm>
          <a:custGeom>
            <a:avLst/>
            <a:gdLst>
              <a:gd name="T0" fmla="*/ 2147483646 w 994"/>
              <a:gd name="T1" fmla="*/ 905637090 h 994"/>
              <a:gd name="T2" fmla="*/ 2138099763 w 994"/>
              <a:gd name="T3" fmla="*/ 770913930 h 994"/>
              <a:gd name="T4" fmla="*/ 2147483646 w 994"/>
              <a:gd name="T5" fmla="*/ 606252641 h 994"/>
              <a:gd name="T6" fmla="*/ 2147483646 w 994"/>
              <a:gd name="T7" fmla="*/ 479014803 h 994"/>
              <a:gd name="T8" fmla="*/ 2003376689 w 994"/>
              <a:gd name="T9" fmla="*/ 573818878 h 994"/>
              <a:gd name="T10" fmla="*/ 1898591725 w 994"/>
              <a:gd name="T11" fmla="*/ 471529481 h 994"/>
              <a:gd name="T12" fmla="*/ 1781333338 w 994"/>
              <a:gd name="T13" fmla="*/ 384209148 h 994"/>
              <a:gd name="T14" fmla="*/ 1846199243 w 994"/>
              <a:gd name="T15" fmla="*/ 157175967 h 994"/>
              <a:gd name="T16" fmla="*/ 1706488063 w 994"/>
              <a:gd name="T17" fmla="*/ 92310021 h 994"/>
              <a:gd name="T18" fmla="*/ 1569269356 w 994"/>
              <a:gd name="T19" fmla="*/ 281919751 h 994"/>
              <a:gd name="T20" fmla="*/ 1427062544 w 994"/>
              <a:gd name="T21" fmla="*/ 244496300 h 994"/>
              <a:gd name="T22" fmla="*/ 1282360100 w 994"/>
              <a:gd name="T23" fmla="*/ 227033181 h 994"/>
              <a:gd name="T24" fmla="*/ 1222483880 w 994"/>
              <a:gd name="T25" fmla="*/ 0 h 994"/>
              <a:gd name="T26" fmla="*/ 1067802066 w 994"/>
              <a:gd name="T27" fmla="*/ 12475010 h 994"/>
              <a:gd name="T28" fmla="*/ 1045347693 w 994"/>
              <a:gd name="T29" fmla="*/ 244496300 h 994"/>
              <a:gd name="T30" fmla="*/ 903140881 w 994"/>
              <a:gd name="T31" fmla="*/ 284415385 h 994"/>
              <a:gd name="T32" fmla="*/ 770913439 w 994"/>
              <a:gd name="T33" fmla="*/ 341797589 h 994"/>
              <a:gd name="T34" fmla="*/ 606252255 w 994"/>
              <a:gd name="T35" fmla="*/ 174640666 h 994"/>
              <a:gd name="T36" fmla="*/ 479014498 w 994"/>
              <a:gd name="T37" fmla="*/ 261960998 h 994"/>
              <a:gd name="T38" fmla="*/ 573818513 w 994"/>
              <a:gd name="T39" fmla="*/ 476519169 h 994"/>
              <a:gd name="T40" fmla="*/ 471529181 w 994"/>
              <a:gd name="T41" fmla="*/ 578810146 h 994"/>
              <a:gd name="T42" fmla="*/ 384208903 w 994"/>
              <a:gd name="T43" fmla="*/ 696068608 h 994"/>
              <a:gd name="T44" fmla="*/ 157175867 w 994"/>
              <a:gd name="T45" fmla="*/ 633696716 h 994"/>
              <a:gd name="T46" fmla="*/ 92309962 w 994"/>
              <a:gd name="T47" fmla="*/ 773409564 h 994"/>
              <a:gd name="T48" fmla="*/ 281919571 w 994"/>
              <a:gd name="T49" fmla="*/ 910626779 h 994"/>
              <a:gd name="T50" fmla="*/ 244496144 w 994"/>
              <a:gd name="T51" fmla="*/ 1052833681 h 994"/>
              <a:gd name="T52" fmla="*/ 227033036 w 994"/>
              <a:gd name="T53" fmla="*/ 1197536218 h 994"/>
              <a:gd name="T54" fmla="*/ 0 w 994"/>
              <a:gd name="T55" fmla="*/ 1257414055 h 994"/>
              <a:gd name="T56" fmla="*/ 12475002 w 994"/>
              <a:gd name="T57" fmla="*/ 1409600334 h 994"/>
              <a:gd name="T58" fmla="*/ 244496144 w 994"/>
              <a:gd name="T59" fmla="*/ 1434548775 h 994"/>
              <a:gd name="T60" fmla="*/ 284415204 w 994"/>
              <a:gd name="T61" fmla="*/ 1574261623 h 994"/>
              <a:gd name="T62" fmla="*/ 341795791 w 994"/>
              <a:gd name="T63" fmla="*/ 1708984783 h 994"/>
              <a:gd name="T64" fmla="*/ 174640554 w 994"/>
              <a:gd name="T65" fmla="*/ 1873646073 h 994"/>
              <a:gd name="T66" fmla="*/ 261960831 w 994"/>
              <a:gd name="T67" fmla="*/ 2000883911 h 994"/>
              <a:gd name="T68" fmla="*/ 476518866 w 994"/>
              <a:gd name="T69" fmla="*/ 1906079836 h 994"/>
              <a:gd name="T70" fmla="*/ 578808198 w 994"/>
              <a:gd name="T71" fmla="*/ 2008369233 h 994"/>
              <a:gd name="T72" fmla="*/ 696066585 w 994"/>
              <a:gd name="T73" fmla="*/ 2095689566 h 994"/>
              <a:gd name="T74" fmla="*/ 633696312 w 994"/>
              <a:gd name="T75" fmla="*/ 2147483646 h 994"/>
              <a:gd name="T76" fmla="*/ 773407492 w 994"/>
              <a:gd name="T77" fmla="*/ 2147483646 h 994"/>
              <a:gd name="T78" fmla="*/ 910626199 w 994"/>
              <a:gd name="T79" fmla="*/ 2147483646 h 994"/>
              <a:gd name="T80" fmla="*/ 1052833011 w 994"/>
              <a:gd name="T81" fmla="*/ 2147483646 h 994"/>
              <a:gd name="T82" fmla="*/ 1197535455 w 994"/>
              <a:gd name="T83" fmla="*/ 2147483646 h 994"/>
              <a:gd name="T84" fmla="*/ 1254917622 w 994"/>
              <a:gd name="T85" fmla="*/ 2147483646 h 994"/>
              <a:gd name="T86" fmla="*/ 1409597857 w 994"/>
              <a:gd name="T87" fmla="*/ 2147483646 h 994"/>
              <a:gd name="T88" fmla="*/ 1434547861 w 994"/>
              <a:gd name="T89" fmla="*/ 2147483646 h 994"/>
              <a:gd name="T90" fmla="*/ 1574259041 w 994"/>
              <a:gd name="T91" fmla="*/ 2147483646 h 994"/>
              <a:gd name="T92" fmla="*/ 1708982115 w 994"/>
              <a:gd name="T93" fmla="*/ 2138101125 h 994"/>
              <a:gd name="T94" fmla="*/ 1873643300 w 994"/>
              <a:gd name="T95" fmla="*/ 2147483646 h 994"/>
              <a:gd name="T96" fmla="*/ 2000881057 w 994"/>
              <a:gd name="T97" fmla="*/ 2147483646 h 994"/>
              <a:gd name="T98" fmla="*/ 1906077042 w 994"/>
              <a:gd name="T99" fmla="*/ 2003379545 h 994"/>
              <a:gd name="T100" fmla="*/ 2008366374 w 994"/>
              <a:gd name="T101" fmla="*/ 1901088568 h 994"/>
              <a:gd name="T102" fmla="*/ 2095686651 w 994"/>
              <a:gd name="T103" fmla="*/ 1781336052 h 994"/>
              <a:gd name="T104" fmla="*/ 2147483646 w 994"/>
              <a:gd name="T105" fmla="*/ 1846201998 h 994"/>
              <a:gd name="T106" fmla="*/ 2147483646 w 994"/>
              <a:gd name="T107" fmla="*/ 1706489150 h 994"/>
              <a:gd name="T108" fmla="*/ 2147483646 w 994"/>
              <a:gd name="T109" fmla="*/ 1569271935 h 994"/>
              <a:gd name="T110" fmla="*/ 2147483646 w 994"/>
              <a:gd name="T111" fmla="*/ 1427065033 h 994"/>
              <a:gd name="T112" fmla="*/ 2147483646 w 994"/>
              <a:gd name="T113" fmla="*/ 1282362496 h 994"/>
              <a:gd name="T114" fmla="*/ 2147483646 w 994"/>
              <a:gd name="T115" fmla="*/ 1222484659 h 994"/>
              <a:gd name="T116" fmla="*/ 2147483646 w 994"/>
              <a:gd name="T117" fmla="*/ 1070298380 h 994"/>
              <a:gd name="T118" fmla="*/ 2147483646 w 994"/>
              <a:gd name="T119" fmla="*/ 1045349939 h 994"/>
              <a:gd name="T120" fmla="*/ 2147483646 w 994"/>
              <a:gd name="T121" fmla="*/ 905637090 h 9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4" h="994">
                <a:moveTo>
                  <a:pt x="880" y="363"/>
                </a:moveTo>
                <a:cubicBezTo>
                  <a:pt x="873" y="344"/>
                  <a:pt x="866" y="326"/>
                  <a:pt x="857" y="309"/>
                </a:cubicBezTo>
                <a:cubicBezTo>
                  <a:pt x="880" y="288"/>
                  <a:pt x="902" y="266"/>
                  <a:pt x="924" y="243"/>
                </a:cubicBezTo>
                <a:cubicBezTo>
                  <a:pt x="913" y="225"/>
                  <a:pt x="902" y="208"/>
                  <a:pt x="889" y="192"/>
                </a:cubicBezTo>
                <a:cubicBezTo>
                  <a:pt x="860" y="203"/>
                  <a:pt x="831" y="216"/>
                  <a:pt x="803" y="230"/>
                </a:cubicBezTo>
                <a:cubicBezTo>
                  <a:pt x="790" y="215"/>
                  <a:pt x="776" y="202"/>
                  <a:pt x="761" y="189"/>
                </a:cubicBezTo>
                <a:cubicBezTo>
                  <a:pt x="747" y="176"/>
                  <a:pt x="731" y="165"/>
                  <a:pt x="714" y="154"/>
                </a:cubicBezTo>
                <a:cubicBezTo>
                  <a:pt x="724" y="124"/>
                  <a:pt x="733" y="94"/>
                  <a:pt x="740" y="63"/>
                </a:cubicBezTo>
                <a:cubicBezTo>
                  <a:pt x="722" y="53"/>
                  <a:pt x="703" y="44"/>
                  <a:pt x="684" y="37"/>
                </a:cubicBezTo>
                <a:cubicBezTo>
                  <a:pt x="664" y="61"/>
                  <a:pt x="646" y="87"/>
                  <a:pt x="629" y="113"/>
                </a:cubicBezTo>
                <a:cubicBezTo>
                  <a:pt x="610" y="106"/>
                  <a:pt x="591" y="101"/>
                  <a:pt x="572" y="98"/>
                </a:cubicBezTo>
                <a:cubicBezTo>
                  <a:pt x="553" y="94"/>
                  <a:pt x="533" y="92"/>
                  <a:pt x="514" y="91"/>
                </a:cubicBezTo>
                <a:cubicBezTo>
                  <a:pt x="508" y="61"/>
                  <a:pt x="500" y="30"/>
                  <a:pt x="490" y="0"/>
                </a:cubicBezTo>
                <a:cubicBezTo>
                  <a:pt x="470" y="0"/>
                  <a:pt x="449" y="2"/>
                  <a:pt x="428" y="5"/>
                </a:cubicBezTo>
                <a:cubicBezTo>
                  <a:pt x="424" y="36"/>
                  <a:pt x="420" y="67"/>
                  <a:pt x="419" y="98"/>
                </a:cubicBezTo>
                <a:cubicBezTo>
                  <a:pt x="400" y="102"/>
                  <a:pt x="381" y="108"/>
                  <a:pt x="362" y="114"/>
                </a:cubicBezTo>
                <a:cubicBezTo>
                  <a:pt x="344" y="120"/>
                  <a:pt x="326" y="128"/>
                  <a:pt x="309" y="137"/>
                </a:cubicBezTo>
                <a:cubicBezTo>
                  <a:pt x="288" y="114"/>
                  <a:pt x="266" y="91"/>
                  <a:pt x="243" y="70"/>
                </a:cubicBezTo>
                <a:cubicBezTo>
                  <a:pt x="225" y="81"/>
                  <a:pt x="208" y="92"/>
                  <a:pt x="192" y="105"/>
                </a:cubicBezTo>
                <a:cubicBezTo>
                  <a:pt x="203" y="134"/>
                  <a:pt x="216" y="163"/>
                  <a:pt x="230" y="191"/>
                </a:cubicBezTo>
                <a:cubicBezTo>
                  <a:pt x="215" y="204"/>
                  <a:pt x="202" y="217"/>
                  <a:pt x="189" y="232"/>
                </a:cubicBezTo>
                <a:cubicBezTo>
                  <a:pt x="176" y="247"/>
                  <a:pt x="164" y="263"/>
                  <a:pt x="154" y="279"/>
                </a:cubicBezTo>
                <a:cubicBezTo>
                  <a:pt x="124" y="269"/>
                  <a:pt x="94" y="261"/>
                  <a:pt x="63" y="254"/>
                </a:cubicBezTo>
                <a:cubicBezTo>
                  <a:pt x="53" y="272"/>
                  <a:pt x="44" y="291"/>
                  <a:pt x="37" y="310"/>
                </a:cubicBezTo>
                <a:cubicBezTo>
                  <a:pt x="61" y="330"/>
                  <a:pt x="86" y="348"/>
                  <a:pt x="113" y="365"/>
                </a:cubicBezTo>
                <a:cubicBezTo>
                  <a:pt x="106" y="384"/>
                  <a:pt x="101" y="403"/>
                  <a:pt x="98" y="422"/>
                </a:cubicBezTo>
                <a:cubicBezTo>
                  <a:pt x="94" y="441"/>
                  <a:pt x="92" y="460"/>
                  <a:pt x="91" y="480"/>
                </a:cubicBezTo>
                <a:cubicBezTo>
                  <a:pt x="60" y="486"/>
                  <a:pt x="30" y="494"/>
                  <a:pt x="0" y="504"/>
                </a:cubicBezTo>
                <a:cubicBezTo>
                  <a:pt x="0" y="524"/>
                  <a:pt x="2" y="545"/>
                  <a:pt x="5" y="565"/>
                </a:cubicBezTo>
                <a:cubicBezTo>
                  <a:pt x="36" y="570"/>
                  <a:pt x="67" y="573"/>
                  <a:pt x="98" y="575"/>
                </a:cubicBezTo>
                <a:cubicBezTo>
                  <a:pt x="102" y="594"/>
                  <a:pt x="107" y="613"/>
                  <a:pt x="114" y="631"/>
                </a:cubicBezTo>
                <a:cubicBezTo>
                  <a:pt x="120" y="650"/>
                  <a:pt x="128" y="668"/>
                  <a:pt x="137" y="685"/>
                </a:cubicBezTo>
                <a:cubicBezTo>
                  <a:pt x="113" y="706"/>
                  <a:pt x="91" y="728"/>
                  <a:pt x="70" y="751"/>
                </a:cubicBezTo>
                <a:cubicBezTo>
                  <a:pt x="80" y="769"/>
                  <a:pt x="92" y="786"/>
                  <a:pt x="105" y="802"/>
                </a:cubicBezTo>
                <a:cubicBezTo>
                  <a:pt x="134" y="791"/>
                  <a:pt x="163" y="778"/>
                  <a:pt x="191" y="764"/>
                </a:cubicBezTo>
                <a:cubicBezTo>
                  <a:pt x="204" y="778"/>
                  <a:pt x="217" y="792"/>
                  <a:pt x="232" y="805"/>
                </a:cubicBezTo>
                <a:cubicBezTo>
                  <a:pt x="247" y="818"/>
                  <a:pt x="263" y="829"/>
                  <a:pt x="279" y="840"/>
                </a:cubicBezTo>
                <a:cubicBezTo>
                  <a:pt x="269" y="869"/>
                  <a:pt x="261" y="900"/>
                  <a:pt x="254" y="931"/>
                </a:cubicBezTo>
                <a:cubicBezTo>
                  <a:pt x="272" y="941"/>
                  <a:pt x="291" y="950"/>
                  <a:pt x="310" y="957"/>
                </a:cubicBezTo>
                <a:cubicBezTo>
                  <a:pt x="330" y="933"/>
                  <a:pt x="348" y="907"/>
                  <a:pt x="365" y="881"/>
                </a:cubicBezTo>
                <a:cubicBezTo>
                  <a:pt x="384" y="887"/>
                  <a:pt x="402" y="892"/>
                  <a:pt x="422" y="896"/>
                </a:cubicBezTo>
                <a:cubicBezTo>
                  <a:pt x="441" y="900"/>
                  <a:pt x="460" y="902"/>
                  <a:pt x="480" y="903"/>
                </a:cubicBezTo>
                <a:cubicBezTo>
                  <a:pt x="486" y="933"/>
                  <a:pt x="494" y="964"/>
                  <a:pt x="503" y="994"/>
                </a:cubicBezTo>
                <a:cubicBezTo>
                  <a:pt x="524" y="994"/>
                  <a:pt x="545" y="992"/>
                  <a:pt x="565" y="989"/>
                </a:cubicBezTo>
                <a:cubicBezTo>
                  <a:pt x="570" y="958"/>
                  <a:pt x="573" y="927"/>
                  <a:pt x="575" y="895"/>
                </a:cubicBezTo>
                <a:cubicBezTo>
                  <a:pt x="594" y="892"/>
                  <a:pt x="613" y="886"/>
                  <a:pt x="631" y="880"/>
                </a:cubicBezTo>
                <a:cubicBezTo>
                  <a:pt x="650" y="873"/>
                  <a:pt x="668" y="866"/>
                  <a:pt x="685" y="857"/>
                </a:cubicBezTo>
                <a:cubicBezTo>
                  <a:pt x="706" y="880"/>
                  <a:pt x="728" y="902"/>
                  <a:pt x="751" y="924"/>
                </a:cubicBezTo>
                <a:cubicBezTo>
                  <a:pt x="769" y="913"/>
                  <a:pt x="786" y="902"/>
                  <a:pt x="802" y="889"/>
                </a:cubicBezTo>
                <a:cubicBezTo>
                  <a:pt x="791" y="860"/>
                  <a:pt x="778" y="831"/>
                  <a:pt x="764" y="803"/>
                </a:cubicBezTo>
                <a:cubicBezTo>
                  <a:pt x="778" y="790"/>
                  <a:pt x="792" y="776"/>
                  <a:pt x="805" y="762"/>
                </a:cubicBezTo>
                <a:cubicBezTo>
                  <a:pt x="818" y="747"/>
                  <a:pt x="829" y="731"/>
                  <a:pt x="840" y="714"/>
                </a:cubicBezTo>
                <a:cubicBezTo>
                  <a:pt x="869" y="724"/>
                  <a:pt x="900" y="733"/>
                  <a:pt x="930" y="740"/>
                </a:cubicBezTo>
                <a:cubicBezTo>
                  <a:pt x="941" y="722"/>
                  <a:pt x="950" y="703"/>
                  <a:pt x="957" y="684"/>
                </a:cubicBezTo>
                <a:cubicBezTo>
                  <a:pt x="933" y="664"/>
                  <a:pt x="907" y="646"/>
                  <a:pt x="881" y="629"/>
                </a:cubicBezTo>
                <a:cubicBezTo>
                  <a:pt x="887" y="610"/>
                  <a:pt x="892" y="591"/>
                  <a:pt x="896" y="572"/>
                </a:cubicBezTo>
                <a:cubicBezTo>
                  <a:pt x="900" y="553"/>
                  <a:pt x="902" y="533"/>
                  <a:pt x="903" y="514"/>
                </a:cubicBezTo>
                <a:cubicBezTo>
                  <a:pt x="933" y="508"/>
                  <a:pt x="964" y="500"/>
                  <a:pt x="994" y="490"/>
                </a:cubicBezTo>
                <a:cubicBezTo>
                  <a:pt x="994" y="470"/>
                  <a:pt x="992" y="449"/>
                  <a:pt x="989" y="429"/>
                </a:cubicBezTo>
                <a:cubicBezTo>
                  <a:pt x="958" y="424"/>
                  <a:pt x="927" y="420"/>
                  <a:pt x="895" y="419"/>
                </a:cubicBezTo>
                <a:cubicBezTo>
                  <a:pt x="892" y="400"/>
                  <a:pt x="886" y="381"/>
                  <a:pt x="880" y="363"/>
                </a:cubicBezTo>
                <a:close/>
              </a:path>
            </a:pathLst>
          </a:custGeom>
          <a:solidFill>
            <a:srgbClr val="F868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326" name="Freeform 6"/>
          <p:cNvSpPr/>
          <p:nvPr/>
        </p:nvSpPr>
        <p:spPr bwMode="auto">
          <a:xfrm>
            <a:off x="2541588" y="3336925"/>
            <a:ext cx="1571625" cy="1570038"/>
          </a:xfrm>
          <a:custGeom>
            <a:avLst/>
            <a:gdLst>
              <a:gd name="T0" fmla="*/ 2147483646 w 994"/>
              <a:gd name="T1" fmla="*/ 905637090 h 994"/>
              <a:gd name="T2" fmla="*/ 2142426867 w 994"/>
              <a:gd name="T3" fmla="*/ 770913930 h 994"/>
              <a:gd name="T4" fmla="*/ 2147483646 w 994"/>
              <a:gd name="T5" fmla="*/ 606252641 h 994"/>
              <a:gd name="T6" fmla="*/ 2147483646 w 994"/>
              <a:gd name="T7" fmla="*/ 479014803 h 994"/>
              <a:gd name="T8" fmla="*/ 2007431553 w 994"/>
              <a:gd name="T9" fmla="*/ 573818878 h 994"/>
              <a:gd name="T10" fmla="*/ 1904934408 w 994"/>
              <a:gd name="T11" fmla="*/ 471529481 h 994"/>
              <a:gd name="T12" fmla="*/ 1787438837 w 994"/>
              <a:gd name="T13" fmla="*/ 384209148 h 994"/>
              <a:gd name="T14" fmla="*/ 1849937019 w 994"/>
              <a:gd name="T15" fmla="*/ 157175967 h 994"/>
              <a:gd name="T16" fmla="*/ 1709940649 w 994"/>
              <a:gd name="T17" fmla="*/ 92310021 h 994"/>
              <a:gd name="T18" fmla="*/ 1572445597 w 994"/>
              <a:gd name="T19" fmla="*/ 281919751 h 994"/>
              <a:gd name="T20" fmla="*/ 1429951070 w 994"/>
              <a:gd name="T21" fmla="*/ 244496300 h 994"/>
              <a:gd name="T22" fmla="*/ 1284955224 w 994"/>
              <a:gd name="T23" fmla="*/ 227033181 h 994"/>
              <a:gd name="T24" fmla="*/ 1224958361 w 994"/>
              <a:gd name="T25" fmla="*/ 0 h 994"/>
              <a:gd name="T26" fmla="*/ 1072463302 w 994"/>
              <a:gd name="T27" fmla="*/ 12475010 h 994"/>
              <a:gd name="T28" fmla="*/ 1047464346 w 994"/>
              <a:gd name="T29" fmla="*/ 244496300 h 994"/>
              <a:gd name="T30" fmla="*/ 907469556 w 994"/>
              <a:gd name="T31" fmla="*/ 284415385 h 994"/>
              <a:gd name="T32" fmla="*/ 772474242 w 994"/>
              <a:gd name="T33" fmla="*/ 341797589 h 994"/>
              <a:gd name="T34" fmla="*/ 607478915 w 994"/>
              <a:gd name="T35" fmla="*/ 174640666 h 994"/>
              <a:gd name="T36" fmla="*/ 479982813 w 994"/>
              <a:gd name="T37" fmla="*/ 261960998 h 994"/>
              <a:gd name="T38" fmla="*/ 574980745 w 994"/>
              <a:gd name="T39" fmla="*/ 476519169 h 994"/>
              <a:gd name="T40" fmla="*/ 472483600 w 994"/>
              <a:gd name="T41" fmla="*/ 578810146 h 994"/>
              <a:gd name="T42" fmla="*/ 384986462 w 994"/>
              <a:gd name="T43" fmla="*/ 696068608 h 994"/>
              <a:gd name="T44" fmla="*/ 157494533 w 994"/>
              <a:gd name="T45" fmla="*/ 633696716 h 994"/>
              <a:gd name="T46" fmla="*/ 92496614 w 994"/>
              <a:gd name="T47" fmla="*/ 773409564 h 994"/>
              <a:gd name="T48" fmla="*/ 282490898 w 994"/>
              <a:gd name="T49" fmla="*/ 910626779 h 994"/>
              <a:gd name="T50" fmla="*/ 244991672 w 994"/>
              <a:gd name="T51" fmla="*/ 1052833681 h 994"/>
              <a:gd name="T52" fmla="*/ 227491928 w 994"/>
              <a:gd name="T53" fmla="*/ 1197536218 h 994"/>
              <a:gd name="T54" fmla="*/ 0 w 994"/>
              <a:gd name="T55" fmla="*/ 1257414055 h 994"/>
              <a:gd name="T56" fmla="*/ 12500269 w 994"/>
              <a:gd name="T57" fmla="*/ 1409600334 h 994"/>
              <a:gd name="T58" fmla="*/ 247491410 w 994"/>
              <a:gd name="T59" fmla="*/ 1434548775 h 994"/>
              <a:gd name="T60" fmla="*/ 284990635 w 994"/>
              <a:gd name="T61" fmla="*/ 1574261623 h 994"/>
              <a:gd name="T62" fmla="*/ 342487761 w 994"/>
              <a:gd name="T63" fmla="*/ 1708984783 h 994"/>
              <a:gd name="T64" fmla="*/ 174994277 w 994"/>
              <a:gd name="T65" fmla="*/ 1873646073 h 994"/>
              <a:gd name="T66" fmla="*/ 262491416 w 994"/>
              <a:gd name="T67" fmla="*/ 2000883911 h 994"/>
              <a:gd name="T68" fmla="*/ 477483075 w 994"/>
              <a:gd name="T69" fmla="*/ 1906079836 h 994"/>
              <a:gd name="T70" fmla="*/ 579980221 w 994"/>
              <a:gd name="T71" fmla="*/ 2008369233 h 994"/>
              <a:gd name="T72" fmla="*/ 697475791 w 994"/>
              <a:gd name="T73" fmla="*/ 2095689566 h 994"/>
              <a:gd name="T74" fmla="*/ 634977609 w 994"/>
              <a:gd name="T75" fmla="*/ 2147483646 h 994"/>
              <a:gd name="T76" fmla="*/ 774973980 w 994"/>
              <a:gd name="T77" fmla="*/ 2147483646 h 994"/>
              <a:gd name="T78" fmla="*/ 912469031 w 994"/>
              <a:gd name="T79" fmla="*/ 2147483646 h 994"/>
              <a:gd name="T80" fmla="*/ 1054963558 w 994"/>
              <a:gd name="T81" fmla="*/ 2147483646 h 994"/>
              <a:gd name="T82" fmla="*/ 1199959404 w 994"/>
              <a:gd name="T83" fmla="*/ 2147483646 h 994"/>
              <a:gd name="T84" fmla="*/ 1259956268 w 994"/>
              <a:gd name="T85" fmla="*/ 2147483646 h 994"/>
              <a:gd name="T86" fmla="*/ 1412451326 w 994"/>
              <a:gd name="T87" fmla="*/ 2147483646 h 994"/>
              <a:gd name="T88" fmla="*/ 1437450283 w 994"/>
              <a:gd name="T89" fmla="*/ 2147483646 h 994"/>
              <a:gd name="T90" fmla="*/ 1577445072 w 994"/>
              <a:gd name="T91" fmla="*/ 2147483646 h 994"/>
              <a:gd name="T92" fmla="*/ 1712440386 w 994"/>
              <a:gd name="T93" fmla="*/ 2138101125 h 994"/>
              <a:gd name="T94" fmla="*/ 1877435714 w 994"/>
              <a:gd name="T95" fmla="*/ 2147483646 h 994"/>
              <a:gd name="T96" fmla="*/ 2004931815 w 994"/>
              <a:gd name="T97" fmla="*/ 2147483646 h 994"/>
              <a:gd name="T98" fmla="*/ 1909933883 w 994"/>
              <a:gd name="T99" fmla="*/ 2003379545 h 994"/>
              <a:gd name="T100" fmla="*/ 2012431028 w 994"/>
              <a:gd name="T101" fmla="*/ 1901088568 h 994"/>
              <a:gd name="T102" fmla="*/ 2099928167 w 994"/>
              <a:gd name="T103" fmla="*/ 1783830106 h 994"/>
              <a:gd name="T104" fmla="*/ 2147483646 w 994"/>
              <a:gd name="T105" fmla="*/ 1846201998 h 994"/>
              <a:gd name="T106" fmla="*/ 2147483646 w 994"/>
              <a:gd name="T107" fmla="*/ 1706489150 h 994"/>
              <a:gd name="T108" fmla="*/ 2147483646 w 994"/>
              <a:gd name="T109" fmla="*/ 1569271935 h 994"/>
              <a:gd name="T110" fmla="*/ 2147483646 w 994"/>
              <a:gd name="T111" fmla="*/ 1427065033 h 994"/>
              <a:gd name="T112" fmla="*/ 2147483646 w 994"/>
              <a:gd name="T113" fmla="*/ 1282362496 h 994"/>
              <a:gd name="T114" fmla="*/ 2147483646 w 994"/>
              <a:gd name="T115" fmla="*/ 1222484659 h 994"/>
              <a:gd name="T116" fmla="*/ 2147483646 w 994"/>
              <a:gd name="T117" fmla="*/ 1070298380 h 994"/>
              <a:gd name="T118" fmla="*/ 2147483646 w 994"/>
              <a:gd name="T119" fmla="*/ 1045349939 h 994"/>
              <a:gd name="T120" fmla="*/ 2147483646 w 994"/>
              <a:gd name="T121" fmla="*/ 905637090 h 9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4" h="994">
                <a:moveTo>
                  <a:pt x="880" y="363"/>
                </a:moveTo>
                <a:cubicBezTo>
                  <a:pt x="874" y="344"/>
                  <a:pt x="866" y="326"/>
                  <a:pt x="857" y="309"/>
                </a:cubicBezTo>
                <a:cubicBezTo>
                  <a:pt x="880" y="288"/>
                  <a:pt x="903" y="266"/>
                  <a:pt x="924" y="243"/>
                </a:cubicBezTo>
                <a:cubicBezTo>
                  <a:pt x="913" y="225"/>
                  <a:pt x="902" y="208"/>
                  <a:pt x="889" y="192"/>
                </a:cubicBezTo>
                <a:cubicBezTo>
                  <a:pt x="860" y="203"/>
                  <a:pt x="831" y="216"/>
                  <a:pt x="803" y="230"/>
                </a:cubicBezTo>
                <a:cubicBezTo>
                  <a:pt x="790" y="216"/>
                  <a:pt x="777" y="202"/>
                  <a:pt x="762" y="189"/>
                </a:cubicBezTo>
                <a:cubicBezTo>
                  <a:pt x="747" y="176"/>
                  <a:pt x="731" y="165"/>
                  <a:pt x="715" y="154"/>
                </a:cubicBezTo>
                <a:cubicBezTo>
                  <a:pt x="725" y="124"/>
                  <a:pt x="733" y="94"/>
                  <a:pt x="740" y="63"/>
                </a:cubicBezTo>
                <a:cubicBezTo>
                  <a:pt x="722" y="53"/>
                  <a:pt x="703" y="44"/>
                  <a:pt x="684" y="37"/>
                </a:cubicBezTo>
                <a:cubicBezTo>
                  <a:pt x="664" y="61"/>
                  <a:pt x="646" y="87"/>
                  <a:pt x="629" y="113"/>
                </a:cubicBezTo>
                <a:cubicBezTo>
                  <a:pt x="610" y="107"/>
                  <a:pt x="591" y="102"/>
                  <a:pt x="572" y="98"/>
                </a:cubicBezTo>
                <a:cubicBezTo>
                  <a:pt x="553" y="94"/>
                  <a:pt x="534" y="92"/>
                  <a:pt x="514" y="91"/>
                </a:cubicBezTo>
                <a:cubicBezTo>
                  <a:pt x="508" y="61"/>
                  <a:pt x="500" y="30"/>
                  <a:pt x="490" y="0"/>
                </a:cubicBezTo>
                <a:cubicBezTo>
                  <a:pt x="470" y="0"/>
                  <a:pt x="449" y="2"/>
                  <a:pt x="429" y="5"/>
                </a:cubicBezTo>
                <a:cubicBezTo>
                  <a:pt x="424" y="36"/>
                  <a:pt x="421" y="67"/>
                  <a:pt x="419" y="98"/>
                </a:cubicBezTo>
                <a:cubicBezTo>
                  <a:pt x="400" y="102"/>
                  <a:pt x="381" y="108"/>
                  <a:pt x="363" y="114"/>
                </a:cubicBezTo>
                <a:cubicBezTo>
                  <a:pt x="344" y="121"/>
                  <a:pt x="326" y="128"/>
                  <a:pt x="309" y="137"/>
                </a:cubicBezTo>
                <a:cubicBezTo>
                  <a:pt x="288" y="114"/>
                  <a:pt x="266" y="91"/>
                  <a:pt x="243" y="70"/>
                </a:cubicBezTo>
                <a:cubicBezTo>
                  <a:pt x="225" y="81"/>
                  <a:pt x="208" y="92"/>
                  <a:pt x="192" y="105"/>
                </a:cubicBezTo>
                <a:cubicBezTo>
                  <a:pt x="203" y="134"/>
                  <a:pt x="216" y="163"/>
                  <a:pt x="230" y="191"/>
                </a:cubicBezTo>
                <a:cubicBezTo>
                  <a:pt x="216" y="204"/>
                  <a:pt x="202" y="217"/>
                  <a:pt x="189" y="232"/>
                </a:cubicBezTo>
                <a:cubicBezTo>
                  <a:pt x="176" y="247"/>
                  <a:pt x="165" y="263"/>
                  <a:pt x="154" y="279"/>
                </a:cubicBezTo>
                <a:cubicBezTo>
                  <a:pt x="125" y="269"/>
                  <a:pt x="94" y="261"/>
                  <a:pt x="63" y="254"/>
                </a:cubicBezTo>
                <a:cubicBezTo>
                  <a:pt x="53" y="272"/>
                  <a:pt x="44" y="291"/>
                  <a:pt x="37" y="310"/>
                </a:cubicBezTo>
                <a:cubicBezTo>
                  <a:pt x="61" y="330"/>
                  <a:pt x="87" y="348"/>
                  <a:pt x="113" y="365"/>
                </a:cubicBezTo>
                <a:cubicBezTo>
                  <a:pt x="107" y="384"/>
                  <a:pt x="102" y="403"/>
                  <a:pt x="98" y="422"/>
                </a:cubicBezTo>
                <a:cubicBezTo>
                  <a:pt x="94" y="441"/>
                  <a:pt x="92" y="460"/>
                  <a:pt x="91" y="480"/>
                </a:cubicBezTo>
                <a:cubicBezTo>
                  <a:pt x="61" y="486"/>
                  <a:pt x="30" y="494"/>
                  <a:pt x="0" y="504"/>
                </a:cubicBezTo>
                <a:cubicBezTo>
                  <a:pt x="0" y="524"/>
                  <a:pt x="2" y="545"/>
                  <a:pt x="5" y="565"/>
                </a:cubicBezTo>
                <a:cubicBezTo>
                  <a:pt x="36" y="570"/>
                  <a:pt x="67" y="573"/>
                  <a:pt x="99" y="575"/>
                </a:cubicBezTo>
                <a:cubicBezTo>
                  <a:pt x="102" y="594"/>
                  <a:pt x="108" y="613"/>
                  <a:pt x="114" y="631"/>
                </a:cubicBezTo>
                <a:cubicBezTo>
                  <a:pt x="121" y="650"/>
                  <a:pt x="128" y="668"/>
                  <a:pt x="137" y="685"/>
                </a:cubicBezTo>
                <a:cubicBezTo>
                  <a:pt x="114" y="706"/>
                  <a:pt x="91" y="728"/>
                  <a:pt x="70" y="751"/>
                </a:cubicBezTo>
                <a:cubicBezTo>
                  <a:pt x="81" y="769"/>
                  <a:pt x="92" y="786"/>
                  <a:pt x="105" y="802"/>
                </a:cubicBezTo>
                <a:cubicBezTo>
                  <a:pt x="134" y="791"/>
                  <a:pt x="163" y="778"/>
                  <a:pt x="191" y="764"/>
                </a:cubicBezTo>
                <a:cubicBezTo>
                  <a:pt x="204" y="778"/>
                  <a:pt x="218" y="792"/>
                  <a:pt x="232" y="805"/>
                </a:cubicBezTo>
                <a:cubicBezTo>
                  <a:pt x="247" y="818"/>
                  <a:pt x="263" y="829"/>
                  <a:pt x="279" y="840"/>
                </a:cubicBezTo>
                <a:cubicBezTo>
                  <a:pt x="269" y="869"/>
                  <a:pt x="261" y="900"/>
                  <a:pt x="254" y="931"/>
                </a:cubicBezTo>
                <a:cubicBezTo>
                  <a:pt x="272" y="941"/>
                  <a:pt x="291" y="950"/>
                  <a:pt x="310" y="957"/>
                </a:cubicBezTo>
                <a:cubicBezTo>
                  <a:pt x="330" y="933"/>
                  <a:pt x="348" y="907"/>
                  <a:pt x="365" y="881"/>
                </a:cubicBezTo>
                <a:cubicBezTo>
                  <a:pt x="384" y="887"/>
                  <a:pt x="403" y="892"/>
                  <a:pt x="422" y="896"/>
                </a:cubicBezTo>
                <a:cubicBezTo>
                  <a:pt x="441" y="900"/>
                  <a:pt x="461" y="902"/>
                  <a:pt x="480" y="903"/>
                </a:cubicBezTo>
                <a:cubicBezTo>
                  <a:pt x="486" y="933"/>
                  <a:pt x="494" y="964"/>
                  <a:pt x="504" y="994"/>
                </a:cubicBezTo>
                <a:cubicBezTo>
                  <a:pt x="524" y="994"/>
                  <a:pt x="545" y="992"/>
                  <a:pt x="565" y="989"/>
                </a:cubicBezTo>
                <a:cubicBezTo>
                  <a:pt x="570" y="958"/>
                  <a:pt x="574" y="927"/>
                  <a:pt x="575" y="896"/>
                </a:cubicBezTo>
                <a:cubicBezTo>
                  <a:pt x="594" y="892"/>
                  <a:pt x="613" y="886"/>
                  <a:pt x="631" y="880"/>
                </a:cubicBezTo>
                <a:cubicBezTo>
                  <a:pt x="650" y="873"/>
                  <a:pt x="668" y="866"/>
                  <a:pt x="685" y="857"/>
                </a:cubicBezTo>
                <a:cubicBezTo>
                  <a:pt x="706" y="880"/>
                  <a:pt x="728" y="903"/>
                  <a:pt x="751" y="924"/>
                </a:cubicBezTo>
                <a:cubicBezTo>
                  <a:pt x="769" y="913"/>
                  <a:pt x="786" y="902"/>
                  <a:pt x="802" y="889"/>
                </a:cubicBezTo>
                <a:cubicBezTo>
                  <a:pt x="791" y="860"/>
                  <a:pt x="778" y="831"/>
                  <a:pt x="764" y="803"/>
                </a:cubicBezTo>
                <a:cubicBezTo>
                  <a:pt x="779" y="790"/>
                  <a:pt x="792" y="777"/>
                  <a:pt x="805" y="762"/>
                </a:cubicBezTo>
                <a:cubicBezTo>
                  <a:pt x="818" y="747"/>
                  <a:pt x="829" y="731"/>
                  <a:pt x="840" y="715"/>
                </a:cubicBezTo>
                <a:cubicBezTo>
                  <a:pt x="870" y="725"/>
                  <a:pt x="900" y="733"/>
                  <a:pt x="931" y="740"/>
                </a:cubicBezTo>
                <a:cubicBezTo>
                  <a:pt x="941" y="722"/>
                  <a:pt x="950" y="703"/>
                  <a:pt x="957" y="684"/>
                </a:cubicBezTo>
                <a:cubicBezTo>
                  <a:pt x="933" y="664"/>
                  <a:pt x="907" y="646"/>
                  <a:pt x="881" y="629"/>
                </a:cubicBezTo>
                <a:cubicBezTo>
                  <a:pt x="888" y="610"/>
                  <a:pt x="892" y="591"/>
                  <a:pt x="896" y="572"/>
                </a:cubicBezTo>
                <a:cubicBezTo>
                  <a:pt x="900" y="553"/>
                  <a:pt x="902" y="534"/>
                  <a:pt x="903" y="514"/>
                </a:cubicBezTo>
                <a:cubicBezTo>
                  <a:pt x="933" y="508"/>
                  <a:pt x="964" y="500"/>
                  <a:pt x="994" y="490"/>
                </a:cubicBezTo>
                <a:cubicBezTo>
                  <a:pt x="994" y="470"/>
                  <a:pt x="992" y="449"/>
                  <a:pt x="989" y="429"/>
                </a:cubicBezTo>
                <a:cubicBezTo>
                  <a:pt x="958" y="424"/>
                  <a:pt x="927" y="421"/>
                  <a:pt x="896" y="419"/>
                </a:cubicBezTo>
                <a:cubicBezTo>
                  <a:pt x="892" y="400"/>
                  <a:pt x="886" y="381"/>
                  <a:pt x="880" y="363"/>
                </a:cubicBezTo>
                <a:close/>
              </a:path>
            </a:pathLst>
          </a:custGeom>
          <a:solidFill>
            <a:srgbClr val="67CD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327" name="Freeform 7"/>
          <p:cNvSpPr/>
          <p:nvPr/>
        </p:nvSpPr>
        <p:spPr bwMode="auto">
          <a:xfrm>
            <a:off x="1482725" y="2228850"/>
            <a:ext cx="1565275" cy="1562100"/>
          </a:xfrm>
          <a:custGeom>
            <a:avLst/>
            <a:gdLst>
              <a:gd name="T0" fmla="*/ 2147483646 w 990"/>
              <a:gd name="T1" fmla="*/ 834049371 h 990"/>
              <a:gd name="T2" fmla="*/ 2102358799 w 990"/>
              <a:gd name="T3" fmla="*/ 704585994 h 990"/>
              <a:gd name="T4" fmla="*/ 2147483646 w 990"/>
              <a:gd name="T5" fmla="*/ 530306126 h 990"/>
              <a:gd name="T6" fmla="*/ 2147483646 w 990"/>
              <a:gd name="T7" fmla="*/ 408310850 h 990"/>
              <a:gd name="T8" fmla="*/ 1954868785 w 990"/>
              <a:gd name="T9" fmla="*/ 517858240 h 990"/>
              <a:gd name="T10" fmla="*/ 1844875804 w 990"/>
              <a:gd name="T11" fmla="*/ 423248628 h 990"/>
              <a:gd name="T12" fmla="*/ 1722384340 w 990"/>
              <a:gd name="T13" fmla="*/ 343578372 h 990"/>
              <a:gd name="T14" fmla="*/ 1769881740 w 990"/>
              <a:gd name="T15" fmla="*/ 114525598 h 990"/>
              <a:gd name="T16" fmla="*/ 1624891423 w 990"/>
              <a:gd name="T17" fmla="*/ 57262799 h 990"/>
              <a:gd name="T18" fmla="*/ 1499900262 w 990"/>
              <a:gd name="T19" fmla="*/ 256440016 h 990"/>
              <a:gd name="T20" fmla="*/ 1357409642 w 990"/>
              <a:gd name="T21" fmla="*/ 229052774 h 990"/>
              <a:gd name="T22" fmla="*/ 1212419326 w 990"/>
              <a:gd name="T23" fmla="*/ 221583096 h 990"/>
              <a:gd name="T24" fmla="*/ 1137423680 w 990"/>
              <a:gd name="T25" fmla="*/ 0 h 990"/>
              <a:gd name="T26" fmla="*/ 982434577 w 990"/>
              <a:gd name="T27" fmla="*/ 19917564 h 990"/>
              <a:gd name="T28" fmla="*/ 974933905 w 990"/>
              <a:gd name="T29" fmla="*/ 256440016 h 990"/>
              <a:gd name="T30" fmla="*/ 837444260 w 990"/>
              <a:gd name="T31" fmla="*/ 303743245 h 990"/>
              <a:gd name="T32" fmla="*/ 707452124 w 990"/>
              <a:gd name="T33" fmla="*/ 368475722 h 990"/>
              <a:gd name="T34" fmla="*/ 532463866 w 990"/>
              <a:gd name="T35" fmla="*/ 214114996 h 990"/>
              <a:gd name="T36" fmla="*/ 409972401 w 990"/>
              <a:gd name="T37" fmla="*/ 308723030 h 990"/>
              <a:gd name="T38" fmla="*/ 519965382 w 990"/>
              <a:gd name="T39" fmla="*/ 515368348 h 990"/>
              <a:gd name="T40" fmla="*/ 424972163 w 990"/>
              <a:gd name="T41" fmla="*/ 627404053 h 990"/>
              <a:gd name="T42" fmla="*/ 344977123 w 990"/>
              <a:gd name="T43" fmla="*/ 749400907 h 990"/>
              <a:gd name="T44" fmla="*/ 114992374 w 990"/>
              <a:gd name="T45" fmla="*/ 702096101 h 990"/>
              <a:gd name="T46" fmla="*/ 57496187 w 990"/>
              <a:gd name="T47" fmla="*/ 844008942 h 990"/>
              <a:gd name="T48" fmla="*/ 257482994 w 990"/>
              <a:gd name="T49" fmla="*/ 968494111 h 990"/>
              <a:gd name="T50" fmla="*/ 229984749 w 990"/>
              <a:gd name="T51" fmla="*/ 1112896844 h 990"/>
              <a:gd name="T52" fmla="*/ 222485659 w 990"/>
              <a:gd name="T53" fmla="*/ 1257299577 h 990"/>
              <a:gd name="T54" fmla="*/ 0 w 990"/>
              <a:gd name="T55" fmla="*/ 1331990047 h 990"/>
              <a:gd name="T56" fmla="*/ 19999155 w 990"/>
              <a:gd name="T57" fmla="*/ 1483862458 h 990"/>
              <a:gd name="T58" fmla="*/ 257482994 w 990"/>
              <a:gd name="T59" fmla="*/ 1491330558 h 990"/>
              <a:gd name="T60" fmla="*/ 304978813 w 990"/>
              <a:gd name="T61" fmla="*/ 1630755084 h 990"/>
              <a:gd name="T62" fmla="*/ 372475369 w 990"/>
              <a:gd name="T63" fmla="*/ 1760218461 h 990"/>
              <a:gd name="T64" fmla="*/ 214984987 w 990"/>
              <a:gd name="T65" fmla="*/ 1934498328 h 990"/>
              <a:gd name="T66" fmla="*/ 309979788 w 990"/>
              <a:gd name="T67" fmla="*/ 2056493605 h 990"/>
              <a:gd name="T68" fmla="*/ 517465685 w 990"/>
              <a:gd name="T69" fmla="*/ 1946946214 h 990"/>
              <a:gd name="T70" fmla="*/ 629958363 w 990"/>
              <a:gd name="T71" fmla="*/ 2041555826 h 990"/>
              <a:gd name="T72" fmla="*/ 752449828 w 990"/>
              <a:gd name="T73" fmla="*/ 2121226082 h 990"/>
              <a:gd name="T74" fmla="*/ 704952427 w 990"/>
              <a:gd name="T75" fmla="*/ 2147483646 h 990"/>
              <a:gd name="T76" fmla="*/ 847443047 w 990"/>
              <a:gd name="T77" fmla="*/ 2147483646 h 990"/>
              <a:gd name="T78" fmla="*/ 972434209 w 990"/>
              <a:gd name="T79" fmla="*/ 2147483646 h 990"/>
              <a:gd name="T80" fmla="*/ 1117424525 w 990"/>
              <a:gd name="T81" fmla="*/ 2147483646 h 990"/>
              <a:gd name="T82" fmla="*/ 1262414842 w 990"/>
              <a:gd name="T83" fmla="*/ 2147483646 h 990"/>
              <a:gd name="T84" fmla="*/ 1337410487 w 990"/>
              <a:gd name="T85" fmla="*/ 2147483646 h 990"/>
              <a:gd name="T86" fmla="*/ 1489899894 w 990"/>
              <a:gd name="T87" fmla="*/ 2147483646 h 990"/>
              <a:gd name="T88" fmla="*/ 1499900262 w 990"/>
              <a:gd name="T89" fmla="*/ 2147483646 h 990"/>
              <a:gd name="T90" fmla="*/ 1637389907 w 990"/>
              <a:gd name="T91" fmla="*/ 2147483646 h 990"/>
              <a:gd name="T92" fmla="*/ 1767382043 w 990"/>
              <a:gd name="T93" fmla="*/ 2093838840 h 990"/>
              <a:gd name="T94" fmla="*/ 1942370302 w 990"/>
              <a:gd name="T95" fmla="*/ 2147483646 h 990"/>
              <a:gd name="T96" fmla="*/ 2064861766 w 990"/>
              <a:gd name="T97" fmla="*/ 2147483646 h 990"/>
              <a:gd name="T98" fmla="*/ 1954868785 w 990"/>
              <a:gd name="T99" fmla="*/ 1946946214 h 990"/>
              <a:gd name="T100" fmla="*/ 2049862005 w 990"/>
              <a:gd name="T101" fmla="*/ 1837400402 h 990"/>
              <a:gd name="T102" fmla="*/ 2129857044 w 990"/>
              <a:gd name="T103" fmla="*/ 1715403547 h 990"/>
              <a:gd name="T104" fmla="*/ 2147483646 w 990"/>
              <a:gd name="T105" fmla="*/ 1762708353 h 990"/>
              <a:gd name="T106" fmla="*/ 2147483646 w 990"/>
              <a:gd name="T107" fmla="*/ 1618305620 h 990"/>
              <a:gd name="T108" fmla="*/ 2147483646 w 990"/>
              <a:gd name="T109" fmla="*/ 1493820451 h 990"/>
              <a:gd name="T110" fmla="*/ 2147483646 w 990"/>
              <a:gd name="T111" fmla="*/ 1351907611 h 990"/>
              <a:gd name="T112" fmla="*/ 2147483646 w 990"/>
              <a:gd name="T113" fmla="*/ 1207504878 h 990"/>
              <a:gd name="T114" fmla="*/ 2147483646 w 990"/>
              <a:gd name="T115" fmla="*/ 1132814408 h 990"/>
              <a:gd name="T116" fmla="*/ 2147483646 w 990"/>
              <a:gd name="T117" fmla="*/ 978452104 h 990"/>
              <a:gd name="T118" fmla="*/ 2147483646 w 990"/>
              <a:gd name="T119" fmla="*/ 970984003 h 990"/>
              <a:gd name="T120" fmla="*/ 2147483646 w 990"/>
              <a:gd name="T121" fmla="*/ 834049371 h 9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0" h="990">
                <a:moveTo>
                  <a:pt x="868" y="335"/>
                </a:moveTo>
                <a:cubicBezTo>
                  <a:pt x="860" y="317"/>
                  <a:pt x="852" y="300"/>
                  <a:pt x="841" y="283"/>
                </a:cubicBezTo>
                <a:cubicBezTo>
                  <a:pt x="863" y="261"/>
                  <a:pt x="884" y="237"/>
                  <a:pt x="904" y="213"/>
                </a:cubicBezTo>
                <a:cubicBezTo>
                  <a:pt x="892" y="196"/>
                  <a:pt x="879" y="179"/>
                  <a:pt x="866" y="164"/>
                </a:cubicBezTo>
                <a:cubicBezTo>
                  <a:pt x="837" y="177"/>
                  <a:pt x="809" y="192"/>
                  <a:pt x="782" y="208"/>
                </a:cubicBezTo>
                <a:cubicBezTo>
                  <a:pt x="769" y="194"/>
                  <a:pt x="754" y="181"/>
                  <a:pt x="738" y="170"/>
                </a:cubicBezTo>
                <a:cubicBezTo>
                  <a:pt x="723" y="158"/>
                  <a:pt x="706" y="147"/>
                  <a:pt x="689" y="138"/>
                </a:cubicBezTo>
                <a:cubicBezTo>
                  <a:pt x="697" y="108"/>
                  <a:pt x="703" y="77"/>
                  <a:pt x="708" y="46"/>
                </a:cubicBezTo>
                <a:cubicBezTo>
                  <a:pt x="689" y="37"/>
                  <a:pt x="670" y="29"/>
                  <a:pt x="650" y="23"/>
                </a:cubicBezTo>
                <a:cubicBezTo>
                  <a:pt x="632" y="49"/>
                  <a:pt x="616" y="75"/>
                  <a:pt x="600" y="103"/>
                </a:cubicBezTo>
                <a:cubicBezTo>
                  <a:pt x="582" y="98"/>
                  <a:pt x="562" y="94"/>
                  <a:pt x="543" y="92"/>
                </a:cubicBezTo>
                <a:cubicBezTo>
                  <a:pt x="524" y="89"/>
                  <a:pt x="504" y="88"/>
                  <a:pt x="485" y="89"/>
                </a:cubicBezTo>
                <a:cubicBezTo>
                  <a:pt x="476" y="59"/>
                  <a:pt x="466" y="29"/>
                  <a:pt x="455" y="0"/>
                </a:cubicBezTo>
                <a:cubicBezTo>
                  <a:pt x="434" y="1"/>
                  <a:pt x="414" y="4"/>
                  <a:pt x="393" y="8"/>
                </a:cubicBezTo>
                <a:cubicBezTo>
                  <a:pt x="391" y="40"/>
                  <a:pt x="390" y="71"/>
                  <a:pt x="390" y="103"/>
                </a:cubicBezTo>
                <a:cubicBezTo>
                  <a:pt x="371" y="107"/>
                  <a:pt x="353" y="114"/>
                  <a:pt x="335" y="122"/>
                </a:cubicBezTo>
                <a:cubicBezTo>
                  <a:pt x="317" y="130"/>
                  <a:pt x="300" y="138"/>
                  <a:pt x="283" y="148"/>
                </a:cubicBezTo>
                <a:cubicBezTo>
                  <a:pt x="261" y="126"/>
                  <a:pt x="237" y="106"/>
                  <a:pt x="213" y="86"/>
                </a:cubicBezTo>
                <a:cubicBezTo>
                  <a:pt x="196" y="98"/>
                  <a:pt x="179" y="110"/>
                  <a:pt x="164" y="124"/>
                </a:cubicBezTo>
                <a:cubicBezTo>
                  <a:pt x="177" y="153"/>
                  <a:pt x="192" y="181"/>
                  <a:pt x="208" y="207"/>
                </a:cubicBezTo>
                <a:cubicBezTo>
                  <a:pt x="194" y="221"/>
                  <a:pt x="181" y="236"/>
                  <a:pt x="170" y="252"/>
                </a:cubicBezTo>
                <a:cubicBezTo>
                  <a:pt x="158" y="267"/>
                  <a:pt x="147" y="284"/>
                  <a:pt x="138" y="301"/>
                </a:cubicBezTo>
                <a:cubicBezTo>
                  <a:pt x="108" y="293"/>
                  <a:pt x="77" y="287"/>
                  <a:pt x="46" y="282"/>
                </a:cubicBezTo>
                <a:cubicBezTo>
                  <a:pt x="37" y="301"/>
                  <a:pt x="29" y="320"/>
                  <a:pt x="23" y="339"/>
                </a:cubicBezTo>
                <a:cubicBezTo>
                  <a:pt x="49" y="358"/>
                  <a:pt x="75" y="374"/>
                  <a:pt x="103" y="389"/>
                </a:cubicBezTo>
                <a:cubicBezTo>
                  <a:pt x="98" y="408"/>
                  <a:pt x="94" y="427"/>
                  <a:pt x="92" y="447"/>
                </a:cubicBezTo>
                <a:cubicBezTo>
                  <a:pt x="89" y="466"/>
                  <a:pt x="88" y="486"/>
                  <a:pt x="89" y="505"/>
                </a:cubicBezTo>
                <a:cubicBezTo>
                  <a:pt x="59" y="513"/>
                  <a:pt x="29" y="523"/>
                  <a:pt x="0" y="535"/>
                </a:cubicBezTo>
                <a:cubicBezTo>
                  <a:pt x="1" y="556"/>
                  <a:pt x="4" y="576"/>
                  <a:pt x="8" y="596"/>
                </a:cubicBezTo>
                <a:cubicBezTo>
                  <a:pt x="40" y="599"/>
                  <a:pt x="71" y="600"/>
                  <a:pt x="103" y="599"/>
                </a:cubicBezTo>
                <a:cubicBezTo>
                  <a:pt x="107" y="618"/>
                  <a:pt x="114" y="637"/>
                  <a:pt x="122" y="655"/>
                </a:cubicBezTo>
                <a:cubicBezTo>
                  <a:pt x="130" y="673"/>
                  <a:pt x="138" y="690"/>
                  <a:pt x="149" y="707"/>
                </a:cubicBezTo>
                <a:cubicBezTo>
                  <a:pt x="126" y="729"/>
                  <a:pt x="106" y="752"/>
                  <a:pt x="86" y="777"/>
                </a:cubicBezTo>
                <a:cubicBezTo>
                  <a:pt x="98" y="794"/>
                  <a:pt x="110" y="811"/>
                  <a:pt x="124" y="826"/>
                </a:cubicBezTo>
                <a:cubicBezTo>
                  <a:pt x="153" y="813"/>
                  <a:pt x="181" y="798"/>
                  <a:pt x="207" y="782"/>
                </a:cubicBezTo>
                <a:cubicBezTo>
                  <a:pt x="221" y="795"/>
                  <a:pt x="236" y="808"/>
                  <a:pt x="252" y="820"/>
                </a:cubicBezTo>
                <a:cubicBezTo>
                  <a:pt x="267" y="832"/>
                  <a:pt x="284" y="842"/>
                  <a:pt x="301" y="852"/>
                </a:cubicBezTo>
                <a:cubicBezTo>
                  <a:pt x="293" y="882"/>
                  <a:pt x="287" y="912"/>
                  <a:pt x="282" y="944"/>
                </a:cubicBezTo>
                <a:cubicBezTo>
                  <a:pt x="301" y="953"/>
                  <a:pt x="320" y="960"/>
                  <a:pt x="339" y="967"/>
                </a:cubicBezTo>
                <a:cubicBezTo>
                  <a:pt x="358" y="941"/>
                  <a:pt x="374" y="914"/>
                  <a:pt x="389" y="887"/>
                </a:cubicBezTo>
                <a:cubicBezTo>
                  <a:pt x="408" y="892"/>
                  <a:pt x="427" y="896"/>
                  <a:pt x="447" y="898"/>
                </a:cubicBezTo>
                <a:cubicBezTo>
                  <a:pt x="466" y="901"/>
                  <a:pt x="486" y="901"/>
                  <a:pt x="505" y="901"/>
                </a:cubicBezTo>
                <a:cubicBezTo>
                  <a:pt x="513" y="931"/>
                  <a:pt x="523" y="961"/>
                  <a:pt x="535" y="990"/>
                </a:cubicBezTo>
                <a:cubicBezTo>
                  <a:pt x="556" y="989"/>
                  <a:pt x="576" y="985"/>
                  <a:pt x="596" y="981"/>
                </a:cubicBezTo>
                <a:cubicBezTo>
                  <a:pt x="599" y="950"/>
                  <a:pt x="600" y="919"/>
                  <a:pt x="600" y="887"/>
                </a:cubicBezTo>
                <a:cubicBezTo>
                  <a:pt x="618" y="882"/>
                  <a:pt x="637" y="876"/>
                  <a:pt x="655" y="868"/>
                </a:cubicBezTo>
                <a:cubicBezTo>
                  <a:pt x="673" y="860"/>
                  <a:pt x="690" y="851"/>
                  <a:pt x="707" y="841"/>
                </a:cubicBezTo>
                <a:cubicBezTo>
                  <a:pt x="729" y="863"/>
                  <a:pt x="752" y="884"/>
                  <a:pt x="777" y="904"/>
                </a:cubicBezTo>
                <a:cubicBezTo>
                  <a:pt x="794" y="892"/>
                  <a:pt x="811" y="879"/>
                  <a:pt x="826" y="866"/>
                </a:cubicBezTo>
                <a:cubicBezTo>
                  <a:pt x="813" y="837"/>
                  <a:pt x="798" y="809"/>
                  <a:pt x="782" y="782"/>
                </a:cubicBezTo>
                <a:cubicBezTo>
                  <a:pt x="796" y="769"/>
                  <a:pt x="808" y="754"/>
                  <a:pt x="820" y="738"/>
                </a:cubicBezTo>
                <a:cubicBezTo>
                  <a:pt x="832" y="723"/>
                  <a:pt x="842" y="706"/>
                  <a:pt x="852" y="689"/>
                </a:cubicBezTo>
                <a:cubicBezTo>
                  <a:pt x="882" y="697"/>
                  <a:pt x="913" y="703"/>
                  <a:pt x="944" y="708"/>
                </a:cubicBezTo>
                <a:cubicBezTo>
                  <a:pt x="953" y="689"/>
                  <a:pt x="960" y="670"/>
                  <a:pt x="967" y="650"/>
                </a:cubicBezTo>
                <a:cubicBezTo>
                  <a:pt x="941" y="632"/>
                  <a:pt x="914" y="616"/>
                  <a:pt x="887" y="600"/>
                </a:cubicBezTo>
                <a:cubicBezTo>
                  <a:pt x="892" y="582"/>
                  <a:pt x="896" y="562"/>
                  <a:pt x="898" y="543"/>
                </a:cubicBezTo>
                <a:cubicBezTo>
                  <a:pt x="901" y="524"/>
                  <a:pt x="901" y="504"/>
                  <a:pt x="901" y="485"/>
                </a:cubicBezTo>
                <a:cubicBezTo>
                  <a:pt x="931" y="476"/>
                  <a:pt x="961" y="466"/>
                  <a:pt x="990" y="455"/>
                </a:cubicBezTo>
                <a:cubicBezTo>
                  <a:pt x="989" y="434"/>
                  <a:pt x="985" y="414"/>
                  <a:pt x="981" y="393"/>
                </a:cubicBezTo>
                <a:cubicBezTo>
                  <a:pt x="950" y="391"/>
                  <a:pt x="919" y="390"/>
                  <a:pt x="887" y="390"/>
                </a:cubicBezTo>
                <a:cubicBezTo>
                  <a:pt x="882" y="371"/>
                  <a:pt x="876" y="353"/>
                  <a:pt x="868" y="335"/>
                </a:cubicBezTo>
                <a:close/>
              </a:path>
            </a:pathLst>
          </a:custGeom>
          <a:solidFill>
            <a:srgbClr val="0465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328" name="Freeform 8"/>
          <p:cNvSpPr/>
          <p:nvPr/>
        </p:nvSpPr>
        <p:spPr bwMode="auto">
          <a:xfrm>
            <a:off x="2268538" y="952500"/>
            <a:ext cx="1570037" cy="1570038"/>
          </a:xfrm>
          <a:custGeom>
            <a:avLst/>
            <a:gdLst>
              <a:gd name="T0" fmla="*/ 2147483646 w 994"/>
              <a:gd name="T1" fmla="*/ 920606155 h 994"/>
              <a:gd name="T2" fmla="*/ 2143089448 w 994"/>
              <a:gd name="T3" fmla="*/ 785882995 h 994"/>
              <a:gd name="T4" fmla="*/ 2147483646 w 994"/>
              <a:gd name="T5" fmla="*/ 623717339 h 994"/>
              <a:gd name="T6" fmla="*/ 2147483646 w 994"/>
              <a:gd name="T7" fmla="*/ 493983867 h 994"/>
              <a:gd name="T8" fmla="*/ 2013356059 w 994"/>
              <a:gd name="T9" fmla="*/ 586293888 h 994"/>
              <a:gd name="T10" fmla="*/ 1911066727 w 994"/>
              <a:gd name="T11" fmla="*/ 481508857 h 994"/>
              <a:gd name="T12" fmla="*/ 1793808340 w 994"/>
              <a:gd name="T13" fmla="*/ 394188525 h 994"/>
              <a:gd name="T14" fmla="*/ 1861169877 w 994"/>
              <a:gd name="T15" fmla="*/ 167156923 h 994"/>
              <a:gd name="T16" fmla="*/ 1723951170 w 994"/>
              <a:gd name="T17" fmla="*/ 99795343 h 994"/>
              <a:gd name="T18" fmla="*/ 1581744358 w 994"/>
              <a:gd name="T19" fmla="*/ 286909439 h 994"/>
              <a:gd name="T20" fmla="*/ 1442031599 w 994"/>
              <a:gd name="T21" fmla="*/ 246991934 h 994"/>
              <a:gd name="T22" fmla="*/ 1297329155 w 994"/>
              <a:gd name="T23" fmla="*/ 229527235 h 994"/>
              <a:gd name="T24" fmla="*/ 1242442620 w 994"/>
              <a:gd name="T25" fmla="*/ 0 h 994"/>
              <a:gd name="T26" fmla="*/ 1087760806 w 994"/>
              <a:gd name="T27" fmla="*/ 9979376 h 994"/>
              <a:gd name="T28" fmla="*/ 1060316748 w 994"/>
              <a:gd name="T29" fmla="*/ 244496300 h 994"/>
              <a:gd name="T30" fmla="*/ 918109936 w 994"/>
              <a:gd name="T31" fmla="*/ 279425697 h 994"/>
              <a:gd name="T32" fmla="*/ 783386862 w 994"/>
              <a:gd name="T33" fmla="*/ 336807900 h 994"/>
              <a:gd name="T34" fmla="*/ 621221310 w 994"/>
              <a:gd name="T35" fmla="*/ 164661289 h 994"/>
              <a:gd name="T36" fmla="*/ 491487921 w 994"/>
              <a:gd name="T37" fmla="*/ 251981622 h 994"/>
              <a:gd name="T38" fmla="*/ 586293515 w 994"/>
              <a:gd name="T39" fmla="*/ 466539793 h 994"/>
              <a:gd name="T40" fmla="*/ 481508551 w 994"/>
              <a:gd name="T41" fmla="*/ 568829190 h 994"/>
              <a:gd name="T42" fmla="*/ 391694221 w 994"/>
              <a:gd name="T43" fmla="*/ 686089231 h 994"/>
              <a:gd name="T44" fmla="*/ 167155237 w 994"/>
              <a:gd name="T45" fmla="*/ 618727651 h 994"/>
              <a:gd name="T46" fmla="*/ 97299647 w 994"/>
              <a:gd name="T47" fmla="*/ 755944866 h 994"/>
              <a:gd name="T48" fmla="*/ 286909256 w 994"/>
              <a:gd name="T49" fmla="*/ 898151768 h 994"/>
              <a:gd name="T50" fmla="*/ 246991776 w 994"/>
              <a:gd name="T51" fmla="*/ 1037864617 h 994"/>
              <a:gd name="T52" fmla="*/ 227033036 w 994"/>
              <a:gd name="T53" fmla="*/ 1182567153 h 994"/>
              <a:gd name="T54" fmla="*/ 0 w 994"/>
              <a:gd name="T55" fmla="*/ 1237453723 h 994"/>
              <a:gd name="T56" fmla="*/ 7485317 w 994"/>
              <a:gd name="T57" fmla="*/ 1392135636 h 994"/>
              <a:gd name="T58" fmla="*/ 242002091 w 994"/>
              <a:gd name="T59" fmla="*/ 1419579711 h 994"/>
              <a:gd name="T60" fmla="*/ 279425519 w 994"/>
              <a:gd name="T61" fmla="*/ 1561786613 h 994"/>
              <a:gd name="T62" fmla="*/ 334312054 w 994"/>
              <a:gd name="T63" fmla="*/ 1696509773 h 994"/>
              <a:gd name="T64" fmla="*/ 164661184 w 994"/>
              <a:gd name="T65" fmla="*/ 1858677008 h 994"/>
              <a:gd name="T66" fmla="*/ 249485829 w 994"/>
              <a:gd name="T67" fmla="*/ 1988410480 h 994"/>
              <a:gd name="T68" fmla="*/ 466539496 w 994"/>
              <a:gd name="T69" fmla="*/ 1893604825 h 994"/>
              <a:gd name="T70" fmla="*/ 566334775 w 994"/>
              <a:gd name="T71" fmla="*/ 1998389856 h 994"/>
              <a:gd name="T72" fmla="*/ 683593162 w 994"/>
              <a:gd name="T73" fmla="*/ 2088204244 h 994"/>
              <a:gd name="T74" fmla="*/ 618725678 w 994"/>
              <a:gd name="T75" fmla="*/ 2147483646 h 994"/>
              <a:gd name="T76" fmla="*/ 755944384 w 994"/>
              <a:gd name="T77" fmla="*/ 2147483646 h 994"/>
              <a:gd name="T78" fmla="*/ 895657144 w 994"/>
              <a:gd name="T79" fmla="*/ 2147483646 h 994"/>
              <a:gd name="T80" fmla="*/ 1037863956 w 994"/>
              <a:gd name="T81" fmla="*/ 2147483646 h 994"/>
              <a:gd name="T82" fmla="*/ 1182566400 w 994"/>
              <a:gd name="T83" fmla="*/ 2147483646 h 994"/>
              <a:gd name="T84" fmla="*/ 1237452935 w 994"/>
              <a:gd name="T85" fmla="*/ 2147483646 h 994"/>
              <a:gd name="T86" fmla="*/ 1392134749 w 994"/>
              <a:gd name="T87" fmla="*/ 2147483646 h 994"/>
              <a:gd name="T88" fmla="*/ 1419578806 w 994"/>
              <a:gd name="T89" fmla="*/ 2147483646 h 994"/>
              <a:gd name="T90" fmla="*/ 1559289986 w 994"/>
              <a:gd name="T91" fmla="*/ 2147483646 h 994"/>
              <a:gd name="T92" fmla="*/ 1694013060 w 994"/>
              <a:gd name="T93" fmla="*/ 2145586447 h 994"/>
              <a:gd name="T94" fmla="*/ 1856178613 w 994"/>
              <a:gd name="T95" fmla="*/ 2147483646 h 994"/>
              <a:gd name="T96" fmla="*/ 1985912002 w 994"/>
              <a:gd name="T97" fmla="*/ 2147483646 h 994"/>
              <a:gd name="T98" fmla="*/ 1893602040 w 994"/>
              <a:gd name="T99" fmla="*/ 2013358921 h 994"/>
              <a:gd name="T100" fmla="*/ 1998387004 w 994"/>
              <a:gd name="T101" fmla="*/ 1911069524 h 994"/>
              <a:gd name="T102" fmla="*/ 2085707281 w 994"/>
              <a:gd name="T103" fmla="*/ 1796305116 h 994"/>
              <a:gd name="T104" fmla="*/ 2147483646 w 994"/>
              <a:gd name="T105" fmla="*/ 1861171062 h 994"/>
              <a:gd name="T106" fmla="*/ 2147483646 w 994"/>
              <a:gd name="T107" fmla="*/ 1723953848 h 994"/>
              <a:gd name="T108" fmla="*/ 2147483646 w 994"/>
              <a:gd name="T109" fmla="*/ 1584241000 h 994"/>
              <a:gd name="T110" fmla="*/ 2147483646 w 994"/>
              <a:gd name="T111" fmla="*/ 1442034097 h 994"/>
              <a:gd name="T112" fmla="*/ 2147483646 w 994"/>
              <a:gd name="T113" fmla="*/ 1297331561 h 994"/>
              <a:gd name="T114" fmla="*/ 2147483646 w 994"/>
              <a:gd name="T115" fmla="*/ 1242444991 h 994"/>
              <a:gd name="T116" fmla="*/ 2147483646 w 994"/>
              <a:gd name="T117" fmla="*/ 1087763078 h 994"/>
              <a:gd name="T118" fmla="*/ 2147483646 w 994"/>
              <a:gd name="T119" fmla="*/ 1060319003 h 994"/>
              <a:gd name="T120" fmla="*/ 2147483646 w 994"/>
              <a:gd name="T121" fmla="*/ 920606155 h 9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D6B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329" name="文本框 12"/>
          <p:cNvSpPr txBox="1">
            <a:spLocks noChangeArrowheads="1"/>
          </p:cNvSpPr>
          <p:nvPr/>
        </p:nvSpPr>
        <p:spPr bwMode="auto">
          <a:xfrm>
            <a:off x="2652713" y="1414463"/>
            <a:ext cx="79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56330" name="文本框 13"/>
          <p:cNvSpPr txBox="1">
            <a:spLocks noChangeArrowheads="1"/>
          </p:cNvSpPr>
          <p:nvPr/>
        </p:nvSpPr>
        <p:spPr bwMode="auto">
          <a:xfrm>
            <a:off x="1890713" y="2674938"/>
            <a:ext cx="790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02</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56331" name="文本框 14"/>
          <p:cNvSpPr txBox="1">
            <a:spLocks noChangeArrowheads="1"/>
          </p:cNvSpPr>
          <p:nvPr/>
        </p:nvSpPr>
        <p:spPr bwMode="auto">
          <a:xfrm>
            <a:off x="2932113" y="3806825"/>
            <a:ext cx="792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03</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56332" name="文本框 15"/>
          <p:cNvSpPr txBox="1">
            <a:spLocks noChangeArrowheads="1"/>
          </p:cNvSpPr>
          <p:nvPr/>
        </p:nvSpPr>
        <p:spPr bwMode="auto">
          <a:xfrm>
            <a:off x="2444750" y="5219700"/>
            <a:ext cx="792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04</a:t>
            </a:r>
            <a:endParaRPr lang="zh-CN" altLang="en-US" sz="3600" b="1">
              <a:solidFill>
                <a:schemeClr val="bg1"/>
              </a:solidFill>
              <a:latin typeface="微软雅黑" panose="020B0503020204020204" pitchFamily="34" charset="-122"/>
              <a:ea typeface="微软雅黑" panose="020B0503020204020204" pitchFamily="34" charset="-122"/>
            </a:endParaRPr>
          </a:p>
        </p:txBody>
      </p:sp>
      <p:grpSp>
        <p:nvGrpSpPr>
          <p:cNvPr id="56333" name="组合 16"/>
          <p:cNvGrpSpPr/>
          <p:nvPr/>
        </p:nvGrpSpPr>
        <p:grpSpPr bwMode="auto">
          <a:xfrm>
            <a:off x="3927475" y="1344613"/>
            <a:ext cx="2457450" cy="709612"/>
            <a:chOff x="0" y="0"/>
            <a:chExt cx="2456656" cy="710358"/>
          </a:xfrm>
        </p:grpSpPr>
        <p:cxnSp>
          <p:nvCxnSpPr>
            <p:cNvPr id="56347" name="直接连接符 17"/>
            <p:cNvCxnSpPr>
              <a:cxnSpLocks noChangeShapeType="1"/>
            </p:cNvCxnSpPr>
            <p:nvPr/>
          </p:nvCxnSpPr>
          <p:spPr bwMode="auto">
            <a:xfrm>
              <a:off x="0" y="355974"/>
              <a:ext cx="2448722" cy="0"/>
            </a:xfrm>
            <a:prstGeom prst="line">
              <a:avLst/>
            </a:prstGeom>
            <a:noFill/>
            <a:ln w="12700">
              <a:solidFill>
                <a:srgbClr val="D6BF00"/>
              </a:solidFill>
              <a:round/>
            </a:ln>
            <a:extLst>
              <a:ext uri="{909E8E84-426E-40DD-AFC4-6F175D3DCCD1}">
                <a14:hiddenFill xmlns:a14="http://schemas.microsoft.com/office/drawing/2010/main">
                  <a:noFill/>
                </a14:hiddenFill>
              </a:ext>
            </a:extLst>
          </p:spPr>
        </p:cxnSp>
        <p:cxnSp>
          <p:nvCxnSpPr>
            <p:cNvPr id="56348" name="直接连接符 18"/>
            <p:cNvCxnSpPr>
              <a:cxnSpLocks noChangeShapeType="1"/>
            </p:cNvCxnSpPr>
            <p:nvPr/>
          </p:nvCxnSpPr>
          <p:spPr bwMode="auto">
            <a:xfrm>
              <a:off x="2448722" y="0"/>
              <a:ext cx="7934" cy="710358"/>
            </a:xfrm>
            <a:prstGeom prst="line">
              <a:avLst/>
            </a:prstGeom>
            <a:noFill/>
            <a:ln w="12700">
              <a:solidFill>
                <a:srgbClr val="D6BF00"/>
              </a:solidFill>
              <a:round/>
            </a:ln>
            <a:extLst>
              <a:ext uri="{909E8E84-426E-40DD-AFC4-6F175D3DCCD1}">
                <a14:hiddenFill xmlns:a14="http://schemas.microsoft.com/office/drawing/2010/main">
                  <a:noFill/>
                </a14:hiddenFill>
              </a:ext>
            </a:extLst>
          </p:spPr>
        </p:cxnSp>
      </p:grpSp>
      <p:grpSp>
        <p:nvGrpSpPr>
          <p:cNvPr id="56334" name="组合 19"/>
          <p:cNvGrpSpPr/>
          <p:nvPr/>
        </p:nvGrpSpPr>
        <p:grpSpPr bwMode="auto">
          <a:xfrm>
            <a:off x="3246438" y="2565400"/>
            <a:ext cx="3140075" cy="711200"/>
            <a:chOff x="0" y="0"/>
            <a:chExt cx="3140075" cy="710358"/>
          </a:xfrm>
        </p:grpSpPr>
        <p:cxnSp>
          <p:nvCxnSpPr>
            <p:cNvPr id="56345" name="直接连接符 20"/>
            <p:cNvCxnSpPr>
              <a:cxnSpLocks noChangeShapeType="1"/>
            </p:cNvCxnSpPr>
            <p:nvPr/>
          </p:nvCxnSpPr>
          <p:spPr bwMode="auto">
            <a:xfrm>
              <a:off x="0" y="355179"/>
              <a:ext cx="3132137" cy="0"/>
            </a:xfrm>
            <a:prstGeom prst="line">
              <a:avLst/>
            </a:prstGeom>
            <a:noFill/>
            <a:ln w="12700">
              <a:solidFill>
                <a:srgbClr val="046589"/>
              </a:solidFill>
              <a:round/>
            </a:ln>
            <a:extLst>
              <a:ext uri="{909E8E84-426E-40DD-AFC4-6F175D3DCCD1}">
                <a14:hiddenFill xmlns:a14="http://schemas.microsoft.com/office/drawing/2010/main">
                  <a:noFill/>
                </a14:hiddenFill>
              </a:ext>
            </a:extLst>
          </p:spPr>
        </p:cxnSp>
        <p:cxnSp>
          <p:nvCxnSpPr>
            <p:cNvPr id="56346" name="直接连接符 22"/>
            <p:cNvCxnSpPr>
              <a:cxnSpLocks noChangeShapeType="1"/>
            </p:cNvCxnSpPr>
            <p:nvPr/>
          </p:nvCxnSpPr>
          <p:spPr bwMode="auto">
            <a:xfrm>
              <a:off x="3132137" y="0"/>
              <a:ext cx="7938" cy="710358"/>
            </a:xfrm>
            <a:prstGeom prst="line">
              <a:avLst/>
            </a:prstGeom>
            <a:noFill/>
            <a:ln w="12700">
              <a:solidFill>
                <a:srgbClr val="046589"/>
              </a:solidFill>
              <a:round/>
            </a:ln>
            <a:extLst>
              <a:ext uri="{909E8E84-426E-40DD-AFC4-6F175D3DCCD1}">
                <a14:hiddenFill xmlns:a14="http://schemas.microsoft.com/office/drawing/2010/main">
                  <a:noFill/>
                </a14:hiddenFill>
              </a:ext>
            </a:extLst>
          </p:spPr>
        </p:cxnSp>
      </p:grpSp>
      <p:grpSp>
        <p:nvGrpSpPr>
          <p:cNvPr id="56335" name="组合 23"/>
          <p:cNvGrpSpPr/>
          <p:nvPr/>
        </p:nvGrpSpPr>
        <p:grpSpPr bwMode="auto">
          <a:xfrm>
            <a:off x="4214813" y="3802063"/>
            <a:ext cx="2176462" cy="711200"/>
            <a:chOff x="0" y="0"/>
            <a:chExt cx="2177008" cy="710358"/>
          </a:xfrm>
        </p:grpSpPr>
        <p:cxnSp>
          <p:nvCxnSpPr>
            <p:cNvPr id="56343" name="直接连接符 24"/>
            <p:cNvCxnSpPr>
              <a:cxnSpLocks noChangeShapeType="1"/>
            </p:cNvCxnSpPr>
            <p:nvPr/>
          </p:nvCxnSpPr>
          <p:spPr bwMode="auto">
            <a:xfrm>
              <a:off x="0" y="355179"/>
              <a:ext cx="2169069" cy="0"/>
            </a:xfrm>
            <a:prstGeom prst="line">
              <a:avLst/>
            </a:prstGeom>
            <a:noFill/>
            <a:ln w="12700">
              <a:solidFill>
                <a:srgbClr val="67CDCC"/>
              </a:solidFill>
              <a:round/>
            </a:ln>
            <a:extLst>
              <a:ext uri="{909E8E84-426E-40DD-AFC4-6F175D3DCCD1}">
                <a14:hiddenFill xmlns:a14="http://schemas.microsoft.com/office/drawing/2010/main">
                  <a:noFill/>
                </a14:hiddenFill>
              </a:ext>
            </a:extLst>
          </p:spPr>
        </p:cxnSp>
        <p:cxnSp>
          <p:nvCxnSpPr>
            <p:cNvPr id="56344" name="直接连接符 25"/>
            <p:cNvCxnSpPr>
              <a:cxnSpLocks noChangeShapeType="1"/>
            </p:cNvCxnSpPr>
            <p:nvPr/>
          </p:nvCxnSpPr>
          <p:spPr bwMode="auto">
            <a:xfrm>
              <a:off x="2169069" y="0"/>
              <a:ext cx="7939" cy="710358"/>
            </a:xfrm>
            <a:prstGeom prst="line">
              <a:avLst/>
            </a:prstGeom>
            <a:noFill/>
            <a:ln w="12700">
              <a:solidFill>
                <a:srgbClr val="67CDCC"/>
              </a:solidFill>
              <a:round/>
            </a:ln>
            <a:extLst>
              <a:ext uri="{909E8E84-426E-40DD-AFC4-6F175D3DCCD1}">
                <a14:hiddenFill xmlns:a14="http://schemas.microsoft.com/office/drawing/2010/main">
                  <a:noFill/>
                </a14:hiddenFill>
              </a:ext>
            </a:extLst>
          </p:spPr>
        </p:cxnSp>
      </p:grpSp>
      <p:grpSp>
        <p:nvGrpSpPr>
          <p:cNvPr id="56336" name="组合 26"/>
          <p:cNvGrpSpPr/>
          <p:nvPr/>
        </p:nvGrpSpPr>
        <p:grpSpPr bwMode="auto">
          <a:xfrm>
            <a:off x="3724275" y="5219700"/>
            <a:ext cx="2667000" cy="711200"/>
            <a:chOff x="0" y="0"/>
            <a:chExt cx="2667658" cy="710358"/>
          </a:xfrm>
        </p:grpSpPr>
        <p:cxnSp>
          <p:nvCxnSpPr>
            <p:cNvPr id="56341" name="直接连接符 27"/>
            <p:cNvCxnSpPr>
              <a:cxnSpLocks noChangeShapeType="1"/>
            </p:cNvCxnSpPr>
            <p:nvPr/>
          </p:nvCxnSpPr>
          <p:spPr bwMode="auto">
            <a:xfrm>
              <a:off x="0" y="355179"/>
              <a:ext cx="2659719" cy="0"/>
            </a:xfrm>
            <a:prstGeom prst="line">
              <a:avLst/>
            </a:prstGeom>
            <a:noFill/>
            <a:ln w="12700">
              <a:solidFill>
                <a:srgbClr val="F86817"/>
              </a:solidFill>
              <a:round/>
            </a:ln>
            <a:extLst>
              <a:ext uri="{909E8E84-426E-40DD-AFC4-6F175D3DCCD1}">
                <a14:hiddenFill xmlns:a14="http://schemas.microsoft.com/office/drawing/2010/main">
                  <a:noFill/>
                </a14:hiddenFill>
              </a:ext>
            </a:extLst>
          </p:spPr>
        </p:cxnSp>
        <p:cxnSp>
          <p:nvCxnSpPr>
            <p:cNvPr id="56342" name="直接连接符 28"/>
            <p:cNvCxnSpPr>
              <a:cxnSpLocks noChangeShapeType="1"/>
            </p:cNvCxnSpPr>
            <p:nvPr/>
          </p:nvCxnSpPr>
          <p:spPr bwMode="auto">
            <a:xfrm>
              <a:off x="2659719" y="0"/>
              <a:ext cx="7939" cy="710358"/>
            </a:xfrm>
            <a:prstGeom prst="line">
              <a:avLst/>
            </a:prstGeom>
            <a:noFill/>
            <a:ln w="12700">
              <a:solidFill>
                <a:srgbClr val="F86817"/>
              </a:solidFill>
              <a:round/>
            </a:ln>
            <a:extLst>
              <a:ext uri="{909E8E84-426E-40DD-AFC4-6F175D3DCCD1}">
                <a14:hiddenFill xmlns:a14="http://schemas.microsoft.com/office/drawing/2010/main">
                  <a:noFill/>
                </a14:hiddenFill>
              </a:ext>
            </a:extLst>
          </p:spPr>
        </p:cxnSp>
      </p:grpSp>
      <p:sp>
        <p:nvSpPr>
          <p:cNvPr id="56337" name="矩形 29"/>
          <p:cNvSpPr>
            <a:spLocks noChangeArrowheads="1"/>
          </p:cNvSpPr>
          <p:nvPr/>
        </p:nvSpPr>
        <p:spPr bwMode="auto">
          <a:xfrm>
            <a:off x="6465888" y="1414463"/>
            <a:ext cx="42005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我们工作室致力于专业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的美化，并为您提供专业的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让您的每一次亮相都信心澎湃。</a:t>
            </a:r>
            <a:endParaRPr lang="zh-CN" altLang="en-US" sz="1100"/>
          </a:p>
        </p:txBody>
      </p:sp>
      <p:sp>
        <p:nvSpPr>
          <p:cNvPr id="56338" name="矩形 30"/>
          <p:cNvSpPr>
            <a:spLocks noChangeArrowheads="1"/>
          </p:cNvSpPr>
          <p:nvPr/>
        </p:nvSpPr>
        <p:spPr bwMode="auto">
          <a:xfrm>
            <a:off x="6465888" y="2620963"/>
            <a:ext cx="42005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我们工作室致力于专业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的美化，并为您提供专业的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让您的每一次亮相都信心澎湃。</a:t>
            </a:r>
            <a:endParaRPr lang="zh-CN" altLang="en-US" sz="1100"/>
          </a:p>
        </p:txBody>
      </p:sp>
      <p:sp>
        <p:nvSpPr>
          <p:cNvPr id="56339" name="矩形 31"/>
          <p:cNvSpPr>
            <a:spLocks noChangeArrowheads="1"/>
          </p:cNvSpPr>
          <p:nvPr/>
        </p:nvSpPr>
        <p:spPr bwMode="auto">
          <a:xfrm>
            <a:off x="6450013" y="3849688"/>
            <a:ext cx="41989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我们工作室致力于专业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的美化，并为您提供专业的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让您的每一次亮相都信心澎湃。</a:t>
            </a:r>
            <a:endParaRPr lang="zh-CN" altLang="en-US" sz="1100"/>
          </a:p>
        </p:txBody>
      </p:sp>
      <p:sp>
        <p:nvSpPr>
          <p:cNvPr id="56340" name="矩形 32"/>
          <p:cNvSpPr>
            <a:spLocks noChangeArrowheads="1"/>
          </p:cNvSpPr>
          <p:nvPr/>
        </p:nvSpPr>
        <p:spPr bwMode="auto">
          <a:xfrm>
            <a:off x="6450013" y="5280025"/>
            <a:ext cx="41989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我们工作室致力于专业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的美化，并为您提供专业的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让您的每一次亮相都信心澎湃。</a:t>
            </a:r>
            <a:endParaRPr lang="zh-CN" altLang="en-US" sz="1100"/>
          </a:p>
        </p:txBody>
      </p:sp>
    </p:spTree>
  </p:cSld>
  <p:clrMapOvr>
    <a:masterClrMapping/>
  </p:clrMapOvr>
  <p:transition spd="slow" advTm="3000">
    <p:wipe/>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2530"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22531"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组合 3"/>
          <p:cNvGrpSpPr/>
          <p:nvPr/>
        </p:nvGrpSpPr>
        <p:grpSpPr bwMode="auto">
          <a:xfrm>
            <a:off x="0" y="6646863"/>
            <a:ext cx="12192000" cy="217487"/>
            <a:chOff x="0" y="0"/>
            <a:chExt cx="8898336" cy="244833"/>
          </a:xfrm>
        </p:grpSpPr>
        <p:sp>
          <p:nvSpPr>
            <p:cNvPr id="22587"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2588"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2589"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2590"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22533" name="Line 7"/>
          <p:cNvSpPr>
            <a:spLocks noChangeShapeType="1"/>
          </p:cNvSpPr>
          <p:nvPr/>
        </p:nvSpPr>
        <p:spPr bwMode="auto">
          <a:xfrm>
            <a:off x="1714500" y="4102100"/>
            <a:ext cx="2667000" cy="1588"/>
          </a:xfrm>
          <a:prstGeom prst="line">
            <a:avLst/>
          </a:prstGeom>
          <a:noFill/>
          <a:ln w="9525">
            <a:solidFill>
              <a:srgbClr val="BFBFB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534" name="Text Box 13"/>
          <p:cNvSpPr txBox="1">
            <a:spLocks noChangeArrowheads="1"/>
          </p:cNvSpPr>
          <p:nvPr/>
        </p:nvSpPr>
        <p:spPr bwMode="auto">
          <a:xfrm>
            <a:off x="1711325" y="3767138"/>
            <a:ext cx="20526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 pos="4343400" algn="l"/>
                <a:tab pos="5067300" algn="l"/>
              </a:tabLst>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000000"/>
                </a:solidFill>
                <a:latin typeface="微软雅黑" panose="020B0503020204020204" pitchFamily="34" charset="-122"/>
                <a:ea typeface="微软雅黑" panose="020B0503020204020204" pitchFamily="34" charset="-122"/>
              </a:rPr>
              <a:t>4. </a:t>
            </a:r>
            <a:r>
              <a:rPr lang="zh-CN" altLang="en-US" sz="1800">
                <a:solidFill>
                  <a:srgbClr val="000000"/>
                </a:solidFill>
                <a:latin typeface="微软雅黑" panose="020B0503020204020204" pitchFamily="34" charset="-122"/>
                <a:ea typeface="微软雅黑" panose="020B0503020204020204" pitchFamily="34" charset="-122"/>
              </a:rPr>
              <a:t>点击输入文本</a:t>
            </a:r>
            <a:endParaRPr lang="en-US" altLang="zh-CN" sz="1800">
              <a:solidFill>
                <a:srgbClr val="000000"/>
              </a:solidFill>
              <a:latin typeface="微软雅黑" panose="020B0503020204020204" pitchFamily="34" charset="-122"/>
              <a:ea typeface="微软雅黑" panose="020B0503020204020204" pitchFamily="34" charset="-122"/>
            </a:endParaRPr>
          </a:p>
        </p:txBody>
      </p:sp>
      <p:grpSp>
        <p:nvGrpSpPr>
          <p:cNvPr id="22535" name="组合 10"/>
          <p:cNvGrpSpPr/>
          <p:nvPr/>
        </p:nvGrpSpPr>
        <p:grpSpPr bwMode="auto">
          <a:xfrm>
            <a:off x="4662488" y="1357313"/>
            <a:ext cx="3868737" cy="4281487"/>
            <a:chOff x="0" y="0"/>
            <a:chExt cx="3867777" cy="4282752"/>
          </a:xfrm>
        </p:grpSpPr>
        <p:pic>
          <p:nvPicPr>
            <p:cNvPr id="22574" name="Group 14"/>
            <p:cNvPicPr>
              <a:picLocks noChangeArrowheads="1"/>
            </p:cNvPicPr>
            <p:nvPr/>
          </p:nvPicPr>
          <p:blipFill>
            <a:blip r:embed="rId4" cstate="email"/>
            <a:srcRect/>
            <a:stretch>
              <a:fillRect/>
            </a:stretch>
          </p:blipFill>
          <p:spPr bwMode="auto">
            <a:xfrm>
              <a:off x="-5143" y="1849729"/>
              <a:ext cx="3876094" cy="243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5" name="Group 20"/>
            <p:cNvPicPr>
              <a:picLocks noChangeArrowheads="1"/>
            </p:cNvPicPr>
            <p:nvPr/>
          </p:nvPicPr>
          <p:blipFill>
            <a:blip r:embed="rId5" cstate="email"/>
            <a:srcRect/>
            <a:stretch>
              <a:fillRect/>
            </a:stretch>
          </p:blipFill>
          <p:spPr bwMode="auto">
            <a:xfrm>
              <a:off x="598212" y="1264340"/>
              <a:ext cx="2712047" cy="159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76" name="Group 25"/>
            <p:cNvGrpSpPr/>
            <p:nvPr/>
          </p:nvGrpSpPr>
          <p:grpSpPr bwMode="auto">
            <a:xfrm>
              <a:off x="1145176" y="669014"/>
              <a:ext cx="1719752" cy="998866"/>
              <a:chOff x="0" y="0"/>
              <a:chExt cx="1293" cy="751"/>
            </a:xfrm>
          </p:grpSpPr>
          <p:sp>
            <p:nvSpPr>
              <p:cNvPr id="22581" name="Freeform 26"/>
              <p:cNvSpPr/>
              <p:nvPr/>
            </p:nvSpPr>
            <p:spPr bwMode="auto">
              <a:xfrm>
                <a:off x="578" y="7"/>
                <a:ext cx="715" cy="534"/>
              </a:xfrm>
              <a:custGeom>
                <a:avLst/>
                <a:gdLst>
                  <a:gd name="T0" fmla="*/ 8 w 3154"/>
                  <a:gd name="T1" fmla="*/ 0 h 2354"/>
                  <a:gd name="T2" fmla="*/ 110 w 3154"/>
                  <a:gd name="T3" fmla="*/ 13 h 2354"/>
                  <a:gd name="T4" fmla="*/ 162 w 3154"/>
                  <a:gd name="T5" fmla="*/ 121 h 2354"/>
                  <a:gd name="T6" fmla="*/ 0 w 3154"/>
                  <a:gd name="T7" fmla="*/ 79 h 2354"/>
                  <a:gd name="T8" fmla="*/ 8 w 3154"/>
                  <a:gd name="T9" fmla="*/ 0 h 2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4" h="2354">
                    <a:moveTo>
                      <a:pt x="154" y="0"/>
                    </a:moveTo>
                    <a:lnTo>
                      <a:pt x="2135" y="261"/>
                    </a:lnTo>
                    <a:lnTo>
                      <a:pt x="3153" y="2353"/>
                    </a:lnTo>
                    <a:lnTo>
                      <a:pt x="0" y="1538"/>
                    </a:lnTo>
                    <a:lnTo>
                      <a:pt x="154" y="0"/>
                    </a:lnTo>
                  </a:path>
                </a:pathLst>
              </a:custGeom>
              <a:solidFill>
                <a:srgbClr val="EAEAEA">
                  <a:alpha val="79999"/>
                </a:srgbClr>
              </a:solidFill>
              <a:ln w="9525" cmpd="sng">
                <a:solidFill>
                  <a:srgbClr val="C0C0C0"/>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2582" name="Freeform 27"/>
              <p:cNvSpPr/>
              <p:nvPr/>
            </p:nvSpPr>
            <p:spPr bwMode="auto">
              <a:xfrm>
                <a:off x="1" y="352"/>
                <a:ext cx="1290" cy="395"/>
              </a:xfrm>
              <a:custGeom>
                <a:avLst/>
                <a:gdLst>
                  <a:gd name="T0" fmla="*/ 128 w 5691"/>
                  <a:gd name="T1" fmla="*/ 0 h 1748"/>
                  <a:gd name="T2" fmla="*/ 292 w 5691"/>
                  <a:gd name="T3" fmla="*/ 41 h 1748"/>
                  <a:gd name="T4" fmla="*/ 187 w 5691"/>
                  <a:gd name="T5" fmla="*/ 89 h 1748"/>
                  <a:gd name="T6" fmla="*/ 0 w 5691"/>
                  <a:gd name="T7" fmla="*/ 38 h 1748"/>
                  <a:gd name="T8" fmla="*/ 128 w 5691"/>
                  <a:gd name="T9" fmla="*/ 0 h 1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91" h="1748">
                    <a:moveTo>
                      <a:pt x="2496" y="0"/>
                    </a:moveTo>
                    <a:lnTo>
                      <a:pt x="5690" y="801"/>
                    </a:lnTo>
                    <a:lnTo>
                      <a:pt x="3644" y="1747"/>
                    </a:lnTo>
                    <a:lnTo>
                      <a:pt x="0" y="748"/>
                    </a:lnTo>
                    <a:lnTo>
                      <a:pt x="2496" y="0"/>
                    </a:lnTo>
                  </a:path>
                </a:pathLst>
              </a:custGeom>
              <a:solidFill>
                <a:srgbClr val="C0C0C0">
                  <a:alpha val="79999"/>
                </a:srgbClr>
              </a:solidFill>
              <a:ln w="9525" cmpd="sng">
                <a:solidFill>
                  <a:srgbClr val="C0C0C0"/>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2583" name="Freeform 28"/>
              <p:cNvSpPr/>
              <p:nvPr/>
            </p:nvSpPr>
            <p:spPr bwMode="auto">
              <a:xfrm>
                <a:off x="776" y="66"/>
                <a:ext cx="513" cy="684"/>
              </a:xfrm>
              <a:custGeom>
                <a:avLst/>
                <a:gdLst>
                  <a:gd name="T0" fmla="*/ 0 w 2266"/>
                  <a:gd name="T1" fmla="*/ 15 h 3015"/>
                  <a:gd name="T2" fmla="*/ 61 w 2266"/>
                  <a:gd name="T3" fmla="*/ 0 h 3015"/>
                  <a:gd name="T4" fmla="*/ 116 w 2266"/>
                  <a:gd name="T5" fmla="*/ 106 h 3015"/>
                  <a:gd name="T6" fmla="*/ 12 w 2266"/>
                  <a:gd name="T7" fmla="*/ 155 h 3015"/>
                  <a:gd name="T8" fmla="*/ 0 w 2266"/>
                  <a:gd name="T9" fmla="*/ 15 h 3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6" h="3015">
                    <a:moveTo>
                      <a:pt x="0" y="282"/>
                    </a:moveTo>
                    <a:lnTo>
                      <a:pt x="1193" y="0"/>
                    </a:lnTo>
                    <a:lnTo>
                      <a:pt x="2265" y="2059"/>
                    </a:lnTo>
                    <a:lnTo>
                      <a:pt x="239" y="3014"/>
                    </a:lnTo>
                    <a:lnTo>
                      <a:pt x="0" y="282"/>
                    </a:lnTo>
                  </a:path>
                </a:pathLst>
              </a:custGeom>
              <a:solidFill>
                <a:srgbClr val="A4AC07">
                  <a:alpha val="79999"/>
                </a:srgbClr>
              </a:solidFill>
              <a:ln w="9525" cmpd="sng">
                <a:solidFill>
                  <a:schemeClr val="bg1"/>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2584" name="Freeform 29"/>
              <p:cNvSpPr/>
              <p:nvPr/>
            </p:nvSpPr>
            <p:spPr bwMode="auto">
              <a:xfrm>
                <a:off x="1" y="7"/>
                <a:ext cx="611" cy="519"/>
              </a:xfrm>
              <a:custGeom>
                <a:avLst/>
                <a:gdLst>
                  <a:gd name="T0" fmla="*/ 72 w 2693"/>
                  <a:gd name="T1" fmla="*/ 11 h 2292"/>
                  <a:gd name="T2" fmla="*/ 139 w 2693"/>
                  <a:gd name="T3" fmla="*/ 0 h 2292"/>
                  <a:gd name="T4" fmla="*/ 132 w 2693"/>
                  <a:gd name="T5" fmla="*/ 78 h 2292"/>
                  <a:gd name="T6" fmla="*/ 0 w 2693"/>
                  <a:gd name="T7" fmla="*/ 118 h 2292"/>
                  <a:gd name="T8" fmla="*/ 72 w 2693"/>
                  <a:gd name="T9" fmla="*/ 11 h 2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3" h="2292">
                    <a:moveTo>
                      <a:pt x="1400" y="223"/>
                    </a:moveTo>
                    <a:lnTo>
                      <a:pt x="2692" y="0"/>
                    </a:lnTo>
                    <a:lnTo>
                      <a:pt x="2564" y="1525"/>
                    </a:lnTo>
                    <a:lnTo>
                      <a:pt x="0" y="2291"/>
                    </a:lnTo>
                    <a:lnTo>
                      <a:pt x="1400" y="223"/>
                    </a:lnTo>
                  </a:path>
                </a:pathLst>
              </a:custGeom>
              <a:solidFill>
                <a:srgbClr val="EAEAEA">
                  <a:alpha val="79999"/>
                </a:srgbClr>
              </a:solidFill>
              <a:ln w="9525" cmpd="sng">
                <a:solidFill>
                  <a:srgbClr val="C0C0C0"/>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2585" name="Freeform 30"/>
              <p:cNvSpPr/>
              <p:nvPr/>
            </p:nvSpPr>
            <p:spPr bwMode="auto">
              <a:xfrm>
                <a:off x="4" y="61"/>
                <a:ext cx="827" cy="689"/>
              </a:xfrm>
              <a:custGeom>
                <a:avLst/>
                <a:gdLst>
                  <a:gd name="T0" fmla="*/ 71 w 3645"/>
                  <a:gd name="T1" fmla="*/ 0 h 3037"/>
                  <a:gd name="T2" fmla="*/ 174 w 3645"/>
                  <a:gd name="T3" fmla="*/ 16 h 3037"/>
                  <a:gd name="T4" fmla="*/ 188 w 3645"/>
                  <a:gd name="T5" fmla="*/ 156 h 3037"/>
                  <a:gd name="T6" fmla="*/ 0 w 3645"/>
                  <a:gd name="T7" fmla="*/ 105 h 3037"/>
                  <a:gd name="T8" fmla="*/ 71 w 3645"/>
                  <a:gd name="T9" fmla="*/ 0 h 3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5" h="3037">
                    <a:moveTo>
                      <a:pt x="1388" y="0"/>
                    </a:moveTo>
                    <a:lnTo>
                      <a:pt x="3383" y="304"/>
                    </a:lnTo>
                    <a:lnTo>
                      <a:pt x="3644" y="3036"/>
                    </a:lnTo>
                    <a:lnTo>
                      <a:pt x="0" y="2040"/>
                    </a:lnTo>
                    <a:lnTo>
                      <a:pt x="1388" y="0"/>
                    </a:lnTo>
                  </a:path>
                </a:pathLst>
              </a:custGeom>
              <a:solidFill>
                <a:srgbClr val="A4AC07">
                  <a:alpha val="79999"/>
                </a:srgbClr>
              </a:solidFill>
              <a:ln w="9525" cmpd="sng">
                <a:solidFill>
                  <a:schemeClr val="bg1"/>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2586" name="Freeform 31"/>
              <p:cNvSpPr/>
              <p:nvPr/>
            </p:nvSpPr>
            <p:spPr bwMode="auto">
              <a:xfrm>
                <a:off x="313" y="0"/>
                <a:ext cx="736" cy="129"/>
              </a:xfrm>
              <a:custGeom>
                <a:avLst/>
                <a:gdLst>
                  <a:gd name="T0" fmla="*/ 72 w 3247"/>
                  <a:gd name="T1" fmla="*/ 0 h 571"/>
                  <a:gd name="T2" fmla="*/ 167 w 3247"/>
                  <a:gd name="T3" fmla="*/ 14 h 571"/>
                  <a:gd name="T4" fmla="*/ 105 w 3247"/>
                  <a:gd name="T5" fmla="*/ 29 h 571"/>
                  <a:gd name="T6" fmla="*/ 0 w 3247"/>
                  <a:gd name="T7" fmla="*/ 12 h 571"/>
                  <a:gd name="T8" fmla="*/ 72 w 3247"/>
                  <a:gd name="T9" fmla="*/ 0 h 5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7" h="571">
                    <a:moveTo>
                      <a:pt x="1395" y="0"/>
                    </a:moveTo>
                    <a:lnTo>
                      <a:pt x="3246" y="275"/>
                    </a:lnTo>
                    <a:lnTo>
                      <a:pt x="2042" y="570"/>
                    </a:lnTo>
                    <a:lnTo>
                      <a:pt x="0" y="240"/>
                    </a:lnTo>
                    <a:lnTo>
                      <a:pt x="1395" y="0"/>
                    </a:lnTo>
                  </a:path>
                </a:pathLst>
              </a:custGeom>
              <a:solidFill>
                <a:srgbClr val="A4AC07">
                  <a:alpha val="79999"/>
                </a:srgbClr>
              </a:solidFill>
              <a:ln w="9525" cmpd="sng">
                <a:solidFill>
                  <a:schemeClr val="bg1"/>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nvGrpSpPr>
            <p:cNvPr id="22577" name="Group 32"/>
            <p:cNvGrpSpPr/>
            <p:nvPr/>
          </p:nvGrpSpPr>
          <p:grpSpPr bwMode="auto">
            <a:xfrm>
              <a:off x="1647928" y="0"/>
              <a:ext cx="816649" cy="684974"/>
              <a:chOff x="0" y="0"/>
              <a:chExt cx="614" cy="515"/>
            </a:xfrm>
          </p:grpSpPr>
          <p:sp>
            <p:nvSpPr>
              <p:cNvPr id="22578" name="Freeform 33"/>
              <p:cNvSpPr/>
              <p:nvPr/>
            </p:nvSpPr>
            <p:spPr bwMode="auto">
              <a:xfrm>
                <a:off x="0" y="407"/>
                <a:ext cx="616" cy="109"/>
              </a:xfrm>
              <a:custGeom>
                <a:avLst/>
                <a:gdLst>
                  <a:gd name="T0" fmla="*/ 65 w 2711"/>
                  <a:gd name="T1" fmla="*/ 0 h 478"/>
                  <a:gd name="T2" fmla="*/ 140 w 2711"/>
                  <a:gd name="T3" fmla="*/ 13 h 478"/>
                  <a:gd name="T4" fmla="*/ 87 w 2711"/>
                  <a:gd name="T5" fmla="*/ 25 h 478"/>
                  <a:gd name="T6" fmla="*/ 0 w 2711"/>
                  <a:gd name="T7" fmla="*/ 10 h 478"/>
                  <a:gd name="T8" fmla="*/ 65 w 2711"/>
                  <a:gd name="T9" fmla="*/ 0 h 4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1" h="478">
                    <a:moveTo>
                      <a:pt x="1257" y="0"/>
                    </a:moveTo>
                    <a:lnTo>
                      <a:pt x="2710" y="239"/>
                    </a:lnTo>
                    <a:lnTo>
                      <a:pt x="1691" y="477"/>
                    </a:lnTo>
                    <a:lnTo>
                      <a:pt x="0" y="195"/>
                    </a:lnTo>
                    <a:lnTo>
                      <a:pt x="1257" y="0"/>
                    </a:lnTo>
                  </a:path>
                </a:pathLst>
              </a:custGeom>
              <a:solidFill>
                <a:srgbClr val="C0C0C0">
                  <a:alpha val="79999"/>
                </a:srgbClr>
              </a:solidFill>
              <a:ln w="9525" cmpd="sng">
                <a:solidFill>
                  <a:srgbClr val="C0C0C0"/>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2579" name="Freeform 34"/>
              <p:cNvSpPr/>
              <p:nvPr/>
            </p:nvSpPr>
            <p:spPr bwMode="auto">
              <a:xfrm>
                <a:off x="0" y="0"/>
                <a:ext cx="384" cy="517"/>
              </a:xfrm>
              <a:custGeom>
                <a:avLst/>
                <a:gdLst>
                  <a:gd name="T0" fmla="*/ 75 w 1692"/>
                  <a:gd name="T1" fmla="*/ 0 h 2278"/>
                  <a:gd name="T2" fmla="*/ 87 w 1692"/>
                  <a:gd name="T3" fmla="*/ 117 h 2278"/>
                  <a:gd name="T4" fmla="*/ 0 w 1692"/>
                  <a:gd name="T5" fmla="*/ 102 h 2278"/>
                  <a:gd name="T6" fmla="*/ 75 w 1692"/>
                  <a:gd name="T7" fmla="*/ 0 h 22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2" h="2278">
                    <a:moveTo>
                      <a:pt x="1449" y="0"/>
                    </a:moveTo>
                    <a:lnTo>
                      <a:pt x="1691" y="2277"/>
                    </a:lnTo>
                    <a:lnTo>
                      <a:pt x="0" y="1973"/>
                    </a:lnTo>
                    <a:lnTo>
                      <a:pt x="1449" y="0"/>
                    </a:lnTo>
                  </a:path>
                </a:pathLst>
              </a:custGeom>
              <a:solidFill>
                <a:srgbClr val="D54B19">
                  <a:alpha val="79999"/>
                </a:srgbClr>
              </a:solidFill>
              <a:ln w="9525" cmpd="sng">
                <a:solidFill>
                  <a:schemeClr val="bg1"/>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2580" name="Freeform 35"/>
              <p:cNvSpPr/>
              <p:nvPr/>
            </p:nvSpPr>
            <p:spPr bwMode="auto">
              <a:xfrm>
                <a:off x="329" y="0"/>
                <a:ext cx="286" cy="517"/>
              </a:xfrm>
              <a:custGeom>
                <a:avLst/>
                <a:gdLst>
                  <a:gd name="T0" fmla="*/ 0 w 1262"/>
                  <a:gd name="T1" fmla="*/ 0 h 2278"/>
                  <a:gd name="T2" fmla="*/ 65 w 1262"/>
                  <a:gd name="T3" fmla="*/ 104 h 2278"/>
                  <a:gd name="T4" fmla="*/ 12 w 1262"/>
                  <a:gd name="T5" fmla="*/ 117 h 2278"/>
                  <a:gd name="T6" fmla="*/ 0 w 1262"/>
                  <a:gd name="T7" fmla="*/ 0 h 22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2" h="2278">
                    <a:moveTo>
                      <a:pt x="0" y="0"/>
                    </a:moveTo>
                    <a:lnTo>
                      <a:pt x="1261" y="2017"/>
                    </a:lnTo>
                    <a:lnTo>
                      <a:pt x="242" y="2277"/>
                    </a:lnTo>
                    <a:lnTo>
                      <a:pt x="0" y="0"/>
                    </a:lnTo>
                  </a:path>
                </a:pathLst>
              </a:custGeom>
              <a:solidFill>
                <a:srgbClr val="D54B19">
                  <a:alpha val="79999"/>
                </a:srgbClr>
              </a:solidFill>
              <a:ln w="9525" cmpd="sng">
                <a:solidFill>
                  <a:schemeClr val="bg1"/>
                </a:solid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grpSp>
      <p:sp>
        <p:nvSpPr>
          <p:cNvPr id="22536" name="Line 7"/>
          <p:cNvSpPr>
            <a:spLocks noChangeShapeType="1"/>
          </p:cNvSpPr>
          <p:nvPr/>
        </p:nvSpPr>
        <p:spPr bwMode="auto">
          <a:xfrm>
            <a:off x="1714500" y="3328988"/>
            <a:ext cx="3265488" cy="0"/>
          </a:xfrm>
          <a:prstGeom prst="line">
            <a:avLst/>
          </a:prstGeom>
          <a:noFill/>
          <a:ln w="9525">
            <a:solidFill>
              <a:srgbClr val="BFBFB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537" name="Text Box 13"/>
          <p:cNvSpPr txBox="1">
            <a:spLocks noChangeArrowheads="1"/>
          </p:cNvSpPr>
          <p:nvPr/>
        </p:nvSpPr>
        <p:spPr bwMode="auto">
          <a:xfrm>
            <a:off x="1714500" y="2992438"/>
            <a:ext cx="21431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 pos="4343400" algn="l"/>
                <a:tab pos="5067300" algn="l"/>
              </a:tabLst>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000000"/>
                </a:solidFill>
                <a:latin typeface="微软雅黑" panose="020B0503020204020204" pitchFamily="34" charset="-122"/>
                <a:ea typeface="微软雅黑" panose="020B0503020204020204" pitchFamily="34" charset="-122"/>
              </a:rPr>
              <a:t>3. </a:t>
            </a:r>
            <a:r>
              <a:rPr lang="zh-CN" altLang="en-US" sz="1800">
                <a:solidFill>
                  <a:srgbClr val="000000"/>
                </a:solidFill>
                <a:latin typeface="微软雅黑" panose="020B0503020204020204" pitchFamily="34" charset="-122"/>
                <a:ea typeface="微软雅黑" panose="020B0503020204020204" pitchFamily="34" charset="-122"/>
              </a:rPr>
              <a:t>点击输入文本</a:t>
            </a:r>
            <a:endParaRPr lang="en-US" altLang="zh-CN" sz="1800">
              <a:solidFill>
                <a:srgbClr val="000000"/>
              </a:solidFill>
              <a:latin typeface="微软雅黑" panose="020B0503020204020204" pitchFamily="34" charset="-122"/>
              <a:ea typeface="微软雅黑" panose="020B0503020204020204" pitchFamily="34" charset="-122"/>
            </a:endParaRPr>
          </a:p>
        </p:txBody>
      </p:sp>
      <p:sp>
        <p:nvSpPr>
          <p:cNvPr id="22538" name="Line 7"/>
          <p:cNvSpPr>
            <a:spLocks noChangeShapeType="1"/>
          </p:cNvSpPr>
          <p:nvPr/>
        </p:nvSpPr>
        <p:spPr bwMode="auto">
          <a:xfrm>
            <a:off x="1714500" y="2552700"/>
            <a:ext cx="3810000" cy="0"/>
          </a:xfrm>
          <a:prstGeom prst="line">
            <a:avLst/>
          </a:prstGeom>
          <a:noFill/>
          <a:ln w="9525">
            <a:solidFill>
              <a:srgbClr val="BFBFB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539" name="Text Box 13"/>
          <p:cNvSpPr txBox="1">
            <a:spLocks noChangeArrowheads="1"/>
          </p:cNvSpPr>
          <p:nvPr/>
        </p:nvSpPr>
        <p:spPr bwMode="auto">
          <a:xfrm>
            <a:off x="1714500" y="2216150"/>
            <a:ext cx="2247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 pos="4343400" algn="l"/>
                <a:tab pos="5067300" algn="l"/>
              </a:tabLst>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000000"/>
                </a:solidFill>
                <a:latin typeface="微软雅黑" panose="020B0503020204020204" pitchFamily="34" charset="-122"/>
                <a:ea typeface="微软雅黑" panose="020B0503020204020204" pitchFamily="34" charset="-122"/>
              </a:rPr>
              <a:t>2. </a:t>
            </a:r>
            <a:r>
              <a:rPr lang="zh-CN" altLang="en-US" sz="1800">
                <a:solidFill>
                  <a:srgbClr val="000000"/>
                </a:solidFill>
                <a:latin typeface="微软雅黑" panose="020B0503020204020204" pitchFamily="34" charset="-122"/>
                <a:ea typeface="微软雅黑" panose="020B0503020204020204" pitchFamily="34" charset="-122"/>
              </a:rPr>
              <a:t>点击输入文本</a:t>
            </a:r>
            <a:endParaRPr lang="en-US" altLang="zh-CN" sz="1800">
              <a:solidFill>
                <a:srgbClr val="000000"/>
              </a:solidFill>
              <a:latin typeface="微软雅黑" panose="020B0503020204020204" pitchFamily="34" charset="-122"/>
              <a:ea typeface="微软雅黑" panose="020B0503020204020204" pitchFamily="34" charset="-122"/>
            </a:endParaRPr>
          </a:p>
        </p:txBody>
      </p:sp>
      <p:sp>
        <p:nvSpPr>
          <p:cNvPr id="22540" name="Line 7"/>
          <p:cNvSpPr>
            <a:spLocks noChangeShapeType="1"/>
          </p:cNvSpPr>
          <p:nvPr/>
        </p:nvSpPr>
        <p:spPr bwMode="auto">
          <a:xfrm>
            <a:off x="1714500" y="1776413"/>
            <a:ext cx="4318000" cy="0"/>
          </a:xfrm>
          <a:prstGeom prst="line">
            <a:avLst/>
          </a:prstGeom>
          <a:noFill/>
          <a:ln w="9525">
            <a:solidFill>
              <a:srgbClr val="BFBFB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541" name="Text Box 13"/>
          <p:cNvSpPr txBox="1">
            <a:spLocks noChangeArrowheads="1"/>
          </p:cNvSpPr>
          <p:nvPr/>
        </p:nvSpPr>
        <p:spPr bwMode="auto">
          <a:xfrm>
            <a:off x="1714500" y="1439863"/>
            <a:ext cx="27114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 pos="4343400" algn="l"/>
                <a:tab pos="5067300" algn="l"/>
              </a:tabLst>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000000"/>
                </a:solidFill>
                <a:latin typeface="微软雅黑" panose="020B0503020204020204" pitchFamily="34" charset="-122"/>
                <a:ea typeface="微软雅黑" panose="020B0503020204020204" pitchFamily="34" charset="-122"/>
              </a:rPr>
              <a:t>1. </a:t>
            </a:r>
            <a:r>
              <a:rPr lang="zh-CN" altLang="en-US" sz="1800">
                <a:solidFill>
                  <a:srgbClr val="000000"/>
                </a:solidFill>
                <a:latin typeface="微软雅黑" panose="020B0503020204020204" pitchFamily="34" charset="-122"/>
                <a:ea typeface="微软雅黑" panose="020B0503020204020204" pitchFamily="34" charset="-122"/>
              </a:rPr>
              <a:t>点击输入文本</a:t>
            </a:r>
            <a:endParaRPr lang="en-US" altLang="zh-CN" sz="1800">
              <a:solidFill>
                <a:srgbClr val="000000"/>
              </a:solidFill>
              <a:latin typeface="微软雅黑" panose="020B0503020204020204" pitchFamily="34" charset="-122"/>
              <a:ea typeface="微软雅黑" panose="020B0503020204020204" pitchFamily="34" charset="-122"/>
            </a:endParaRPr>
          </a:p>
        </p:txBody>
      </p:sp>
      <p:sp>
        <p:nvSpPr>
          <p:cNvPr id="22542" name="文本框 43"/>
          <p:cNvSpPr txBox="1">
            <a:spLocks noChangeArrowheads="1"/>
          </p:cNvSpPr>
          <p:nvPr/>
        </p:nvSpPr>
        <p:spPr bwMode="auto">
          <a:xfrm>
            <a:off x="1662113" y="4281488"/>
            <a:ext cx="2679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我们工作室致力于专业</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模板的发布，课件及汇报</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的美化，并为您提供专业的</a:t>
            </a:r>
            <a:r>
              <a:rPr lang="en-US" altLang="zh-CN" sz="1100">
                <a:latin typeface="微软雅黑" panose="020B0503020204020204" pitchFamily="34" charset="-122"/>
                <a:ea typeface="微软雅黑" panose="020B0503020204020204" pitchFamily="34" charset="-122"/>
              </a:rPr>
              <a:t>PPT</a:t>
            </a:r>
            <a:r>
              <a:rPr lang="zh-CN" altLang="en-US" sz="11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latin typeface="微软雅黑" panose="020B0503020204020204" pitchFamily="34" charset="-122"/>
                <a:ea typeface="微软雅黑" panose="020B0503020204020204" pitchFamily="34" charset="-122"/>
              </a:rPr>
              <a:t>,</a:t>
            </a:r>
            <a:r>
              <a:rPr lang="zh-CN" altLang="en-US" sz="11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1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100">
              <a:solidFill>
                <a:srgbClr val="2B2E3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200">
              <a:solidFill>
                <a:srgbClr val="2B2E30"/>
              </a:solidFill>
              <a:latin typeface="微软雅黑" panose="020B0503020204020204" pitchFamily="34" charset="-122"/>
              <a:ea typeface="微软雅黑" panose="020B0503020204020204" pitchFamily="34" charset="-122"/>
            </a:endParaRPr>
          </a:p>
        </p:txBody>
      </p:sp>
      <p:grpSp>
        <p:nvGrpSpPr>
          <p:cNvPr id="22543" name="组合 41"/>
          <p:cNvGrpSpPr/>
          <p:nvPr/>
        </p:nvGrpSpPr>
        <p:grpSpPr bwMode="auto">
          <a:xfrm>
            <a:off x="9080500" y="2987675"/>
            <a:ext cx="1878013" cy="2897188"/>
            <a:chOff x="0" y="0"/>
            <a:chExt cx="1878012" cy="2897188"/>
          </a:xfrm>
        </p:grpSpPr>
        <p:sp>
          <p:nvSpPr>
            <p:cNvPr id="22544" name="AutoShape 69"/>
            <p:cNvSpPr>
              <a:spLocks noChangeAspect="1" noChangeArrowheads="1" noTextEdit="1"/>
            </p:cNvSpPr>
            <p:nvPr/>
          </p:nvSpPr>
          <p:spPr bwMode="auto">
            <a:xfrm>
              <a:off x="15875" y="15875"/>
              <a:ext cx="186213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45" name="Freeform 71"/>
            <p:cNvSpPr/>
            <p:nvPr/>
          </p:nvSpPr>
          <p:spPr bwMode="auto">
            <a:xfrm>
              <a:off x="893762" y="315913"/>
              <a:ext cx="182562" cy="179388"/>
            </a:xfrm>
            <a:custGeom>
              <a:avLst/>
              <a:gdLst>
                <a:gd name="T0" fmla="*/ 0 w 12"/>
                <a:gd name="T1" fmla="*/ 223472601 h 12"/>
                <a:gd name="T2" fmla="*/ 0 w 12"/>
                <a:gd name="T3" fmla="*/ 1340835606 h 12"/>
                <a:gd name="T4" fmla="*/ 925802329 w 12"/>
                <a:gd name="T5" fmla="*/ 2147483646 h 12"/>
                <a:gd name="T6" fmla="*/ 2147483646 w 12"/>
                <a:gd name="T7" fmla="*/ 2147483646 h 12"/>
                <a:gd name="T8" fmla="*/ 2147483646 w 12"/>
                <a:gd name="T9" fmla="*/ 1340835606 h 12"/>
                <a:gd name="T10" fmla="*/ 2147483646 w 12"/>
                <a:gd name="T11" fmla="*/ 223472601 h 12"/>
                <a:gd name="T12" fmla="*/ 0 w 12"/>
                <a:gd name="T13" fmla="*/ 223472601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6" name="Freeform 72"/>
            <p:cNvSpPr/>
            <p:nvPr/>
          </p:nvSpPr>
          <p:spPr bwMode="auto">
            <a:xfrm>
              <a:off x="15875" y="495300"/>
              <a:ext cx="120650" cy="104775"/>
            </a:xfrm>
            <a:custGeom>
              <a:avLst/>
              <a:gdLst>
                <a:gd name="T0" fmla="*/ 454895744 w 8"/>
                <a:gd name="T1" fmla="*/ 1344218346 h 7"/>
                <a:gd name="T2" fmla="*/ 682336075 w 8"/>
                <a:gd name="T3" fmla="*/ 224038886 h 7"/>
                <a:gd name="T4" fmla="*/ 1819552813 w 8"/>
                <a:gd name="T5" fmla="*/ 896140575 h 7"/>
                <a:gd name="T6" fmla="*/ 454895744 w 8"/>
                <a:gd name="T7" fmla="*/ 134421834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7">
                  <a:moveTo>
                    <a:pt x="2" y="6"/>
                  </a:moveTo>
                  <a:cubicBezTo>
                    <a:pt x="2" y="6"/>
                    <a:pt x="0" y="2"/>
                    <a:pt x="3" y="1"/>
                  </a:cubicBezTo>
                  <a:cubicBezTo>
                    <a:pt x="7" y="0"/>
                    <a:pt x="8" y="4"/>
                    <a:pt x="8" y="4"/>
                  </a:cubicBezTo>
                  <a:cubicBezTo>
                    <a:pt x="8" y="4"/>
                    <a:pt x="2" y="7"/>
                    <a:pt x="2" y="6"/>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7" name="Freeform 73"/>
            <p:cNvSpPr/>
            <p:nvPr/>
          </p:nvSpPr>
          <p:spPr bwMode="auto">
            <a:xfrm>
              <a:off x="1741487" y="555625"/>
              <a:ext cx="106362" cy="119063"/>
            </a:xfrm>
            <a:custGeom>
              <a:avLst/>
              <a:gdLst>
                <a:gd name="T0" fmla="*/ 0 w 7"/>
                <a:gd name="T1" fmla="*/ 886007315 h 8"/>
                <a:gd name="T2" fmla="*/ 692629344 w 7"/>
                <a:gd name="T3" fmla="*/ 1771999746 h 8"/>
                <a:gd name="T4" fmla="*/ 1616125006 w 7"/>
                <a:gd name="T5" fmla="*/ 1328996089 h 8"/>
                <a:gd name="T6" fmla="*/ 1154377175 w 7"/>
                <a:gd name="T7" fmla="*/ 221501829 h 8"/>
                <a:gd name="T8" fmla="*/ 0 w 7"/>
                <a:gd name="T9" fmla="*/ 886007315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8" name="Freeform 74"/>
            <p:cNvSpPr/>
            <p:nvPr/>
          </p:nvSpPr>
          <p:spPr bwMode="auto">
            <a:xfrm>
              <a:off x="546100" y="1065213"/>
              <a:ext cx="877887" cy="434975"/>
            </a:xfrm>
            <a:custGeom>
              <a:avLst/>
              <a:gdLst>
                <a:gd name="T0" fmla="*/ 0 w 58"/>
                <a:gd name="T1" fmla="*/ 2147483646 h 29"/>
                <a:gd name="T2" fmla="*/ 2147483646 w 58"/>
                <a:gd name="T3" fmla="*/ 2147483646 h 29"/>
                <a:gd name="T4" fmla="*/ 2147483646 w 58"/>
                <a:gd name="T5" fmla="*/ 2147483646 h 29"/>
                <a:gd name="T6" fmla="*/ 2147483646 w 58"/>
                <a:gd name="T7" fmla="*/ 2147483646 h 29"/>
                <a:gd name="T8" fmla="*/ 2147483646 w 58"/>
                <a:gd name="T9" fmla="*/ 224972070 h 29"/>
                <a:gd name="T10" fmla="*/ 2147483646 w 58"/>
                <a:gd name="T11" fmla="*/ 0 h 29"/>
                <a:gd name="T12" fmla="*/ 0 w 58"/>
                <a:gd name="T13" fmla="*/ 214748364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29">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75"/>
            <p:cNvSpPr/>
            <p:nvPr/>
          </p:nvSpPr>
          <p:spPr bwMode="auto">
            <a:xfrm>
              <a:off x="682625" y="1141413"/>
              <a:ext cx="635000" cy="1604963"/>
            </a:xfrm>
            <a:custGeom>
              <a:avLst/>
              <a:gdLst>
                <a:gd name="T0" fmla="*/ 0 w 42"/>
                <a:gd name="T1" fmla="*/ 1799913506 h 107"/>
                <a:gd name="T2" fmla="*/ 457169762 w 42"/>
                <a:gd name="T3" fmla="*/ 2147483646 h 107"/>
                <a:gd name="T4" fmla="*/ 1142924405 w 42"/>
                <a:gd name="T5" fmla="*/ 2147483646 h 107"/>
                <a:gd name="T6" fmla="*/ 1600094167 w 42"/>
                <a:gd name="T7" fmla="*/ 2147483646 h 107"/>
                <a:gd name="T8" fmla="*/ 2147483646 w 42"/>
                <a:gd name="T9" fmla="*/ 2147483646 h 107"/>
                <a:gd name="T10" fmla="*/ 2147483646 w 42"/>
                <a:gd name="T11" fmla="*/ 2147483646 h 107"/>
                <a:gd name="T12" fmla="*/ 2147483646 w 42"/>
                <a:gd name="T13" fmla="*/ 2147483646 h 107"/>
                <a:gd name="T14" fmla="*/ 2147483646 w 42"/>
                <a:gd name="T15" fmla="*/ 2147483646 h 107"/>
                <a:gd name="T16" fmla="*/ 2147483646 w 42"/>
                <a:gd name="T17" fmla="*/ 2147483646 h 107"/>
                <a:gd name="T18" fmla="*/ 2147483646 w 42"/>
                <a:gd name="T19" fmla="*/ 2147483646 h 107"/>
                <a:gd name="T20" fmla="*/ 2147483646 w 42"/>
                <a:gd name="T21" fmla="*/ 2147483646 h 107"/>
                <a:gd name="T22" fmla="*/ 2147483646 w 42"/>
                <a:gd name="T23" fmla="*/ 2147483646 h 107"/>
                <a:gd name="T24" fmla="*/ 2147483646 w 42"/>
                <a:gd name="T25" fmla="*/ 2147483646 h 107"/>
                <a:gd name="T26" fmla="*/ 2147483646 w 42"/>
                <a:gd name="T27" fmla="*/ 2147483646 h 107"/>
                <a:gd name="T28" fmla="*/ 2147483646 w 42"/>
                <a:gd name="T29" fmla="*/ 2147483646 h 107"/>
                <a:gd name="T30" fmla="*/ 2147483646 w 42"/>
                <a:gd name="T31" fmla="*/ 2147483646 h 107"/>
                <a:gd name="T32" fmla="*/ 2147483646 w 42"/>
                <a:gd name="T33" fmla="*/ 2147483646 h 107"/>
                <a:gd name="T34" fmla="*/ 2147483646 w 42"/>
                <a:gd name="T35" fmla="*/ 2147483646 h 107"/>
                <a:gd name="T36" fmla="*/ 2147483646 w 42"/>
                <a:gd name="T37" fmla="*/ 2147483646 h 107"/>
                <a:gd name="T38" fmla="*/ 2147483646 w 42"/>
                <a:gd name="T39" fmla="*/ 2147483646 h 107"/>
                <a:gd name="T40" fmla="*/ 2147483646 w 42"/>
                <a:gd name="T41" fmla="*/ 2147483646 h 107"/>
                <a:gd name="T42" fmla="*/ 2147483646 w 42"/>
                <a:gd name="T43" fmla="*/ 449974627 h 107"/>
                <a:gd name="T44" fmla="*/ 457169762 w 42"/>
                <a:gd name="T45" fmla="*/ 0 h 107"/>
                <a:gd name="T46" fmla="*/ 0 w 42"/>
                <a:gd name="T47" fmla="*/ 1799913506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 h="107">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Freeform 76"/>
            <p:cNvSpPr/>
            <p:nvPr/>
          </p:nvSpPr>
          <p:spPr bwMode="auto">
            <a:xfrm>
              <a:off x="682625" y="1141413"/>
              <a:ext cx="271462" cy="223838"/>
            </a:xfrm>
            <a:custGeom>
              <a:avLst/>
              <a:gdLst>
                <a:gd name="T0" fmla="*/ 454879825 w 18"/>
                <a:gd name="T1" fmla="*/ 445363007 h 15"/>
                <a:gd name="T2" fmla="*/ 0 w 18"/>
                <a:gd name="T3" fmla="*/ 1781452029 h 15"/>
                <a:gd name="T4" fmla="*/ 0 w 18"/>
                <a:gd name="T5" fmla="*/ 2147483646 h 15"/>
                <a:gd name="T6" fmla="*/ 909774731 w 18"/>
                <a:gd name="T7" fmla="*/ 2147483646 h 15"/>
                <a:gd name="T8" fmla="*/ 1592109549 w 18"/>
                <a:gd name="T9" fmla="*/ 1558777987 h 15"/>
                <a:gd name="T10" fmla="*/ 2147483646 w 18"/>
                <a:gd name="T11" fmla="*/ 2147483646 h 15"/>
                <a:gd name="T12" fmla="*/ 1137214643 w 18"/>
                <a:gd name="T13" fmla="*/ 0 h 15"/>
                <a:gd name="T14" fmla="*/ 909774731 w 18"/>
                <a:gd name="T15" fmla="*/ 0 h 15"/>
                <a:gd name="T16" fmla="*/ 454879825 w 18"/>
                <a:gd name="T17" fmla="*/ 44536300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5">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1" name="Freeform 77"/>
            <p:cNvSpPr/>
            <p:nvPr/>
          </p:nvSpPr>
          <p:spPr bwMode="auto">
            <a:xfrm>
              <a:off x="787400" y="1155700"/>
              <a:ext cx="530225" cy="1590675"/>
            </a:xfrm>
            <a:custGeom>
              <a:avLst/>
              <a:gdLst>
                <a:gd name="T0" fmla="*/ 2147483646 w 35"/>
                <a:gd name="T1" fmla="*/ 2147483646 h 106"/>
                <a:gd name="T2" fmla="*/ 2147483646 w 35"/>
                <a:gd name="T3" fmla="*/ 2147483646 h 106"/>
                <a:gd name="T4" fmla="*/ 2147483646 w 35"/>
                <a:gd name="T5" fmla="*/ 2147483646 h 106"/>
                <a:gd name="T6" fmla="*/ 2147483646 w 35"/>
                <a:gd name="T7" fmla="*/ 2147483646 h 106"/>
                <a:gd name="T8" fmla="*/ 2147483646 w 35"/>
                <a:gd name="T9" fmla="*/ 2147483646 h 106"/>
                <a:gd name="T10" fmla="*/ 2147483646 w 35"/>
                <a:gd name="T11" fmla="*/ 2147483646 h 106"/>
                <a:gd name="T12" fmla="*/ 2147483646 w 35"/>
                <a:gd name="T13" fmla="*/ 2147483646 h 106"/>
                <a:gd name="T14" fmla="*/ 2147483646 w 35"/>
                <a:gd name="T15" fmla="*/ 225185557 h 106"/>
                <a:gd name="T16" fmla="*/ 1836002533 w 35"/>
                <a:gd name="T17" fmla="*/ 0 h 106"/>
                <a:gd name="T18" fmla="*/ 0 w 35"/>
                <a:gd name="T19" fmla="*/ 675571678 h 106"/>
                <a:gd name="T20" fmla="*/ 2147483646 w 35"/>
                <a:gd name="T21" fmla="*/ 2147483646 h 106"/>
                <a:gd name="T22" fmla="*/ 0 w 35"/>
                <a:gd name="T23" fmla="*/ 2147483646 h 106"/>
                <a:gd name="T24" fmla="*/ 918001266 w 35"/>
                <a:gd name="T25" fmla="*/ 2147483646 h 106"/>
                <a:gd name="T26" fmla="*/ 1606506004 w 35"/>
                <a:gd name="T27" fmla="*/ 2147483646 h 106"/>
                <a:gd name="T28" fmla="*/ 0 w 35"/>
                <a:gd name="T29" fmla="*/ 2147483646 h 106"/>
                <a:gd name="T30" fmla="*/ 2065514211 w 35"/>
                <a:gd name="T31" fmla="*/ 2147483646 h 106"/>
                <a:gd name="T32" fmla="*/ 0 w 35"/>
                <a:gd name="T33" fmla="*/ 2147483646 h 106"/>
                <a:gd name="T34" fmla="*/ 1606506004 w 35"/>
                <a:gd name="T35" fmla="*/ 2147483646 h 106"/>
                <a:gd name="T36" fmla="*/ 2065514211 w 35"/>
                <a:gd name="T37" fmla="*/ 2147483646 h 106"/>
                <a:gd name="T38" fmla="*/ 2147483646 w 35"/>
                <a:gd name="T39" fmla="*/ 2147483646 h 106"/>
                <a:gd name="T40" fmla="*/ 2147483646 w 35"/>
                <a:gd name="T41" fmla="*/ 2147483646 h 106"/>
                <a:gd name="T42" fmla="*/ 918001266 w 35"/>
                <a:gd name="T43" fmla="*/ 2147483646 h 106"/>
                <a:gd name="T44" fmla="*/ 2065514211 w 35"/>
                <a:gd name="T45" fmla="*/ 2147483646 h 106"/>
                <a:gd name="T46" fmla="*/ 2147483646 w 35"/>
                <a:gd name="T47" fmla="*/ 2147483646 h 106"/>
                <a:gd name="T48" fmla="*/ 2147483646 w 35"/>
                <a:gd name="T49" fmla="*/ 2147483646 h 106"/>
                <a:gd name="T50" fmla="*/ 459008208 w 35"/>
                <a:gd name="T51" fmla="*/ 2147483646 h 106"/>
                <a:gd name="T52" fmla="*/ 918001266 w 35"/>
                <a:gd name="T53" fmla="*/ 2147483646 h 106"/>
                <a:gd name="T54" fmla="*/ 918001266 w 35"/>
                <a:gd name="T55" fmla="*/ 2147483646 h 106"/>
                <a:gd name="T56" fmla="*/ 2147483646 w 35"/>
                <a:gd name="T57" fmla="*/ 2147483646 h 106"/>
                <a:gd name="T58" fmla="*/ 2147483646 w 35"/>
                <a:gd name="T59" fmla="*/ 2147483646 h 106"/>
                <a:gd name="T60" fmla="*/ 2147483646 w 35"/>
                <a:gd name="T61" fmla="*/ 2147483646 h 106"/>
                <a:gd name="T62" fmla="*/ 2147483646 w 35"/>
                <a:gd name="T63" fmla="*/ 2147483646 h 106"/>
                <a:gd name="T64" fmla="*/ 2147483646 w 35"/>
                <a:gd name="T65" fmla="*/ 2147483646 h 106"/>
                <a:gd name="T66" fmla="*/ 2147483646 w 35"/>
                <a:gd name="T67" fmla="*/ 2147483646 h 106"/>
                <a:gd name="T68" fmla="*/ 2147483646 w 35"/>
                <a:gd name="T69" fmla="*/ 2147483646 h 106"/>
                <a:gd name="T70" fmla="*/ 2147483646 w 35"/>
                <a:gd name="T71" fmla="*/ 2147483646 h 106"/>
                <a:gd name="T72" fmla="*/ 2147483646 w 35"/>
                <a:gd name="T73" fmla="*/ 2147483646 h 106"/>
                <a:gd name="T74" fmla="*/ 2147483646 w 35"/>
                <a:gd name="T75" fmla="*/ 2147483646 h 106"/>
                <a:gd name="T76" fmla="*/ 2147483646 w 35"/>
                <a:gd name="T77" fmla="*/ 2147483646 h 106"/>
                <a:gd name="T78" fmla="*/ 2147483646 w 35"/>
                <a:gd name="T79" fmla="*/ 2147483646 h 106"/>
                <a:gd name="T80" fmla="*/ 2147483646 w 35"/>
                <a:gd name="T81" fmla="*/ 2147483646 h 106"/>
                <a:gd name="T82" fmla="*/ 2147483646 w 35"/>
                <a:gd name="T83" fmla="*/ 2147483646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 h="106">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2" name="Freeform 78"/>
            <p:cNvSpPr/>
            <p:nvPr/>
          </p:nvSpPr>
          <p:spPr bwMode="auto">
            <a:xfrm>
              <a:off x="893762" y="330200"/>
              <a:ext cx="136525" cy="165100"/>
            </a:xfrm>
            <a:custGeom>
              <a:avLst/>
              <a:gdLst>
                <a:gd name="T0" fmla="*/ 0 w 9"/>
                <a:gd name="T1" fmla="*/ 0 h 11"/>
                <a:gd name="T2" fmla="*/ 0 w 9"/>
                <a:gd name="T3" fmla="*/ 1126357227 h 11"/>
                <a:gd name="T4" fmla="*/ 920451550 w 9"/>
                <a:gd name="T5" fmla="*/ 2147483646 h 11"/>
                <a:gd name="T6" fmla="*/ 1150556853 w 9"/>
                <a:gd name="T7" fmla="*/ 2147483646 h 11"/>
                <a:gd name="T8" fmla="*/ 1380677325 w 9"/>
                <a:gd name="T9" fmla="*/ 2027458018 h 11"/>
                <a:gd name="T10" fmla="*/ 1380677325 w 9"/>
                <a:gd name="T11" fmla="*/ 1576915127 h 11"/>
                <a:gd name="T12" fmla="*/ 1840903100 w 9"/>
                <a:gd name="T13" fmla="*/ 1351643682 h 11"/>
                <a:gd name="T14" fmla="*/ 2071008403 w 9"/>
                <a:gd name="T15" fmla="*/ 901085782 h 11"/>
                <a:gd name="T16" fmla="*/ 460225775 w 9"/>
                <a:gd name="T17" fmla="*/ 0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3" name="Freeform 79"/>
            <p:cNvSpPr/>
            <p:nvPr/>
          </p:nvSpPr>
          <p:spPr bwMode="auto">
            <a:xfrm>
              <a:off x="682625" y="404813"/>
              <a:ext cx="635000" cy="901700"/>
            </a:xfrm>
            <a:custGeom>
              <a:avLst/>
              <a:gdLst>
                <a:gd name="T0" fmla="*/ 0 w 42"/>
                <a:gd name="T1" fmla="*/ 2147483646 h 60"/>
                <a:gd name="T2" fmla="*/ 2147483646 w 42"/>
                <a:gd name="T3" fmla="*/ 2147483646 h 60"/>
                <a:gd name="T4" fmla="*/ 2147483646 w 42"/>
                <a:gd name="T5" fmla="*/ 2147483646 h 60"/>
                <a:gd name="T6" fmla="*/ 2147483646 w 42"/>
                <a:gd name="T7" fmla="*/ 2147483646 h 60"/>
                <a:gd name="T8" fmla="*/ 2147483646 w 42"/>
                <a:gd name="T9" fmla="*/ 0 h 60"/>
                <a:gd name="T10" fmla="*/ 2147483646 w 42"/>
                <a:gd name="T11" fmla="*/ 903398202 h 60"/>
                <a:gd name="T12" fmla="*/ 2147483646 w 42"/>
                <a:gd name="T13" fmla="*/ 677552408 h 60"/>
                <a:gd name="T14" fmla="*/ 2147483646 w 42"/>
                <a:gd name="T15" fmla="*/ 0 h 60"/>
                <a:gd name="T16" fmla="*/ 2147483646 w 42"/>
                <a:gd name="T17" fmla="*/ 0 h 60"/>
                <a:gd name="T18" fmla="*/ 1142924405 w 42"/>
                <a:gd name="T19" fmla="*/ 2147483646 h 60"/>
                <a:gd name="T20" fmla="*/ 0 w 42"/>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0">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4" name="Freeform 80"/>
            <p:cNvSpPr/>
            <p:nvPr/>
          </p:nvSpPr>
          <p:spPr bwMode="auto">
            <a:xfrm>
              <a:off x="682625" y="420688"/>
              <a:ext cx="241300" cy="749300"/>
            </a:xfrm>
            <a:custGeom>
              <a:avLst/>
              <a:gdLst>
                <a:gd name="T0" fmla="*/ 2046993144 w 16"/>
                <a:gd name="T1" fmla="*/ 2147483646 h 50"/>
                <a:gd name="T2" fmla="*/ 1592112481 w 16"/>
                <a:gd name="T3" fmla="*/ 2147483646 h 50"/>
                <a:gd name="T4" fmla="*/ 2147483646 w 16"/>
                <a:gd name="T5" fmla="*/ 2147483646 h 50"/>
                <a:gd name="T6" fmla="*/ 1592112481 w 16"/>
                <a:gd name="T7" fmla="*/ 2147483646 h 50"/>
                <a:gd name="T8" fmla="*/ 2147483646 w 16"/>
                <a:gd name="T9" fmla="*/ 2147483646 h 50"/>
                <a:gd name="T10" fmla="*/ 2147483646 w 16"/>
                <a:gd name="T11" fmla="*/ 2147483646 h 50"/>
                <a:gd name="T12" fmla="*/ 2147483646 w 16"/>
                <a:gd name="T13" fmla="*/ 2147483646 h 50"/>
                <a:gd name="T14" fmla="*/ 2147483646 w 16"/>
                <a:gd name="T15" fmla="*/ 2147483646 h 50"/>
                <a:gd name="T16" fmla="*/ 2147483646 w 16"/>
                <a:gd name="T17" fmla="*/ 673740588 h 50"/>
                <a:gd name="T18" fmla="*/ 2147483646 w 16"/>
                <a:gd name="T19" fmla="*/ 1347481176 h 50"/>
                <a:gd name="T20" fmla="*/ 2147483646 w 16"/>
                <a:gd name="T21" fmla="*/ 0 h 50"/>
                <a:gd name="T22" fmla="*/ 1592112481 w 16"/>
                <a:gd name="T23" fmla="*/ 2147483646 h 50"/>
                <a:gd name="T24" fmla="*/ 909776406 w 16"/>
                <a:gd name="T25" fmla="*/ 2147483646 h 50"/>
                <a:gd name="T26" fmla="*/ 0 w 16"/>
                <a:gd name="T27" fmla="*/ 2147483646 h 50"/>
                <a:gd name="T28" fmla="*/ 682336075 w 16"/>
                <a:gd name="T29" fmla="*/ 2147483646 h 50"/>
                <a:gd name="T30" fmla="*/ 2046993144 w 16"/>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 h="50">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5" name="Freeform 81"/>
            <p:cNvSpPr/>
            <p:nvPr/>
          </p:nvSpPr>
          <p:spPr bwMode="auto">
            <a:xfrm>
              <a:off x="1030287" y="434975"/>
              <a:ext cx="76200" cy="74613"/>
            </a:xfrm>
            <a:custGeom>
              <a:avLst/>
              <a:gdLst>
                <a:gd name="T0" fmla="*/ 1161288000 w 5"/>
                <a:gd name="T1" fmla="*/ 0 h 5"/>
                <a:gd name="T2" fmla="*/ 0 w 5"/>
                <a:gd name="T3" fmla="*/ 1113419954 h 5"/>
                <a:gd name="T4" fmla="*/ 1161288000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5" y="0"/>
                  </a:moveTo>
                  <a:cubicBezTo>
                    <a:pt x="3" y="2"/>
                    <a:pt x="2" y="4"/>
                    <a:pt x="0" y="5"/>
                  </a:cubicBezTo>
                  <a:cubicBezTo>
                    <a:pt x="0" y="5"/>
                    <a:pt x="2" y="4"/>
                    <a:pt x="5" y="0"/>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6" name="Freeform 82"/>
            <p:cNvSpPr/>
            <p:nvPr/>
          </p:nvSpPr>
          <p:spPr bwMode="auto">
            <a:xfrm>
              <a:off x="1076325" y="465138"/>
              <a:ext cx="241300" cy="750888"/>
            </a:xfrm>
            <a:custGeom>
              <a:avLst/>
              <a:gdLst>
                <a:gd name="T0" fmla="*/ 2147483646 w 16"/>
                <a:gd name="T1" fmla="*/ 2147483646 h 50"/>
                <a:gd name="T2" fmla="*/ 2046993144 w 16"/>
                <a:gd name="T3" fmla="*/ 1804263722 h 50"/>
                <a:gd name="T4" fmla="*/ 909776406 w 16"/>
                <a:gd name="T5" fmla="*/ 0 h 50"/>
                <a:gd name="T6" fmla="*/ 0 w 16"/>
                <a:gd name="T7" fmla="*/ 2147483646 h 50"/>
                <a:gd name="T8" fmla="*/ 909776406 w 16"/>
                <a:gd name="T9" fmla="*/ 1353205300 h 50"/>
                <a:gd name="T10" fmla="*/ 909776406 w 16"/>
                <a:gd name="T11" fmla="*/ 2147483646 h 50"/>
                <a:gd name="T12" fmla="*/ 2046993144 w 16"/>
                <a:gd name="T13" fmla="*/ 2147483646 h 50"/>
                <a:gd name="T14" fmla="*/ 1364672150 w 16"/>
                <a:gd name="T15" fmla="*/ 2147483646 h 50"/>
                <a:gd name="T16" fmla="*/ 1364672150 w 16"/>
                <a:gd name="T17" fmla="*/ 2147483646 h 50"/>
                <a:gd name="T18" fmla="*/ 2046993144 w 16"/>
                <a:gd name="T19" fmla="*/ 2147483646 h 50"/>
                <a:gd name="T20" fmla="*/ 2147483646 w 16"/>
                <a:gd name="T21" fmla="*/ 2147483646 h 50"/>
                <a:gd name="T22" fmla="*/ 2147483646 w 16"/>
                <a:gd name="T23" fmla="*/ 2147483646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50">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7" name="Freeform 83"/>
            <p:cNvSpPr/>
            <p:nvPr/>
          </p:nvSpPr>
          <p:spPr bwMode="auto">
            <a:xfrm>
              <a:off x="1681162" y="495300"/>
              <a:ext cx="106362" cy="150813"/>
            </a:xfrm>
            <a:custGeom>
              <a:avLst/>
              <a:gdLst>
                <a:gd name="T0" fmla="*/ 0 w 7"/>
                <a:gd name="T1" fmla="*/ 227441085 h 10"/>
                <a:gd name="T2" fmla="*/ 230881513 w 7"/>
                <a:gd name="T3" fmla="*/ 682338337 h 10"/>
                <a:gd name="T4" fmla="*/ 1616125006 w 7"/>
                <a:gd name="T5" fmla="*/ 2147483646 h 10"/>
                <a:gd name="T6" fmla="*/ 1616125006 w 7"/>
                <a:gd name="T7" fmla="*/ 2047015012 h 10"/>
                <a:gd name="T8" fmla="*/ 1616125006 w 7"/>
                <a:gd name="T9" fmla="*/ 1819558845 h 10"/>
                <a:gd name="T10" fmla="*/ 1616125006 w 7"/>
                <a:gd name="T11" fmla="*/ 1592117760 h 10"/>
                <a:gd name="T12" fmla="*/ 1154377175 w 7"/>
                <a:gd name="T13" fmla="*/ 909779423 h 10"/>
                <a:gd name="T14" fmla="*/ 923495662 w 7"/>
                <a:gd name="T15" fmla="*/ 454897252 h 10"/>
                <a:gd name="T16" fmla="*/ 692629344 w 7"/>
                <a:gd name="T17" fmla="*/ 227441085 h 10"/>
                <a:gd name="T18" fmla="*/ 0 w 7"/>
                <a:gd name="T19" fmla="*/ 22744108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0">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8" name="Freeform 84"/>
            <p:cNvSpPr/>
            <p:nvPr/>
          </p:nvSpPr>
          <p:spPr bwMode="auto">
            <a:xfrm>
              <a:off x="833437" y="44450"/>
              <a:ext cx="303212" cy="376238"/>
            </a:xfrm>
            <a:custGeom>
              <a:avLst/>
              <a:gdLst>
                <a:gd name="T0" fmla="*/ 2147483646 w 20"/>
                <a:gd name="T1" fmla="*/ 2147483646 h 25"/>
                <a:gd name="T2" fmla="*/ 2147483646 w 20"/>
                <a:gd name="T3" fmla="*/ 2147483646 h 25"/>
                <a:gd name="T4" fmla="*/ 2147483646 w 20"/>
                <a:gd name="T5" fmla="*/ 2147483646 h 25"/>
                <a:gd name="T6" fmla="*/ 2147483646 w 20"/>
                <a:gd name="T7" fmla="*/ 2147483646 h 25"/>
                <a:gd name="T8" fmla="*/ 2147483646 w 20"/>
                <a:gd name="T9" fmla="*/ 2147483646 h 25"/>
                <a:gd name="T10" fmla="*/ 2147483646 w 20"/>
                <a:gd name="T11" fmla="*/ 2147483646 h 25"/>
                <a:gd name="T12" fmla="*/ 2147483646 w 20"/>
                <a:gd name="T13" fmla="*/ 452975502 h 25"/>
                <a:gd name="T14" fmla="*/ 1608903514 w 20"/>
                <a:gd name="T15" fmla="*/ 226495276 h 25"/>
                <a:gd name="T16" fmla="*/ 459684553 w 20"/>
                <a:gd name="T17" fmla="*/ 1811902010 h 25"/>
                <a:gd name="T18" fmla="*/ 459684553 w 20"/>
                <a:gd name="T19" fmla="*/ 2147483646 h 25"/>
                <a:gd name="T20" fmla="*/ 0 w 20"/>
                <a:gd name="T21" fmla="*/ 2147483646 h 25"/>
                <a:gd name="T22" fmla="*/ 459684553 w 20"/>
                <a:gd name="T23" fmla="*/ 2147483646 h 25"/>
                <a:gd name="T24" fmla="*/ 689534409 w 20"/>
                <a:gd name="T25" fmla="*/ 2147483646 h 25"/>
                <a:gd name="T26" fmla="*/ 919369105 w 20"/>
                <a:gd name="T27" fmla="*/ 2147483646 h 25"/>
                <a:gd name="T28" fmla="*/ 2147483646 w 20"/>
                <a:gd name="T29" fmla="*/ 2147483646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25">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9" name="Freeform 85"/>
            <p:cNvSpPr/>
            <p:nvPr/>
          </p:nvSpPr>
          <p:spPr bwMode="auto">
            <a:xfrm>
              <a:off x="1666875" y="404813"/>
              <a:ext cx="196850" cy="211138"/>
            </a:xfrm>
            <a:custGeom>
              <a:avLst/>
              <a:gdLst>
                <a:gd name="T0" fmla="*/ 0 w 13"/>
                <a:gd name="T1" fmla="*/ 909778561 h 14"/>
                <a:gd name="T2" fmla="*/ 0 w 13"/>
                <a:gd name="T3" fmla="*/ 909778561 h 14"/>
                <a:gd name="T4" fmla="*/ 0 w 13"/>
                <a:gd name="T5" fmla="*/ 909778561 h 14"/>
                <a:gd name="T6" fmla="*/ 0 w 13"/>
                <a:gd name="T7" fmla="*/ 909778561 h 14"/>
                <a:gd name="T8" fmla="*/ 0 w 13"/>
                <a:gd name="T9" fmla="*/ 1137219431 h 14"/>
                <a:gd name="T10" fmla="*/ 229284823 w 13"/>
                <a:gd name="T11" fmla="*/ 1137219431 h 14"/>
                <a:gd name="T12" fmla="*/ 229284823 w 13"/>
                <a:gd name="T13" fmla="*/ 1592116252 h 14"/>
                <a:gd name="T14" fmla="*/ 229284823 w 13"/>
                <a:gd name="T15" fmla="*/ 1592116252 h 14"/>
                <a:gd name="T16" fmla="*/ 917154435 w 13"/>
                <a:gd name="T17" fmla="*/ 1592116252 h 14"/>
                <a:gd name="T18" fmla="*/ 1146454400 w 13"/>
                <a:gd name="T19" fmla="*/ 1819557121 h 14"/>
                <a:gd name="T20" fmla="*/ 1375739223 w 13"/>
                <a:gd name="T21" fmla="*/ 2147483646 h 14"/>
                <a:gd name="T22" fmla="*/ 1834308869 w 13"/>
                <a:gd name="T23" fmla="*/ 2147483646 h 14"/>
                <a:gd name="T24" fmla="*/ 1834308869 w 13"/>
                <a:gd name="T25" fmla="*/ 2147483646 h 14"/>
                <a:gd name="T26" fmla="*/ 1834308869 w 13"/>
                <a:gd name="T27" fmla="*/ 2147483646 h 14"/>
                <a:gd name="T28" fmla="*/ 2063608835 w 13"/>
                <a:gd name="T29" fmla="*/ 2147483646 h 14"/>
                <a:gd name="T30" fmla="*/ 2063608835 w 13"/>
                <a:gd name="T31" fmla="*/ 2147483646 h 14"/>
                <a:gd name="T32" fmla="*/ 2063608835 w 13"/>
                <a:gd name="T33" fmla="*/ 2147483646 h 14"/>
                <a:gd name="T34" fmla="*/ 2063608835 w 13"/>
                <a:gd name="T35" fmla="*/ 2147483646 h 14"/>
                <a:gd name="T36" fmla="*/ 2147483646 w 13"/>
                <a:gd name="T37" fmla="*/ 2147483646 h 14"/>
                <a:gd name="T38" fmla="*/ 2147483646 w 13"/>
                <a:gd name="T39" fmla="*/ 2147483646 h 14"/>
                <a:gd name="T40" fmla="*/ 2147483646 w 13"/>
                <a:gd name="T41" fmla="*/ 2147483646 h 14"/>
                <a:gd name="T42" fmla="*/ 2147483646 w 13"/>
                <a:gd name="T43" fmla="*/ 2147483646 h 14"/>
                <a:gd name="T44" fmla="*/ 2147483646 w 13"/>
                <a:gd name="T45" fmla="*/ 2147483646 h 14"/>
                <a:gd name="T46" fmla="*/ 2147483646 w 13"/>
                <a:gd name="T47" fmla="*/ 2147483646 h 14"/>
                <a:gd name="T48" fmla="*/ 2147483646 w 13"/>
                <a:gd name="T49" fmla="*/ 2147483646 h 14"/>
                <a:gd name="T50" fmla="*/ 2147483646 w 13"/>
                <a:gd name="T51" fmla="*/ 2147483646 h 14"/>
                <a:gd name="T52" fmla="*/ 2147483646 w 13"/>
                <a:gd name="T53" fmla="*/ 2147483646 h 14"/>
                <a:gd name="T54" fmla="*/ 2147483646 w 13"/>
                <a:gd name="T55" fmla="*/ 2147483646 h 14"/>
                <a:gd name="T56" fmla="*/ 2147483646 w 13"/>
                <a:gd name="T57" fmla="*/ 2147483646 h 14"/>
                <a:gd name="T58" fmla="*/ 2147483646 w 13"/>
                <a:gd name="T59" fmla="*/ 2147483646 h 14"/>
                <a:gd name="T60" fmla="*/ 2147483646 w 13"/>
                <a:gd name="T61" fmla="*/ 2147483646 h 14"/>
                <a:gd name="T62" fmla="*/ 2147483646 w 13"/>
                <a:gd name="T63" fmla="*/ 2147483646 h 14"/>
                <a:gd name="T64" fmla="*/ 2147483646 w 13"/>
                <a:gd name="T65" fmla="*/ 1819557121 h 14"/>
                <a:gd name="T66" fmla="*/ 2147483646 w 13"/>
                <a:gd name="T67" fmla="*/ 1819557121 h 14"/>
                <a:gd name="T68" fmla="*/ 2147483646 w 13"/>
                <a:gd name="T69" fmla="*/ 1819557121 h 14"/>
                <a:gd name="T70" fmla="*/ 2147483646 w 13"/>
                <a:gd name="T71" fmla="*/ 1592116252 h 14"/>
                <a:gd name="T72" fmla="*/ 2147483646 w 13"/>
                <a:gd name="T73" fmla="*/ 1592116252 h 14"/>
                <a:gd name="T74" fmla="*/ 2147483646 w 13"/>
                <a:gd name="T75" fmla="*/ 1592116252 h 14"/>
                <a:gd name="T76" fmla="*/ 2147483646 w 13"/>
                <a:gd name="T77" fmla="*/ 1137219431 h 14"/>
                <a:gd name="T78" fmla="*/ 2147483646 w 13"/>
                <a:gd name="T79" fmla="*/ 909778561 h 14"/>
                <a:gd name="T80" fmla="*/ 2147483646 w 13"/>
                <a:gd name="T81" fmla="*/ 682337691 h 14"/>
                <a:gd name="T82" fmla="*/ 2147483646 w 13"/>
                <a:gd name="T83" fmla="*/ 454896821 h 14"/>
                <a:gd name="T84" fmla="*/ 2063608835 w 13"/>
                <a:gd name="T85" fmla="*/ 454896821 h 14"/>
                <a:gd name="T86" fmla="*/ 2063608835 w 13"/>
                <a:gd name="T87" fmla="*/ 227440870 h 14"/>
                <a:gd name="T88" fmla="*/ 1146454400 w 13"/>
                <a:gd name="T89" fmla="*/ 227440870 h 14"/>
                <a:gd name="T90" fmla="*/ 917154435 w 13"/>
                <a:gd name="T91" fmla="*/ 227440870 h 14"/>
                <a:gd name="T92" fmla="*/ 917154435 w 13"/>
                <a:gd name="T93" fmla="*/ 227440870 h 14"/>
                <a:gd name="T94" fmla="*/ 917154435 w 13"/>
                <a:gd name="T95" fmla="*/ 227440870 h 14"/>
                <a:gd name="T96" fmla="*/ 917154435 w 13"/>
                <a:gd name="T97" fmla="*/ 227440870 h 14"/>
                <a:gd name="T98" fmla="*/ 917154435 w 13"/>
                <a:gd name="T99" fmla="*/ 227440870 h 14"/>
                <a:gd name="T100" fmla="*/ 917154435 w 13"/>
                <a:gd name="T101" fmla="*/ 227440870 h 14"/>
                <a:gd name="T102" fmla="*/ 917154435 w 13"/>
                <a:gd name="T103" fmla="*/ 454896821 h 14"/>
                <a:gd name="T104" fmla="*/ 917154435 w 13"/>
                <a:gd name="T105" fmla="*/ 454896821 h 14"/>
                <a:gd name="T106" fmla="*/ 917154435 w 13"/>
                <a:gd name="T107" fmla="*/ 454896821 h 14"/>
                <a:gd name="T108" fmla="*/ 917154435 w 13"/>
                <a:gd name="T109" fmla="*/ 454896821 h 14"/>
                <a:gd name="T110" fmla="*/ 917154435 w 13"/>
                <a:gd name="T111" fmla="*/ 454896821 h 14"/>
                <a:gd name="T112" fmla="*/ 687869612 w 13"/>
                <a:gd name="T113" fmla="*/ 454896821 h 14"/>
                <a:gd name="T114" fmla="*/ 229284823 w 13"/>
                <a:gd name="T115" fmla="*/ 682337691 h 14"/>
                <a:gd name="T116" fmla="*/ 229284823 w 13"/>
                <a:gd name="T117" fmla="*/ 682337691 h 14"/>
                <a:gd name="T118" fmla="*/ 0 w 13"/>
                <a:gd name="T119" fmla="*/ 682337691 h 14"/>
                <a:gd name="T120" fmla="*/ 0 w 13"/>
                <a:gd name="T121" fmla="*/ 682337691 h 14"/>
                <a:gd name="T122" fmla="*/ 0 w 13"/>
                <a:gd name="T123" fmla="*/ 909778561 h 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 h="14">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0" name="Freeform 86"/>
            <p:cNvSpPr/>
            <p:nvPr/>
          </p:nvSpPr>
          <p:spPr bwMode="auto">
            <a:xfrm>
              <a:off x="1666875" y="420688"/>
              <a:ext cx="196850" cy="195263"/>
            </a:xfrm>
            <a:custGeom>
              <a:avLst/>
              <a:gdLst>
                <a:gd name="T0" fmla="*/ 0 w 13"/>
                <a:gd name="T1" fmla="*/ 676826619 h 13"/>
                <a:gd name="T2" fmla="*/ 0 w 13"/>
                <a:gd name="T3" fmla="*/ 676826619 h 13"/>
                <a:gd name="T4" fmla="*/ 0 w 13"/>
                <a:gd name="T5" fmla="*/ 676826619 h 13"/>
                <a:gd name="T6" fmla="*/ 0 w 13"/>
                <a:gd name="T7" fmla="*/ 676826619 h 13"/>
                <a:gd name="T8" fmla="*/ 0 w 13"/>
                <a:gd name="T9" fmla="*/ 902430485 h 13"/>
                <a:gd name="T10" fmla="*/ 229284823 w 13"/>
                <a:gd name="T11" fmla="*/ 902430485 h 13"/>
                <a:gd name="T12" fmla="*/ 229284823 w 13"/>
                <a:gd name="T13" fmla="*/ 1353638217 h 13"/>
                <a:gd name="T14" fmla="*/ 229284823 w 13"/>
                <a:gd name="T15" fmla="*/ 1353638217 h 13"/>
                <a:gd name="T16" fmla="*/ 917154435 w 13"/>
                <a:gd name="T17" fmla="*/ 1353638217 h 13"/>
                <a:gd name="T18" fmla="*/ 1146454400 w 13"/>
                <a:gd name="T19" fmla="*/ 1579257104 h 13"/>
                <a:gd name="T20" fmla="*/ 1375739223 w 13"/>
                <a:gd name="T21" fmla="*/ 2030464836 h 13"/>
                <a:gd name="T22" fmla="*/ 1834308869 w 13"/>
                <a:gd name="T23" fmla="*/ 2147483646 h 13"/>
                <a:gd name="T24" fmla="*/ 1834308869 w 13"/>
                <a:gd name="T25" fmla="*/ 2147483646 h 13"/>
                <a:gd name="T26" fmla="*/ 1834308869 w 13"/>
                <a:gd name="T27" fmla="*/ 2147483646 h 13"/>
                <a:gd name="T28" fmla="*/ 2063608835 w 13"/>
                <a:gd name="T29" fmla="*/ 2147483646 h 13"/>
                <a:gd name="T30" fmla="*/ 2063608835 w 13"/>
                <a:gd name="T31" fmla="*/ 2147483646 h 13"/>
                <a:gd name="T32" fmla="*/ 2063608835 w 13"/>
                <a:gd name="T33" fmla="*/ 2147483646 h 13"/>
                <a:gd name="T34" fmla="*/ 2063608835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2147483646 w 13"/>
                <a:gd name="T53" fmla="*/ 2147483646 h 13"/>
                <a:gd name="T54" fmla="*/ 2147483646 w 13"/>
                <a:gd name="T55" fmla="*/ 2147483646 h 13"/>
                <a:gd name="T56" fmla="*/ 2147483646 w 13"/>
                <a:gd name="T57" fmla="*/ 2147483646 h 13"/>
                <a:gd name="T58" fmla="*/ 2147483646 w 13"/>
                <a:gd name="T59" fmla="*/ 2147483646 h 13"/>
                <a:gd name="T60" fmla="*/ 2147483646 w 13"/>
                <a:gd name="T61" fmla="*/ 2030464836 h 13"/>
                <a:gd name="T62" fmla="*/ 2147483646 w 13"/>
                <a:gd name="T63" fmla="*/ 2030464836 h 13"/>
                <a:gd name="T64" fmla="*/ 2147483646 w 13"/>
                <a:gd name="T65" fmla="*/ 1579257104 h 13"/>
                <a:gd name="T66" fmla="*/ 2147483646 w 13"/>
                <a:gd name="T67" fmla="*/ 1579257104 h 13"/>
                <a:gd name="T68" fmla="*/ 2147483646 w 13"/>
                <a:gd name="T69" fmla="*/ 1579257104 h 13"/>
                <a:gd name="T70" fmla="*/ 2147483646 w 13"/>
                <a:gd name="T71" fmla="*/ 1353638217 h 13"/>
                <a:gd name="T72" fmla="*/ 2147483646 w 13"/>
                <a:gd name="T73" fmla="*/ 1353638217 h 13"/>
                <a:gd name="T74" fmla="*/ 2147483646 w 13"/>
                <a:gd name="T75" fmla="*/ 1353638217 h 13"/>
                <a:gd name="T76" fmla="*/ 2063608835 w 13"/>
                <a:gd name="T77" fmla="*/ 1128034351 h 13"/>
                <a:gd name="T78" fmla="*/ 2147483646 w 13"/>
                <a:gd name="T79" fmla="*/ 902430485 h 13"/>
                <a:gd name="T80" fmla="*/ 1834308869 w 13"/>
                <a:gd name="T81" fmla="*/ 902430485 h 13"/>
                <a:gd name="T82" fmla="*/ 1605024046 w 13"/>
                <a:gd name="T83" fmla="*/ 676826619 h 13"/>
                <a:gd name="T84" fmla="*/ 2147483646 w 13"/>
                <a:gd name="T85" fmla="*/ 451207732 h 13"/>
                <a:gd name="T86" fmla="*/ 1605024046 w 13"/>
                <a:gd name="T87" fmla="*/ 451207732 h 13"/>
                <a:gd name="T88" fmla="*/ 1375739223 w 13"/>
                <a:gd name="T89" fmla="*/ 225603866 h 13"/>
                <a:gd name="T90" fmla="*/ 917154435 w 13"/>
                <a:gd name="T91" fmla="*/ 0 h 13"/>
                <a:gd name="T92" fmla="*/ 917154435 w 13"/>
                <a:gd name="T93" fmla="*/ 0 h 13"/>
                <a:gd name="T94" fmla="*/ 917154435 w 13"/>
                <a:gd name="T95" fmla="*/ 0 h 13"/>
                <a:gd name="T96" fmla="*/ 917154435 w 13"/>
                <a:gd name="T97" fmla="*/ 0 h 13"/>
                <a:gd name="T98" fmla="*/ 917154435 w 13"/>
                <a:gd name="T99" fmla="*/ 0 h 13"/>
                <a:gd name="T100" fmla="*/ 917154435 w 13"/>
                <a:gd name="T101" fmla="*/ 0 h 13"/>
                <a:gd name="T102" fmla="*/ 917154435 w 13"/>
                <a:gd name="T103" fmla="*/ 225603866 h 13"/>
                <a:gd name="T104" fmla="*/ 917154435 w 13"/>
                <a:gd name="T105" fmla="*/ 225603866 h 13"/>
                <a:gd name="T106" fmla="*/ 917154435 w 13"/>
                <a:gd name="T107" fmla="*/ 225603866 h 13"/>
                <a:gd name="T108" fmla="*/ 917154435 w 13"/>
                <a:gd name="T109" fmla="*/ 225603866 h 13"/>
                <a:gd name="T110" fmla="*/ 917154435 w 13"/>
                <a:gd name="T111" fmla="*/ 225603866 h 13"/>
                <a:gd name="T112" fmla="*/ 917154435 w 13"/>
                <a:gd name="T113" fmla="*/ 225603866 h 13"/>
                <a:gd name="T114" fmla="*/ 687869612 w 13"/>
                <a:gd name="T115" fmla="*/ 451207732 h 13"/>
                <a:gd name="T116" fmla="*/ 229284823 w 13"/>
                <a:gd name="T117" fmla="*/ 451207732 h 13"/>
                <a:gd name="T118" fmla="*/ 229284823 w 13"/>
                <a:gd name="T119" fmla="*/ 451207732 h 13"/>
                <a:gd name="T120" fmla="*/ 0 w 13"/>
                <a:gd name="T121" fmla="*/ 451207732 h 13"/>
                <a:gd name="T122" fmla="*/ 0 w 13"/>
                <a:gd name="T123" fmla="*/ 451207732 h 13"/>
                <a:gd name="T124" fmla="*/ 0 w 13"/>
                <a:gd name="T125" fmla="*/ 676826619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 h="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1" name="Freeform 87"/>
            <p:cNvSpPr/>
            <p:nvPr/>
          </p:nvSpPr>
          <p:spPr bwMode="auto">
            <a:xfrm>
              <a:off x="833437" y="60325"/>
              <a:ext cx="303212" cy="360363"/>
            </a:xfrm>
            <a:custGeom>
              <a:avLst/>
              <a:gdLst>
                <a:gd name="T0" fmla="*/ 2147483646 w 20"/>
                <a:gd name="T1" fmla="*/ 225452102 h 24"/>
                <a:gd name="T2" fmla="*/ 2147483646 w 20"/>
                <a:gd name="T3" fmla="*/ 0 h 24"/>
                <a:gd name="T4" fmla="*/ 2147483646 w 20"/>
                <a:gd name="T5" fmla="*/ 1127275525 h 24"/>
                <a:gd name="T6" fmla="*/ 2147483646 w 20"/>
                <a:gd name="T7" fmla="*/ 2029083932 h 24"/>
                <a:gd name="T8" fmla="*/ 2147483646 w 20"/>
                <a:gd name="T9" fmla="*/ 2147483646 h 24"/>
                <a:gd name="T10" fmla="*/ 2147483646 w 20"/>
                <a:gd name="T11" fmla="*/ 2147483646 h 24"/>
                <a:gd name="T12" fmla="*/ 2147483646 w 20"/>
                <a:gd name="T13" fmla="*/ 2147483646 h 24"/>
                <a:gd name="T14" fmla="*/ 2147483646 w 20"/>
                <a:gd name="T15" fmla="*/ 2147483646 h 24"/>
                <a:gd name="T16" fmla="*/ 2147483646 w 20"/>
                <a:gd name="T17" fmla="*/ 2147483646 h 24"/>
                <a:gd name="T18" fmla="*/ 2068588067 w 20"/>
                <a:gd name="T19" fmla="*/ 2147483646 h 24"/>
                <a:gd name="T20" fmla="*/ 1838753371 w 20"/>
                <a:gd name="T21" fmla="*/ 2147483646 h 24"/>
                <a:gd name="T22" fmla="*/ 1149218962 w 20"/>
                <a:gd name="T23" fmla="*/ 2147483646 h 24"/>
                <a:gd name="T24" fmla="*/ 1149218962 w 20"/>
                <a:gd name="T25" fmla="*/ 2147483646 h 24"/>
                <a:gd name="T26" fmla="*/ 1379068818 w 20"/>
                <a:gd name="T27" fmla="*/ 2147483646 h 24"/>
                <a:gd name="T28" fmla="*/ 1379068818 w 20"/>
                <a:gd name="T29" fmla="*/ 2147483646 h 24"/>
                <a:gd name="T30" fmla="*/ 919369105 w 20"/>
                <a:gd name="T31" fmla="*/ 2147483646 h 24"/>
                <a:gd name="T32" fmla="*/ 1379068818 w 20"/>
                <a:gd name="T33" fmla="*/ 1803631830 h 24"/>
                <a:gd name="T34" fmla="*/ 1608903514 w 20"/>
                <a:gd name="T35" fmla="*/ 1352727626 h 24"/>
                <a:gd name="T36" fmla="*/ 1838753371 w 20"/>
                <a:gd name="T37" fmla="*/ 225452102 h 24"/>
                <a:gd name="T38" fmla="*/ 1608903514 w 20"/>
                <a:gd name="T39" fmla="*/ 0 h 24"/>
                <a:gd name="T40" fmla="*/ 1608903514 w 20"/>
                <a:gd name="T41" fmla="*/ 0 h 24"/>
                <a:gd name="T42" fmla="*/ 459684553 w 20"/>
                <a:gd name="T43" fmla="*/ 1578179728 h 24"/>
                <a:gd name="T44" fmla="*/ 459684553 w 20"/>
                <a:gd name="T45" fmla="*/ 2147483646 h 24"/>
                <a:gd name="T46" fmla="*/ 0 w 20"/>
                <a:gd name="T47" fmla="*/ 2147483646 h 24"/>
                <a:gd name="T48" fmla="*/ 229849857 w 20"/>
                <a:gd name="T49" fmla="*/ 2147483646 h 24"/>
                <a:gd name="T50" fmla="*/ 689534409 w 20"/>
                <a:gd name="T51" fmla="*/ 2147483646 h 24"/>
                <a:gd name="T52" fmla="*/ 919369105 w 20"/>
                <a:gd name="T53" fmla="*/ 2147483646 h 24"/>
                <a:gd name="T54" fmla="*/ 2147483646 w 20"/>
                <a:gd name="T55" fmla="*/ 2147483646 h 24"/>
                <a:gd name="T56" fmla="*/ 2147483646 w 20"/>
                <a:gd name="T57" fmla="*/ 2147483646 h 24"/>
                <a:gd name="T58" fmla="*/ 2147483646 w 20"/>
                <a:gd name="T59" fmla="*/ 2147483646 h 24"/>
                <a:gd name="T60" fmla="*/ 2147483646 w 20"/>
                <a:gd name="T61" fmla="*/ 2147483646 h 24"/>
                <a:gd name="T62" fmla="*/ 2147483646 w 20"/>
                <a:gd name="T63" fmla="*/ 2147483646 h 24"/>
                <a:gd name="T64" fmla="*/ 2147483646 w 20"/>
                <a:gd name="T65" fmla="*/ 2029083932 h 24"/>
                <a:gd name="T66" fmla="*/ 2147483646 w 20"/>
                <a:gd name="T67" fmla="*/ 225452102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4">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2" name="Freeform 88"/>
            <p:cNvSpPr/>
            <p:nvPr/>
          </p:nvSpPr>
          <p:spPr bwMode="auto">
            <a:xfrm>
              <a:off x="61912" y="420688"/>
              <a:ext cx="104775" cy="149225"/>
            </a:xfrm>
            <a:custGeom>
              <a:avLst/>
              <a:gdLst>
                <a:gd name="T0" fmla="*/ 1568257232 w 7"/>
                <a:gd name="T1" fmla="*/ 222688468 h 10"/>
                <a:gd name="T2" fmla="*/ 1568257232 w 7"/>
                <a:gd name="T3" fmla="*/ 668050480 h 10"/>
                <a:gd name="T4" fmla="*/ 224038886 w 7"/>
                <a:gd name="T5" fmla="*/ 2147483646 h 10"/>
                <a:gd name="T6" fmla="*/ 0 w 7"/>
                <a:gd name="T7" fmla="*/ 2004136518 h 10"/>
                <a:gd name="T8" fmla="*/ 0 w 7"/>
                <a:gd name="T9" fmla="*/ 2004136518 h 10"/>
                <a:gd name="T10" fmla="*/ 224038886 w 7"/>
                <a:gd name="T11" fmla="*/ 1558774505 h 10"/>
                <a:gd name="T12" fmla="*/ 448077771 w 7"/>
                <a:gd name="T13" fmla="*/ 1113412493 h 10"/>
                <a:gd name="T14" fmla="*/ 672116657 w 7"/>
                <a:gd name="T15" fmla="*/ 445362013 h 10"/>
                <a:gd name="T16" fmla="*/ 1120179461 w 7"/>
                <a:gd name="T17" fmla="*/ 222688468 h 10"/>
                <a:gd name="T18" fmla="*/ 1568257232 w 7"/>
                <a:gd name="T19" fmla="*/ 22268846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0">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3" name="Freeform 89"/>
            <p:cNvSpPr/>
            <p:nvPr/>
          </p:nvSpPr>
          <p:spPr bwMode="auto">
            <a:xfrm>
              <a:off x="0" y="346075"/>
              <a:ext cx="182562" cy="209550"/>
            </a:xfrm>
            <a:custGeom>
              <a:avLst/>
              <a:gdLst>
                <a:gd name="T0" fmla="*/ 2147483646 w 12"/>
                <a:gd name="T1" fmla="*/ 672116657 h 14"/>
                <a:gd name="T2" fmla="*/ 2147483646 w 12"/>
                <a:gd name="T3" fmla="*/ 672116657 h 14"/>
                <a:gd name="T4" fmla="*/ 2147483646 w 12"/>
                <a:gd name="T5" fmla="*/ 672116657 h 14"/>
                <a:gd name="T6" fmla="*/ 2147483646 w 12"/>
                <a:gd name="T7" fmla="*/ 896140575 h 14"/>
                <a:gd name="T8" fmla="*/ 2147483646 w 12"/>
                <a:gd name="T9" fmla="*/ 896140575 h 14"/>
                <a:gd name="T10" fmla="*/ 2147483646 w 12"/>
                <a:gd name="T11" fmla="*/ 896140575 h 14"/>
                <a:gd name="T12" fmla="*/ 2147483646 w 12"/>
                <a:gd name="T13" fmla="*/ 1344218346 h 14"/>
                <a:gd name="T14" fmla="*/ 2147483646 w 12"/>
                <a:gd name="T15" fmla="*/ 1344218346 h 14"/>
                <a:gd name="T16" fmla="*/ 2083062847 w 12"/>
                <a:gd name="T17" fmla="*/ 1344218346 h 14"/>
                <a:gd name="T18" fmla="*/ 1620161683 w 12"/>
                <a:gd name="T19" fmla="*/ 1568257232 h 14"/>
                <a:gd name="T20" fmla="*/ 1388703494 w 12"/>
                <a:gd name="T21" fmla="*/ 2147483646 h 14"/>
                <a:gd name="T22" fmla="*/ 1157260518 w 12"/>
                <a:gd name="T23" fmla="*/ 2147483646 h 14"/>
                <a:gd name="T24" fmla="*/ 925802329 w 12"/>
                <a:gd name="T25" fmla="*/ 2147483646 h 14"/>
                <a:gd name="T26" fmla="*/ 925802329 w 12"/>
                <a:gd name="T27" fmla="*/ 2147483646 h 14"/>
                <a:gd name="T28" fmla="*/ 925802329 w 12"/>
                <a:gd name="T29" fmla="*/ 2147483646 h 14"/>
                <a:gd name="T30" fmla="*/ 925802329 w 12"/>
                <a:gd name="T31" fmla="*/ 2147483646 h 14"/>
                <a:gd name="T32" fmla="*/ 925802329 w 12"/>
                <a:gd name="T33" fmla="*/ 2147483646 h 14"/>
                <a:gd name="T34" fmla="*/ 694359354 w 12"/>
                <a:gd name="T35" fmla="*/ 2147483646 h 14"/>
                <a:gd name="T36" fmla="*/ 694359354 w 12"/>
                <a:gd name="T37" fmla="*/ 2147483646 h 14"/>
                <a:gd name="T38" fmla="*/ 462901165 w 12"/>
                <a:gd name="T39" fmla="*/ 2147483646 h 14"/>
                <a:gd name="T40" fmla="*/ 462901165 w 12"/>
                <a:gd name="T41" fmla="*/ 2147483646 h 14"/>
                <a:gd name="T42" fmla="*/ 462901165 w 12"/>
                <a:gd name="T43" fmla="*/ 2147483646 h 14"/>
                <a:gd name="T44" fmla="*/ 462901165 w 12"/>
                <a:gd name="T45" fmla="*/ 2147483646 h 14"/>
                <a:gd name="T46" fmla="*/ 462901165 w 12"/>
                <a:gd name="T47" fmla="*/ 2147483646 h 14"/>
                <a:gd name="T48" fmla="*/ 231458189 w 12"/>
                <a:gd name="T49" fmla="*/ 2147483646 h 14"/>
                <a:gd name="T50" fmla="*/ 231458189 w 12"/>
                <a:gd name="T51" fmla="*/ 2147483646 h 14"/>
                <a:gd name="T52" fmla="*/ 231458189 w 12"/>
                <a:gd name="T53" fmla="*/ 2147483646 h 14"/>
                <a:gd name="T54" fmla="*/ 231458189 w 12"/>
                <a:gd name="T55" fmla="*/ 2147483646 h 14"/>
                <a:gd name="T56" fmla="*/ 231458189 w 12"/>
                <a:gd name="T57" fmla="*/ 2147483646 h 14"/>
                <a:gd name="T58" fmla="*/ 231458189 w 12"/>
                <a:gd name="T59" fmla="*/ 2147483646 h 14"/>
                <a:gd name="T60" fmla="*/ 231458189 w 12"/>
                <a:gd name="T61" fmla="*/ 2016335004 h 14"/>
                <a:gd name="T62" fmla="*/ 231458189 w 12"/>
                <a:gd name="T63" fmla="*/ 2016335004 h 14"/>
                <a:gd name="T64" fmla="*/ 0 w 12"/>
                <a:gd name="T65" fmla="*/ 1792296118 h 14"/>
                <a:gd name="T66" fmla="*/ 0 w 12"/>
                <a:gd name="T67" fmla="*/ 1792296118 h 14"/>
                <a:gd name="T68" fmla="*/ 0 w 12"/>
                <a:gd name="T69" fmla="*/ 1568257232 h 14"/>
                <a:gd name="T70" fmla="*/ 0 w 12"/>
                <a:gd name="T71" fmla="*/ 1568257232 h 14"/>
                <a:gd name="T72" fmla="*/ 0 w 12"/>
                <a:gd name="T73" fmla="*/ 1344218346 h 14"/>
                <a:gd name="T74" fmla="*/ 0 w 12"/>
                <a:gd name="T75" fmla="*/ 1344218346 h 14"/>
                <a:gd name="T76" fmla="*/ 231458189 w 12"/>
                <a:gd name="T77" fmla="*/ 1120179461 h 14"/>
                <a:gd name="T78" fmla="*/ 231458189 w 12"/>
                <a:gd name="T79" fmla="*/ 896140575 h 14"/>
                <a:gd name="T80" fmla="*/ 462901165 w 12"/>
                <a:gd name="T81" fmla="*/ 672116657 h 14"/>
                <a:gd name="T82" fmla="*/ 462901165 w 12"/>
                <a:gd name="T83" fmla="*/ 224038886 h 14"/>
                <a:gd name="T84" fmla="*/ 925802329 w 12"/>
                <a:gd name="T85" fmla="*/ 224038886 h 14"/>
                <a:gd name="T86" fmla="*/ 925802329 w 12"/>
                <a:gd name="T87" fmla="*/ 0 h 14"/>
                <a:gd name="T88" fmla="*/ 1851604658 w 12"/>
                <a:gd name="T89" fmla="*/ 0 h 14"/>
                <a:gd name="T90" fmla="*/ 1851604658 w 12"/>
                <a:gd name="T91" fmla="*/ 0 h 14"/>
                <a:gd name="T92" fmla="*/ 2083062847 w 12"/>
                <a:gd name="T93" fmla="*/ 0 h 14"/>
                <a:gd name="T94" fmla="*/ 2083062847 w 12"/>
                <a:gd name="T95" fmla="*/ 224038886 h 14"/>
                <a:gd name="T96" fmla="*/ 2083062847 w 12"/>
                <a:gd name="T97" fmla="*/ 224038886 h 14"/>
                <a:gd name="T98" fmla="*/ 2083062847 w 12"/>
                <a:gd name="T99" fmla="*/ 224038886 h 14"/>
                <a:gd name="T100" fmla="*/ 2083062847 w 12"/>
                <a:gd name="T101" fmla="*/ 224038886 h 14"/>
                <a:gd name="T102" fmla="*/ 2083062847 w 12"/>
                <a:gd name="T103" fmla="*/ 224038886 h 14"/>
                <a:gd name="T104" fmla="*/ 2083062847 w 12"/>
                <a:gd name="T105" fmla="*/ 224038886 h 14"/>
                <a:gd name="T106" fmla="*/ 2083062847 w 12"/>
                <a:gd name="T107" fmla="*/ 224038886 h 14"/>
                <a:gd name="T108" fmla="*/ 2083062847 w 12"/>
                <a:gd name="T109" fmla="*/ 224038886 h 14"/>
                <a:gd name="T110" fmla="*/ 2083062847 w 12"/>
                <a:gd name="T111" fmla="*/ 224038886 h 14"/>
                <a:gd name="T112" fmla="*/ 2147483646 w 12"/>
                <a:gd name="T113" fmla="*/ 224038886 h 14"/>
                <a:gd name="T114" fmla="*/ 2147483646 w 12"/>
                <a:gd name="T115" fmla="*/ 448077771 h 14"/>
                <a:gd name="T116" fmla="*/ 2147483646 w 12"/>
                <a:gd name="T117" fmla="*/ 448077771 h 14"/>
                <a:gd name="T118" fmla="*/ 2147483646 w 12"/>
                <a:gd name="T119" fmla="*/ 448077771 h 14"/>
                <a:gd name="T120" fmla="*/ 2147483646 w 12"/>
                <a:gd name="T121" fmla="*/ 672116657 h 14"/>
                <a:gd name="T122" fmla="*/ 2147483646 w 12"/>
                <a:gd name="T123" fmla="*/ 672116657 h 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4" name="Freeform 90"/>
            <p:cNvSpPr/>
            <p:nvPr/>
          </p:nvSpPr>
          <p:spPr bwMode="auto">
            <a:xfrm>
              <a:off x="0" y="346075"/>
              <a:ext cx="182562" cy="209550"/>
            </a:xfrm>
            <a:custGeom>
              <a:avLst/>
              <a:gdLst>
                <a:gd name="T0" fmla="*/ 2147483646 w 12"/>
                <a:gd name="T1" fmla="*/ 672116657 h 14"/>
                <a:gd name="T2" fmla="*/ 2147483646 w 12"/>
                <a:gd name="T3" fmla="*/ 672116657 h 14"/>
                <a:gd name="T4" fmla="*/ 2147483646 w 12"/>
                <a:gd name="T5" fmla="*/ 672116657 h 14"/>
                <a:gd name="T6" fmla="*/ 2147483646 w 12"/>
                <a:gd name="T7" fmla="*/ 896140575 h 14"/>
                <a:gd name="T8" fmla="*/ 2147483646 w 12"/>
                <a:gd name="T9" fmla="*/ 896140575 h 14"/>
                <a:gd name="T10" fmla="*/ 2147483646 w 12"/>
                <a:gd name="T11" fmla="*/ 896140575 h 14"/>
                <a:gd name="T12" fmla="*/ 2147483646 w 12"/>
                <a:gd name="T13" fmla="*/ 1344218346 h 14"/>
                <a:gd name="T14" fmla="*/ 2147483646 w 12"/>
                <a:gd name="T15" fmla="*/ 1344218346 h 14"/>
                <a:gd name="T16" fmla="*/ 2083062847 w 12"/>
                <a:gd name="T17" fmla="*/ 1344218346 h 14"/>
                <a:gd name="T18" fmla="*/ 1620161683 w 12"/>
                <a:gd name="T19" fmla="*/ 1568257232 h 14"/>
                <a:gd name="T20" fmla="*/ 1388703494 w 12"/>
                <a:gd name="T21" fmla="*/ 2147483646 h 14"/>
                <a:gd name="T22" fmla="*/ 1157260518 w 12"/>
                <a:gd name="T23" fmla="*/ 2147483646 h 14"/>
                <a:gd name="T24" fmla="*/ 925802329 w 12"/>
                <a:gd name="T25" fmla="*/ 2147483646 h 14"/>
                <a:gd name="T26" fmla="*/ 925802329 w 12"/>
                <a:gd name="T27" fmla="*/ 2147483646 h 14"/>
                <a:gd name="T28" fmla="*/ 925802329 w 12"/>
                <a:gd name="T29" fmla="*/ 2147483646 h 14"/>
                <a:gd name="T30" fmla="*/ 925802329 w 12"/>
                <a:gd name="T31" fmla="*/ 2147483646 h 14"/>
                <a:gd name="T32" fmla="*/ 925802329 w 12"/>
                <a:gd name="T33" fmla="*/ 2147483646 h 14"/>
                <a:gd name="T34" fmla="*/ 694359354 w 12"/>
                <a:gd name="T35" fmla="*/ 2147483646 h 14"/>
                <a:gd name="T36" fmla="*/ 694359354 w 12"/>
                <a:gd name="T37" fmla="*/ 2147483646 h 14"/>
                <a:gd name="T38" fmla="*/ 462901165 w 12"/>
                <a:gd name="T39" fmla="*/ 2147483646 h 14"/>
                <a:gd name="T40" fmla="*/ 462901165 w 12"/>
                <a:gd name="T41" fmla="*/ 2147483646 h 14"/>
                <a:gd name="T42" fmla="*/ 462901165 w 12"/>
                <a:gd name="T43" fmla="*/ 2147483646 h 14"/>
                <a:gd name="T44" fmla="*/ 462901165 w 12"/>
                <a:gd name="T45" fmla="*/ 2147483646 h 14"/>
                <a:gd name="T46" fmla="*/ 462901165 w 12"/>
                <a:gd name="T47" fmla="*/ 2147483646 h 14"/>
                <a:gd name="T48" fmla="*/ 231458189 w 12"/>
                <a:gd name="T49" fmla="*/ 2147483646 h 14"/>
                <a:gd name="T50" fmla="*/ 231458189 w 12"/>
                <a:gd name="T51" fmla="*/ 2147483646 h 14"/>
                <a:gd name="T52" fmla="*/ 231458189 w 12"/>
                <a:gd name="T53" fmla="*/ 2147483646 h 14"/>
                <a:gd name="T54" fmla="*/ 231458189 w 12"/>
                <a:gd name="T55" fmla="*/ 2147483646 h 14"/>
                <a:gd name="T56" fmla="*/ 231458189 w 12"/>
                <a:gd name="T57" fmla="*/ 2147483646 h 14"/>
                <a:gd name="T58" fmla="*/ 231458189 w 12"/>
                <a:gd name="T59" fmla="*/ 2147483646 h 14"/>
                <a:gd name="T60" fmla="*/ 231458189 w 12"/>
                <a:gd name="T61" fmla="*/ 2016335004 h 14"/>
                <a:gd name="T62" fmla="*/ 231458189 w 12"/>
                <a:gd name="T63" fmla="*/ 2016335004 h 14"/>
                <a:gd name="T64" fmla="*/ 0 w 12"/>
                <a:gd name="T65" fmla="*/ 1792296118 h 14"/>
                <a:gd name="T66" fmla="*/ 0 w 12"/>
                <a:gd name="T67" fmla="*/ 1792296118 h 14"/>
                <a:gd name="T68" fmla="*/ 0 w 12"/>
                <a:gd name="T69" fmla="*/ 1568257232 h 14"/>
                <a:gd name="T70" fmla="*/ 0 w 12"/>
                <a:gd name="T71" fmla="*/ 1568257232 h 14"/>
                <a:gd name="T72" fmla="*/ 0 w 12"/>
                <a:gd name="T73" fmla="*/ 1344218346 h 14"/>
                <a:gd name="T74" fmla="*/ 694359354 w 12"/>
                <a:gd name="T75" fmla="*/ 1344218346 h 14"/>
                <a:gd name="T76" fmla="*/ 925802329 w 12"/>
                <a:gd name="T77" fmla="*/ 1344218346 h 14"/>
                <a:gd name="T78" fmla="*/ 462901165 w 12"/>
                <a:gd name="T79" fmla="*/ 1120179461 h 14"/>
                <a:gd name="T80" fmla="*/ 1157260518 w 12"/>
                <a:gd name="T81" fmla="*/ 1120179461 h 14"/>
                <a:gd name="T82" fmla="*/ 1388703494 w 12"/>
                <a:gd name="T83" fmla="*/ 896140575 h 14"/>
                <a:gd name="T84" fmla="*/ 694359354 w 12"/>
                <a:gd name="T85" fmla="*/ 672116657 h 14"/>
                <a:gd name="T86" fmla="*/ 1388703494 w 12"/>
                <a:gd name="T87" fmla="*/ 672116657 h 14"/>
                <a:gd name="T88" fmla="*/ 1620161683 w 12"/>
                <a:gd name="T89" fmla="*/ 224038886 h 14"/>
                <a:gd name="T90" fmla="*/ 1851604658 w 12"/>
                <a:gd name="T91" fmla="*/ 0 h 14"/>
                <a:gd name="T92" fmla="*/ 2083062847 w 12"/>
                <a:gd name="T93" fmla="*/ 0 h 14"/>
                <a:gd name="T94" fmla="*/ 2083062847 w 12"/>
                <a:gd name="T95" fmla="*/ 224038886 h 14"/>
                <a:gd name="T96" fmla="*/ 2083062847 w 12"/>
                <a:gd name="T97" fmla="*/ 224038886 h 14"/>
                <a:gd name="T98" fmla="*/ 2083062847 w 12"/>
                <a:gd name="T99" fmla="*/ 224038886 h 14"/>
                <a:gd name="T100" fmla="*/ 2083062847 w 12"/>
                <a:gd name="T101" fmla="*/ 224038886 h 14"/>
                <a:gd name="T102" fmla="*/ 2083062847 w 12"/>
                <a:gd name="T103" fmla="*/ 224038886 h 14"/>
                <a:gd name="T104" fmla="*/ 2083062847 w 12"/>
                <a:gd name="T105" fmla="*/ 224038886 h 14"/>
                <a:gd name="T106" fmla="*/ 2083062847 w 12"/>
                <a:gd name="T107" fmla="*/ 224038886 h 14"/>
                <a:gd name="T108" fmla="*/ 2083062847 w 12"/>
                <a:gd name="T109" fmla="*/ 224038886 h 14"/>
                <a:gd name="T110" fmla="*/ 2083062847 w 12"/>
                <a:gd name="T111" fmla="*/ 224038886 h 14"/>
                <a:gd name="T112" fmla="*/ 2083062847 w 12"/>
                <a:gd name="T113" fmla="*/ 224038886 h 14"/>
                <a:gd name="T114" fmla="*/ 2083062847 w 12"/>
                <a:gd name="T115" fmla="*/ 672116657 h 14"/>
                <a:gd name="T116" fmla="*/ 2147483646 w 12"/>
                <a:gd name="T117" fmla="*/ 448077771 h 14"/>
                <a:gd name="T118" fmla="*/ 2147483646 w 12"/>
                <a:gd name="T119" fmla="*/ 448077771 h 14"/>
                <a:gd name="T120" fmla="*/ 2147483646 w 12"/>
                <a:gd name="T121" fmla="*/ 448077771 h 14"/>
                <a:gd name="T122" fmla="*/ 2147483646 w 12"/>
                <a:gd name="T123" fmla="*/ 672116657 h 14"/>
                <a:gd name="T124" fmla="*/ 2147483646 w 12"/>
                <a:gd name="T125" fmla="*/ 672116657 h 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5" name="Freeform 91"/>
            <p:cNvSpPr/>
            <p:nvPr/>
          </p:nvSpPr>
          <p:spPr bwMode="auto">
            <a:xfrm>
              <a:off x="0" y="404813"/>
              <a:ext cx="879475" cy="1141413"/>
            </a:xfrm>
            <a:custGeom>
              <a:avLst/>
              <a:gdLst>
                <a:gd name="T0" fmla="*/ 2147483646 w 58"/>
                <a:gd name="T1" fmla="*/ 2147483646 h 76"/>
                <a:gd name="T2" fmla="*/ 2147483646 w 58"/>
                <a:gd name="T3" fmla="*/ 2147483646 h 76"/>
                <a:gd name="T4" fmla="*/ 2147483646 w 58"/>
                <a:gd name="T5" fmla="*/ 0 h 76"/>
                <a:gd name="T6" fmla="*/ 2147483646 w 58"/>
                <a:gd name="T7" fmla="*/ 676677686 h 76"/>
                <a:gd name="T8" fmla="*/ 2147483646 w 58"/>
                <a:gd name="T9" fmla="*/ 902226902 h 76"/>
                <a:gd name="T10" fmla="*/ 2147483646 w 58"/>
                <a:gd name="T11" fmla="*/ 2147483646 h 76"/>
                <a:gd name="T12" fmla="*/ 2147483646 w 58"/>
                <a:gd name="T13" fmla="*/ 2147483646 h 76"/>
                <a:gd name="T14" fmla="*/ 2147483646 w 58"/>
                <a:gd name="T15" fmla="*/ 902226902 h 76"/>
                <a:gd name="T16" fmla="*/ 689781341 w 58"/>
                <a:gd name="T17" fmla="*/ 2147483646 h 76"/>
                <a:gd name="T18" fmla="*/ 689781341 w 58"/>
                <a:gd name="T19" fmla="*/ 1804468823 h 76"/>
                <a:gd name="T20" fmla="*/ 229922059 w 58"/>
                <a:gd name="T21" fmla="*/ 2147483646 h 76"/>
                <a:gd name="T22" fmla="*/ 2147483646 w 58"/>
                <a:gd name="T23" fmla="*/ 2147483646 h 76"/>
                <a:gd name="T24" fmla="*/ 2147483646 w 58"/>
                <a:gd name="T25" fmla="*/ 2147483646 h 76"/>
                <a:gd name="T26" fmla="*/ 2147483646 w 58"/>
                <a:gd name="T27" fmla="*/ 2147483646 h 76"/>
                <a:gd name="T28" fmla="*/ 2147483646 w 58"/>
                <a:gd name="T29" fmla="*/ 214748364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76">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6" name="Freeform 92"/>
            <p:cNvSpPr/>
            <p:nvPr/>
          </p:nvSpPr>
          <p:spPr bwMode="auto">
            <a:xfrm>
              <a:off x="1076325" y="404813"/>
              <a:ext cx="787400" cy="1125538"/>
            </a:xfrm>
            <a:custGeom>
              <a:avLst/>
              <a:gdLst>
                <a:gd name="T0" fmla="*/ 0 w 52"/>
                <a:gd name="T1" fmla="*/ 0 h 75"/>
                <a:gd name="T2" fmla="*/ 2063608835 w 52"/>
                <a:gd name="T3" fmla="*/ 2147483646 h 75"/>
                <a:gd name="T4" fmla="*/ 2147483646 w 52"/>
                <a:gd name="T5" fmla="*/ 2147483646 h 75"/>
                <a:gd name="T6" fmla="*/ 2147483646 w 52"/>
                <a:gd name="T7" fmla="*/ 2147483646 h 75"/>
                <a:gd name="T8" fmla="*/ 2147483646 w 52"/>
                <a:gd name="T9" fmla="*/ 2147483646 h 75"/>
                <a:gd name="T10" fmla="*/ 2147483646 w 52"/>
                <a:gd name="T11" fmla="*/ 2147483646 h 75"/>
                <a:gd name="T12" fmla="*/ 2147483646 w 52"/>
                <a:gd name="T13" fmla="*/ 2147483646 h 75"/>
                <a:gd name="T14" fmla="*/ 2147483646 w 52"/>
                <a:gd name="T15" fmla="*/ 2147483646 h 75"/>
                <a:gd name="T16" fmla="*/ 2147483646 w 52"/>
                <a:gd name="T17" fmla="*/ 2147483646 h 75"/>
                <a:gd name="T18" fmla="*/ 2147483646 w 52"/>
                <a:gd name="T19" fmla="*/ 2147483646 h 75"/>
                <a:gd name="T20" fmla="*/ 2147483646 w 52"/>
                <a:gd name="T21" fmla="*/ 2147483646 h 75"/>
                <a:gd name="T22" fmla="*/ 2147483646 w 52"/>
                <a:gd name="T23" fmla="*/ 2026943866 h 75"/>
                <a:gd name="T24" fmla="*/ 2147483646 w 52"/>
                <a:gd name="T25" fmla="*/ 2147483646 h 75"/>
                <a:gd name="T26" fmla="*/ 2147483646 w 52"/>
                <a:gd name="T27" fmla="*/ 2147483646 h 75"/>
                <a:gd name="T28" fmla="*/ 2147483646 w 52"/>
                <a:gd name="T29" fmla="*/ 2147483646 h 75"/>
                <a:gd name="T30" fmla="*/ 2147483646 w 52"/>
                <a:gd name="T31" fmla="*/ 1351290908 h 75"/>
                <a:gd name="T32" fmla="*/ 2147483646 w 52"/>
                <a:gd name="T33" fmla="*/ 1351290908 h 75"/>
                <a:gd name="T34" fmla="*/ 2147483646 w 52"/>
                <a:gd name="T35" fmla="*/ 900865608 h 75"/>
                <a:gd name="T36" fmla="*/ 1834308869 w 52"/>
                <a:gd name="T37" fmla="*/ 675652958 h 75"/>
                <a:gd name="T38" fmla="*/ 917154435 w 52"/>
                <a:gd name="T39" fmla="*/ 450425300 h 75"/>
                <a:gd name="T40" fmla="*/ 0 w 52"/>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75">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7" name="Freeform 93"/>
            <p:cNvSpPr/>
            <p:nvPr/>
          </p:nvSpPr>
          <p:spPr bwMode="auto">
            <a:xfrm>
              <a:off x="1166812" y="509588"/>
              <a:ext cx="696912" cy="1020763"/>
            </a:xfrm>
            <a:custGeom>
              <a:avLst/>
              <a:gdLst>
                <a:gd name="T0" fmla="*/ 2147483646 w 46"/>
                <a:gd name="T1" fmla="*/ 2147483646 h 68"/>
                <a:gd name="T2" fmla="*/ 2147483646 w 46"/>
                <a:gd name="T3" fmla="*/ 901348740 h 68"/>
                <a:gd name="T4" fmla="*/ 2147483646 w 46"/>
                <a:gd name="T5" fmla="*/ 2147483646 h 68"/>
                <a:gd name="T6" fmla="*/ 2147483646 w 46"/>
                <a:gd name="T7" fmla="*/ 2147483646 h 68"/>
                <a:gd name="T8" fmla="*/ 2147483646 w 46"/>
                <a:gd name="T9" fmla="*/ 2147483646 h 68"/>
                <a:gd name="T10" fmla="*/ 2147483646 w 46"/>
                <a:gd name="T11" fmla="*/ 2147483646 h 68"/>
                <a:gd name="T12" fmla="*/ 2147483646 w 46"/>
                <a:gd name="T13" fmla="*/ 2147483646 h 68"/>
                <a:gd name="T14" fmla="*/ 2147483646 w 46"/>
                <a:gd name="T15" fmla="*/ 1352015605 h 68"/>
                <a:gd name="T16" fmla="*/ 2065768370 w 46"/>
                <a:gd name="T17" fmla="*/ 0 h 68"/>
                <a:gd name="T18" fmla="*/ 2147483646 w 46"/>
                <a:gd name="T19" fmla="*/ 2028030913 h 68"/>
                <a:gd name="T20" fmla="*/ 2065768370 w 46"/>
                <a:gd name="T21" fmla="*/ 901348740 h 68"/>
                <a:gd name="T22" fmla="*/ 2065768370 w 46"/>
                <a:gd name="T23" fmla="*/ 2147483646 h 68"/>
                <a:gd name="T24" fmla="*/ 1836241918 w 46"/>
                <a:gd name="T25" fmla="*/ 2147483646 h 68"/>
                <a:gd name="T26" fmla="*/ 688594507 w 46"/>
                <a:gd name="T27" fmla="*/ 2147483646 h 68"/>
                <a:gd name="T28" fmla="*/ 688594507 w 46"/>
                <a:gd name="T29" fmla="*/ 225333432 h 68"/>
                <a:gd name="T30" fmla="*/ 0 w 46"/>
                <a:gd name="T31" fmla="*/ 2147483646 h 68"/>
                <a:gd name="T32" fmla="*/ 688594507 w 46"/>
                <a:gd name="T33" fmla="*/ 2147483646 h 68"/>
                <a:gd name="T34" fmla="*/ 2147483646 w 46"/>
                <a:gd name="T35" fmla="*/ 2147483646 h 68"/>
                <a:gd name="T36" fmla="*/ 2147483646 w 46"/>
                <a:gd name="T37" fmla="*/ 2147483646 h 68"/>
                <a:gd name="T38" fmla="*/ 2147483646 w 46"/>
                <a:gd name="T39" fmla="*/ 2147483646 h 68"/>
                <a:gd name="T40" fmla="*/ 2147483646 w 46"/>
                <a:gd name="T41" fmla="*/ 2147483646 h 68"/>
                <a:gd name="T42" fmla="*/ 2147483646 w 46"/>
                <a:gd name="T43" fmla="*/ 2147483646 h 68"/>
                <a:gd name="T44" fmla="*/ 2147483646 w 46"/>
                <a:gd name="T45" fmla="*/ 2147483646 h 68"/>
                <a:gd name="T46" fmla="*/ 2147483646 w 46"/>
                <a:gd name="T47" fmla="*/ 2028030913 h 68"/>
                <a:gd name="T48" fmla="*/ 2147483646 w 46"/>
                <a:gd name="T49" fmla="*/ 1126682172 h 68"/>
                <a:gd name="T50" fmla="*/ 2147483646 w 46"/>
                <a:gd name="T51" fmla="*/ 2147483646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68">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8" name="Freeform 94"/>
            <p:cNvSpPr/>
            <p:nvPr/>
          </p:nvSpPr>
          <p:spPr bwMode="auto">
            <a:xfrm>
              <a:off x="696912" y="525463"/>
              <a:ext cx="152400" cy="495300"/>
            </a:xfrm>
            <a:custGeom>
              <a:avLst/>
              <a:gdLst>
                <a:gd name="T0" fmla="*/ 1625803200 w 10"/>
                <a:gd name="T1" fmla="*/ 2147483646 h 33"/>
                <a:gd name="T2" fmla="*/ 2147483646 w 10"/>
                <a:gd name="T3" fmla="*/ 901085782 h 33"/>
                <a:gd name="T4" fmla="*/ 1393545600 w 10"/>
                <a:gd name="T5" fmla="*/ 2147483646 h 33"/>
                <a:gd name="T6" fmla="*/ 1161288000 w 10"/>
                <a:gd name="T7" fmla="*/ 0 h 33"/>
                <a:gd name="T8" fmla="*/ 929030400 w 10"/>
                <a:gd name="T9" fmla="*/ 2147483646 h 33"/>
                <a:gd name="T10" fmla="*/ 464515200 w 10"/>
                <a:gd name="T11" fmla="*/ 2147483646 h 33"/>
                <a:gd name="T12" fmla="*/ 1161288000 w 10"/>
                <a:gd name="T13" fmla="*/ 2147483646 h 33"/>
                <a:gd name="T14" fmla="*/ 1625803200 w 10"/>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33">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9" name="Freeform 95"/>
            <p:cNvSpPr/>
            <p:nvPr/>
          </p:nvSpPr>
          <p:spPr bwMode="auto">
            <a:xfrm>
              <a:off x="0" y="495300"/>
              <a:ext cx="636587" cy="344488"/>
            </a:xfrm>
            <a:custGeom>
              <a:avLst/>
              <a:gdLst>
                <a:gd name="T0" fmla="*/ 2147483646 w 42"/>
                <a:gd name="T1" fmla="*/ 0 h 23"/>
                <a:gd name="T2" fmla="*/ 2147483646 w 42"/>
                <a:gd name="T3" fmla="*/ 1794662658 h 23"/>
                <a:gd name="T4" fmla="*/ 2147483646 w 42"/>
                <a:gd name="T5" fmla="*/ 1345989505 h 23"/>
                <a:gd name="T6" fmla="*/ 2147483646 w 42"/>
                <a:gd name="T7" fmla="*/ 1345989505 h 23"/>
                <a:gd name="T8" fmla="*/ 2147483646 w 42"/>
                <a:gd name="T9" fmla="*/ 2018999235 h 23"/>
                <a:gd name="T10" fmla="*/ 2147483646 w 42"/>
                <a:gd name="T11" fmla="*/ 2147483646 h 23"/>
                <a:gd name="T12" fmla="*/ 2147483646 w 42"/>
                <a:gd name="T13" fmla="*/ 2147483646 h 23"/>
                <a:gd name="T14" fmla="*/ 2147483646 w 42"/>
                <a:gd name="T15" fmla="*/ 2147483646 h 23"/>
                <a:gd name="T16" fmla="*/ 2147483646 w 42"/>
                <a:gd name="T17" fmla="*/ 1794662658 h 23"/>
                <a:gd name="T18" fmla="*/ 2147483646 w 42"/>
                <a:gd name="T19" fmla="*/ 1570326081 h 23"/>
                <a:gd name="T20" fmla="*/ 2147483646 w 42"/>
                <a:gd name="T21" fmla="*/ 1570326081 h 23"/>
                <a:gd name="T22" fmla="*/ 2147483646 w 42"/>
                <a:gd name="T23" fmla="*/ 2147483646 h 23"/>
                <a:gd name="T24" fmla="*/ 2147483646 w 42"/>
                <a:gd name="T25" fmla="*/ 2147483646 h 23"/>
                <a:gd name="T26" fmla="*/ 2147483646 w 42"/>
                <a:gd name="T27" fmla="*/ 2147483646 h 23"/>
                <a:gd name="T28" fmla="*/ 2067573949 w 42"/>
                <a:gd name="T29" fmla="*/ 224336577 h 23"/>
                <a:gd name="T30" fmla="*/ 459464246 w 42"/>
                <a:gd name="T31" fmla="*/ 1121667906 h 23"/>
                <a:gd name="T32" fmla="*/ 689196369 w 42"/>
                <a:gd name="T33" fmla="*/ 448658176 h 23"/>
                <a:gd name="T34" fmla="*/ 229732123 w 42"/>
                <a:gd name="T35" fmla="*/ 1345989505 h 23"/>
                <a:gd name="T36" fmla="*/ 2147483646 w 42"/>
                <a:gd name="T37" fmla="*/ 2147483646 h 23"/>
                <a:gd name="T38" fmla="*/ 2147483646 w 42"/>
                <a:gd name="T39" fmla="*/ 2147483646 h 23"/>
                <a:gd name="T40" fmla="*/ 2147483646 w 42"/>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3">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0" name="Freeform 96"/>
            <p:cNvSpPr/>
            <p:nvPr/>
          </p:nvSpPr>
          <p:spPr bwMode="auto">
            <a:xfrm>
              <a:off x="923925" y="450850"/>
              <a:ext cx="152400" cy="795338"/>
            </a:xfrm>
            <a:custGeom>
              <a:avLst/>
              <a:gdLst>
                <a:gd name="T0" fmla="*/ 0 w 96"/>
                <a:gd name="T1" fmla="*/ 93246634 h 501"/>
                <a:gd name="T2" fmla="*/ 73085325 w 96"/>
                <a:gd name="T3" fmla="*/ 166330417 h 501"/>
                <a:gd name="T4" fmla="*/ 25201563 w 96"/>
                <a:gd name="T5" fmla="*/ 284778629 h 501"/>
                <a:gd name="T6" fmla="*/ 25201563 w 96"/>
                <a:gd name="T7" fmla="*/ 1166833871 h 501"/>
                <a:gd name="T8" fmla="*/ 120967500 w 96"/>
                <a:gd name="T9" fmla="*/ 1262599869 h 501"/>
                <a:gd name="T10" fmla="*/ 241935000 w 96"/>
                <a:gd name="T11" fmla="*/ 1166833871 h 501"/>
                <a:gd name="T12" fmla="*/ 194052825 w 96"/>
                <a:gd name="T13" fmla="*/ 284778629 h 501"/>
                <a:gd name="T14" fmla="*/ 120967500 w 96"/>
                <a:gd name="T15" fmla="*/ 166330417 h 501"/>
                <a:gd name="T16" fmla="*/ 168851263 w 96"/>
                <a:gd name="T17" fmla="*/ 93246634 h 501"/>
                <a:gd name="T18" fmla="*/ 120967500 w 96"/>
                <a:gd name="T19" fmla="*/ 22682214 h 501"/>
                <a:gd name="T20" fmla="*/ 47883763 w 96"/>
                <a:gd name="T21" fmla="*/ 0 h 501"/>
                <a:gd name="T22" fmla="*/ 0 w 96"/>
                <a:gd name="T23" fmla="*/ 93246634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501">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1" name="Freeform 97"/>
            <p:cNvSpPr/>
            <p:nvPr/>
          </p:nvSpPr>
          <p:spPr bwMode="auto">
            <a:xfrm>
              <a:off x="849312" y="2686050"/>
              <a:ext cx="196850" cy="211138"/>
            </a:xfrm>
            <a:custGeom>
              <a:avLst/>
              <a:gdLst>
                <a:gd name="T0" fmla="*/ 458584788 w 13"/>
                <a:gd name="T1" fmla="*/ 454896821 h 14"/>
                <a:gd name="T2" fmla="*/ 458584788 w 13"/>
                <a:gd name="T3" fmla="*/ 1819557121 h 14"/>
                <a:gd name="T4" fmla="*/ 0 w 13"/>
                <a:gd name="T5" fmla="*/ 2147483646 h 14"/>
                <a:gd name="T6" fmla="*/ 1834308869 w 13"/>
                <a:gd name="T7" fmla="*/ 2147483646 h 14"/>
                <a:gd name="T8" fmla="*/ 2147483646 w 13"/>
                <a:gd name="T9" fmla="*/ 2147483646 h 14"/>
                <a:gd name="T10" fmla="*/ 2147483646 w 13"/>
                <a:gd name="T11" fmla="*/ 454896821 h 14"/>
                <a:gd name="T12" fmla="*/ 458584788 w 13"/>
                <a:gd name="T13" fmla="*/ 45489682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2" name="Freeform 98"/>
            <p:cNvSpPr/>
            <p:nvPr/>
          </p:nvSpPr>
          <p:spPr bwMode="auto">
            <a:xfrm>
              <a:off x="1076325" y="2520950"/>
              <a:ext cx="211137" cy="269875"/>
            </a:xfrm>
            <a:custGeom>
              <a:avLst/>
              <a:gdLst>
                <a:gd name="T0" fmla="*/ 682334459 w 14"/>
                <a:gd name="T1" fmla="*/ 449581764 h 18"/>
                <a:gd name="T2" fmla="*/ 454879585 w 14"/>
                <a:gd name="T3" fmla="*/ 1798327056 h 18"/>
                <a:gd name="T4" fmla="*/ 454879585 w 14"/>
                <a:gd name="T5" fmla="*/ 2147483646 h 18"/>
                <a:gd name="T6" fmla="*/ 2147483646 w 14"/>
                <a:gd name="T7" fmla="*/ 2147483646 h 18"/>
                <a:gd name="T8" fmla="*/ 2147483646 w 14"/>
                <a:gd name="T9" fmla="*/ 1573536174 h 18"/>
                <a:gd name="T10" fmla="*/ 2046988296 w 14"/>
                <a:gd name="T11" fmla="*/ 224790882 h 18"/>
                <a:gd name="T12" fmla="*/ 682334459 w 14"/>
                <a:gd name="T13" fmla="*/ 449581764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8">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3" name="Freeform 99"/>
            <p:cNvSpPr/>
            <p:nvPr/>
          </p:nvSpPr>
          <p:spPr bwMode="auto">
            <a:xfrm>
              <a:off x="833437" y="0"/>
              <a:ext cx="303212" cy="269875"/>
            </a:xfrm>
            <a:custGeom>
              <a:avLst/>
              <a:gdLst>
                <a:gd name="T0" fmla="*/ 689534409 w 20"/>
                <a:gd name="T1" fmla="*/ 2147483646 h 18"/>
                <a:gd name="T2" fmla="*/ 689534409 w 20"/>
                <a:gd name="T3" fmla="*/ 2147483646 h 18"/>
                <a:gd name="T4" fmla="*/ 919369105 w 20"/>
                <a:gd name="T5" fmla="*/ 1798327056 h 18"/>
                <a:gd name="T6" fmla="*/ 2147483646 w 20"/>
                <a:gd name="T7" fmla="*/ 1348745292 h 18"/>
                <a:gd name="T8" fmla="*/ 2147483646 w 20"/>
                <a:gd name="T9" fmla="*/ 1798327056 h 18"/>
                <a:gd name="T10" fmla="*/ 2147483646 w 20"/>
                <a:gd name="T11" fmla="*/ 2147483646 h 18"/>
                <a:gd name="T12" fmla="*/ 2147483646 w 20"/>
                <a:gd name="T13" fmla="*/ 2147483646 h 18"/>
                <a:gd name="T14" fmla="*/ 2147483646 w 20"/>
                <a:gd name="T15" fmla="*/ 2147483646 h 18"/>
                <a:gd name="T16" fmla="*/ 2147483646 w 20"/>
                <a:gd name="T17" fmla="*/ 2147483646 h 18"/>
                <a:gd name="T18" fmla="*/ 2147483646 w 20"/>
                <a:gd name="T19" fmla="*/ 2147483646 h 18"/>
                <a:gd name="T20" fmla="*/ 2147483646 w 20"/>
                <a:gd name="T21" fmla="*/ 899163528 h 18"/>
                <a:gd name="T22" fmla="*/ 2147483646 w 20"/>
                <a:gd name="T23" fmla="*/ 0 h 18"/>
                <a:gd name="T24" fmla="*/ 919369105 w 20"/>
                <a:gd name="T25" fmla="*/ 674372646 h 18"/>
                <a:gd name="T26" fmla="*/ 0 w 20"/>
                <a:gd name="T27" fmla="*/ 2023132931 h 18"/>
                <a:gd name="T28" fmla="*/ 229849857 w 20"/>
                <a:gd name="T29" fmla="*/ 2147483646 h 18"/>
                <a:gd name="T30" fmla="*/ 459684553 w 20"/>
                <a:gd name="T31" fmla="*/ 2147483646 h 18"/>
                <a:gd name="T32" fmla="*/ 689534409 w 20"/>
                <a:gd name="T33" fmla="*/ 214748364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8">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3000">
    <p:wipe/>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5602"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25603"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4" name="组合 3"/>
          <p:cNvGrpSpPr/>
          <p:nvPr/>
        </p:nvGrpSpPr>
        <p:grpSpPr bwMode="auto">
          <a:xfrm>
            <a:off x="0" y="6646863"/>
            <a:ext cx="12192000" cy="217487"/>
            <a:chOff x="0" y="0"/>
            <a:chExt cx="8898336" cy="244833"/>
          </a:xfrm>
        </p:grpSpPr>
        <p:sp>
          <p:nvSpPr>
            <p:cNvPr id="25610"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11"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12"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13"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25605" name="圆角矩形 23"/>
          <p:cNvSpPr>
            <a:spLocks noChangeArrowheads="1"/>
          </p:cNvSpPr>
          <p:nvPr/>
        </p:nvSpPr>
        <p:spPr bwMode="auto">
          <a:xfrm>
            <a:off x="2811463" y="1358900"/>
            <a:ext cx="6446837" cy="3814763"/>
          </a:xfrm>
          <a:prstGeom prst="roundRect">
            <a:avLst>
              <a:gd name="adj" fmla="val 6394"/>
            </a:avLst>
          </a:prstGeom>
          <a:solidFill>
            <a:schemeClr val="bg1"/>
          </a:solidFill>
          <a:ln w="101600">
            <a:solidFill>
              <a:srgbClr val="40404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00B0F0"/>
              </a:solidFill>
            </a:endParaRPr>
          </a:p>
        </p:txBody>
      </p:sp>
      <p:sp>
        <p:nvSpPr>
          <p:cNvPr id="25606" name="TextBox 7"/>
          <p:cNvSpPr>
            <a:spLocks noChangeArrowheads="1"/>
          </p:cNvSpPr>
          <p:nvPr/>
        </p:nvSpPr>
        <p:spPr bwMode="auto">
          <a:xfrm>
            <a:off x="5329238" y="1044575"/>
            <a:ext cx="1571625" cy="511175"/>
          </a:xfrm>
          <a:prstGeom prst="roundRect">
            <a:avLst>
              <a:gd name="adj" fmla="val 16667"/>
            </a:avLst>
          </a:prstGeom>
          <a:solidFill>
            <a:srgbClr val="BD1C24"/>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zh-CN" sz="2400" b="1">
                <a:solidFill>
                  <a:srgbClr val="FFFFFF"/>
                </a:solidFill>
                <a:latin typeface="微软雅黑" panose="020B0503020204020204" pitchFamily="34" charset="-122"/>
                <a:ea typeface="微软雅黑" panose="020B0503020204020204" pitchFamily="34" charset="-122"/>
              </a:rPr>
              <a:t>目标</a:t>
            </a:r>
          </a:p>
        </p:txBody>
      </p:sp>
      <p:pic>
        <p:nvPicPr>
          <p:cNvPr id="25607" name="图片 4"/>
          <p:cNvPicPr>
            <a:picLocks noChangeAspect="1" noChangeArrowheads="1"/>
          </p:cNvPicPr>
          <p:nvPr/>
        </p:nvPicPr>
        <p:blipFill>
          <a:blip r:embed="rId4"/>
          <a:srcRect/>
          <a:stretch>
            <a:fillRect/>
          </a:stretch>
        </p:blipFill>
        <p:spPr bwMode="auto">
          <a:xfrm>
            <a:off x="5051425" y="4640263"/>
            <a:ext cx="212566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文本框 26"/>
          <p:cNvSpPr txBox="1">
            <a:spLocks noChangeArrowheads="1"/>
          </p:cNvSpPr>
          <p:nvPr/>
        </p:nvSpPr>
        <p:spPr bwMode="auto">
          <a:xfrm>
            <a:off x="3079750" y="1785938"/>
            <a:ext cx="51006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42D3C"/>
                </a:solidFill>
                <a:latin typeface="微软雅黑" panose="020B0503020204020204" pitchFamily="34" charset="-122"/>
                <a:ea typeface="微软雅黑" panose="020B0503020204020204" pitchFamily="34" charset="-122"/>
              </a:rPr>
              <a:t>输入您的标题</a:t>
            </a:r>
            <a:endParaRPr lang="en-US" altLang="zh-CN" sz="1800" b="1">
              <a:solidFill>
                <a:srgbClr val="242D3C"/>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p:txBody>
      </p:sp>
      <p:sp>
        <p:nvSpPr>
          <p:cNvPr id="25609" name="文本框 27"/>
          <p:cNvSpPr txBox="1">
            <a:spLocks noChangeArrowheads="1"/>
          </p:cNvSpPr>
          <p:nvPr/>
        </p:nvSpPr>
        <p:spPr bwMode="auto">
          <a:xfrm>
            <a:off x="3048000" y="3032125"/>
            <a:ext cx="51006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42D3C"/>
                </a:solidFill>
                <a:latin typeface="微软雅黑" panose="020B0503020204020204" pitchFamily="34" charset="-122"/>
                <a:ea typeface="微软雅黑" panose="020B0503020204020204" pitchFamily="34" charset="-122"/>
              </a:rPr>
              <a:t>输入您的标题</a:t>
            </a:r>
            <a:endParaRPr lang="en-US" altLang="zh-CN" sz="1800" b="1">
              <a:solidFill>
                <a:srgbClr val="242D3C"/>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solidFill>
                <a:srgbClr val="242D3C"/>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6626"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26627"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组合 26"/>
          <p:cNvGrpSpPr/>
          <p:nvPr/>
        </p:nvGrpSpPr>
        <p:grpSpPr bwMode="auto">
          <a:xfrm>
            <a:off x="0" y="6646863"/>
            <a:ext cx="12192000" cy="217487"/>
            <a:chOff x="0" y="0"/>
            <a:chExt cx="8898336" cy="244833"/>
          </a:xfrm>
        </p:grpSpPr>
        <p:sp>
          <p:nvSpPr>
            <p:cNvPr id="26654" name="矩形 22"/>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655" name="矩形 23"/>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656" name="矩形 24"/>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657" name="矩形 25"/>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26629" name="组合 27"/>
          <p:cNvGrpSpPr/>
          <p:nvPr/>
        </p:nvGrpSpPr>
        <p:grpSpPr bwMode="auto">
          <a:xfrm>
            <a:off x="9115425" y="4154488"/>
            <a:ext cx="1112838" cy="979487"/>
            <a:chOff x="0" y="0"/>
            <a:chExt cx="1113426" cy="979148"/>
          </a:xfrm>
        </p:grpSpPr>
        <p:sp>
          <p:nvSpPr>
            <p:cNvPr id="26652" name="Rectangle 57"/>
            <p:cNvSpPr>
              <a:spLocks noChangeArrowheads="1"/>
            </p:cNvSpPr>
            <p:nvPr/>
          </p:nvSpPr>
          <p:spPr bwMode="auto">
            <a:xfrm>
              <a:off x="14296" y="0"/>
              <a:ext cx="1099130" cy="96486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bIns="91440" anchor="ctr"/>
            <a:lstStyle>
              <a:lvl1pPr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500">
                <a:latin typeface="Segoe UI" panose="020B0502040204020203" pitchFamily="34" charset="0"/>
                <a:cs typeface="Segoe UI" panose="020B0502040204020203" pitchFamily="34" charset="0"/>
              </a:endParaRPr>
            </a:p>
          </p:txBody>
        </p:sp>
        <p:pic>
          <p:nvPicPr>
            <p:cNvPr id="26653" name="Picture 2" descr="\\MAGNUM\Projects\Microsoft\Cloud Power FY12\Design\Icons\PNGs\Cloud_on_your_terms.png"/>
            <p:cNvPicPr>
              <a:picLocks noChangeAspect="1" noChangeArrowheads="1"/>
            </p:cNvPicPr>
            <p:nvPr/>
          </p:nvPicPr>
          <p:blipFill>
            <a:blip r:embed="rId4" cstate="email">
              <a:lum bright="100000"/>
            </a:blip>
            <a:srcRect/>
            <a:stretch>
              <a:fillRect/>
            </a:stretch>
          </p:blipFill>
          <p:spPr bwMode="auto">
            <a:xfrm>
              <a:off x="0" y="9495"/>
              <a:ext cx="1104636" cy="9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0" name="组合 30"/>
          <p:cNvGrpSpPr/>
          <p:nvPr/>
        </p:nvGrpSpPr>
        <p:grpSpPr bwMode="auto">
          <a:xfrm>
            <a:off x="2390775" y="4154488"/>
            <a:ext cx="1098550" cy="965200"/>
            <a:chOff x="0" y="0"/>
            <a:chExt cx="1099501" cy="965144"/>
          </a:xfrm>
        </p:grpSpPr>
        <p:sp>
          <p:nvSpPr>
            <p:cNvPr id="26650" name="Rectangle 55"/>
            <p:cNvSpPr>
              <a:spLocks noChangeArrowheads="1"/>
            </p:cNvSpPr>
            <p:nvPr/>
          </p:nvSpPr>
          <p:spPr bwMode="auto">
            <a:xfrm>
              <a:off x="0" y="0"/>
              <a:ext cx="1099501" cy="965144"/>
            </a:xfrm>
            <a:prstGeom prst="rect">
              <a:avLst/>
            </a:prstGeom>
            <a:solidFill>
              <a:srgbClr val="FF7450"/>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bIns="91440" anchor="ctr"/>
            <a:lstStyle>
              <a:lvl1pPr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500">
                <a:latin typeface="Segoe UI" panose="020B0502040204020203" pitchFamily="34" charset="0"/>
                <a:cs typeface="Segoe UI" panose="020B0502040204020203" pitchFamily="34" charset="0"/>
              </a:endParaRPr>
            </a:p>
          </p:txBody>
        </p:sp>
        <p:pic>
          <p:nvPicPr>
            <p:cNvPr id="26651" name="Picture 5" descr="\\MAGNUM\Projects\Microsoft\Cloud Power FY12\Design\ICONS_PNG\Layer-79.png"/>
            <p:cNvPicPr>
              <a:picLocks noChangeAspect="1" noChangeArrowheads="1"/>
            </p:cNvPicPr>
            <p:nvPr/>
          </p:nvPicPr>
          <p:blipFill>
            <a:blip r:embed="rId5" cstate="email">
              <a:lum bright="100000"/>
            </a:blip>
            <a:srcRect/>
            <a:stretch>
              <a:fillRect/>
            </a:stretch>
          </p:blipFill>
          <p:spPr bwMode="auto">
            <a:xfrm>
              <a:off x="60493" y="67917"/>
              <a:ext cx="948978" cy="83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1" name="组合 33"/>
          <p:cNvGrpSpPr/>
          <p:nvPr/>
        </p:nvGrpSpPr>
        <p:grpSpPr bwMode="auto">
          <a:xfrm>
            <a:off x="3521075" y="4154488"/>
            <a:ext cx="5543550" cy="965200"/>
            <a:chOff x="0" y="0"/>
            <a:chExt cx="5543492" cy="965144"/>
          </a:xfrm>
        </p:grpSpPr>
        <p:sp>
          <p:nvSpPr>
            <p:cNvPr id="26648" name="Rectangle 56"/>
            <p:cNvSpPr>
              <a:spLocks noChangeArrowheads="1"/>
            </p:cNvSpPr>
            <p:nvPr/>
          </p:nvSpPr>
          <p:spPr bwMode="auto">
            <a:xfrm>
              <a:off x="31750" y="0"/>
              <a:ext cx="5511742" cy="96514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bIns="91440" anchor="ctr"/>
            <a:lstStyle>
              <a:lvl1pPr marL="170180"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2600" b="1">
                <a:solidFill>
                  <a:srgbClr val="FFFFFF"/>
                </a:solidFill>
                <a:latin typeface="微软雅黑" panose="020B0503020204020204" pitchFamily="34" charset="-122"/>
                <a:ea typeface="微软雅黑" panose="020B0503020204020204" pitchFamily="34" charset="-122"/>
              </a:endParaRPr>
            </a:p>
          </p:txBody>
        </p:sp>
        <p:sp>
          <p:nvSpPr>
            <p:cNvPr id="26649" name="矩形 35"/>
            <p:cNvSpPr>
              <a:spLocks noChangeArrowheads="1"/>
            </p:cNvSpPr>
            <p:nvPr/>
          </p:nvSpPr>
          <p:spPr bwMode="auto">
            <a:xfrm>
              <a:off x="0" y="60322"/>
              <a:ext cx="5522855" cy="8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rPr>
                <a:t>输入您要的标题</a:t>
              </a:r>
              <a:endParaRPr lang="en-US" altLang="zh-CN" sz="1600" b="1">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我们工作室致力于专业</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模板的发布，课件及汇报</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的美化，并为您提供专业的</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solidFill>
                    <a:srgbClr val="FFFFFF"/>
                  </a:solidFill>
                  <a:latin typeface="微软雅黑" panose="020B0503020204020204" pitchFamily="34" charset="-122"/>
                  <a:ea typeface="微软雅黑" panose="020B0503020204020204" pitchFamily="34" charset="-122"/>
                </a:rPr>
                <a:t>,</a:t>
              </a:r>
              <a:r>
                <a:rPr lang="zh-CN" altLang="en-US" sz="1100">
                  <a:solidFill>
                    <a:srgbClr val="FFFFFF"/>
                  </a:solidFill>
                  <a:latin typeface="微软雅黑" panose="020B0503020204020204" pitchFamily="34" charset="-122"/>
                  <a:ea typeface="微软雅黑" panose="020B0503020204020204" pitchFamily="34" charset="-122"/>
                </a:rPr>
                <a:t>让您的每一次亮相都信心澎湃。</a:t>
              </a:r>
              <a:endParaRPr lang="en-US" altLang="zh-CN" sz="1100">
                <a:solidFill>
                  <a:srgbClr val="FFFFFF"/>
                </a:solidFill>
                <a:latin typeface="微软雅黑" panose="020B0503020204020204" pitchFamily="34" charset="-122"/>
                <a:ea typeface="微软雅黑" panose="020B0503020204020204" pitchFamily="34" charset="-122"/>
              </a:endParaRPr>
            </a:p>
          </p:txBody>
        </p:sp>
      </p:grpSp>
      <p:sp>
        <p:nvSpPr>
          <p:cNvPr id="26632" name="Rectangle 48"/>
          <p:cNvSpPr>
            <a:spLocks noChangeArrowheads="1"/>
          </p:cNvSpPr>
          <p:nvPr/>
        </p:nvSpPr>
        <p:spPr bwMode="auto">
          <a:xfrm>
            <a:off x="3551238" y="2112963"/>
            <a:ext cx="5511800" cy="96520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bIns="91440" anchor="ctr"/>
          <a:lstStyle>
            <a:lvl1pPr marL="170180"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rPr>
              <a:t>输入您要的标题</a:t>
            </a:r>
            <a:endParaRPr lang="en-US" altLang="zh-CN" sz="1600" b="1">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我们工作室致力于专业</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模板的发布，课件及汇报</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的美化，并为您提供专业的</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solidFill>
                  <a:srgbClr val="FFFFFF"/>
                </a:solidFill>
                <a:latin typeface="微软雅黑" panose="020B0503020204020204" pitchFamily="34" charset="-122"/>
                <a:ea typeface="微软雅黑" panose="020B0503020204020204" pitchFamily="34" charset="-122"/>
              </a:rPr>
              <a:t>,</a:t>
            </a:r>
            <a:r>
              <a:rPr lang="zh-CN" altLang="en-US" sz="1100">
                <a:solidFill>
                  <a:srgbClr val="FFFFFF"/>
                </a:solidFill>
                <a:latin typeface="微软雅黑" panose="020B0503020204020204" pitchFamily="34" charset="-122"/>
                <a:ea typeface="微软雅黑" panose="020B0503020204020204" pitchFamily="34" charset="-122"/>
              </a:rPr>
              <a:t>让您的每一次亮相都信心澎湃。</a:t>
            </a:r>
            <a:endParaRPr lang="en-US" altLang="zh-CN" sz="1100">
              <a:solidFill>
                <a:srgbClr val="FFFFFF"/>
              </a:solidFill>
              <a:latin typeface="微软雅黑" panose="020B0503020204020204" pitchFamily="34" charset="-122"/>
              <a:ea typeface="微软雅黑" panose="020B0503020204020204" pitchFamily="34" charset="-122"/>
            </a:endParaRPr>
          </a:p>
        </p:txBody>
      </p:sp>
      <p:grpSp>
        <p:nvGrpSpPr>
          <p:cNvPr id="26633" name="组合 37"/>
          <p:cNvGrpSpPr/>
          <p:nvPr/>
        </p:nvGrpSpPr>
        <p:grpSpPr bwMode="auto">
          <a:xfrm>
            <a:off x="2389188" y="2112963"/>
            <a:ext cx="1100137" cy="965200"/>
            <a:chOff x="0" y="0"/>
            <a:chExt cx="1099501" cy="965145"/>
          </a:xfrm>
        </p:grpSpPr>
        <p:sp>
          <p:nvSpPr>
            <p:cNvPr id="26646" name="Rectangle 47"/>
            <p:cNvSpPr>
              <a:spLocks noChangeArrowheads="1"/>
            </p:cNvSpPr>
            <p:nvPr/>
          </p:nvSpPr>
          <p:spPr bwMode="auto">
            <a:xfrm>
              <a:off x="0" y="0"/>
              <a:ext cx="1099501" cy="965145"/>
            </a:xfrm>
            <a:prstGeom prst="rect">
              <a:avLst/>
            </a:prstGeom>
            <a:solidFill>
              <a:srgbClr val="7BCBC8"/>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bIns="91440" anchor="ctr"/>
            <a:lstStyle>
              <a:lvl1pPr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500">
                <a:latin typeface="Segoe UI" panose="020B0502040204020203" pitchFamily="34" charset="0"/>
                <a:cs typeface="Segoe UI" panose="020B0502040204020203" pitchFamily="34" charset="0"/>
              </a:endParaRPr>
            </a:p>
          </p:txBody>
        </p:sp>
        <p:pic>
          <p:nvPicPr>
            <p:cNvPr id="26647" name="Picture 46" descr="\\MAGNUM\Projects\Microsoft\Cloud Power FY12\Design\ICONS_PNG\Open_Web_Platform.png"/>
            <p:cNvPicPr>
              <a:picLocks noChangeAspect="1" noChangeArrowheads="1"/>
            </p:cNvPicPr>
            <p:nvPr/>
          </p:nvPicPr>
          <p:blipFill>
            <a:blip r:embed="rId6" cstate="email"/>
            <a:srcRect/>
            <a:stretch>
              <a:fillRect/>
            </a:stretch>
          </p:blipFill>
          <p:spPr bwMode="auto">
            <a:xfrm>
              <a:off x="75615" y="61856"/>
              <a:ext cx="948978" cy="83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4" name="组合 40"/>
          <p:cNvGrpSpPr/>
          <p:nvPr/>
        </p:nvGrpSpPr>
        <p:grpSpPr bwMode="auto">
          <a:xfrm>
            <a:off x="9074150" y="2112963"/>
            <a:ext cx="1154113" cy="965200"/>
            <a:chOff x="0" y="0"/>
            <a:chExt cx="1153964" cy="965145"/>
          </a:xfrm>
        </p:grpSpPr>
        <p:sp>
          <p:nvSpPr>
            <p:cNvPr id="26644" name="Rectangle 49"/>
            <p:cNvSpPr>
              <a:spLocks noChangeArrowheads="1"/>
            </p:cNvSpPr>
            <p:nvPr/>
          </p:nvSpPr>
          <p:spPr bwMode="auto">
            <a:xfrm>
              <a:off x="53968" y="0"/>
              <a:ext cx="1099996" cy="965145"/>
            </a:xfrm>
            <a:prstGeom prst="rect">
              <a:avLst/>
            </a:prstGeom>
            <a:solidFill>
              <a:srgbClr val="3397D3"/>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bIns="91440" anchor="ctr"/>
            <a:lstStyle>
              <a:lvl1pPr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500">
                <a:latin typeface="Segoe UI" panose="020B0502040204020203" pitchFamily="34" charset="0"/>
                <a:cs typeface="Segoe UI" panose="020B0502040204020203" pitchFamily="34" charset="0"/>
              </a:endParaRPr>
            </a:p>
          </p:txBody>
        </p:sp>
        <p:pic>
          <p:nvPicPr>
            <p:cNvPr id="26645" name="图片 42"/>
            <p:cNvPicPr>
              <a:picLocks noChangeAspect="1" noChangeArrowheads="1"/>
            </p:cNvPicPr>
            <p:nvPr/>
          </p:nvPicPr>
          <p:blipFill>
            <a:blip r:embed="rId7" cstate="email"/>
            <a:srcRect/>
            <a:stretch>
              <a:fillRect/>
            </a:stretch>
          </p:blipFill>
          <p:spPr bwMode="auto">
            <a:xfrm>
              <a:off x="0" y="370"/>
              <a:ext cx="1085182" cy="95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5" name="Group 3"/>
          <p:cNvGrpSpPr/>
          <p:nvPr/>
        </p:nvGrpSpPr>
        <p:grpSpPr bwMode="auto">
          <a:xfrm>
            <a:off x="2389188" y="3130550"/>
            <a:ext cx="1103312" cy="979488"/>
            <a:chOff x="0" y="0"/>
            <a:chExt cx="1651766" cy="1623680"/>
          </a:xfrm>
        </p:grpSpPr>
        <p:sp>
          <p:nvSpPr>
            <p:cNvPr id="26642" name="Rectangle 65"/>
            <p:cNvSpPr>
              <a:spLocks noChangeArrowheads="1"/>
            </p:cNvSpPr>
            <p:nvPr/>
          </p:nvSpPr>
          <p:spPr bwMode="auto">
            <a:xfrm>
              <a:off x="0" y="0"/>
              <a:ext cx="1651766" cy="1623680"/>
            </a:xfrm>
            <a:prstGeom prst="rect">
              <a:avLst/>
            </a:prstGeom>
            <a:solidFill>
              <a:srgbClr val="3397D3"/>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bIns="91440"/>
            <a:lstStyle>
              <a:lvl1pPr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fi-FI" altLang="en-US" sz="900">
                <a:solidFill>
                  <a:srgbClr val="FFFFFF"/>
                </a:solidFill>
                <a:latin typeface="Segoe UI" panose="020B0502040204020203" pitchFamily="34" charset="0"/>
                <a:cs typeface="Segoe UI" panose="020B0502040204020203" pitchFamily="34" charset="0"/>
              </a:endParaRPr>
            </a:p>
          </p:txBody>
        </p:sp>
        <p:pic>
          <p:nvPicPr>
            <p:cNvPr id="26643" name="Picture 2" descr="\\MAGNUM\Projects\Microsoft\Cloud Power FY12\Design\ICONS_PNG\Tower.png"/>
            <p:cNvPicPr>
              <a:picLocks noChangeAspect="1" noChangeArrowheads="1"/>
            </p:cNvPicPr>
            <p:nvPr/>
          </p:nvPicPr>
          <p:blipFill>
            <a:blip r:embed="rId8" cstate="email">
              <a:lum bright="100000" contrast="100000"/>
            </a:blip>
            <a:srcRect/>
            <a:stretch>
              <a:fillRect/>
            </a:stretch>
          </p:blipFill>
          <p:spPr bwMode="auto">
            <a:xfrm>
              <a:off x="377768" y="124504"/>
              <a:ext cx="888783" cy="140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6" name="组合 46"/>
          <p:cNvGrpSpPr/>
          <p:nvPr/>
        </p:nvGrpSpPr>
        <p:grpSpPr bwMode="auto">
          <a:xfrm>
            <a:off x="3540125" y="3130550"/>
            <a:ext cx="5526088" cy="965200"/>
            <a:chOff x="0" y="0"/>
            <a:chExt cx="5525107" cy="965145"/>
          </a:xfrm>
        </p:grpSpPr>
        <p:sp>
          <p:nvSpPr>
            <p:cNvPr id="26640" name="Rectangle 63"/>
            <p:cNvSpPr>
              <a:spLocks noChangeArrowheads="1"/>
            </p:cNvSpPr>
            <p:nvPr/>
          </p:nvSpPr>
          <p:spPr bwMode="auto">
            <a:xfrm>
              <a:off x="12698" y="0"/>
              <a:ext cx="5512409" cy="96514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bIns="91440" anchor="ctr"/>
            <a:lstStyle>
              <a:lvl1pPr marL="170180"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2600" b="1">
                <a:solidFill>
                  <a:srgbClr val="FFFFFF"/>
                </a:solidFill>
                <a:latin typeface="微软雅黑" panose="020B0503020204020204" pitchFamily="34" charset="-122"/>
                <a:ea typeface="微软雅黑" panose="020B0503020204020204" pitchFamily="34" charset="-122"/>
              </a:endParaRPr>
            </a:p>
          </p:txBody>
        </p:sp>
        <p:sp>
          <p:nvSpPr>
            <p:cNvPr id="26641" name="矩形 48"/>
            <p:cNvSpPr>
              <a:spLocks noChangeArrowheads="1"/>
            </p:cNvSpPr>
            <p:nvPr/>
          </p:nvSpPr>
          <p:spPr bwMode="auto">
            <a:xfrm>
              <a:off x="0" y="93658"/>
              <a:ext cx="5523519" cy="84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0180"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rPr>
                <a:t>输入您要的标题</a:t>
              </a:r>
              <a:endParaRPr lang="en-US" altLang="zh-CN" sz="1600" b="1">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我们工作室致力于专业</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模板的发布，课件及汇报</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的美化，并为您提供专业的</a:t>
              </a:r>
              <a:r>
                <a:rPr lang="en-US" altLang="zh-CN" sz="1100">
                  <a:solidFill>
                    <a:srgbClr val="FFFFFF"/>
                  </a:solidFill>
                  <a:latin typeface="微软雅黑" panose="020B0503020204020204" pitchFamily="34" charset="-122"/>
                  <a:ea typeface="微软雅黑" panose="020B0503020204020204" pitchFamily="34" charset="-122"/>
                </a:rPr>
                <a:t>PPT</a:t>
              </a:r>
              <a:r>
                <a:rPr lang="zh-CN" altLang="en-US" sz="1100">
                  <a:solidFill>
                    <a:srgbClr val="FFFFFF"/>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100">
                  <a:solidFill>
                    <a:srgbClr val="FFFFFF"/>
                  </a:solidFill>
                  <a:latin typeface="微软雅黑" panose="020B0503020204020204" pitchFamily="34" charset="-122"/>
                  <a:ea typeface="微软雅黑" panose="020B0503020204020204" pitchFamily="34" charset="-122"/>
                </a:rPr>
                <a:t>,</a:t>
              </a:r>
              <a:r>
                <a:rPr lang="zh-CN" altLang="en-US" sz="1100">
                  <a:solidFill>
                    <a:srgbClr val="FFFFFF"/>
                  </a:solidFill>
                  <a:latin typeface="微软雅黑" panose="020B0503020204020204" pitchFamily="34" charset="-122"/>
                  <a:ea typeface="微软雅黑" panose="020B0503020204020204" pitchFamily="34" charset="-122"/>
                </a:rPr>
                <a:t>让您的每一次亮相都信心澎湃。</a:t>
              </a:r>
              <a:endParaRPr lang="en-US" altLang="zh-CN" sz="1100">
                <a:solidFill>
                  <a:srgbClr val="FFFFFF"/>
                </a:solidFill>
                <a:latin typeface="微软雅黑" panose="020B0503020204020204" pitchFamily="34" charset="-122"/>
                <a:ea typeface="微软雅黑" panose="020B0503020204020204" pitchFamily="34" charset="-122"/>
              </a:endParaRPr>
            </a:p>
          </p:txBody>
        </p:sp>
      </p:grpSp>
      <p:grpSp>
        <p:nvGrpSpPr>
          <p:cNvPr id="26637" name="组合 49"/>
          <p:cNvGrpSpPr/>
          <p:nvPr/>
        </p:nvGrpSpPr>
        <p:grpSpPr bwMode="auto">
          <a:xfrm>
            <a:off x="9128125" y="3130550"/>
            <a:ext cx="1092200" cy="963613"/>
            <a:chOff x="0" y="0"/>
            <a:chExt cx="1092367" cy="964065"/>
          </a:xfrm>
        </p:grpSpPr>
        <p:sp>
          <p:nvSpPr>
            <p:cNvPr id="26638" name="Rectangle 67"/>
            <p:cNvSpPr>
              <a:spLocks noChangeArrowheads="1"/>
            </p:cNvSpPr>
            <p:nvPr/>
          </p:nvSpPr>
          <p:spPr bwMode="auto">
            <a:xfrm>
              <a:off x="0" y="0"/>
              <a:ext cx="1092367" cy="964065"/>
            </a:xfrm>
            <a:prstGeom prst="rect">
              <a:avLst/>
            </a:prstGeom>
            <a:solidFill>
              <a:srgbClr val="FF7450"/>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 bIns="91440" anchor="ctr"/>
            <a:lstStyle>
              <a:lvl1pPr defTabSz="6845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6845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6845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6845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6845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2300">
                <a:latin typeface="Segoe UI" panose="020B0502040204020203" pitchFamily="34" charset="0"/>
                <a:cs typeface="Segoe UI" panose="020B0502040204020203" pitchFamily="34" charset="0"/>
              </a:endParaRPr>
            </a:p>
          </p:txBody>
        </p:sp>
        <p:pic>
          <p:nvPicPr>
            <p:cNvPr id="26639" name="图片 51"/>
            <p:cNvPicPr>
              <a:picLocks noChangeAspect="1" noChangeArrowheads="1"/>
            </p:cNvPicPr>
            <p:nvPr/>
          </p:nvPicPr>
          <p:blipFill>
            <a:blip r:embed="rId9" cstate="email"/>
            <a:srcRect/>
            <a:stretch>
              <a:fillRect/>
            </a:stretch>
          </p:blipFill>
          <p:spPr bwMode="auto">
            <a:xfrm>
              <a:off x="122474" y="57487"/>
              <a:ext cx="847417" cy="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3000">
    <p:wipe/>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7650"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27651"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2" name="组合 3"/>
          <p:cNvGrpSpPr/>
          <p:nvPr/>
        </p:nvGrpSpPr>
        <p:grpSpPr bwMode="auto">
          <a:xfrm>
            <a:off x="0" y="6646863"/>
            <a:ext cx="12192000" cy="217487"/>
            <a:chOff x="0" y="0"/>
            <a:chExt cx="8898336" cy="244833"/>
          </a:xfrm>
        </p:grpSpPr>
        <p:sp>
          <p:nvSpPr>
            <p:cNvPr id="27680"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681"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682"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683"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27653" name="图片 8"/>
          <p:cNvPicPr>
            <a:picLocks noChangeAspect="1" noChangeArrowheads="1"/>
          </p:cNvPicPr>
          <p:nvPr/>
        </p:nvPicPr>
        <p:blipFill>
          <a:blip r:embed="rId4" cstate="email"/>
          <a:srcRect/>
          <a:stretch>
            <a:fillRect/>
          </a:stretch>
        </p:blipFill>
        <p:spPr bwMode="auto">
          <a:xfrm>
            <a:off x="427038" y="900113"/>
            <a:ext cx="48244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图片 9"/>
          <p:cNvPicPr>
            <a:picLocks noChangeAspect="1" noChangeArrowheads="1"/>
          </p:cNvPicPr>
          <p:nvPr/>
        </p:nvPicPr>
        <p:blipFill>
          <a:blip r:embed="rId5" cstate="email"/>
          <a:srcRect/>
          <a:stretch>
            <a:fillRect/>
          </a:stretch>
        </p:blipFill>
        <p:spPr bwMode="auto">
          <a:xfrm>
            <a:off x="427038" y="3619500"/>
            <a:ext cx="4824412"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矩形 10"/>
          <p:cNvSpPr>
            <a:spLocks noChangeArrowheads="1"/>
          </p:cNvSpPr>
          <p:nvPr/>
        </p:nvSpPr>
        <p:spPr bwMode="auto">
          <a:xfrm>
            <a:off x="5400675" y="1044575"/>
            <a:ext cx="6462713"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我们工作室致力于专业</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模板的发布，课件及汇报</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的美化，并为您提供专业的</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4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，是你。</a:t>
            </a:r>
            <a:endParaRPr lang="en-US" altLang="zh-CN" sz="1400">
              <a:latin typeface="微软雅黑" panose="020B0503020204020204" pitchFamily="34" charset="-122"/>
              <a:ea typeface="微软雅黑" panose="020B0503020204020204" pitchFamily="34" charset="-122"/>
            </a:endParaRPr>
          </a:p>
        </p:txBody>
      </p:sp>
      <p:sp>
        <p:nvSpPr>
          <p:cNvPr id="27656" name="Rectangle 13"/>
          <p:cNvSpPr>
            <a:spLocks noChangeArrowheads="1"/>
          </p:cNvSpPr>
          <p:nvPr/>
        </p:nvSpPr>
        <p:spPr bwMode="auto">
          <a:xfrm>
            <a:off x="6070600" y="4733925"/>
            <a:ext cx="142875" cy="998538"/>
          </a:xfrm>
          <a:prstGeom prst="rect">
            <a:avLst/>
          </a:prstGeom>
          <a:solidFill>
            <a:srgbClr val="E42D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57" name="Rectangle 14"/>
          <p:cNvSpPr>
            <a:spLocks noChangeArrowheads="1"/>
          </p:cNvSpPr>
          <p:nvPr/>
        </p:nvSpPr>
        <p:spPr bwMode="auto">
          <a:xfrm>
            <a:off x="6270625" y="3856038"/>
            <a:ext cx="142875" cy="1876425"/>
          </a:xfrm>
          <a:prstGeom prst="rect">
            <a:avLst/>
          </a:prstGeom>
          <a:solidFill>
            <a:srgbClr val="E6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58" name="Rectangle 15"/>
          <p:cNvSpPr>
            <a:spLocks noChangeArrowheads="1"/>
          </p:cNvSpPr>
          <p:nvPr/>
        </p:nvSpPr>
        <p:spPr bwMode="auto">
          <a:xfrm>
            <a:off x="6469063" y="4306888"/>
            <a:ext cx="142875" cy="1425575"/>
          </a:xfrm>
          <a:prstGeom prst="rect">
            <a:avLst/>
          </a:prstGeom>
          <a:solidFill>
            <a:srgbClr val="567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59" name="Rectangle 16"/>
          <p:cNvSpPr>
            <a:spLocks noChangeArrowheads="1"/>
          </p:cNvSpPr>
          <p:nvPr/>
        </p:nvSpPr>
        <p:spPr bwMode="auto">
          <a:xfrm>
            <a:off x="6669088" y="4733925"/>
            <a:ext cx="142875" cy="998538"/>
          </a:xfrm>
          <a:prstGeom prst="rect">
            <a:avLst/>
          </a:prstGeom>
          <a:solidFill>
            <a:srgbClr val="85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0" name="Rectangle 17"/>
          <p:cNvSpPr>
            <a:spLocks noChangeArrowheads="1"/>
          </p:cNvSpPr>
          <p:nvPr/>
        </p:nvSpPr>
        <p:spPr bwMode="auto">
          <a:xfrm>
            <a:off x="6869113" y="5008563"/>
            <a:ext cx="142875" cy="723900"/>
          </a:xfrm>
          <a:prstGeom prst="rect">
            <a:avLst/>
          </a:prstGeom>
          <a:solidFill>
            <a:srgbClr val="326F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1" name="Rectangle 18"/>
          <p:cNvSpPr>
            <a:spLocks noChangeArrowheads="1"/>
          </p:cNvSpPr>
          <p:nvPr/>
        </p:nvSpPr>
        <p:spPr bwMode="auto">
          <a:xfrm>
            <a:off x="7464425" y="3898900"/>
            <a:ext cx="146050" cy="1833563"/>
          </a:xfrm>
          <a:prstGeom prst="rect">
            <a:avLst/>
          </a:prstGeom>
          <a:solidFill>
            <a:srgbClr val="E42D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2" name="Rectangle 19"/>
          <p:cNvSpPr>
            <a:spLocks noChangeArrowheads="1"/>
          </p:cNvSpPr>
          <p:nvPr/>
        </p:nvSpPr>
        <p:spPr bwMode="auto">
          <a:xfrm>
            <a:off x="7664450" y="4306888"/>
            <a:ext cx="144463" cy="1425575"/>
          </a:xfrm>
          <a:prstGeom prst="rect">
            <a:avLst/>
          </a:prstGeom>
          <a:solidFill>
            <a:srgbClr val="E6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3" name="Rectangle 20"/>
          <p:cNvSpPr>
            <a:spLocks noChangeArrowheads="1"/>
          </p:cNvSpPr>
          <p:nvPr/>
        </p:nvSpPr>
        <p:spPr bwMode="auto">
          <a:xfrm>
            <a:off x="7864475" y="4716463"/>
            <a:ext cx="142875" cy="1016000"/>
          </a:xfrm>
          <a:prstGeom prst="rect">
            <a:avLst/>
          </a:prstGeom>
          <a:solidFill>
            <a:srgbClr val="567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4" name="Rectangle 21"/>
          <p:cNvSpPr>
            <a:spLocks noChangeArrowheads="1"/>
          </p:cNvSpPr>
          <p:nvPr/>
        </p:nvSpPr>
        <p:spPr bwMode="auto">
          <a:xfrm>
            <a:off x="8062913" y="4213225"/>
            <a:ext cx="142875" cy="1519238"/>
          </a:xfrm>
          <a:prstGeom prst="rect">
            <a:avLst/>
          </a:prstGeom>
          <a:solidFill>
            <a:srgbClr val="85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5" name="Rectangle 22"/>
          <p:cNvSpPr>
            <a:spLocks noChangeArrowheads="1"/>
          </p:cNvSpPr>
          <p:nvPr/>
        </p:nvSpPr>
        <p:spPr bwMode="auto">
          <a:xfrm>
            <a:off x="8262938" y="4441825"/>
            <a:ext cx="142875" cy="1290638"/>
          </a:xfrm>
          <a:prstGeom prst="rect">
            <a:avLst/>
          </a:prstGeom>
          <a:solidFill>
            <a:srgbClr val="326F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6" name="Rectangle 23"/>
          <p:cNvSpPr>
            <a:spLocks noChangeArrowheads="1"/>
          </p:cNvSpPr>
          <p:nvPr/>
        </p:nvSpPr>
        <p:spPr bwMode="auto">
          <a:xfrm>
            <a:off x="8861425" y="4733925"/>
            <a:ext cx="139700" cy="998538"/>
          </a:xfrm>
          <a:prstGeom prst="rect">
            <a:avLst/>
          </a:prstGeom>
          <a:solidFill>
            <a:srgbClr val="E42D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7" name="Rectangle 24"/>
          <p:cNvSpPr>
            <a:spLocks noChangeArrowheads="1"/>
          </p:cNvSpPr>
          <p:nvPr/>
        </p:nvSpPr>
        <p:spPr bwMode="auto">
          <a:xfrm>
            <a:off x="9061450" y="4032250"/>
            <a:ext cx="138113" cy="1700213"/>
          </a:xfrm>
          <a:prstGeom prst="rect">
            <a:avLst/>
          </a:prstGeom>
          <a:solidFill>
            <a:srgbClr val="E6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8" name="Rectangle 25"/>
          <p:cNvSpPr>
            <a:spLocks noChangeArrowheads="1"/>
          </p:cNvSpPr>
          <p:nvPr/>
        </p:nvSpPr>
        <p:spPr bwMode="auto">
          <a:xfrm>
            <a:off x="9255125" y="3760788"/>
            <a:ext cx="144463" cy="1971675"/>
          </a:xfrm>
          <a:prstGeom prst="rect">
            <a:avLst/>
          </a:prstGeom>
          <a:solidFill>
            <a:srgbClr val="567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9" name="Rectangle 26"/>
          <p:cNvSpPr>
            <a:spLocks noChangeArrowheads="1"/>
          </p:cNvSpPr>
          <p:nvPr/>
        </p:nvSpPr>
        <p:spPr bwMode="auto">
          <a:xfrm>
            <a:off x="9453563" y="4367213"/>
            <a:ext cx="142875" cy="1365250"/>
          </a:xfrm>
          <a:prstGeom prst="rect">
            <a:avLst/>
          </a:prstGeom>
          <a:solidFill>
            <a:srgbClr val="85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0" name="Rectangle 27"/>
          <p:cNvSpPr>
            <a:spLocks noChangeArrowheads="1"/>
          </p:cNvSpPr>
          <p:nvPr/>
        </p:nvSpPr>
        <p:spPr bwMode="auto">
          <a:xfrm>
            <a:off x="9653588" y="3916363"/>
            <a:ext cx="142875" cy="1816100"/>
          </a:xfrm>
          <a:prstGeom prst="rect">
            <a:avLst/>
          </a:prstGeom>
          <a:solidFill>
            <a:srgbClr val="326F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1" name="Rectangle 28"/>
          <p:cNvSpPr>
            <a:spLocks noChangeArrowheads="1"/>
          </p:cNvSpPr>
          <p:nvPr/>
        </p:nvSpPr>
        <p:spPr bwMode="auto">
          <a:xfrm>
            <a:off x="10252075" y="4230688"/>
            <a:ext cx="142875" cy="1501775"/>
          </a:xfrm>
          <a:prstGeom prst="rect">
            <a:avLst/>
          </a:prstGeom>
          <a:solidFill>
            <a:srgbClr val="E42D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2" name="Rectangle 29"/>
          <p:cNvSpPr>
            <a:spLocks noChangeArrowheads="1"/>
          </p:cNvSpPr>
          <p:nvPr/>
        </p:nvSpPr>
        <p:spPr bwMode="auto">
          <a:xfrm>
            <a:off x="10452100" y="4948238"/>
            <a:ext cx="142875" cy="784225"/>
          </a:xfrm>
          <a:prstGeom prst="rect">
            <a:avLst/>
          </a:prstGeom>
          <a:solidFill>
            <a:srgbClr val="E69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3" name="Rectangle 30"/>
          <p:cNvSpPr>
            <a:spLocks noChangeArrowheads="1"/>
          </p:cNvSpPr>
          <p:nvPr/>
        </p:nvSpPr>
        <p:spPr bwMode="auto">
          <a:xfrm>
            <a:off x="10650538" y="5108575"/>
            <a:ext cx="142875" cy="623888"/>
          </a:xfrm>
          <a:prstGeom prst="rect">
            <a:avLst/>
          </a:prstGeom>
          <a:solidFill>
            <a:srgbClr val="567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4" name="Rectangle 31"/>
          <p:cNvSpPr>
            <a:spLocks noChangeArrowheads="1"/>
          </p:cNvSpPr>
          <p:nvPr/>
        </p:nvSpPr>
        <p:spPr bwMode="auto">
          <a:xfrm>
            <a:off x="10850563" y="4733925"/>
            <a:ext cx="142875" cy="998538"/>
          </a:xfrm>
          <a:prstGeom prst="rect">
            <a:avLst/>
          </a:prstGeom>
          <a:solidFill>
            <a:srgbClr val="85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5" name="Rectangle 32"/>
          <p:cNvSpPr>
            <a:spLocks noChangeArrowheads="1"/>
          </p:cNvSpPr>
          <p:nvPr/>
        </p:nvSpPr>
        <p:spPr bwMode="auto">
          <a:xfrm>
            <a:off x="11050588" y="3606800"/>
            <a:ext cx="142875" cy="2125663"/>
          </a:xfrm>
          <a:prstGeom prst="rect">
            <a:avLst/>
          </a:prstGeom>
          <a:solidFill>
            <a:srgbClr val="326F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6" name="文本框 32"/>
          <p:cNvSpPr txBox="1">
            <a:spLocks noChangeArrowheads="1"/>
          </p:cNvSpPr>
          <p:nvPr/>
        </p:nvSpPr>
        <p:spPr bwMode="auto">
          <a:xfrm>
            <a:off x="6140450" y="5868988"/>
            <a:ext cx="871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部门一</a:t>
            </a:r>
          </a:p>
        </p:txBody>
      </p:sp>
      <p:sp>
        <p:nvSpPr>
          <p:cNvPr id="27677" name="文本框 33"/>
          <p:cNvSpPr txBox="1">
            <a:spLocks noChangeArrowheads="1"/>
          </p:cNvSpPr>
          <p:nvPr/>
        </p:nvSpPr>
        <p:spPr bwMode="auto">
          <a:xfrm>
            <a:off x="7508875" y="5868988"/>
            <a:ext cx="896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部门二</a:t>
            </a:r>
          </a:p>
        </p:txBody>
      </p:sp>
      <p:sp>
        <p:nvSpPr>
          <p:cNvPr id="27678" name="文本框 34"/>
          <p:cNvSpPr txBox="1">
            <a:spLocks noChangeArrowheads="1"/>
          </p:cNvSpPr>
          <p:nvPr/>
        </p:nvSpPr>
        <p:spPr bwMode="auto">
          <a:xfrm>
            <a:off x="8951913" y="5868988"/>
            <a:ext cx="985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部门三</a:t>
            </a:r>
          </a:p>
        </p:txBody>
      </p:sp>
      <p:sp>
        <p:nvSpPr>
          <p:cNvPr id="27679" name="文本框 35"/>
          <p:cNvSpPr txBox="1">
            <a:spLocks noChangeArrowheads="1"/>
          </p:cNvSpPr>
          <p:nvPr/>
        </p:nvSpPr>
        <p:spPr bwMode="auto">
          <a:xfrm>
            <a:off x="10301288" y="5868988"/>
            <a:ext cx="892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b="1">
                <a:latin typeface="微软雅黑" panose="020B0503020204020204" pitchFamily="34" charset="-122"/>
                <a:ea typeface="微软雅黑" panose="020B0503020204020204" pitchFamily="34" charset="-122"/>
              </a:rPr>
              <a:t>部门四</a:t>
            </a:r>
          </a:p>
        </p:txBody>
      </p:sp>
    </p:spTree>
  </p:cSld>
  <p:clrMapOvr>
    <a:masterClrMapping/>
  </p:clrMapOvr>
  <p:transition spd="slow" advTm="3000">
    <p:wipe/>
  </p:transition>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8674"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28675"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组合 3"/>
          <p:cNvGrpSpPr/>
          <p:nvPr/>
        </p:nvGrpSpPr>
        <p:grpSpPr bwMode="auto">
          <a:xfrm>
            <a:off x="0" y="6646863"/>
            <a:ext cx="12192000" cy="217487"/>
            <a:chOff x="0" y="0"/>
            <a:chExt cx="8898336" cy="244833"/>
          </a:xfrm>
        </p:grpSpPr>
        <p:sp>
          <p:nvSpPr>
            <p:cNvPr id="28693"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694"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695"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696"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28677" name="组合 8"/>
          <p:cNvGrpSpPr/>
          <p:nvPr/>
        </p:nvGrpSpPr>
        <p:grpSpPr bwMode="auto">
          <a:xfrm>
            <a:off x="488950" y="1341438"/>
            <a:ext cx="3703638" cy="1458912"/>
            <a:chOff x="0" y="0"/>
            <a:chExt cx="3703828" cy="1457604"/>
          </a:xfrm>
        </p:grpSpPr>
        <p:grpSp>
          <p:nvGrpSpPr>
            <p:cNvPr id="28689" name="组合 9"/>
            <p:cNvGrpSpPr/>
            <p:nvPr/>
          </p:nvGrpSpPr>
          <p:grpSpPr bwMode="auto">
            <a:xfrm>
              <a:off x="0" y="0"/>
              <a:ext cx="3659686" cy="1457604"/>
              <a:chOff x="0" y="0"/>
              <a:chExt cx="3899729" cy="1751615"/>
            </a:xfrm>
          </p:grpSpPr>
          <p:sp>
            <p:nvSpPr>
              <p:cNvPr id="28691" name="矩形 11"/>
              <p:cNvSpPr>
                <a:spLocks noChangeArrowheads="1"/>
              </p:cNvSpPr>
              <p:nvPr/>
            </p:nvSpPr>
            <p:spPr bwMode="auto">
              <a:xfrm>
                <a:off x="0" y="0"/>
                <a:ext cx="3887556" cy="1223653"/>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692" name="直角三角形 12"/>
              <p:cNvSpPr>
                <a:spLocks noChangeArrowheads="1"/>
              </p:cNvSpPr>
              <p:nvPr/>
            </p:nvSpPr>
            <p:spPr bwMode="auto">
              <a:xfrm rot="5400000">
                <a:off x="3338308" y="1190524"/>
                <a:ext cx="531774" cy="590408"/>
              </a:xfrm>
              <a:prstGeom prst="rtTriangle">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28690" name="文本框 10"/>
            <p:cNvSpPr txBox="1">
              <a:spLocks noChangeArrowheads="1"/>
            </p:cNvSpPr>
            <p:nvPr/>
          </p:nvSpPr>
          <p:spPr bwMode="auto">
            <a:xfrm>
              <a:off x="100423" y="278498"/>
              <a:ext cx="36034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rPr>
                <a:t>A </a:t>
              </a: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400" b="1">
                  <a:solidFill>
                    <a:schemeClr val="bg1"/>
                  </a:solidFill>
                  <a:latin typeface="微软雅黑" panose="020B0503020204020204" pitchFamily="34" charset="-122"/>
                  <a:ea typeface="微软雅黑" panose="020B0503020204020204" pitchFamily="34" charset="-122"/>
                </a:rPr>
                <a:t>单击输入您要的标题</a:t>
              </a:r>
            </a:p>
          </p:txBody>
        </p:sp>
      </p:grpSp>
      <p:grpSp>
        <p:nvGrpSpPr>
          <p:cNvPr id="28678" name="组合 13"/>
          <p:cNvGrpSpPr/>
          <p:nvPr/>
        </p:nvGrpSpPr>
        <p:grpSpPr bwMode="auto">
          <a:xfrm>
            <a:off x="8256588" y="1341438"/>
            <a:ext cx="3746500" cy="1366837"/>
            <a:chOff x="0" y="0"/>
            <a:chExt cx="3747421" cy="1368152"/>
          </a:xfrm>
        </p:grpSpPr>
        <p:grpSp>
          <p:nvGrpSpPr>
            <p:cNvPr id="28685" name="组合 14"/>
            <p:cNvGrpSpPr/>
            <p:nvPr/>
          </p:nvGrpSpPr>
          <p:grpSpPr bwMode="auto">
            <a:xfrm>
              <a:off x="0" y="0"/>
              <a:ext cx="3672408" cy="1368152"/>
              <a:chOff x="0" y="0"/>
              <a:chExt cx="3888432" cy="1643607"/>
            </a:xfrm>
          </p:grpSpPr>
          <p:sp>
            <p:nvSpPr>
              <p:cNvPr id="28687" name="矩形 16"/>
              <p:cNvSpPr>
                <a:spLocks noChangeArrowheads="1"/>
              </p:cNvSpPr>
              <p:nvPr/>
            </p:nvSpPr>
            <p:spPr bwMode="auto">
              <a:xfrm>
                <a:off x="0" y="0"/>
                <a:ext cx="3888837" cy="1223638"/>
              </a:xfrm>
              <a:prstGeom prst="rect">
                <a:avLst/>
              </a:prstGeom>
              <a:solidFill>
                <a:srgbClr val="54B3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688" name="直角三角形 17"/>
              <p:cNvSpPr>
                <a:spLocks noChangeArrowheads="1"/>
              </p:cNvSpPr>
              <p:nvPr/>
            </p:nvSpPr>
            <p:spPr bwMode="auto">
              <a:xfrm rot="10800000">
                <a:off x="0" y="1212184"/>
                <a:ext cx="522882" cy="431423"/>
              </a:xfrm>
              <a:prstGeom prst="rtTriangle">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28686" name="文本框 15"/>
            <p:cNvSpPr txBox="1">
              <a:spLocks noChangeArrowheads="1"/>
            </p:cNvSpPr>
            <p:nvPr/>
          </p:nvSpPr>
          <p:spPr bwMode="auto">
            <a:xfrm>
              <a:off x="144016" y="279918"/>
              <a:ext cx="36034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rPr>
                <a:t>B </a:t>
              </a:r>
              <a:r>
                <a:rPr lang="en-US" altLang="zh-CN" sz="2400">
                  <a:solidFill>
                    <a:schemeClr val="bg1"/>
                  </a:solidFill>
                  <a:latin typeface="微软雅黑" panose="020B0503020204020204" pitchFamily="34" charset="-122"/>
                  <a:ea typeface="微软雅黑" panose="020B0503020204020204" pitchFamily="34" charset="-122"/>
                </a:rPr>
                <a:t>  </a:t>
              </a:r>
              <a:r>
                <a:rPr lang="zh-CN" altLang="en-US" sz="2400" b="1">
                  <a:solidFill>
                    <a:schemeClr val="bg1"/>
                  </a:solidFill>
                  <a:latin typeface="微软雅黑" panose="020B0503020204020204" pitchFamily="34" charset="-122"/>
                  <a:ea typeface="微软雅黑" panose="020B0503020204020204" pitchFamily="34" charset="-122"/>
                </a:rPr>
                <a:t>单击输入您要的标题</a:t>
              </a:r>
            </a:p>
          </p:txBody>
        </p:sp>
      </p:grpSp>
      <p:pic>
        <p:nvPicPr>
          <p:cNvPr id="28679" name="图片 18"/>
          <p:cNvPicPr>
            <a:picLocks noChangeAspect="1" noChangeArrowheads="1"/>
          </p:cNvPicPr>
          <p:nvPr/>
        </p:nvPicPr>
        <p:blipFill>
          <a:blip r:embed="rId4" cstate="email"/>
          <a:srcRect/>
          <a:stretch>
            <a:fillRect/>
          </a:stretch>
        </p:blipFill>
        <p:spPr bwMode="auto">
          <a:xfrm>
            <a:off x="3835400" y="2311400"/>
            <a:ext cx="23844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图片 19"/>
          <p:cNvPicPr>
            <a:picLocks noChangeAspect="1" noChangeArrowheads="1"/>
          </p:cNvPicPr>
          <p:nvPr/>
        </p:nvPicPr>
        <p:blipFill>
          <a:blip r:embed="rId5" cstate="email"/>
          <a:srcRect/>
          <a:stretch>
            <a:fillRect/>
          </a:stretch>
        </p:blipFill>
        <p:spPr bwMode="auto">
          <a:xfrm>
            <a:off x="6207125" y="2357438"/>
            <a:ext cx="237172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矩形 20"/>
          <p:cNvSpPr>
            <a:spLocks noChangeArrowheads="1"/>
          </p:cNvSpPr>
          <p:nvPr/>
        </p:nvSpPr>
        <p:spPr bwMode="auto">
          <a:xfrm>
            <a:off x="796925" y="3533775"/>
            <a:ext cx="30622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我们工作室致力于专业</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模板的发布，课件及汇报</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的美化，并为您提供专业的</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a:latin typeface="微软雅黑" panose="020B0503020204020204" pitchFamily="34" charset="-122"/>
              <a:ea typeface="微软雅黑" panose="020B0503020204020204" pitchFamily="34" charset="-122"/>
            </a:endParaRPr>
          </a:p>
        </p:txBody>
      </p:sp>
      <p:sp>
        <p:nvSpPr>
          <p:cNvPr id="28682" name="矩形 22"/>
          <p:cNvSpPr>
            <a:spLocks noChangeArrowheads="1"/>
          </p:cNvSpPr>
          <p:nvPr/>
        </p:nvSpPr>
        <p:spPr bwMode="auto">
          <a:xfrm>
            <a:off x="8670925" y="3533775"/>
            <a:ext cx="30622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我们工作室致力于专业</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模板的发布，课件及汇报</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的美化，并为您提供专业的</a:t>
            </a:r>
            <a:r>
              <a:rPr lang="en-US" altLang="zh-CN" sz="1400">
                <a:latin typeface="微软雅黑" panose="020B0503020204020204" pitchFamily="34" charset="-122"/>
                <a:ea typeface="微软雅黑" panose="020B0503020204020204" pitchFamily="34" charset="-122"/>
              </a:rPr>
              <a:t>PPT</a:t>
            </a:r>
            <a:r>
              <a:rPr lang="zh-CN" altLang="en-US" sz="14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a:latin typeface="微软雅黑" panose="020B0503020204020204" pitchFamily="34" charset="-122"/>
              <a:ea typeface="微软雅黑" panose="020B0503020204020204" pitchFamily="34" charset="-122"/>
            </a:endParaRPr>
          </a:p>
        </p:txBody>
      </p:sp>
      <p:sp>
        <p:nvSpPr>
          <p:cNvPr id="28683" name="文本框 23"/>
          <p:cNvSpPr txBox="1">
            <a:spLocks noChangeArrowheads="1"/>
          </p:cNvSpPr>
          <p:nvPr/>
        </p:nvSpPr>
        <p:spPr bwMode="auto">
          <a:xfrm>
            <a:off x="796925" y="3141663"/>
            <a:ext cx="2868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a:latin typeface="微软雅黑" panose="020B0503020204020204" pitchFamily="34" charset="-122"/>
                <a:ea typeface="微软雅黑" panose="020B0503020204020204" pitchFamily="34" charset="-122"/>
              </a:rPr>
              <a:t>A </a:t>
            </a:r>
            <a:r>
              <a:rPr lang="en-US" altLang="zh-CN" sz="1800">
                <a:latin typeface="微软雅黑" panose="020B0503020204020204" pitchFamily="34" charset="-122"/>
                <a:ea typeface="微软雅黑" panose="020B0503020204020204" pitchFamily="34" charset="-122"/>
              </a:rPr>
              <a:t>  </a:t>
            </a:r>
            <a:r>
              <a:rPr lang="zh-CN" altLang="en-US" sz="1800" b="1">
                <a:latin typeface="微软雅黑" panose="020B0503020204020204" pitchFamily="34" charset="-122"/>
                <a:ea typeface="微软雅黑" panose="020B0503020204020204" pitchFamily="34" charset="-122"/>
              </a:rPr>
              <a:t>单击输入您要的标题</a:t>
            </a:r>
          </a:p>
        </p:txBody>
      </p:sp>
      <p:sp>
        <p:nvSpPr>
          <p:cNvPr id="28684" name="文本框 24"/>
          <p:cNvSpPr txBox="1">
            <a:spLocks noChangeArrowheads="1"/>
          </p:cNvSpPr>
          <p:nvPr/>
        </p:nvSpPr>
        <p:spPr bwMode="auto">
          <a:xfrm>
            <a:off x="8670925" y="3163888"/>
            <a:ext cx="2868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a:latin typeface="微软雅黑" panose="020B0503020204020204" pitchFamily="34" charset="-122"/>
                <a:ea typeface="微软雅黑" panose="020B0503020204020204" pitchFamily="34" charset="-122"/>
              </a:rPr>
              <a:t>B </a:t>
            </a:r>
            <a:r>
              <a:rPr lang="en-US" altLang="zh-CN" sz="1800">
                <a:latin typeface="微软雅黑" panose="020B0503020204020204" pitchFamily="34" charset="-122"/>
                <a:ea typeface="微软雅黑" panose="020B0503020204020204" pitchFamily="34" charset="-122"/>
              </a:rPr>
              <a:t>  </a:t>
            </a:r>
            <a:r>
              <a:rPr lang="zh-CN" altLang="en-US" sz="1800" b="1">
                <a:latin typeface="微软雅黑" panose="020B0503020204020204" pitchFamily="34" charset="-122"/>
                <a:ea typeface="微软雅黑" panose="020B0503020204020204" pitchFamily="34" charset="-122"/>
              </a:rPr>
              <a:t>单击输入您要的标题</a:t>
            </a:r>
          </a:p>
        </p:txBody>
      </p:sp>
    </p:spTree>
  </p:cSld>
  <p:clrMapOvr>
    <a:masterClrMapping/>
  </p:clrMapOvr>
  <p:transition spd="slow" advTm="3000">
    <p:wipe/>
  </p:transition>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9698" name="文本框 1"/>
          <p:cNvSpPr txBox="1">
            <a:spLocks noChangeArrowheads="1"/>
          </p:cNvSpPr>
          <p:nvPr/>
        </p:nvSpPr>
        <p:spPr bwMode="auto">
          <a:xfrm>
            <a:off x="831850" y="165100"/>
            <a:ext cx="2689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400" b="1">
                <a:latin typeface="微软雅黑" panose="020B0503020204020204" pitchFamily="34" charset="-122"/>
                <a:ea typeface="微软雅黑" panose="020B0503020204020204" pitchFamily="34" charset="-122"/>
              </a:rPr>
              <a:t>点击此处添加标题</a:t>
            </a:r>
          </a:p>
        </p:txBody>
      </p:sp>
      <p:pic>
        <p:nvPicPr>
          <p:cNvPr id="29699" name="图片 21"/>
          <p:cNvPicPr>
            <a:picLocks noChangeAspect="1" noChangeArrowheads="1"/>
          </p:cNvPicPr>
          <p:nvPr/>
        </p:nvPicPr>
        <p:blipFill>
          <a:blip r:embed="rId3" cstate="email"/>
          <a:srcRect/>
          <a:stretch>
            <a:fillRect/>
          </a:stretch>
        </p:blipFill>
        <p:spPr bwMode="auto">
          <a:xfrm>
            <a:off x="0" y="0"/>
            <a:ext cx="1406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0" name="组合 3"/>
          <p:cNvGrpSpPr/>
          <p:nvPr/>
        </p:nvGrpSpPr>
        <p:grpSpPr bwMode="auto">
          <a:xfrm>
            <a:off x="0" y="6646863"/>
            <a:ext cx="12192000" cy="217487"/>
            <a:chOff x="0" y="0"/>
            <a:chExt cx="8898336" cy="244833"/>
          </a:xfrm>
        </p:grpSpPr>
        <p:sp>
          <p:nvSpPr>
            <p:cNvPr id="2972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72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72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72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29701" name="图片 8"/>
          <p:cNvPicPr>
            <a:picLocks noChangeAspect="1" noChangeArrowheads="1"/>
          </p:cNvPicPr>
          <p:nvPr/>
        </p:nvPicPr>
        <p:blipFill>
          <a:blip r:embed="rId4" cstate="email"/>
          <a:srcRect/>
          <a:stretch>
            <a:fillRect/>
          </a:stretch>
        </p:blipFill>
        <p:spPr bwMode="auto">
          <a:xfrm>
            <a:off x="2225675" y="1760538"/>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图片 9"/>
          <p:cNvPicPr>
            <a:picLocks noChangeAspect="1" noChangeArrowheads="1"/>
          </p:cNvPicPr>
          <p:nvPr/>
        </p:nvPicPr>
        <p:blipFill>
          <a:blip r:embed="rId5" cstate="email"/>
          <a:srcRect/>
          <a:stretch>
            <a:fillRect/>
          </a:stretch>
        </p:blipFill>
        <p:spPr bwMode="auto">
          <a:xfrm>
            <a:off x="4398963" y="1766888"/>
            <a:ext cx="1250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10"/>
          <p:cNvPicPr>
            <a:picLocks noChangeAspect="1" noChangeArrowheads="1"/>
          </p:cNvPicPr>
          <p:nvPr/>
        </p:nvPicPr>
        <p:blipFill>
          <a:blip r:embed="rId6" cstate="email"/>
          <a:srcRect/>
          <a:stretch>
            <a:fillRect/>
          </a:stretch>
        </p:blipFill>
        <p:spPr bwMode="auto">
          <a:xfrm>
            <a:off x="6567488" y="1792288"/>
            <a:ext cx="1252537"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11"/>
          <p:cNvPicPr>
            <a:picLocks noChangeAspect="1" noChangeArrowheads="1"/>
          </p:cNvPicPr>
          <p:nvPr/>
        </p:nvPicPr>
        <p:blipFill>
          <a:blip r:embed="rId7" cstate="email"/>
          <a:srcRect/>
          <a:stretch>
            <a:fillRect/>
          </a:stretch>
        </p:blipFill>
        <p:spPr bwMode="auto">
          <a:xfrm>
            <a:off x="8734425" y="1741488"/>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组合 12"/>
          <p:cNvGrpSpPr/>
          <p:nvPr/>
        </p:nvGrpSpPr>
        <p:grpSpPr bwMode="auto">
          <a:xfrm>
            <a:off x="2062163" y="3260725"/>
            <a:ext cx="1584325" cy="442913"/>
            <a:chOff x="0" y="0"/>
            <a:chExt cx="1584176" cy="444040"/>
          </a:xfrm>
        </p:grpSpPr>
        <p:sp>
          <p:nvSpPr>
            <p:cNvPr id="29719" name="矩形 13"/>
            <p:cNvSpPr>
              <a:spLocks noChangeArrowheads="1"/>
            </p:cNvSpPr>
            <p:nvPr/>
          </p:nvSpPr>
          <p:spPr bwMode="auto">
            <a:xfrm>
              <a:off x="0" y="0"/>
              <a:ext cx="1584176" cy="43130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720" name="文本框 14"/>
            <p:cNvSpPr txBox="1">
              <a:spLocks noChangeArrowheads="1"/>
            </p:cNvSpPr>
            <p:nvPr/>
          </p:nvSpPr>
          <p:spPr bwMode="auto">
            <a:xfrm>
              <a:off x="316230" y="43930"/>
              <a:ext cx="1104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000" b="1">
                  <a:solidFill>
                    <a:srgbClr val="242D3C"/>
                  </a:solidFill>
                  <a:latin typeface="微软雅黑" panose="020B0503020204020204" pitchFamily="34" charset="-122"/>
                  <a:ea typeface="微软雅黑" panose="020B0503020204020204" pitchFamily="34" charset="-122"/>
                </a:rPr>
                <a:t>关键字</a:t>
              </a:r>
            </a:p>
          </p:txBody>
        </p:sp>
      </p:grpSp>
      <p:grpSp>
        <p:nvGrpSpPr>
          <p:cNvPr id="29706" name="组合 15"/>
          <p:cNvGrpSpPr/>
          <p:nvPr/>
        </p:nvGrpSpPr>
        <p:grpSpPr bwMode="auto">
          <a:xfrm>
            <a:off x="4265613" y="3303588"/>
            <a:ext cx="1584325" cy="444500"/>
            <a:chOff x="0" y="0"/>
            <a:chExt cx="1584176" cy="444040"/>
          </a:xfrm>
        </p:grpSpPr>
        <p:sp>
          <p:nvSpPr>
            <p:cNvPr id="29717" name="矩形 16"/>
            <p:cNvSpPr>
              <a:spLocks noChangeArrowheads="1"/>
            </p:cNvSpPr>
            <p:nvPr/>
          </p:nvSpPr>
          <p:spPr bwMode="auto">
            <a:xfrm>
              <a:off x="0" y="0"/>
              <a:ext cx="1584176" cy="431353"/>
            </a:xfrm>
            <a:prstGeom prst="rect">
              <a:avLst/>
            </a:prstGeom>
            <a:solidFill>
              <a:srgbClr val="7BCB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718" name="文本框 17"/>
            <p:cNvSpPr txBox="1">
              <a:spLocks noChangeArrowheads="1"/>
            </p:cNvSpPr>
            <p:nvPr/>
          </p:nvSpPr>
          <p:spPr bwMode="auto">
            <a:xfrm>
              <a:off x="316230" y="43930"/>
              <a:ext cx="9482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000" b="1">
                  <a:solidFill>
                    <a:srgbClr val="242D3C"/>
                  </a:solidFill>
                  <a:latin typeface="微软雅黑" panose="020B0503020204020204" pitchFamily="34" charset="-122"/>
                  <a:ea typeface="微软雅黑" panose="020B0503020204020204" pitchFamily="34" charset="-122"/>
                </a:rPr>
                <a:t>关键字</a:t>
              </a:r>
            </a:p>
          </p:txBody>
        </p:sp>
      </p:grpSp>
      <p:grpSp>
        <p:nvGrpSpPr>
          <p:cNvPr id="29707" name="组合 18"/>
          <p:cNvGrpSpPr/>
          <p:nvPr/>
        </p:nvGrpSpPr>
        <p:grpSpPr bwMode="auto">
          <a:xfrm>
            <a:off x="6430963" y="3303588"/>
            <a:ext cx="1584325" cy="444500"/>
            <a:chOff x="0" y="0"/>
            <a:chExt cx="1584176" cy="444040"/>
          </a:xfrm>
        </p:grpSpPr>
        <p:sp>
          <p:nvSpPr>
            <p:cNvPr id="29715" name="矩形 19"/>
            <p:cNvSpPr>
              <a:spLocks noChangeArrowheads="1"/>
            </p:cNvSpPr>
            <p:nvPr/>
          </p:nvSpPr>
          <p:spPr bwMode="auto">
            <a:xfrm>
              <a:off x="0" y="0"/>
              <a:ext cx="1584176" cy="431353"/>
            </a:xfrm>
            <a:prstGeom prst="rect">
              <a:avLst/>
            </a:prstGeom>
            <a:solidFill>
              <a:srgbClr val="FF74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716" name="文本框 20"/>
            <p:cNvSpPr txBox="1">
              <a:spLocks noChangeArrowheads="1"/>
            </p:cNvSpPr>
            <p:nvPr/>
          </p:nvSpPr>
          <p:spPr bwMode="auto">
            <a:xfrm>
              <a:off x="316230" y="43930"/>
              <a:ext cx="1193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000" b="1">
                  <a:solidFill>
                    <a:srgbClr val="242D3C"/>
                  </a:solidFill>
                  <a:latin typeface="微软雅黑" panose="020B0503020204020204" pitchFamily="34" charset="-122"/>
                  <a:ea typeface="微软雅黑" panose="020B0503020204020204" pitchFamily="34" charset="-122"/>
                </a:rPr>
                <a:t>关键字</a:t>
              </a:r>
            </a:p>
          </p:txBody>
        </p:sp>
      </p:grpSp>
      <p:grpSp>
        <p:nvGrpSpPr>
          <p:cNvPr id="29708" name="组合 22"/>
          <p:cNvGrpSpPr/>
          <p:nvPr/>
        </p:nvGrpSpPr>
        <p:grpSpPr bwMode="auto">
          <a:xfrm>
            <a:off x="8597900" y="3303588"/>
            <a:ext cx="1584325" cy="444500"/>
            <a:chOff x="0" y="0"/>
            <a:chExt cx="1584176" cy="444040"/>
          </a:xfrm>
        </p:grpSpPr>
        <p:sp>
          <p:nvSpPr>
            <p:cNvPr id="29713" name="矩形 23"/>
            <p:cNvSpPr>
              <a:spLocks noChangeArrowheads="1"/>
            </p:cNvSpPr>
            <p:nvPr/>
          </p:nvSpPr>
          <p:spPr bwMode="auto">
            <a:xfrm>
              <a:off x="0" y="0"/>
              <a:ext cx="1584176" cy="43135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714" name="文本框 24"/>
            <p:cNvSpPr txBox="1">
              <a:spLocks noChangeArrowheads="1"/>
            </p:cNvSpPr>
            <p:nvPr/>
          </p:nvSpPr>
          <p:spPr bwMode="auto">
            <a:xfrm>
              <a:off x="316230" y="43930"/>
              <a:ext cx="1097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2000" b="1">
                  <a:solidFill>
                    <a:srgbClr val="242D3C"/>
                  </a:solidFill>
                  <a:latin typeface="微软雅黑" panose="020B0503020204020204" pitchFamily="34" charset="-122"/>
                  <a:ea typeface="微软雅黑" panose="020B0503020204020204" pitchFamily="34" charset="-122"/>
                </a:rPr>
                <a:t>关键字</a:t>
              </a:r>
            </a:p>
          </p:txBody>
        </p:sp>
      </p:grpSp>
      <p:sp>
        <p:nvSpPr>
          <p:cNvPr id="29709" name="矩形 1"/>
          <p:cNvSpPr>
            <a:spLocks noChangeArrowheads="1"/>
          </p:cNvSpPr>
          <p:nvPr/>
        </p:nvSpPr>
        <p:spPr bwMode="auto">
          <a:xfrm>
            <a:off x="1938338" y="3829050"/>
            <a:ext cx="18335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zh-CN" altLang="en-US" sz="1200">
              <a:solidFill>
                <a:srgbClr val="595959"/>
              </a:solidFill>
              <a:latin typeface="微软雅黑" panose="020B0503020204020204" pitchFamily="34" charset="-122"/>
              <a:ea typeface="微软雅黑" panose="020B0503020204020204" pitchFamily="34" charset="-122"/>
            </a:endParaRPr>
          </a:p>
        </p:txBody>
      </p:sp>
      <p:sp>
        <p:nvSpPr>
          <p:cNvPr id="29710" name="矩形 1"/>
          <p:cNvSpPr>
            <a:spLocks noChangeArrowheads="1"/>
          </p:cNvSpPr>
          <p:nvPr/>
        </p:nvSpPr>
        <p:spPr bwMode="auto">
          <a:xfrm>
            <a:off x="4140200" y="3829050"/>
            <a:ext cx="18335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zh-CN" altLang="en-US" sz="1200">
              <a:solidFill>
                <a:srgbClr val="595959"/>
              </a:solidFill>
              <a:latin typeface="微软雅黑" panose="020B0503020204020204" pitchFamily="34" charset="-122"/>
              <a:ea typeface="微软雅黑" panose="020B0503020204020204" pitchFamily="34" charset="-122"/>
            </a:endParaRPr>
          </a:p>
        </p:txBody>
      </p:sp>
      <p:sp>
        <p:nvSpPr>
          <p:cNvPr id="29711" name="矩形 1"/>
          <p:cNvSpPr>
            <a:spLocks noChangeArrowheads="1"/>
          </p:cNvSpPr>
          <p:nvPr/>
        </p:nvSpPr>
        <p:spPr bwMode="auto">
          <a:xfrm>
            <a:off x="6307138" y="3841750"/>
            <a:ext cx="18335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zh-CN" altLang="en-US" sz="1200">
              <a:solidFill>
                <a:srgbClr val="595959"/>
              </a:solidFill>
              <a:latin typeface="微软雅黑" panose="020B0503020204020204" pitchFamily="34" charset="-122"/>
              <a:ea typeface="微软雅黑" panose="020B0503020204020204" pitchFamily="34" charset="-122"/>
            </a:endParaRPr>
          </a:p>
        </p:txBody>
      </p:sp>
      <p:sp>
        <p:nvSpPr>
          <p:cNvPr id="29712" name="矩形 1"/>
          <p:cNvSpPr>
            <a:spLocks noChangeArrowheads="1"/>
          </p:cNvSpPr>
          <p:nvPr/>
        </p:nvSpPr>
        <p:spPr bwMode="auto">
          <a:xfrm>
            <a:off x="8474075" y="3863975"/>
            <a:ext cx="1831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我们工作室致力于专业</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模板的发布，课件及汇报</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的美化，并为您提供专业的</a:t>
            </a:r>
            <a:r>
              <a:rPr lang="en-US" altLang="zh-CN" sz="1200">
                <a:latin typeface="微软雅黑" panose="020B0503020204020204" pitchFamily="34" charset="-122"/>
                <a:ea typeface="微软雅黑" panose="020B0503020204020204" pitchFamily="34" charset="-122"/>
              </a:rPr>
              <a:t>PPT</a:t>
            </a:r>
            <a:r>
              <a:rPr lang="zh-CN" altLang="en-US" sz="1200">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让您的每一次亮相都信心澎湃。</a:t>
            </a:r>
            <a:endParaRPr lang="zh-CN" altLang="en-US" sz="12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5407</Words>
  <Application>Microsoft Office PowerPoint</Application>
  <PresentationFormat>宽屏</PresentationFormat>
  <Paragraphs>327</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14</vt:i4>
      </vt:variant>
      <vt:variant>
        <vt:lpstr>幻灯片标题</vt:lpstr>
      </vt:variant>
      <vt:variant>
        <vt:i4>35</vt:i4>
      </vt:variant>
    </vt:vector>
  </HeadingPairs>
  <TitlesOfParts>
    <vt:vector size="55" baseType="lpstr">
      <vt:lpstr>微软雅黑</vt:lpstr>
      <vt:lpstr>Arial</vt:lpstr>
      <vt:lpstr>Calibri</vt:lpstr>
      <vt:lpstr>Calibri Light</vt:lpstr>
      <vt:lpstr>Impact</vt:lpstr>
      <vt:lpstr>Segoe UI</vt:lpstr>
      <vt:lpstr>Office 主题</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acer</dc:creator>
  <cp:lastModifiedBy>天 下</cp:lastModifiedBy>
  <cp:revision>8</cp:revision>
  <dcterms:created xsi:type="dcterms:W3CDTF">2020-03-19T11:40:48Z</dcterms:created>
  <dcterms:modified xsi:type="dcterms:W3CDTF">2021-01-04T13:46:04Z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