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 id="2147483684" r:id="rId4"/>
    <p:sldMasterId id="2147483696" r:id="rId5"/>
  </p:sldMasterIdLst>
  <p:notesMasterIdLst>
    <p:notesMasterId r:id="rId18"/>
  </p:notesMasterIdLst>
  <p:sldIdLst>
    <p:sldId id="256" r:id="rId6"/>
    <p:sldId id="257" r:id="rId7"/>
    <p:sldId id="258" r:id="rId8"/>
    <p:sldId id="259" r:id="rId9"/>
    <p:sldId id="273" r:id="rId10"/>
    <p:sldId id="274" r:id="rId11"/>
    <p:sldId id="275" r:id="rId12"/>
    <p:sldId id="281" r:id="rId13"/>
    <p:sldId id="282" r:id="rId14"/>
    <p:sldId id="285" r:id="rId15"/>
    <p:sldId id="288" r:id="rId16"/>
    <p:sldId id="279" r:id="rId17"/>
  </p:sldIdLst>
  <p:sldSz cx="12192000" cy="6858000"/>
  <p:notesSz cx="6858000" cy="9144000"/>
  <p:defaultTex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7">
          <p15:clr>
            <a:srgbClr val="A4A3A4"/>
          </p15:clr>
        </p15:guide>
        <p15:guide id="2" pos="38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333333"/>
    <a:srgbClr val="99CC00"/>
    <a:srgbClr val="FF9B05"/>
    <a:srgbClr val="FCE5C4"/>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howGuides="1">
      <p:cViewPr varScale="1">
        <p:scale>
          <a:sx n="88" d="100"/>
          <a:sy n="88" d="100"/>
        </p:scale>
        <p:origin x="222" y="96"/>
      </p:cViewPr>
      <p:guideLst>
        <p:guide orient="horz" pos="2167"/>
        <p:guide pos="384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Rot="1" noChangeAspect="1" noChangeArrowheads="1"/>
          </p:cNvSpPr>
          <p:nvPr>
            <p:ph type="sldImg" idx="2"/>
          </p:nvPr>
        </p:nvSpPr>
        <p:spPr bwMode="auto">
          <a:xfrm>
            <a:off x="1050925" y="754063"/>
            <a:ext cx="4572000" cy="3294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sp>
      <p:sp>
        <p:nvSpPr>
          <p:cNvPr id="7171" name="Rectangle 3"/>
          <p:cNvSpPr>
            <a:spLocks noGrp="1" noChangeArrowheads="1"/>
          </p:cNvSpPr>
          <p:nvPr>
            <p:ph type="body" sz="quarter" idx="3"/>
          </p:nvPr>
        </p:nvSpPr>
        <p:spPr bwMode="auto">
          <a:xfrm>
            <a:off x="538163" y="4387850"/>
            <a:ext cx="5780087" cy="3952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noProof="0"/>
              <a:t>单击此处编辑母版文本样式</a:t>
            </a:r>
          </a:p>
          <a:p>
            <a:pPr lvl="1"/>
            <a:r>
              <a:rPr lang="zh-CN" noProof="0"/>
              <a:t>第二级</a:t>
            </a:r>
          </a:p>
          <a:p>
            <a:pPr lvl="2"/>
            <a:r>
              <a:rPr lang="zh-CN" noProof="0"/>
              <a:t>第三级</a:t>
            </a:r>
          </a:p>
          <a:p>
            <a:pPr lvl="3"/>
            <a:r>
              <a:rPr lang="zh-CN" noProof="0"/>
              <a:t>第四级</a:t>
            </a:r>
          </a:p>
          <a:p>
            <a:pPr lvl="4"/>
            <a:r>
              <a:rPr lang="zh-CN" noProof="0"/>
              <a:t>第五级</a:t>
            </a:r>
          </a:p>
        </p:txBody>
      </p:sp>
      <p:sp>
        <p:nvSpPr>
          <p:cNvPr id="7172" name="Rectangle 4"/>
          <p:cNvSpPr>
            <a:spLocks noGrp="1" noChangeArrowheads="1"/>
          </p:cNvSpPr>
          <p:nvPr>
            <p:ph type="hdr" sz="quarter"/>
          </p:nvPr>
        </p:nvSpPr>
        <p:spPr bwMode="auto">
          <a:xfrm>
            <a:off x="0" y="0"/>
            <a:ext cx="297338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defRPr sz="1200"/>
            </a:lvl1pPr>
          </a:lstStyle>
          <a:p>
            <a:pPr>
              <a:defRPr/>
            </a:pPr>
            <a:endParaRPr lang="zh-CN" altLang="en-US"/>
          </a:p>
        </p:txBody>
      </p:sp>
      <p:sp>
        <p:nvSpPr>
          <p:cNvPr id="7173" name="Rectangle 5"/>
          <p:cNvSpPr>
            <a:spLocks noGrp="1" noChangeArrowheads="1"/>
          </p:cNvSpPr>
          <p:nvPr>
            <p:ph type="dt" idx="1"/>
          </p:nvPr>
        </p:nvSpPr>
        <p:spPr bwMode="auto">
          <a:xfrm>
            <a:off x="3884613" y="0"/>
            <a:ext cx="297338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a:defRPr sz="1200"/>
            </a:lvl1pPr>
          </a:lstStyle>
          <a:p>
            <a:pPr>
              <a:defRPr/>
            </a:pPr>
            <a:fld id="{7B6DAC24-E620-48B8-84B1-DB2B3F64E414}" type="datetimeFigureOut">
              <a:rPr lang="zh-CN" altLang="en-US"/>
              <a:t>2021/1/4</a:t>
            </a:fld>
            <a:endParaRPr lang="zh-CN" altLang="en-US"/>
          </a:p>
        </p:txBody>
      </p:sp>
      <p:sp>
        <p:nvSpPr>
          <p:cNvPr id="7174" name="Rectangle 6"/>
          <p:cNvSpPr>
            <a:spLocks noGrp="1" noChangeArrowheads="1"/>
          </p:cNvSpPr>
          <p:nvPr>
            <p:ph type="ftr" sz="quarter" idx="4"/>
          </p:nvPr>
        </p:nvSpPr>
        <p:spPr bwMode="auto">
          <a:xfrm>
            <a:off x="0" y="8686800"/>
            <a:ext cx="297338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defRPr sz="1200"/>
            </a:lvl1pPr>
          </a:lstStyle>
          <a:p>
            <a:pPr>
              <a:defRPr/>
            </a:pPr>
            <a:endParaRPr lang="zh-CN" altLang="en-US"/>
          </a:p>
        </p:txBody>
      </p:sp>
      <p:sp>
        <p:nvSpPr>
          <p:cNvPr id="7175" name="Rectangle 7"/>
          <p:cNvSpPr>
            <a:spLocks noGrp="1" noChangeArrowheads="1"/>
          </p:cNvSpPr>
          <p:nvPr>
            <p:ph type="sldNum" sz="quarter" idx="5"/>
          </p:nvPr>
        </p:nvSpPr>
        <p:spPr bwMode="auto">
          <a:xfrm>
            <a:off x="3884613" y="8686800"/>
            <a:ext cx="297338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a:defRPr sz="1200"/>
            </a:lvl1pPr>
          </a:lstStyle>
          <a:p>
            <a:fld id="{5C2C8C10-47C8-4937-A625-6B848A8E2A05}"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Date Placeholder 3"/>
          <p:cNvSpPr>
            <a:spLocks noGrp="1" noChangeArrowheads="1"/>
          </p:cNvSpPr>
          <p:nvPr>
            <p:ph type="dt" sz="half" idx="10"/>
          </p:nvPr>
        </p:nvSpPr>
        <p:spPr/>
        <p:txBody>
          <a:bodyPr/>
          <a:lstStyle>
            <a:lvl1pPr>
              <a:defRPr/>
            </a:lvl1pPr>
          </a:lstStyle>
          <a:p>
            <a:pPr>
              <a:defRPr/>
            </a:pPr>
            <a:fld id="{3741DD70-430A-4948-9753-34817E8FB06A}"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98AEB5DE-6000-42C5-B3D1-A378C147D0C4}"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Date Placeholder 3"/>
          <p:cNvSpPr>
            <a:spLocks noGrp="1" noChangeArrowheads="1"/>
          </p:cNvSpPr>
          <p:nvPr>
            <p:ph type="dt" sz="half" idx="10"/>
          </p:nvPr>
        </p:nvSpPr>
        <p:spPr/>
        <p:txBody>
          <a:bodyPr/>
          <a:lstStyle>
            <a:lvl1pPr>
              <a:defRPr/>
            </a:lvl1pPr>
          </a:lstStyle>
          <a:p>
            <a:pPr>
              <a:defRPr/>
            </a:pPr>
            <a:fld id="{C814E8B8-6443-4B55-87C9-43CCBDF40EFA}"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6CFB9CEB-01F6-4CAE-8978-82A0EE86D1AC}"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Date Placeholder 3"/>
          <p:cNvSpPr>
            <a:spLocks noGrp="1" noChangeArrowheads="1"/>
          </p:cNvSpPr>
          <p:nvPr>
            <p:ph type="dt" sz="half" idx="10"/>
          </p:nvPr>
        </p:nvSpPr>
        <p:spPr/>
        <p:txBody>
          <a:bodyPr/>
          <a:lstStyle>
            <a:lvl1pPr>
              <a:defRPr/>
            </a:lvl1pPr>
          </a:lstStyle>
          <a:p>
            <a:pPr>
              <a:defRPr/>
            </a:pPr>
            <a:fld id="{ADB50D40-8F1C-4F16-97A2-7470B612195A}"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CD96B064-2437-49A0-BFD8-1B6B68996A43}" type="slidenum">
              <a:rPr lang="zh-CN" altLang="en-US"/>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Date Placeholder 3"/>
          <p:cNvSpPr>
            <a:spLocks noGrp="1" noChangeArrowheads="1"/>
          </p:cNvSpPr>
          <p:nvPr>
            <p:ph type="dt" sz="half" idx="10"/>
          </p:nvPr>
        </p:nvSpPr>
        <p:spPr/>
        <p:txBody>
          <a:bodyPr/>
          <a:lstStyle>
            <a:lvl1pPr>
              <a:defRPr/>
            </a:lvl1pPr>
          </a:lstStyle>
          <a:p>
            <a:pPr>
              <a:defRPr/>
            </a:pPr>
            <a:fld id="{D27E2DDA-C405-409E-86D4-E494297A07F1}"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2C794B14-F945-4A41-AC49-981C82054DD5}" type="slidenum">
              <a:rPr lang="zh-CN" altLang="en-US"/>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Date Placeholder 3"/>
          <p:cNvSpPr>
            <a:spLocks noGrp="1" noChangeArrowheads="1"/>
          </p:cNvSpPr>
          <p:nvPr>
            <p:ph type="dt" sz="half" idx="10"/>
          </p:nvPr>
        </p:nvSpPr>
        <p:spPr/>
        <p:txBody>
          <a:bodyPr/>
          <a:lstStyle>
            <a:lvl1pPr>
              <a:defRPr/>
            </a:lvl1pPr>
          </a:lstStyle>
          <a:p>
            <a:pPr>
              <a:defRPr/>
            </a:pPr>
            <a:fld id="{EBEB47D2-3809-4078-9BCE-5FAD9770C326}"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59837689-E26E-4F58-A482-544E71F4F44F}" type="slidenum">
              <a:rPr lang="zh-CN" altLang="en-US"/>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noChangeArrowheads="1"/>
          </p:cNvSpPr>
          <p:nvPr>
            <p:ph type="dt" sz="half" idx="10"/>
          </p:nvPr>
        </p:nvSpPr>
        <p:spPr/>
        <p:txBody>
          <a:bodyPr/>
          <a:lstStyle>
            <a:lvl1pPr>
              <a:defRPr/>
            </a:lvl1pPr>
          </a:lstStyle>
          <a:p>
            <a:pPr>
              <a:defRPr/>
            </a:pPr>
            <a:fld id="{AF4E1C12-D64D-4D06-94CF-736D467EA99F}"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560521D8-5346-45D3-8E16-FA679B7F8D4C}" type="slidenum">
              <a:rPr lang="zh-CN" altLang="en-US"/>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Date Placeholder 3"/>
          <p:cNvSpPr>
            <a:spLocks noGrp="1" noChangeArrowheads="1"/>
          </p:cNvSpPr>
          <p:nvPr>
            <p:ph type="dt" sz="half" idx="10"/>
          </p:nvPr>
        </p:nvSpPr>
        <p:spPr/>
        <p:txBody>
          <a:bodyPr/>
          <a:lstStyle>
            <a:lvl1pPr>
              <a:defRPr/>
            </a:lvl1pPr>
          </a:lstStyle>
          <a:p>
            <a:pPr>
              <a:defRPr/>
            </a:pPr>
            <a:fld id="{3B477C28-A7AB-42EF-8728-3ABA00667A9F}" type="datetimeFigureOut">
              <a:rPr lang="zh-CN" altLang="en-US"/>
              <a:t>2021/1/4</a:t>
            </a:fld>
            <a:endParaRPr lang="zh-CN" altLang="en-US"/>
          </a:p>
        </p:txBody>
      </p:sp>
      <p:sp>
        <p:nvSpPr>
          <p:cNvPr id="6"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7" name="Slide Number Placeholder 5"/>
          <p:cNvSpPr>
            <a:spLocks noGrp="1" noChangeArrowheads="1"/>
          </p:cNvSpPr>
          <p:nvPr>
            <p:ph type="sldNum" sz="quarter" idx="12"/>
          </p:nvPr>
        </p:nvSpPr>
        <p:spPr/>
        <p:txBody>
          <a:bodyPr/>
          <a:lstStyle>
            <a:lvl1pPr>
              <a:defRPr/>
            </a:lvl1pPr>
          </a:lstStyle>
          <a:p>
            <a:fld id="{B7BE7E99-1F05-478E-AAC3-B974F16418F6}" type="slidenum">
              <a:rPr lang="zh-CN" altLang="en-US"/>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Date Placeholder 3"/>
          <p:cNvSpPr>
            <a:spLocks noGrp="1" noChangeArrowheads="1"/>
          </p:cNvSpPr>
          <p:nvPr>
            <p:ph type="dt" sz="half" idx="10"/>
          </p:nvPr>
        </p:nvSpPr>
        <p:spPr/>
        <p:txBody>
          <a:bodyPr/>
          <a:lstStyle>
            <a:lvl1pPr>
              <a:defRPr/>
            </a:lvl1pPr>
          </a:lstStyle>
          <a:p>
            <a:pPr>
              <a:defRPr/>
            </a:pPr>
            <a:fld id="{FE0E7532-AD21-473F-B7A1-C0D00B74BF55}" type="datetimeFigureOut">
              <a:rPr lang="zh-CN" altLang="en-US"/>
              <a:t>2021/1/4</a:t>
            </a:fld>
            <a:endParaRPr lang="zh-CN" altLang="en-US"/>
          </a:p>
        </p:txBody>
      </p:sp>
      <p:sp>
        <p:nvSpPr>
          <p:cNvPr id="8"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9" name="Slide Number Placeholder 5"/>
          <p:cNvSpPr>
            <a:spLocks noGrp="1" noChangeArrowheads="1"/>
          </p:cNvSpPr>
          <p:nvPr>
            <p:ph type="sldNum" sz="quarter" idx="12"/>
          </p:nvPr>
        </p:nvSpPr>
        <p:spPr/>
        <p:txBody>
          <a:bodyPr/>
          <a:lstStyle>
            <a:lvl1pPr>
              <a:defRPr/>
            </a:lvl1pPr>
          </a:lstStyle>
          <a:p>
            <a:fld id="{D31EEEBF-1285-42E4-B422-37E39D0D8CD6}" type="slidenum">
              <a:rPr lang="zh-CN" altLang="en-US"/>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Date Placeholder 3"/>
          <p:cNvSpPr>
            <a:spLocks noGrp="1" noChangeArrowheads="1"/>
          </p:cNvSpPr>
          <p:nvPr>
            <p:ph type="dt" sz="half" idx="10"/>
          </p:nvPr>
        </p:nvSpPr>
        <p:spPr/>
        <p:txBody>
          <a:bodyPr/>
          <a:lstStyle>
            <a:lvl1pPr>
              <a:defRPr/>
            </a:lvl1pPr>
          </a:lstStyle>
          <a:p>
            <a:pPr>
              <a:defRPr/>
            </a:pPr>
            <a:fld id="{2DD57B49-94A1-40D8-9F28-C83E90D72A7E}" type="datetimeFigureOut">
              <a:rPr lang="zh-CN" altLang="en-US"/>
              <a:t>2021/1/4</a:t>
            </a:fld>
            <a:endParaRPr lang="zh-CN" altLang="en-US"/>
          </a:p>
        </p:txBody>
      </p:sp>
      <p:sp>
        <p:nvSpPr>
          <p:cNvPr id="4"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5" name="Slide Number Placeholder 5"/>
          <p:cNvSpPr>
            <a:spLocks noGrp="1" noChangeArrowheads="1"/>
          </p:cNvSpPr>
          <p:nvPr>
            <p:ph type="sldNum" sz="quarter" idx="12"/>
          </p:nvPr>
        </p:nvSpPr>
        <p:spPr/>
        <p:txBody>
          <a:bodyPr/>
          <a:lstStyle>
            <a:lvl1pPr>
              <a:defRPr/>
            </a:lvl1pPr>
          </a:lstStyle>
          <a:p>
            <a:fld id="{531F08B3-5513-42A4-86DB-D1519A90ADDE}" type="slidenum">
              <a:rPr lang="zh-CN" altLang="en-US"/>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p:txBody>
          <a:bodyPr/>
          <a:lstStyle>
            <a:lvl1pPr>
              <a:defRPr/>
            </a:lvl1pPr>
          </a:lstStyle>
          <a:p>
            <a:pPr>
              <a:defRPr/>
            </a:pPr>
            <a:fld id="{BE9D664D-C6BC-4D49-BE20-CA8AAABEED31}" type="datetimeFigureOut">
              <a:rPr lang="zh-CN" altLang="en-US"/>
              <a:t>2021/1/4</a:t>
            </a:fld>
            <a:endParaRPr lang="zh-CN" altLang="en-US"/>
          </a:p>
        </p:txBody>
      </p:sp>
      <p:sp>
        <p:nvSpPr>
          <p:cNvPr id="3"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4" name="Slide Number Placeholder 5"/>
          <p:cNvSpPr>
            <a:spLocks noGrp="1" noChangeArrowheads="1"/>
          </p:cNvSpPr>
          <p:nvPr>
            <p:ph type="sldNum" sz="quarter" idx="12"/>
          </p:nvPr>
        </p:nvSpPr>
        <p:spPr/>
        <p:txBody>
          <a:bodyPr/>
          <a:lstStyle>
            <a:lvl1pPr>
              <a:defRPr/>
            </a:lvl1pPr>
          </a:lstStyle>
          <a:p>
            <a:fld id="{D6D7C396-1C7B-43BD-935B-966E4C70DF01}" type="slidenum">
              <a:rPr lang="zh-CN" altLang="en-US"/>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3"/>
          <p:cNvSpPr>
            <a:spLocks noGrp="1" noChangeArrowheads="1"/>
          </p:cNvSpPr>
          <p:nvPr>
            <p:ph type="dt" sz="half" idx="10"/>
          </p:nvPr>
        </p:nvSpPr>
        <p:spPr/>
        <p:txBody>
          <a:bodyPr/>
          <a:lstStyle>
            <a:lvl1pPr>
              <a:defRPr/>
            </a:lvl1pPr>
          </a:lstStyle>
          <a:p>
            <a:pPr>
              <a:defRPr/>
            </a:pPr>
            <a:fld id="{9C0CCAE4-B0CE-4448-B5F0-4C703050647B}" type="datetimeFigureOut">
              <a:rPr lang="zh-CN" altLang="en-US"/>
              <a:t>2021/1/4</a:t>
            </a:fld>
            <a:endParaRPr lang="zh-CN" altLang="en-US"/>
          </a:p>
        </p:txBody>
      </p:sp>
      <p:sp>
        <p:nvSpPr>
          <p:cNvPr id="6"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7" name="Slide Number Placeholder 5"/>
          <p:cNvSpPr>
            <a:spLocks noGrp="1" noChangeArrowheads="1"/>
          </p:cNvSpPr>
          <p:nvPr>
            <p:ph type="sldNum" sz="quarter" idx="12"/>
          </p:nvPr>
        </p:nvSpPr>
        <p:spPr/>
        <p:txBody>
          <a:bodyPr/>
          <a:lstStyle>
            <a:lvl1pPr>
              <a:defRPr/>
            </a:lvl1pPr>
          </a:lstStyle>
          <a:p>
            <a:fld id="{DCF97C42-4F6D-4321-BCE5-62C5FB9AA723}"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Date Placeholder 3"/>
          <p:cNvSpPr>
            <a:spLocks noGrp="1" noChangeArrowheads="1"/>
          </p:cNvSpPr>
          <p:nvPr>
            <p:ph type="dt" sz="half" idx="10"/>
          </p:nvPr>
        </p:nvSpPr>
        <p:spPr/>
        <p:txBody>
          <a:bodyPr/>
          <a:lstStyle>
            <a:lvl1pPr>
              <a:defRPr/>
            </a:lvl1pPr>
          </a:lstStyle>
          <a:p>
            <a:pPr>
              <a:defRPr/>
            </a:pPr>
            <a:fld id="{56C802D4-3351-40C9-A16B-893135A8AC2C}"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9405A082-1E17-44F9-A90C-A1EC56CCB2B2}" type="slidenum">
              <a:rPr lang="zh-CN" altLang="en-US"/>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3"/>
          <p:cNvSpPr>
            <a:spLocks noGrp="1" noChangeArrowheads="1"/>
          </p:cNvSpPr>
          <p:nvPr>
            <p:ph type="dt" sz="half" idx="10"/>
          </p:nvPr>
        </p:nvSpPr>
        <p:spPr/>
        <p:txBody>
          <a:bodyPr/>
          <a:lstStyle>
            <a:lvl1pPr>
              <a:defRPr/>
            </a:lvl1pPr>
          </a:lstStyle>
          <a:p>
            <a:pPr>
              <a:defRPr/>
            </a:pPr>
            <a:fld id="{99BC540E-2C37-4E09-8350-346202D9645E}" type="datetimeFigureOut">
              <a:rPr lang="zh-CN" altLang="en-US"/>
              <a:t>2021/1/4</a:t>
            </a:fld>
            <a:endParaRPr lang="zh-CN" altLang="en-US"/>
          </a:p>
        </p:txBody>
      </p:sp>
      <p:sp>
        <p:nvSpPr>
          <p:cNvPr id="6"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7" name="Slide Number Placeholder 5"/>
          <p:cNvSpPr>
            <a:spLocks noGrp="1" noChangeArrowheads="1"/>
          </p:cNvSpPr>
          <p:nvPr>
            <p:ph type="sldNum" sz="quarter" idx="12"/>
          </p:nvPr>
        </p:nvSpPr>
        <p:spPr/>
        <p:txBody>
          <a:bodyPr/>
          <a:lstStyle>
            <a:lvl1pPr>
              <a:defRPr/>
            </a:lvl1pPr>
          </a:lstStyle>
          <a:p>
            <a:fld id="{C3BBB239-AC2B-43D5-8470-EA34BDE54517}" type="slidenum">
              <a:rPr lang="zh-CN" altLang="en-US"/>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Date Placeholder 3"/>
          <p:cNvSpPr>
            <a:spLocks noGrp="1" noChangeArrowheads="1"/>
          </p:cNvSpPr>
          <p:nvPr>
            <p:ph type="dt" sz="half" idx="10"/>
          </p:nvPr>
        </p:nvSpPr>
        <p:spPr/>
        <p:txBody>
          <a:bodyPr/>
          <a:lstStyle>
            <a:lvl1pPr>
              <a:defRPr/>
            </a:lvl1pPr>
          </a:lstStyle>
          <a:p>
            <a:pPr>
              <a:defRPr/>
            </a:pPr>
            <a:fld id="{419E8DA9-08CB-4E26-A615-9B7846AB925C}"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25F9532C-C8D8-4E39-8A5C-256D298C2141}" type="slidenum">
              <a:rPr lang="zh-CN" altLang="en-US"/>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Date Placeholder 3"/>
          <p:cNvSpPr>
            <a:spLocks noGrp="1" noChangeArrowheads="1"/>
          </p:cNvSpPr>
          <p:nvPr>
            <p:ph type="dt" sz="half" idx="10"/>
          </p:nvPr>
        </p:nvSpPr>
        <p:spPr/>
        <p:txBody>
          <a:bodyPr/>
          <a:lstStyle>
            <a:lvl1pPr>
              <a:defRPr/>
            </a:lvl1pPr>
          </a:lstStyle>
          <a:p>
            <a:pPr>
              <a:defRPr/>
            </a:pPr>
            <a:fld id="{E718442A-B3AA-4141-B73A-A9732536EEB6}"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C5CC258B-B0D7-4FF8-93BA-7570C66C2736}" type="slidenum">
              <a:rPr lang="zh-CN" altLang="en-US"/>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Date Placeholder 3"/>
          <p:cNvSpPr>
            <a:spLocks noGrp="1" noChangeArrowheads="1"/>
          </p:cNvSpPr>
          <p:nvPr>
            <p:ph type="dt" sz="half" idx="10"/>
          </p:nvPr>
        </p:nvSpPr>
        <p:spPr/>
        <p:txBody>
          <a:bodyPr/>
          <a:lstStyle>
            <a:lvl1pPr>
              <a:defRPr/>
            </a:lvl1pPr>
          </a:lstStyle>
          <a:p>
            <a:pPr>
              <a:defRPr/>
            </a:pPr>
            <a:fld id="{C4C4989D-C6AA-4241-B142-4C37CA18CBD3}"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E4A06E38-26A4-47C8-8335-12288BC886E8}" type="slidenum">
              <a:rPr lang="zh-CN" altLang="en-US"/>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Date Placeholder 3"/>
          <p:cNvSpPr>
            <a:spLocks noGrp="1" noChangeArrowheads="1"/>
          </p:cNvSpPr>
          <p:nvPr>
            <p:ph type="dt" sz="half" idx="10"/>
          </p:nvPr>
        </p:nvSpPr>
        <p:spPr/>
        <p:txBody>
          <a:bodyPr/>
          <a:lstStyle>
            <a:lvl1pPr>
              <a:defRPr/>
            </a:lvl1pPr>
          </a:lstStyle>
          <a:p>
            <a:pPr>
              <a:defRPr/>
            </a:pPr>
            <a:fld id="{940A4590-7FB7-4EE0-A829-9E4F07063DAA}"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2BF863DD-EE34-4EB3-8A3B-2979B67F7E8B}" type="slidenum">
              <a:rPr lang="zh-CN" altLang="en-US"/>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noChangeArrowheads="1"/>
          </p:cNvSpPr>
          <p:nvPr>
            <p:ph type="dt" sz="half" idx="10"/>
          </p:nvPr>
        </p:nvSpPr>
        <p:spPr/>
        <p:txBody>
          <a:bodyPr/>
          <a:lstStyle>
            <a:lvl1pPr>
              <a:defRPr/>
            </a:lvl1pPr>
          </a:lstStyle>
          <a:p>
            <a:pPr>
              <a:defRPr/>
            </a:pPr>
            <a:fld id="{9DE15D5D-12A9-43F5-A2CD-4C98C3D07BC7}"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7E2AF211-B1E2-49D9-BFA5-D9646884C389}" type="slidenum">
              <a:rPr lang="zh-CN" altLang="en-US"/>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Date Placeholder 3"/>
          <p:cNvSpPr>
            <a:spLocks noGrp="1" noChangeArrowheads="1"/>
          </p:cNvSpPr>
          <p:nvPr>
            <p:ph type="dt" sz="half" idx="10"/>
          </p:nvPr>
        </p:nvSpPr>
        <p:spPr/>
        <p:txBody>
          <a:bodyPr/>
          <a:lstStyle>
            <a:lvl1pPr>
              <a:defRPr/>
            </a:lvl1pPr>
          </a:lstStyle>
          <a:p>
            <a:pPr>
              <a:defRPr/>
            </a:pPr>
            <a:fld id="{BBFC53D5-9C98-4666-8126-F46D6DB31CAF}" type="datetimeFigureOut">
              <a:rPr lang="zh-CN" altLang="en-US"/>
              <a:t>2021/1/4</a:t>
            </a:fld>
            <a:endParaRPr lang="zh-CN" altLang="en-US"/>
          </a:p>
        </p:txBody>
      </p:sp>
      <p:sp>
        <p:nvSpPr>
          <p:cNvPr id="6"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7" name="Slide Number Placeholder 5"/>
          <p:cNvSpPr>
            <a:spLocks noGrp="1" noChangeArrowheads="1"/>
          </p:cNvSpPr>
          <p:nvPr>
            <p:ph type="sldNum" sz="quarter" idx="12"/>
          </p:nvPr>
        </p:nvSpPr>
        <p:spPr/>
        <p:txBody>
          <a:bodyPr/>
          <a:lstStyle>
            <a:lvl1pPr>
              <a:defRPr/>
            </a:lvl1pPr>
          </a:lstStyle>
          <a:p>
            <a:fld id="{FF22536C-BD95-4F5E-9FD6-832FB1C38BCF}" type="slidenum">
              <a:rPr lang="zh-CN" altLang="en-US"/>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Date Placeholder 3"/>
          <p:cNvSpPr>
            <a:spLocks noGrp="1" noChangeArrowheads="1"/>
          </p:cNvSpPr>
          <p:nvPr>
            <p:ph type="dt" sz="half" idx="10"/>
          </p:nvPr>
        </p:nvSpPr>
        <p:spPr/>
        <p:txBody>
          <a:bodyPr/>
          <a:lstStyle>
            <a:lvl1pPr>
              <a:defRPr/>
            </a:lvl1pPr>
          </a:lstStyle>
          <a:p>
            <a:pPr>
              <a:defRPr/>
            </a:pPr>
            <a:fld id="{75675EFD-8F52-4978-9A22-51036E109736}" type="datetimeFigureOut">
              <a:rPr lang="zh-CN" altLang="en-US"/>
              <a:t>2021/1/4</a:t>
            </a:fld>
            <a:endParaRPr lang="zh-CN" altLang="en-US"/>
          </a:p>
        </p:txBody>
      </p:sp>
      <p:sp>
        <p:nvSpPr>
          <p:cNvPr id="8"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9" name="Slide Number Placeholder 5"/>
          <p:cNvSpPr>
            <a:spLocks noGrp="1" noChangeArrowheads="1"/>
          </p:cNvSpPr>
          <p:nvPr>
            <p:ph type="sldNum" sz="quarter" idx="12"/>
          </p:nvPr>
        </p:nvSpPr>
        <p:spPr/>
        <p:txBody>
          <a:bodyPr/>
          <a:lstStyle>
            <a:lvl1pPr>
              <a:defRPr/>
            </a:lvl1pPr>
          </a:lstStyle>
          <a:p>
            <a:fld id="{516FD78E-9BB8-4BBE-A4DA-0200DA1FE0FD}" type="slidenum">
              <a:rPr lang="zh-CN" altLang="en-US"/>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Date Placeholder 3"/>
          <p:cNvSpPr>
            <a:spLocks noGrp="1" noChangeArrowheads="1"/>
          </p:cNvSpPr>
          <p:nvPr>
            <p:ph type="dt" sz="half" idx="10"/>
          </p:nvPr>
        </p:nvSpPr>
        <p:spPr/>
        <p:txBody>
          <a:bodyPr/>
          <a:lstStyle>
            <a:lvl1pPr>
              <a:defRPr/>
            </a:lvl1pPr>
          </a:lstStyle>
          <a:p>
            <a:pPr>
              <a:defRPr/>
            </a:pPr>
            <a:fld id="{8DC3601F-CEFB-42E2-A709-F6403B34425F}" type="datetimeFigureOut">
              <a:rPr lang="zh-CN" altLang="en-US"/>
              <a:t>2021/1/4</a:t>
            </a:fld>
            <a:endParaRPr lang="zh-CN" altLang="en-US"/>
          </a:p>
        </p:txBody>
      </p:sp>
      <p:sp>
        <p:nvSpPr>
          <p:cNvPr id="4"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5" name="Slide Number Placeholder 5"/>
          <p:cNvSpPr>
            <a:spLocks noGrp="1" noChangeArrowheads="1"/>
          </p:cNvSpPr>
          <p:nvPr>
            <p:ph type="sldNum" sz="quarter" idx="12"/>
          </p:nvPr>
        </p:nvSpPr>
        <p:spPr/>
        <p:txBody>
          <a:bodyPr/>
          <a:lstStyle>
            <a:lvl1pPr>
              <a:defRPr/>
            </a:lvl1pPr>
          </a:lstStyle>
          <a:p>
            <a:fld id="{0BD7773F-32A9-4F7C-93CA-1C8E78698778}" type="slidenum">
              <a:rPr lang="zh-CN" altLang="en-US"/>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p:txBody>
          <a:bodyPr/>
          <a:lstStyle>
            <a:lvl1pPr>
              <a:defRPr/>
            </a:lvl1pPr>
          </a:lstStyle>
          <a:p>
            <a:pPr>
              <a:defRPr/>
            </a:pPr>
            <a:fld id="{5BABC849-1D05-44E2-9DD6-0EEEFB133D80}" type="datetimeFigureOut">
              <a:rPr lang="zh-CN" altLang="en-US"/>
              <a:t>2021/1/4</a:t>
            </a:fld>
            <a:endParaRPr lang="zh-CN" altLang="en-US"/>
          </a:p>
        </p:txBody>
      </p:sp>
      <p:sp>
        <p:nvSpPr>
          <p:cNvPr id="3"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4" name="Slide Number Placeholder 5"/>
          <p:cNvSpPr>
            <a:spLocks noGrp="1" noChangeArrowheads="1"/>
          </p:cNvSpPr>
          <p:nvPr>
            <p:ph type="sldNum" sz="quarter" idx="12"/>
          </p:nvPr>
        </p:nvSpPr>
        <p:spPr/>
        <p:txBody>
          <a:bodyPr/>
          <a:lstStyle>
            <a:lvl1pPr>
              <a:defRPr/>
            </a:lvl1pPr>
          </a:lstStyle>
          <a:p>
            <a:fld id="{4758773D-C59E-4AD8-AAB1-10A92B18A016}"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noChangeArrowheads="1"/>
          </p:cNvSpPr>
          <p:nvPr>
            <p:ph type="dt" sz="half" idx="10"/>
          </p:nvPr>
        </p:nvSpPr>
        <p:spPr/>
        <p:txBody>
          <a:bodyPr/>
          <a:lstStyle>
            <a:lvl1pPr>
              <a:defRPr/>
            </a:lvl1pPr>
          </a:lstStyle>
          <a:p>
            <a:pPr>
              <a:defRPr/>
            </a:pPr>
            <a:fld id="{E3B0FAA4-2ECF-4F0E-9F51-4FE77328DBF8}"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3754408B-1E55-40E1-8485-83253C960208}" type="slidenum">
              <a:rPr lang="zh-CN" altLang="en-US"/>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3"/>
          <p:cNvSpPr>
            <a:spLocks noGrp="1" noChangeArrowheads="1"/>
          </p:cNvSpPr>
          <p:nvPr>
            <p:ph type="dt" sz="half" idx="10"/>
          </p:nvPr>
        </p:nvSpPr>
        <p:spPr/>
        <p:txBody>
          <a:bodyPr/>
          <a:lstStyle>
            <a:lvl1pPr>
              <a:defRPr/>
            </a:lvl1pPr>
          </a:lstStyle>
          <a:p>
            <a:pPr>
              <a:defRPr/>
            </a:pPr>
            <a:fld id="{AD1F2EC1-E204-4290-BF00-9C96009D3A6F}" type="datetimeFigureOut">
              <a:rPr lang="zh-CN" altLang="en-US"/>
              <a:t>2021/1/4</a:t>
            </a:fld>
            <a:endParaRPr lang="zh-CN" altLang="en-US"/>
          </a:p>
        </p:txBody>
      </p:sp>
      <p:sp>
        <p:nvSpPr>
          <p:cNvPr id="6"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7" name="Slide Number Placeholder 5"/>
          <p:cNvSpPr>
            <a:spLocks noGrp="1" noChangeArrowheads="1"/>
          </p:cNvSpPr>
          <p:nvPr>
            <p:ph type="sldNum" sz="quarter" idx="12"/>
          </p:nvPr>
        </p:nvSpPr>
        <p:spPr/>
        <p:txBody>
          <a:bodyPr/>
          <a:lstStyle>
            <a:lvl1pPr>
              <a:defRPr/>
            </a:lvl1pPr>
          </a:lstStyle>
          <a:p>
            <a:fld id="{0532E6EB-4EEE-4C3A-A346-13488BF883EF}" type="slidenum">
              <a:rPr lang="zh-CN" altLang="en-US"/>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3"/>
          <p:cNvSpPr>
            <a:spLocks noGrp="1" noChangeArrowheads="1"/>
          </p:cNvSpPr>
          <p:nvPr>
            <p:ph type="dt" sz="half" idx="10"/>
          </p:nvPr>
        </p:nvSpPr>
        <p:spPr/>
        <p:txBody>
          <a:bodyPr/>
          <a:lstStyle>
            <a:lvl1pPr>
              <a:defRPr/>
            </a:lvl1pPr>
          </a:lstStyle>
          <a:p>
            <a:pPr>
              <a:defRPr/>
            </a:pPr>
            <a:fld id="{A213CDDC-6BEF-4762-8884-C737D0285E6E}" type="datetimeFigureOut">
              <a:rPr lang="zh-CN" altLang="en-US"/>
              <a:t>2021/1/4</a:t>
            </a:fld>
            <a:endParaRPr lang="zh-CN" altLang="en-US"/>
          </a:p>
        </p:txBody>
      </p:sp>
      <p:sp>
        <p:nvSpPr>
          <p:cNvPr id="6"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7" name="Slide Number Placeholder 5"/>
          <p:cNvSpPr>
            <a:spLocks noGrp="1" noChangeArrowheads="1"/>
          </p:cNvSpPr>
          <p:nvPr>
            <p:ph type="sldNum" sz="quarter" idx="12"/>
          </p:nvPr>
        </p:nvSpPr>
        <p:spPr/>
        <p:txBody>
          <a:bodyPr/>
          <a:lstStyle>
            <a:lvl1pPr>
              <a:defRPr/>
            </a:lvl1pPr>
          </a:lstStyle>
          <a:p>
            <a:fld id="{01D74E85-DA53-4A83-889E-3735461E49ED}" type="slidenum">
              <a:rPr lang="zh-CN" altLang="en-US"/>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Date Placeholder 3"/>
          <p:cNvSpPr>
            <a:spLocks noGrp="1" noChangeArrowheads="1"/>
          </p:cNvSpPr>
          <p:nvPr>
            <p:ph type="dt" sz="half" idx="10"/>
          </p:nvPr>
        </p:nvSpPr>
        <p:spPr/>
        <p:txBody>
          <a:bodyPr/>
          <a:lstStyle>
            <a:lvl1pPr>
              <a:defRPr/>
            </a:lvl1pPr>
          </a:lstStyle>
          <a:p>
            <a:pPr>
              <a:defRPr/>
            </a:pPr>
            <a:fld id="{17BAF7A7-6CA7-4333-9EC9-CE0D30BCA0EB}"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0A37B0FA-799F-4D07-9E8F-4C29A3157073}" type="slidenum">
              <a:rPr lang="zh-CN" altLang="en-US"/>
              <a:t>‹#›</a:t>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Date Placeholder 3"/>
          <p:cNvSpPr>
            <a:spLocks noGrp="1" noChangeArrowheads="1"/>
          </p:cNvSpPr>
          <p:nvPr>
            <p:ph type="dt" sz="half" idx="10"/>
          </p:nvPr>
        </p:nvSpPr>
        <p:spPr/>
        <p:txBody>
          <a:bodyPr/>
          <a:lstStyle>
            <a:lvl1pPr>
              <a:defRPr/>
            </a:lvl1pPr>
          </a:lstStyle>
          <a:p>
            <a:pPr>
              <a:defRPr/>
            </a:pPr>
            <a:fld id="{AE33715C-CD04-4B27-B6AA-4B46DABAE12D}"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A44F699E-5E01-498E-833C-911A5FA8BFBD}" type="slidenum">
              <a:rPr lang="zh-CN" altLang="en-US"/>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Date Placeholder 3"/>
          <p:cNvSpPr>
            <a:spLocks noGrp="1" noChangeArrowheads="1"/>
          </p:cNvSpPr>
          <p:nvPr>
            <p:ph type="dt" sz="half" idx="10"/>
          </p:nvPr>
        </p:nvSpPr>
        <p:spPr/>
        <p:txBody>
          <a:bodyPr/>
          <a:lstStyle>
            <a:lvl1pPr>
              <a:defRPr/>
            </a:lvl1pPr>
          </a:lstStyle>
          <a:p>
            <a:pPr>
              <a:defRPr/>
            </a:pPr>
            <a:fld id="{C2E497A4-5FAB-471B-9D2F-68B5502771FF}"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4D5356C5-2B7A-4D97-A83E-6B875FEC5C74}" type="slidenum">
              <a:rPr lang="zh-CN" altLang="en-US"/>
              <a:t>‹#›</a:t>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Date Placeholder 3"/>
          <p:cNvSpPr>
            <a:spLocks noGrp="1" noChangeArrowheads="1"/>
          </p:cNvSpPr>
          <p:nvPr>
            <p:ph type="dt" sz="half" idx="10"/>
          </p:nvPr>
        </p:nvSpPr>
        <p:spPr/>
        <p:txBody>
          <a:bodyPr/>
          <a:lstStyle>
            <a:lvl1pPr>
              <a:defRPr/>
            </a:lvl1pPr>
          </a:lstStyle>
          <a:p>
            <a:pPr>
              <a:defRPr/>
            </a:pPr>
            <a:fld id="{9A5918D3-DB4A-4F8E-A6E0-5B213179F741}"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643C4C23-CA73-4D98-8C44-33E66FDBF266}" type="slidenum">
              <a:rPr lang="zh-CN" altLang="en-US"/>
              <a:t>‹#›</a:t>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noChangeArrowheads="1"/>
          </p:cNvSpPr>
          <p:nvPr>
            <p:ph type="dt" sz="half" idx="10"/>
          </p:nvPr>
        </p:nvSpPr>
        <p:spPr/>
        <p:txBody>
          <a:bodyPr/>
          <a:lstStyle>
            <a:lvl1pPr>
              <a:defRPr/>
            </a:lvl1pPr>
          </a:lstStyle>
          <a:p>
            <a:pPr>
              <a:defRPr/>
            </a:pPr>
            <a:fld id="{A1FDDC5E-731D-4D73-9CF0-81D02962FE9F}"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F443C643-A343-499E-95FC-9CD8DA8EE39A}" type="slidenum">
              <a:rPr lang="zh-CN" altLang="en-US"/>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Date Placeholder 3"/>
          <p:cNvSpPr>
            <a:spLocks noGrp="1" noChangeArrowheads="1"/>
          </p:cNvSpPr>
          <p:nvPr>
            <p:ph type="dt" sz="half" idx="10"/>
          </p:nvPr>
        </p:nvSpPr>
        <p:spPr/>
        <p:txBody>
          <a:bodyPr/>
          <a:lstStyle>
            <a:lvl1pPr>
              <a:defRPr/>
            </a:lvl1pPr>
          </a:lstStyle>
          <a:p>
            <a:pPr>
              <a:defRPr/>
            </a:pPr>
            <a:fld id="{8EC3C1FC-3154-4199-AEDD-7A2627CCC482}" type="datetimeFigureOut">
              <a:rPr lang="zh-CN" altLang="en-US"/>
              <a:t>2021/1/4</a:t>
            </a:fld>
            <a:endParaRPr lang="zh-CN" altLang="en-US"/>
          </a:p>
        </p:txBody>
      </p:sp>
      <p:sp>
        <p:nvSpPr>
          <p:cNvPr id="6"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7" name="Slide Number Placeholder 5"/>
          <p:cNvSpPr>
            <a:spLocks noGrp="1" noChangeArrowheads="1"/>
          </p:cNvSpPr>
          <p:nvPr>
            <p:ph type="sldNum" sz="quarter" idx="12"/>
          </p:nvPr>
        </p:nvSpPr>
        <p:spPr/>
        <p:txBody>
          <a:bodyPr/>
          <a:lstStyle>
            <a:lvl1pPr>
              <a:defRPr/>
            </a:lvl1pPr>
          </a:lstStyle>
          <a:p>
            <a:fld id="{14E3B16D-5494-40E8-8847-BAAFF7D11FF7}" type="slidenum">
              <a:rPr lang="zh-CN" altLang="en-US"/>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Date Placeholder 3"/>
          <p:cNvSpPr>
            <a:spLocks noGrp="1" noChangeArrowheads="1"/>
          </p:cNvSpPr>
          <p:nvPr>
            <p:ph type="dt" sz="half" idx="10"/>
          </p:nvPr>
        </p:nvSpPr>
        <p:spPr/>
        <p:txBody>
          <a:bodyPr/>
          <a:lstStyle>
            <a:lvl1pPr>
              <a:defRPr/>
            </a:lvl1pPr>
          </a:lstStyle>
          <a:p>
            <a:pPr>
              <a:defRPr/>
            </a:pPr>
            <a:fld id="{7F44F195-0EBD-488A-89DE-E07858D322FC}" type="datetimeFigureOut">
              <a:rPr lang="zh-CN" altLang="en-US"/>
              <a:t>2021/1/4</a:t>
            </a:fld>
            <a:endParaRPr lang="zh-CN" altLang="en-US"/>
          </a:p>
        </p:txBody>
      </p:sp>
      <p:sp>
        <p:nvSpPr>
          <p:cNvPr id="8"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9" name="Slide Number Placeholder 5"/>
          <p:cNvSpPr>
            <a:spLocks noGrp="1" noChangeArrowheads="1"/>
          </p:cNvSpPr>
          <p:nvPr>
            <p:ph type="sldNum" sz="quarter" idx="12"/>
          </p:nvPr>
        </p:nvSpPr>
        <p:spPr/>
        <p:txBody>
          <a:bodyPr/>
          <a:lstStyle>
            <a:lvl1pPr>
              <a:defRPr/>
            </a:lvl1pPr>
          </a:lstStyle>
          <a:p>
            <a:fld id="{869E6D29-7DA2-4724-BFDD-573AF86074A7}" type="slidenum">
              <a:rPr lang="zh-CN" altLang="en-US"/>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Date Placeholder 3"/>
          <p:cNvSpPr>
            <a:spLocks noGrp="1" noChangeArrowheads="1"/>
          </p:cNvSpPr>
          <p:nvPr>
            <p:ph type="dt" sz="half" idx="10"/>
          </p:nvPr>
        </p:nvSpPr>
        <p:spPr/>
        <p:txBody>
          <a:bodyPr/>
          <a:lstStyle>
            <a:lvl1pPr>
              <a:defRPr/>
            </a:lvl1pPr>
          </a:lstStyle>
          <a:p>
            <a:pPr>
              <a:defRPr/>
            </a:pPr>
            <a:fld id="{EC37FA06-C3E9-44EE-A1D9-34520B1CB2D3}" type="datetimeFigureOut">
              <a:rPr lang="zh-CN" altLang="en-US"/>
              <a:t>2021/1/4</a:t>
            </a:fld>
            <a:endParaRPr lang="zh-CN" altLang="en-US"/>
          </a:p>
        </p:txBody>
      </p:sp>
      <p:sp>
        <p:nvSpPr>
          <p:cNvPr id="4"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5" name="Slide Number Placeholder 5"/>
          <p:cNvSpPr>
            <a:spLocks noGrp="1" noChangeArrowheads="1"/>
          </p:cNvSpPr>
          <p:nvPr>
            <p:ph type="sldNum" sz="quarter" idx="12"/>
          </p:nvPr>
        </p:nvSpPr>
        <p:spPr/>
        <p:txBody>
          <a:bodyPr/>
          <a:lstStyle>
            <a:lvl1pPr>
              <a:defRPr/>
            </a:lvl1pPr>
          </a:lstStyle>
          <a:p>
            <a:fld id="{9462DD4E-B91A-44E6-9FB5-69C067565B54}"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Date Placeholder 3"/>
          <p:cNvSpPr>
            <a:spLocks noGrp="1" noChangeArrowheads="1"/>
          </p:cNvSpPr>
          <p:nvPr>
            <p:ph type="dt" sz="half" idx="10"/>
          </p:nvPr>
        </p:nvSpPr>
        <p:spPr/>
        <p:txBody>
          <a:bodyPr/>
          <a:lstStyle>
            <a:lvl1pPr>
              <a:defRPr/>
            </a:lvl1pPr>
          </a:lstStyle>
          <a:p>
            <a:pPr>
              <a:defRPr/>
            </a:pPr>
            <a:fld id="{2D1B8CFA-0510-4F60-92A4-8C130328F923}" type="datetimeFigureOut">
              <a:rPr lang="zh-CN" altLang="en-US"/>
              <a:t>2021/1/4</a:t>
            </a:fld>
            <a:endParaRPr lang="zh-CN" altLang="en-US"/>
          </a:p>
        </p:txBody>
      </p:sp>
      <p:sp>
        <p:nvSpPr>
          <p:cNvPr id="6"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7" name="Slide Number Placeholder 5"/>
          <p:cNvSpPr>
            <a:spLocks noGrp="1" noChangeArrowheads="1"/>
          </p:cNvSpPr>
          <p:nvPr>
            <p:ph type="sldNum" sz="quarter" idx="12"/>
          </p:nvPr>
        </p:nvSpPr>
        <p:spPr/>
        <p:txBody>
          <a:bodyPr/>
          <a:lstStyle>
            <a:lvl1pPr>
              <a:defRPr/>
            </a:lvl1pPr>
          </a:lstStyle>
          <a:p>
            <a:fld id="{CA047B97-AC06-423D-933E-56A7C1C6B55A}" type="slidenum">
              <a:rPr lang="zh-CN" altLang="en-US"/>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p:txBody>
          <a:bodyPr/>
          <a:lstStyle>
            <a:lvl1pPr>
              <a:defRPr/>
            </a:lvl1pPr>
          </a:lstStyle>
          <a:p>
            <a:pPr>
              <a:defRPr/>
            </a:pPr>
            <a:fld id="{06385976-5103-42EA-85CA-219D96D8CE29}" type="datetimeFigureOut">
              <a:rPr lang="zh-CN" altLang="en-US"/>
              <a:t>2021/1/4</a:t>
            </a:fld>
            <a:endParaRPr lang="zh-CN" altLang="en-US"/>
          </a:p>
        </p:txBody>
      </p:sp>
      <p:sp>
        <p:nvSpPr>
          <p:cNvPr id="3"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4" name="Slide Number Placeholder 5"/>
          <p:cNvSpPr>
            <a:spLocks noGrp="1" noChangeArrowheads="1"/>
          </p:cNvSpPr>
          <p:nvPr>
            <p:ph type="sldNum" sz="quarter" idx="12"/>
          </p:nvPr>
        </p:nvSpPr>
        <p:spPr/>
        <p:txBody>
          <a:bodyPr/>
          <a:lstStyle>
            <a:lvl1pPr>
              <a:defRPr/>
            </a:lvl1pPr>
          </a:lstStyle>
          <a:p>
            <a:fld id="{09C74FD5-BB59-4C4C-BFB5-D9C8C2608D20}" type="slidenum">
              <a:rPr lang="zh-CN" altLang="en-US"/>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3"/>
          <p:cNvSpPr>
            <a:spLocks noGrp="1" noChangeArrowheads="1"/>
          </p:cNvSpPr>
          <p:nvPr>
            <p:ph type="dt" sz="half" idx="10"/>
          </p:nvPr>
        </p:nvSpPr>
        <p:spPr/>
        <p:txBody>
          <a:bodyPr/>
          <a:lstStyle>
            <a:lvl1pPr>
              <a:defRPr/>
            </a:lvl1pPr>
          </a:lstStyle>
          <a:p>
            <a:pPr>
              <a:defRPr/>
            </a:pPr>
            <a:fld id="{6956DD3F-5700-4FC6-BD35-0C4F056093D2}" type="datetimeFigureOut">
              <a:rPr lang="zh-CN" altLang="en-US"/>
              <a:t>2021/1/4</a:t>
            </a:fld>
            <a:endParaRPr lang="zh-CN" altLang="en-US"/>
          </a:p>
        </p:txBody>
      </p:sp>
      <p:sp>
        <p:nvSpPr>
          <p:cNvPr id="6"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7" name="Slide Number Placeholder 5"/>
          <p:cNvSpPr>
            <a:spLocks noGrp="1" noChangeArrowheads="1"/>
          </p:cNvSpPr>
          <p:nvPr>
            <p:ph type="sldNum" sz="quarter" idx="12"/>
          </p:nvPr>
        </p:nvSpPr>
        <p:spPr/>
        <p:txBody>
          <a:bodyPr/>
          <a:lstStyle>
            <a:lvl1pPr>
              <a:defRPr/>
            </a:lvl1pPr>
          </a:lstStyle>
          <a:p>
            <a:fld id="{AF832944-8840-4BCA-90E7-68CC2E299F34}" type="slidenum">
              <a:rPr lang="zh-CN" altLang="en-US"/>
              <a:t>‹#›</a:t>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3"/>
          <p:cNvSpPr>
            <a:spLocks noGrp="1" noChangeArrowheads="1"/>
          </p:cNvSpPr>
          <p:nvPr>
            <p:ph type="dt" sz="half" idx="10"/>
          </p:nvPr>
        </p:nvSpPr>
        <p:spPr/>
        <p:txBody>
          <a:bodyPr/>
          <a:lstStyle>
            <a:lvl1pPr>
              <a:defRPr/>
            </a:lvl1pPr>
          </a:lstStyle>
          <a:p>
            <a:pPr>
              <a:defRPr/>
            </a:pPr>
            <a:fld id="{5D96250C-2207-42CC-9191-A559FC92CF03}" type="datetimeFigureOut">
              <a:rPr lang="zh-CN" altLang="en-US"/>
              <a:t>2021/1/4</a:t>
            </a:fld>
            <a:endParaRPr lang="zh-CN" altLang="en-US"/>
          </a:p>
        </p:txBody>
      </p:sp>
      <p:sp>
        <p:nvSpPr>
          <p:cNvPr id="6"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7" name="Slide Number Placeholder 5"/>
          <p:cNvSpPr>
            <a:spLocks noGrp="1" noChangeArrowheads="1"/>
          </p:cNvSpPr>
          <p:nvPr>
            <p:ph type="sldNum" sz="quarter" idx="12"/>
          </p:nvPr>
        </p:nvSpPr>
        <p:spPr/>
        <p:txBody>
          <a:bodyPr/>
          <a:lstStyle>
            <a:lvl1pPr>
              <a:defRPr/>
            </a:lvl1pPr>
          </a:lstStyle>
          <a:p>
            <a:fld id="{797F8CC5-D861-4F03-B877-B50304155C80}" type="slidenum">
              <a:rPr lang="zh-CN" altLang="en-US"/>
              <a:t>‹#›</a:t>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Date Placeholder 3"/>
          <p:cNvSpPr>
            <a:spLocks noGrp="1" noChangeArrowheads="1"/>
          </p:cNvSpPr>
          <p:nvPr>
            <p:ph type="dt" sz="half" idx="10"/>
          </p:nvPr>
        </p:nvSpPr>
        <p:spPr/>
        <p:txBody>
          <a:bodyPr/>
          <a:lstStyle>
            <a:lvl1pPr>
              <a:defRPr/>
            </a:lvl1pPr>
          </a:lstStyle>
          <a:p>
            <a:pPr>
              <a:defRPr/>
            </a:pPr>
            <a:fld id="{83611C1F-D446-4282-A0D6-2B9B31A990E9}"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2B784206-E30E-4691-8FD5-853731F0EBDD}" type="slidenum">
              <a:rPr lang="zh-CN" altLang="en-US"/>
              <a:t>‹#›</a:t>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Date Placeholder 3"/>
          <p:cNvSpPr>
            <a:spLocks noGrp="1" noChangeArrowheads="1"/>
          </p:cNvSpPr>
          <p:nvPr>
            <p:ph type="dt" sz="half" idx="10"/>
          </p:nvPr>
        </p:nvSpPr>
        <p:spPr/>
        <p:txBody>
          <a:bodyPr/>
          <a:lstStyle>
            <a:lvl1pPr>
              <a:defRPr/>
            </a:lvl1pPr>
          </a:lstStyle>
          <a:p>
            <a:pPr>
              <a:defRPr/>
            </a:pPr>
            <a:fld id="{4C69E32C-53CF-4EFA-84EE-8570945C8CFB}"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142D31DF-09B5-4032-A5DC-74501670433C}" type="slidenum">
              <a:rPr lang="zh-CN" altLang="en-US"/>
              <a:t>‹#›</a:t>
            </a:fld>
            <a:endParaRPr lang="zh-CN"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Date Placeholder 3"/>
          <p:cNvSpPr>
            <a:spLocks noGrp="1" noChangeArrowheads="1"/>
          </p:cNvSpPr>
          <p:nvPr>
            <p:ph type="dt" sz="half" idx="10"/>
          </p:nvPr>
        </p:nvSpPr>
        <p:spPr/>
        <p:txBody>
          <a:bodyPr/>
          <a:lstStyle>
            <a:lvl1pPr>
              <a:defRPr/>
            </a:lvl1pPr>
          </a:lstStyle>
          <a:p>
            <a:pPr>
              <a:defRPr/>
            </a:pPr>
            <a:fld id="{D1A85A6E-E5B0-4B8F-8EB3-87155FF06F6B}"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62A5980A-CB62-4517-9CF1-C42F9B55EE38}" type="slidenum">
              <a:rPr lang="zh-CN" altLang="en-US"/>
              <a:t>‹#›</a:t>
            </a:fld>
            <a:endParaRPr lang="zh-CN"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Date Placeholder 3"/>
          <p:cNvSpPr>
            <a:spLocks noGrp="1" noChangeArrowheads="1"/>
          </p:cNvSpPr>
          <p:nvPr>
            <p:ph type="dt" sz="half" idx="10"/>
          </p:nvPr>
        </p:nvSpPr>
        <p:spPr/>
        <p:txBody>
          <a:bodyPr/>
          <a:lstStyle>
            <a:lvl1pPr>
              <a:defRPr/>
            </a:lvl1pPr>
          </a:lstStyle>
          <a:p>
            <a:pPr>
              <a:defRPr/>
            </a:pPr>
            <a:fld id="{623B2F9B-4F98-4FD4-831F-36954FB4D731}"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A2E4B910-19D2-48A4-B43A-28882F7B3438}" type="slidenum">
              <a:rPr lang="zh-CN" altLang="en-US"/>
              <a:t>‹#›</a:t>
            </a:fld>
            <a:endParaRPr lang="zh-CN" alt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noChangeArrowheads="1"/>
          </p:cNvSpPr>
          <p:nvPr>
            <p:ph type="dt" sz="half" idx="10"/>
          </p:nvPr>
        </p:nvSpPr>
        <p:spPr/>
        <p:txBody>
          <a:bodyPr/>
          <a:lstStyle>
            <a:lvl1pPr>
              <a:defRPr/>
            </a:lvl1pPr>
          </a:lstStyle>
          <a:p>
            <a:pPr>
              <a:defRPr/>
            </a:pPr>
            <a:fld id="{75280A2D-F0B6-454B-BCA7-016AA84E7F05}"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0C16CA81-9783-4821-9F7A-67D7DB2E045E}" type="slidenum">
              <a:rPr lang="zh-CN" altLang="en-US"/>
              <a:t>‹#›</a:t>
            </a:fld>
            <a:endParaRPr lang="zh-CN" alt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Date Placeholder 3"/>
          <p:cNvSpPr>
            <a:spLocks noGrp="1" noChangeArrowheads="1"/>
          </p:cNvSpPr>
          <p:nvPr>
            <p:ph type="dt" sz="half" idx="10"/>
          </p:nvPr>
        </p:nvSpPr>
        <p:spPr/>
        <p:txBody>
          <a:bodyPr/>
          <a:lstStyle>
            <a:lvl1pPr>
              <a:defRPr/>
            </a:lvl1pPr>
          </a:lstStyle>
          <a:p>
            <a:pPr>
              <a:defRPr/>
            </a:pPr>
            <a:fld id="{2142A1FD-5184-4D76-8075-754CDAD74B51}" type="datetimeFigureOut">
              <a:rPr lang="zh-CN" altLang="en-US"/>
              <a:t>2021/1/4</a:t>
            </a:fld>
            <a:endParaRPr lang="zh-CN" altLang="en-US"/>
          </a:p>
        </p:txBody>
      </p:sp>
      <p:sp>
        <p:nvSpPr>
          <p:cNvPr id="6"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7" name="Slide Number Placeholder 5"/>
          <p:cNvSpPr>
            <a:spLocks noGrp="1" noChangeArrowheads="1"/>
          </p:cNvSpPr>
          <p:nvPr>
            <p:ph type="sldNum" sz="quarter" idx="12"/>
          </p:nvPr>
        </p:nvSpPr>
        <p:spPr/>
        <p:txBody>
          <a:bodyPr/>
          <a:lstStyle>
            <a:lvl1pPr>
              <a:defRPr/>
            </a:lvl1pPr>
          </a:lstStyle>
          <a:p>
            <a:fld id="{7D8F8A19-BF32-47DA-AECD-26185A320AFF}" type="slidenum">
              <a:rPr lang="zh-CN" altLang="en-US"/>
              <a:t>‹#›</a:t>
            </a:fld>
            <a:endParaRPr lang="zh-CN" alt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Date Placeholder 3"/>
          <p:cNvSpPr>
            <a:spLocks noGrp="1" noChangeArrowheads="1"/>
          </p:cNvSpPr>
          <p:nvPr>
            <p:ph type="dt" sz="half" idx="10"/>
          </p:nvPr>
        </p:nvSpPr>
        <p:spPr/>
        <p:txBody>
          <a:bodyPr/>
          <a:lstStyle>
            <a:lvl1pPr>
              <a:defRPr/>
            </a:lvl1pPr>
          </a:lstStyle>
          <a:p>
            <a:pPr>
              <a:defRPr/>
            </a:pPr>
            <a:fld id="{70ECC59C-0EFB-4535-B70A-D0EF31B86FC4}" type="datetimeFigureOut">
              <a:rPr lang="zh-CN" altLang="en-US"/>
              <a:t>2021/1/4</a:t>
            </a:fld>
            <a:endParaRPr lang="zh-CN" altLang="en-US"/>
          </a:p>
        </p:txBody>
      </p:sp>
      <p:sp>
        <p:nvSpPr>
          <p:cNvPr id="8"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9" name="Slide Number Placeholder 5"/>
          <p:cNvSpPr>
            <a:spLocks noGrp="1" noChangeArrowheads="1"/>
          </p:cNvSpPr>
          <p:nvPr>
            <p:ph type="sldNum" sz="quarter" idx="12"/>
          </p:nvPr>
        </p:nvSpPr>
        <p:spPr/>
        <p:txBody>
          <a:bodyPr/>
          <a:lstStyle>
            <a:lvl1pPr>
              <a:defRPr/>
            </a:lvl1pPr>
          </a:lstStyle>
          <a:p>
            <a:fld id="{E476659F-0439-4F60-9907-D7EDDCD387E5}"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Date Placeholder 3"/>
          <p:cNvSpPr>
            <a:spLocks noGrp="1" noChangeArrowheads="1"/>
          </p:cNvSpPr>
          <p:nvPr>
            <p:ph type="dt" sz="half" idx="10"/>
          </p:nvPr>
        </p:nvSpPr>
        <p:spPr/>
        <p:txBody>
          <a:bodyPr/>
          <a:lstStyle>
            <a:lvl1pPr>
              <a:defRPr/>
            </a:lvl1pPr>
          </a:lstStyle>
          <a:p>
            <a:pPr>
              <a:defRPr/>
            </a:pPr>
            <a:fld id="{2C5D4486-7A95-4E1B-9315-D8E6BE8BF979}" type="datetimeFigureOut">
              <a:rPr lang="zh-CN" altLang="en-US"/>
              <a:t>2021/1/4</a:t>
            </a:fld>
            <a:endParaRPr lang="zh-CN" altLang="en-US"/>
          </a:p>
        </p:txBody>
      </p:sp>
      <p:sp>
        <p:nvSpPr>
          <p:cNvPr id="8"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9" name="Slide Number Placeholder 5"/>
          <p:cNvSpPr>
            <a:spLocks noGrp="1" noChangeArrowheads="1"/>
          </p:cNvSpPr>
          <p:nvPr>
            <p:ph type="sldNum" sz="quarter" idx="12"/>
          </p:nvPr>
        </p:nvSpPr>
        <p:spPr/>
        <p:txBody>
          <a:bodyPr/>
          <a:lstStyle>
            <a:lvl1pPr>
              <a:defRPr/>
            </a:lvl1pPr>
          </a:lstStyle>
          <a:p>
            <a:fld id="{2B4EA73F-D8A3-4B4E-89A8-D8400A811E04}" type="slidenum">
              <a:rPr lang="zh-CN" altLang="en-US"/>
              <a:t>‹#›</a:t>
            </a:fld>
            <a:endParaRPr lang="zh-CN"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Date Placeholder 3"/>
          <p:cNvSpPr>
            <a:spLocks noGrp="1" noChangeArrowheads="1"/>
          </p:cNvSpPr>
          <p:nvPr>
            <p:ph type="dt" sz="half" idx="10"/>
          </p:nvPr>
        </p:nvSpPr>
        <p:spPr/>
        <p:txBody>
          <a:bodyPr/>
          <a:lstStyle>
            <a:lvl1pPr>
              <a:defRPr/>
            </a:lvl1pPr>
          </a:lstStyle>
          <a:p>
            <a:pPr>
              <a:defRPr/>
            </a:pPr>
            <a:fld id="{2EE2E295-D3C4-4152-8F0A-044DAB0A175A}" type="datetimeFigureOut">
              <a:rPr lang="zh-CN" altLang="en-US"/>
              <a:t>2021/1/4</a:t>
            </a:fld>
            <a:endParaRPr lang="zh-CN" altLang="en-US"/>
          </a:p>
        </p:txBody>
      </p:sp>
      <p:sp>
        <p:nvSpPr>
          <p:cNvPr id="4"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5" name="Slide Number Placeholder 5"/>
          <p:cNvSpPr>
            <a:spLocks noGrp="1" noChangeArrowheads="1"/>
          </p:cNvSpPr>
          <p:nvPr>
            <p:ph type="sldNum" sz="quarter" idx="12"/>
          </p:nvPr>
        </p:nvSpPr>
        <p:spPr/>
        <p:txBody>
          <a:bodyPr/>
          <a:lstStyle>
            <a:lvl1pPr>
              <a:defRPr/>
            </a:lvl1pPr>
          </a:lstStyle>
          <a:p>
            <a:fld id="{73E8E3EC-3B2F-48C4-AB01-DD1316BA02D3}" type="slidenum">
              <a:rPr lang="zh-CN" altLang="en-US"/>
              <a:t>‹#›</a:t>
            </a:fld>
            <a:endParaRPr lang="zh-CN" alt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p:txBody>
          <a:bodyPr/>
          <a:lstStyle>
            <a:lvl1pPr>
              <a:defRPr/>
            </a:lvl1pPr>
          </a:lstStyle>
          <a:p>
            <a:pPr>
              <a:defRPr/>
            </a:pPr>
            <a:fld id="{105A30FB-FCE8-491A-9F47-E8BDEE5448CA}" type="datetimeFigureOut">
              <a:rPr lang="zh-CN" altLang="en-US"/>
              <a:t>2021/1/4</a:t>
            </a:fld>
            <a:endParaRPr lang="zh-CN" altLang="en-US"/>
          </a:p>
        </p:txBody>
      </p:sp>
      <p:sp>
        <p:nvSpPr>
          <p:cNvPr id="3"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4" name="Slide Number Placeholder 5"/>
          <p:cNvSpPr>
            <a:spLocks noGrp="1" noChangeArrowheads="1"/>
          </p:cNvSpPr>
          <p:nvPr>
            <p:ph type="sldNum" sz="quarter" idx="12"/>
          </p:nvPr>
        </p:nvSpPr>
        <p:spPr/>
        <p:txBody>
          <a:bodyPr/>
          <a:lstStyle>
            <a:lvl1pPr>
              <a:defRPr/>
            </a:lvl1pPr>
          </a:lstStyle>
          <a:p>
            <a:fld id="{DF55594C-201A-454C-BB21-FD6560B9A1AB}" type="slidenum">
              <a:rPr lang="zh-CN" altLang="en-US"/>
              <a:t>‹#›</a:t>
            </a:fld>
            <a:endParaRPr lang="zh-CN" alt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3"/>
          <p:cNvSpPr>
            <a:spLocks noGrp="1" noChangeArrowheads="1"/>
          </p:cNvSpPr>
          <p:nvPr>
            <p:ph type="dt" sz="half" idx="10"/>
          </p:nvPr>
        </p:nvSpPr>
        <p:spPr/>
        <p:txBody>
          <a:bodyPr/>
          <a:lstStyle>
            <a:lvl1pPr>
              <a:defRPr/>
            </a:lvl1pPr>
          </a:lstStyle>
          <a:p>
            <a:pPr>
              <a:defRPr/>
            </a:pPr>
            <a:fld id="{3592905E-3BB9-44D1-BCA5-645F271D633C}" type="datetimeFigureOut">
              <a:rPr lang="zh-CN" altLang="en-US"/>
              <a:t>2021/1/4</a:t>
            </a:fld>
            <a:endParaRPr lang="zh-CN" altLang="en-US"/>
          </a:p>
        </p:txBody>
      </p:sp>
      <p:sp>
        <p:nvSpPr>
          <p:cNvPr id="6"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7" name="Slide Number Placeholder 5"/>
          <p:cNvSpPr>
            <a:spLocks noGrp="1" noChangeArrowheads="1"/>
          </p:cNvSpPr>
          <p:nvPr>
            <p:ph type="sldNum" sz="quarter" idx="12"/>
          </p:nvPr>
        </p:nvSpPr>
        <p:spPr/>
        <p:txBody>
          <a:bodyPr/>
          <a:lstStyle>
            <a:lvl1pPr>
              <a:defRPr/>
            </a:lvl1pPr>
          </a:lstStyle>
          <a:p>
            <a:fld id="{5AF4C20D-5A1B-453D-89D7-EC1A72EFC292}" type="slidenum">
              <a:rPr lang="zh-CN" altLang="en-US"/>
              <a:t>‹#›</a:t>
            </a:fld>
            <a:endParaRPr lang="zh-CN" alt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3"/>
          <p:cNvSpPr>
            <a:spLocks noGrp="1" noChangeArrowheads="1"/>
          </p:cNvSpPr>
          <p:nvPr>
            <p:ph type="dt" sz="half" idx="10"/>
          </p:nvPr>
        </p:nvSpPr>
        <p:spPr/>
        <p:txBody>
          <a:bodyPr/>
          <a:lstStyle>
            <a:lvl1pPr>
              <a:defRPr/>
            </a:lvl1pPr>
          </a:lstStyle>
          <a:p>
            <a:pPr>
              <a:defRPr/>
            </a:pPr>
            <a:fld id="{BBBD08D2-B13A-4A70-960B-EF7474DF4155}" type="datetimeFigureOut">
              <a:rPr lang="zh-CN" altLang="en-US"/>
              <a:t>2021/1/4</a:t>
            </a:fld>
            <a:endParaRPr lang="zh-CN" altLang="en-US"/>
          </a:p>
        </p:txBody>
      </p:sp>
      <p:sp>
        <p:nvSpPr>
          <p:cNvPr id="6"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7" name="Slide Number Placeholder 5"/>
          <p:cNvSpPr>
            <a:spLocks noGrp="1" noChangeArrowheads="1"/>
          </p:cNvSpPr>
          <p:nvPr>
            <p:ph type="sldNum" sz="quarter" idx="12"/>
          </p:nvPr>
        </p:nvSpPr>
        <p:spPr/>
        <p:txBody>
          <a:bodyPr/>
          <a:lstStyle>
            <a:lvl1pPr>
              <a:defRPr/>
            </a:lvl1pPr>
          </a:lstStyle>
          <a:p>
            <a:fld id="{3DE00EEA-3DC1-4E8B-8A2D-FC4140C2E731}" type="slidenum">
              <a:rPr lang="zh-CN" altLang="en-US"/>
              <a:t>‹#›</a:t>
            </a:fld>
            <a:endParaRPr lang="zh-CN" alt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Date Placeholder 3"/>
          <p:cNvSpPr>
            <a:spLocks noGrp="1" noChangeArrowheads="1"/>
          </p:cNvSpPr>
          <p:nvPr>
            <p:ph type="dt" sz="half" idx="10"/>
          </p:nvPr>
        </p:nvSpPr>
        <p:spPr/>
        <p:txBody>
          <a:bodyPr/>
          <a:lstStyle>
            <a:lvl1pPr>
              <a:defRPr/>
            </a:lvl1pPr>
          </a:lstStyle>
          <a:p>
            <a:pPr>
              <a:defRPr/>
            </a:pPr>
            <a:fld id="{399F21DF-723B-4C43-9F38-9B2E788A9602}"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7FDE8384-9A7A-492A-932D-143479E8BC05}" type="slidenum">
              <a:rPr lang="zh-CN" altLang="en-US"/>
              <a:t>‹#›</a:t>
            </a:fld>
            <a:endParaRPr lang="zh-CN" alt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Date Placeholder 3"/>
          <p:cNvSpPr>
            <a:spLocks noGrp="1" noChangeArrowheads="1"/>
          </p:cNvSpPr>
          <p:nvPr>
            <p:ph type="dt" sz="half" idx="10"/>
          </p:nvPr>
        </p:nvSpPr>
        <p:spPr/>
        <p:txBody>
          <a:bodyPr/>
          <a:lstStyle>
            <a:lvl1pPr>
              <a:defRPr/>
            </a:lvl1pPr>
          </a:lstStyle>
          <a:p>
            <a:pPr>
              <a:defRPr/>
            </a:pPr>
            <a:fld id="{2C43CC94-4390-4D8E-8B73-D0416D8A69DC}" type="datetimeFigureOut">
              <a:rPr lang="zh-CN" altLang="en-US"/>
              <a:t>2021/1/4</a:t>
            </a:fld>
            <a:endParaRPr lang="zh-CN"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fld id="{CA624A81-3B19-46ED-AE9C-06EC88DF1B5C}"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Date Placeholder 3"/>
          <p:cNvSpPr>
            <a:spLocks noGrp="1" noChangeArrowheads="1"/>
          </p:cNvSpPr>
          <p:nvPr>
            <p:ph type="dt" sz="half" idx="10"/>
          </p:nvPr>
        </p:nvSpPr>
        <p:spPr/>
        <p:txBody>
          <a:bodyPr/>
          <a:lstStyle>
            <a:lvl1pPr>
              <a:defRPr/>
            </a:lvl1pPr>
          </a:lstStyle>
          <a:p>
            <a:pPr>
              <a:defRPr/>
            </a:pPr>
            <a:fld id="{0509071E-C79D-4688-A04D-921859D63EBD}" type="datetimeFigureOut">
              <a:rPr lang="zh-CN" altLang="en-US"/>
              <a:t>2021/1/4</a:t>
            </a:fld>
            <a:endParaRPr lang="zh-CN" altLang="en-US"/>
          </a:p>
        </p:txBody>
      </p:sp>
      <p:sp>
        <p:nvSpPr>
          <p:cNvPr id="4"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5" name="Slide Number Placeholder 5"/>
          <p:cNvSpPr>
            <a:spLocks noGrp="1" noChangeArrowheads="1"/>
          </p:cNvSpPr>
          <p:nvPr>
            <p:ph type="sldNum" sz="quarter" idx="12"/>
          </p:nvPr>
        </p:nvSpPr>
        <p:spPr/>
        <p:txBody>
          <a:bodyPr/>
          <a:lstStyle>
            <a:lvl1pPr>
              <a:defRPr/>
            </a:lvl1pPr>
          </a:lstStyle>
          <a:p>
            <a:fld id="{600DE925-3D8A-4782-98DF-ED376A5D8645}"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p:txBody>
          <a:bodyPr/>
          <a:lstStyle>
            <a:lvl1pPr>
              <a:defRPr/>
            </a:lvl1pPr>
          </a:lstStyle>
          <a:p>
            <a:pPr>
              <a:defRPr/>
            </a:pPr>
            <a:fld id="{AD640DF8-C43B-4D8A-AA56-B8AC4CFEE18D}" type="datetimeFigureOut">
              <a:rPr lang="zh-CN" altLang="en-US"/>
              <a:t>2021/1/4</a:t>
            </a:fld>
            <a:endParaRPr lang="zh-CN" altLang="en-US"/>
          </a:p>
        </p:txBody>
      </p:sp>
      <p:sp>
        <p:nvSpPr>
          <p:cNvPr id="3"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4" name="Slide Number Placeholder 5"/>
          <p:cNvSpPr>
            <a:spLocks noGrp="1" noChangeArrowheads="1"/>
          </p:cNvSpPr>
          <p:nvPr>
            <p:ph type="sldNum" sz="quarter" idx="12"/>
          </p:nvPr>
        </p:nvSpPr>
        <p:spPr/>
        <p:txBody>
          <a:bodyPr/>
          <a:lstStyle>
            <a:lvl1pPr>
              <a:defRPr/>
            </a:lvl1pPr>
          </a:lstStyle>
          <a:p>
            <a:fld id="{D421D052-EEA7-4AD5-A859-CC09CC962901}"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3"/>
          <p:cNvSpPr>
            <a:spLocks noGrp="1" noChangeArrowheads="1"/>
          </p:cNvSpPr>
          <p:nvPr>
            <p:ph type="dt" sz="half" idx="10"/>
          </p:nvPr>
        </p:nvSpPr>
        <p:spPr/>
        <p:txBody>
          <a:bodyPr/>
          <a:lstStyle>
            <a:lvl1pPr>
              <a:defRPr/>
            </a:lvl1pPr>
          </a:lstStyle>
          <a:p>
            <a:pPr>
              <a:defRPr/>
            </a:pPr>
            <a:fld id="{9919A1D3-D0B4-4D74-8690-AE1DB29A0275}" type="datetimeFigureOut">
              <a:rPr lang="zh-CN" altLang="en-US"/>
              <a:t>2021/1/4</a:t>
            </a:fld>
            <a:endParaRPr lang="zh-CN" altLang="en-US"/>
          </a:p>
        </p:txBody>
      </p:sp>
      <p:sp>
        <p:nvSpPr>
          <p:cNvPr id="6"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7" name="Slide Number Placeholder 5"/>
          <p:cNvSpPr>
            <a:spLocks noGrp="1" noChangeArrowheads="1"/>
          </p:cNvSpPr>
          <p:nvPr>
            <p:ph type="sldNum" sz="quarter" idx="12"/>
          </p:nvPr>
        </p:nvSpPr>
        <p:spPr/>
        <p:txBody>
          <a:bodyPr/>
          <a:lstStyle>
            <a:lvl1pPr>
              <a:defRPr/>
            </a:lvl1pPr>
          </a:lstStyle>
          <a:p>
            <a:fld id="{30C8ED1E-AE3D-4D83-ACB4-793E1EE51143}"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3"/>
          <p:cNvSpPr>
            <a:spLocks noGrp="1" noChangeArrowheads="1"/>
          </p:cNvSpPr>
          <p:nvPr>
            <p:ph type="dt" sz="half" idx="10"/>
          </p:nvPr>
        </p:nvSpPr>
        <p:spPr/>
        <p:txBody>
          <a:bodyPr/>
          <a:lstStyle>
            <a:lvl1pPr>
              <a:defRPr/>
            </a:lvl1pPr>
          </a:lstStyle>
          <a:p>
            <a:pPr>
              <a:defRPr/>
            </a:pPr>
            <a:fld id="{A22DC2C8-50D8-4956-AE82-974711A7B308}" type="datetimeFigureOut">
              <a:rPr lang="zh-CN" altLang="en-US"/>
              <a:t>2021/1/4</a:t>
            </a:fld>
            <a:endParaRPr lang="zh-CN" altLang="en-US"/>
          </a:p>
        </p:txBody>
      </p:sp>
      <p:sp>
        <p:nvSpPr>
          <p:cNvPr id="6"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7" name="Slide Number Placeholder 5"/>
          <p:cNvSpPr>
            <a:spLocks noGrp="1" noChangeArrowheads="1"/>
          </p:cNvSpPr>
          <p:nvPr>
            <p:ph type="sldNum" sz="quarter" idx="12"/>
          </p:nvPr>
        </p:nvSpPr>
        <p:spPr/>
        <p:txBody>
          <a:bodyPr/>
          <a:lstStyle>
            <a:lvl1pPr>
              <a:defRPr/>
            </a:lvl1pPr>
          </a:lstStyle>
          <a:p>
            <a:fld id="{FD02FA7A-096E-4E44-8DE8-0BFDE810FE0B}"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a:t>Click to edit Master title style</a:t>
            </a:r>
          </a:p>
        </p:txBody>
      </p:sp>
      <p:sp>
        <p:nvSpPr>
          <p:cNvPr id="1027" name="Text Placeholder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a:t>Click to edit Master text styles</a:t>
            </a:r>
          </a:p>
          <a:p>
            <a:pPr lvl="1"/>
            <a:r>
              <a:rPr lang="zh-CN" altLang="zh-CN"/>
              <a:t>Second level</a:t>
            </a:r>
          </a:p>
          <a:p>
            <a:pPr lvl="2"/>
            <a:r>
              <a:rPr lang="zh-CN" altLang="zh-CN"/>
              <a:t>Third level</a:t>
            </a:r>
          </a:p>
          <a:p>
            <a:pPr lvl="3"/>
            <a:r>
              <a:rPr lang="zh-CN" altLang="zh-CN"/>
              <a:t>Fourth level</a:t>
            </a:r>
          </a:p>
          <a:p>
            <a:pPr lvl="4"/>
            <a:r>
              <a:rPr lang="zh-CN" altLang="zh-CN"/>
              <a:t>Fifth level</a:t>
            </a:r>
          </a:p>
        </p:txBody>
      </p:sp>
      <p:sp>
        <p:nvSpPr>
          <p:cNvPr id="1028" name="Date Placeholder 3"/>
          <p:cNvSpPr>
            <a:spLocks noGrp="1" noChangeArrowheads="1"/>
          </p:cNvSpPr>
          <p:nvPr>
            <p:ph type="dt" sz="half" idx="2"/>
          </p:nvPr>
        </p:nvSpPr>
        <p:spPr bwMode="auto">
          <a:xfrm>
            <a:off x="838200" y="6356350"/>
            <a:ext cx="3276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eaLnBrk="1" hangingPunct="1">
              <a:defRPr sz="1200">
                <a:solidFill>
                  <a:srgbClr val="898989"/>
                </a:solidFill>
              </a:defRPr>
            </a:lvl1pPr>
          </a:lstStyle>
          <a:p>
            <a:pPr>
              <a:defRPr/>
            </a:pPr>
            <a:fld id="{C41156BA-F9EC-417D-BCA8-76DA1EF4F300}" type="datetimeFigureOut">
              <a:rPr lang="zh-CN" altLang="en-US"/>
              <a:t>2021/1/4</a:t>
            </a:fld>
            <a:endParaRPr lang="zh-CN" altLang="en-US"/>
          </a:p>
        </p:txBody>
      </p:sp>
      <p:sp>
        <p:nvSpPr>
          <p:cNvPr id="1029" name="Footer Placeholder 4"/>
          <p:cNvSpPr>
            <a:spLocks noGrp="1" noChangeArrowheads="1"/>
          </p:cNvSpPr>
          <p:nvPr>
            <p:ph type="ftr" sz="quarter" idx="3"/>
          </p:nvPr>
        </p:nvSpPr>
        <p:spPr bwMode="auto">
          <a:xfrm>
            <a:off x="4648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eaLnBrk="1" hangingPunct="1">
              <a:defRPr sz="1200">
                <a:solidFill>
                  <a:srgbClr val="898989"/>
                </a:solidFill>
              </a:defRPr>
            </a:lvl1pPr>
          </a:lstStyle>
          <a:p>
            <a:pPr>
              <a:defRPr/>
            </a:pPr>
            <a:endParaRPr lang="zh-CN" altLang="en-US"/>
          </a:p>
        </p:txBody>
      </p:sp>
      <p:sp>
        <p:nvSpPr>
          <p:cNvPr id="1030" name="Slide Number Placeholder 5"/>
          <p:cNvSpPr>
            <a:spLocks noGrp="1" noChangeArrowheads="1"/>
          </p:cNvSpPr>
          <p:nvPr>
            <p:ph type="sldNum" sz="quarter" idx="4"/>
          </p:nvPr>
        </p:nvSpPr>
        <p:spPr bwMode="auto">
          <a:xfrm>
            <a:off x="8077200" y="6356350"/>
            <a:ext cx="3276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eaLnBrk="1" hangingPunct="1">
              <a:defRPr sz="1200">
                <a:solidFill>
                  <a:srgbClr val="898989"/>
                </a:solidFill>
              </a:defRPr>
            </a:lvl1pPr>
          </a:lstStyle>
          <a:p>
            <a:fld id="{6715E2ED-B6A7-45A0-8985-43E9273A54F0}" type="slidenum">
              <a:rPr lang="zh-CN" altLang="en-US"/>
              <a:t>‹#›</a:t>
            </a:fld>
            <a:endParaRPr lang="zh-CN" altLang="en-US"/>
          </a:p>
        </p:txBody>
      </p:sp>
      <p:pic>
        <p:nvPicPr>
          <p:cNvPr id="1031" name="Picture 7" descr="1-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525" y="0"/>
            <a:ext cx="12212638" cy="686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Calibri Light" panose="020F0302020204030204" pitchFamily="2" charset="0"/>
          <a:ea typeface="宋体" panose="02010600030101010101" pitchFamily="2" charset="-122"/>
        </a:defRPr>
      </a:lvl2pPr>
      <a:lvl3pPr algn="l" rtl="0" eaLnBrk="0" fontAlgn="base" hangingPunct="0">
        <a:spcBef>
          <a:spcPct val="0"/>
        </a:spcBef>
        <a:spcAft>
          <a:spcPct val="0"/>
        </a:spcAft>
        <a:defRPr sz="4400">
          <a:solidFill>
            <a:schemeClr val="tx1"/>
          </a:solidFill>
          <a:latin typeface="Calibri Light" panose="020F0302020204030204" pitchFamily="2" charset="0"/>
          <a:ea typeface="宋体" panose="02010600030101010101" pitchFamily="2" charset="-122"/>
        </a:defRPr>
      </a:lvl3pPr>
      <a:lvl4pPr algn="l" rtl="0" eaLnBrk="0" fontAlgn="base" hangingPunct="0">
        <a:spcBef>
          <a:spcPct val="0"/>
        </a:spcBef>
        <a:spcAft>
          <a:spcPct val="0"/>
        </a:spcAft>
        <a:defRPr sz="4400">
          <a:solidFill>
            <a:schemeClr val="tx1"/>
          </a:solidFill>
          <a:latin typeface="Calibri Light" panose="020F0302020204030204" pitchFamily="2" charset="0"/>
          <a:ea typeface="宋体" panose="02010600030101010101" pitchFamily="2" charset="-122"/>
        </a:defRPr>
      </a:lvl4pPr>
      <a:lvl5pPr algn="l" rtl="0" eaLnBrk="0" fontAlgn="base" hangingPunct="0">
        <a:spcBef>
          <a:spcPct val="0"/>
        </a:spcBef>
        <a:spcAft>
          <a:spcPct val="0"/>
        </a:spcAft>
        <a:defRPr sz="4400">
          <a:solidFill>
            <a:schemeClr val="tx1"/>
          </a:solidFill>
          <a:latin typeface="Calibri Light" panose="020F0302020204030204" pitchFamily="2" charset="0"/>
          <a:ea typeface="宋体" panose="02010600030101010101" pitchFamily="2" charset="-122"/>
        </a:defRPr>
      </a:lvl5pPr>
      <a:lvl6pPr marL="457200" algn="l" rtl="0" fontAlgn="base">
        <a:spcBef>
          <a:spcPct val="0"/>
        </a:spcBef>
        <a:spcAft>
          <a:spcPct val="0"/>
        </a:spcAft>
        <a:defRPr sz="4400">
          <a:solidFill>
            <a:schemeClr val="tx1"/>
          </a:solidFill>
          <a:latin typeface="Calibri Light" panose="020F0302020204030204" pitchFamily="2" charset="0"/>
          <a:ea typeface="宋体" panose="02010600030101010101" pitchFamily="2" charset="-122"/>
        </a:defRPr>
      </a:lvl6pPr>
      <a:lvl7pPr marL="914400" algn="l" rtl="0" fontAlgn="base">
        <a:spcBef>
          <a:spcPct val="0"/>
        </a:spcBef>
        <a:spcAft>
          <a:spcPct val="0"/>
        </a:spcAft>
        <a:defRPr sz="4400">
          <a:solidFill>
            <a:schemeClr val="tx1"/>
          </a:solidFill>
          <a:latin typeface="Calibri Light" panose="020F0302020204030204" pitchFamily="2" charset="0"/>
          <a:ea typeface="宋体" panose="02010600030101010101" pitchFamily="2" charset="-122"/>
        </a:defRPr>
      </a:lvl7pPr>
      <a:lvl8pPr marL="1371600" algn="l" rtl="0" fontAlgn="base">
        <a:spcBef>
          <a:spcPct val="0"/>
        </a:spcBef>
        <a:spcAft>
          <a:spcPct val="0"/>
        </a:spcAft>
        <a:defRPr sz="4400">
          <a:solidFill>
            <a:schemeClr val="tx1"/>
          </a:solidFill>
          <a:latin typeface="Calibri Light" panose="020F0302020204030204" pitchFamily="2" charset="0"/>
          <a:ea typeface="宋体" panose="02010600030101010101" pitchFamily="2" charset="-122"/>
        </a:defRPr>
      </a:lvl8pPr>
      <a:lvl9pPr marL="1828800" algn="l" rtl="0" fontAlgn="base">
        <a:spcBef>
          <a:spcPct val="0"/>
        </a:spcBef>
        <a:spcAft>
          <a:spcPct val="0"/>
        </a:spcAft>
        <a:defRPr sz="4400">
          <a:solidFill>
            <a:schemeClr val="tx1"/>
          </a:solidFill>
          <a:latin typeface="Calibri Light" panose="020F0302020204030204" pitchFamily="2" charset="0"/>
          <a:ea typeface="宋体" panose="02010600030101010101" pitchFamily="2" charset="-122"/>
        </a:defRPr>
      </a:lvl9pPr>
    </p:titleStyle>
    <p:bodyStyle>
      <a:lvl1pPr marL="228600" indent="-228600" algn="l" rtl="0" eaLnBrk="0" fontAlgn="base" hangingPunct="0">
        <a:lnSpc>
          <a:spcPct val="90000"/>
        </a:lnSpc>
        <a:spcBef>
          <a:spcPct val="30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ct val="300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ct val="300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ct val="30000"/>
        </a:spcBef>
        <a:spcAft>
          <a:spcPct val="0"/>
        </a:spcAft>
        <a:buFont typeface="Arial" panose="020B0604020202020204" pitchFamily="34" charset="0"/>
        <a:buChar char="•"/>
        <a:defRPr>
          <a:solidFill>
            <a:schemeClr val="tx1"/>
          </a:solidFill>
          <a:latin typeface="+mn-lt"/>
          <a:ea typeface="+mn-ea"/>
        </a:defRPr>
      </a:lvl5pPr>
      <a:lvl6pPr marL="2514600" indent="-228600" algn="l" rtl="0" fontAlgn="base">
        <a:lnSpc>
          <a:spcPct val="90000"/>
        </a:lnSpc>
        <a:spcBef>
          <a:spcPct val="30000"/>
        </a:spcBef>
        <a:spcAft>
          <a:spcPct val="0"/>
        </a:spcAft>
        <a:buFont typeface="Arial" panose="020B0604020202020204" pitchFamily="34" charset="0"/>
        <a:buChar char="•"/>
        <a:defRPr>
          <a:solidFill>
            <a:schemeClr val="tx1"/>
          </a:solidFill>
          <a:latin typeface="+mn-lt"/>
          <a:ea typeface="+mn-ea"/>
        </a:defRPr>
      </a:lvl6pPr>
      <a:lvl7pPr marL="2971800" indent="-228600" algn="l" rtl="0" fontAlgn="base">
        <a:lnSpc>
          <a:spcPct val="90000"/>
        </a:lnSpc>
        <a:spcBef>
          <a:spcPct val="30000"/>
        </a:spcBef>
        <a:spcAft>
          <a:spcPct val="0"/>
        </a:spcAft>
        <a:buFont typeface="Arial" panose="020B0604020202020204" pitchFamily="34" charset="0"/>
        <a:buChar char="•"/>
        <a:defRPr>
          <a:solidFill>
            <a:schemeClr val="tx1"/>
          </a:solidFill>
          <a:latin typeface="+mn-lt"/>
          <a:ea typeface="+mn-ea"/>
        </a:defRPr>
      </a:lvl7pPr>
      <a:lvl8pPr marL="3429000" indent="-228600" algn="l" rtl="0" fontAlgn="base">
        <a:lnSpc>
          <a:spcPct val="90000"/>
        </a:lnSpc>
        <a:spcBef>
          <a:spcPct val="30000"/>
        </a:spcBef>
        <a:spcAft>
          <a:spcPct val="0"/>
        </a:spcAft>
        <a:buFont typeface="Arial" panose="020B0604020202020204" pitchFamily="34" charset="0"/>
        <a:buChar char="•"/>
        <a:defRPr>
          <a:solidFill>
            <a:schemeClr val="tx1"/>
          </a:solidFill>
          <a:latin typeface="+mn-lt"/>
          <a:ea typeface="+mn-ea"/>
        </a:defRPr>
      </a:lvl8pPr>
      <a:lvl9pPr marL="3886200" indent="-228600" algn="l" rtl="0" fontAlgn="base">
        <a:lnSpc>
          <a:spcPct val="90000"/>
        </a:lnSpc>
        <a:spcBef>
          <a:spcPct val="30000"/>
        </a:spcBef>
        <a:spcAft>
          <a:spcPct val="0"/>
        </a:spcAft>
        <a:buFont typeface="Arial" panose="020B0604020202020204"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a:t>Click to edit Master title style</a:t>
            </a:r>
          </a:p>
        </p:txBody>
      </p:sp>
      <p:sp>
        <p:nvSpPr>
          <p:cNvPr id="2051" name="Text Placeholder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a:t>Click to edit Master text styles</a:t>
            </a:r>
          </a:p>
          <a:p>
            <a:pPr lvl="1"/>
            <a:r>
              <a:rPr lang="zh-CN" altLang="zh-CN"/>
              <a:t>Second level</a:t>
            </a:r>
          </a:p>
          <a:p>
            <a:pPr lvl="2"/>
            <a:r>
              <a:rPr lang="zh-CN" altLang="zh-CN"/>
              <a:t>Third level</a:t>
            </a:r>
          </a:p>
          <a:p>
            <a:pPr lvl="3"/>
            <a:r>
              <a:rPr lang="zh-CN" altLang="zh-CN"/>
              <a:t>Fourth level</a:t>
            </a:r>
          </a:p>
          <a:p>
            <a:pPr lvl="4"/>
            <a:r>
              <a:rPr lang="zh-CN" altLang="zh-CN"/>
              <a:t>Fifth level</a:t>
            </a:r>
          </a:p>
        </p:txBody>
      </p:sp>
      <p:sp>
        <p:nvSpPr>
          <p:cNvPr id="3076" name="Date Placeholder 3"/>
          <p:cNvSpPr>
            <a:spLocks noGrp="1" noChangeArrowheads="1"/>
          </p:cNvSpPr>
          <p:nvPr>
            <p:ph type="dt" sz="half" idx="2"/>
          </p:nvPr>
        </p:nvSpPr>
        <p:spPr bwMode="auto">
          <a:xfrm>
            <a:off x="838200" y="6356350"/>
            <a:ext cx="3276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eaLnBrk="1" hangingPunct="1">
              <a:defRPr sz="1200">
                <a:solidFill>
                  <a:srgbClr val="898989"/>
                </a:solidFill>
              </a:defRPr>
            </a:lvl1pPr>
          </a:lstStyle>
          <a:p>
            <a:pPr>
              <a:defRPr/>
            </a:pPr>
            <a:fld id="{8BCDC6F8-F0B4-4F78-8849-DCF5804C6114}" type="datetimeFigureOut">
              <a:rPr lang="zh-CN" altLang="en-US"/>
              <a:t>2021/1/4</a:t>
            </a:fld>
            <a:endParaRPr lang="zh-CN" altLang="en-US"/>
          </a:p>
        </p:txBody>
      </p:sp>
      <p:sp>
        <p:nvSpPr>
          <p:cNvPr id="3077" name="Footer Placeholder 4"/>
          <p:cNvSpPr>
            <a:spLocks noGrp="1" noChangeArrowheads="1"/>
          </p:cNvSpPr>
          <p:nvPr>
            <p:ph type="ftr" sz="quarter" idx="3"/>
          </p:nvPr>
        </p:nvSpPr>
        <p:spPr bwMode="auto">
          <a:xfrm>
            <a:off x="4648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eaLnBrk="1" hangingPunct="1">
              <a:defRPr sz="1200">
                <a:solidFill>
                  <a:srgbClr val="898989"/>
                </a:solidFill>
              </a:defRPr>
            </a:lvl1pPr>
          </a:lstStyle>
          <a:p>
            <a:pPr>
              <a:defRPr/>
            </a:pPr>
            <a:endParaRPr lang="zh-CN" altLang="en-US"/>
          </a:p>
        </p:txBody>
      </p:sp>
      <p:sp>
        <p:nvSpPr>
          <p:cNvPr id="3078" name="Slide Number Placeholder 5"/>
          <p:cNvSpPr>
            <a:spLocks noGrp="1" noChangeArrowheads="1"/>
          </p:cNvSpPr>
          <p:nvPr>
            <p:ph type="sldNum" sz="quarter" idx="4"/>
          </p:nvPr>
        </p:nvSpPr>
        <p:spPr bwMode="auto">
          <a:xfrm>
            <a:off x="8077200" y="6356350"/>
            <a:ext cx="3276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eaLnBrk="1" hangingPunct="1">
              <a:defRPr sz="1200">
                <a:solidFill>
                  <a:srgbClr val="898989"/>
                </a:solidFill>
              </a:defRPr>
            </a:lvl1pPr>
          </a:lstStyle>
          <a:p>
            <a:fld id="{A5B15A58-1FD7-4924-8725-8FDE927C7E53}" type="slidenum">
              <a:rPr lang="zh-CN" altLang="en-US"/>
              <a:t>‹#›</a:t>
            </a:fld>
            <a:endParaRPr lang="zh-CN" altLang="en-US"/>
          </a:p>
        </p:txBody>
      </p:sp>
      <p:pic>
        <p:nvPicPr>
          <p:cNvPr id="2055" name="Picture 7" descr="1-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525" y="0"/>
            <a:ext cx="12211050" cy="686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Calibri Light" panose="020F0302020204030204" pitchFamily="2" charset="0"/>
          <a:ea typeface="宋体" panose="02010600030101010101" pitchFamily="2" charset="-122"/>
        </a:defRPr>
      </a:lvl2pPr>
      <a:lvl3pPr algn="l" rtl="0" eaLnBrk="0" fontAlgn="base" hangingPunct="0">
        <a:spcBef>
          <a:spcPct val="0"/>
        </a:spcBef>
        <a:spcAft>
          <a:spcPct val="0"/>
        </a:spcAft>
        <a:defRPr sz="4400">
          <a:solidFill>
            <a:schemeClr val="tx1"/>
          </a:solidFill>
          <a:latin typeface="Calibri Light" panose="020F0302020204030204" pitchFamily="2" charset="0"/>
          <a:ea typeface="宋体" panose="02010600030101010101" pitchFamily="2" charset="-122"/>
        </a:defRPr>
      </a:lvl3pPr>
      <a:lvl4pPr algn="l" rtl="0" eaLnBrk="0" fontAlgn="base" hangingPunct="0">
        <a:spcBef>
          <a:spcPct val="0"/>
        </a:spcBef>
        <a:spcAft>
          <a:spcPct val="0"/>
        </a:spcAft>
        <a:defRPr sz="4400">
          <a:solidFill>
            <a:schemeClr val="tx1"/>
          </a:solidFill>
          <a:latin typeface="Calibri Light" panose="020F0302020204030204" pitchFamily="2" charset="0"/>
          <a:ea typeface="宋体" panose="02010600030101010101" pitchFamily="2" charset="-122"/>
        </a:defRPr>
      </a:lvl4pPr>
      <a:lvl5pPr algn="l" rtl="0" eaLnBrk="0" fontAlgn="base" hangingPunct="0">
        <a:spcBef>
          <a:spcPct val="0"/>
        </a:spcBef>
        <a:spcAft>
          <a:spcPct val="0"/>
        </a:spcAft>
        <a:defRPr sz="4400">
          <a:solidFill>
            <a:schemeClr val="tx1"/>
          </a:solidFill>
          <a:latin typeface="Calibri Light" panose="020F0302020204030204" pitchFamily="2" charset="0"/>
          <a:ea typeface="宋体" panose="02010600030101010101" pitchFamily="2" charset="-122"/>
        </a:defRPr>
      </a:lvl5pPr>
      <a:lvl6pPr marL="457200" algn="l" rtl="0" fontAlgn="base">
        <a:spcBef>
          <a:spcPct val="0"/>
        </a:spcBef>
        <a:spcAft>
          <a:spcPct val="0"/>
        </a:spcAft>
        <a:defRPr sz="4400">
          <a:solidFill>
            <a:schemeClr val="tx1"/>
          </a:solidFill>
          <a:latin typeface="Calibri Light" panose="020F0302020204030204" pitchFamily="2" charset="0"/>
          <a:ea typeface="宋体" panose="02010600030101010101" pitchFamily="2" charset="-122"/>
        </a:defRPr>
      </a:lvl6pPr>
      <a:lvl7pPr marL="914400" algn="l" rtl="0" fontAlgn="base">
        <a:spcBef>
          <a:spcPct val="0"/>
        </a:spcBef>
        <a:spcAft>
          <a:spcPct val="0"/>
        </a:spcAft>
        <a:defRPr sz="4400">
          <a:solidFill>
            <a:schemeClr val="tx1"/>
          </a:solidFill>
          <a:latin typeface="Calibri Light" panose="020F0302020204030204" pitchFamily="2" charset="0"/>
          <a:ea typeface="宋体" panose="02010600030101010101" pitchFamily="2" charset="-122"/>
        </a:defRPr>
      </a:lvl7pPr>
      <a:lvl8pPr marL="1371600" algn="l" rtl="0" fontAlgn="base">
        <a:spcBef>
          <a:spcPct val="0"/>
        </a:spcBef>
        <a:spcAft>
          <a:spcPct val="0"/>
        </a:spcAft>
        <a:defRPr sz="4400">
          <a:solidFill>
            <a:schemeClr val="tx1"/>
          </a:solidFill>
          <a:latin typeface="Calibri Light" panose="020F0302020204030204" pitchFamily="2" charset="0"/>
          <a:ea typeface="宋体" panose="02010600030101010101" pitchFamily="2" charset="-122"/>
        </a:defRPr>
      </a:lvl8pPr>
      <a:lvl9pPr marL="1828800" algn="l" rtl="0" fontAlgn="base">
        <a:spcBef>
          <a:spcPct val="0"/>
        </a:spcBef>
        <a:spcAft>
          <a:spcPct val="0"/>
        </a:spcAft>
        <a:defRPr sz="4400">
          <a:solidFill>
            <a:schemeClr val="tx1"/>
          </a:solidFill>
          <a:latin typeface="Calibri Light" panose="020F0302020204030204" pitchFamily="2" charset="0"/>
          <a:ea typeface="宋体" panose="02010600030101010101" pitchFamily="2" charset="-122"/>
        </a:defRPr>
      </a:lvl9pPr>
    </p:titleStyle>
    <p:bodyStyle>
      <a:lvl1pPr marL="228600" indent="-228600" algn="l" rtl="0" eaLnBrk="0" fontAlgn="base" hangingPunct="0">
        <a:lnSpc>
          <a:spcPct val="90000"/>
        </a:lnSpc>
        <a:spcBef>
          <a:spcPct val="30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ct val="300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ct val="300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ct val="30000"/>
        </a:spcBef>
        <a:spcAft>
          <a:spcPct val="0"/>
        </a:spcAft>
        <a:buFont typeface="Arial" panose="020B0604020202020204" pitchFamily="34" charset="0"/>
        <a:buChar char="•"/>
        <a:defRPr>
          <a:solidFill>
            <a:schemeClr val="tx1"/>
          </a:solidFill>
          <a:latin typeface="+mn-lt"/>
          <a:ea typeface="+mn-ea"/>
        </a:defRPr>
      </a:lvl5pPr>
      <a:lvl6pPr marL="2514600" indent="-228600" algn="l" rtl="0" fontAlgn="base">
        <a:lnSpc>
          <a:spcPct val="90000"/>
        </a:lnSpc>
        <a:spcBef>
          <a:spcPct val="30000"/>
        </a:spcBef>
        <a:spcAft>
          <a:spcPct val="0"/>
        </a:spcAft>
        <a:buFont typeface="Arial" panose="020B0604020202020204" pitchFamily="34" charset="0"/>
        <a:buChar char="•"/>
        <a:defRPr>
          <a:solidFill>
            <a:schemeClr val="tx1"/>
          </a:solidFill>
          <a:latin typeface="+mn-lt"/>
          <a:ea typeface="+mn-ea"/>
        </a:defRPr>
      </a:lvl6pPr>
      <a:lvl7pPr marL="2971800" indent="-228600" algn="l" rtl="0" fontAlgn="base">
        <a:lnSpc>
          <a:spcPct val="90000"/>
        </a:lnSpc>
        <a:spcBef>
          <a:spcPct val="30000"/>
        </a:spcBef>
        <a:spcAft>
          <a:spcPct val="0"/>
        </a:spcAft>
        <a:buFont typeface="Arial" panose="020B0604020202020204" pitchFamily="34" charset="0"/>
        <a:buChar char="•"/>
        <a:defRPr>
          <a:solidFill>
            <a:schemeClr val="tx1"/>
          </a:solidFill>
          <a:latin typeface="+mn-lt"/>
          <a:ea typeface="+mn-ea"/>
        </a:defRPr>
      </a:lvl7pPr>
      <a:lvl8pPr marL="3429000" indent="-228600" algn="l" rtl="0" fontAlgn="base">
        <a:lnSpc>
          <a:spcPct val="90000"/>
        </a:lnSpc>
        <a:spcBef>
          <a:spcPct val="30000"/>
        </a:spcBef>
        <a:spcAft>
          <a:spcPct val="0"/>
        </a:spcAft>
        <a:buFont typeface="Arial" panose="020B0604020202020204" pitchFamily="34" charset="0"/>
        <a:buChar char="•"/>
        <a:defRPr>
          <a:solidFill>
            <a:schemeClr val="tx1"/>
          </a:solidFill>
          <a:latin typeface="+mn-lt"/>
          <a:ea typeface="+mn-ea"/>
        </a:defRPr>
      </a:lvl8pPr>
      <a:lvl9pPr marL="3886200" indent="-228600" algn="l" rtl="0" fontAlgn="base">
        <a:lnSpc>
          <a:spcPct val="90000"/>
        </a:lnSpc>
        <a:spcBef>
          <a:spcPct val="30000"/>
        </a:spcBef>
        <a:spcAft>
          <a:spcPct val="0"/>
        </a:spcAft>
        <a:buFont typeface="Arial" panose="020B0604020202020204"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a:t>Click to edit Master title style</a:t>
            </a:r>
          </a:p>
        </p:txBody>
      </p:sp>
      <p:sp>
        <p:nvSpPr>
          <p:cNvPr id="3075" name="Text Placeholder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a:t>Click to edit Master text styles</a:t>
            </a:r>
          </a:p>
          <a:p>
            <a:pPr lvl="1"/>
            <a:r>
              <a:rPr lang="zh-CN" altLang="zh-CN"/>
              <a:t>Second level</a:t>
            </a:r>
          </a:p>
          <a:p>
            <a:pPr lvl="2"/>
            <a:r>
              <a:rPr lang="zh-CN" altLang="zh-CN"/>
              <a:t>Third level</a:t>
            </a:r>
          </a:p>
          <a:p>
            <a:pPr lvl="3"/>
            <a:r>
              <a:rPr lang="zh-CN" altLang="zh-CN"/>
              <a:t>Fourth level</a:t>
            </a:r>
          </a:p>
          <a:p>
            <a:pPr lvl="4"/>
            <a:r>
              <a:rPr lang="zh-CN" altLang="zh-CN"/>
              <a:t>Fifth level</a:t>
            </a:r>
          </a:p>
        </p:txBody>
      </p:sp>
      <p:sp>
        <p:nvSpPr>
          <p:cNvPr id="4100" name="Date Placeholder 3"/>
          <p:cNvSpPr>
            <a:spLocks noGrp="1" noChangeArrowheads="1"/>
          </p:cNvSpPr>
          <p:nvPr>
            <p:ph type="dt" sz="half" idx="2"/>
          </p:nvPr>
        </p:nvSpPr>
        <p:spPr bwMode="auto">
          <a:xfrm>
            <a:off x="838200" y="6356350"/>
            <a:ext cx="3276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eaLnBrk="1" hangingPunct="1">
              <a:defRPr sz="1200">
                <a:solidFill>
                  <a:srgbClr val="898989"/>
                </a:solidFill>
              </a:defRPr>
            </a:lvl1pPr>
          </a:lstStyle>
          <a:p>
            <a:pPr>
              <a:defRPr/>
            </a:pPr>
            <a:fld id="{259AE2B2-961B-4263-AA98-53291AC3BA96}" type="datetimeFigureOut">
              <a:rPr lang="zh-CN" altLang="en-US"/>
              <a:t>2021/1/4</a:t>
            </a:fld>
            <a:endParaRPr lang="zh-CN" altLang="en-US"/>
          </a:p>
        </p:txBody>
      </p:sp>
      <p:sp>
        <p:nvSpPr>
          <p:cNvPr id="4101" name="Footer Placeholder 4"/>
          <p:cNvSpPr>
            <a:spLocks noGrp="1" noChangeArrowheads="1"/>
          </p:cNvSpPr>
          <p:nvPr>
            <p:ph type="ftr" sz="quarter" idx="3"/>
          </p:nvPr>
        </p:nvSpPr>
        <p:spPr bwMode="auto">
          <a:xfrm>
            <a:off x="4648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eaLnBrk="1" hangingPunct="1">
              <a:defRPr sz="1200">
                <a:solidFill>
                  <a:srgbClr val="898989"/>
                </a:solidFill>
              </a:defRPr>
            </a:lvl1pPr>
          </a:lstStyle>
          <a:p>
            <a:pPr>
              <a:defRPr/>
            </a:pPr>
            <a:endParaRPr lang="zh-CN" altLang="en-US"/>
          </a:p>
        </p:txBody>
      </p:sp>
      <p:sp>
        <p:nvSpPr>
          <p:cNvPr id="4102" name="Slide Number Placeholder 5"/>
          <p:cNvSpPr>
            <a:spLocks noGrp="1" noChangeArrowheads="1"/>
          </p:cNvSpPr>
          <p:nvPr>
            <p:ph type="sldNum" sz="quarter" idx="4"/>
          </p:nvPr>
        </p:nvSpPr>
        <p:spPr bwMode="auto">
          <a:xfrm>
            <a:off x="8077200" y="6356350"/>
            <a:ext cx="3276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eaLnBrk="1" hangingPunct="1">
              <a:defRPr sz="1200">
                <a:solidFill>
                  <a:srgbClr val="898989"/>
                </a:solidFill>
              </a:defRPr>
            </a:lvl1pPr>
          </a:lstStyle>
          <a:p>
            <a:fld id="{8FCA5565-1AE0-4579-B28F-D1A5BC46FD73}" type="slidenum">
              <a:rPr lang="zh-CN" altLang="en-US"/>
              <a:t>‹#›</a:t>
            </a:fld>
            <a:endParaRPr lang="zh-CN" altLang="en-US"/>
          </a:p>
        </p:txBody>
      </p:sp>
      <p:pic>
        <p:nvPicPr>
          <p:cNvPr id="3079" name="Picture 7" descr="1-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525" y="0"/>
            <a:ext cx="12211050" cy="686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Calibri Light" panose="020F0302020204030204" pitchFamily="2" charset="0"/>
          <a:ea typeface="宋体" panose="02010600030101010101" pitchFamily="2" charset="-122"/>
        </a:defRPr>
      </a:lvl2pPr>
      <a:lvl3pPr algn="l" rtl="0" eaLnBrk="0" fontAlgn="base" hangingPunct="0">
        <a:spcBef>
          <a:spcPct val="0"/>
        </a:spcBef>
        <a:spcAft>
          <a:spcPct val="0"/>
        </a:spcAft>
        <a:defRPr sz="4400">
          <a:solidFill>
            <a:schemeClr val="tx1"/>
          </a:solidFill>
          <a:latin typeface="Calibri Light" panose="020F0302020204030204" pitchFamily="2" charset="0"/>
          <a:ea typeface="宋体" panose="02010600030101010101" pitchFamily="2" charset="-122"/>
        </a:defRPr>
      </a:lvl3pPr>
      <a:lvl4pPr algn="l" rtl="0" eaLnBrk="0" fontAlgn="base" hangingPunct="0">
        <a:spcBef>
          <a:spcPct val="0"/>
        </a:spcBef>
        <a:spcAft>
          <a:spcPct val="0"/>
        </a:spcAft>
        <a:defRPr sz="4400">
          <a:solidFill>
            <a:schemeClr val="tx1"/>
          </a:solidFill>
          <a:latin typeface="Calibri Light" panose="020F0302020204030204" pitchFamily="2" charset="0"/>
          <a:ea typeface="宋体" panose="02010600030101010101" pitchFamily="2" charset="-122"/>
        </a:defRPr>
      </a:lvl4pPr>
      <a:lvl5pPr algn="l" rtl="0" eaLnBrk="0" fontAlgn="base" hangingPunct="0">
        <a:spcBef>
          <a:spcPct val="0"/>
        </a:spcBef>
        <a:spcAft>
          <a:spcPct val="0"/>
        </a:spcAft>
        <a:defRPr sz="4400">
          <a:solidFill>
            <a:schemeClr val="tx1"/>
          </a:solidFill>
          <a:latin typeface="Calibri Light" panose="020F0302020204030204" pitchFamily="2" charset="0"/>
          <a:ea typeface="宋体" panose="02010600030101010101" pitchFamily="2" charset="-122"/>
        </a:defRPr>
      </a:lvl5pPr>
      <a:lvl6pPr marL="457200" algn="l" rtl="0" fontAlgn="base">
        <a:spcBef>
          <a:spcPct val="0"/>
        </a:spcBef>
        <a:spcAft>
          <a:spcPct val="0"/>
        </a:spcAft>
        <a:defRPr sz="4400">
          <a:solidFill>
            <a:schemeClr val="tx1"/>
          </a:solidFill>
          <a:latin typeface="Calibri Light" panose="020F0302020204030204" pitchFamily="2" charset="0"/>
          <a:ea typeface="宋体" panose="02010600030101010101" pitchFamily="2" charset="-122"/>
        </a:defRPr>
      </a:lvl6pPr>
      <a:lvl7pPr marL="914400" algn="l" rtl="0" fontAlgn="base">
        <a:spcBef>
          <a:spcPct val="0"/>
        </a:spcBef>
        <a:spcAft>
          <a:spcPct val="0"/>
        </a:spcAft>
        <a:defRPr sz="4400">
          <a:solidFill>
            <a:schemeClr val="tx1"/>
          </a:solidFill>
          <a:latin typeface="Calibri Light" panose="020F0302020204030204" pitchFamily="2" charset="0"/>
          <a:ea typeface="宋体" panose="02010600030101010101" pitchFamily="2" charset="-122"/>
        </a:defRPr>
      </a:lvl7pPr>
      <a:lvl8pPr marL="1371600" algn="l" rtl="0" fontAlgn="base">
        <a:spcBef>
          <a:spcPct val="0"/>
        </a:spcBef>
        <a:spcAft>
          <a:spcPct val="0"/>
        </a:spcAft>
        <a:defRPr sz="4400">
          <a:solidFill>
            <a:schemeClr val="tx1"/>
          </a:solidFill>
          <a:latin typeface="Calibri Light" panose="020F0302020204030204" pitchFamily="2" charset="0"/>
          <a:ea typeface="宋体" panose="02010600030101010101" pitchFamily="2" charset="-122"/>
        </a:defRPr>
      </a:lvl8pPr>
      <a:lvl9pPr marL="1828800" algn="l" rtl="0" fontAlgn="base">
        <a:spcBef>
          <a:spcPct val="0"/>
        </a:spcBef>
        <a:spcAft>
          <a:spcPct val="0"/>
        </a:spcAft>
        <a:defRPr sz="4400">
          <a:solidFill>
            <a:schemeClr val="tx1"/>
          </a:solidFill>
          <a:latin typeface="Calibri Light" panose="020F0302020204030204" pitchFamily="2" charset="0"/>
          <a:ea typeface="宋体" panose="02010600030101010101" pitchFamily="2" charset="-122"/>
        </a:defRPr>
      </a:lvl9pPr>
    </p:titleStyle>
    <p:bodyStyle>
      <a:lvl1pPr marL="228600" indent="-228600" algn="l" rtl="0" eaLnBrk="0" fontAlgn="base" hangingPunct="0">
        <a:lnSpc>
          <a:spcPct val="90000"/>
        </a:lnSpc>
        <a:spcBef>
          <a:spcPct val="30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ct val="300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ct val="300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ct val="30000"/>
        </a:spcBef>
        <a:spcAft>
          <a:spcPct val="0"/>
        </a:spcAft>
        <a:buFont typeface="Arial" panose="020B0604020202020204" pitchFamily="34" charset="0"/>
        <a:buChar char="•"/>
        <a:defRPr>
          <a:solidFill>
            <a:schemeClr val="tx1"/>
          </a:solidFill>
          <a:latin typeface="+mn-lt"/>
          <a:ea typeface="+mn-ea"/>
        </a:defRPr>
      </a:lvl5pPr>
      <a:lvl6pPr marL="2514600" indent="-228600" algn="l" rtl="0" fontAlgn="base">
        <a:lnSpc>
          <a:spcPct val="90000"/>
        </a:lnSpc>
        <a:spcBef>
          <a:spcPct val="30000"/>
        </a:spcBef>
        <a:spcAft>
          <a:spcPct val="0"/>
        </a:spcAft>
        <a:buFont typeface="Arial" panose="020B0604020202020204" pitchFamily="34" charset="0"/>
        <a:buChar char="•"/>
        <a:defRPr>
          <a:solidFill>
            <a:schemeClr val="tx1"/>
          </a:solidFill>
          <a:latin typeface="+mn-lt"/>
          <a:ea typeface="+mn-ea"/>
        </a:defRPr>
      </a:lvl6pPr>
      <a:lvl7pPr marL="2971800" indent="-228600" algn="l" rtl="0" fontAlgn="base">
        <a:lnSpc>
          <a:spcPct val="90000"/>
        </a:lnSpc>
        <a:spcBef>
          <a:spcPct val="30000"/>
        </a:spcBef>
        <a:spcAft>
          <a:spcPct val="0"/>
        </a:spcAft>
        <a:buFont typeface="Arial" panose="020B0604020202020204" pitchFamily="34" charset="0"/>
        <a:buChar char="•"/>
        <a:defRPr>
          <a:solidFill>
            <a:schemeClr val="tx1"/>
          </a:solidFill>
          <a:latin typeface="+mn-lt"/>
          <a:ea typeface="+mn-ea"/>
        </a:defRPr>
      </a:lvl7pPr>
      <a:lvl8pPr marL="3429000" indent="-228600" algn="l" rtl="0" fontAlgn="base">
        <a:lnSpc>
          <a:spcPct val="90000"/>
        </a:lnSpc>
        <a:spcBef>
          <a:spcPct val="30000"/>
        </a:spcBef>
        <a:spcAft>
          <a:spcPct val="0"/>
        </a:spcAft>
        <a:buFont typeface="Arial" panose="020B0604020202020204" pitchFamily="34" charset="0"/>
        <a:buChar char="•"/>
        <a:defRPr>
          <a:solidFill>
            <a:schemeClr val="tx1"/>
          </a:solidFill>
          <a:latin typeface="+mn-lt"/>
          <a:ea typeface="+mn-ea"/>
        </a:defRPr>
      </a:lvl8pPr>
      <a:lvl9pPr marL="3886200" indent="-228600" algn="l" rtl="0" fontAlgn="base">
        <a:lnSpc>
          <a:spcPct val="90000"/>
        </a:lnSpc>
        <a:spcBef>
          <a:spcPct val="30000"/>
        </a:spcBef>
        <a:spcAft>
          <a:spcPct val="0"/>
        </a:spcAft>
        <a:buFont typeface="Arial" panose="020B0604020202020204"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a:t>Click to edit Master title style</a:t>
            </a:r>
          </a:p>
        </p:txBody>
      </p:sp>
      <p:sp>
        <p:nvSpPr>
          <p:cNvPr id="4099" name="Text Placeholder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a:t>Click to edit Master text styles</a:t>
            </a:r>
          </a:p>
          <a:p>
            <a:pPr lvl="1"/>
            <a:r>
              <a:rPr lang="zh-CN" altLang="zh-CN"/>
              <a:t>Second level</a:t>
            </a:r>
          </a:p>
          <a:p>
            <a:pPr lvl="2"/>
            <a:r>
              <a:rPr lang="zh-CN" altLang="zh-CN"/>
              <a:t>Third level</a:t>
            </a:r>
          </a:p>
          <a:p>
            <a:pPr lvl="3"/>
            <a:r>
              <a:rPr lang="zh-CN" altLang="zh-CN"/>
              <a:t>Fourth level</a:t>
            </a:r>
          </a:p>
          <a:p>
            <a:pPr lvl="4"/>
            <a:r>
              <a:rPr lang="zh-CN" altLang="zh-CN"/>
              <a:t>Fifth level</a:t>
            </a:r>
          </a:p>
        </p:txBody>
      </p:sp>
      <p:sp>
        <p:nvSpPr>
          <p:cNvPr id="5124" name="Date Placeholder 3"/>
          <p:cNvSpPr>
            <a:spLocks noGrp="1" noChangeArrowheads="1"/>
          </p:cNvSpPr>
          <p:nvPr>
            <p:ph type="dt" sz="half" idx="2"/>
          </p:nvPr>
        </p:nvSpPr>
        <p:spPr bwMode="auto">
          <a:xfrm>
            <a:off x="838200" y="6356350"/>
            <a:ext cx="3276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eaLnBrk="1" hangingPunct="1">
              <a:defRPr sz="1200">
                <a:solidFill>
                  <a:srgbClr val="898989"/>
                </a:solidFill>
              </a:defRPr>
            </a:lvl1pPr>
          </a:lstStyle>
          <a:p>
            <a:pPr>
              <a:defRPr/>
            </a:pPr>
            <a:fld id="{F3040950-61C0-4CC7-87FD-AEDB57902D54}" type="datetimeFigureOut">
              <a:rPr lang="zh-CN" altLang="en-US"/>
              <a:t>2021/1/4</a:t>
            </a:fld>
            <a:endParaRPr lang="zh-CN" altLang="en-US"/>
          </a:p>
        </p:txBody>
      </p:sp>
      <p:sp>
        <p:nvSpPr>
          <p:cNvPr id="5125" name="Footer Placeholder 4"/>
          <p:cNvSpPr>
            <a:spLocks noGrp="1" noChangeArrowheads="1"/>
          </p:cNvSpPr>
          <p:nvPr>
            <p:ph type="ftr" sz="quarter" idx="3"/>
          </p:nvPr>
        </p:nvSpPr>
        <p:spPr bwMode="auto">
          <a:xfrm>
            <a:off x="4648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eaLnBrk="1" hangingPunct="1">
              <a:defRPr sz="1200">
                <a:solidFill>
                  <a:srgbClr val="898989"/>
                </a:solidFill>
              </a:defRPr>
            </a:lvl1pPr>
          </a:lstStyle>
          <a:p>
            <a:pPr>
              <a:defRPr/>
            </a:pPr>
            <a:endParaRPr lang="zh-CN" altLang="en-US"/>
          </a:p>
        </p:txBody>
      </p:sp>
      <p:sp>
        <p:nvSpPr>
          <p:cNvPr id="5126" name="Slide Number Placeholder 5"/>
          <p:cNvSpPr>
            <a:spLocks noGrp="1" noChangeArrowheads="1"/>
          </p:cNvSpPr>
          <p:nvPr>
            <p:ph type="sldNum" sz="quarter" idx="4"/>
          </p:nvPr>
        </p:nvSpPr>
        <p:spPr bwMode="auto">
          <a:xfrm>
            <a:off x="8077200" y="6356350"/>
            <a:ext cx="3276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eaLnBrk="1" hangingPunct="1">
              <a:defRPr sz="1200">
                <a:solidFill>
                  <a:srgbClr val="898989"/>
                </a:solidFill>
              </a:defRPr>
            </a:lvl1pPr>
          </a:lstStyle>
          <a:p>
            <a:fld id="{F2A7204D-DD38-4B1B-936C-1829A4DDDB6F}" type="slidenum">
              <a:rPr lang="zh-CN" altLang="en-US"/>
              <a:t>‹#›</a:t>
            </a:fld>
            <a:endParaRPr lang="zh-CN" altLang="en-US"/>
          </a:p>
        </p:txBody>
      </p:sp>
      <p:pic>
        <p:nvPicPr>
          <p:cNvPr id="4103" name="Picture 7" descr="1-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525" y="0"/>
            <a:ext cx="12209463" cy="686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Calibri Light" panose="020F0302020204030204" pitchFamily="2" charset="0"/>
          <a:ea typeface="宋体" panose="02010600030101010101" pitchFamily="2" charset="-122"/>
        </a:defRPr>
      </a:lvl2pPr>
      <a:lvl3pPr algn="l" rtl="0" eaLnBrk="0" fontAlgn="base" hangingPunct="0">
        <a:spcBef>
          <a:spcPct val="0"/>
        </a:spcBef>
        <a:spcAft>
          <a:spcPct val="0"/>
        </a:spcAft>
        <a:defRPr sz="4400">
          <a:solidFill>
            <a:schemeClr val="tx1"/>
          </a:solidFill>
          <a:latin typeface="Calibri Light" panose="020F0302020204030204" pitchFamily="2" charset="0"/>
          <a:ea typeface="宋体" panose="02010600030101010101" pitchFamily="2" charset="-122"/>
        </a:defRPr>
      </a:lvl3pPr>
      <a:lvl4pPr algn="l" rtl="0" eaLnBrk="0" fontAlgn="base" hangingPunct="0">
        <a:spcBef>
          <a:spcPct val="0"/>
        </a:spcBef>
        <a:spcAft>
          <a:spcPct val="0"/>
        </a:spcAft>
        <a:defRPr sz="4400">
          <a:solidFill>
            <a:schemeClr val="tx1"/>
          </a:solidFill>
          <a:latin typeface="Calibri Light" panose="020F0302020204030204" pitchFamily="2" charset="0"/>
          <a:ea typeface="宋体" panose="02010600030101010101" pitchFamily="2" charset="-122"/>
        </a:defRPr>
      </a:lvl4pPr>
      <a:lvl5pPr algn="l" rtl="0" eaLnBrk="0" fontAlgn="base" hangingPunct="0">
        <a:spcBef>
          <a:spcPct val="0"/>
        </a:spcBef>
        <a:spcAft>
          <a:spcPct val="0"/>
        </a:spcAft>
        <a:defRPr sz="4400">
          <a:solidFill>
            <a:schemeClr val="tx1"/>
          </a:solidFill>
          <a:latin typeface="Calibri Light" panose="020F0302020204030204" pitchFamily="2" charset="0"/>
          <a:ea typeface="宋体" panose="02010600030101010101" pitchFamily="2" charset="-122"/>
        </a:defRPr>
      </a:lvl5pPr>
      <a:lvl6pPr marL="457200" algn="l" rtl="0" fontAlgn="base">
        <a:spcBef>
          <a:spcPct val="0"/>
        </a:spcBef>
        <a:spcAft>
          <a:spcPct val="0"/>
        </a:spcAft>
        <a:defRPr sz="4400">
          <a:solidFill>
            <a:schemeClr val="tx1"/>
          </a:solidFill>
          <a:latin typeface="Calibri Light" panose="020F0302020204030204" pitchFamily="2" charset="0"/>
          <a:ea typeface="宋体" panose="02010600030101010101" pitchFamily="2" charset="-122"/>
        </a:defRPr>
      </a:lvl6pPr>
      <a:lvl7pPr marL="914400" algn="l" rtl="0" fontAlgn="base">
        <a:spcBef>
          <a:spcPct val="0"/>
        </a:spcBef>
        <a:spcAft>
          <a:spcPct val="0"/>
        </a:spcAft>
        <a:defRPr sz="4400">
          <a:solidFill>
            <a:schemeClr val="tx1"/>
          </a:solidFill>
          <a:latin typeface="Calibri Light" panose="020F0302020204030204" pitchFamily="2" charset="0"/>
          <a:ea typeface="宋体" panose="02010600030101010101" pitchFamily="2" charset="-122"/>
        </a:defRPr>
      </a:lvl7pPr>
      <a:lvl8pPr marL="1371600" algn="l" rtl="0" fontAlgn="base">
        <a:spcBef>
          <a:spcPct val="0"/>
        </a:spcBef>
        <a:spcAft>
          <a:spcPct val="0"/>
        </a:spcAft>
        <a:defRPr sz="4400">
          <a:solidFill>
            <a:schemeClr val="tx1"/>
          </a:solidFill>
          <a:latin typeface="Calibri Light" panose="020F0302020204030204" pitchFamily="2" charset="0"/>
          <a:ea typeface="宋体" panose="02010600030101010101" pitchFamily="2" charset="-122"/>
        </a:defRPr>
      </a:lvl8pPr>
      <a:lvl9pPr marL="1828800" algn="l" rtl="0" fontAlgn="base">
        <a:spcBef>
          <a:spcPct val="0"/>
        </a:spcBef>
        <a:spcAft>
          <a:spcPct val="0"/>
        </a:spcAft>
        <a:defRPr sz="4400">
          <a:solidFill>
            <a:schemeClr val="tx1"/>
          </a:solidFill>
          <a:latin typeface="Calibri Light" panose="020F0302020204030204" pitchFamily="2" charset="0"/>
          <a:ea typeface="宋体" panose="02010600030101010101" pitchFamily="2" charset="-122"/>
        </a:defRPr>
      </a:lvl9pPr>
    </p:titleStyle>
    <p:bodyStyle>
      <a:lvl1pPr marL="228600" indent="-228600" algn="l" rtl="0" eaLnBrk="0" fontAlgn="base" hangingPunct="0">
        <a:lnSpc>
          <a:spcPct val="90000"/>
        </a:lnSpc>
        <a:spcBef>
          <a:spcPct val="30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ct val="300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ct val="300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ct val="30000"/>
        </a:spcBef>
        <a:spcAft>
          <a:spcPct val="0"/>
        </a:spcAft>
        <a:buFont typeface="Arial" panose="020B0604020202020204" pitchFamily="34" charset="0"/>
        <a:buChar char="•"/>
        <a:defRPr>
          <a:solidFill>
            <a:schemeClr val="tx1"/>
          </a:solidFill>
          <a:latin typeface="+mn-lt"/>
          <a:ea typeface="+mn-ea"/>
        </a:defRPr>
      </a:lvl5pPr>
      <a:lvl6pPr marL="2514600" indent="-228600" algn="l" rtl="0" fontAlgn="base">
        <a:lnSpc>
          <a:spcPct val="90000"/>
        </a:lnSpc>
        <a:spcBef>
          <a:spcPct val="30000"/>
        </a:spcBef>
        <a:spcAft>
          <a:spcPct val="0"/>
        </a:spcAft>
        <a:buFont typeface="Arial" panose="020B0604020202020204" pitchFamily="34" charset="0"/>
        <a:buChar char="•"/>
        <a:defRPr>
          <a:solidFill>
            <a:schemeClr val="tx1"/>
          </a:solidFill>
          <a:latin typeface="+mn-lt"/>
          <a:ea typeface="+mn-ea"/>
        </a:defRPr>
      </a:lvl6pPr>
      <a:lvl7pPr marL="2971800" indent="-228600" algn="l" rtl="0" fontAlgn="base">
        <a:lnSpc>
          <a:spcPct val="90000"/>
        </a:lnSpc>
        <a:spcBef>
          <a:spcPct val="30000"/>
        </a:spcBef>
        <a:spcAft>
          <a:spcPct val="0"/>
        </a:spcAft>
        <a:buFont typeface="Arial" panose="020B0604020202020204" pitchFamily="34" charset="0"/>
        <a:buChar char="•"/>
        <a:defRPr>
          <a:solidFill>
            <a:schemeClr val="tx1"/>
          </a:solidFill>
          <a:latin typeface="+mn-lt"/>
          <a:ea typeface="+mn-ea"/>
        </a:defRPr>
      </a:lvl7pPr>
      <a:lvl8pPr marL="3429000" indent="-228600" algn="l" rtl="0" fontAlgn="base">
        <a:lnSpc>
          <a:spcPct val="90000"/>
        </a:lnSpc>
        <a:spcBef>
          <a:spcPct val="30000"/>
        </a:spcBef>
        <a:spcAft>
          <a:spcPct val="0"/>
        </a:spcAft>
        <a:buFont typeface="Arial" panose="020B0604020202020204" pitchFamily="34" charset="0"/>
        <a:buChar char="•"/>
        <a:defRPr>
          <a:solidFill>
            <a:schemeClr val="tx1"/>
          </a:solidFill>
          <a:latin typeface="+mn-lt"/>
          <a:ea typeface="+mn-ea"/>
        </a:defRPr>
      </a:lvl8pPr>
      <a:lvl9pPr marL="3886200" indent="-228600" algn="l" rtl="0" fontAlgn="base">
        <a:lnSpc>
          <a:spcPct val="90000"/>
        </a:lnSpc>
        <a:spcBef>
          <a:spcPct val="30000"/>
        </a:spcBef>
        <a:spcAft>
          <a:spcPct val="0"/>
        </a:spcAft>
        <a:buFont typeface="Arial" panose="020B0604020202020204"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122" name="Title Placeholder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a:t>Click to edit Master title style</a:t>
            </a:r>
          </a:p>
        </p:txBody>
      </p:sp>
      <p:sp>
        <p:nvSpPr>
          <p:cNvPr id="5123" name="Text Placeholder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a:t>Click to edit Master text styles</a:t>
            </a:r>
          </a:p>
          <a:p>
            <a:pPr lvl="1"/>
            <a:r>
              <a:rPr lang="zh-CN" altLang="zh-CN"/>
              <a:t>Second level</a:t>
            </a:r>
          </a:p>
          <a:p>
            <a:pPr lvl="2"/>
            <a:r>
              <a:rPr lang="zh-CN" altLang="zh-CN"/>
              <a:t>Third level</a:t>
            </a:r>
          </a:p>
          <a:p>
            <a:pPr lvl="3"/>
            <a:r>
              <a:rPr lang="zh-CN" altLang="zh-CN"/>
              <a:t>Fourth level</a:t>
            </a:r>
          </a:p>
          <a:p>
            <a:pPr lvl="4"/>
            <a:r>
              <a:rPr lang="zh-CN" altLang="zh-CN"/>
              <a:t>Fifth level</a:t>
            </a:r>
          </a:p>
        </p:txBody>
      </p:sp>
      <p:sp>
        <p:nvSpPr>
          <p:cNvPr id="6148" name="Date Placeholder 3"/>
          <p:cNvSpPr>
            <a:spLocks noGrp="1" noChangeArrowheads="1"/>
          </p:cNvSpPr>
          <p:nvPr>
            <p:ph type="dt" sz="half" idx="2"/>
          </p:nvPr>
        </p:nvSpPr>
        <p:spPr bwMode="auto">
          <a:xfrm>
            <a:off x="838200" y="6356350"/>
            <a:ext cx="3276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eaLnBrk="1" hangingPunct="1">
              <a:defRPr sz="1200">
                <a:solidFill>
                  <a:srgbClr val="898989"/>
                </a:solidFill>
              </a:defRPr>
            </a:lvl1pPr>
          </a:lstStyle>
          <a:p>
            <a:pPr>
              <a:defRPr/>
            </a:pPr>
            <a:fld id="{E3DD811A-3467-46C7-92F9-2744AA61367A}" type="datetimeFigureOut">
              <a:rPr lang="zh-CN" altLang="en-US"/>
              <a:t>2021/1/4</a:t>
            </a:fld>
            <a:endParaRPr lang="zh-CN" altLang="en-US"/>
          </a:p>
        </p:txBody>
      </p:sp>
      <p:sp>
        <p:nvSpPr>
          <p:cNvPr id="6149" name="Footer Placeholder 4"/>
          <p:cNvSpPr>
            <a:spLocks noGrp="1" noChangeArrowheads="1"/>
          </p:cNvSpPr>
          <p:nvPr>
            <p:ph type="ftr" sz="quarter" idx="3"/>
          </p:nvPr>
        </p:nvSpPr>
        <p:spPr bwMode="auto">
          <a:xfrm>
            <a:off x="4648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eaLnBrk="1" hangingPunct="1">
              <a:defRPr sz="1200">
                <a:solidFill>
                  <a:srgbClr val="898989"/>
                </a:solidFill>
              </a:defRPr>
            </a:lvl1pPr>
          </a:lstStyle>
          <a:p>
            <a:pPr>
              <a:defRPr/>
            </a:pPr>
            <a:endParaRPr lang="zh-CN" altLang="en-US"/>
          </a:p>
        </p:txBody>
      </p:sp>
      <p:sp>
        <p:nvSpPr>
          <p:cNvPr id="6150" name="Slide Number Placeholder 5"/>
          <p:cNvSpPr>
            <a:spLocks noGrp="1" noChangeArrowheads="1"/>
          </p:cNvSpPr>
          <p:nvPr>
            <p:ph type="sldNum" sz="quarter" idx="4"/>
          </p:nvPr>
        </p:nvSpPr>
        <p:spPr bwMode="auto">
          <a:xfrm>
            <a:off x="8077200" y="6356350"/>
            <a:ext cx="3276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eaLnBrk="1" hangingPunct="1">
              <a:defRPr sz="1200">
                <a:solidFill>
                  <a:srgbClr val="898989"/>
                </a:solidFill>
              </a:defRPr>
            </a:lvl1pPr>
          </a:lstStyle>
          <a:p>
            <a:fld id="{6881A83D-7A23-4C9D-B519-38CB3172BC7A}" type="slidenum">
              <a:rPr lang="zh-CN" altLang="en-US"/>
              <a:t>‹#›</a:t>
            </a:fld>
            <a:endParaRPr lang="zh-CN" altLang="en-US"/>
          </a:p>
        </p:txBody>
      </p:sp>
      <p:pic>
        <p:nvPicPr>
          <p:cNvPr id="5127" name="Picture 7" descr="1-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525" y="0"/>
            <a:ext cx="12209463" cy="686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Calibri Light" panose="020F0302020204030204" pitchFamily="2" charset="0"/>
          <a:ea typeface="宋体" panose="02010600030101010101" pitchFamily="2" charset="-122"/>
        </a:defRPr>
      </a:lvl2pPr>
      <a:lvl3pPr algn="l" rtl="0" eaLnBrk="0" fontAlgn="base" hangingPunct="0">
        <a:spcBef>
          <a:spcPct val="0"/>
        </a:spcBef>
        <a:spcAft>
          <a:spcPct val="0"/>
        </a:spcAft>
        <a:defRPr sz="4400">
          <a:solidFill>
            <a:schemeClr val="tx1"/>
          </a:solidFill>
          <a:latin typeface="Calibri Light" panose="020F0302020204030204" pitchFamily="2" charset="0"/>
          <a:ea typeface="宋体" panose="02010600030101010101" pitchFamily="2" charset="-122"/>
        </a:defRPr>
      </a:lvl3pPr>
      <a:lvl4pPr algn="l" rtl="0" eaLnBrk="0" fontAlgn="base" hangingPunct="0">
        <a:spcBef>
          <a:spcPct val="0"/>
        </a:spcBef>
        <a:spcAft>
          <a:spcPct val="0"/>
        </a:spcAft>
        <a:defRPr sz="4400">
          <a:solidFill>
            <a:schemeClr val="tx1"/>
          </a:solidFill>
          <a:latin typeface="Calibri Light" panose="020F0302020204030204" pitchFamily="2" charset="0"/>
          <a:ea typeface="宋体" panose="02010600030101010101" pitchFamily="2" charset="-122"/>
        </a:defRPr>
      </a:lvl4pPr>
      <a:lvl5pPr algn="l" rtl="0" eaLnBrk="0" fontAlgn="base" hangingPunct="0">
        <a:spcBef>
          <a:spcPct val="0"/>
        </a:spcBef>
        <a:spcAft>
          <a:spcPct val="0"/>
        </a:spcAft>
        <a:defRPr sz="4400">
          <a:solidFill>
            <a:schemeClr val="tx1"/>
          </a:solidFill>
          <a:latin typeface="Calibri Light" panose="020F0302020204030204" pitchFamily="2" charset="0"/>
          <a:ea typeface="宋体" panose="02010600030101010101" pitchFamily="2" charset="-122"/>
        </a:defRPr>
      </a:lvl5pPr>
      <a:lvl6pPr marL="457200" algn="l" rtl="0" fontAlgn="base">
        <a:spcBef>
          <a:spcPct val="0"/>
        </a:spcBef>
        <a:spcAft>
          <a:spcPct val="0"/>
        </a:spcAft>
        <a:defRPr sz="4400">
          <a:solidFill>
            <a:schemeClr val="tx1"/>
          </a:solidFill>
          <a:latin typeface="Calibri Light" panose="020F0302020204030204" pitchFamily="2" charset="0"/>
          <a:ea typeface="宋体" panose="02010600030101010101" pitchFamily="2" charset="-122"/>
        </a:defRPr>
      </a:lvl6pPr>
      <a:lvl7pPr marL="914400" algn="l" rtl="0" fontAlgn="base">
        <a:spcBef>
          <a:spcPct val="0"/>
        </a:spcBef>
        <a:spcAft>
          <a:spcPct val="0"/>
        </a:spcAft>
        <a:defRPr sz="4400">
          <a:solidFill>
            <a:schemeClr val="tx1"/>
          </a:solidFill>
          <a:latin typeface="Calibri Light" panose="020F0302020204030204" pitchFamily="2" charset="0"/>
          <a:ea typeface="宋体" panose="02010600030101010101" pitchFamily="2" charset="-122"/>
        </a:defRPr>
      </a:lvl7pPr>
      <a:lvl8pPr marL="1371600" algn="l" rtl="0" fontAlgn="base">
        <a:spcBef>
          <a:spcPct val="0"/>
        </a:spcBef>
        <a:spcAft>
          <a:spcPct val="0"/>
        </a:spcAft>
        <a:defRPr sz="4400">
          <a:solidFill>
            <a:schemeClr val="tx1"/>
          </a:solidFill>
          <a:latin typeface="Calibri Light" panose="020F0302020204030204" pitchFamily="2" charset="0"/>
          <a:ea typeface="宋体" panose="02010600030101010101" pitchFamily="2" charset="-122"/>
        </a:defRPr>
      </a:lvl8pPr>
      <a:lvl9pPr marL="1828800" algn="l" rtl="0" fontAlgn="base">
        <a:spcBef>
          <a:spcPct val="0"/>
        </a:spcBef>
        <a:spcAft>
          <a:spcPct val="0"/>
        </a:spcAft>
        <a:defRPr sz="4400">
          <a:solidFill>
            <a:schemeClr val="tx1"/>
          </a:solidFill>
          <a:latin typeface="Calibri Light" panose="020F0302020204030204" pitchFamily="2" charset="0"/>
          <a:ea typeface="宋体" panose="02010600030101010101" pitchFamily="2" charset="-122"/>
        </a:defRPr>
      </a:lvl9pPr>
    </p:titleStyle>
    <p:bodyStyle>
      <a:lvl1pPr marL="228600" indent="-228600" algn="l" rtl="0" eaLnBrk="0" fontAlgn="base" hangingPunct="0">
        <a:lnSpc>
          <a:spcPct val="90000"/>
        </a:lnSpc>
        <a:spcBef>
          <a:spcPct val="30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ct val="300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ct val="300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ct val="30000"/>
        </a:spcBef>
        <a:spcAft>
          <a:spcPct val="0"/>
        </a:spcAft>
        <a:buFont typeface="Arial" panose="020B0604020202020204" pitchFamily="34" charset="0"/>
        <a:buChar char="•"/>
        <a:defRPr>
          <a:solidFill>
            <a:schemeClr val="tx1"/>
          </a:solidFill>
          <a:latin typeface="+mn-lt"/>
          <a:ea typeface="+mn-ea"/>
        </a:defRPr>
      </a:lvl5pPr>
      <a:lvl6pPr marL="2514600" indent="-228600" algn="l" rtl="0" fontAlgn="base">
        <a:lnSpc>
          <a:spcPct val="90000"/>
        </a:lnSpc>
        <a:spcBef>
          <a:spcPct val="30000"/>
        </a:spcBef>
        <a:spcAft>
          <a:spcPct val="0"/>
        </a:spcAft>
        <a:buFont typeface="Arial" panose="020B0604020202020204" pitchFamily="34" charset="0"/>
        <a:buChar char="•"/>
        <a:defRPr>
          <a:solidFill>
            <a:schemeClr val="tx1"/>
          </a:solidFill>
          <a:latin typeface="+mn-lt"/>
          <a:ea typeface="+mn-ea"/>
        </a:defRPr>
      </a:lvl6pPr>
      <a:lvl7pPr marL="2971800" indent="-228600" algn="l" rtl="0" fontAlgn="base">
        <a:lnSpc>
          <a:spcPct val="90000"/>
        </a:lnSpc>
        <a:spcBef>
          <a:spcPct val="30000"/>
        </a:spcBef>
        <a:spcAft>
          <a:spcPct val="0"/>
        </a:spcAft>
        <a:buFont typeface="Arial" panose="020B0604020202020204" pitchFamily="34" charset="0"/>
        <a:buChar char="•"/>
        <a:defRPr>
          <a:solidFill>
            <a:schemeClr val="tx1"/>
          </a:solidFill>
          <a:latin typeface="+mn-lt"/>
          <a:ea typeface="+mn-ea"/>
        </a:defRPr>
      </a:lvl7pPr>
      <a:lvl8pPr marL="3429000" indent="-228600" algn="l" rtl="0" fontAlgn="base">
        <a:lnSpc>
          <a:spcPct val="90000"/>
        </a:lnSpc>
        <a:spcBef>
          <a:spcPct val="30000"/>
        </a:spcBef>
        <a:spcAft>
          <a:spcPct val="0"/>
        </a:spcAft>
        <a:buFont typeface="Arial" panose="020B0604020202020204" pitchFamily="34" charset="0"/>
        <a:buChar char="•"/>
        <a:defRPr>
          <a:solidFill>
            <a:schemeClr val="tx1"/>
          </a:solidFill>
          <a:latin typeface="+mn-lt"/>
          <a:ea typeface="+mn-ea"/>
        </a:defRPr>
      </a:lvl8pPr>
      <a:lvl9pPr marL="3886200" indent="-228600" algn="l" rtl="0" fontAlgn="base">
        <a:lnSpc>
          <a:spcPct val="90000"/>
        </a:lnSpc>
        <a:spcBef>
          <a:spcPct val="30000"/>
        </a:spcBef>
        <a:spcAft>
          <a:spcPct val="0"/>
        </a:spcAft>
        <a:buFont typeface="Arial" panose="020B0604020202020204"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image" Target="../media/image46.png"/><Relationship Id="rId13" Type="http://schemas.openxmlformats.org/officeDocument/2006/relationships/image" Target="../media/image51.png"/><Relationship Id="rId3" Type="http://schemas.openxmlformats.org/officeDocument/2006/relationships/image" Target="../media/image25.png"/><Relationship Id="rId7" Type="http://schemas.openxmlformats.org/officeDocument/2006/relationships/image" Target="../media/image34.png"/><Relationship Id="rId12" Type="http://schemas.openxmlformats.org/officeDocument/2006/relationships/image" Target="../media/image50.png"/><Relationship Id="rId2" Type="http://schemas.openxmlformats.org/officeDocument/2006/relationships/image" Target="../media/image24.jpeg"/><Relationship Id="rId16" Type="http://schemas.openxmlformats.org/officeDocument/2006/relationships/image" Target="../media/image54.png"/><Relationship Id="rId1" Type="http://schemas.openxmlformats.org/officeDocument/2006/relationships/slideLayout" Target="../slideLayouts/slideLayout40.xml"/><Relationship Id="rId6" Type="http://schemas.openxmlformats.org/officeDocument/2006/relationships/image" Target="../media/image35.png"/><Relationship Id="rId11" Type="http://schemas.openxmlformats.org/officeDocument/2006/relationships/image" Target="../media/image49.png"/><Relationship Id="rId5" Type="http://schemas.openxmlformats.org/officeDocument/2006/relationships/image" Target="../media/image45.png"/><Relationship Id="rId15" Type="http://schemas.openxmlformats.org/officeDocument/2006/relationships/image" Target="../media/image53.png"/><Relationship Id="rId10" Type="http://schemas.openxmlformats.org/officeDocument/2006/relationships/image" Target="../media/image48.png"/><Relationship Id="rId4" Type="http://schemas.openxmlformats.org/officeDocument/2006/relationships/image" Target="../media/image26.png"/><Relationship Id="rId9" Type="http://schemas.openxmlformats.org/officeDocument/2006/relationships/image" Target="../media/image47.png"/><Relationship Id="rId14" Type="http://schemas.openxmlformats.org/officeDocument/2006/relationships/image" Target="../media/image52.png"/></Relationships>
</file>

<file path=ppt/slides/_rels/slide11.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27.png"/><Relationship Id="rId2" Type="http://schemas.openxmlformats.org/officeDocument/2006/relationships/image" Target="../media/image24.jpeg"/><Relationship Id="rId1" Type="http://schemas.openxmlformats.org/officeDocument/2006/relationships/slideLayout" Target="../slideLayouts/slideLayout40.xml"/><Relationship Id="rId6" Type="http://schemas.openxmlformats.org/officeDocument/2006/relationships/image" Target="../media/image56.png"/><Relationship Id="rId5" Type="http://schemas.openxmlformats.org/officeDocument/2006/relationships/image" Target="../media/image55.png"/><Relationship Id="rId4" Type="http://schemas.openxmlformats.org/officeDocument/2006/relationships/image" Target="../media/image26.png"/></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60.png"/><Relationship Id="rId2" Type="http://schemas.openxmlformats.org/officeDocument/2006/relationships/image" Target="../media/image57.jpeg"/><Relationship Id="rId1" Type="http://schemas.openxmlformats.org/officeDocument/2006/relationships/slideLayout" Target="../slideLayouts/slideLayout40.xml"/><Relationship Id="rId6" Type="http://schemas.openxmlformats.org/officeDocument/2006/relationships/image" Target="../media/image59.png"/><Relationship Id="rId5" Type="http://schemas.openxmlformats.org/officeDocument/2006/relationships/image" Target="../media/image58.png"/><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jpeg"/><Relationship Id="rId1" Type="http://schemas.openxmlformats.org/officeDocument/2006/relationships/slideLayout" Target="../slideLayouts/slideLayout7.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jpeg"/><Relationship Id="rId1" Type="http://schemas.openxmlformats.org/officeDocument/2006/relationships/slideLayout" Target="../slideLayouts/slideLayout7.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5.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5.png"/><Relationship Id="rId7" Type="http://schemas.openxmlformats.org/officeDocument/2006/relationships/image" Target="../media/image31.png"/><Relationship Id="rId2" Type="http://schemas.openxmlformats.org/officeDocument/2006/relationships/image" Target="../media/image24.jpeg"/><Relationship Id="rId1" Type="http://schemas.openxmlformats.org/officeDocument/2006/relationships/slideLayout" Target="../slideLayouts/slideLayout18.xml"/><Relationship Id="rId6" Type="http://schemas.openxmlformats.org/officeDocument/2006/relationships/image" Target="../media/image30.png"/><Relationship Id="rId11" Type="http://schemas.openxmlformats.org/officeDocument/2006/relationships/image" Target="../media/image35.png"/><Relationship Id="rId5" Type="http://schemas.openxmlformats.org/officeDocument/2006/relationships/image" Target="../media/image29.png"/><Relationship Id="rId10" Type="http://schemas.openxmlformats.org/officeDocument/2006/relationships/image" Target="../media/image34.png"/><Relationship Id="rId4" Type="http://schemas.openxmlformats.org/officeDocument/2006/relationships/image" Target="../media/image26.png"/><Relationship Id="rId9" Type="http://schemas.openxmlformats.org/officeDocument/2006/relationships/image" Target="../media/image33.png"/></Relationships>
</file>

<file path=ppt/slides/_rels/slide6.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25.png"/><Relationship Id="rId7" Type="http://schemas.openxmlformats.org/officeDocument/2006/relationships/image" Target="../media/image35.png"/><Relationship Id="rId2" Type="http://schemas.openxmlformats.org/officeDocument/2006/relationships/image" Target="../media/image24.jpeg"/><Relationship Id="rId1" Type="http://schemas.openxmlformats.org/officeDocument/2006/relationships/slideLayout" Target="../slideLayouts/slideLayout29.xml"/><Relationship Id="rId6" Type="http://schemas.openxmlformats.org/officeDocument/2006/relationships/image" Target="../media/image34.png"/><Relationship Id="rId5" Type="http://schemas.openxmlformats.org/officeDocument/2006/relationships/image" Target="../media/image36.png"/><Relationship Id="rId4" Type="http://schemas.openxmlformats.org/officeDocument/2006/relationships/image" Target="../media/image26.png"/><Relationship Id="rId9" Type="http://schemas.openxmlformats.org/officeDocument/2006/relationships/image" Target="../media/image38.png"/></Relationships>
</file>

<file path=ppt/slides/_rels/slide7.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25.png"/><Relationship Id="rId7" Type="http://schemas.openxmlformats.org/officeDocument/2006/relationships/image" Target="../media/image39.png"/><Relationship Id="rId2" Type="http://schemas.openxmlformats.org/officeDocument/2006/relationships/image" Target="../media/image24.jpeg"/><Relationship Id="rId1" Type="http://schemas.openxmlformats.org/officeDocument/2006/relationships/slideLayout" Target="../slideLayouts/slideLayout29.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26.png"/></Relationships>
</file>

<file path=ppt/slides/_rels/slide8.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25.png"/><Relationship Id="rId7" Type="http://schemas.openxmlformats.org/officeDocument/2006/relationships/image" Target="../media/image42.png"/><Relationship Id="rId2" Type="http://schemas.openxmlformats.org/officeDocument/2006/relationships/image" Target="../media/image24.jpeg"/><Relationship Id="rId1" Type="http://schemas.openxmlformats.org/officeDocument/2006/relationships/slideLayout" Target="../slideLayouts/slideLayout51.x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26.png"/></Relationships>
</file>

<file path=ppt/slides/_rels/slide9.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25.png"/><Relationship Id="rId7" Type="http://schemas.openxmlformats.org/officeDocument/2006/relationships/image" Target="../media/image43.png"/><Relationship Id="rId2" Type="http://schemas.openxmlformats.org/officeDocument/2006/relationships/image" Target="../media/image24.jpeg"/><Relationship Id="rId1" Type="http://schemas.openxmlformats.org/officeDocument/2006/relationships/slideLayout" Target="../slideLayouts/slideLayout51.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26.png"/><Relationship Id="rId9" Type="http://schemas.openxmlformats.org/officeDocument/2006/relationships/image" Target="../media/image3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12184063" cy="685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3" descr="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63" y="-1588"/>
            <a:ext cx="12253913" cy="689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4" descr="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3613" y="2190750"/>
            <a:ext cx="5922962"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5" descr="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7563" y="0"/>
            <a:ext cx="55864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6" descr="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69113" y="-723900"/>
            <a:ext cx="382587"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7" descr="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70700" y="981075"/>
            <a:ext cx="384175" cy="536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fade">
                                      <p:cBhvr>
                                        <p:cTn id="7" dur="800" decel="100000"/>
                                        <p:tgtEl>
                                          <p:spTgt spid="10244"/>
                                        </p:tgtEl>
                                      </p:cBhvr>
                                    </p:animEffect>
                                    <p:anim calcmode="lin" valueType="num">
                                      <p:cBhvr>
                                        <p:cTn id="8" dur="800" decel="100000" fill="hold"/>
                                        <p:tgtEl>
                                          <p:spTgt spid="10244"/>
                                        </p:tgtEl>
                                        <p:attrNameLst>
                                          <p:attrName>style.rotation</p:attrName>
                                        </p:attrNameLst>
                                      </p:cBhvr>
                                      <p:tavLst>
                                        <p:tav tm="0">
                                          <p:val>
                                            <p:fltVal val="-90"/>
                                          </p:val>
                                        </p:tav>
                                        <p:tav tm="100000">
                                          <p:val>
                                            <p:fltVal val="0"/>
                                          </p:val>
                                        </p:tav>
                                      </p:tavLst>
                                    </p:anim>
                                    <p:anim calcmode="lin" valueType="num">
                                      <p:cBhvr>
                                        <p:cTn id="9" dur="800" decel="100000" fill="hold"/>
                                        <p:tgtEl>
                                          <p:spTgt spid="10244"/>
                                        </p:tgtEl>
                                        <p:attrNameLst>
                                          <p:attrName>ppt_x</p:attrName>
                                        </p:attrNameLst>
                                      </p:cBhvr>
                                      <p:tavLst>
                                        <p:tav tm="0">
                                          <p:val>
                                            <p:strVal val="#ppt_x+0.4"/>
                                          </p:val>
                                        </p:tav>
                                        <p:tav tm="100000">
                                          <p:val>
                                            <p:strVal val="#ppt_x-0.05"/>
                                          </p:val>
                                        </p:tav>
                                      </p:tavLst>
                                    </p:anim>
                                    <p:anim calcmode="lin" valueType="num">
                                      <p:cBhvr>
                                        <p:cTn id="10" dur="800" decel="100000" fill="hold"/>
                                        <p:tgtEl>
                                          <p:spTgt spid="1024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4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44"/>
                                        </p:tgtEl>
                                        <p:attrNameLst>
                                          <p:attrName>ppt_y</p:attrName>
                                        </p:attrNameLst>
                                      </p:cBhvr>
                                      <p:tavLst>
                                        <p:tav tm="0">
                                          <p:val>
                                            <p:strVal val="#ppt_y+0.1"/>
                                          </p:val>
                                        </p:tav>
                                        <p:tav tm="100000">
                                          <p:val>
                                            <p:strVal val="#ppt_y"/>
                                          </p:val>
                                        </p:tav>
                                      </p:tavLst>
                                    </p:anim>
                                  </p:childTnLst>
                                </p:cTn>
                              </p:par>
                              <p:par>
                                <p:cTn id="13" presetID="47" presetClass="entr" presetSubtype="0" fill="hold" nodeType="withEffect">
                                  <p:stCondLst>
                                    <p:cond delay="0"/>
                                  </p:stCondLst>
                                  <p:childTnLst>
                                    <p:set>
                                      <p:cBhvr>
                                        <p:cTn id="14" dur="1" fill="hold">
                                          <p:stCondLst>
                                            <p:cond delay="0"/>
                                          </p:stCondLst>
                                        </p:cTn>
                                        <p:tgtEl>
                                          <p:spTgt spid="10245"/>
                                        </p:tgtEl>
                                        <p:attrNameLst>
                                          <p:attrName>style.visibility</p:attrName>
                                        </p:attrNameLst>
                                      </p:cBhvr>
                                      <p:to>
                                        <p:strVal val="visible"/>
                                      </p:to>
                                    </p:set>
                                    <p:animEffect transition="in" filter="fade">
                                      <p:cBhvr>
                                        <p:cTn id="15" dur="500"/>
                                        <p:tgtEl>
                                          <p:spTgt spid="10245"/>
                                        </p:tgtEl>
                                      </p:cBhvr>
                                    </p:animEffect>
                                    <p:anim calcmode="lin" valueType="num">
                                      <p:cBhvr>
                                        <p:cTn id="16" dur="500" fill="hold"/>
                                        <p:tgtEl>
                                          <p:spTgt spid="10245"/>
                                        </p:tgtEl>
                                        <p:attrNameLst>
                                          <p:attrName>ppt_x</p:attrName>
                                        </p:attrNameLst>
                                      </p:cBhvr>
                                      <p:tavLst>
                                        <p:tav tm="0">
                                          <p:val>
                                            <p:strVal val="#ppt_x"/>
                                          </p:val>
                                        </p:tav>
                                        <p:tav tm="100000">
                                          <p:val>
                                            <p:strVal val="#ppt_x"/>
                                          </p:val>
                                        </p:tav>
                                      </p:tavLst>
                                    </p:anim>
                                    <p:anim calcmode="lin" valueType="num">
                                      <p:cBhvr>
                                        <p:cTn id="17" dur="500" fill="hold"/>
                                        <p:tgtEl>
                                          <p:spTgt spid="10245"/>
                                        </p:tgtEl>
                                        <p:attrNameLst>
                                          <p:attrName>ppt_y</p:attrName>
                                        </p:attrNameLst>
                                      </p:cBhvr>
                                      <p:tavLst>
                                        <p:tav tm="0">
                                          <p:val>
                                            <p:strVal val="#ppt_y-.1"/>
                                          </p:val>
                                        </p:tav>
                                        <p:tav tm="100000">
                                          <p:val>
                                            <p:strVal val="#ppt_y"/>
                                          </p:val>
                                        </p:tav>
                                      </p:tavLst>
                                    </p:anim>
                                  </p:childTnLst>
                                </p:cTn>
                              </p:par>
                            </p:childTnLst>
                          </p:cTn>
                        </p:par>
                        <p:par>
                          <p:cTn id="18" fill="hold">
                            <p:stCondLst>
                              <p:cond delay="1000"/>
                            </p:stCondLst>
                            <p:childTnLst>
                              <p:par>
                                <p:cTn id="19" presetID="2" presetClass="exit" presetSubtype="4" fill="hold" nodeType="afterEffect">
                                  <p:stCondLst>
                                    <p:cond delay="100"/>
                                  </p:stCondLst>
                                  <p:childTnLst>
                                    <p:anim calcmode="lin" valueType="num">
                                      <p:cBhvr additive="base">
                                        <p:cTn id="20" dur="498"/>
                                        <p:tgtEl>
                                          <p:spTgt spid="10246"/>
                                        </p:tgtEl>
                                        <p:attrNameLst>
                                          <p:attrName>ppt_x</p:attrName>
                                        </p:attrNameLst>
                                      </p:cBhvr>
                                      <p:tavLst>
                                        <p:tav tm="0">
                                          <p:val>
                                            <p:strVal val="ppt_x"/>
                                          </p:val>
                                        </p:tav>
                                        <p:tav tm="100000">
                                          <p:val>
                                            <p:strVal val="ppt_x"/>
                                          </p:val>
                                        </p:tav>
                                      </p:tavLst>
                                    </p:anim>
                                    <p:anim calcmode="lin" valueType="num">
                                      <p:cBhvr additive="base">
                                        <p:cTn id="21" dur="498"/>
                                        <p:tgtEl>
                                          <p:spTgt spid="10246"/>
                                        </p:tgtEl>
                                        <p:attrNameLst>
                                          <p:attrName>ppt_y</p:attrName>
                                        </p:attrNameLst>
                                      </p:cBhvr>
                                      <p:tavLst>
                                        <p:tav tm="0">
                                          <p:val>
                                            <p:strVal val="ppt_y"/>
                                          </p:val>
                                        </p:tav>
                                        <p:tav tm="100000">
                                          <p:val>
                                            <p:strVal val="1+ppt_h/2"/>
                                          </p:val>
                                        </p:tav>
                                      </p:tavLst>
                                    </p:anim>
                                    <p:set>
                                      <p:cBhvr>
                                        <p:cTn id="22" dur="1" fill="hold">
                                          <p:stCondLst>
                                            <p:cond delay="498"/>
                                          </p:stCondLst>
                                        </p:cTn>
                                        <p:tgtEl>
                                          <p:spTgt spid="10246"/>
                                        </p:tgtEl>
                                        <p:attrNameLst>
                                          <p:attrName>style.visibility</p:attrName>
                                        </p:attrNameLst>
                                      </p:cBhvr>
                                      <p:to>
                                        <p:strVal val="hidden"/>
                                      </p:to>
                                    </p:set>
                                  </p:childTnLst>
                                </p:cTn>
                              </p:par>
                              <p:par>
                                <p:cTn id="23" presetID="10" presetClass="entr" presetSubtype="0" fill="hold" nodeType="withEffect">
                                  <p:stCondLst>
                                    <p:cond delay="0"/>
                                  </p:stCondLst>
                                  <p:childTnLst>
                                    <p:set>
                                      <p:cBhvr>
                                        <p:cTn id="24" dur="1" fill="hold">
                                          <p:stCondLst>
                                            <p:cond delay="0"/>
                                          </p:stCondLst>
                                        </p:cTn>
                                        <p:tgtEl>
                                          <p:spTgt spid="10243"/>
                                        </p:tgtEl>
                                        <p:attrNameLst>
                                          <p:attrName>style.visibility</p:attrName>
                                        </p:attrNameLst>
                                      </p:cBhvr>
                                      <p:to>
                                        <p:strVal val="visible"/>
                                      </p:to>
                                    </p:set>
                                    <p:animEffect transition="in" filter="fade">
                                      <p:cBhvr>
                                        <p:cTn id="25" dur="1000"/>
                                        <p:tgtEl>
                                          <p:spTgt spid="10243"/>
                                        </p:tgtEl>
                                      </p:cBhvr>
                                    </p:animEffect>
                                  </p:childTnLst>
                                </p:cTn>
                              </p:par>
                            </p:childTnLst>
                          </p:cTn>
                        </p:par>
                        <p:par>
                          <p:cTn id="26" fill="hold">
                            <p:stCondLst>
                              <p:cond delay="1600"/>
                            </p:stCondLst>
                            <p:childTnLst>
                              <p:par>
                                <p:cTn id="27" presetID="37" presetClass="entr" presetSubtype="0" fill="hold" nodeType="afterEffect">
                                  <p:stCondLst>
                                    <p:cond delay="0"/>
                                  </p:stCondLst>
                                  <p:childTnLst>
                                    <p:set>
                                      <p:cBhvr>
                                        <p:cTn id="28" dur="1" fill="hold">
                                          <p:stCondLst>
                                            <p:cond delay="0"/>
                                          </p:stCondLst>
                                        </p:cTn>
                                        <p:tgtEl>
                                          <p:spTgt spid="10247"/>
                                        </p:tgtEl>
                                        <p:attrNameLst>
                                          <p:attrName>style.visibility</p:attrName>
                                        </p:attrNameLst>
                                      </p:cBhvr>
                                      <p:to>
                                        <p:strVal val="visible"/>
                                      </p:to>
                                    </p:set>
                                    <p:animEffect transition="in" filter="fade">
                                      <p:cBhvr>
                                        <p:cTn id="29" dur="1000"/>
                                        <p:tgtEl>
                                          <p:spTgt spid="10247"/>
                                        </p:tgtEl>
                                      </p:cBhvr>
                                    </p:animEffect>
                                    <p:anim calcmode="lin" valueType="num">
                                      <p:cBhvr>
                                        <p:cTn id="30" dur="1000" fill="hold"/>
                                        <p:tgtEl>
                                          <p:spTgt spid="10247"/>
                                        </p:tgtEl>
                                        <p:attrNameLst>
                                          <p:attrName>ppt_x</p:attrName>
                                        </p:attrNameLst>
                                      </p:cBhvr>
                                      <p:tavLst>
                                        <p:tav tm="0">
                                          <p:val>
                                            <p:strVal val="#ppt_x"/>
                                          </p:val>
                                        </p:tav>
                                        <p:tav tm="100000">
                                          <p:val>
                                            <p:strVal val="#ppt_x"/>
                                          </p:val>
                                        </p:tav>
                                      </p:tavLst>
                                    </p:anim>
                                    <p:anim calcmode="lin" valueType="num">
                                      <p:cBhvr>
                                        <p:cTn id="31" dur="900" decel="100000" fill="hold"/>
                                        <p:tgtEl>
                                          <p:spTgt spid="10247"/>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024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13" y="0"/>
            <a:ext cx="12241213" cy="688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Picture 3" descr="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25263" y="-3175"/>
            <a:ext cx="254000" cy="652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4" descr="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1513" y="6297613"/>
            <a:ext cx="271462"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5" descr="10-1"/>
          <p:cNvPicPr>
            <a:picLocks noChangeAspect="1" noChangeArrowheads="1"/>
          </p:cNvPicPr>
          <p:nvPr/>
        </p:nvPicPr>
        <p:blipFill>
          <a:blip r:embed="rId5">
            <a:extLst>
              <a:ext uri="{28A0092B-C50C-407E-A947-70E740481C1C}">
                <a14:useLocalDpi xmlns:a14="http://schemas.microsoft.com/office/drawing/2010/main" val="0"/>
              </a:ext>
            </a:extLst>
          </a:blip>
          <a:srcRect r="8557"/>
          <a:stretch>
            <a:fillRect/>
          </a:stretch>
        </p:blipFill>
        <p:spPr bwMode="auto">
          <a:xfrm>
            <a:off x="-4763" y="3244850"/>
            <a:ext cx="5808663" cy="247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6" descr="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1388" y="3598863"/>
            <a:ext cx="461962" cy="655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9463" name="Picture 7" descr="5-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92350" y="3248025"/>
            <a:ext cx="776288"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9464" name="Picture 8" descr="5-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4038" y="3857625"/>
            <a:ext cx="660400" cy="6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9465" name="Picture 9" descr="10-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6538" y="290513"/>
            <a:ext cx="21717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6" name="Picture 10" descr="10-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49888" y="3635375"/>
            <a:ext cx="763587"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7" name="Picture 11" descr="10-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18225" y="3241675"/>
            <a:ext cx="4286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8" name="Picture 12" descr="10-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486525" y="3125788"/>
            <a:ext cx="93662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9" name="Picture 13" descr="10-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08850" y="2397125"/>
            <a:ext cx="773113"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0" name="Picture 14" descr="10-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31150" y="2989263"/>
            <a:ext cx="1498600" cy="174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1" name="Picture 15" descr="10-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210550" y="1766888"/>
            <a:ext cx="9525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2" name="Picture 16" descr="10-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248775" y="2060575"/>
            <a:ext cx="1116013" cy="165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3" name="Picture 17" descr="10-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855200" y="1292225"/>
            <a:ext cx="10287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19465"/>
                                        </p:tgtEl>
                                        <p:attrNameLst>
                                          <p:attrName>style.visibility</p:attrName>
                                        </p:attrNameLst>
                                      </p:cBhvr>
                                      <p:to>
                                        <p:strVal val="visible"/>
                                      </p:to>
                                    </p:set>
                                    <p:animEffect transition="in" filter="slide(fromTop)">
                                      <p:cBhvr>
                                        <p:cTn id="7" dur="500"/>
                                        <p:tgtEl>
                                          <p:spTgt spid="19465"/>
                                        </p:tgtEl>
                                      </p:cBhvr>
                                    </p:animEffect>
                                  </p:childTnLst>
                                </p:cTn>
                              </p:par>
                              <p:par>
                                <p:cTn id="8" presetID="29" presetClass="entr" presetSubtype="0" fill="hold" nodeType="withEffect">
                                  <p:stCondLst>
                                    <p:cond delay="0"/>
                                  </p:stCondLst>
                                  <p:childTnLst>
                                    <p:set>
                                      <p:cBhvr>
                                        <p:cTn id="9" dur="1" fill="hold">
                                          <p:stCondLst>
                                            <p:cond delay="0"/>
                                          </p:stCondLst>
                                        </p:cTn>
                                        <p:tgtEl>
                                          <p:spTgt spid="19460"/>
                                        </p:tgtEl>
                                        <p:attrNameLst>
                                          <p:attrName>style.visibility</p:attrName>
                                        </p:attrNameLst>
                                      </p:cBhvr>
                                      <p:to>
                                        <p:strVal val="visible"/>
                                      </p:to>
                                    </p:set>
                                    <p:anim calcmode="lin" valueType="num">
                                      <p:cBhvr>
                                        <p:cTn id="10" dur="500" fill="hold"/>
                                        <p:tgtEl>
                                          <p:spTgt spid="19460"/>
                                        </p:tgtEl>
                                        <p:attrNameLst>
                                          <p:attrName>ppt_x</p:attrName>
                                        </p:attrNameLst>
                                      </p:cBhvr>
                                      <p:tavLst>
                                        <p:tav tm="0">
                                          <p:val>
                                            <p:strVal val="#ppt_x-.2"/>
                                          </p:val>
                                        </p:tav>
                                        <p:tav tm="100000">
                                          <p:val>
                                            <p:strVal val="#ppt_x"/>
                                          </p:val>
                                        </p:tav>
                                      </p:tavLst>
                                    </p:anim>
                                    <p:anim calcmode="lin" valueType="num">
                                      <p:cBhvr>
                                        <p:cTn id="11" dur="500" fill="hold"/>
                                        <p:tgtEl>
                                          <p:spTgt spid="19460"/>
                                        </p:tgtEl>
                                        <p:attrNameLst>
                                          <p:attrName>ppt_y</p:attrName>
                                        </p:attrNameLst>
                                      </p:cBhvr>
                                      <p:tavLst>
                                        <p:tav tm="0">
                                          <p:val>
                                            <p:strVal val="#ppt_y"/>
                                          </p:val>
                                        </p:tav>
                                        <p:tav tm="100000">
                                          <p:val>
                                            <p:strVal val="#ppt_y"/>
                                          </p:val>
                                        </p:tav>
                                      </p:tavLst>
                                    </p:anim>
                                    <p:animEffect transition="in" filter="wipe(right)" prLst="gradientSize: 0.1">
                                      <p:cBhvr>
                                        <p:cTn id="12" dur="500"/>
                                        <p:tgtEl>
                                          <p:spTgt spid="19460"/>
                                        </p:tgtEl>
                                      </p:cBhvr>
                                    </p:animEffect>
                                  </p:childTnLst>
                                </p:cTn>
                              </p:par>
                              <p:par>
                                <p:cTn id="13" presetID="47" presetClass="entr" presetSubtype="0" fill="hold" nodeType="withEffect">
                                  <p:stCondLst>
                                    <p:cond delay="0"/>
                                  </p:stCondLst>
                                  <p:childTnLst>
                                    <p:set>
                                      <p:cBhvr>
                                        <p:cTn id="14" dur="1" fill="hold">
                                          <p:stCondLst>
                                            <p:cond delay="0"/>
                                          </p:stCondLst>
                                        </p:cTn>
                                        <p:tgtEl>
                                          <p:spTgt spid="19459"/>
                                        </p:tgtEl>
                                        <p:attrNameLst>
                                          <p:attrName>style.visibility</p:attrName>
                                        </p:attrNameLst>
                                      </p:cBhvr>
                                      <p:to>
                                        <p:strVal val="visible"/>
                                      </p:to>
                                    </p:set>
                                    <p:animEffect transition="in" filter="fade">
                                      <p:cBhvr>
                                        <p:cTn id="15" dur="500"/>
                                        <p:tgtEl>
                                          <p:spTgt spid="19459"/>
                                        </p:tgtEl>
                                      </p:cBhvr>
                                    </p:animEffect>
                                    <p:anim calcmode="lin" valueType="num">
                                      <p:cBhvr>
                                        <p:cTn id="16" dur="500" fill="hold"/>
                                        <p:tgtEl>
                                          <p:spTgt spid="19459"/>
                                        </p:tgtEl>
                                        <p:attrNameLst>
                                          <p:attrName>ppt_x</p:attrName>
                                        </p:attrNameLst>
                                      </p:cBhvr>
                                      <p:tavLst>
                                        <p:tav tm="0">
                                          <p:val>
                                            <p:strVal val="#ppt_x"/>
                                          </p:val>
                                        </p:tav>
                                        <p:tav tm="100000">
                                          <p:val>
                                            <p:strVal val="#ppt_x"/>
                                          </p:val>
                                        </p:tav>
                                      </p:tavLst>
                                    </p:anim>
                                    <p:anim calcmode="lin" valueType="num">
                                      <p:cBhvr>
                                        <p:cTn id="17" dur="500" fill="hold"/>
                                        <p:tgtEl>
                                          <p:spTgt spid="19459"/>
                                        </p:tgtEl>
                                        <p:attrNameLst>
                                          <p:attrName>ppt_y</p:attrName>
                                        </p:attrNameLst>
                                      </p:cBhvr>
                                      <p:tavLst>
                                        <p:tav tm="0">
                                          <p:val>
                                            <p:strVal val="#ppt_y-.1"/>
                                          </p:val>
                                        </p:tav>
                                        <p:tav tm="100000">
                                          <p:val>
                                            <p:strVal val="#ppt_y"/>
                                          </p:val>
                                        </p:tav>
                                      </p:tavLst>
                                    </p:anim>
                                  </p:childTnLst>
                                </p:cTn>
                              </p:par>
                            </p:childTnLst>
                          </p:cTn>
                        </p:par>
                        <p:par>
                          <p:cTn id="18" fill="hold">
                            <p:stCondLst>
                              <p:cond delay="500"/>
                            </p:stCondLst>
                            <p:childTnLst>
                              <p:par>
                                <p:cTn id="19" presetID="12" presetClass="entr" presetSubtype="8" fill="hold" nodeType="afterEffect">
                                  <p:stCondLst>
                                    <p:cond delay="0"/>
                                  </p:stCondLst>
                                  <p:childTnLst>
                                    <p:set>
                                      <p:cBhvr>
                                        <p:cTn id="20" dur="1" fill="hold">
                                          <p:stCondLst>
                                            <p:cond delay="0"/>
                                          </p:stCondLst>
                                        </p:cTn>
                                        <p:tgtEl>
                                          <p:spTgt spid="19461"/>
                                        </p:tgtEl>
                                        <p:attrNameLst>
                                          <p:attrName>style.visibility</p:attrName>
                                        </p:attrNameLst>
                                      </p:cBhvr>
                                      <p:to>
                                        <p:strVal val="visible"/>
                                      </p:to>
                                    </p:set>
                                    <p:animEffect transition="in" filter="slide(fromLeft)">
                                      <p:cBhvr>
                                        <p:cTn id="21" dur="500"/>
                                        <p:tgtEl>
                                          <p:spTgt spid="19461"/>
                                        </p:tgtEl>
                                      </p:cBhvr>
                                    </p:animEffect>
                                  </p:childTnLst>
                                </p:cTn>
                              </p:par>
                            </p:childTnLst>
                          </p:cTn>
                        </p:par>
                        <p:par>
                          <p:cTn id="22" fill="hold">
                            <p:stCondLst>
                              <p:cond delay="1000"/>
                            </p:stCondLst>
                            <p:childTnLst>
                              <p:par>
                                <p:cTn id="23" presetID="37" presetClass="entr" presetSubtype="0" fill="hold" nodeType="afterEffect">
                                  <p:stCondLst>
                                    <p:cond delay="0"/>
                                  </p:stCondLst>
                                  <p:childTnLst>
                                    <p:set>
                                      <p:cBhvr>
                                        <p:cTn id="24" dur="1" fill="hold">
                                          <p:stCondLst>
                                            <p:cond delay="0"/>
                                          </p:stCondLst>
                                        </p:cTn>
                                        <p:tgtEl>
                                          <p:spTgt spid="19462"/>
                                        </p:tgtEl>
                                        <p:attrNameLst>
                                          <p:attrName>style.visibility</p:attrName>
                                        </p:attrNameLst>
                                      </p:cBhvr>
                                      <p:to>
                                        <p:strVal val="visible"/>
                                      </p:to>
                                    </p:set>
                                    <p:animEffect transition="in" filter="fade">
                                      <p:cBhvr>
                                        <p:cTn id="25" dur="1000"/>
                                        <p:tgtEl>
                                          <p:spTgt spid="19462"/>
                                        </p:tgtEl>
                                      </p:cBhvr>
                                    </p:animEffect>
                                    <p:anim calcmode="lin" valueType="num">
                                      <p:cBhvr>
                                        <p:cTn id="26" dur="1000" fill="hold"/>
                                        <p:tgtEl>
                                          <p:spTgt spid="19462"/>
                                        </p:tgtEl>
                                        <p:attrNameLst>
                                          <p:attrName>ppt_x</p:attrName>
                                        </p:attrNameLst>
                                      </p:cBhvr>
                                      <p:tavLst>
                                        <p:tav tm="0">
                                          <p:val>
                                            <p:strVal val="#ppt_x"/>
                                          </p:val>
                                        </p:tav>
                                        <p:tav tm="100000">
                                          <p:val>
                                            <p:strVal val="#ppt_x"/>
                                          </p:val>
                                        </p:tav>
                                      </p:tavLst>
                                    </p:anim>
                                    <p:anim calcmode="lin" valueType="num">
                                      <p:cBhvr>
                                        <p:cTn id="27" dur="900" decel="100000" fill="hold"/>
                                        <p:tgtEl>
                                          <p:spTgt spid="19462"/>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19462"/>
                                        </p:tgtEl>
                                        <p:attrNameLst>
                                          <p:attrName>ppt_y</p:attrName>
                                        </p:attrNameLst>
                                      </p:cBhvr>
                                      <p:tavLst>
                                        <p:tav tm="0">
                                          <p:val>
                                            <p:strVal val="#ppt_y-.03"/>
                                          </p:val>
                                        </p:tav>
                                        <p:tav tm="100000">
                                          <p:val>
                                            <p:strVal val="#ppt_y"/>
                                          </p:val>
                                        </p:tav>
                                      </p:tavLst>
                                    </p:anim>
                                  </p:childTnLst>
                                </p:cTn>
                              </p:par>
                            </p:childTnLst>
                          </p:cTn>
                        </p:par>
                        <p:par>
                          <p:cTn id="29" fill="hold">
                            <p:stCondLst>
                              <p:cond delay="2000"/>
                            </p:stCondLst>
                            <p:childTnLst>
                              <p:par>
                                <p:cTn id="30" presetID="39" presetClass="entr" presetSubtype="0" accel="100000" fill="hold" nodeType="afterEffect">
                                  <p:stCondLst>
                                    <p:cond delay="0"/>
                                  </p:stCondLst>
                                  <p:childTnLst>
                                    <p:set>
                                      <p:cBhvr>
                                        <p:cTn id="31" dur="1" fill="hold">
                                          <p:stCondLst>
                                            <p:cond delay="0"/>
                                          </p:stCondLst>
                                        </p:cTn>
                                        <p:tgtEl>
                                          <p:spTgt spid="19463"/>
                                        </p:tgtEl>
                                        <p:attrNameLst>
                                          <p:attrName>style.visibility</p:attrName>
                                        </p:attrNameLst>
                                      </p:cBhvr>
                                      <p:to>
                                        <p:strVal val="visible"/>
                                      </p:to>
                                    </p:set>
                                    <p:anim calcmode="lin" valueType="num">
                                      <p:cBhvr>
                                        <p:cTn id="32" dur="500" fill="hold"/>
                                        <p:tgtEl>
                                          <p:spTgt spid="19463"/>
                                        </p:tgtEl>
                                        <p:attrNameLst>
                                          <p:attrName>ppt_h</p:attrName>
                                        </p:attrNameLst>
                                      </p:cBhvr>
                                      <p:tavLst>
                                        <p:tav tm="0">
                                          <p:val>
                                            <p:strVal val="#ppt_h/20"/>
                                          </p:val>
                                        </p:tav>
                                        <p:tav tm="50000">
                                          <p:val>
                                            <p:strVal val="#ppt_h/20"/>
                                          </p:val>
                                        </p:tav>
                                        <p:tav tm="100000">
                                          <p:val>
                                            <p:strVal val="#ppt_h"/>
                                          </p:val>
                                        </p:tav>
                                      </p:tavLst>
                                    </p:anim>
                                    <p:anim calcmode="lin" valueType="num">
                                      <p:cBhvr>
                                        <p:cTn id="33" dur="500" fill="hold"/>
                                        <p:tgtEl>
                                          <p:spTgt spid="19463"/>
                                        </p:tgtEl>
                                        <p:attrNameLst>
                                          <p:attrName>ppt_w</p:attrName>
                                        </p:attrNameLst>
                                      </p:cBhvr>
                                      <p:tavLst>
                                        <p:tav tm="0">
                                          <p:val>
                                            <p:strVal val="#ppt_w+.3"/>
                                          </p:val>
                                        </p:tav>
                                        <p:tav tm="50000">
                                          <p:val>
                                            <p:strVal val="#ppt_w+.3"/>
                                          </p:val>
                                        </p:tav>
                                        <p:tav tm="100000">
                                          <p:val>
                                            <p:strVal val="#ppt_w"/>
                                          </p:val>
                                        </p:tav>
                                      </p:tavLst>
                                    </p:anim>
                                    <p:anim calcmode="lin" valueType="num">
                                      <p:cBhvr>
                                        <p:cTn id="34" dur="500" fill="hold"/>
                                        <p:tgtEl>
                                          <p:spTgt spid="19463"/>
                                        </p:tgtEl>
                                        <p:attrNameLst>
                                          <p:attrName>ppt_x</p:attrName>
                                        </p:attrNameLst>
                                      </p:cBhvr>
                                      <p:tavLst>
                                        <p:tav tm="0">
                                          <p:val>
                                            <p:strVal val="#ppt_x-.3"/>
                                          </p:val>
                                        </p:tav>
                                        <p:tav tm="50000">
                                          <p:val>
                                            <p:strVal val="#ppt_x"/>
                                          </p:val>
                                        </p:tav>
                                        <p:tav tm="100000">
                                          <p:val>
                                            <p:strVal val="#ppt_x"/>
                                          </p:val>
                                        </p:tav>
                                      </p:tavLst>
                                    </p:anim>
                                    <p:anim calcmode="lin" valueType="num">
                                      <p:cBhvr>
                                        <p:cTn id="35" dur="500" fill="hold"/>
                                        <p:tgtEl>
                                          <p:spTgt spid="19463"/>
                                        </p:tgtEl>
                                        <p:attrNameLst>
                                          <p:attrName>ppt_y</p:attrName>
                                        </p:attrNameLst>
                                      </p:cBhvr>
                                      <p:tavLst>
                                        <p:tav tm="0">
                                          <p:val>
                                            <p:strVal val="#ppt_y"/>
                                          </p:val>
                                        </p:tav>
                                        <p:tav tm="100000">
                                          <p:val>
                                            <p:strVal val="#ppt_y"/>
                                          </p:val>
                                        </p:tav>
                                      </p:tavLst>
                                    </p:anim>
                                  </p:childTnLst>
                                </p:cTn>
                              </p:par>
                              <p:par>
                                <p:cTn id="36" presetID="39" presetClass="entr" presetSubtype="0" accel="100000" fill="hold" nodeType="withEffect">
                                  <p:stCondLst>
                                    <p:cond delay="0"/>
                                  </p:stCondLst>
                                  <p:childTnLst>
                                    <p:set>
                                      <p:cBhvr>
                                        <p:cTn id="37" dur="1" fill="hold">
                                          <p:stCondLst>
                                            <p:cond delay="0"/>
                                          </p:stCondLst>
                                        </p:cTn>
                                        <p:tgtEl>
                                          <p:spTgt spid="19464"/>
                                        </p:tgtEl>
                                        <p:attrNameLst>
                                          <p:attrName>style.visibility</p:attrName>
                                        </p:attrNameLst>
                                      </p:cBhvr>
                                      <p:to>
                                        <p:strVal val="visible"/>
                                      </p:to>
                                    </p:set>
                                    <p:anim calcmode="lin" valueType="num">
                                      <p:cBhvr>
                                        <p:cTn id="38" dur="500" fill="hold"/>
                                        <p:tgtEl>
                                          <p:spTgt spid="19464"/>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19464"/>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19464"/>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19464"/>
                                        </p:tgtEl>
                                        <p:attrNameLst>
                                          <p:attrName>ppt_y</p:attrName>
                                        </p:attrNameLst>
                                      </p:cBhvr>
                                      <p:tavLst>
                                        <p:tav tm="0">
                                          <p:val>
                                            <p:strVal val="#ppt_y"/>
                                          </p:val>
                                        </p:tav>
                                        <p:tav tm="100000">
                                          <p:val>
                                            <p:strVal val="#ppt_y"/>
                                          </p:val>
                                        </p:tav>
                                      </p:tavLst>
                                    </p:anim>
                                  </p:childTnLst>
                                </p:cTn>
                              </p:par>
                            </p:childTnLst>
                          </p:cTn>
                        </p:par>
                        <p:par>
                          <p:cTn id="42" fill="hold">
                            <p:stCondLst>
                              <p:cond delay="2500"/>
                            </p:stCondLst>
                            <p:childTnLst>
                              <p:par>
                                <p:cTn id="43" presetID="10" presetClass="entr" presetSubtype="0" fill="hold" nodeType="afterEffect">
                                  <p:stCondLst>
                                    <p:cond delay="0"/>
                                  </p:stCondLst>
                                  <p:childTnLst>
                                    <p:set>
                                      <p:cBhvr>
                                        <p:cTn id="44" dur="1" fill="hold">
                                          <p:stCondLst>
                                            <p:cond delay="0"/>
                                          </p:stCondLst>
                                        </p:cTn>
                                        <p:tgtEl>
                                          <p:spTgt spid="19466"/>
                                        </p:tgtEl>
                                        <p:attrNameLst>
                                          <p:attrName>style.visibility</p:attrName>
                                        </p:attrNameLst>
                                      </p:cBhvr>
                                      <p:to>
                                        <p:strVal val="visible"/>
                                      </p:to>
                                    </p:set>
                                    <p:animEffect transition="in" filter="fade">
                                      <p:cBhvr>
                                        <p:cTn id="45" dur="2000"/>
                                        <p:tgtEl>
                                          <p:spTgt spid="19466"/>
                                        </p:tgtEl>
                                      </p:cBhvr>
                                    </p:animEffect>
                                  </p:childTnLst>
                                </p:cTn>
                              </p:par>
                              <p:par>
                                <p:cTn id="46" presetID="10" presetClass="entr" presetSubtype="0" fill="hold" nodeType="withEffect">
                                  <p:stCondLst>
                                    <p:cond delay="200"/>
                                  </p:stCondLst>
                                  <p:childTnLst>
                                    <p:set>
                                      <p:cBhvr>
                                        <p:cTn id="47" dur="1" fill="hold">
                                          <p:stCondLst>
                                            <p:cond delay="0"/>
                                          </p:stCondLst>
                                        </p:cTn>
                                        <p:tgtEl>
                                          <p:spTgt spid="19467"/>
                                        </p:tgtEl>
                                        <p:attrNameLst>
                                          <p:attrName>style.visibility</p:attrName>
                                        </p:attrNameLst>
                                      </p:cBhvr>
                                      <p:to>
                                        <p:strVal val="visible"/>
                                      </p:to>
                                    </p:set>
                                    <p:animEffect transition="in" filter="fade">
                                      <p:cBhvr>
                                        <p:cTn id="48" dur="2000"/>
                                        <p:tgtEl>
                                          <p:spTgt spid="19467"/>
                                        </p:tgtEl>
                                      </p:cBhvr>
                                    </p:animEffect>
                                  </p:childTnLst>
                                </p:cTn>
                              </p:par>
                              <p:par>
                                <p:cTn id="49" presetID="10" presetClass="entr" presetSubtype="0" fill="hold" nodeType="withEffect">
                                  <p:stCondLst>
                                    <p:cond delay="400"/>
                                  </p:stCondLst>
                                  <p:childTnLst>
                                    <p:set>
                                      <p:cBhvr>
                                        <p:cTn id="50" dur="1" fill="hold">
                                          <p:stCondLst>
                                            <p:cond delay="0"/>
                                          </p:stCondLst>
                                        </p:cTn>
                                        <p:tgtEl>
                                          <p:spTgt spid="19468"/>
                                        </p:tgtEl>
                                        <p:attrNameLst>
                                          <p:attrName>style.visibility</p:attrName>
                                        </p:attrNameLst>
                                      </p:cBhvr>
                                      <p:to>
                                        <p:strVal val="visible"/>
                                      </p:to>
                                    </p:set>
                                    <p:animEffect transition="in" filter="fade">
                                      <p:cBhvr>
                                        <p:cTn id="51" dur="2000"/>
                                        <p:tgtEl>
                                          <p:spTgt spid="19468"/>
                                        </p:tgtEl>
                                      </p:cBhvr>
                                    </p:animEffect>
                                  </p:childTnLst>
                                </p:cTn>
                              </p:par>
                              <p:par>
                                <p:cTn id="52" presetID="10" presetClass="entr" presetSubtype="0" fill="hold" nodeType="withEffect">
                                  <p:stCondLst>
                                    <p:cond delay="600"/>
                                  </p:stCondLst>
                                  <p:childTnLst>
                                    <p:set>
                                      <p:cBhvr>
                                        <p:cTn id="53" dur="1" fill="hold">
                                          <p:stCondLst>
                                            <p:cond delay="0"/>
                                          </p:stCondLst>
                                        </p:cTn>
                                        <p:tgtEl>
                                          <p:spTgt spid="19469"/>
                                        </p:tgtEl>
                                        <p:attrNameLst>
                                          <p:attrName>style.visibility</p:attrName>
                                        </p:attrNameLst>
                                      </p:cBhvr>
                                      <p:to>
                                        <p:strVal val="visible"/>
                                      </p:to>
                                    </p:set>
                                    <p:animEffect transition="in" filter="fade">
                                      <p:cBhvr>
                                        <p:cTn id="54" dur="2000"/>
                                        <p:tgtEl>
                                          <p:spTgt spid="19469"/>
                                        </p:tgtEl>
                                      </p:cBhvr>
                                    </p:animEffect>
                                  </p:childTnLst>
                                </p:cTn>
                              </p:par>
                              <p:par>
                                <p:cTn id="55" presetID="10" presetClass="entr" presetSubtype="0" fill="hold" nodeType="withEffect">
                                  <p:stCondLst>
                                    <p:cond delay="800"/>
                                  </p:stCondLst>
                                  <p:childTnLst>
                                    <p:set>
                                      <p:cBhvr>
                                        <p:cTn id="56" dur="1" fill="hold">
                                          <p:stCondLst>
                                            <p:cond delay="0"/>
                                          </p:stCondLst>
                                        </p:cTn>
                                        <p:tgtEl>
                                          <p:spTgt spid="19470"/>
                                        </p:tgtEl>
                                        <p:attrNameLst>
                                          <p:attrName>style.visibility</p:attrName>
                                        </p:attrNameLst>
                                      </p:cBhvr>
                                      <p:to>
                                        <p:strVal val="visible"/>
                                      </p:to>
                                    </p:set>
                                    <p:animEffect transition="in" filter="fade">
                                      <p:cBhvr>
                                        <p:cTn id="57" dur="2000"/>
                                        <p:tgtEl>
                                          <p:spTgt spid="19470"/>
                                        </p:tgtEl>
                                      </p:cBhvr>
                                    </p:animEffect>
                                  </p:childTnLst>
                                </p:cTn>
                              </p:par>
                              <p:par>
                                <p:cTn id="58" presetID="10" presetClass="entr" presetSubtype="0" fill="hold" nodeType="withEffect">
                                  <p:stCondLst>
                                    <p:cond delay="1000"/>
                                  </p:stCondLst>
                                  <p:childTnLst>
                                    <p:set>
                                      <p:cBhvr>
                                        <p:cTn id="59" dur="1" fill="hold">
                                          <p:stCondLst>
                                            <p:cond delay="0"/>
                                          </p:stCondLst>
                                        </p:cTn>
                                        <p:tgtEl>
                                          <p:spTgt spid="19471"/>
                                        </p:tgtEl>
                                        <p:attrNameLst>
                                          <p:attrName>style.visibility</p:attrName>
                                        </p:attrNameLst>
                                      </p:cBhvr>
                                      <p:to>
                                        <p:strVal val="visible"/>
                                      </p:to>
                                    </p:set>
                                    <p:animEffect transition="in" filter="fade">
                                      <p:cBhvr>
                                        <p:cTn id="60" dur="2000"/>
                                        <p:tgtEl>
                                          <p:spTgt spid="19471"/>
                                        </p:tgtEl>
                                      </p:cBhvr>
                                    </p:animEffect>
                                  </p:childTnLst>
                                </p:cTn>
                              </p:par>
                              <p:par>
                                <p:cTn id="61" presetID="10" presetClass="entr" presetSubtype="0" fill="hold" nodeType="withEffect">
                                  <p:stCondLst>
                                    <p:cond delay="1200"/>
                                  </p:stCondLst>
                                  <p:childTnLst>
                                    <p:set>
                                      <p:cBhvr>
                                        <p:cTn id="62" dur="1" fill="hold">
                                          <p:stCondLst>
                                            <p:cond delay="0"/>
                                          </p:stCondLst>
                                        </p:cTn>
                                        <p:tgtEl>
                                          <p:spTgt spid="19472"/>
                                        </p:tgtEl>
                                        <p:attrNameLst>
                                          <p:attrName>style.visibility</p:attrName>
                                        </p:attrNameLst>
                                      </p:cBhvr>
                                      <p:to>
                                        <p:strVal val="visible"/>
                                      </p:to>
                                    </p:set>
                                    <p:animEffect transition="in" filter="fade">
                                      <p:cBhvr>
                                        <p:cTn id="63" dur="2000"/>
                                        <p:tgtEl>
                                          <p:spTgt spid="19472"/>
                                        </p:tgtEl>
                                      </p:cBhvr>
                                    </p:animEffect>
                                  </p:childTnLst>
                                </p:cTn>
                              </p:par>
                              <p:par>
                                <p:cTn id="64" presetID="10" presetClass="entr" presetSubtype="0" fill="hold" nodeType="withEffect">
                                  <p:stCondLst>
                                    <p:cond delay="1400"/>
                                  </p:stCondLst>
                                  <p:childTnLst>
                                    <p:set>
                                      <p:cBhvr>
                                        <p:cTn id="65" dur="1" fill="hold">
                                          <p:stCondLst>
                                            <p:cond delay="0"/>
                                          </p:stCondLst>
                                        </p:cTn>
                                        <p:tgtEl>
                                          <p:spTgt spid="19473"/>
                                        </p:tgtEl>
                                        <p:attrNameLst>
                                          <p:attrName>style.visibility</p:attrName>
                                        </p:attrNameLst>
                                      </p:cBhvr>
                                      <p:to>
                                        <p:strVal val="visible"/>
                                      </p:to>
                                    </p:set>
                                    <p:animEffect transition="in" filter="fade">
                                      <p:cBhvr>
                                        <p:cTn id="66" dur="2000"/>
                                        <p:tgtEl>
                                          <p:spTgt spid="194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13" y="0"/>
            <a:ext cx="12241213" cy="688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3" name="Picture 3" descr="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25263" y="-3175"/>
            <a:ext cx="254000" cy="652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4" descr="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8400" y="6297613"/>
            <a:ext cx="271463"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5" descr="1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175" y="300038"/>
            <a:ext cx="2720975"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6" descr="1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975" y="1444625"/>
            <a:ext cx="4967288"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7" name="Picture 7" descr="4-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5100" y="1543050"/>
            <a:ext cx="11431588" cy="4587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8" name="Text Box 8"/>
          <p:cNvSpPr txBox="1">
            <a:spLocks noChangeArrowheads="1"/>
          </p:cNvSpPr>
          <p:nvPr/>
        </p:nvSpPr>
        <p:spPr bwMode="auto">
          <a:xfrm>
            <a:off x="774700" y="2952750"/>
            <a:ext cx="10442575"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30000"/>
              </a:lnSpc>
              <a:spcBef>
                <a:spcPct val="0"/>
              </a:spcBef>
              <a:buFontTx/>
              <a:buNone/>
            </a:pPr>
            <a:r>
              <a:rPr lang="zh-CN" altLang="en-US" sz="2400" b="1">
                <a:solidFill>
                  <a:srgbClr val="777777"/>
                </a:solidFill>
                <a:latin typeface="微软雅黑" panose="020B0503020204020204" pitchFamily="34" charset="-122"/>
                <a:ea typeface="微软雅黑" panose="020B0503020204020204" pitchFamily="34" charset="-122"/>
              </a:rPr>
              <a:t>设计</a:t>
            </a:r>
            <a:r>
              <a:rPr lang="zh-CN" altLang="en-US" sz="1200">
                <a:solidFill>
                  <a:srgbClr val="777777"/>
                </a:solidFill>
                <a:latin typeface="微软雅黑" panose="020B0503020204020204" pitchFamily="34" charset="-122"/>
                <a:ea typeface="微软雅黑" panose="020B0503020204020204" pitchFamily="34" charset="-122"/>
              </a:rPr>
              <a:t>能为PPT带来什么？又是为谁服务？这是我在这次比赛中想的最多的问题。</a:t>
            </a:r>
          </a:p>
          <a:p>
            <a:pPr algn="just">
              <a:lnSpc>
                <a:spcPct val="130000"/>
              </a:lnSpc>
              <a:spcBef>
                <a:spcPct val="0"/>
              </a:spcBef>
              <a:buFontTx/>
              <a:buNone/>
            </a:pPr>
            <a:r>
              <a:rPr lang="zh-CN" altLang="en-US" sz="1200">
                <a:solidFill>
                  <a:srgbClr val="777777"/>
                </a:solidFill>
                <a:latin typeface="微软雅黑" panose="020B0503020204020204" pitchFamily="34" charset="-122"/>
                <a:ea typeface="微软雅黑" panose="020B0503020204020204" pitchFamily="34" charset="-122"/>
              </a:rPr>
              <a:t>        在我理解中PPT就是小时候的板书，梳理思路阐述观念的工具，而设计大部分时候起到了视觉优化作用。但仅止于此么？除了让最终提案的观众感到赏心悦目，对提案攥写人呢？能不能通过设计帮助他们找到些工作乐趣和创造空间？于是，这成了我想要尝试的一个方向。我希望能给提案撰写人带来一种新的模板使用方式，它应该是简单，自由可以被再创造。我选用水作为设计主体，将水滴元素化处理。尝试让各种元素在模板里充当不同角色，时而充当背景，时而充当信息本体，时而又是辅助元素。我惊讶的发现，许多有趣的运用方式会自然而然的跳到脑海里，这感觉挺兴奋的。于是就完成了现在看到的东西，页数多了点，可是还想做，哈哈。（元素呈现那一页我把出现的元素都打散了，有兴趣的朋友可以自己排着玩玩看~）</a:t>
            </a:r>
          </a:p>
          <a:p>
            <a:pPr algn="just">
              <a:lnSpc>
                <a:spcPct val="130000"/>
              </a:lnSpc>
              <a:spcBef>
                <a:spcPct val="0"/>
              </a:spcBef>
              <a:buFontTx/>
              <a:buNone/>
            </a:pPr>
            <a:r>
              <a:rPr lang="zh-CN" altLang="en-US" sz="1200">
                <a:solidFill>
                  <a:srgbClr val="777777"/>
                </a:solidFill>
                <a:latin typeface="微软雅黑" panose="020B0503020204020204" pitchFamily="34" charset="-122"/>
                <a:ea typeface="微软雅黑" panose="020B0503020204020204" pitchFamily="34" charset="-122"/>
              </a:rPr>
              <a:t>        最后发点小牢骚，PPT的排版对齐真心不方便，还有动画效果能不能再有点缓动啥的，操作简单点的方式，弄路径感觉好复杂。呵呵~感谢WPS举办的这次比赛，我做的很开心，谢谢。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20484"/>
                                        </p:tgtEl>
                                        <p:attrNameLst>
                                          <p:attrName>style.visibility</p:attrName>
                                        </p:attrNameLst>
                                      </p:cBhvr>
                                      <p:to>
                                        <p:strVal val="visible"/>
                                      </p:to>
                                    </p:set>
                                    <p:anim calcmode="lin" valueType="num">
                                      <p:cBhvr>
                                        <p:cTn id="7" dur="500" fill="hold"/>
                                        <p:tgtEl>
                                          <p:spTgt spid="20484"/>
                                        </p:tgtEl>
                                        <p:attrNameLst>
                                          <p:attrName>ppt_x</p:attrName>
                                        </p:attrNameLst>
                                      </p:cBhvr>
                                      <p:tavLst>
                                        <p:tav tm="0">
                                          <p:val>
                                            <p:strVal val="#ppt_x-.2"/>
                                          </p:val>
                                        </p:tav>
                                        <p:tav tm="100000">
                                          <p:val>
                                            <p:strVal val="#ppt_x"/>
                                          </p:val>
                                        </p:tav>
                                      </p:tavLst>
                                    </p:anim>
                                    <p:anim calcmode="lin" valueType="num">
                                      <p:cBhvr>
                                        <p:cTn id="8" dur="500" fill="hold"/>
                                        <p:tgtEl>
                                          <p:spTgt spid="20484"/>
                                        </p:tgtEl>
                                        <p:attrNameLst>
                                          <p:attrName>ppt_y</p:attrName>
                                        </p:attrNameLst>
                                      </p:cBhvr>
                                      <p:tavLst>
                                        <p:tav tm="0">
                                          <p:val>
                                            <p:strVal val="#ppt_y"/>
                                          </p:val>
                                        </p:tav>
                                        <p:tav tm="100000">
                                          <p:val>
                                            <p:strVal val="#ppt_y"/>
                                          </p:val>
                                        </p:tav>
                                      </p:tavLst>
                                    </p:anim>
                                    <p:animEffect transition="in" filter="wipe(right)" prLst="gradientSize: 0.1">
                                      <p:cBhvr>
                                        <p:cTn id="9" dur="500"/>
                                        <p:tgtEl>
                                          <p:spTgt spid="20484"/>
                                        </p:tgtEl>
                                      </p:cBhvr>
                                    </p:animEffect>
                                  </p:childTnLst>
                                </p:cTn>
                              </p:par>
                              <p:par>
                                <p:cTn id="10" presetID="47" presetClass="entr" presetSubtype="0" fill="hold" nodeType="withEffect">
                                  <p:stCondLst>
                                    <p:cond delay="0"/>
                                  </p:stCondLst>
                                  <p:childTnLst>
                                    <p:set>
                                      <p:cBhvr>
                                        <p:cTn id="11" dur="1" fill="hold">
                                          <p:stCondLst>
                                            <p:cond delay="0"/>
                                          </p:stCondLst>
                                        </p:cTn>
                                        <p:tgtEl>
                                          <p:spTgt spid="20483"/>
                                        </p:tgtEl>
                                        <p:attrNameLst>
                                          <p:attrName>style.visibility</p:attrName>
                                        </p:attrNameLst>
                                      </p:cBhvr>
                                      <p:to>
                                        <p:strVal val="visible"/>
                                      </p:to>
                                    </p:set>
                                    <p:animEffect transition="in" filter="fade">
                                      <p:cBhvr>
                                        <p:cTn id="12" dur="500"/>
                                        <p:tgtEl>
                                          <p:spTgt spid="20483"/>
                                        </p:tgtEl>
                                      </p:cBhvr>
                                    </p:animEffect>
                                    <p:anim calcmode="lin" valueType="num">
                                      <p:cBhvr>
                                        <p:cTn id="13" dur="500" fill="hold"/>
                                        <p:tgtEl>
                                          <p:spTgt spid="20483"/>
                                        </p:tgtEl>
                                        <p:attrNameLst>
                                          <p:attrName>ppt_x</p:attrName>
                                        </p:attrNameLst>
                                      </p:cBhvr>
                                      <p:tavLst>
                                        <p:tav tm="0">
                                          <p:val>
                                            <p:strVal val="#ppt_x"/>
                                          </p:val>
                                        </p:tav>
                                        <p:tav tm="100000">
                                          <p:val>
                                            <p:strVal val="#ppt_x"/>
                                          </p:val>
                                        </p:tav>
                                      </p:tavLst>
                                    </p:anim>
                                    <p:anim calcmode="lin" valueType="num">
                                      <p:cBhvr>
                                        <p:cTn id="14" dur="500" fill="hold"/>
                                        <p:tgtEl>
                                          <p:spTgt spid="20483"/>
                                        </p:tgtEl>
                                        <p:attrNameLst>
                                          <p:attrName>ppt_y</p:attrName>
                                        </p:attrNameLst>
                                      </p:cBhvr>
                                      <p:tavLst>
                                        <p:tav tm="0">
                                          <p:val>
                                            <p:strVal val="#ppt_y-.1"/>
                                          </p:val>
                                        </p:tav>
                                        <p:tav tm="100000">
                                          <p:val>
                                            <p:strVal val="#ppt_y"/>
                                          </p:val>
                                        </p:tav>
                                      </p:tavLst>
                                    </p:anim>
                                  </p:childTnLst>
                                </p:cTn>
                              </p:par>
                              <p:par>
                                <p:cTn id="15" presetID="12" presetClass="entr" presetSubtype="1" fill="hold" nodeType="withEffect">
                                  <p:stCondLst>
                                    <p:cond delay="0"/>
                                  </p:stCondLst>
                                  <p:childTnLst>
                                    <p:set>
                                      <p:cBhvr>
                                        <p:cTn id="16" dur="1" fill="hold">
                                          <p:stCondLst>
                                            <p:cond delay="0"/>
                                          </p:stCondLst>
                                        </p:cTn>
                                        <p:tgtEl>
                                          <p:spTgt spid="20485"/>
                                        </p:tgtEl>
                                        <p:attrNameLst>
                                          <p:attrName>style.visibility</p:attrName>
                                        </p:attrNameLst>
                                      </p:cBhvr>
                                      <p:to>
                                        <p:strVal val="visible"/>
                                      </p:to>
                                    </p:set>
                                    <p:animEffect transition="in" filter="slide(fromTop)">
                                      <p:cBhvr>
                                        <p:cTn id="17" dur="500"/>
                                        <p:tgtEl>
                                          <p:spTgt spid="20485"/>
                                        </p:tgtEl>
                                      </p:cBhvr>
                                    </p:animEffect>
                                  </p:childTnLst>
                                </p:cTn>
                              </p:par>
                              <p:par>
                                <p:cTn id="18" presetID="10" presetClass="entr" presetSubtype="0" fill="hold" nodeType="withEffect">
                                  <p:stCondLst>
                                    <p:cond delay="500"/>
                                  </p:stCondLst>
                                  <p:childTnLst>
                                    <p:set>
                                      <p:cBhvr>
                                        <p:cTn id="19" dur="1" fill="hold">
                                          <p:stCondLst>
                                            <p:cond delay="0"/>
                                          </p:stCondLst>
                                        </p:cTn>
                                        <p:tgtEl>
                                          <p:spTgt spid="20487"/>
                                        </p:tgtEl>
                                        <p:attrNameLst>
                                          <p:attrName>style.visibility</p:attrName>
                                        </p:attrNameLst>
                                      </p:cBhvr>
                                      <p:to>
                                        <p:strVal val="visible"/>
                                      </p:to>
                                    </p:set>
                                    <p:animEffect transition="in" filter="fade">
                                      <p:cBhvr>
                                        <p:cTn id="20" dur="500"/>
                                        <p:tgtEl>
                                          <p:spTgt spid="20487"/>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20488"/>
                                        </p:tgtEl>
                                        <p:attrNameLst>
                                          <p:attrName>style.visibility</p:attrName>
                                        </p:attrNameLst>
                                      </p:cBhvr>
                                      <p:to>
                                        <p:strVal val="visible"/>
                                      </p:to>
                                    </p:set>
                                    <p:animEffect transition="in" filter="fade">
                                      <p:cBhvr>
                                        <p:cTn id="24" dur="500"/>
                                        <p:tgtEl>
                                          <p:spTgt spid="204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8" grpId="0" bldLvl="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1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19050"/>
            <a:ext cx="12244388" cy="688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3" descr="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25263" y="-3175"/>
            <a:ext cx="254000" cy="652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4" descr="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03038" y="6246813"/>
            <a:ext cx="309562"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5" descr="1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69000" y="-23813"/>
            <a:ext cx="419100" cy="366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6" descr="1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6913" y="3151188"/>
            <a:ext cx="131127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Picture 7" descr="1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18250" y="3162300"/>
            <a:ext cx="1296988"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p:cTn id="7" dur="500" fill="hold"/>
                                        <p:tgtEl>
                                          <p:spTgt spid="21508"/>
                                        </p:tgtEl>
                                        <p:attrNameLst>
                                          <p:attrName>ppt_x</p:attrName>
                                        </p:attrNameLst>
                                      </p:cBhvr>
                                      <p:tavLst>
                                        <p:tav tm="0">
                                          <p:val>
                                            <p:strVal val="#ppt_x-.2"/>
                                          </p:val>
                                        </p:tav>
                                        <p:tav tm="100000">
                                          <p:val>
                                            <p:strVal val="#ppt_x"/>
                                          </p:val>
                                        </p:tav>
                                      </p:tavLst>
                                    </p:anim>
                                    <p:anim calcmode="lin" valueType="num">
                                      <p:cBhvr>
                                        <p:cTn id="8" dur="500" fill="hold"/>
                                        <p:tgtEl>
                                          <p:spTgt spid="21508"/>
                                        </p:tgtEl>
                                        <p:attrNameLst>
                                          <p:attrName>ppt_y</p:attrName>
                                        </p:attrNameLst>
                                      </p:cBhvr>
                                      <p:tavLst>
                                        <p:tav tm="0">
                                          <p:val>
                                            <p:strVal val="#ppt_y"/>
                                          </p:val>
                                        </p:tav>
                                        <p:tav tm="100000">
                                          <p:val>
                                            <p:strVal val="#ppt_y"/>
                                          </p:val>
                                        </p:tav>
                                      </p:tavLst>
                                    </p:anim>
                                    <p:animEffect transition="in" filter="wipe(right)" prLst="gradientSize: 0.1">
                                      <p:cBhvr>
                                        <p:cTn id="9" dur="500"/>
                                        <p:tgtEl>
                                          <p:spTgt spid="21508"/>
                                        </p:tgtEl>
                                      </p:cBhvr>
                                    </p:animEffect>
                                  </p:childTnLst>
                                </p:cTn>
                              </p:par>
                              <p:par>
                                <p:cTn id="10" presetID="47" presetClass="entr" presetSubtype="0" fill="hold" nodeType="withEffect">
                                  <p:stCondLst>
                                    <p:cond delay="0"/>
                                  </p:stCondLst>
                                  <p:childTnLst>
                                    <p:set>
                                      <p:cBhvr>
                                        <p:cTn id="11" dur="1" fill="hold">
                                          <p:stCondLst>
                                            <p:cond delay="0"/>
                                          </p:stCondLst>
                                        </p:cTn>
                                        <p:tgtEl>
                                          <p:spTgt spid="21507"/>
                                        </p:tgtEl>
                                        <p:attrNameLst>
                                          <p:attrName>style.visibility</p:attrName>
                                        </p:attrNameLst>
                                      </p:cBhvr>
                                      <p:to>
                                        <p:strVal val="visible"/>
                                      </p:to>
                                    </p:set>
                                    <p:animEffect transition="in" filter="fade">
                                      <p:cBhvr>
                                        <p:cTn id="12" dur="500"/>
                                        <p:tgtEl>
                                          <p:spTgt spid="21507"/>
                                        </p:tgtEl>
                                      </p:cBhvr>
                                    </p:animEffect>
                                    <p:anim calcmode="lin" valueType="num">
                                      <p:cBhvr>
                                        <p:cTn id="13" dur="500" fill="hold"/>
                                        <p:tgtEl>
                                          <p:spTgt spid="21507"/>
                                        </p:tgtEl>
                                        <p:attrNameLst>
                                          <p:attrName>ppt_x</p:attrName>
                                        </p:attrNameLst>
                                      </p:cBhvr>
                                      <p:tavLst>
                                        <p:tav tm="0">
                                          <p:val>
                                            <p:strVal val="#ppt_x"/>
                                          </p:val>
                                        </p:tav>
                                        <p:tav tm="100000">
                                          <p:val>
                                            <p:strVal val="#ppt_x"/>
                                          </p:val>
                                        </p:tav>
                                      </p:tavLst>
                                    </p:anim>
                                    <p:anim calcmode="lin" valueType="num">
                                      <p:cBhvr>
                                        <p:cTn id="14" dur="500" fill="hold"/>
                                        <p:tgtEl>
                                          <p:spTgt spid="21507"/>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37" presetClass="entr" presetSubtype="0" fill="hold" nodeType="afterEffect">
                                  <p:stCondLst>
                                    <p:cond delay="0"/>
                                  </p:stCondLst>
                                  <p:childTnLst>
                                    <p:set>
                                      <p:cBhvr>
                                        <p:cTn id="17" dur="1" fill="hold">
                                          <p:stCondLst>
                                            <p:cond delay="0"/>
                                          </p:stCondLst>
                                        </p:cTn>
                                        <p:tgtEl>
                                          <p:spTgt spid="21509"/>
                                        </p:tgtEl>
                                        <p:attrNameLst>
                                          <p:attrName>style.visibility</p:attrName>
                                        </p:attrNameLst>
                                      </p:cBhvr>
                                      <p:to>
                                        <p:strVal val="visible"/>
                                      </p:to>
                                    </p:set>
                                    <p:animEffect transition="in" filter="fade">
                                      <p:cBhvr>
                                        <p:cTn id="18" dur="500"/>
                                        <p:tgtEl>
                                          <p:spTgt spid="21509"/>
                                        </p:tgtEl>
                                      </p:cBhvr>
                                    </p:animEffect>
                                    <p:anim calcmode="lin" valueType="num">
                                      <p:cBhvr>
                                        <p:cTn id="19" dur="500" fill="hold"/>
                                        <p:tgtEl>
                                          <p:spTgt spid="21509"/>
                                        </p:tgtEl>
                                        <p:attrNameLst>
                                          <p:attrName>ppt_x</p:attrName>
                                        </p:attrNameLst>
                                      </p:cBhvr>
                                      <p:tavLst>
                                        <p:tav tm="0">
                                          <p:val>
                                            <p:strVal val="#ppt_x"/>
                                          </p:val>
                                        </p:tav>
                                        <p:tav tm="100000">
                                          <p:val>
                                            <p:strVal val="#ppt_x"/>
                                          </p:val>
                                        </p:tav>
                                      </p:tavLst>
                                    </p:anim>
                                    <p:anim calcmode="lin" valueType="num">
                                      <p:cBhvr>
                                        <p:cTn id="20" dur="450" decel="100000" fill="hold"/>
                                        <p:tgtEl>
                                          <p:spTgt spid="21509"/>
                                        </p:tgtEl>
                                        <p:attrNameLst>
                                          <p:attrName>ppt_y</p:attrName>
                                        </p:attrNameLst>
                                      </p:cBhvr>
                                      <p:tavLst>
                                        <p:tav tm="0">
                                          <p:val>
                                            <p:strVal val="#ppt_y+1"/>
                                          </p:val>
                                        </p:tav>
                                        <p:tav tm="100000">
                                          <p:val>
                                            <p:strVal val="#ppt_y-.03"/>
                                          </p:val>
                                        </p:tav>
                                      </p:tavLst>
                                    </p:anim>
                                    <p:anim calcmode="lin" valueType="num">
                                      <p:cBhvr>
                                        <p:cTn id="21" dur="50" accel="100000" fill="hold">
                                          <p:stCondLst>
                                            <p:cond delay="450"/>
                                          </p:stCondLst>
                                        </p:cTn>
                                        <p:tgtEl>
                                          <p:spTgt spid="21509"/>
                                        </p:tgtEl>
                                        <p:attrNameLst>
                                          <p:attrName>ppt_y</p:attrName>
                                        </p:attrNameLst>
                                      </p:cBhvr>
                                      <p:tavLst>
                                        <p:tav tm="0">
                                          <p:val>
                                            <p:strVal val="#ppt_y-.03"/>
                                          </p:val>
                                        </p:tav>
                                        <p:tav tm="100000">
                                          <p:val>
                                            <p:strVal val="#ppt_y"/>
                                          </p:val>
                                        </p:tav>
                                      </p:tavLst>
                                    </p:anim>
                                  </p:childTnLst>
                                </p:cTn>
                              </p:par>
                            </p:childTnLst>
                          </p:cTn>
                        </p:par>
                        <p:par>
                          <p:cTn id="22" fill="hold">
                            <p:stCondLst>
                              <p:cond delay="1000"/>
                            </p:stCondLst>
                            <p:childTnLst>
                              <p:par>
                                <p:cTn id="23" presetID="12" presetClass="entr" presetSubtype="2" fill="hold" nodeType="afterEffect">
                                  <p:stCondLst>
                                    <p:cond delay="0"/>
                                  </p:stCondLst>
                                  <p:childTnLst>
                                    <p:set>
                                      <p:cBhvr>
                                        <p:cTn id="24" dur="1" fill="hold">
                                          <p:stCondLst>
                                            <p:cond delay="0"/>
                                          </p:stCondLst>
                                        </p:cTn>
                                        <p:tgtEl>
                                          <p:spTgt spid="21510"/>
                                        </p:tgtEl>
                                        <p:attrNameLst>
                                          <p:attrName>style.visibility</p:attrName>
                                        </p:attrNameLst>
                                      </p:cBhvr>
                                      <p:to>
                                        <p:strVal val="visible"/>
                                      </p:to>
                                    </p:set>
                                    <p:animEffect transition="in" filter="slide(fromRight)">
                                      <p:cBhvr>
                                        <p:cTn id="25" dur="500"/>
                                        <p:tgtEl>
                                          <p:spTgt spid="21510"/>
                                        </p:tgtEl>
                                      </p:cBhvr>
                                    </p:animEffect>
                                  </p:childTnLst>
                                </p:cTn>
                              </p:par>
                              <p:par>
                                <p:cTn id="26" presetID="12" presetClass="entr" presetSubtype="8" fill="hold" nodeType="withEffect">
                                  <p:stCondLst>
                                    <p:cond delay="0"/>
                                  </p:stCondLst>
                                  <p:childTnLst>
                                    <p:set>
                                      <p:cBhvr>
                                        <p:cTn id="27" dur="1" fill="hold">
                                          <p:stCondLst>
                                            <p:cond delay="0"/>
                                          </p:stCondLst>
                                        </p:cTn>
                                        <p:tgtEl>
                                          <p:spTgt spid="21511"/>
                                        </p:tgtEl>
                                        <p:attrNameLst>
                                          <p:attrName>style.visibility</p:attrName>
                                        </p:attrNameLst>
                                      </p:cBhvr>
                                      <p:to>
                                        <p:strVal val="visible"/>
                                      </p:to>
                                    </p:set>
                                    <p:animEffect transition="in" filter="slide(fromLeft)">
                                      <p:cBhvr>
                                        <p:cTn id="28" dur="500"/>
                                        <p:tgtEl>
                                          <p:spTgt spid="21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8" y="0"/>
            <a:ext cx="12228513" cy="687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3" descr="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275" y="293688"/>
            <a:ext cx="12509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4" descr="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96663" y="6099175"/>
            <a:ext cx="593725"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descr="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300" y="649288"/>
            <a:ext cx="1747838" cy="257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6" descr="2-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87025" y="3903663"/>
            <a:ext cx="485775"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7" descr="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90675" y="3919538"/>
            <a:ext cx="485775"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8" descr="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54350" y="3917950"/>
            <a:ext cx="534988"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Picture 9" descr="2-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35488" y="3916363"/>
            <a:ext cx="534987"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4" name="Picture 10" descr="2-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29325" y="3916363"/>
            <a:ext cx="534988"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5" name="Picture 11" descr="2-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470775" y="3903663"/>
            <a:ext cx="585788"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6" name="Picture 12" descr="2-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842375" y="3905250"/>
            <a:ext cx="785813"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7" name="Picture 13" descr="2-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306513" y="3300413"/>
            <a:ext cx="1036637" cy="153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500"/>
                                  </p:stCondLst>
                                  <p:childTnLst>
                                    <p:set>
                                      <p:cBhvr>
                                        <p:cTn id="6" dur="1" fill="hold">
                                          <p:stCondLst>
                                            <p:cond delay="0"/>
                                          </p:stCondLst>
                                        </p:cTn>
                                        <p:tgtEl>
                                          <p:spTgt spid="11267"/>
                                        </p:tgtEl>
                                        <p:attrNameLst>
                                          <p:attrName>style.visibility</p:attrName>
                                        </p:attrNameLst>
                                      </p:cBhvr>
                                      <p:to>
                                        <p:strVal val="visible"/>
                                      </p:to>
                                    </p:set>
                                    <p:animEffect transition="in" filter="slide(fromTop)">
                                      <p:cBhvr>
                                        <p:cTn id="7" dur="500"/>
                                        <p:tgtEl>
                                          <p:spTgt spid="11267"/>
                                        </p:tgtEl>
                                      </p:cBhvr>
                                    </p:animEffect>
                                  </p:childTnLst>
                                </p:cTn>
                              </p:par>
                              <p:par>
                                <p:cTn id="8" presetID="12" presetClass="entr" presetSubtype="4" fill="hold" nodeType="withEffect">
                                  <p:stCondLst>
                                    <p:cond delay="500"/>
                                  </p:stCondLst>
                                  <p:childTnLst>
                                    <p:set>
                                      <p:cBhvr>
                                        <p:cTn id="9" dur="1" fill="hold">
                                          <p:stCondLst>
                                            <p:cond delay="0"/>
                                          </p:stCondLst>
                                        </p:cTn>
                                        <p:tgtEl>
                                          <p:spTgt spid="11268"/>
                                        </p:tgtEl>
                                        <p:attrNameLst>
                                          <p:attrName>style.visibility</p:attrName>
                                        </p:attrNameLst>
                                      </p:cBhvr>
                                      <p:to>
                                        <p:strVal val="visible"/>
                                      </p:to>
                                    </p:set>
                                    <p:animEffect transition="in" filter="slide(fromBottom)">
                                      <p:cBhvr>
                                        <p:cTn id="10" dur="500"/>
                                        <p:tgtEl>
                                          <p:spTgt spid="11268"/>
                                        </p:tgtEl>
                                      </p:cBhvr>
                                    </p:animEffect>
                                  </p:childTnLst>
                                </p:cTn>
                              </p:par>
                            </p:childTnLst>
                          </p:cTn>
                        </p:par>
                        <p:par>
                          <p:cTn id="11" fill="hold">
                            <p:stCondLst>
                              <p:cond delay="1000"/>
                            </p:stCondLst>
                            <p:childTnLst>
                              <p:par>
                                <p:cTn id="12" presetID="12" presetClass="entr" presetSubtype="4" fill="hold" nodeType="afterEffect">
                                  <p:stCondLst>
                                    <p:cond delay="0"/>
                                  </p:stCondLst>
                                  <p:childTnLst>
                                    <p:set>
                                      <p:cBhvr>
                                        <p:cTn id="13" dur="1" fill="hold">
                                          <p:stCondLst>
                                            <p:cond delay="0"/>
                                          </p:stCondLst>
                                        </p:cTn>
                                        <p:tgtEl>
                                          <p:spTgt spid="11271"/>
                                        </p:tgtEl>
                                        <p:attrNameLst>
                                          <p:attrName>style.visibility</p:attrName>
                                        </p:attrNameLst>
                                      </p:cBhvr>
                                      <p:to>
                                        <p:strVal val="visible"/>
                                      </p:to>
                                    </p:set>
                                    <p:animEffect transition="in" filter="slide(fromBottom)">
                                      <p:cBhvr>
                                        <p:cTn id="14" dur="500"/>
                                        <p:tgtEl>
                                          <p:spTgt spid="11271"/>
                                        </p:tgtEl>
                                      </p:cBhvr>
                                    </p:animEffect>
                                  </p:childTnLst>
                                </p:cTn>
                              </p:par>
                              <p:par>
                                <p:cTn id="15" presetID="12" presetClass="entr" presetSubtype="4" fill="hold" nodeType="withEffect">
                                  <p:stCondLst>
                                    <p:cond delay="200"/>
                                  </p:stCondLst>
                                  <p:childTnLst>
                                    <p:set>
                                      <p:cBhvr>
                                        <p:cTn id="16" dur="1" fill="hold">
                                          <p:stCondLst>
                                            <p:cond delay="0"/>
                                          </p:stCondLst>
                                        </p:cTn>
                                        <p:tgtEl>
                                          <p:spTgt spid="11272"/>
                                        </p:tgtEl>
                                        <p:attrNameLst>
                                          <p:attrName>style.visibility</p:attrName>
                                        </p:attrNameLst>
                                      </p:cBhvr>
                                      <p:to>
                                        <p:strVal val="visible"/>
                                      </p:to>
                                    </p:set>
                                    <p:animEffect transition="in" filter="slide(fromBottom)">
                                      <p:cBhvr>
                                        <p:cTn id="17" dur="500"/>
                                        <p:tgtEl>
                                          <p:spTgt spid="11272"/>
                                        </p:tgtEl>
                                      </p:cBhvr>
                                    </p:animEffect>
                                  </p:childTnLst>
                                </p:cTn>
                              </p:par>
                              <p:par>
                                <p:cTn id="18" presetID="12" presetClass="entr" presetSubtype="4" fill="hold" nodeType="withEffect">
                                  <p:stCondLst>
                                    <p:cond delay="400"/>
                                  </p:stCondLst>
                                  <p:childTnLst>
                                    <p:set>
                                      <p:cBhvr>
                                        <p:cTn id="19" dur="1" fill="hold">
                                          <p:stCondLst>
                                            <p:cond delay="0"/>
                                          </p:stCondLst>
                                        </p:cTn>
                                        <p:tgtEl>
                                          <p:spTgt spid="11273"/>
                                        </p:tgtEl>
                                        <p:attrNameLst>
                                          <p:attrName>style.visibility</p:attrName>
                                        </p:attrNameLst>
                                      </p:cBhvr>
                                      <p:to>
                                        <p:strVal val="visible"/>
                                      </p:to>
                                    </p:set>
                                    <p:animEffect transition="in" filter="slide(fromBottom)">
                                      <p:cBhvr>
                                        <p:cTn id="20" dur="500"/>
                                        <p:tgtEl>
                                          <p:spTgt spid="11273"/>
                                        </p:tgtEl>
                                      </p:cBhvr>
                                    </p:animEffect>
                                  </p:childTnLst>
                                </p:cTn>
                              </p:par>
                              <p:par>
                                <p:cTn id="21" presetID="12" presetClass="entr" presetSubtype="4" fill="hold" nodeType="withEffect">
                                  <p:stCondLst>
                                    <p:cond delay="600"/>
                                  </p:stCondLst>
                                  <p:childTnLst>
                                    <p:set>
                                      <p:cBhvr>
                                        <p:cTn id="22" dur="1" fill="hold">
                                          <p:stCondLst>
                                            <p:cond delay="0"/>
                                          </p:stCondLst>
                                        </p:cTn>
                                        <p:tgtEl>
                                          <p:spTgt spid="11274"/>
                                        </p:tgtEl>
                                        <p:attrNameLst>
                                          <p:attrName>style.visibility</p:attrName>
                                        </p:attrNameLst>
                                      </p:cBhvr>
                                      <p:to>
                                        <p:strVal val="visible"/>
                                      </p:to>
                                    </p:set>
                                    <p:animEffect transition="in" filter="slide(fromBottom)">
                                      <p:cBhvr>
                                        <p:cTn id="23" dur="500"/>
                                        <p:tgtEl>
                                          <p:spTgt spid="11274"/>
                                        </p:tgtEl>
                                      </p:cBhvr>
                                    </p:animEffect>
                                  </p:childTnLst>
                                </p:cTn>
                              </p:par>
                              <p:par>
                                <p:cTn id="24" presetID="12" presetClass="entr" presetSubtype="4" fill="hold" nodeType="withEffect">
                                  <p:stCondLst>
                                    <p:cond delay="800"/>
                                  </p:stCondLst>
                                  <p:childTnLst>
                                    <p:set>
                                      <p:cBhvr>
                                        <p:cTn id="25" dur="1" fill="hold">
                                          <p:stCondLst>
                                            <p:cond delay="0"/>
                                          </p:stCondLst>
                                        </p:cTn>
                                        <p:tgtEl>
                                          <p:spTgt spid="11275"/>
                                        </p:tgtEl>
                                        <p:attrNameLst>
                                          <p:attrName>style.visibility</p:attrName>
                                        </p:attrNameLst>
                                      </p:cBhvr>
                                      <p:to>
                                        <p:strVal val="visible"/>
                                      </p:to>
                                    </p:set>
                                    <p:animEffect transition="in" filter="slide(fromBottom)">
                                      <p:cBhvr>
                                        <p:cTn id="26" dur="500"/>
                                        <p:tgtEl>
                                          <p:spTgt spid="11275"/>
                                        </p:tgtEl>
                                      </p:cBhvr>
                                    </p:animEffect>
                                  </p:childTnLst>
                                </p:cTn>
                              </p:par>
                              <p:par>
                                <p:cTn id="27" presetID="12" presetClass="entr" presetSubtype="4" fill="hold" nodeType="withEffect">
                                  <p:stCondLst>
                                    <p:cond delay="1000"/>
                                  </p:stCondLst>
                                  <p:childTnLst>
                                    <p:set>
                                      <p:cBhvr>
                                        <p:cTn id="28" dur="1" fill="hold">
                                          <p:stCondLst>
                                            <p:cond delay="0"/>
                                          </p:stCondLst>
                                        </p:cTn>
                                        <p:tgtEl>
                                          <p:spTgt spid="11276"/>
                                        </p:tgtEl>
                                        <p:attrNameLst>
                                          <p:attrName>style.visibility</p:attrName>
                                        </p:attrNameLst>
                                      </p:cBhvr>
                                      <p:to>
                                        <p:strVal val="visible"/>
                                      </p:to>
                                    </p:set>
                                    <p:animEffect transition="in" filter="slide(fromBottom)">
                                      <p:cBhvr>
                                        <p:cTn id="29" dur="500"/>
                                        <p:tgtEl>
                                          <p:spTgt spid="11276"/>
                                        </p:tgtEl>
                                      </p:cBhvr>
                                    </p:animEffect>
                                  </p:childTnLst>
                                </p:cTn>
                              </p:par>
                              <p:par>
                                <p:cTn id="30" presetID="12" presetClass="entr" presetSubtype="4" fill="hold" nodeType="withEffect">
                                  <p:stCondLst>
                                    <p:cond delay="1200"/>
                                  </p:stCondLst>
                                  <p:childTnLst>
                                    <p:set>
                                      <p:cBhvr>
                                        <p:cTn id="31" dur="1" fill="hold">
                                          <p:stCondLst>
                                            <p:cond delay="0"/>
                                          </p:stCondLst>
                                        </p:cTn>
                                        <p:tgtEl>
                                          <p:spTgt spid="11270"/>
                                        </p:tgtEl>
                                        <p:attrNameLst>
                                          <p:attrName>style.visibility</p:attrName>
                                        </p:attrNameLst>
                                      </p:cBhvr>
                                      <p:to>
                                        <p:strVal val="visible"/>
                                      </p:to>
                                    </p:set>
                                    <p:animEffect transition="in" filter="slide(fromBottom)">
                                      <p:cBhvr>
                                        <p:cTn id="32" dur="500"/>
                                        <p:tgtEl>
                                          <p:spTgt spid="11270"/>
                                        </p:tgtEl>
                                      </p:cBhvr>
                                    </p:animEffect>
                                  </p:childTnLst>
                                </p:cTn>
                              </p:par>
                            </p:childTnLst>
                          </p:cTn>
                        </p:par>
                        <p:par>
                          <p:cTn id="33" fill="hold">
                            <p:stCondLst>
                              <p:cond delay="1500"/>
                            </p:stCondLst>
                            <p:childTnLst>
                              <p:par>
                                <p:cTn id="34" presetID="47" presetClass="entr" presetSubtype="0" fill="hold" nodeType="afterEffect">
                                  <p:stCondLst>
                                    <p:cond delay="0"/>
                                  </p:stCondLst>
                                  <p:childTnLst>
                                    <p:set>
                                      <p:cBhvr>
                                        <p:cTn id="35" dur="1" fill="hold">
                                          <p:stCondLst>
                                            <p:cond delay="0"/>
                                          </p:stCondLst>
                                        </p:cTn>
                                        <p:tgtEl>
                                          <p:spTgt spid="11269"/>
                                        </p:tgtEl>
                                        <p:attrNameLst>
                                          <p:attrName>style.visibility</p:attrName>
                                        </p:attrNameLst>
                                      </p:cBhvr>
                                      <p:to>
                                        <p:strVal val="visible"/>
                                      </p:to>
                                    </p:set>
                                    <p:animEffect transition="in" filter="fade">
                                      <p:cBhvr>
                                        <p:cTn id="36" dur="500"/>
                                        <p:tgtEl>
                                          <p:spTgt spid="11269"/>
                                        </p:tgtEl>
                                      </p:cBhvr>
                                    </p:animEffect>
                                    <p:anim calcmode="lin" valueType="num">
                                      <p:cBhvr>
                                        <p:cTn id="37" dur="500" fill="hold"/>
                                        <p:tgtEl>
                                          <p:spTgt spid="11269"/>
                                        </p:tgtEl>
                                        <p:attrNameLst>
                                          <p:attrName>ppt_x</p:attrName>
                                        </p:attrNameLst>
                                      </p:cBhvr>
                                      <p:tavLst>
                                        <p:tav tm="0">
                                          <p:val>
                                            <p:strVal val="#ppt_x"/>
                                          </p:val>
                                        </p:tav>
                                        <p:tav tm="100000">
                                          <p:val>
                                            <p:strVal val="#ppt_x"/>
                                          </p:val>
                                        </p:tav>
                                      </p:tavLst>
                                    </p:anim>
                                    <p:anim calcmode="lin" valueType="num">
                                      <p:cBhvr>
                                        <p:cTn id="38" dur="500" fill="hold"/>
                                        <p:tgtEl>
                                          <p:spTgt spid="11269"/>
                                        </p:tgtEl>
                                        <p:attrNameLst>
                                          <p:attrName>ppt_y</p:attrName>
                                        </p:attrNameLst>
                                      </p:cBhvr>
                                      <p:tavLst>
                                        <p:tav tm="0">
                                          <p:val>
                                            <p:strVal val="#ppt_y-.1"/>
                                          </p:val>
                                        </p:tav>
                                        <p:tav tm="100000">
                                          <p:val>
                                            <p:strVal val="#ppt_y"/>
                                          </p:val>
                                        </p:tav>
                                      </p:tavLst>
                                    </p:anim>
                                  </p:childTnLst>
                                </p:cTn>
                              </p:par>
                            </p:childTnLst>
                          </p:cTn>
                        </p:par>
                        <p:par>
                          <p:cTn id="39" fill="hold">
                            <p:stCondLst>
                              <p:cond delay="2000"/>
                            </p:stCondLst>
                            <p:childTnLst>
                              <p:par>
                                <p:cTn id="40" presetID="12" presetClass="exit" presetSubtype="4" fill="hold" nodeType="afterEffect">
                                  <p:stCondLst>
                                    <p:cond delay="0"/>
                                  </p:stCondLst>
                                  <p:childTnLst>
                                    <p:animEffect transition="out" filter="slide(fromBottom)">
                                      <p:cBhvr>
                                        <p:cTn id="41" dur="200"/>
                                        <p:tgtEl>
                                          <p:spTgt spid="11271"/>
                                        </p:tgtEl>
                                      </p:cBhvr>
                                    </p:animEffect>
                                    <p:set>
                                      <p:cBhvr>
                                        <p:cTn id="42" dur="1" fill="hold">
                                          <p:stCondLst>
                                            <p:cond delay="200"/>
                                          </p:stCondLst>
                                        </p:cTn>
                                        <p:tgtEl>
                                          <p:spTgt spid="11271"/>
                                        </p:tgtEl>
                                        <p:attrNameLst>
                                          <p:attrName>style.visibility</p:attrName>
                                        </p:attrNameLst>
                                      </p:cBhvr>
                                      <p:to>
                                        <p:strVal val="hidden"/>
                                      </p:to>
                                    </p:set>
                                  </p:childTnLst>
                                </p:cTn>
                              </p:par>
                              <p:par>
                                <p:cTn id="43" presetID="12" presetClass="entr" presetSubtype="4" fill="hold" nodeType="withEffect">
                                  <p:stCondLst>
                                    <p:cond delay="0"/>
                                  </p:stCondLst>
                                  <p:childTnLst>
                                    <p:set>
                                      <p:cBhvr>
                                        <p:cTn id="44" dur="1" fill="hold">
                                          <p:stCondLst>
                                            <p:cond delay="0"/>
                                          </p:stCondLst>
                                        </p:cTn>
                                        <p:tgtEl>
                                          <p:spTgt spid="11277"/>
                                        </p:tgtEl>
                                        <p:attrNameLst>
                                          <p:attrName>style.visibility</p:attrName>
                                        </p:attrNameLst>
                                      </p:cBhvr>
                                      <p:to>
                                        <p:strVal val="visible"/>
                                      </p:to>
                                    </p:set>
                                    <p:animEffect transition="in" filter="slide(fromBottom)">
                                      <p:cBhvr>
                                        <p:cTn id="45" dur="500"/>
                                        <p:tgtEl>
                                          <p:spTgt spid="11277"/>
                                        </p:tgtEl>
                                      </p:cBhvr>
                                    </p:animEffect>
                                  </p:childTnLst>
                                </p:cTn>
                              </p:par>
                            </p:childTnLst>
                          </p:cTn>
                        </p:par>
                        <p:par>
                          <p:cTn id="46" fill="hold">
                            <p:stCondLst>
                              <p:cond delay="2500"/>
                            </p:stCondLst>
                            <p:childTnLst>
                              <p:par>
                                <p:cTn id="47" presetID="6" presetClass="emph" presetSubtype="0" repeatCount="indefinite" fill="hold" nodeType="afterEffect">
                                  <p:stCondLst>
                                    <p:cond delay="0"/>
                                  </p:stCondLst>
                                  <p:childTnLst>
                                    <p:animScale>
                                      <p:cBhvr>
                                        <p:cTn id="48" dur="700" fill="hold"/>
                                        <p:tgtEl>
                                          <p:spTgt spid="11277"/>
                                        </p:tgtEl>
                                      </p:cBhvr>
                                      <p:by x="80000" y="8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8" y="-11113"/>
            <a:ext cx="12214226" cy="686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3" descr="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7725" y="1447800"/>
            <a:ext cx="5859463" cy="585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4" descr="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3975" y="3197225"/>
            <a:ext cx="2438400"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5" descr="3-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300" y="0"/>
            <a:ext cx="661988"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6" descr="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38" y="3986213"/>
            <a:ext cx="12182476"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fade">
                                      <p:cBhvr>
                                        <p:cTn id="7" dur="1000"/>
                                        <p:tgtEl>
                                          <p:spTgt spid="12294"/>
                                        </p:tgtEl>
                                      </p:cBhvr>
                                    </p:animEffect>
                                    <p:anim calcmode="lin" valueType="num">
                                      <p:cBhvr>
                                        <p:cTn id="8" dur="1000" fill="hold"/>
                                        <p:tgtEl>
                                          <p:spTgt spid="12294"/>
                                        </p:tgtEl>
                                        <p:attrNameLst>
                                          <p:attrName>ppt_x</p:attrName>
                                        </p:attrNameLst>
                                      </p:cBhvr>
                                      <p:tavLst>
                                        <p:tav tm="0">
                                          <p:val>
                                            <p:strVal val="#ppt_x"/>
                                          </p:val>
                                        </p:tav>
                                        <p:tav tm="100000">
                                          <p:val>
                                            <p:strVal val="#ppt_x"/>
                                          </p:val>
                                        </p:tav>
                                      </p:tavLst>
                                    </p:anim>
                                    <p:anim calcmode="lin" valueType="num">
                                      <p:cBhvr>
                                        <p:cTn id="9" dur="900" decel="100000" fill="hold"/>
                                        <p:tgtEl>
                                          <p:spTgt spid="1229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294"/>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9" presetClass="entr" presetSubtype="0" fill="hold" nodeType="afterEffect">
                                  <p:stCondLst>
                                    <p:cond delay="0"/>
                                  </p:stCondLst>
                                  <p:childTnLst>
                                    <p:set>
                                      <p:cBhvr>
                                        <p:cTn id="13" dur="1" fill="hold">
                                          <p:stCondLst>
                                            <p:cond delay="0"/>
                                          </p:stCondLst>
                                        </p:cTn>
                                        <p:tgtEl>
                                          <p:spTgt spid="12292"/>
                                        </p:tgtEl>
                                        <p:attrNameLst>
                                          <p:attrName>style.visibility</p:attrName>
                                        </p:attrNameLst>
                                      </p:cBhvr>
                                      <p:to>
                                        <p:strVal val="visible"/>
                                      </p:to>
                                    </p:set>
                                    <p:anim calcmode="lin" valueType="num">
                                      <p:cBhvr>
                                        <p:cTn id="14" dur="500" fill="hold"/>
                                        <p:tgtEl>
                                          <p:spTgt spid="12292"/>
                                        </p:tgtEl>
                                        <p:attrNameLst>
                                          <p:attrName>ppt_x</p:attrName>
                                        </p:attrNameLst>
                                      </p:cBhvr>
                                      <p:tavLst>
                                        <p:tav tm="0">
                                          <p:val>
                                            <p:strVal val="#ppt_x-.2"/>
                                          </p:val>
                                        </p:tav>
                                        <p:tav tm="100000">
                                          <p:val>
                                            <p:strVal val="#ppt_x"/>
                                          </p:val>
                                        </p:tav>
                                      </p:tavLst>
                                    </p:anim>
                                    <p:anim calcmode="lin" valueType="num">
                                      <p:cBhvr>
                                        <p:cTn id="15" dur="500" fill="hold"/>
                                        <p:tgtEl>
                                          <p:spTgt spid="12292"/>
                                        </p:tgtEl>
                                        <p:attrNameLst>
                                          <p:attrName>ppt_y</p:attrName>
                                        </p:attrNameLst>
                                      </p:cBhvr>
                                      <p:tavLst>
                                        <p:tav tm="0">
                                          <p:val>
                                            <p:strVal val="#ppt_y"/>
                                          </p:val>
                                        </p:tav>
                                        <p:tav tm="100000">
                                          <p:val>
                                            <p:strVal val="#ppt_y"/>
                                          </p:val>
                                        </p:tav>
                                      </p:tavLst>
                                    </p:anim>
                                    <p:animEffect transition="in" filter="wipe(right)" prLst="gradientSize: 0.1">
                                      <p:cBhvr>
                                        <p:cTn id="16" dur="500"/>
                                        <p:tgtEl>
                                          <p:spTgt spid="12292"/>
                                        </p:tgtEl>
                                      </p:cBhvr>
                                    </p:animEffect>
                                  </p:childTnLst>
                                </p:cTn>
                              </p:par>
                              <p:par>
                                <p:cTn id="17" presetID="37" presetClass="entr" presetSubtype="0" fill="hold" nodeType="withEffect">
                                  <p:stCondLst>
                                    <p:cond delay="0"/>
                                  </p:stCondLst>
                                  <p:childTnLst>
                                    <p:set>
                                      <p:cBhvr>
                                        <p:cTn id="18" dur="1" fill="hold">
                                          <p:stCondLst>
                                            <p:cond delay="0"/>
                                          </p:stCondLst>
                                        </p:cTn>
                                        <p:tgtEl>
                                          <p:spTgt spid="12293"/>
                                        </p:tgtEl>
                                        <p:attrNameLst>
                                          <p:attrName>style.visibility</p:attrName>
                                        </p:attrNameLst>
                                      </p:cBhvr>
                                      <p:to>
                                        <p:strVal val="visible"/>
                                      </p:to>
                                    </p:set>
                                    <p:animEffect transition="in" filter="fade">
                                      <p:cBhvr>
                                        <p:cTn id="19" dur="500"/>
                                        <p:tgtEl>
                                          <p:spTgt spid="12293"/>
                                        </p:tgtEl>
                                      </p:cBhvr>
                                    </p:animEffect>
                                    <p:anim calcmode="lin" valueType="num">
                                      <p:cBhvr>
                                        <p:cTn id="20" dur="500" fill="hold"/>
                                        <p:tgtEl>
                                          <p:spTgt spid="12293"/>
                                        </p:tgtEl>
                                        <p:attrNameLst>
                                          <p:attrName>ppt_x</p:attrName>
                                        </p:attrNameLst>
                                      </p:cBhvr>
                                      <p:tavLst>
                                        <p:tav tm="0">
                                          <p:val>
                                            <p:strVal val="#ppt_x"/>
                                          </p:val>
                                        </p:tav>
                                        <p:tav tm="100000">
                                          <p:val>
                                            <p:strVal val="#ppt_x"/>
                                          </p:val>
                                        </p:tav>
                                      </p:tavLst>
                                    </p:anim>
                                    <p:anim calcmode="lin" valueType="num">
                                      <p:cBhvr>
                                        <p:cTn id="21" dur="450" decel="100000" fill="hold"/>
                                        <p:tgtEl>
                                          <p:spTgt spid="12293"/>
                                        </p:tgtEl>
                                        <p:attrNameLst>
                                          <p:attrName>ppt_y</p:attrName>
                                        </p:attrNameLst>
                                      </p:cBhvr>
                                      <p:tavLst>
                                        <p:tav tm="0">
                                          <p:val>
                                            <p:strVal val="#ppt_y+1"/>
                                          </p:val>
                                        </p:tav>
                                        <p:tav tm="100000">
                                          <p:val>
                                            <p:strVal val="#ppt_y-.03"/>
                                          </p:val>
                                        </p:tav>
                                      </p:tavLst>
                                    </p:anim>
                                    <p:anim calcmode="lin" valueType="num">
                                      <p:cBhvr>
                                        <p:cTn id="22" dur="50" accel="100000" fill="hold">
                                          <p:stCondLst>
                                            <p:cond delay="450"/>
                                          </p:stCondLst>
                                        </p:cTn>
                                        <p:tgtEl>
                                          <p:spTgt spid="12293"/>
                                        </p:tgtEl>
                                        <p:attrNameLst>
                                          <p:attrName>ppt_y</p:attrName>
                                        </p:attrNameLst>
                                      </p:cBhvr>
                                      <p:tavLst>
                                        <p:tav tm="0">
                                          <p:val>
                                            <p:strVal val="#ppt_y-.03"/>
                                          </p:val>
                                        </p:tav>
                                        <p:tav tm="100000">
                                          <p:val>
                                            <p:strVal val="#ppt_y"/>
                                          </p:val>
                                        </p:tav>
                                      </p:tavLst>
                                    </p:anim>
                                  </p:childTnLst>
                                </p:cTn>
                              </p:par>
                              <p:par>
                                <p:cTn id="23" presetID="10" presetClass="entr" presetSubtype="0" fill="hold" nodeType="withEffect">
                                  <p:stCondLst>
                                    <p:cond delay="0"/>
                                  </p:stCondLst>
                                  <p:childTnLst>
                                    <p:set>
                                      <p:cBhvr>
                                        <p:cTn id="24" dur="1" fill="hold">
                                          <p:stCondLst>
                                            <p:cond delay="0"/>
                                          </p:stCondLst>
                                        </p:cTn>
                                        <p:tgtEl>
                                          <p:spTgt spid="12291"/>
                                        </p:tgtEl>
                                        <p:attrNameLst>
                                          <p:attrName>style.visibility</p:attrName>
                                        </p:attrNameLst>
                                      </p:cBhvr>
                                      <p:to>
                                        <p:strVal val="visible"/>
                                      </p:to>
                                    </p:set>
                                    <p:animEffect transition="in" filter="fade">
                                      <p:cBhvr>
                                        <p:cTn id="25" dur="20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13" y="0"/>
            <a:ext cx="12241213" cy="688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3" descr="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25263" y="-3175"/>
            <a:ext cx="254000" cy="652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4" descr="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063" y="6297613"/>
            <a:ext cx="271462"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5" descr="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930275"/>
            <a:ext cx="11566525" cy="464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6" descr="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6213" y="304800"/>
            <a:ext cx="2036762"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Text Box 7"/>
          <p:cNvSpPr txBox="1">
            <a:spLocks noChangeArrowheads="1"/>
          </p:cNvSpPr>
          <p:nvPr/>
        </p:nvSpPr>
        <p:spPr bwMode="auto">
          <a:xfrm>
            <a:off x="646113" y="1311275"/>
            <a:ext cx="65135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2000" dirty="0">
                <a:solidFill>
                  <a:srgbClr val="777777"/>
                </a:solidFill>
                <a:ea typeface="微软雅黑" panose="020B0503020204020204" pitchFamily="34" charset="-122"/>
              </a:rPr>
              <a:t>假字假字假字假字假字假字假字假字假字假字假字</a:t>
            </a:r>
          </a:p>
        </p:txBody>
      </p:sp>
      <p:sp>
        <p:nvSpPr>
          <p:cNvPr id="13320" name="Text Box 8"/>
          <p:cNvSpPr txBox="1">
            <a:spLocks noChangeArrowheads="1"/>
          </p:cNvSpPr>
          <p:nvPr/>
        </p:nvSpPr>
        <p:spPr bwMode="auto">
          <a:xfrm>
            <a:off x="639763" y="1917700"/>
            <a:ext cx="10602912" cy="304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a:spcBef>
                <a:spcPct val="0"/>
              </a:spcBef>
              <a:buFontTx/>
              <a:buNone/>
            </a:pPr>
            <a:r>
              <a:rPr lang="zh-CN" altLang="en-US" sz="2400" b="1" dirty="0">
                <a:solidFill>
                  <a:srgbClr val="777777"/>
                </a:solidFill>
                <a:ea typeface="微软雅黑" panose="020B0503020204020204" pitchFamily="34" charset="-122"/>
              </a:rPr>
              <a:t>假字</a:t>
            </a:r>
            <a:r>
              <a:rPr lang="zh-CN" altLang="en-US" sz="1200" dirty="0">
                <a:solidFill>
                  <a:srgbClr val="777777"/>
                </a:solidFill>
                <a:ea typeface="微软雅黑" panose="020B0503020204020204" pitchFamily="34" charset="-122"/>
              </a:rPr>
              <a:t>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a:t>
            </a:r>
          </a:p>
          <a:p>
            <a:pPr eaLnBrk="1">
              <a:lnSpc>
                <a:spcPct val="100000"/>
              </a:lnSpc>
              <a:spcBef>
                <a:spcPct val="0"/>
              </a:spcBef>
              <a:buFontTx/>
              <a:buNone/>
            </a:pPr>
            <a:endParaRPr lang="zh-CN" altLang="en-US" sz="1200" dirty="0">
              <a:solidFill>
                <a:srgbClr val="777777"/>
              </a:solidFill>
              <a:ea typeface="微软雅黑" panose="020B0503020204020204" pitchFamily="34" charset="-122"/>
            </a:endParaRPr>
          </a:p>
          <a:p>
            <a:pPr>
              <a:lnSpc>
                <a:spcPct val="110000"/>
              </a:lnSpc>
              <a:spcBef>
                <a:spcPct val="0"/>
              </a:spcBef>
              <a:buFontTx/>
              <a:buNone/>
            </a:pPr>
            <a:r>
              <a:rPr lang="zh-CN" altLang="en-US" sz="1200" dirty="0">
                <a:solidFill>
                  <a:srgbClr val="777777"/>
                </a:solidFill>
                <a:ea typeface="微软雅黑" panose="020B0503020204020204" pitchFamily="34" charset="-122"/>
              </a:rPr>
              <a:t>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a:t>
            </a:r>
          </a:p>
          <a:p>
            <a:pPr>
              <a:lnSpc>
                <a:spcPct val="100000"/>
              </a:lnSpc>
              <a:spcBef>
                <a:spcPct val="0"/>
              </a:spcBef>
              <a:buFontTx/>
              <a:buNone/>
            </a:pPr>
            <a:endParaRPr lang="zh-CN" altLang="en-US" sz="1200" dirty="0">
              <a:solidFill>
                <a:srgbClr val="777777"/>
              </a:solidFill>
              <a:ea typeface="微软雅黑" panose="020B0503020204020204" pitchFamily="34" charset="-122"/>
            </a:endParaRPr>
          </a:p>
          <a:p>
            <a:pPr>
              <a:lnSpc>
                <a:spcPct val="120000"/>
              </a:lnSpc>
              <a:spcBef>
                <a:spcPct val="0"/>
              </a:spcBef>
              <a:buFontTx/>
              <a:buNone/>
            </a:pPr>
            <a:r>
              <a:rPr lang="zh-CN" altLang="en-US" sz="1200" dirty="0">
                <a:solidFill>
                  <a:srgbClr val="777777"/>
                </a:solidFill>
                <a:ea typeface="微软雅黑" panose="020B0503020204020204" pitchFamily="34" charset="-122"/>
              </a:rPr>
              <a:t>假字假字假字假字假字假字假字假字假字假字假字假字假字假字假字假字假字假字假字假字假字</a:t>
            </a:r>
          </a:p>
          <a:p>
            <a:pPr>
              <a:lnSpc>
                <a:spcPct val="100000"/>
              </a:lnSpc>
              <a:spcBef>
                <a:spcPct val="0"/>
              </a:spcBef>
              <a:buFontTx/>
              <a:buNone/>
            </a:pPr>
            <a:endParaRPr lang="zh-CN" altLang="en-US" sz="1200" dirty="0">
              <a:solidFill>
                <a:srgbClr val="777777"/>
              </a:solidFill>
              <a:ea typeface="微软雅黑" panose="020B0503020204020204" pitchFamily="34" charset="-122"/>
            </a:endParaRPr>
          </a:p>
          <a:p>
            <a:pPr>
              <a:lnSpc>
                <a:spcPct val="120000"/>
              </a:lnSpc>
              <a:spcBef>
                <a:spcPct val="0"/>
              </a:spcBef>
              <a:buFontTx/>
              <a:buNone/>
            </a:pPr>
            <a:r>
              <a:rPr lang="zh-CN" altLang="en-US" sz="1200" dirty="0">
                <a:solidFill>
                  <a:srgbClr val="777777"/>
                </a:solidFill>
                <a:ea typeface="微软雅黑" panose="020B0503020204020204" pitchFamily="34" charset="-122"/>
              </a:rPr>
              <a:t>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a:t>
            </a:r>
          </a:p>
          <a:p>
            <a:pPr>
              <a:lnSpc>
                <a:spcPct val="120000"/>
              </a:lnSpc>
              <a:spcBef>
                <a:spcPct val="0"/>
              </a:spcBef>
              <a:buFontTx/>
              <a:buNone/>
            </a:pPr>
            <a:endParaRPr lang="zh-CN" altLang="en-US" sz="1200" dirty="0">
              <a:solidFill>
                <a:srgbClr val="777777"/>
              </a:solidFill>
              <a:ea typeface="微软雅黑" panose="020B0503020204020204" pitchFamily="34" charset="-122"/>
            </a:endParaRPr>
          </a:p>
          <a:p>
            <a:pPr>
              <a:lnSpc>
                <a:spcPct val="120000"/>
              </a:lnSpc>
              <a:spcBef>
                <a:spcPct val="0"/>
              </a:spcBef>
              <a:buFontTx/>
              <a:buNone/>
            </a:pPr>
            <a:r>
              <a:rPr lang="zh-CN" altLang="en-US" sz="1200" dirty="0">
                <a:solidFill>
                  <a:srgbClr val="777777"/>
                </a:solidFill>
                <a:ea typeface="微软雅黑" panose="020B0503020204020204" pitchFamily="34" charset="-122"/>
              </a:rPr>
              <a:t>假字假字假字假字假字假字假字假字假字假字假字假字假字假字假字假字假字假字假字假字假字假字假字假字假字假字假字假字假字假字假字假字假字假字假字假字假字假字假字假字假字假字假字假字假字假字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13318"/>
                                        </p:tgtEl>
                                        <p:attrNameLst>
                                          <p:attrName>style.visibility</p:attrName>
                                        </p:attrNameLst>
                                      </p:cBhvr>
                                      <p:to>
                                        <p:strVal val="visible"/>
                                      </p:to>
                                    </p:set>
                                    <p:animEffect transition="in" filter="slide(fromTop)">
                                      <p:cBhvr>
                                        <p:cTn id="7" dur="500"/>
                                        <p:tgtEl>
                                          <p:spTgt spid="13318"/>
                                        </p:tgtEl>
                                      </p:cBhvr>
                                    </p:animEffect>
                                  </p:childTnLst>
                                </p:cTn>
                              </p:par>
                              <p:par>
                                <p:cTn id="8" presetID="29" presetClass="entr" presetSubtype="0" fill="hold" nodeType="withEffect">
                                  <p:stCondLst>
                                    <p:cond delay="0"/>
                                  </p:stCondLst>
                                  <p:childTnLst>
                                    <p:set>
                                      <p:cBhvr>
                                        <p:cTn id="9" dur="1" fill="hold">
                                          <p:stCondLst>
                                            <p:cond delay="0"/>
                                          </p:stCondLst>
                                        </p:cTn>
                                        <p:tgtEl>
                                          <p:spTgt spid="13316"/>
                                        </p:tgtEl>
                                        <p:attrNameLst>
                                          <p:attrName>style.visibility</p:attrName>
                                        </p:attrNameLst>
                                      </p:cBhvr>
                                      <p:to>
                                        <p:strVal val="visible"/>
                                      </p:to>
                                    </p:set>
                                    <p:anim calcmode="lin" valueType="num">
                                      <p:cBhvr>
                                        <p:cTn id="10" dur="500" fill="hold"/>
                                        <p:tgtEl>
                                          <p:spTgt spid="13316"/>
                                        </p:tgtEl>
                                        <p:attrNameLst>
                                          <p:attrName>ppt_x</p:attrName>
                                        </p:attrNameLst>
                                      </p:cBhvr>
                                      <p:tavLst>
                                        <p:tav tm="0">
                                          <p:val>
                                            <p:strVal val="#ppt_x-.2"/>
                                          </p:val>
                                        </p:tav>
                                        <p:tav tm="100000">
                                          <p:val>
                                            <p:strVal val="#ppt_x"/>
                                          </p:val>
                                        </p:tav>
                                      </p:tavLst>
                                    </p:anim>
                                    <p:anim calcmode="lin" valueType="num">
                                      <p:cBhvr>
                                        <p:cTn id="11" dur="500" fill="hold"/>
                                        <p:tgtEl>
                                          <p:spTgt spid="13316"/>
                                        </p:tgtEl>
                                        <p:attrNameLst>
                                          <p:attrName>ppt_y</p:attrName>
                                        </p:attrNameLst>
                                      </p:cBhvr>
                                      <p:tavLst>
                                        <p:tav tm="0">
                                          <p:val>
                                            <p:strVal val="#ppt_y"/>
                                          </p:val>
                                        </p:tav>
                                        <p:tav tm="100000">
                                          <p:val>
                                            <p:strVal val="#ppt_y"/>
                                          </p:val>
                                        </p:tav>
                                      </p:tavLst>
                                    </p:anim>
                                    <p:animEffect transition="in" filter="wipe(right)" prLst="gradientSize: 0.1">
                                      <p:cBhvr>
                                        <p:cTn id="12" dur="500"/>
                                        <p:tgtEl>
                                          <p:spTgt spid="13316"/>
                                        </p:tgtEl>
                                      </p:cBhvr>
                                    </p:animEffect>
                                  </p:childTnLst>
                                </p:cTn>
                              </p:par>
                              <p:par>
                                <p:cTn id="13" presetID="47" presetClass="entr" presetSubtype="0" fill="hold" nodeType="withEffect">
                                  <p:stCondLst>
                                    <p:cond delay="0"/>
                                  </p:stCondLst>
                                  <p:childTnLst>
                                    <p:set>
                                      <p:cBhvr>
                                        <p:cTn id="14" dur="1" fill="hold">
                                          <p:stCondLst>
                                            <p:cond delay="0"/>
                                          </p:stCondLst>
                                        </p:cTn>
                                        <p:tgtEl>
                                          <p:spTgt spid="13315"/>
                                        </p:tgtEl>
                                        <p:attrNameLst>
                                          <p:attrName>style.visibility</p:attrName>
                                        </p:attrNameLst>
                                      </p:cBhvr>
                                      <p:to>
                                        <p:strVal val="visible"/>
                                      </p:to>
                                    </p:set>
                                    <p:animEffect transition="in" filter="fade">
                                      <p:cBhvr>
                                        <p:cTn id="15" dur="500"/>
                                        <p:tgtEl>
                                          <p:spTgt spid="13315"/>
                                        </p:tgtEl>
                                      </p:cBhvr>
                                    </p:animEffect>
                                    <p:anim calcmode="lin" valueType="num">
                                      <p:cBhvr>
                                        <p:cTn id="16" dur="500" fill="hold"/>
                                        <p:tgtEl>
                                          <p:spTgt spid="13315"/>
                                        </p:tgtEl>
                                        <p:attrNameLst>
                                          <p:attrName>ppt_x</p:attrName>
                                        </p:attrNameLst>
                                      </p:cBhvr>
                                      <p:tavLst>
                                        <p:tav tm="0">
                                          <p:val>
                                            <p:strVal val="#ppt_x"/>
                                          </p:val>
                                        </p:tav>
                                        <p:tav tm="100000">
                                          <p:val>
                                            <p:strVal val="#ppt_x"/>
                                          </p:val>
                                        </p:tav>
                                      </p:tavLst>
                                    </p:anim>
                                    <p:anim calcmode="lin" valueType="num">
                                      <p:cBhvr>
                                        <p:cTn id="17" dur="500" fill="hold"/>
                                        <p:tgtEl>
                                          <p:spTgt spid="13315"/>
                                        </p:tgtEl>
                                        <p:attrNameLst>
                                          <p:attrName>ppt_y</p:attrName>
                                        </p:attrNameLst>
                                      </p:cBhvr>
                                      <p:tavLst>
                                        <p:tav tm="0">
                                          <p:val>
                                            <p:strVal val="#ppt_y-.1"/>
                                          </p:val>
                                        </p:tav>
                                        <p:tav tm="100000">
                                          <p:val>
                                            <p:strVal val="#ppt_y"/>
                                          </p:val>
                                        </p:tav>
                                      </p:tavLst>
                                    </p:anim>
                                  </p:childTnLst>
                                </p:cTn>
                              </p:par>
                              <p:par>
                                <p:cTn id="18" presetID="10" presetClass="entr" presetSubtype="0" fill="hold" nodeType="withEffect">
                                  <p:stCondLst>
                                    <p:cond delay="500"/>
                                  </p:stCondLst>
                                  <p:childTnLst>
                                    <p:set>
                                      <p:cBhvr>
                                        <p:cTn id="19" dur="1" fill="hold">
                                          <p:stCondLst>
                                            <p:cond delay="0"/>
                                          </p:stCondLst>
                                        </p:cTn>
                                        <p:tgtEl>
                                          <p:spTgt spid="13317"/>
                                        </p:tgtEl>
                                        <p:attrNameLst>
                                          <p:attrName>style.visibility</p:attrName>
                                        </p:attrNameLst>
                                      </p:cBhvr>
                                      <p:to>
                                        <p:strVal val="visible"/>
                                      </p:to>
                                    </p:set>
                                    <p:animEffect transition="in" filter="fade">
                                      <p:cBhvr>
                                        <p:cTn id="20" dur="500"/>
                                        <p:tgtEl>
                                          <p:spTgt spid="13317"/>
                                        </p:tgtEl>
                                      </p:cBhvr>
                                    </p:animEffect>
                                  </p:childTnLst>
                                </p:cTn>
                              </p:par>
                            </p:childTnLst>
                          </p:cTn>
                        </p:par>
                        <p:par>
                          <p:cTn id="21" fill="hold">
                            <p:stCondLst>
                              <p:cond delay="500"/>
                            </p:stCondLst>
                            <p:childTnLst>
                              <p:par>
                                <p:cTn id="22" presetID="39" presetClass="entr" presetSubtype="0" accel="100000" fill="hold" grpId="4" nodeType="afterEffect">
                                  <p:stCondLst>
                                    <p:cond delay="0"/>
                                  </p:stCondLst>
                                  <p:childTnLst>
                                    <p:set>
                                      <p:cBhvr>
                                        <p:cTn id="23" dur="1" fill="hold">
                                          <p:stCondLst>
                                            <p:cond delay="0"/>
                                          </p:stCondLst>
                                        </p:cTn>
                                        <p:tgtEl>
                                          <p:spTgt spid="13319"/>
                                        </p:tgtEl>
                                        <p:attrNameLst>
                                          <p:attrName>style.visibility</p:attrName>
                                        </p:attrNameLst>
                                      </p:cBhvr>
                                      <p:to>
                                        <p:strVal val="visible"/>
                                      </p:to>
                                    </p:set>
                                    <p:anim calcmode="lin" valueType="num">
                                      <p:cBhvr>
                                        <p:cTn id="24" dur="500" fill="hold"/>
                                        <p:tgtEl>
                                          <p:spTgt spid="13319"/>
                                        </p:tgtEl>
                                        <p:attrNameLst>
                                          <p:attrName>ppt_h</p:attrName>
                                        </p:attrNameLst>
                                      </p:cBhvr>
                                      <p:tavLst>
                                        <p:tav tm="0">
                                          <p:val>
                                            <p:strVal val="#ppt_h/20"/>
                                          </p:val>
                                        </p:tav>
                                        <p:tav tm="50000">
                                          <p:val>
                                            <p:strVal val="#ppt_h/20"/>
                                          </p:val>
                                        </p:tav>
                                        <p:tav tm="100000">
                                          <p:val>
                                            <p:strVal val="#ppt_h"/>
                                          </p:val>
                                        </p:tav>
                                      </p:tavLst>
                                    </p:anim>
                                    <p:anim calcmode="lin" valueType="num">
                                      <p:cBhvr>
                                        <p:cTn id="25" dur="500" fill="hold"/>
                                        <p:tgtEl>
                                          <p:spTgt spid="13319"/>
                                        </p:tgtEl>
                                        <p:attrNameLst>
                                          <p:attrName>ppt_w</p:attrName>
                                        </p:attrNameLst>
                                      </p:cBhvr>
                                      <p:tavLst>
                                        <p:tav tm="0">
                                          <p:val>
                                            <p:strVal val="#ppt_w+.3"/>
                                          </p:val>
                                        </p:tav>
                                        <p:tav tm="50000">
                                          <p:val>
                                            <p:strVal val="#ppt_w+.3"/>
                                          </p:val>
                                        </p:tav>
                                        <p:tav tm="100000">
                                          <p:val>
                                            <p:strVal val="#ppt_w"/>
                                          </p:val>
                                        </p:tav>
                                      </p:tavLst>
                                    </p:anim>
                                    <p:anim calcmode="lin" valueType="num">
                                      <p:cBhvr>
                                        <p:cTn id="26" dur="500" fill="hold"/>
                                        <p:tgtEl>
                                          <p:spTgt spid="13319"/>
                                        </p:tgtEl>
                                        <p:attrNameLst>
                                          <p:attrName>ppt_x</p:attrName>
                                        </p:attrNameLst>
                                      </p:cBhvr>
                                      <p:tavLst>
                                        <p:tav tm="0">
                                          <p:val>
                                            <p:strVal val="#ppt_x-.3"/>
                                          </p:val>
                                        </p:tav>
                                        <p:tav tm="50000">
                                          <p:val>
                                            <p:strVal val="#ppt_x"/>
                                          </p:val>
                                        </p:tav>
                                        <p:tav tm="100000">
                                          <p:val>
                                            <p:strVal val="#ppt_x"/>
                                          </p:val>
                                        </p:tav>
                                      </p:tavLst>
                                    </p:anim>
                                    <p:anim calcmode="lin" valueType="num">
                                      <p:cBhvr>
                                        <p:cTn id="27" dur="500" fill="hold"/>
                                        <p:tgtEl>
                                          <p:spTgt spid="13319"/>
                                        </p:tgtEl>
                                        <p:attrNameLst>
                                          <p:attrName>ppt_y</p:attrName>
                                        </p:attrNameLst>
                                      </p:cBhvr>
                                      <p:tavLst>
                                        <p:tav tm="0">
                                          <p:val>
                                            <p:strVal val="#ppt_y"/>
                                          </p:val>
                                        </p:tav>
                                        <p:tav tm="100000">
                                          <p:val>
                                            <p:strVal val="#ppt_y"/>
                                          </p:val>
                                        </p:tav>
                                      </p:tavLst>
                                    </p:anim>
                                  </p:childTnLst>
                                </p:cTn>
                              </p:par>
                              <p:par>
                                <p:cTn id="28" presetID="10" presetClass="entr" presetSubtype="0" fill="hold" grpId="0" nodeType="withEffect">
                                  <p:stCondLst>
                                    <p:cond delay="500"/>
                                  </p:stCondLst>
                                  <p:childTnLst>
                                    <p:set>
                                      <p:cBhvr>
                                        <p:cTn id="29" dur="1" fill="hold">
                                          <p:stCondLst>
                                            <p:cond delay="0"/>
                                          </p:stCondLst>
                                        </p:cTn>
                                        <p:tgtEl>
                                          <p:spTgt spid="13320"/>
                                        </p:tgtEl>
                                        <p:attrNameLst>
                                          <p:attrName>style.visibility</p:attrName>
                                        </p:attrNameLst>
                                      </p:cBhvr>
                                      <p:to>
                                        <p:strVal val="visible"/>
                                      </p:to>
                                    </p:set>
                                    <p:animEffect transition="in" filter="fade">
                                      <p:cBhvr>
                                        <p:cTn id="30" dur="2000"/>
                                        <p:tgtEl>
                                          <p:spTgt spid="13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bldLvl="0" autoUpdateAnimBg="0"/>
      <p:bldP spid="13319" grpId="1" bldLvl="0" autoUpdateAnimBg="0"/>
      <p:bldP spid="13319" grpId="2" bldLvl="0" autoUpdateAnimBg="0"/>
      <p:bldP spid="13319" grpId="3" bldLvl="0" autoUpdateAnimBg="0"/>
      <p:bldP spid="13319" grpId="4" bldLvl="0" autoUpdateAnimBg="0"/>
      <p:bldP spid="13320" grpId="0" bldLvl="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13" y="0"/>
            <a:ext cx="12241213" cy="688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3" descr="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25263" y="-3175"/>
            <a:ext cx="254000" cy="652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4" descr="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7075" y="6297613"/>
            <a:ext cx="27305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5" descr="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7325" y="284163"/>
            <a:ext cx="1995488" cy="69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6" descr="5-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92438" y="1362075"/>
            <a:ext cx="2000250" cy="202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7" descr="5-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19800" y="635000"/>
            <a:ext cx="2033588" cy="305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8" descr="5-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13838" y="1285875"/>
            <a:ext cx="1927225" cy="171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Picture 9" descr="C:\Users\apple\Desktop\PPT设计大赛\5-2.png5-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288" y="58738"/>
            <a:ext cx="11896726" cy="379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6" name="Text Box 10"/>
          <p:cNvSpPr txBox="1">
            <a:spLocks noChangeArrowheads="1"/>
          </p:cNvSpPr>
          <p:nvPr/>
        </p:nvSpPr>
        <p:spPr bwMode="auto">
          <a:xfrm>
            <a:off x="615950" y="4110038"/>
            <a:ext cx="10601325" cy="17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a:spcBef>
                <a:spcPct val="0"/>
              </a:spcBef>
              <a:buFontTx/>
              <a:buNone/>
            </a:pPr>
            <a:r>
              <a:rPr lang="zh-CN" altLang="en-US" sz="2400" b="1" dirty="0">
                <a:solidFill>
                  <a:srgbClr val="777777"/>
                </a:solidFill>
                <a:ea typeface="微软雅黑" panose="020B0503020204020204" pitchFamily="34" charset="-122"/>
              </a:rPr>
              <a:t>假字</a:t>
            </a:r>
            <a:r>
              <a:rPr lang="zh-CN" altLang="en-US" sz="1200" dirty="0">
                <a:solidFill>
                  <a:srgbClr val="777777"/>
                </a:solidFill>
                <a:ea typeface="微软雅黑" panose="020B0503020204020204" pitchFamily="34" charset="-122"/>
              </a:rPr>
              <a:t>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a:t>
            </a:r>
          </a:p>
          <a:p>
            <a:pPr eaLnBrk="1">
              <a:lnSpc>
                <a:spcPct val="100000"/>
              </a:lnSpc>
              <a:spcBef>
                <a:spcPct val="0"/>
              </a:spcBef>
              <a:buFontTx/>
              <a:buNone/>
            </a:pPr>
            <a:endParaRPr lang="zh-CN" altLang="en-US" sz="1200" dirty="0">
              <a:solidFill>
                <a:srgbClr val="777777"/>
              </a:solidFill>
              <a:ea typeface="微软雅黑" panose="020B0503020204020204" pitchFamily="34" charset="-122"/>
            </a:endParaRPr>
          </a:p>
          <a:p>
            <a:pPr>
              <a:lnSpc>
                <a:spcPct val="110000"/>
              </a:lnSpc>
              <a:spcBef>
                <a:spcPct val="0"/>
              </a:spcBef>
              <a:buFontTx/>
              <a:buNone/>
            </a:pPr>
            <a:r>
              <a:rPr lang="zh-CN" altLang="en-US" sz="1200" dirty="0">
                <a:solidFill>
                  <a:srgbClr val="777777"/>
                </a:solidFill>
                <a:ea typeface="微软雅黑" panose="020B0503020204020204" pitchFamily="34" charset="-122"/>
              </a:rPr>
              <a:t>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a:t>
            </a:r>
          </a:p>
          <a:p>
            <a:pPr>
              <a:lnSpc>
                <a:spcPct val="100000"/>
              </a:lnSpc>
              <a:spcBef>
                <a:spcPct val="0"/>
              </a:spcBef>
              <a:buFontTx/>
              <a:buNone/>
            </a:pPr>
            <a:endParaRPr lang="zh-CN" altLang="en-US" sz="1200" dirty="0">
              <a:solidFill>
                <a:srgbClr val="777777"/>
              </a:solidFill>
              <a:ea typeface="微软雅黑" panose="020B0503020204020204" pitchFamily="34" charset="-122"/>
            </a:endParaRPr>
          </a:p>
          <a:p>
            <a:pPr>
              <a:lnSpc>
                <a:spcPct val="120000"/>
              </a:lnSpc>
              <a:spcBef>
                <a:spcPct val="0"/>
              </a:spcBef>
              <a:buFontTx/>
              <a:buNone/>
            </a:pPr>
            <a:r>
              <a:rPr lang="zh-CN" altLang="en-US" sz="1200" dirty="0">
                <a:solidFill>
                  <a:srgbClr val="777777"/>
                </a:solidFill>
                <a:ea typeface="微软雅黑" panose="020B0503020204020204" pitchFamily="34" charset="-122"/>
              </a:rPr>
              <a:t>假字假字假字假字假字假字假字假字假字假字假字假字假字假字假字假字假字假字假字假字假字</a:t>
            </a:r>
            <a:endParaRPr lang="zh-CN" altLang="en-US" sz="1800" dirty="0"/>
          </a:p>
        </p:txBody>
      </p:sp>
      <p:pic>
        <p:nvPicPr>
          <p:cNvPr id="10251" name="Picture 11" descr="5-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4650" y="5378450"/>
            <a:ext cx="7747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2" name="Picture 12" descr="5-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614025" y="3906838"/>
            <a:ext cx="776288" cy="788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slide(fromTop)">
                                      <p:cBhvr>
                                        <p:cTn id="7" dur="500"/>
                                        <p:tgtEl>
                                          <p:spTgt spid="14341"/>
                                        </p:tgtEl>
                                      </p:cBhvr>
                                    </p:animEffect>
                                  </p:childTnLst>
                                </p:cTn>
                              </p:par>
                              <p:par>
                                <p:cTn id="8" presetID="29" presetClass="entr" presetSubtype="0" fill="hold" nodeType="withEffect">
                                  <p:stCondLst>
                                    <p:cond delay="0"/>
                                  </p:stCondLst>
                                  <p:childTnLst>
                                    <p:set>
                                      <p:cBhvr>
                                        <p:cTn id="9" dur="1" fill="hold">
                                          <p:stCondLst>
                                            <p:cond delay="0"/>
                                          </p:stCondLst>
                                        </p:cTn>
                                        <p:tgtEl>
                                          <p:spTgt spid="14340"/>
                                        </p:tgtEl>
                                        <p:attrNameLst>
                                          <p:attrName>style.visibility</p:attrName>
                                        </p:attrNameLst>
                                      </p:cBhvr>
                                      <p:to>
                                        <p:strVal val="visible"/>
                                      </p:to>
                                    </p:set>
                                    <p:anim calcmode="lin" valueType="num">
                                      <p:cBhvr>
                                        <p:cTn id="10" dur="500" fill="hold"/>
                                        <p:tgtEl>
                                          <p:spTgt spid="14340"/>
                                        </p:tgtEl>
                                        <p:attrNameLst>
                                          <p:attrName>ppt_x</p:attrName>
                                        </p:attrNameLst>
                                      </p:cBhvr>
                                      <p:tavLst>
                                        <p:tav tm="0">
                                          <p:val>
                                            <p:strVal val="#ppt_x-.2"/>
                                          </p:val>
                                        </p:tav>
                                        <p:tav tm="100000">
                                          <p:val>
                                            <p:strVal val="#ppt_x"/>
                                          </p:val>
                                        </p:tav>
                                      </p:tavLst>
                                    </p:anim>
                                    <p:anim calcmode="lin" valueType="num">
                                      <p:cBhvr>
                                        <p:cTn id="11" dur="500" fill="hold"/>
                                        <p:tgtEl>
                                          <p:spTgt spid="14340"/>
                                        </p:tgtEl>
                                        <p:attrNameLst>
                                          <p:attrName>ppt_y</p:attrName>
                                        </p:attrNameLst>
                                      </p:cBhvr>
                                      <p:tavLst>
                                        <p:tav tm="0">
                                          <p:val>
                                            <p:strVal val="#ppt_y"/>
                                          </p:val>
                                        </p:tav>
                                        <p:tav tm="100000">
                                          <p:val>
                                            <p:strVal val="#ppt_y"/>
                                          </p:val>
                                        </p:tav>
                                      </p:tavLst>
                                    </p:anim>
                                    <p:animEffect transition="in" filter="wipe(right)" prLst="gradientSize: 0.1">
                                      <p:cBhvr>
                                        <p:cTn id="12" dur="500"/>
                                        <p:tgtEl>
                                          <p:spTgt spid="14340"/>
                                        </p:tgtEl>
                                      </p:cBhvr>
                                    </p:animEffect>
                                  </p:childTnLst>
                                </p:cTn>
                              </p:par>
                              <p:par>
                                <p:cTn id="13" presetID="47" presetClass="entr" presetSubtype="0" fill="hold" nodeType="withEffect">
                                  <p:stCondLst>
                                    <p:cond delay="0"/>
                                  </p:stCondLst>
                                  <p:childTnLst>
                                    <p:set>
                                      <p:cBhvr>
                                        <p:cTn id="14" dur="1" fill="hold">
                                          <p:stCondLst>
                                            <p:cond delay="0"/>
                                          </p:stCondLst>
                                        </p:cTn>
                                        <p:tgtEl>
                                          <p:spTgt spid="14339"/>
                                        </p:tgtEl>
                                        <p:attrNameLst>
                                          <p:attrName>style.visibility</p:attrName>
                                        </p:attrNameLst>
                                      </p:cBhvr>
                                      <p:to>
                                        <p:strVal val="visible"/>
                                      </p:to>
                                    </p:set>
                                    <p:animEffect transition="in" filter="fade">
                                      <p:cBhvr>
                                        <p:cTn id="15" dur="500"/>
                                        <p:tgtEl>
                                          <p:spTgt spid="14339"/>
                                        </p:tgtEl>
                                      </p:cBhvr>
                                    </p:animEffect>
                                    <p:anim calcmode="lin" valueType="num">
                                      <p:cBhvr>
                                        <p:cTn id="16" dur="500" fill="hold"/>
                                        <p:tgtEl>
                                          <p:spTgt spid="14339"/>
                                        </p:tgtEl>
                                        <p:attrNameLst>
                                          <p:attrName>ppt_x</p:attrName>
                                        </p:attrNameLst>
                                      </p:cBhvr>
                                      <p:tavLst>
                                        <p:tav tm="0">
                                          <p:val>
                                            <p:strVal val="#ppt_x"/>
                                          </p:val>
                                        </p:tav>
                                        <p:tav tm="100000">
                                          <p:val>
                                            <p:strVal val="#ppt_x"/>
                                          </p:val>
                                        </p:tav>
                                      </p:tavLst>
                                    </p:anim>
                                    <p:anim calcmode="lin" valueType="num">
                                      <p:cBhvr>
                                        <p:cTn id="17" dur="500" fill="hold"/>
                                        <p:tgtEl>
                                          <p:spTgt spid="14339"/>
                                        </p:tgtEl>
                                        <p:attrNameLst>
                                          <p:attrName>ppt_y</p:attrName>
                                        </p:attrNameLst>
                                      </p:cBhvr>
                                      <p:tavLst>
                                        <p:tav tm="0">
                                          <p:val>
                                            <p:strVal val="#ppt_y-.1"/>
                                          </p:val>
                                        </p:tav>
                                        <p:tav tm="100000">
                                          <p:val>
                                            <p:strVal val="#ppt_y"/>
                                          </p:val>
                                        </p:tav>
                                      </p:tavLst>
                                    </p:anim>
                                  </p:childTnLst>
                                </p:cTn>
                              </p:par>
                            </p:childTnLst>
                          </p:cTn>
                        </p:par>
                        <p:par>
                          <p:cTn id="18" fill="hold">
                            <p:stCondLst>
                              <p:cond delay="500"/>
                            </p:stCondLst>
                            <p:childTnLst>
                              <p:par>
                                <p:cTn id="19" presetID="37" presetClass="entr" presetSubtype="0" fill="hold" nodeType="afterEffect">
                                  <p:stCondLst>
                                    <p:cond delay="0"/>
                                  </p:stCondLst>
                                  <p:childTnLst>
                                    <p:set>
                                      <p:cBhvr>
                                        <p:cTn id="20" dur="1" fill="hold">
                                          <p:stCondLst>
                                            <p:cond delay="0"/>
                                          </p:stCondLst>
                                        </p:cTn>
                                        <p:tgtEl>
                                          <p:spTgt spid="14345"/>
                                        </p:tgtEl>
                                        <p:attrNameLst>
                                          <p:attrName>style.visibility</p:attrName>
                                        </p:attrNameLst>
                                      </p:cBhvr>
                                      <p:to>
                                        <p:strVal val="visible"/>
                                      </p:to>
                                    </p:set>
                                    <p:animEffect transition="in" filter="fade">
                                      <p:cBhvr>
                                        <p:cTn id="21" dur="500"/>
                                        <p:tgtEl>
                                          <p:spTgt spid="14345"/>
                                        </p:tgtEl>
                                      </p:cBhvr>
                                    </p:animEffect>
                                    <p:anim calcmode="lin" valueType="num">
                                      <p:cBhvr>
                                        <p:cTn id="22" dur="500" fill="hold"/>
                                        <p:tgtEl>
                                          <p:spTgt spid="14345"/>
                                        </p:tgtEl>
                                        <p:attrNameLst>
                                          <p:attrName>ppt_x</p:attrName>
                                        </p:attrNameLst>
                                      </p:cBhvr>
                                      <p:tavLst>
                                        <p:tav tm="0">
                                          <p:val>
                                            <p:strVal val="#ppt_x"/>
                                          </p:val>
                                        </p:tav>
                                        <p:tav tm="100000">
                                          <p:val>
                                            <p:strVal val="#ppt_x"/>
                                          </p:val>
                                        </p:tav>
                                      </p:tavLst>
                                    </p:anim>
                                    <p:anim calcmode="lin" valueType="num">
                                      <p:cBhvr>
                                        <p:cTn id="23" dur="450" decel="100000" fill="hold"/>
                                        <p:tgtEl>
                                          <p:spTgt spid="14345"/>
                                        </p:tgtEl>
                                        <p:attrNameLst>
                                          <p:attrName>ppt_y</p:attrName>
                                        </p:attrNameLst>
                                      </p:cBhvr>
                                      <p:tavLst>
                                        <p:tav tm="0">
                                          <p:val>
                                            <p:strVal val="#ppt_y+1"/>
                                          </p:val>
                                        </p:tav>
                                        <p:tav tm="100000">
                                          <p:val>
                                            <p:strVal val="#ppt_y-.03"/>
                                          </p:val>
                                        </p:tav>
                                      </p:tavLst>
                                    </p:anim>
                                    <p:anim calcmode="lin" valueType="num">
                                      <p:cBhvr>
                                        <p:cTn id="24" dur="50" accel="100000" fill="hold">
                                          <p:stCondLst>
                                            <p:cond delay="450"/>
                                          </p:stCondLst>
                                        </p:cTn>
                                        <p:tgtEl>
                                          <p:spTgt spid="14345"/>
                                        </p:tgtEl>
                                        <p:attrNameLst>
                                          <p:attrName>ppt_y</p:attrName>
                                        </p:attrNameLst>
                                      </p:cBhvr>
                                      <p:tavLst>
                                        <p:tav tm="0">
                                          <p:val>
                                            <p:strVal val="#ppt_y-.03"/>
                                          </p:val>
                                        </p:tav>
                                        <p:tav tm="100000">
                                          <p:val>
                                            <p:strVal val="#ppt_y"/>
                                          </p:val>
                                        </p:tav>
                                      </p:tavLst>
                                    </p:anim>
                                  </p:childTnLst>
                                </p:cTn>
                              </p:par>
                              <p:par>
                                <p:cTn id="25" presetID="8" presetClass="emph" presetSubtype="0" fill="hold" nodeType="withEffect">
                                  <p:stCondLst>
                                    <p:cond delay="0"/>
                                  </p:stCondLst>
                                  <p:childTnLst>
                                    <p:animRot by="43200000">
                                      <p:cBhvr>
                                        <p:cTn id="26" dur="500" fill="hold"/>
                                        <p:tgtEl>
                                          <p:spTgt spid="14345"/>
                                        </p:tgtEl>
                                        <p:attrNameLst>
                                          <p:attrName>r</p:attrName>
                                        </p:attrNameLst>
                                      </p:cBhvr>
                                    </p:animRot>
                                  </p:childTnLst>
                                </p:cTn>
                              </p:par>
                              <p:par>
                                <p:cTn id="27" presetID="30" presetClass="entr" presetSubtype="0" fill="hold" nodeType="withEffect">
                                  <p:stCondLst>
                                    <p:cond delay="800"/>
                                  </p:stCondLst>
                                  <p:childTnLst>
                                    <p:set>
                                      <p:cBhvr>
                                        <p:cTn id="28" dur="1" fill="hold">
                                          <p:stCondLst>
                                            <p:cond delay="0"/>
                                          </p:stCondLst>
                                        </p:cTn>
                                        <p:tgtEl>
                                          <p:spTgt spid="14342"/>
                                        </p:tgtEl>
                                        <p:attrNameLst>
                                          <p:attrName>style.visibility</p:attrName>
                                        </p:attrNameLst>
                                      </p:cBhvr>
                                      <p:to>
                                        <p:strVal val="visible"/>
                                      </p:to>
                                    </p:set>
                                    <p:animEffect transition="in" filter="fade">
                                      <p:cBhvr>
                                        <p:cTn id="29" dur="160" decel="100000"/>
                                        <p:tgtEl>
                                          <p:spTgt spid="14342"/>
                                        </p:tgtEl>
                                      </p:cBhvr>
                                    </p:animEffect>
                                    <p:anim calcmode="lin" valueType="num">
                                      <p:cBhvr>
                                        <p:cTn id="30" dur="160" decel="100000" fill="hold"/>
                                        <p:tgtEl>
                                          <p:spTgt spid="14342"/>
                                        </p:tgtEl>
                                        <p:attrNameLst>
                                          <p:attrName>style.rotation</p:attrName>
                                        </p:attrNameLst>
                                      </p:cBhvr>
                                      <p:tavLst>
                                        <p:tav tm="0">
                                          <p:val>
                                            <p:fltVal val="-90"/>
                                          </p:val>
                                        </p:tav>
                                        <p:tav tm="100000">
                                          <p:val>
                                            <p:fltVal val="0"/>
                                          </p:val>
                                        </p:tav>
                                      </p:tavLst>
                                    </p:anim>
                                    <p:anim calcmode="lin" valueType="num">
                                      <p:cBhvr>
                                        <p:cTn id="31" dur="160" decel="100000" fill="hold"/>
                                        <p:tgtEl>
                                          <p:spTgt spid="14342"/>
                                        </p:tgtEl>
                                        <p:attrNameLst>
                                          <p:attrName>ppt_x</p:attrName>
                                        </p:attrNameLst>
                                      </p:cBhvr>
                                      <p:tavLst>
                                        <p:tav tm="0">
                                          <p:val>
                                            <p:strVal val="#ppt_x+0.4"/>
                                          </p:val>
                                        </p:tav>
                                        <p:tav tm="100000">
                                          <p:val>
                                            <p:strVal val="#ppt_x-0.05"/>
                                          </p:val>
                                        </p:tav>
                                      </p:tavLst>
                                    </p:anim>
                                    <p:anim calcmode="lin" valueType="num">
                                      <p:cBhvr>
                                        <p:cTn id="32" dur="160" decel="100000" fill="hold"/>
                                        <p:tgtEl>
                                          <p:spTgt spid="14342"/>
                                        </p:tgtEl>
                                        <p:attrNameLst>
                                          <p:attrName>ppt_y</p:attrName>
                                        </p:attrNameLst>
                                      </p:cBhvr>
                                      <p:tavLst>
                                        <p:tav tm="0">
                                          <p:val>
                                            <p:strVal val="#ppt_y-0.4"/>
                                          </p:val>
                                        </p:tav>
                                        <p:tav tm="100000">
                                          <p:val>
                                            <p:strVal val="#ppt_y+0.1"/>
                                          </p:val>
                                        </p:tav>
                                      </p:tavLst>
                                    </p:anim>
                                    <p:anim calcmode="lin" valueType="num">
                                      <p:cBhvr>
                                        <p:cTn id="33" dur="40" accel="100000" fill="hold">
                                          <p:stCondLst>
                                            <p:cond delay="160"/>
                                          </p:stCondLst>
                                        </p:cTn>
                                        <p:tgtEl>
                                          <p:spTgt spid="14342"/>
                                        </p:tgtEl>
                                        <p:attrNameLst>
                                          <p:attrName>ppt_x</p:attrName>
                                        </p:attrNameLst>
                                      </p:cBhvr>
                                      <p:tavLst>
                                        <p:tav tm="0">
                                          <p:val>
                                            <p:strVal val="#ppt_x-0.05"/>
                                          </p:val>
                                        </p:tav>
                                        <p:tav tm="100000">
                                          <p:val>
                                            <p:strVal val="#ppt_x"/>
                                          </p:val>
                                        </p:tav>
                                      </p:tavLst>
                                    </p:anim>
                                    <p:anim calcmode="lin" valueType="num">
                                      <p:cBhvr>
                                        <p:cTn id="34" dur="40" accel="100000" fill="hold">
                                          <p:stCondLst>
                                            <p:cond delay="160"/>
                                          </p:stCondLst>
                                        </p:cTn>
                                        <p:tgtEl>
                                          <p:spTgt spid="14342"/>
                                        </p:tgtEl>
                                        <p:attrNameLst>
                                          <p:attrName>ppt_y</p:attrName>
                                        </p:attrNameLst>
                                      </p:cBhvr>
                                      <p:tavLst>
                                        <p:tav tm="0">
                                          <p:val>
                                            <p:strVal val="#ppt_y+0.1"/>
                                          </p:val>
                                        </p:tav>
                                        <p:tav tm="100000">
                                          <p:val>
                                            <p:strVal val="#ppt_y"/>
                                          </p:val>
                                        </p:tav>
                                      </p:tavLst>
                                    </p:anim>
                                  </p:childTnLst>
                                </p:cTn>
                              </p:par>
                              <p:par>
                                <p:cTn id="35" presetID="30" presetClass="entr" presetSubtype="0" fill="hold" nodeType="withEffect">
                                  <p:stCondLst>
                                    <p:cond delay="1000"/>
                                  </p:stCondLst>
                                  <p:childTnLst>
                                    <p:set>
                                      <p:cBhvr>
                                        <p:cTn id="36" dur="1" fill="hold">
                                          <p:stCondLst>
                                            <p:cond delay="0"/>
                                          </p:stCondLst>
                                        </p:cTn>
                                        <p:tgtEl>
                                          <p:spTgt spid="14343"/>
                                        </p:tgtEl>
                                        <p:attrNameLst>
                                          <p:attrName>style.visibility</p:attrName>
                                        </p:attrNameLst>
                                      </p:cBhvr>
                                      <p:to>
                                        <p:strVal val="visible"/>
                                      </p:to>
                                    </p:set>
                                    <p:animEffect transition="in" filter="fade">
                                      <p:cBhvr>
                                        <p:cTn id="37" dur="160" decel="100000"/>
                                        <p:tgtEl>
                                          <p:spTgt spid="14343"/>
                                        </p:tgtEl>
                                      </p:cBhvr>
                                    </p:animEffect>
                                    <p:anim calcmode="lin" valueType="num">
                                      <p:cBhvr>
                                        <p:cTn id="38" dur="160" decel="100000" fill="hold"/>
                                        <p:tgtEl>
                                          <p:spTgt spid="14343"/>
                                        </p:tgtEl>
                                        <p:attrNameLst>
                                          <p:attrName>style.rotation</p:attrName>
                                        </p:attrNameLst>
                                      </p:cBhvr>
                                      <p:tavLst>
                                        <p:tav tm="0">
                                          <p:val>
                                            <p:fltVal val="-90"/>
                                          </p:val>
                                        </p:tav>
                                        <p:tav tm="100000">
                                          <p:val>
                                            <p:fltVal val="0"/>
                                          </p:val>
                                        </p:tav>
                                      </p:tavLst>
                                    </p:anim>
                                    <p:anim calcmode="lin" valueType="num">
                                      <p:cBhvr>
                                        <p:cTn id="39" dur="160" decel="100000" fill="hold"/>
                                        <p:tgtEl>
                                          <p:spTgt spid="14343"/>
                                        </p:tgtEl>
                                        <p:attrNameLst>
                                          <p:attrName>ppt_x</p:attrName>
                                        </p:attrNameLst>
                                      </p:cBhvr>
                                      <p:tavLst>
                                        <p:tav tm="0">
                                          <p:val>
                                            <p:strVal val="#ppt_x+0.4"/>
                                          </p:val>
                                        </p:tav>
                                        <p:tav tm="100000">
                                          <p:val>
                                            <p:strVal val="#ppt_x-0.05"/>
                                          </p:val>
                                        </p:tav>
                                      </p:tavLst>
                                    </p:anim>
                                    <p:anim calcmode="lin" valueType="num">
                                      <p:cBhvr>
                                        <p:cTn id="40" dur="160" decel="100000" fill="hold"/>
                                        <p:tgtEl>
                                          <p:spTgt spid="14343"/>
                                        </p:tgtEl>
                                        <p:attrNameLst>
                                          <p:attrName>ppt_y</p:attrName>
                                        </p:attrNameLst>
                                      </p:cBhvr>
                                      <p:tavLst>
                                        <p:tav tm="0">
                                          <p:val>
                                            <p:strVal val="#ppt_y-0.4"/>
                                          </p:val>
                                        </p:tav>
                                        <p:tav tm="100000">
                                          <p:val>
                                            <p:strVal val="#ppt_y+0.1"/>
                                          </p:val>
                                        </p:tav>
                                      </p:tavLst>
                                    </p:anim>
                                    <p:anim calcmode="lin" valueType="num">
                                      <p:cBhvr>
                                        <p:cTn id="41" dur="40" accel="100000" fill="hold">
                                          <p:stCondLst>
                                            <p:cond delay="160"/>
                                          </p:stCondLst>
                                        </p:cTn>
                                        <p:tgtEl>
                                          <p:spTgt spid="14343"/>
                                        </p:tgtEl>
                                        <p:attrNameLst>
                                          <p:attrName>ppt_x</p:attrName>
                                        </p:attrNameLst>
                                      </p:cBhvr>
                                      <p:tavLst>
                                        <p:tav tm="0">
                                          <p:val>
                                            <p:strVal val="#ppt_x-0.05"/>
                                          </p:val>
                                        </p:tav>
                                        <p:tav tm="100000">
                                          <p:val>
                                            <p:strVal val="#ppt_x"/>
                                          </p:val>
                                        </p:tav>
                                      </p:tavLst>
                                    </p:anim>
                                    <p:anim calcmode="lin" valueType="num">
                                      <p:cBhvr>
                                        <p:cTn id="42" dur="40" accel="100000" fill="hold">
                                          <p:stCondLst>
                                            <p:cond delay="160"/>
                                          </p:stCondLst>
                                        </p:cTn>
                                        <p:tgtEl>
                                          <p:spTgt spid="14343"/>
                                        </p:tgtEl>
                                        <p:attrNameLst>
                                          <p:attrName>ppt_y</p:attrName>
                                        </p:attrNameLst>
                                      </p:cBhvr>
                                      <p:tavLst>
                                        <p:tav tm="0">
                                          <p:val>
                                            <p:strVal val="#ppt_y+0.1"/>
                                          </p:val>
                                        </p:tav>
                                        <p:tav tm="100000">
                                          <p:val>
                                            <p:strVal val="#ppt_y"/>
                                          </p:val>
                                        </p:tav>
                                      </p:tavLst>
                                    </p:anim>
                                  </p:childTnLst>
                                </p:cTn>
                              </p:par>
                              <p:par>
                                <p:cTn id="43" presetID="30" presetClass="entr" presetSubtype="0" fill="hold" nodeType="withEffect">
                                  <p:stCondLst>
                                    <p:cond delay="1200"/>
                                  </p:stCondLst>
                                  <p:childTnLst>
                                    <p:set>
                                      <p:cBhvr>
                                        <p:cTn id="44" dur="1" fill="hold">
                                          <p:stCondLst>
                                            <p:cond delay="0"/>
                                          </p:stCondLst>
                                        </p:cTn>
                                        <p:tgtEl>
                                          <p:spTgt spid="14344"/>
                                        </p:tgtEl>
                                        <p:attrNameLst>
                                          <p:attrName>style.visibility</p:attrName>
                                        </p:attrNameLst>
                                      </p:cBhvr>
                                      <p:to>
                                        <p:strVal val="visible"/>
                                      </p:to>
                                    </p:set>
                                    <p:animEffect transition="in" filter="fade">
                                      <p:cBhvr>
                                        <p:cTn id="45" dur="160" decel="100000"/>
                                        <p:tgtEl>
                                          <p:spTgt spid="14344"/>
                                        </p:tgtEl>
                                      </p:cBhvr>
                                    </p:animEffect>
                                    <p:anim calcmode="lin" valueType="num">
                                      <p:cBhvr>
                                        <p:cTn id="46" dur="160" decel="100000" fill="hold"/>
                                        <p:tgtEl>
                                          <p:spTgt spid="14344"/>
                                        </p:tgtEl>
                                        <p:attrNameLst>
                                          <p:attrName>style.rotation</p:attrName>
                                        </p:attrNameLst>
                                      </p:cBhvr>
                                      <p:tavLst>
                                        <p:tav tm="0">
                                          <p:val>
                                            <p:fltVal val="-90"/>
                                          </p:val>
                                        </p:tav>
                                        <p:tav tm="100000">
                                          <p:val>
                                            <p:fltVal val="0"/>
                                          </p:val>
                                        </p:tav>
                                      </p:tavLst>
                                    </p:anim>
                                    <p:anim calcmode="lin" valueType="num">
                                      <p:cBhvr>
                                        <p:cTn id="47" dur="160" decel="100000" fill="hold"/>
                                        <p:tgtEl>
                                          <p:spTgt spid="14344"/>
                                        </p:tgtEl>
                                        <p:attrNameLst>
                                          <p:attrName>ppt_x</p:attrName>
                                        </p:attrNameLst>
                                      </p:cBhvr>
                                      <p:tavLst>
                                        <p:tav tm="0">
                                          <p:val>
                                            <p:strVal val="#ppt_x+0.4"/>
                                          </p:val>
                                        </p:tav>
                                        <p:tav tm="100000">
                                          <p:val>
                                            <p:strVal val="#ppt_x-0.05"/>
                                          </p:val>
                                        </p:tav>
                                      </p:tavLst>
                                    </p:anim>
                                    <p:anim calcmode="lin" valueType="num">
                                      <p:cBhvr>
                                        <p:cTn id="48" dur="160" decel="100000" fill="hold"/>
                                        <p:tgtEl>
                                          <p:spTgt spid="14344"/>
                                        </p:tgtEl>
                                        <p:attrNameLst>
                                          <p:attrName>ppt_y</p:attrName>
                                        </p:attrNameLst>
                                      </p:cBhvr>
                                      <p:tavLst>
                                        <p:tav tm="0">
                                          <p:val>
                                            <p:strVal val="#ppt_y-0.4"/>
                                          </p:val>
                                        </p:tav>
                                        <p:tav tm="100000">
                                          <p:val>
                                            <p:strVal val="#ppt_y+0.1"/>
                                          </p:val>
                                        </p:tav>
                                      </p:tavLst>
                                    </p:anim>
                                    <p:anim calcmode="lin" valueType="num">
                                      <p:cBhvr>
                                        <p:cTn id="49" dur="40" accel="100000" fill="hold">
                                          <p:stCondLst>
                                            <p:cond delay="160"/>
                                          </p:stCondLst>
                                        </p:cTn>
                                        <p:tgtEl>
                                          <p:spTgt spid="14344"/>
                                        </p:tgtEl>
                                        <p:attrNameLst>
                                          <p:attrName>ppt_x</p:attrName>
                                        </p:attrNameLst>
                                      </p:cBhvr>
                                      <p:tavLst>
                                        <p:tav tm="0">
                                          <p:val>
                                            <p:strVal val="#ppt_x-0.05"/>
                                          </p:val>
                                        </p:tav>
                                        <p:tav tm="100000">
                                          <p:val>
                                            <p:strVal val="#ppt_x"/>
                                          </p:val>
                                        </p:tav>
                                      </p:tavLst>
                                    </p:anim>
                                    <p:anim calcmode="lin" valueType="num">
                                      <p:cBhvr>
                                        <p:cTn id="50" dur="40" accel="100000" fill="hold">
                                          <p:stCondLst>
                                            <p:cond delay="160"/>
                                          </p:stCondLst>
                                        </p:cTn>
                                        <p:tgtEl>
                                          <p:spTgt spid="14344"/>
                                        </p:tgtEl>
                                        <p:attrNameLst>
                                          <p:attrName>ppt_y</p:attrName>
                                        </p:attrNameLst>
                                      </p:cBhvr>
                                      <p:tavLst>
                                        <p:tav tm="0">
                                          <p:val>
                                            <p:strVal val="#ppt_y+0.1"/>
                                          </p:val>
                                        </p:tav>
                                        <p:tav tm="100000">
                                          <p:val>
                                            <p:strVal val="#ppt_y"/>
                                          </p:val>
                                        </p:tav>
                                      </p:tavLst>
                                    </p:anim>
                                  </p:childTnLst>
                                </p:cTn>
                              </p:par>
                              <p:par>
                                <p:cTn id="51" presetID="10" presetClass="entr" presetSubtype="0" fill="hold" grpId="0" nodeType="withEffect">
                                  <p:stCondLst>
                                    <p:cond delay="500"/>
                                  </p:stCondLst>
                                  <p:childTnLst>
                                    <p:set>
                                      <p:cBhvr>
                                        <p:cTn id="52" dur="1" fill="hold">
                                          <p:stCondLst>
                                            <p:cond delay="0"/>
                                          </p:stCondLst>
                                        </p:cTn>
                                        <p:tgtEl>
                                          <p:spTgt spid="14346"/>
                                        </p:tgtEl>
                                        <p:attrNameLst>
                                          <p:attrName>style.visibility</p:attrName>
                                        </p:attrNameLst>
                                      </p:cBhvr>
                                      <p:to>
                                        <p:strVal val="visible"/>
                                      </p:to>
                                    </p:set>
                                    <p:animEffect transition="in" filter="fade">
                                      <p:cBhvr>
                                        <p:cTn id="53" dur="2000"/>
                                        <p:tgtEl>
                                          <p:spTgt spid="14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6" grpId="0" bldLvl="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13" y="0"/>
            <a:ext cx="12241213" cy="688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3" descr="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25263" y="-3175"/>
            <a:ext cx="254000" cy="652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4" descr="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5075" y="6297613"/>
            <a:ext cx="271463"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 Box 5"/>
          <p:cNvSpPr txBox="1">
            <a:spLocks noChangeArrowheads="1"/>
          </p:cNvSpPr>
          <p:nvPr/>
        </p:nvSpPr>
        <p:spPr bwMode="auto">
          <a:xfrm>
            <a:off x="615950" y="1397000"/>
            <a:ext cx="2728913" cy="401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a:spcBef>
                <a:spcPct val="0"/>
              </a:spcBef>
              <a:buFontTx/>
              <a:buNone/>
            </a:pPr>
            <a:r>
              <a:rPr lang="zh-CN" altLang="en-US" sz="2400" b="1" dirty="0">
                <a:solidFill>
                  <a:srgbClr val="777777"/>
                </a:solidFill>
                <a:ea typeface="微软雅黑" panose="020B0503020204020204" pitchFamily="34" charset="-122"/>
              </a:rPr>
              <a:t>假字</a:t>
            </a:r>
            <a:r>
              <a:rPr lang="zh-CN" altLang="en-US" sz="1200" dirty="0">
                <a:solidFill>
                  <a:srgbClr val="777777"/>
                </a:solidFill>
                <a:ea typeface="微软雅黑" panose="020B0503020204020204" pitchFamily="34" charset="-122"/>
              </a:rPr>
              <a:t>假字假字假字假字假字假字假字假字假字假字</a:t>
            </a:r>
          </a:p>
          <a:p>
            <a:pPr eaLnBrk="1">
              <a:lnSpc>
                <a:spcPct val="110000"/>
              </a:lnSpc>
              <a:spcBef>
                <a:spcPct val="0"/>
              </a:spcBef>
              <a:buFontTx/>
              <a:buNone/>
            </a:pPr>
            <a:r>
              <a:rPr lang="zh-CN" altLang="en-US" sz="1200" dirty="0">
                <a:solidFill>
                  <a:srgbClr val="777777"/>
                </a:solidFill>
                <a:ea typeface="微软雅黑" panose="020B0503020204020204" pitchFamily="34" charset="-122"/>
              </a:rPr>
              <a:t>假字假字假字假字假字假字假字假字假字假字假字假字假字假字假字假字假字假字假字假字</a:t>
            </a:r>
          </a:p>
          <a:p>
            <a:pPr eaLnBrk="1">
              <a:lnSpc>
                <a:spcPct val="100000"/>
              </a:lnSpc>
              <a:spcBef>
                <a:spcPct val="0"/>
              </a:spcBef>
              <a:buFontTx/>
              <a:buNone/>
            </a:pPr>
            <a:endParaRPr lang="zh-CN" altLang="en-US" sz="1200" dirty="0">
              <a:solidFill>
                <a:srgbClr val="777777"/>
              </a:solidFill>
              <a:ea typeface="微软雅黑" panose="020B0503020204020204" pitchFamily="34" charset="-122"/>
            </a:endParaRPr>
          </a:p>
          <a:p>
            <a:pPr>
              <a:lnSpc>
                <a:spcPct val="110000"/>
              </a:lnSpc>
              <a:spcBef>
                <a:spcPct val="0"/>
              </a:spcBef>
              <a:buFontTx/>
              <a:buNone/>
            </a:pPr>
            <a:r>
              <a:rPr lang="zh-CN" altLang="en-US" sz="1200" dirty="0">
                <a:solidFill>
                  <a:srgbClr val="777777"/>
                </a:solidFill>
                <a:ea typeface="微软雅黑" panose="020B0503020204020204" pitchFamily="34" charset="-122"/>
              </a:rPr>
              <a:t>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a:t>
            </a:r>
          </a:p>
          <a:p>
            <a:pPr>
              <a:lnSpc>
                <a:spcPct val="100000"/>
              </a:lnSpc>
              <a:spcBef>
                <a:spcPct val="0"/>
              </a:spcBef>
              <a:buFontTx/>
              <a:buNone/>
            </a:pPr>
            <a:endParaRPr lang="zh-CN" altLang="en-US" sz="1200" dirty="0">
              <a:solidFill>
                <a:srgbClr val="777777"/>
              </a:solidFill>
              <a:ea typeface="微软雅黑" panose="020B0503020204020204" pitchFamily="34" charset="-122"/>
            </a:endParaRPr>
          </a:p>
          <a:p>
            <a:pPr>
              <a:lnSpc>
                <a:spcPct val="120000"/>
              </a:lnSpc>
              <a:spcBef>
                <a:spcPct val="0"/>
              </a:spcBef>
              <a:buFontTx/>
              <a:buNone/>
            </a:pPr>
            <a:r>
              <a:rPr lang="zh-CN" altLang="en-US" sz="1200" dirty="0">
                <a:solidFill>
                  <a:srgbClr val="777777"/>
                </a:solidFill>
                <a:ea typeface="微软雅黑" panose="020B0503020204020204" pitchFamily="34" charset="-122"/>
              </a:rPr>
              <a:t>假字假字假字假字假字假字假字假字假字假字假字假字假字假字假字假字假字假字假字假字假字</a:t>
            </a:r>
            <a:endParaRPr lang="zh-CN" altLang="en-US" sz="1800" dirty="0"/>
          </a:p>
        </p:txBody>
      </p:sp>
      <p:pic>
        <p:nvPicPr>
          <p:cNvPr id="15366" name="Picture 6" descr="6-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975" y="277813"/>
            <a:ext cx="2028825"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7" descr="5-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5600" y="4967288"/>
            <a:ext cx="774700"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8" descr="5-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93988" y="1190625"/>
            <a:ext cx="776287"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369" name="Picture 9" descr="6-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81288" y="-55563"/>
            <a:ext cx="9548812" cy="6985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0" name="Picture 10" descr="6-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40413" y="1065213"/>
            <a:ext cx="4557712"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1" name="Text Box 11"/>
          <p:cNvSpPr txBox="1">
            <a:spLocks noChangeArrowheads="1"/>
          </p:cNvSpPr>
          <p:nvPr/>
        </p:nvSpPr>
        <p:spPr bwMode="auto">
          <a:xfrm>
            <a:off x="7526338" y="433388"/>
            <a:ext cx="11652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5400">
                <a:solidFill>
                  <a:schemeClr val="bg1"/>
                </a:solidFill>
                <a:latin typeface="Helvetica LT Std Cond Blk" charset="0"/>
              </a:rPr>
              <a:t>50</a:t>
            </a:r>
            <a:r>
              <a:rPr lang="zh-CN" altLang="en-US">
                <a:solidFill>
                  <a:schemeClr val="bg1"/>
                </a:solidFill>
                <a:latin typeface="Helvetica LT Std Cond Blk" charset="0"/>
              </a:rPr>
              <a:t>%</a:t>
            </a:r>
          </a:p>
        </p:txBody>
      </p:sp>
      <p:sp>
        <p:nvSpPr>
          <p:cNvPr id="15372" name="Text Box 12"/>
          <p:cNvSpPr txBox="1">
            <a:spLocks noChangeArrowheads="1"/>
          </p:cNvSpPr>
          <p:nvPr/>
        </p:nvSpPr>
        <p:spPr bwMode="auto">
          <a:xfrm>
            <a:off x="6261100" y="4864100"/>
            <a:ext cx="11652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5400">
                <a:solidFill>
                  <a:schemeClr val="bg1"/>
                </a:solidFill>
                <a:latin typeface="Helvetica LT Std Cond Blk" charset="0"/>
              </a:rPr>
              <a:t>32</a:t>
            </a:r>
            <a:r>
              <a:rPr lang="zh-CN" altLang="en-US">
                <a:solidFill>
                  <a:schemeClr val="bg1"/>
                </a:solidFill>
                <a:latin typeface="Helvetica LT Std Cond Blk" charset="0"/>
              </a:rPr>
              <a:t>%</a:t>
            </a:r>
          </a:p>
        </p:txBody>
      </p:sp>
      <p:sp>
        <p:nvSpPr>
          <p:cNvPr id="15373" name="Text Box 13"/>
          <p:cNvSpPr txBox="1">
            <a:spLocks noChangeArrowheads="1"/>
          </p:cNvSpPr>
          <p:nvPr/>
        </p:nvSpPr>
        <p:spPr bwMode="auto">
          <a:xfrm>
            <a:off x="9915525" y="2838450"/>
            <a:ext cx="11652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5400">
                <a:solidFill>
                  <a:schemeClr val="bg1"/>
                </a:solidFill>
                <a:latin typeface="Helvetica LT Std Cond Blk" charset="0"/>
              </a:rPr>
              <a:t>18</a:t>
            </a:r>
            <a:r>
              <a:rPr lang="zh-CN" altLang="en-US">
                <a:solidFill>
                  <a:schemeClr val="bg1"/>
                </a:solidFill>
                <a:latin typeface="Helvetica LT Std Cond Blk"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15366"/>
                                        </p:tgtEl>
                                        <p:attrNameLst>
                                          <p:attrName>style.visibility</p:attrName>
                                        </p:attrNameLst>
                                      </p:cBhvr>
                                      <p:to>
                                        <p:strVal val="visible"/>
                                      </p:to>
                                    </p:set>
                                    <p:animEffect transition="in" filter="slide(fromTop)">
                                      <p:cBhvr>
                                        <p:cTn id="7" dur="500"/>
                                        <p:tgtEl>
                                          <p:spTgt spid="15366"/>
                                        </p:tgtEl>
                                      </p:cBhvr>
                                    </p:animEffect>
                                  </p:childTnLst>
                                </p:cTn>
                              </p:par>
                              <p:par>
                                <p:cTn id="8" presetID="29" presetClass="entr" presetSubtype="0" fill="hold" nodeType="withEffect">
                                  <p:stCondLst>
                                    <p:cond delay="0"/>
                                  </p:stCondLst>
                                  <p:childTnLst>
                                    <p:set>
                                      <p:cBhvr>
                                        <p:cTn id="9" dur="1" fill="hold">
                                          <p:stCondLst>
                                            <p:cond delay="0"/>
                                          </p:stCondLst>
                                        </p:cTn>
                                        <p:tgtEl>
                                          <p:spTgt spid="15364"/>
                                        </p:tgtEl>
                                        <p:attrNameLst>
                                          <p:attrName>style.visibility</p:attrName>
                                        </p:attrNameLst>
                                      </p:cBhvr>
                                      <p:to>
                                        <p:strVal val="visible"/>
                                      </p:to>
                                    </p:set>
                                    <p:anim calcmode="lin" valueType="num">
                                      <p:cBhvr>
                                        <p:cTn id="10" dur="500" fill="hold"/>
                                        <p:tgtEl>
                                          <p:spTgt spid="15364"/>
                                        </p:tgtEl>
                                        <p:attrNameLst>
                                          <p:attrName>ppt_x</p:attrName>
                                        </p:attrNameLst>
                                      </p:cBhvr>
                                      <p:tavLst>
                                        <p:tav tm="0">
                                          <p:val>
                                            <p:strVal val="#ppt_x-.2"/>
                                          </p:val>
                                        </p:tav>
                                        <p:tav tm="100000">
                                          <p:val>
                                            <p:strVal val="#ppt_x"/>
                                          </p:val>
                                        </p:tav>
                                      </p:tavLst>
                                    </p:anim>
                                    <p:anim calcmode="lin" valueType="num">
                                      <p:cBhvr>
                                        <p:cTn id="11" dur="500" fill="hold"/>
                                        <p:tgtEl>
                                          <p:spTgt spid="15364"/>
                                        </p:tgtEl>
                                        <p:attrNameLst>
                                          <p:attrName>ppt_y</p:attrName>
                                        </p:attrNameLst>
                                      </p:cBhvr>
                                      <p:tavLst>
                                        <p:tav tm="0">
                                          <p:val>
                                            <p:strVal val="#ppt_y"/>
                                          </p:val>
                                        </p:tav>
                                        <p:tav tm="100000">
                                          <p:val>
                                            <p:strVal val="#ppt_y"/>
                                          </p:val>
                                        </p:tav>
                                      </p:tavLst>
                                    </p:anim>
                                    <p:animEffect transition="in" filter="wipe(right)" prLst="gradientSize: 0.1">
                                      <p:cBhvr>
                                        <p:cTn id="12" dur="500"/>
                                        <p:tgtEl>
                                          <p:spTgt spid="15364"/>
                                        </p:tgtEl>
                                      </p:cBhvr>
                                    </p:animEffect>
                                  </p:childTnLst>
                                </p:cTn>
                              </p:par>
                              <p:par>
                                <p:cTn id="13" presetID="47" presetClass="entr" presetSubtype="0" fill="hold" nodeType="withEffect">
                                  <p:stCondLst>
                                    <p:cond delay="0"/>
                                  </p:stCondLst>
                                  <p:childTnLst>
                                    <p:set>
                                      <p:cBhvr>
                                        <p:cTn id="14" dur="1" fill="hold">
                                          <p:stCondLst>
                                            <p:cond delay="0"/>
                                          </p:stCondLst>
                                        </p:cTn>
                                        <p:tgtEl>
                                          <p:spTgt spid="15363"/>
                                        </p:tgtEl>
                                        <p:attrNameLst>
                                          <p:attrName>style.visibility</p:attrName>
                                        </p:attrNameLst>
                                      </p:cBhvr>
                                      <p:to>
                                        <p:strVal val="visible"/>
                                      </p:to>
                                    </p:set>
                                    <p:animEffect transition="in" filter="fade">
                                      <p:cBhvr>
                                        <p:cTn id="15" dur="500"/>
                                        <p:tgtEl>
                                          <p:spTgt spid="15363"/>
                                        </p:tgtEl>
                                      </p:cBhvr>
                                    </p:animEffect>
                                    <p:anim calcmode="lin" valueType="num">
                                      <p:cBhvr>
                                        <p:cTn id="16" dur="500" fill="hold"/>
                                        <p:tgtEl>
                                          <p:spTgt spid="15363"/>
                                        </p:tgtEl>
                                        <p:attrNameLst>
                                          <p:attrName>ppt_x</p:attrName>
                                        </p:attrNameLst>
                                      </p:cBhvr>
                                      <p:tavLst>
                                        <p:tav tm="0">
                                          <p:val>
                                            <p:strVal val="#ppt_x"/>
                                          </p:val>
                                        </p:tav>
                                        <p:tav tm="100000">
                                          <p:val>
                                            <p:strVal val="#ppt_x"/>
                                          </p:val>
                                        </p:tav>
                                      </p:tavLst>
                                    </p:anim>
                                    <p:anim calcmode="lin" valueType="num">
                                      <p:cBhvr>
                                        <p:cTn id="17" dur="500" fill="hold"/>
                                        <p:tgtEl>
                                          <p:spTgt spid="15363"/>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500"/>
                                  </p:stCondLst>
                                  <p:childTnLst>
                                    <p:set>
                                      <p:cBhvr>
                                        <p:cTn id="19" dur="1" fill="hold">
                                          <p:stCondLst>
                                            <p:cond delay="0"/>
                                          </p:stCondLst>
                                        </p:cTn>
                                        <p:tgtEl>
                                          <p:spTgt spid="15365"/>
                                        </p:tgtEl>
                                        <p:attrNameLst>
                                          <p:attrName>style.visibility</p:attrName>
                                        </p:attrNameLst>
                                      </p:cBhvr>
                                      <p:to>
                                        <p:strVal val="visible"/>
                                      </p:to>
                                    </p:set>
                                    <p:animEffect transition="in" filter="fade">
                                      <p:cBhvr>
                                        <p:cTn id="20" dur="500"/>
                                        <p:tgtEl>
                                          <p:spTgt spid="15365"/>
                                        </p:tgtEl>
                                      </p:cBhvr>
                                    </p:animEffect>
                                  </p:childTnLst>
                                </p:cTn>
                              </p:par>
                            </p:childTnLst>
                          </p:cTn>
                        </p:par>
                        <p:par>
                          <p:cTn id="21" fill="hold">
                            <p:stCondLst>
                              <p:cond delay="500"/>
                            </p:stCondLst>
                            <p:childTnLst>
                              <p:par>
                                <p:cTn id="22" presetID="42" presetClass="entr" presetSubtype="0" fill="hold" nodeType="afterEffect">
                                  <p:stCondLst>
                                    <p:cond delay="0"/>
                                  </p:stCondLst>
                                  <p:childTnLst>
                                    <p:set>
                                      <p:cBhvr>
                                        <p:cTn id="23" dur="1" fill="hold">
                                          <p:stCondLst>
                                            <p:cond delay="0"/>
                                          </p:stCondLst>
                                        </p:cTn>
                                        <p:tgtEl>
                                          <p:spTgt spid="15369"/>
                                        </p:tgtEl>
                                        <p:attrNameLst>
                                          <p:attrName>style.visibility</p:attrName>
                                        </p:attrNameLst>
                                      </p:cBhvr>
                                      <p:to>
                                        <p:strVal val="visible"/>
                                      </p:to>
                                    </p:set>
                                    <p:animEffect transition="in" filter="fade">
                                      <p:cBhvr>
                                        <p:cTn id="24" dur="1000"/>
                                        <p:tgtEl>
                                          <p:spTgt spid="15369"/>
                                        </p:tgtEl>
                                      </p:cBhvr>
                                    </p:animEffect>
                                    <p:anim calcmode="lin" valueType="num">
                                      <p:cBhvr>
                                        <p:cTn id="25" dur="1000" fill="hold"/>
                                        <p:tgtEl>
                                          <p:spTgt spid="15369"/>
                                        </p:tgtEl>
                                        <p:attrNameLst>
                                          <p:attrName>ppt_x</p:attrName>
                                        </p:attrNameLst>
                                      </p:cBhvr>
                                      <p:tavLst>
                                        <p:tav tm="0">
                                          <p:val>
                                            <p:strVal val="#ppt_x"/>
                                          </p:val>
                                        </p:tav>
                                        <p:tav tm="100000">
                                          <p:val>
                                            <p:strVal val="#ppt_x"/>
                                          </p:val>
                                        </p:tav>
                                      </p:tavLst>
                                    </p:anim>
                                    <p:anim calcmode="lin" valueType="num">
                                      <p:cBhvr>
                                        <p:cTn id="26" dur="1000" fill="hold"/>
                                        <p:tgtEl>
                                          <p:spTgt spid="15369"/>
                                        </p:tgtEl>
                                        <p:attrNameLst>
                                          <p:attrName>ppt_y</p:attrName>
                                        </p:attrNameLst>
                                      </p:cBhvr>
                                      <p:tavLst>
                                        <p:tav tm="0">
                                          <p:val>
                                            <p:strVal val="#ppt_y+.1"/>
                                          </p:val>
                                        </p:tav>
                                        <p:tav tm="100000">
                                          <p:val>
                                            <p:strVal val="#ppt_y"/>
                                          </p:val>
                                        </p:tav>
                                      </p:tavLst>
                                    </p:anim>
                                  </p:childTnLst>
                                </p:cTn>
                              </p:par>
                              <p:par>
                                <p:cTn id="27" presetID="35" presetClass="entr" presetSubtype="0" fill="hold" nodeType="withEffect">
                                  <p:stCondLst>
                                    <p:cond delay="500"/>
                                  </p:stCondLst>
                                  <p:childTnLst>
                                    <p:set>
                                      <p:cBhvr>
                                        <p:cTn id="28" dur="1" fill="hold">
                                          <p:stCondLst>
                                            <p:cond delay="0"/>
                                          </p:stCondLst>
                                        </p:cTn>
                                        <p:tgtEl>
                                          <p:spTgt spid="15370"/>
                                        </p:tgtEl>
                                        <p:attrNameLst>
                                          <p:attrName>style.visibility</p:attrName>
                                        </p:attrNameLst>
                                      </p:cBhvr>
                                      <p:to>
                                        <p:strVal val="visible"/>
                                      </p:to>
                                    </p:set>
                                    <p:animEffect transition="in" filter="fade">
                                      <p:cBhvr>
                                        <p:cTn id="29" dur="500"/>
                                        <p:tgtEl>
                                          <p:spTgt spid="15370"/>
                                        </p:tgtEl>
                                      </p:cBhvr>
                                    </p:animEffect>
                                    <p:anim calcmode="lin" valueType="num">
                                      <p:cBhvr>
                                        <p:cTn id="30" dur="500" fill="hold"/>
                                        <p:tgtEl>
                                          <p:spTgt spid="15370"/>
                                        </p:tgtEl>
                                        <p:attrNameLst>
                                          <p:attrName>style.rotation</p:attrName>
                                        </p:attrNameLst>
                                      </p:cBhvr>
                                      <p:tavLst>
                                        <p:tav tm="0">
                                          <p:val>
                                            <p:fltVal val="720"/>
                                          </p:val>
                                        </p:tav>
                                        <p:tav tm="100000">
                                          <p:val>
                                            <p:fltVal val="0"/>
                                          </p:val>
                                        </p:tav>
                                      </p:tavLst>
                                    </p:anim>
                                    <p:anim calcmode="lin" valueType="num">
                                      <p:cBhvr>
                                        <p:cTn id="31" dur="500" fill="hold"/>
                                        <p:tgtEl>
                                          <p:spTgt spid="15370"/>
                                        </p:tgtEl>
                                        <p:attrNameLst>
                                          <p:attrName>ppt_h</p:attrName>
                                        </p:attrNameLst>
                                      </p:cBhvr>
                                      <p:tavLst>
                                        <p:tav tm="0">
                                          <p:val>
                                            <p:fltVal val="0"/>
                                          </p:val>
                                        </p:tav>
                                        <p:tav tm="100000">
                                          <p:val>
                                            <p:strVal val="#ppt_h"/>
                                          </p:val>
                                        </p:tav>
                                      </p:tavLst>
                                    </p:anim>
                                    <p:anim calcmode="lin" valueType="num">
                                      <p:cBhvr>
                                        <p:cTn id="32" dur="500" fill="hold"/>
                                        <p:tgtEl>
                                          <p:spTgt spid="15370"/>
                                        </p:tgtEl>
                                        <p:attrNameLst>
                                          <p:attrName>ppt_w</p:attrName>
                                        </p:attrNameLst>
                                      </p:cBhvr>
                                      <p:tavLst>
                                        <p:tav tm="0">
                                          <p:val>
                                            <p:fltVal val="0"/>
                                          </p:val>
                                        </p:tav>
                                        <p:tav tm="100000">
                                          <p:val>
                                            <p:strVal val="#ppt_w"/>
                                          </p:val>
                                        </p:tav>
                                      </p:tavLst>
                                    </p:anim>
                                  </p:childTnLst>
                                </p:cTn>
                              </p:par>
                            </p:childTnLst>
                          </p:cTn>
                        </p:par>
                        <p:par>
                          <p:cTn id="33" fill="hold">
                            <p:stCondLst>
                              <p:cond delay="1500"/>
                            </p:stCondLst>
                            <p:childTnLst>
                              <p:par>
                                <p:cTn id="34" presetID="12" presetClass="entr" presetSubtype="4" fill="hold" grpId="0" nodeType="afterEffect">
                                  <p:stCondLst>
                                    <p:cond delay="0"/>
                                  </p:stCondLst>
                                  <p:childTnLst>
                                    <p:set>
                                      <p:cBhvr>
                                        <p:cTn id="35" dur="1" fill="hold">
                                          <p:stCondLst>
                                            <p:cond delay="0"/>
                                          </p:stCondLst>
                                        </p:cTn>
                                        <p:tgtEl>
                                          <p:spTgt spid="15371"/>
                                        </p:tgtEl>
                                        <p:attrNameLst>
                                          <p:attrName>style.visibility</p:attrName>
                                        </p:attrNameLst>
                                      </p:cBhvr>
                                      <p:to>
                                        <p:strVal val="visible"/>
                                      </p:to>
                                    </p:set>
                                    <p:animEffect transition="in" filter="slide(fromBottom)">
                                      <p:cBhvr>
                                        <p:cTn id="36" dur="200"/>
                                        <p:tgtEl>
                                          <p:spTgt spid="15371"/>
                                        </p:tgtEl>
                                      </p:cBhvr>
                                    </p:animEffect>
                                  </p:childTnLst>
                                </p:cTn>
                              </p:par>
                            </p:childTnLst>
                          </p:cTn>
                        </p:par>
                        <p:par>
                          <p:cTn id="37" fill="hold">
                            <p:stCondLst>
                              <p:cond delay="2000"/>
                            </p:stCondLst>
                            <p:childTnLst>
                              <p:par>
                                <p:cTn id="38" presetID="12" presetClass="entr" presetSubtype="4" fill="hold" grpId="0" nodeType="afterEffect">
                                  <p:stCondLst>
                                    <p:cond delay="0"/>
                                  </p:stCondLst>
                                  <p:childTnLst>
                                    <p:set>
                                      <p:cBhvr>
                                        <p:cTn id="39" dur="1" fill="hold">
                                          <p:stCondLst>
                                            <p:cond delay="0"/>
                                          </p:stCondLst>
                                        </p:cTn>
                                        <p:tgtEl>
                                          <p:spTgt spid="15372"/>
                                        </p:tgtEl>
                                        <p:attrNameLst>
                                          <p:attrName>style.visibility</p:attrName>
                                        </p:attrNameLst>
                                      </p:cBhvr>
                                      <p:to>
                                        <p:strVal val="visible"/>
                                      </p:to>
                                    </p:set>
                                    <p:animEffect transition="in" filter="slide(fromBottom)">
                                      <p:cBhvr>
                                        <p:cTn id="40" dur="200"/>
                                        <p:tgtEl>
                                          <p:spTgt spid="15372"/>
                                        </p:tgtEl>
                                      </p:cBhvr>
                                    </p:animEffect>
                                  </p:childTnLst>
                                </p:cTn>
                              </p:par>
                            </p:childTnLst>
                          </p:cTn>
                        </p:par>
                        <p:par>
                          <p:cTn id="41" fill="hold">
                            <p:stCondLst>
                              <p:cond delay="2500"/>
                            </p:stCondLst>
                            <p:childTnLst>
                              <p:par>
                                <p:cTn id="42" presetID="12" presetClass="entr" presetSubtype="4" fill="hold" grpId="0" nodeType="afterEffect">
                                  <p:stCondLst>
                                    <p:cond delay="0"/>
                                  </p:stCondLst>
                                  <p:childTnLst>
                                    <p:set>
                                      <p:cBhvr>
                                        <p:cTn id="43" dur="1" fill="hold">
                                          <p:stCondLst>
                                            <p:cond delay="0"/>
                                          </p:stCondLst>
                                        </p:cTn>
                                        <p:tgtEl>
                                          <p:spTgt spid="15373"/>
                                        </p:tgtEl>
                                        <p:attrNameLst>
                                          <p:attrName>style.visibility</p:attrName>
                                        </p:attrNameLst>
                                      </p:cBhvr>
                                      <p:to>
                                        <p:strVal val="visible"/>
                                      </p:to>
                                    </p:set>
                                    <p:animEffect transition="in" filter="slide(fromBottom)">
                                      <p:cBhvr>
                                        <p:cTn id="44" dur="200"/>
                                        <p:tgtEl>
                                          <p:spTgt spid="153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ldLvl="0" autoUpdateAnimBg="0"/>
      <p:bldP spid="15371" grpId="0" bldLvl="0" autoUpdateAnimBg="0"/>
      <p:bldP spid="15372" grpId="0" bldLvl="0" autoUpdateAnimBg="0"/>
      <p:bldP spid="15373" grpId="0" bldLvl="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13" y="0"/>
            <a:ext cx="12241213" cy="688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3" descr="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25263" y="-3175"/>
            <a:ext cx="254000" cy="652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4" descr="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0375" y="6297613"/>
            <a:ext cx="271463"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5" descr="5-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5600" y="4397375"/>
            <a:ext cx="774700"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294" name="Picture 6" descr="5-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46500" y="1330325"/>
            <a:ext cx="776288"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91" name="Text Box 7"/>
          <p:cNvSpPr txBox="1">
            <a:spLocks noChangeArrowheads="1"/>
          </p:cNvSpPr>
          <p:nvPr/>
        </p:nvSpPr>
        <p:spPr bwMode="auto">
          <a:xfrm>
            <a:off x="692150" y="1612900"/>
            <a:ext cx="3568700" cy="319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a:spcBef>
                <a:spcPct val="0"/>
              </a:spcBef>
              <a:buFontTx/>
              <a:buNone/>
            </a:pPr>
            <a:r>
              <a:rPr lang="zh-CN" altLang="en-US" sz="2400" b="1">
                <a:solidFill>
                  <a:srgbClr val="777777"/>
                </a:solidFill>
                <a:ea typeface="微软雅黑" panose="020B0503020204020204" pitchFamily="34" charset="-122"/>
              </a:rPr>
              <a:t>假字</a:t>
            </a:r>
            <a:r>
              <a:rPr lang="zh-CN" altLang="en-US" sz="1200">
                <a:solidFill>
                  <a:srgbClr val="777777"/>
                </a:solidFill>
                <a:ea typeface="微软雅黑" panose="020B0503020204020204" pitchFamily="34" charset="-122"/>
              </a:rPr>
              <a:t>假字假字假字假字假字假字假字假字假字假字</a:t>
            </a:r>
          </a:p>
          <a:p>
            <a:pPr eaLnBrk="1">
              <a:lnSpc>
                <a:spcPct val="110000"/>
              </a:lnSpc>
              <a:spcBef>
                <a:spcPct val="0"/>
              </a:spcBef>
              <a:buFontTx/>
              <a:buNone/>
            </a:pPr>
            <a:r>
              <a:rPr lang="zh-CN" altLang="en-US" sz="1200">
                <a:solidFill>
                  <a:srgbClr val="777777"/>
                </a:solidFill>
                <a:ea typeface="微软雅黑" panose="020B0503020204020204" pitchFamily="34" charset="-122"/>
              </a:rPr>
              <a:t>假字假字假字假字假字假字假字假字假字假字假字假字假字假字假字假字假字假字假字假字</a:t>
            </a:r>
          </a:p>
          <a:p>
            <a:pPr eaLnBrk="1">
              <a:lnSpc>
                <a:spcPct val="100000"/>
              </a:lnSpc>
              <a:spcBef>
                <a:spcPct val="0"/>
              </a:spcBef>
              <a:buFontTx/>
              <a:buNone/>
            </a:pPr>
            <a:endParaRPr lang="zh-CN" altLang="en-US" sz="1200">
              <a:solidFill>
                <a:srgbClr val="777777"/>
              </a:solidFill>
              <a:ea typeface="微软雅黑" panose="020B0503020204020204" pitchFamily="34" charset="-122"/>
            </a:endParaRPr>
          </a:p>
          <a:p>
            <a:pPr>
              <a:lnSpc>
                <a:spcPct val="110000"/>
              </a:lnSpc>
              <a:spcBef>
                <a:spcPct val="0"/>
              </a:spcBef>
              <a:buFontTx/>
              <a:buNone/>
            </a:pPr>
            <a:r>
              <a:rPr lang="zh-CN" altLang="en-US" sz="1200">
                <a:solidFill>
                  <a:srgbClr val="777777"/>
                </a:solidFill>
                <a:ea typeface="微软雅黑" panose="020B0503020204020204" pitchFamily="34" charset="-122"/>
              </a:rPr>
              <a:t>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假字</a:t>
            </a:r>
          </a:p>
          <a:p>
            <a:pPr>
              <a:lnSpc>
                <a:spcPct val="100000"/>
              </a:lnSpc>
              <a:spcBef>
                <a:spcPct val="0"/>
              </a:spcBef>
              <a:buFontTx/>
              <a:buNone/>
            </a:pPr>
            <a:endParaRPr lang="zh-CN" altLang="en-US" sz="1200">
              <a:solidFill>
                <a:srgbClr val="777777"/>
              </a:solidFill>
              <a:ea typeface="微软雅黑" panose="020B0503020204020204" pitchFamily="34" charset="-122"/>
            </a:endParaRPr>
          </a:p>
          <a:p>
            <a:pPr>
              <a:lnSpc>
                <a:spcPct val="120000"/>
              </a:lnSpc>
              <a:spcBef>
                <a:spcPct val="0"/>
              </a:spcBef>
              <a:buFontTx/>
              <a:buNone/>
            </a:pPr>
            <a:r>
              <a:rPr lang="zh-CN" altLang="en-US" sz="1200">
                <a:solidFill>
                  <a:srgbClr val="777777"/>
                </a:solidFill>
                <a:ea typeface="微软雅黑" panose="020B0503020204020204" pitchFamily="34" charset="-122"/>
              </a:rPr>
              <a:t>假字假字假字假字假字假字假字假字假字假字假字假字假字假字假字假字假字假字假字假字假字</a:t>
            </a:r>
            <a:endParaRPr lang="zh-CN" altLang="en-US" sz="1800"/>
          </a:p>
        </p:txBody>
      </p:sp>
      <p:pic>
        <p:nvPicPr>
          <p:cNvPr id="16392" name="Picture 8" descr="7-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95875" y="276225"/>
            <a:ext cx="6319838" cy="632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Text Box 9"/>
          <p:cNvSpPr txBox="1">
            <a:spLocks noChangeArrowheads="1"/>
          </p:cNvSpPr>
          <p:nvPr/>
        </p:nvSpPr>
        <p:spPr bwMode="auto">
          <a:xfrm>
            <a:off x="8291513" y="866775"/>
            <a:ext cx="11985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4000">
                <a:solidFill>
                  <a:srgbClr val="99CC00"/>
                </a:solidFill>
                <a:ea typeface="微软雅黑" panose="020B0503020204020204" pitchFamily="34" charset="-122"/>
              </a:rPr>
              <a:t>假字</a:t>
            </a:r>
          </a:p>
        </p:txBody>
      </p:sp>
      <p:sp>
        <p:nvSpPr>
          <p:cNvPr id="16394" name="Text Box 10"/>
          <p:cNvSpPr txBox="1">
            <a:spLocks noChangeArrowheads="1"/>
          </p:cNvSpPr>
          <p:nvPr/>
        </p:nvSpPr>
        <p:spPr bwMode="auto">
          <a:xfrm>
            <a:off x="5476875" y="2565400"/>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4000">
                <a:solidFill>
                  <a:srgbClr val="99CC00"/>
                </a:solidFill>
                <a:ea typeface="微软雅黑" panose="020B0503020204020204" pitchFamily="34" charset="-122"/>
              </a:rPr>
              <a:t>假字</a:t>
            </a:r>
          </a:p>
        </p:txBody>
      </p:sp>
      <p:sp>
        <p:nvSpPr>
          <p:cNvPr id="16395" name="Text Box 11"/>
          <p:cNvSpPr txBox="1">
            <a:spLocks noChangeArrowheads="1"/>
          </p:cNvSpPr>
          <p:nvPr/>
        </p:nvSpPr>
        <p:spPr bwMode="auto">
          <a:xfrm>
            <a:off x="7239000" y="5253038"/>
            <a:ext cx="1200150" cy="700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4000">
                <a:solidFill>
                  <a:srgbClr val="99CC00"/>
                </a:solidFill>
                <a:ea typeface="微软雅黑" panose="020B0503020204020204" pitchFamily="34" charset="-122"/>
              </a:rPr>
              <a:t>假字</a:t>
            </a:r>
          </a:p>
        </p:txBody>
      </p:sp>
      <p:sp>
        <p:nvSpPr>
          <p:cNvPr id="16396" name="Text Box 12"/>
          <p:cNvSpPr txBox="1">
            <a:spLocks noChangeArrowheads="1"/>
          </p:cNvSpPr>
          <p:nvPr/>
        </p:nvSpPr>
        <p:spPr bwMode="auto">
          <a:xfrm>
            <a:off x="9836150" y="3630613"/>
            <a:ext cx="11985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4000">
                <a:solidFill>
                  <a:srgbClr val="99CC00"/>
                </a:solidFill>
                <a:ea typeface="微软雅黑" panose="020B0503020204020204" pitchFamily="34" charset="-122"/>
              </a:rPr>
              <a:t>假字</a:t>
            </a:r>
          </a:p>
        </p:txBody>
      </p:sp>
      <p:pic>
        <p:nvPicPr>
          <p:cNvPr id="16397" name="Picture 13" descr="6-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0975" y="277813"/>
            <a:ext cx="2028825" cy="706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16397"/>
                                        </p:tgtEl>
                                        <p:attrNameLst>
                                          <p:attrName>style.visibility</p:attrName>
                                        </p:attrNameLst>
                                      </p:cBhvr>
                                      <p:to>
                                        <p:strVal val="visible"/>
                                      </p:to>
                                    </p:set>
                                    <p:animEffect transition="in" filter="slide(fromTop)">
                                      <p:cBhvr>
                                        <p:cTn id="7" dur="500"/>
                                        <p:tgtEl>
                                          <p:spTgt spid="16397"/>
                                        </p:tgtEl>
                                      </p:cBhvr>
                                    </p:animEffect>
                                  </p:childTnLst>
                                </p:cTn>
                              </p:par>
                              <p:par>
                                <p:cTn id="8" presetID="29" presetClass="entr" presetSubtype="0" fill="hold" nodeType="withEffect">
                                  <p:stCondLst>
                                    <p:cond delay="0"/>
                                  </p:stCondLst>
                                  <p:childTnLst>
                                    <p:set>
                                      <p:cBhvr>
                                        <p:cTn id="9" dur="1" fill="hold">
                                          <p:stCondLst>
                                            <p:cond delay="0"/>
                                          </p:stCondLst>
                                        </p:cTn>
                                        <p:tgtEl>
                                          <p:spTgt spid="16388"/>
                                        </p:tgtEl>
                                        <p:attrNameLst>
                                          <p:attrName>style.visibility</p:attrName>
                                        </p:attrNameLst>
                                      </p:cBhvr>
                                      <p:to>
                                        <p:strVal val="visible"/>
                                      </p:to>
                                    </p:set>
                                    <p:anim calcmode="lin" valueType="num">
                                      <p:cBhvr>
                                        <p:cTn id="10" dur="500" fill="hold"/>
                                        <p:tgtEl>
                                          <p:spTgt spid="16388"/>
                                        </p:tgtEl>
                                        <p:attrNameLst>
                                          <p:attrName>ppt_x</p:attrName>
                                        </p:attrNameLst>
                                      </p:cBhvr>
                                      <p:tavLst>
                                        <p:tav tm="0">
                                          <p:val>
                                            <p:strVal val="#ppt_x-.2"/>
                                          </p:val>
                                        </p:tav>
                                        <p:tav tm="100000">
                                          <p:val>
                                            <p:strVal val="#ppt_x"/>
                                          </p:val>
                                        </p:tav>
                                      </p:tavLst>
                                    </p:anim>
                                    <p:anim calcmode="lin" valueType="num">
                                      <p:cBhvr>
                                        <p:cTn id="11" dur="500" fill="hold"/>
                                        <p:tgtEl>
                                          <p:spTgt spid="16388"/>
                                        </p:tgtEl>
                                        <p:attrNameLst>
                                          <p:attrName>ppt_y</p:attrName>
                                        </p:attrNameLst>
                                      </p:cBhvr>
                                      <p:tavLst>
                                        <p:tav tm="0">
                                          <p:val>
                                            <p:strVal val="#ppt_y"/>
                                          </p:val>
                                        </p:tav>
                                        <p:tav tm="100000">
                                          <p:val>
                                            <p:strVal val="#ppt_y"/>
                                          </p:val>
                                        </p:tav>
                                      </p:tavLst>
                                    </p:anim>
                                    <p:animEffect transition="in" filter="wipe(right)" prLst="gradientSize: 0.1">
                                      <p:cBhvr>
                                        <p:cTn id="12" dur="500"/>
                                        <p:tgtEl>
                                          <p:spTgt spid="16388"/>
                                        </p:tgtEl>
                                      </p:cBhvr>
                                    </p:animEffect>
                                  </p:childTnLst>
                                </p:cTn>
                              </p:par>
                              <p:par>
                                <p:cTn id="13" presetID="47" presetClass="entr" presetSubtype="0" fill="hold" nodeType="withEffect">
                                  <p:stCondLst>
                                    <p:cond delay="0"/>
                                  </p:stCondLst>
                                  <p:childTnLst>
                                    <p:set>
                                      <p:cBhvr>
                                        <p:cTn id="14" dur="1" fill="hold">
                                          <p:stCondLst>
                                            <p:cond delay="0"/>
                                          </p:stCondLst>
                                        </p:cTn>
                                        <p:tgtEl>
                                          <p:spTgt spid="16387"/>
                                        </p:tgtEl>
                                        <p:attrNameLst>
                                          <p:attrName>style.visibility</p:attrName>
                                        </p:attrNameLst>
                                      </p:cBhvr>
                                      <p:to>
                                        <p:strVal val="visible"/>
                                      </p:to>
                                    </p:set>
                                    <p:animEffect transition="in" filter="fade">
                                      <p:cBhvr>
                                        <p:cTn id="15" dur="500"/>
                                        <p:tgtEl>
                                          <p:spTgt spid="16387"/>
                                        </p:tgtEl>
                                      </p:cBhvr>
                                    </p:animEffect>
                                    <p:anim calcmode="lin" valueType="num">
                                      <p:cBhvr>
                                        <p:cTn id="16" dur="500" fill="hold"/>
                                        <p:tgtEl>
                                          <p:spTgt spid="16387"/>
                                        </p:tgtEl>
                                        <p:attrNameLst>
                                          <p:attrName>ppt_x</p:attrName>
                                        </p:attrNameLst>
                                      </p:cBhvr>
                                      <p:tavLst>
                                        <p:tav tm="0">
                                          <p:val>
                                            <p:strVal val="#ppt_x"/>
                                          </p:val>
                                        </p:tav>
                                        <p:tav tm="100000">
                                          <p:val>
                                            <p:strVal val="#ppt_x"/>
                                          </p:val>
                                        </p:tav>
                                      </p:tavLst>
                                    </p:anim>
                                    <p:anim calcmode="lin" valueType="num">
                                      <p:cBhvr>
                                        <p:cTn id="17" dur="500" fill="hold"/>
                                        <p:tgtEl>
                                          <p:spTgt spid="16387"/>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500"/>
                                  </p:stCondLst>
                                  <p:childTnLst>
                                    <p:set>
                                      <p:cBhvr>
                                        <p:cTn id="19" dur="1" fill="hold">
                                          <p:stCondLst>
                                            <p:cond delay="0"/>
                                          </p:stCondLst>
                                        </p:cTn>
                                        <p:tgtEl>
                                          <p:spTgt spid="16391"/>
                                        </p:tgtEl>
                                        <p:attrNameLst>
                                          <p:attrName>style.visibility</p:attrName>
                                        </p:attrNameLst>
                                      </p:cBhvr>
                                      <p:to>
                                        <p:strVal val="visible"/>
                                      </p:to>
                                    </p:set>
                                    <p:animEffect transition="in" filter="fade">
                                      <p:cBhvr>
                                        <p:cTn id="20" dur="500"/>
                                        <p:tgtEl>
                                          <p:spTgt spid="16391"/>
                                        </p:tgtEl>
                                      </p:cBhvr>
                                    </p:animEffect>
                                  </p:childTnLst>
                                </p:cTn>
                              </p:par>
                            </p:childTnLst>
                          </p:cTn>
                        </p:par>
                        <p:par>
                          <p:cTn id="21" fill="hold">
                            <p:stCondLst>
                              <p:cond delay="500"/>
                            </p:stCondLst>
                            <p:childTnLst>
                              <p:par>
                                <p:cTn id="22" presetID="35" presetClass="entr" presetSubtype="0" fill="hold" nodeType="afterEffect">
                                  <p:stCondLst>
                                    <p:cond delay="0"/>
                                  </p:stCondLst>
                                  <p:childTnLst>
                                    <p:set>
                                      <p:cBhvr>
                                        <p:cTn id="23" dur="1" fill="hold">
                                          <p:stCondLst>
                                            <p:cond delay="0"/>
                                          </p:stCondLst>
                                        </p:cTn>
                                        <p:tgtEl>
                                          <p:spTgt spid="16392"/>
                                        </p:tgtEl>
                                        <p:attrNameLst>
                                          <p:attrName>style.visibility</p:attrName>
                                        </p:attrNameLst>
                                      </p:cBhvr>
                                      <p:to>
                                        <p:strVal val="visible"/>
                                      </p:to>
                                    </p:set>
                                    <p:animEffect transition="in" filter="fade">
                                      <p:cBhvr>
                                        <p:cTn id="24" dur="500"/>
                                        <p:tgtEl>
                                          <p:spTgt spid="16392"/>
                                        </p:tgtEl>
                                      </p:cBhvr>
                                    </p:animEffect>
                                    <p:anim calcmode="lin" valueType="num">
                                      <p:cBhvr>
                                        <p:cTn id="25" dur="500" fill="hold"/>
                                        <p:tgtEl>
                                          <p:spTgt spid="16392"/>
                                        </p:tgtEl>
                                        <p:attrNameLst>
                                          <p:attrName>style.rotation</p:attrName>
                                        </p:attrNameLst>
                                      </p:cBhvr>
                                      <p:tavLst>
                                        <p:tav tm="0">
                                          <p:val>
                                            <p:fltVal val="720"/>
                                          </p:val>
                                        </p:tav>
                                        <p:tav tm="100000">
                                          <p:val>
                                            <p:fltVal val="0"/>
                                          </p:val>
                                        </p:tav>
                                      </p:tavLst>
                                    </p:anim>
                                    <p:anim calcmode="lin" valueType="num">
                                      <p:cBhvr>
                                        <p:cTn id="26" dur="500" fill="hold"/>
                                        <p:tgtEl>
                                          <p:spTgt spid="16392"/>
                                        </p:tgtEl>
                                        <p:attrNameLst>
                                          <p:attrName>ppt_h</p:attrName>
                                        </p:attrNameLst>
                                      </p:cBhvr>
                                      <p:tavLst>
                                        <p:tav tm="0">
                                          <p:val>
                                            <p:fltVal val="0"/>
                                          </p:val>
                                        </p:tav>
                                        <p:tav tm="100000">
                                          <p:val>
                                            <p:strVal val="#ppt_h"/>
                                          </p:val>
                                        </p:tav>
                                      </p:tavLst>
                                    </p:anim>
                                    <p:anim calcmode="lin" valueType="num">
                                      <p:cBhvr>
                                        <p:cTn id="27" dur="500" fill="hold"/>
                                        <p:tgtEl>
                                          <p:spTgt spid="16392"/>
                                        </p:tgtEl>
                                        <p:attrNameLst>
                                          <p:attrName>ppt_w</p:attrName>
                                        </p:attrNameLst>
                                      </p:cBhvr>
                                      <p:tavLst>
                                        <p:tav tm="0">
                                          <p:val>
                                            <p:fltVal val="0"/>
                                          </p:val>
                                        </p:tav>
                                        <p:tav tm="100000">
                                          <p:val>
                                            <p:strVal val="#ppt_w"/>
                                          </p:val>
                                        </p:tav>
                                      </p:tavLst>
                                    </p:anim>
                                  </p:childTnLst>
                                </p:cTn>
                              </p:par>
                            </p:childTnLst>
                          </p:cTn>
                        </p:par>
                        <p:par>
                          <p:cTn id="28" fill="hold">
                            <p:stCondLst>
                              <p:cond delay="1000"/>
                            </p:stCondLst>
                            <p:childTnLst>
                              <p:par>
                                <p:cTn id="29" presetID="29" presetClass="entr" presetSubtype="0" fill="hold" grpId="0" nodeType="afterEffect">
                                  <p:stCondLst>
                                    <p:cond delay="400"/>
                                  </p:stCondLst>
                                  <p:childTnLst>
                                    <p:set>
                                      <p:cBhvr>
                                        <p:cTn id="30" dur="1" fill="hold">
                                          <p:stCondLst>
                                            <p:cond delay="0"/>
                                          </p:stCondLst>
                                        </p:cTn>
                                        <p:tgtEl>
                                          <p:spTgt spid="16393"/>
                                        </p:tgtEl>
                                        <p:attrNameLst>
                                          <p:attrName>style.visibility</p:attrName>
                                        </p:attrNameLst>
                                      </p:cBhvr>
                                      <p:to>
                                        <p:strVal val="visible"/>
                                      </p:to>
                                    </p:set>
                                    <p:anim calcmode="lin" valueType="num">
                                      <p:cBhvr>
                                        <p:cTn id="31" dur="500" fill="hold"/>
                                        <p:tgtEl>
                                          <p:spTgt spid="16393"/>
                                        </p:tgtEl>
                                        <p:attrNameLst>
                                          <p:attrName>ppt_x</p:attrName>
                                        </p:attrNameLst>
                                      </p:cBhvr>
                                      <p:tavLst>
                                        <p:tav tm="0">
                                          <p:val>
                                            <p:strVal val="#ppt_x-.2"/>
                                          </p:val>
                                        </p:tav>
                                        <p:tav tm="100000">
                                          <p:val>
                                            <p:strVal val="#ppt_x"/>
                                          </p:val>
                                        </p:tav>
                                      </p:tavLst>
                                    </p:anim>
                                    <p:anim calcmode="lin" valueType="num">
                                      <p:cBhvr>
                                        <p:cTn id="32" dur="500" fill="hold"/>
                                        <p:tgtEl>
                                          <p:spTgt spid="16393"/>
                                        </p:tgtEl>
                                        <p:attrNameLst>
                                          <p:attrName>ppt_y</p:attrName>
                                        </p:attrNameLst>
                                      </p:cBhvr>
                                      <p:tavLst>
                                        <p:tav tm="0">
                                          <p:val>
                                            <p:strVal val="#ppt_y"/>
                                          </p:val>
                                        </p:tav>
                                        <p:tav tm="100000">
                                          <p:val>
                                            <p:strVal val="#ppt_y"/>
                                          </p:val>
                                        </p:tav>
                                      </p:tavLst>
                                    </p:anim>
                                    <p:animEffect transition="in" filter="wipe(right)" prLst="gradientSize: 0.1">
                                      <p:cBhvr>
                                        <p:cTn id="33" dur="500"/>
                                        <p:tgtEl>
                                          <p:spTgt spid="16393"/>
                                        </p:tgtEl>
                                      </p:cBhvr>
                                    </p:animEffect>
                                  </p:childTnLst>
                                </p:cTn>
                              </p:par>
                              <p:par>
                                <p:cTn id="34" presetID="29" presetClass="entr" presetSubtype="0" fill="hold" grpId="0" nodeType="withEffect">
                                  <p:stCondLst>
                                    <p:cond delay="800"/>
                                  </p:stCondLst>
                                  <p:childTnLst>
                                    <p:set>
                                      <p:cBhvr>
                                        <p:cTn id="35" dur="1" fill="hold">
                                          <p:stCondLst>
                                            <p:cond delay="0"/>
                                          </p:stCondLst>
                                        </p:cTn>
                                        <p:tgtEl>
                                          <p:spTgt spid="16394"/>
                                        </p:tgtEl>
                                        <p:attrNameLst>
                                          <p:attrName>style.visibility</p:attrName>
                                        </p:attrNameLst>
                                      </p:cBhvr>
                                      <p:to>
                                        <p:strVal val="visible"/>
                                      </p:to>
                                    </p:set>
                                    <p:anim calcmode="lin" valueType="num">
                                      <p:cBhvr>
                                        <p:cTn id="36" dur="500" fill="hold"/>
                                        <p:tgtEl>
                                          <p:spTgt spid="16394"/>
                                        </p:tgtEl>
                                        <p:attrNameLst>
                                          <p:attrName>ppt_x</p:attrName>
                                        </p:attrNameLst>
                                      </p:cBhvr>
                                      <p:tavLst>
                                        <p:tav tm="0">
                                          <p:val>
                                            <p:strVal val="#ppt_x-.2"/>
                                          </p:val>
                                        </p:tav>
                                        <p:tav tm="100000">
                                          <p:val>
                                            <p:strVal val="#ppt_x"/>
                                          </p:val>
                                        </p:tav>
                                      </p:tavLst>
                                    </p:anim>
                                    <p:anim calcmode="lin" valueType="num">
                                      <p:cBhvr>
                                        <p:cTn id="37" dur="500" fill="hold"/>
                                        <p:tgtEl>
                                          <p:spTgt spid="16394"/>
                                        </p:tgtEl>
                                        <p:attrNameLst>
                                          <p:attrName>ppt_y</p:attrName>
                                        </p:attrNameLst>
                                      </p:cBhvr>
                                      <p:tavLst>
                                        <p:tav tm="0">
                                          <p:val>
                                            <p:strVal val="#ppt_y"/>
                                          </p:val>
                                        </p:tav>
                                        <p:tav tm="100000">
                                          <p:val>
                                            <p:strVal val="#ppt_y"/>
                                          </p:val>
                                        </p:tav>
                                      </p:tavLst>
                                    </p:anim>
                                    <p:animEffect transition="in" filter="wipe(right)" prLst="gradientSize: 0.1">
                                      <p:cBhvr>
                                        <p:cTn id="38" dur="500"/>
                                        <p:tgtEl>
                                          <p:spTgt spid="16394"/>
                                        </p:tgtEl>
                                      </p:cBhvr>
                                    </p:animEffect>
                                  </p:childTnLst>
                                </p:cTn>
                              </p:par>
                              <p:par>
                                <p:cTn id="39" presetID="29" presetClass="entr" presetSubtype="0" fill="hold" grpId="0" nodeType="withEffect">
                                  <p:stCondLst>
                                    <p:cond delay="1200"/>
                                  </p:stCondLst>
                                  <p:childTnLst>
                                    <p:set>
                                      <p:cBhvr>
                                        <p:cTn id="40" dur="1" fill="hold">
                                          <p:stCondLst>
                                            <p:cond delay="0"/>
                                          </p:stCondLst>
                                        </p:cTn>
                                        <p:tgtEl>
                                          <p:spTgt spid="16395"/>
                                        </p:tgtEl>
                                        <p:attrNameLst>
                                          <p:attrName>style.visibility</p:attrName>
                                        </p:attrNameLst>
                                      </p:cBhvr>
                                      <p:to>
                                        <p:strVal val="visible"/>
                                      </p:to>
                                    </p:set>
                                    <p:anim calcmode="lin" valueType="num">
                                      <p:cBhvr>
                                        <p:cTn id="41" dur="500" fill="hold"/>
                                        <p:tgtEl>
                                          <p:spTgt spid="16395"/>
                                        </p:tgtEl>
                                        <p:attrNameLst>
                                          <p:attrName>ppt_x</p:attrName>
                                        </p:attrNameLst>
                                      </p:cBhvr>
                                      <p:tavLst>
                                        <p:tav tm="0">
                                          <p:val>
                                            <p:strVal val="#ppt_x-.2"/>
                                          </p:val>
                                        </p:tav>
                                        <p:tav tm="100000">
                                          <p:val>
                                            <p:strVal val="#ppt_x"/>
                                          </p:val>
                                        </p:tav>
                                      </p:tavLst>
                                    </p:anim>
                                    <p:anim calcmode="lin" valueType="num">
                                      <p:cBhvr>
                                        <p:cTn id="42" dur="500" fill="hold"/>
                                        <p:tgtEl>
                                          <p:spTgt spid="16395"/>
                                        </p:tgtEl>
                                        <p:attrNameLst>
                                          <p:attrName>ppt_y</p:attrName>
                                        </p:attrNameLst>
                                      </p:cBhvr>
                                      <p:tavLst>
                                        <p:tav tm="0">
                                          <p:val>
                                            <p:strVal val="#ppt_y"/>
                                          </p:val>
                                        </p:tav>
                                        <p:tav tm="100000">
                                          <p:val>
                                            <p:strVal val="#ppt_y"/>
                                          </p:val>
                                        </p:tav>
                                      </p:tavLst>
                                    </p:anim>
                                    <p:animEffect transition="in" filter="wipe(right)" prLst="gradientSize: 0.1">
                                      <p:cBhvr>
                                        <p:cTn id="43" dur="500"/>
                                        <p:tgtEl>
                                          <p:spTgt spid="16395"/>
                                        </p:tgtEl>
                                      </p:cBhvr>
                                    </p:animEffect>
                                  </p:childTnLst>
                                </p:cTn>
                              </p:par>
                              <p:par>
                                <p:cTn id="44" presetID="29" presetClass="entr" presetSubtype="0" fill="hold" grpId="0" nodeType="withEffect">
                                  <p:stCondLst>
                                    <p:cond delay="1600"/>
                                  </p:stCondLst>
                                  <p:childTnLst>
                                    <p:set>
                                      <p:cBhvr>
                                        <p:cTn id="45" dur="1" fill="hold">
                                          <p:stCondLst>
                                            <p:cond delay="0"/>
                                          </p:stCondLst>
                                        </p:cTn>
                                        <p:tgtEl>
                                          <p:spTgt spid="16396"/>
                                        </p:tgtEl>
                                        <p:attrNameLst>
                                          <p:attrName>style.visibility</p:attrName>
                                        </p:attrNameLst>
                                      </p:cBhvr>
                                      <p:to>
                                        <p:strVal val="visible"/>
                                      </p:to>
                                    </p:set>
                                    <p:anim calcmode="lin" valueType="num">
                                      <p:cBhvr>
                                        <p:cTn id="46" dur="500" fill="hold"/>
                                        <p:tgtEl>
                                          <p:spTgt spid="16396"/>
                                        </p:tgtEl>
                                        <p:attrNameLst>
                                          <p:attrName>ppt_x</p:attrName>
                                        </p:attrNameLst>
                                      </p:cBhvr>
                                      <p:tavLst>
                                        <p:tav tm="0">
                                          <p:val>
                                            <p:strVal val="#ppt_x-.2"/>
                                          </p:val>
                                        </p:tav>
                                        <p:tav tm="100000">
                                          <p:val>
                                            <p:strVal val="#ppt_x"/>
                                          </p:val>
                                        </p:tav>
                                      </p:tavLst>
                                    </p:anim>
                                    <p:anim calcmode="lin" valueType="num">
                                      <p:cBhvr>
                                        <p:cTn id="47" dur="500" fill="hold"/>
                                        <p:tgtEl>
                                          <p:spTgt spid="16396"/>
                                        </p:tgtEl>
                                        <p:attrNameLst>
                                          <p:attrName>ppt_y</p:attrName>
                                        </p:attrNameLst>
                                      </p:cBhvr>
                                      <p:tavLst>
                                        <p:tav tm="0">
                                          <p:val>
                                            <p:strVal val="#ppt_y"/>
                                          </p:val>
                                        </p:tav>
                                        <p:tav tm="100000">
                                          <p:val>
                                            <p:strVal val="#ppt_y"/>
                                          </p:val>
                                        </p:tav>
                                      </p:tavLst>
                                    </p:anim>
                                    <p:animEffect transition="in" filter="wipe(right)" prLst="gradientSize: 0.1">
                                      <p:cBhvr>
                                        <p:cTn id="48" dur="500"/>
                                        <p:tgtEl>
                                          <p:spTgt spid="16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bldLvl="0" autoUpdateAnimBg="0"/>
      <p:bldP spid="16393" grpId="0" bldLvl="0" autoUpdateAnimBg="0"/>
      <p:bldP spid="16394" grpId="0" bldLvl="0" autoUpdateAnimBg="0"/>
      <p:bldP spid="16395" grpId="0" bldLvl="0" autoUpdateAnimBg="0"/>
      <p:bldP spid="16396" grpId="0" bldLvl="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13" y="-11113"/>
            <a:ext cx="12241213" cy="688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3" descr="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25263" y="-3175"/>
            <a:ext cx="254000" cy="652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4" descr="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22500" y="6297613"/>
            <a:ext cx="271463"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5" descr="8-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463" y="3471863"/>
            <a:ext cx="12180888"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Text Box 6"/>
          <p:cNvSpPr txBox="1">
            <a:spLocks noChangeArrowheads="1"/>
          </p:cNvSpPr>
          <p:nvPr/>
        </p:nvSpPr>
        <p:spPr bwMode="auto">
          <a:xfrm>
            <a:off x="342900" y="3006725"/>
            <a:ext cx="13652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b="1">
                <a:solidFill>
                  <a:srgbClr val="99CC00"/>
                </a:solidFill>
                <a:latin typeface="Arial" panose="020B0604020202020204" pitchFamily="34" charset="0"/>
                <a:ea typeface="微软雅黑" panose="020B0503020204020204" pitchFamily="34" charset="-122"/>
              </a:rPr>
              <a:t>2013</a:t>
            </a:r>
          </a:p>
        </p:txBody>
      </p:sp>
      <p:pic>
        <p:nvPicPr>
          <p:cNvPr id="17415" name="Picture 7" descr="8-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27275" y="2260600"/>
            <a:ext cx="960438"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6" name="Picture 8" descr="8-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61100" y="2259013"/>
            <a:ext cx="960438" cy="112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7417" name="Picture 9" descr="8-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83813" y="2259013"/>
            <a:ext cx="960437" cy="112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7418" name="Picture 10" descr="8-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06888" y="3719513"/>
            <a:ext cx="960437" cy="112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7419" name="Picture 11" descr="8-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61350" y="3721100"/>
            <a:ext cx="960438" cy="112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420" name="Text Box 12"/>
          <p:cNvSpPr txBox="1">
            <a:spLocks noChangeArrowheads="1"/>
          </p:cNvSpPr>
          <p:nvPr/>
        </p:nvSpPr>
        <p:spPr bwMode="auto">
          <a:xfrm>
            <a:off x="2470150" y="2466975"/>
            <a:ext cx="6905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2000">
                <a:solidFill>
                  <a:srgbClr val="99CC00"/>
                </a:solidFill>
                <a:ea typeface="微软雅黑" panose="020B0503020204020204" pitchFamily="34" charset="-122"/>
              </a:rPr>
              <a:t>假字</a:t>
            </a:r>
          </a:p>
        </p:txBody>
      </p:sp>
      <p:sp>
        <p:nvSpPr>
          <p:cNvPr id="17421" name="Text Box 13"/>
          <p:cNvSpPr txBox="1">
            <a:spLocks noChangeArrowheads="1"/>
          </p:cNvSpPr>
          <p:nvPr/>
        </p:nvSpPr>
        <p:spPr bwMode="auto">
          <a:xfrm>
            <a:off x="6411913" y="2465388"/>
            <a:ext cx="6905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2000">
                <a:solidFill>
                  <a:srgbClr val="99CC00"/>
                </a:solidFill>
                <a:ea typeface="微软雅黑" panose="020B0503020204020204" pitchFamily="34" charset="-122"/>
              </a:rPr>
              <a:t>假字</a:t>
            </a:r>
          </a:p>
        </p:txBody>
      </p:sp>
      <p:sp>
        <p:nvSpPr>
          <p:cNvPr id="17422" name="Text Box 14"/>
          <p:cNvSpPr txBox="1">
            <a:spLocks noChangeArrowheads="1"/>
          </p:cNvSpPr>
          <p:nvPr/>
        </p:nvSpPr>
        <p:spPr bwMode="auto">
          <a:xfrm>
            <a:off x="10340975" y="2465388"/>
            <a:ext cx="6905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2000">
                <a:solidFill>
                  <a:srgbClr val="99CC00"/>
                </a:solidFill>
                <a:ea typeface="微软雅黑" panose="020B0503020204020204" pitchFamily="34" charset="-122"/>
              </a:rPr>
              <a:t>假字</a:t>
            </a:r>
          </a:p>
        </p:txBody>
      </p:sp>
      <p:sp>
        <p:nvSpPr>
          <p:cNvPr id="17423" name="Text Box 15"/>
          <p:cNvSpPr txBox="1">
            <a:spLocks noChangeArrowheads="1"/>
          </p:cNvSpPr>
          <p:nvPr/>
        </p:nvSpPr>
        <p:spPr bwMode="auto">
          <a:xfrm>
            <a:off x="4446588" y="4251325"/>
            <a:ext cx="690562" cy="39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2000">
                <a:solidFill>
                  <a:srgbClr val="99CC00"/>
                </a:solidFill>
                <a:ea typeface="微软雅黑" panose="020B0503020204020204" pitchFamily="34" charset="-122"/>
              </a:rPr>
              <a:t>假字</a:t>
            </a:r>
          </a:p>
        </p:txBody>
      </p:sp>
      <p:sp>
        <p:nvSpPr>
          <p:cNvPr id="17424" name="Text Box 16"/>
          <p:cNvSpPr txBox="1">
            <a:spLocks noChangeArrowheads="1"/>
          </p:cNvSpPr>
          <p:nvPr/>
        </p:nvSpPr>
        <p:spPr bwMode="auto">
          <a:xfrm>
            <a:off x="8399463" y="4254500"/>
            <a:ext cx="690562" cy="39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2000">
                <a:solidFill>
                  <a:srgbClr val="99CC00"/>
                </a:solidFill>
                <a:ea typeface="微软雅黑" panose="020B0503020204020204" pitchFamily="34" charset="-122"/>
              </a:rPr>
              <a:t>假字</a:t>
            </a:r>
          </a:p>
        </p:txBody>
      </p:sp>
      <p:sp>
        <p:nvSpPr>
          <p:cNvPr id="17425" name="Text Box 17"/>
          <p:cNvSpPr txBox="1">
            <a:spLocks noChangeArrowheads="1"/>
          </p:cNvSpPr>
          <p:nvPr/>
        </p:nvSpPr>
        <p:spPr bwMode="auto">
          <a:xfrm>
            <a:off x="2400300" y="3752850"/>
            <a:ext cx="869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1800">
                <a:solidFill>
                  <a:srgbClr val="4D4D4D"/>
                </a:solidFill>
                <a:latin typeface="Arial Black" panose="020B0A04020102020204" pitchFamily="34" charset="0"/>
              </a:rPr>
              <a:t>01.15</a:t>
            </a:r>
          </a:p>
        </p:txBody>
      </p:sp>
      <p:sp>
        <p:nvSpPr>
          <p:cNvPr id="17426" name="Text Box 18"/>
          <p:cNvSpPr txBox="1">
            <a:spLocks noChangeArrowheads="1"/>
          </p:cNvSpPr>
          <p:nvPr/>
        </p:nvSpPr>
        <p:spPr bwMode="auto">
          <a:xfrm>
            <a:off x="6330950" y="3754438"/>
            <a:ext cx="8683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1800">
                <a:solidFill>
                  <a:srgbClr val="4D4D4D"/>
                </a:solidFill>
                <a:latin typeface="Arial Black" panose="020B0A04020102020204" pitchFamily="34" charset="0"/>
              </a:rPr>
              <a:t>04.18</a:t>
            </a:r>
          </a:p>
        </p:txBody>
      </p:sp>
      <p:sp>
        <p:nvSpPr>
          <p:cNvPr id="17427" name="Text Box 19"/>
          <p:cNvSpPr txBox="1">
            <a:spLocks noChangeArrowheads="1"/>
          </p:cNvSpPr>
          <p:nvPr/>
        </p:nvSpPr>
        <p:spPr bwMode="auto">
          <a:xfrm>
            <a:off x="10250488" y="3756025"/>
            <a:ext cx="8683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1800">
                <a:solidFill>
                  <a:srgbClr val="4D4D4D"/>
                </a:solidFill>
                <a:latin typeface="Arial Black" panose="020B0A04020102020204" pitchFamily="34" charset="0"/>
              </a:rPr>
              <a:t>08.26</a:t>
            </a:r>
          </a:p>
        </p:txBody>
      </p:sp>
      <p:sp>
        <p:nvSpPr>
          <p:cNvPr id="17428" name="Text Box 20"/>
          <p:cNvSpPr txBox="1">
            <a:spLocks noChangeArrowheads="1"/>
          </p:cNvSpPr>
          <p:nvPr/>
        </p:nvSpPr>
        <p:spPr bwMode="auto">
          <a:xfrm>
            <a:off x="4364038" y="2984500"/>
            <a:ext cx="8683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1800">
                <a:solidFill>
                  <a:srgbClr val="4D4D4D"/>
                </a:solidFill>
                <a:latin typeface="Arial Black" panose="020B0A04020102020204" pitchFamily="34" charset="0"/>
              </a:rPr>
              <a:t>03.21</a:t>
            </a:r>
          </a:p>
        </p:txBody>
      </p:sp>
      <p:sp>
        <p:nvSpPr>
          <p:cNvPr id="17429" name="Text Box 21"/>
          <p:cNvSpPr txBox="1">
            <a:spLocks noChangeArrowheads="1"/>
          </p:cNvSpPr>
          <p:nvPr/>
        </p:nvSpPr>
        <p:spPr bwMode="auto">
          <a:xfrm>
            <a:off x="8293100" y="2984500"/>
            <a:ext cx="8683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FontTx/>
              <a:buNone/>
            </a:pPr>
            <a:r>
              <a:rPr lang="zh-CN" altLang="en-US" sz="1800">
                <a:solidFill>
                  <a:srgbClr val="4D4D4D"/>
                </a:solidFill>
                <a:latin typeface="Arial Black" panose="020B0A04020102020204" pitchFamily="34" charset="0"/>
              </a:rPr>
              <a:t>05.31</a:t>
            </a:r>
          </a:p>
        </p:txBody>
      </p:sp>
      <p:sp>
        <p:nvSpPr>
          <p:cNvPr id="17430" name="Text Box 22"/>
          <p:cNvSpPr txBox="1">
            <a:spLocks noChangeArrowheads="1"/>
          </p:cNvSpPr>
          <p:nvPr/>
        </p:nvSpPr>
        <p:spPr bwMode="auto">
          <a:xfrm>
            <a:off x="1387475" y="1374775"/>
            <a:ext cx="2770188"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a:lnSpc>
                <a:spcPct val="110000"/>
              </a:lnSpc>
              <a:spcBef>
                <a:spcPct val="0"/>
              </a:spcBef>
              <a:buFontTx/>
              <a:buNone/>
            </a:pPr>
            <a:r>
              <a:rPr lang="zh-CN" altLang="en-US" sz="2000" b="1">
                <a:solidFill>
                  <a:srgbClr val="777777"/>
                </a:solidFill>
                <a:ea typeface="微软雅黑" panose="020B0503020204020204" pitchFamily="34" charset="-122"/>
              </a:rPr>
              <a:t>假字</a:t>
            </a:r>
            <a:r>
              <a:rPr lang="zh-CN" altLang="en-US" sz="1000">
                <a:solidFill>
                  <a:srgbClr val="777777"/>
                </a:solidFill>
                <a:ea typeface="微软雅黑" panose="020B0503020204020204" pitchFamily="34" charset="-122"/>
              </a:rPr>
              <a:t>假字假字假字假字假字假字假字假字假字假字假字假字</a:t>
            </a:r>
          </a:p>
        </p:txBody>
      </p:sp>
      <p:sp>
        <p:nvSpPr>
          <p:cNvPr id="17431" name="Text Box 23"/>
          <p:cNvSpPr txBox="1">
            <a:spLocks noChangeArrowheads="1"/>
          </p:cNvSpPr>
          <p:nvPr/>
        </p:nvSpPr>
        <p:spPr bwMode="auto">
          <a:xfrm>
            <a:off x="5362575" y="1376363"/>
            <a:ext cx="2770188" cy="59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a:lnSpc>
                <a:spcPct val="110000"/>
              </a:lnSpc>
              <a:spcBef>
                <a:spcPct val="0"/>
              </a:spcBef>
              <a:buFontTx/>
              <a:buNone/>
            </a:pPr>
            <a:r>
              <a:rPr lang="zh-CN" altLang="en-US" sz="2000" b="1">
                <a:solidFill>
                  <a:srgbClr val="777777"/>
                </a:solidFill>
                <a:ea typeface="微软雅黑" panose="020B0503020204020204" pitchFamily="34" charset="-122"/>
              </a:rPr>
              <a:t>假字</a:t>
            </a:r>
            <a:r>
              <a:rPr lang="zh-CN" altLang="en-US" sz="1000">
                <a:solidFill>
                  <a:srgbClr val="777777"/>
                </a:solidFill>
                <a:ea typeface="微软雅黑" panose="020B0503020204020204" pitchFamily="34" charset="-122"/>
              </a:rPr>
              <a:t>假字假字假字假字假字假字假字假字假字假字假字假字</a:t>
            </a:r>
          </a:p>
        </p:txBody>
      </p:sp>
      <p:sp>
        <p:nvSpPr>
          <p:cNvPr id="17432" name="Text Box 24"/>
          <p:cNvSpPr txBox="1">
            <a:spLocks noChangeArrowheads="1"/>
          </p:cNvSpPr>
          <p:nvPr/>
        </p:nvSpPr>
        <p:spPr bwMode="auto">
          <a:xfrm>
            <a:off x="9634538" y="1377950"/>
            <a:ext cx="2047875"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a:lnSpc>
                <a:spcPct val="110000"/>
              </a:lnSpc>
              <a:spcBef>
                <a:spcPct val="0"/>
              </a:spcBef>
              <a:buFontTx/>
              <a:buNone/>
            </a:pPr>
            <a:r>
              <a:rPr lang="zh-CN" altLang="en-US" sz="2000" b="1">
                <a:solidFill>
                  <a:srgbClr val="777777"/>
                </a:solidFill>
                <a:ea typeface="微软雅黑" panose="020B0503020204020204" pitchFamily="34" charset="-122"/>
              </a:rPr>
              <a:t>假字</a:t>
            </a:r>
            <a:r>
              <a:rPr lang="zh-CN" altLang="en-US" sz="1000">
                <a:solidFill>
                  <a:srgbClr val="777777"/>
                </a:solidFill>
                <a:ea typeface="微软雅黑" panose="020B0503020204020204" pitchFamily="34" charset="-122"/>
              </a:rPr>
              <a:t>假字假字假字假字假字假字假字假字</a:t>
            </a:r>
          </a:p>
        </p:txBody>
      </p:sp>
      <p:sp>
        <p:nvSpPr>
          <p:cNvPr id="17433" name="Text Box 25"/>
          <p:cNvSpPr txBox="1">
            <a:spLocks noChangeArrowheads="1"/>
          </p:cNvSpPr>
          <p:nvPr/>
        </p:nvSpPr>
        <p:spPr bwMode="auto">
          <a:xfrm>
            <a:off x="3394075" y="4857750"/>
            <a:ext cx="2770188"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a:lnSpc>
                <a:spcPct val="110000"/>
              </a:lnSpc>
              <a:spcBef>
                <a:spcPct val="0"/>
              </a:spcBef>
              <a:buFontTx/>
              <a:buNone/>
            </a:pPr>
            <a:r>
              <a:rPr lang="zh-CN" altLang="en-US" sz="2000" b="1">
                <a:solidFill>
                  <a:srgbClr val="777777"/>
                </a:solidFill>
                <a:ea typeface="微软雅黑" panose="020B0503020204020204" pitchFamily="34" charset="-122"/>
              </a:rPr>
              <a:t>假字</a:t>
            </a:r>
            <a:r>
              <a:rPr lang="zh-CN" altLang="en-US" sz="1000">
                <a:solidFill>
                  <a:srgbClr val="777777"/>
                </a:solidFill>
                <a:ea typeface="微软雅黑" panose="020B0503020204020204" pitchFamily="34" charset="-122"/>
              </a:rPr>
              <a:t>假字假字假字假字假字假字假字假字假字假字假字假字</a:t>
            </a:r>
          </a:p>
          <a:p>
            <a:pPr eaLnBrk="1">
              <a:lnSpc>
                <a:spcPct val="80000"/>
              </a:lnSpc>
              <a:spcBef>
                <a:spcPct val="0"/>
              </a:spcBef>
              <a:buFontTx/>
              <a:buNone/>
            </a:pPr>
            <a:endParaRPr lang="zh-CN" altLang="en-US" sz="1000">
              <a:solidFill>
                <a:srgbClr val="777777"/>
              </a:solidFill>
              <a:ea typeface="微软雅黑" panose="020B0503020204020204" pitchFamily="34" charset="-122"/>
            </a:endParaRPr>
          </a:p>
        </p:txBody>
      </p:sp>
      <p:sp>
        <p:nvSpPr>
          <p:cNvPr id="17434" name="Text Box 26"/>
          <p:cNvSpPr txBox="1">
            <a:spLocks noChangeArrowheads="1"/>
          </p:cNvSpPr>
          <p:nvPr/>
        </p:nvSpPr>
        <p:spPr bwMode="auto">
          <a:xfrm>
            <a:off x="7348538" y="4857750"/>
            <a:ext cx="2770187"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a:lnSpc>
                <a:spcPct val="110000"/>
              </a:lnSpc>
              <a:spcBef>
                <a:spcPct val="0"/>
              </a:spcBef>
              <a:buFontTx/>
              <a:buNone/>
            </a:pPr>
            <a:r>
              <a:rPr lang="zh-CN" altLang="en-US" sz="2000" b="1">
                <a:solidFill>
                  <a:srgbClr val="777777"/>
                </a:solidFill>
                <a:ea typeface="微软雅黑" panose="020B0503020204020204" pitchFamily="34" charset="-122"/>
              </a:rPr>
              <a:t>假字</a:t>
            </a:r>
            <a:r>
              <a:rPr lang="zh-CN" altLang="en-US" sz="1000">
                <a:solidFill>
                  <a:srgbClr val="777777"/>
                </a:solidFill>
                <a:ea typeface="微软雅黑" panose="020B0503020204020204" pitchFamily="34" charset="-122"/>
              </a:rPr>
              <a:t>假字假字假字假字假字假字假字假字假字假字假字假字</a:t>
            </a:r>
          </a:p>
          <a:p>
            <a:pPr eaLnBrk="1">
              <a:lnSpc>
                <a:spcPct val="80000"/>
              </a:lnSpc>
              <a:spcBef>
                <a:spcPct val="0"/>
              </a:spcBef>
              <a:buFontTx/>
              <a:buNone/>
            </a:pPr>
            <a:endParaRPr lang="zh-CN" altLang="en-US" sz="1000">
              <a:solidFill>
                <a:srgbClr val="777777"/>
              </a:solidFill>
              <a:ea typeface="微软雅黑" panose="020B0503020204020204" pitchFamily="34" charset="-122"/>
            </a:endParaRPr>
          </a:p>
        </p:txBody>
      </p:sp>
      <p:pic>
        <p:nvPicPr>
          <p:cNvPr id="17435" name="Picture 27" descr="6-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0975" y="277813"/>
            <a:ext cx="2028825" cy="706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17435"/>
                                        </p:tgtEl>
                                        <p:attrNameLst>
                                          <p:attrName>style.visibility</p:attrName>
                                        </p:attrNameLst>
                                      </p:cBhvr>
                                      <p:to>
                                        <p:strVal val="visible"/>
                                      </p:to>
                                    </p:set>
                                    <p:animEffect transition="in" filter="slide(fromTop)">
                                      <p:cBhvr>
                                        <p:cTn id="7" dur="500"/>
                                        <p:tgtEl>
                                          <p:spTgt spid="17435"/>
                                        </p:tgtEl>
                                      </p:cBhvr>
                                    </p:animEffect>
                                  </p:childTnLst>
                                </p:cTn>
                              </p:par>
                              <p:par>
                                <p:cTn id="8" presetID="29" presetClass="entr" presetSubtype="0" fill="hold" nodeType="withEffect">
                                  <p:stCondLst>
                                    <p:cond delay="0"/>
                                  </p:stCondLst>
                                  <p:childTnLst>
                                    <p:set>
                                      <p:cBhvr>
                                        <p:cTn id="9" dur="1" fill="hold">
                                          <p:stCondLst>
                                            <p:cond delay="0"/>
                                          </p:stCondLst>
                                        </p:cTn>
                                        <p:tgtEl>
                                          <p:spTgt spid="17412"/>
                                        </p:tgtEl>
                                        <p:attrNameLst>
                                          <p:attrName>style.visibility</p:attrName>
                                        </p:attrNameLst>
                                      </p:cBhvr>
                                      <p:to>
                                        <p:strVal val="visible"/>
                                      </p:to>
                                    </p:set>
                                    <p:anim calcmode="lin" valueType="num">
                                      <p:cBhvr>
                                        <p:cTn id="10" dur="500" fill="hold"/>
                                        <p:tgtEl>
                                          <p:spTgt spid="17412"/>
                                        </p:tgtEl>
                                        <p:attrNameLst>
                                          <p:attrName>ppt_x</p:attrName>
                                        </p:attrNameLst>
                                      </p:cBhvr>
                                      <p:tavLst>
                                        <p:tav tm="0">
                                          <p:val>
                                            <p:strVal val="#ppt_x-.2"/>
                                          </p:val>
                                        </p:tav>
                                        <p:tav tm="100000">
                                          <p:val>
                                            <p:strVal val="#ppt_x"/>
                                          </p:val>
                                        </p:tav>
                                      </p:tavLst>
                                    </p:anim>
                                    <p:anim calcmode="lin" valueType="num">
                                      <p:cBhvr>
                                        <p:cTn id="11" dur="500" fill="hold"/>
                                        <p:tgtEl>
                                          <p:spTgt spid="17412"/>
                                        </p:tgtEl>
                                        <p:attrNameLst>
                                          <p:attrName>ppt_y</p:attrName>
                                        </p:attrNameLst>
                                      </p:cBhvr>
                                      <p:tavLst>
                                        <p:tav tm="0">
                                          <p:val>
                                            <p:strVal val="#ppt_y"/>
                                          </p:val>
                                        </p:tav>
                                        <p:tav tm="100000">
                                          <p:val>
                                            <p:strVal val="#ppt_y"/>
                                          </p:val>
                                        </p:tav>
                                      </p:tavLst>
                                    </p:anim>
                                    <p:animEffect transition="in" filter="wipe(right)" prLst="gradientSize: 0.1">
                                      <p:cBhvr>
                                        <p:cTn id="12" dur="500"/>
                                        <p:tgtEl>
                                          <p:spTgt spid="17412"/>
                                        </p:tgtEl>
                                      </p:cBhvr>
                                    </p:animEffect>
                                  </p:childTnLst>
                                </p:cTn>
                              </p:par>
                              <p:par>
                                <p:cTn id="13" presetID="47" presetClass="entr" presetSubtype="0" fill="hold" nodeType="withEffect">
                                  <p:stCondLst>
                                    <p:cond delay="0"/>
                                  </p:stCondLst>
                                  <p:childTnLst>
                                    <p:set>
                                      <p:cBhvr>
                                        <p:cTn id="14" dur="1" fill="hold">
                                          <p:stCondLst>
                                            <p:cond delay="0"/>
                                          </p:stCondLst>
                                        </p:cTn>
                                        <p:tgtEl>
                                          <p:spTgt spid="17411"/>
                                        </p:tgtEl>
                                        <p:attrNameLst>
                                          <p:attrName>style.visibility</p:attrName>
                                        </p:attrNameLst>
                                      </p:cBhvr>
                                      <p:to>
                                        <p:strVal val="visible"/>
                                      </p:to>
                                    </p:set>
                                    <p:animEffect transition="in" filter="fade">
                                      <p:cBhvr>
                                        <p:cTn id="15" dur="500"/>
                                        <p:tgtEl>
                                          <p:spTgt spid="17411"/>
                                        </p:tgtEl>
                                      </p:cBhvr>
                                    </p:animEffect>
                                    <p:anim calcmode="lin" valueType="num">
                                      <p:cBhvr>
                                        <p:cTn id="16" dur="500" fill="hold"/>
                                        <p:tgtEl>
                                          <p:spTgt spid="17411"/>
                                        </p:tgtEl>
                                        <p:attrNameLst>
                                          <p:attrName>ppt_x</p:attrName>
                                        </p:attrNameLst>
                                      </p:cBhvr>
                                      <p:tavLst>
                                        <p:tav tm="0">
                                          <p:val>
                                            <p:strVal val="#ppt_x"/>
                                          </p:val>
                                        </p:tav>
                                        <p:tav tm="100000">
                                          <p:val>
                                            <p:strVal val="#ppt_x"/>
                                          </p:val>
                                        </p:tav>
                                      </p:tavLst>
                                    </p:anim>
                                    <p:anim calcmode="lin" valueType="num">
                                      <p:cBhvr>
                                        <p:cTn id="17" dur="500" fill="hold"/>
                                        <p:tgtEl>
                                          <p:spTgt spid="17411"/>
                                        </p:tgtEl>
                                        <p:attrNameLst>
                                          <p:attrName>ppt_y</p:attrName>
                                        </p:attrNameLst>
                                      </p:cBhvr>
                                      <p:tavLst>
                                        <p:tav tm="0">
                                          <p:val>
                                            <p:strVal val="#ppt_y-.1"/>
                                          </p:val>
                                        </p:tav>
                                        <p:tav tm="100000">
                                          <p:val>
                                            <p:strVal val="#ppt_y"/>
                                          </p:val>
                                        </p:tav>
                                      </p:tavLst>
                                    </p:anim>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17414"/>
                                        </p:tgtEl>
                                        <p:attrNameLst>
                                          <p:attrName>style.visibility</p:attrName>
                                        </p:attrNameLst>
                                      </p:cBhvr>
                                      <p:to>
                                        <p:strVal val="visible"/>
                                      </p:to>
                                    </p:set>
                                    <p:animEffect transition="in" filter="slide(fromBottom)">
                                      <p:cBhvr>
                                        <p:cTn id="21" dur="500"/>
                                        <p:tgtEl>
                                          <p:spTgt spid="17414"/>
                                        </p:tgtEl>
                                      </p:cBhvr>
                                    </p:animEffect>
                                  </p:childTnLst>
                                </p:cTn>
                              </p:par>
                            </p:childTnLst>
                          </p:cTn>
                        </p:par>
                        <p:par>
                          <p:cTn id="22" fill="hold">
                            <p:stCondLst>
                              <p:cond delay="1000"/>
                            </p:stCondLst>
                            <p:childTnLst>
                              <p:par>
                                <p:cTn id="23" presetID="12" presetClass="entr" presetSubtype="4" fill="hold" nodeType="afterEffect">
                                  <p:stCondLst>
                                    <p:cond delay="0"/>
                                  </p:stCondLst>
                                  <p:childTnLst>
                                    <p:set>
                                      <p:cBhvr>
                                        <p:cTn id="24" dur="1" fill="hold">
                                          <p:stCondLst>
                                            <p:cond delay="0"/>
                                          </p:stCondLst>
                                        </p:cTn>
                                        <p:tgtEl>
                                          <p:spTgt spid="17415"/>
                                        </p:tgtEl>
                                        <p:attrNameLst>
                                          <p:attrName>style.visibility</p:attrName>
                                        </p:attrNameLst>
                                      </p:cBhvr>
                                      <p:to>
                                        <p:strVal val="visible"/>
                                      </p:to>
                                    </p:set>
                                    <p:animEffect transition="in" filter="slide(fromBottom)">
                                      <p:cBhvr>
                                        <p:cTn id="25" dur="200"/>
                                        <p:tgtEl>
                                          <p:spTgt spid="17415"/>
                                        </p:tgtEl>
                                      </p:cBhvr>
                                    </p:animEffect>
                                  </p:childTnLst>
                                </p:cTn>
                              </p:par>
                              <p:par>
                                <p:cTn id="26" presetID="12" presetClass="entr" presetSubtype="4" fill="hold" nodeType="withEffect">
                                  <p:stCondLst>
                                    <p:cond delay="400"/>
                                  </p:stCondLst>
                                  <p:childTnLst>
                                    <p:set>
                                      <p:cBhvr>
                                        <p:cTn id="27" dur="1" fill="hold">
                                          <p:stCondLst>
                                            <p:cond delay="0"/>
                                          </p:stCondLst>
                                        </p:cTn>
                                        <p:tgtEl>
                                          <p:spTgt spid="17416"/>
                                        </p:tgtEl>
                                        <p:attrNameLst>
                                          <p:attrName>style.visibility</p:attrName>
                                        </p:attrNameLst>
                                      </p:cBhvr>
                                      <p:to>
                                        <p:strVal val="visible"/>
                                      </p:to>
                                    </p:set>
                                    <p:animEffect transition="in" filter="slide(fromBottom)">
                                      <p:cBhvr>
                                        <p:cTn id="28" dur="200"/>
                                        <p:tgtEl>
                                          <p:spTgt spid="17416"/>
                                        </p:tgtEl>
                                      </p:cBhvr>
                                    </p:animEffect>
                                  </p:childTnLst>
                                </p:cTn>
                              </p:par>
                              <p:par>
                                <p:cTn id="29" presetID="12" presetClass="entr" presetSubtype="4" fill="hold" nodeType="withEffect">
                                  <p:stCondLst>
                                    <p:cond delay="800"/>
                                  </p:stCondLst>
                                  <p:childTnLst>
                                    <p:set>
                                      <p:cBhvr>
                                        <p:cTn id="30" dur="1" fill="hold">
                                          <p:stCondLst>
                                            <p:cond delay="0"/>
                                          </p:stCondLst>
                                        </p:cTn>
                                        <p:tgtEl>
                                          <p:spTgt spid="17417"/>
                                        </p:tgtEl>
                                        <p:attrNameLst>
                                          <p:attrName>style.visibility</p:attrName>
                                        </p:attrNameLst>
                                      </p:cBhvr>
                                      <p:to>
                                        <p:strVal val="visible"/>
                                      </p:to>
                                    </p:set>
                                    <p:animEffect transition="in" filter="slide(fromBottom)">
                                      <p:cBhvr>
                                        <p:cTn id="31" dur="200"/>
                                        <p:tgtEl>
                                          <p:spTgt spid="17417"/>
                                        </p:tgtEl>
                                      </p:cBhvr>
                                    </p:animEffect>
                                  </p:childTnLst>
                                </p:cTn>
                              </p:par>
                              <p:par>
                                <p:cTn id="32" presetID="12" presetClass="entr" presetSubtype="1" fill="hold" nodeType="withEffect">
                                  <p:stCondLst>
                                    <p:cond delay="200"/>
                                  </p:stCondLst>
                                  <p:childTnLst>
                                    <p:set>
                                      <p:cBhvr>
                                        <p:cTn id="33" dur="1" fill="hold">
                                          <p:stCondLst>
                                            <p:cond delay="0"/>
                                          </p:stCondLst>
                                        </p:cTn>
                                        <p:tgtEl>
                                          <p:spTgt spid="17418"/>
                                        </p:tgtEl>
                                        <p:attrNameLst>
                                          <p:attrName>style.visibility</p:attrName>
                                        </p:attrNameLst>
                                      </p:cBhvr>
                                      <p:to>
                                        <p:strVal val="visible"/>
                                      </p:to>
                                    </p:set>
                                    <p:animEffect transition="in" filter="slide(fromTop)">
                                      <p:cBhvr>
                                        <p:cTn id="34" dur="200"/>
                                        <p:tgtEl>
                                          <p:spTgt spid="17418"/>
                                        </p:tgtEl>
                                      </p:cBhvr>
                                    </p:animEffect>
                                  </p:childTnLst>
                                </p:cTn>
                              </p:par>
                              <p:par>
                                <p:cTn id="35" presetID="12" presetClass="entr" presetSubtype="1" fill="hold" nodeType="withEffect">
                                  <p:stCondLst>
                                    <p:cond delay="600"/>
                                  </p:stCondLst>
                                  <p:childTnLst>
                                    <p:set>
                                      <p:cBhvr>
                                        <p:cTn id="36" dur="1" fill="hold">
                                          <p:stCondLst>
                                            <p:cond delay="0"/>
                                          </p:stCondLst>
                                        </p:cTn>
                                        <p:tgtEl>
                                          <p:spTgt spid="17419"/>
                                        </p:tgtEl>
                                        <p:attrNameLst>
                                          <p:attrName>style.visibility</p:attrName>
                                        </p:attrNameLst>
                                      </p:cBhvr>
                                      <p:to>
                                        <p:strVal val="visible"/>
                                      </p:to>
                                    </p:set>
                                    <p:animEffect transition="in" filter="slide(fromTop)">
                                      <p:cBhvr>
                                        <p:cTn id="37" dur="200"/>
                                        <p:tgtEl>
                                          <p:spTgt spid="17419"/>
                                        </p:tgtEl>
                                      </p:cBhvr>
                                    </p:animEffect>
                                  </p:childTnLst>
                                </p:cTn>
                              </p:par>
                            </p:childTnLst>
                          </p:cTn>
                        </p:par>
                        <p:par>
                          <p:cTn id="38" fill="hold">
                            <p:stCondLst>
                              <p:cond delay="1500"/>
                            </p:stCondLst>
                            <p:childTnLst>
                              <p:par>
                                <p:cTn id="39" presetID="12" presetClass="entr" presetSubtype="1" fill="hold" grpId="1" nodeType="afterEffect">
                                  <p:stCondLst>
                                    <p:cond delay="0"/>
                                  </p:stCondLst>
                                  <p:childTnLst>
                                    <p:set>
                                      <p:cBhvr>
                                        <p:cTn id="40" dur="1" fill="hold">
                                          <p:stCondLst>
                                            <p:cond delay="0"/>
                                          </p:stCondLst>
                                        </p:cTn>
                                        <p:tgtEl>
                                          <p:spTgt spid="17425"/>
                                        </p:tgtEl>
                                        <p:attrNameLst>
                                          <p:attrName>style.visibility</p:attrName>
                                        </p:attrNameLst>
                                      </p:cBhvr>
                                      <p:to>
                                        <p:strVal val="visible"/>
                                      </p:to>
                                    </p:set>
                                    <p:animEffect transition="in" filter="slide(fromTop)">
                                      <p:cBhvr>
                                        <p:cTn id="41" dur="500"/>
                                        <p:tgtEl>
                                          <p:spTgt spid="17425"/>
                                        </p:tgtEl>
                                      </p:cBhvr>
                                    </p:animEffect>
                                  </p:childTnLst>
                                </p:cTn>
                              </p:par>
                            </p:childTnLst>
                          </p:cTn>
                        </p:par>
                        <p:par>
                          <p:cTn id="42" fill="hold">
                            <p:stCondLst>
                              <p:cond delay="2000"/>
                            </p:stCondLst>
                            <p:childTnLst>
                              <p:par>
                                <p:cTn id="43" presetID="12" presetClass="entr" presetSubtype="4" fill="hold" grpId="1" nodeType="afterEffect">
                                  <p:stCondLst>
                                    <p:cond delay="0"/>
                                  </p:stCondLst>
                                  <p:childTnLst>
                                    <p:set>
                                      <p:cBhvr>
                                        <p:cTn id="44" dur="1" fill="hold">
                                          <p:stCondLst>
                                            <p:cond delay="0"/>
                                          </p:stCondLst>
                                        </p:cTn>
                                        <p:tgtEl>
                                          <p:spTgt spid="17428"/>
                                        </p:tgtEl>
                                        <p:attrNameLst>
                                          <p:attrName>style.visibility</p:attrName>
                                        </p:attrNameLst>
                                      </p:cBhvr>
                                      <p:to>
                                        <p:strVal val="visible"/>
                                      </p:to>
                                    </p:set>
                                    <p:animEffect transition="in" filter="slide(fromBottom)">
                                      <p:cBhvr>
                                        <p:cTn id="45" dur="500"/>
                                        <p:tgtEl>
                                          <p:spTgt spid="17428"/>
                                        </p:tgtEl>
                                      </p:cBhvr>
                                    </p:animEffect>
                                  </p:childTnLst>
                                </p:cTn>
                              </p:par>
                            </p:childTnLst>
                          </p:cTn>
                        </p:par>
                        <p:par>
                          <p:cTn id="46" fill="hold">
                            <p:stCondLst>
                              <p:cond delay="2500"/>
                            </p:stCondLst>
                            <p:childTnLst>
                              <p:par>
                                <p:cTn id="47" presetID="12" presetClass="entr" presetSubtype="1" fill="hold" grpId="1" nodeType="afterEffect">
                                  <p:stCondLst>
                                    <p:cond delay="0"/>
                                  </p:stCondLst>
                                  <p:childTnLst>
                                    <p:set>
                                      <p:cBhvr>
                                        <p:cTn id="48" dur="1" fill="hold">
                                          <p:stCondLst>
                                            <p:cond delay="0"/>
                                          </p:stCondLst>
                                        </p:cTn>
                                        <p:tgtEl>
                                          <p:spTgt spid="17426"/>
                                        </p:tgtEl>
                                        <p:attrNameLst>
                                          <p:attrName>style.visibility</p:attrName>
                                        </p:attrNameLst>
                                      </p:cBhvr>
                                      <p:to>
                                        <p:strVal val="visible"/>
                                      </p:to>
                                    </p:set>
                                    <p:animEffect transition="in" filter="slide(fromTop)">
                                      <p:cBhvr>
                                        <p:cTn id="49" dur="500"/>
                                        <p:tgtEl>
                                          <p:spTgt spid="17426"/>
                                        </p:tgtEl>
                                      </p:cBhvr>
                                    </p:animEffect>
                                  </p:childTnLst>
                                </p:cTn>
                              </p:par>
                            </p:childTnLst>
                          </p:cTn>
                        </p:par>
                        <p:par>
                          <p:cTn id="50" fill="hold">
                            <p:stCondLst>
                              <p:cond delay="3000"/>
                            </p:stCondLst>
                            <p:childTnLst>
                              <p:par>
                                <p:cTn id="51" presetID="12" presetClass="entr" presetSubtype="4" fill="hold" grpId="1" nodeType="afterEffect">
                                  <p:stCondLst>
                                    <p:cond delay="0"/>
                                  </p:stCondLst>
                                  <p:childTnLst>
                                    <p:set>
                                      <p:cBhvr>
                                        <p:cTn id="52" dur="1" fill="hold">
                                          <p:stCondLst>
                                            <p:cond delay="0"/>
                                          </p:stCondLst>
                                        </p:cTn>
                                        <p:tgtEl>
                                          <p:spTgt spid="17429"/>
                                        </p:tgtEl>
                                        <p:attrNameLst>
                                          <p:attrName>style.visibility</p:attrName>
                                        </p:attrNameLst>
                                      </p:cBhvr>
                                      <p:to>
                                        <p:strVal val="visible"/>
                                      </p:to>
                                    </p:set>
                                    <p:animEffect transition="in" filter="slide(fromBottom)">
                                      <p:cBhvr>
                                        <p:cTn id="53" dur="500"/>
                                        <p:tgtEl>
                                          <p:spTgt spid="17429"/>
                                        </p:tgtEl>
                                      </p:cBhvr>
                                    </p:animEffect>
                                  </p:childTnLst>
                                </p:cTn>
                              </p:par>
                            </p:childTnLst>
                          </p:cTn>
                        </p:par>
                        <p:par>
                          <p:cTn id="54" fill="hold">
                            <p:stCondLst>
                              <p:cond delay="3500"/>
                            </p:stCondLst>
                            <p:childTnLst>
                              <p:par>
                                <p:cTn id="55" presetID="12" presetClass="entr" presetSubtype="1" fill="hold" grpId="1" nodeType="afterEffect">
                                  <p:stCondLst>
                                    <p:cond delay="0"/>
                                  </p:stCondLst>
                                  <p:childTnLst>
                                    <p:set>
                                      <p:cBhvr>
                                        <p:cTn id="56" dur="1" fill="hold">
                                          <p:stCondLst>
                                            <p:cond delay="0"/>
                                          </p:stCondLst>
                                        </p:cTn>
                                        <p:tgtEl>
                                          <p:spTgt spid="17427"/>
                                        </p:tgtEl>
                                        <p:attrNameLst>
                                          <p:attrName>style.visibility</p:attrName>
                                        </p:attrNameLst>
                                      </p:cBhvr>
                                      <p:to>
                                        <p:strVal val="visible"/>
                                      </p:to>
                                    </p:set>
                                    <p:animEffect transition="in" filter="slide(fromTop)">
                                      <p:cBhvr>
                                        <p:cTn id="57" dur="500"/>
                                        <p:tgtEl>
                                          <p:spTgt spid="17427"/>
                                        </p:tgtEl>
                                      </p:cBhvr>
                                    </p:animEffect>
                                  </p:childTnLst>
                                </p:cTn>
                              </p:par>
                            </p:childTnLst>
                          </p:cTn>
                        </p:par>
                        <p:par>
                          <p:cTn id="58" fill="hold">
                            <p:stCondLst>
                              <p:cond delay="4000"/>
                            </p:stCondLst>
                            <p:childTnLst>
                              <p:par>
                                <p:cTn id="59" presetID="42" presetClass="entr" presetSubtype="0" fill="hold" grpId="0" nodeType="afterEffect">
                                  <p:stCondLst>
                                    <p:cond delay="0"/>
                                  </p:stCondLst>
                                  <p:childTnLst>
                                    <p:set>
                                      <p:cBhvr>
                                        <p:cTn id="60" dur="1" fill="hold">
                                          <p:stCondLst>
                                            <p:cond delay="0"/>
                                          </p:stCondLst>
                                        </p:cTn>
                                        <p:tgtEl>
                                          <p:spTgt spid="17420"/>
                                        </p:tgtEl>
                                        <p:attrNameLst>
                                          <p:attrName>style.visibility</p:attrName>
                                        </p:attrNameLst>
                                      </p:cBhvr>
                                      <p:to>
                                        <p:strVal val="visible"/>
                                      </p:to>
                                    </p:set>
                                    <p:animEffect transition="in" filter="fade">
                                      <p:cBhvr>
                                        <p:cTn id="61" dur="1000"/>
                                        <p:tgtEl>
                                          <p:spTgt spid="17420"/>
                                        </p:tgtEl>
                                      </p:cBhvr>
                                    </p:animEffect>
                                    <p:anim calcmode="lin" valueType="num">
                                      <p:cBhvr>
                                        <p:cTn id="62" dur="1000" fill="hold"/>
                                        <p:tgtEl>
                                          <p:spTgt spid="17420"/>
                                        </p:tgtEl>
                                        <p:attrNameLst>
                                          <p:attrName>ppt_x</p:attrName>
                                        </p:attrNameLst>
                                      </p:cBhvr>
                                      <p:tavLst>
                                        <p:tav tm="0">
                                          <p:val>
                                            <p:strVal val="#ppt_x"/>
                                          </p:val>
                                        </p:tav>
                                        <p:tav tm="100000">
                                          <p:val>
                                            <p:strVal val="#ppt_x"/>
                                          </p:val>
                                        </p:tav>
                                      </p:tavLst>
                                    </p:anim>
                                    <p:anim calcmode="lin" valueType="num">
                                      <p:cBhvr>
                                        <p:cTn id="63" dur="1000" fill="hold"/>
                                        <p:tgtEl>
                                          <p:spTgt spid="17420"/>
                                        </p:tgtEl>
                                        <p:attrNameLst>
                                          <p:attrName>ppt_y</p:attrName>
                                        </p:attrNameLst>
                                      </p:cBhvr>
                                      <p:tavLst>
                                        <p:tav tm="0">
                                          <p:val>
                                            <p:strVal val="#ppt_y+.1"/>
                                          </p:val>
                                        </p:tav>
                                        <p:tav tm="100000">
                                          <p:val>
                                            <p:strVal val="#ppt_y"/>
                                          </p:val>
                                        </p:tav>
                                      </p:tavLst>
                                    </p:anim>
                                  </p:childTnLst>
                                </p:cTn>
                              </p:par>
                              <p:par>
                                <p:cTn id="64" presetID="42" presetClass="entr" presetSubtype="0" fill="hold" grpId="1" nodeType="withEffect">
                                  <p:stCondLst>
                                    <p:cond delay="0"/>
                                  </p:stCondLst>
                                  <p:childTnLst>
                                    <p:set>
                                      <p:cBhvr>
                                        <p:cTn id="65" dur="1" fill="hold">
                                          <p:stCondLst>
                                            <p:cond delay="0"/>
                                          </p:stCondLst>
                                        </p:cTn>
                                        <p:tgtEl>
                                          <p:spTgt spid="17421"/>
                                        </p:tgtEl>
                                        <p:attrNameLst>
                                          <p:attrName>style.visibility</p:attrName>
                                        </p:attrNameLst>
                                      </p:cBhvr>
                                      <p:to>
                                        <p:strVal val="visible"/>
                                      </p:to>
                                    </p:set>
                                    <p:animEffect transition="in" filter="fade">
                                      <p:cBhvr>
                                        <p:cTn id="66" dur="1000"/>
                                        <p:tgtEl>
                                          <p:spTgt spid="17421"/>
                                        </p:tgtEl>
                                      </p:cBhvr>
                                    </p:animEffect>
                                    <p:anim calcmode="lin" valueType="num">
                                      <p:cBhvr>
                                        <p:cTn id="67" dur="1000" fill="hold"/>
                                        <p:tgtEl>
                                          <p:spTgt spid="17421"/>
                                        </p:tgtEl>
                                        <p:attrNameLst>
                                          <p:attrName>ppt_x</p:attrName>
                                        </p:attrNameLst>
                                      </p:cBhvr>
                                      <p:tavLst>
                                        <p:tav tm="0">
                                          <p:val>
                                            <p:strVal val="#ppt_x"/>
                                          </p:val>
                                        </p:tav>
                                        <p:tav tm="100000">
                                          <p:val>
                                            <p:strVal val="#ppt_x"/>
                                          </p:val>
                                        </p:tav>
                                      </p:tavLst>
                                    </p:anim>
                                    <p:anim calcmode="lin" valueType="num">
                                      <p:cBhvr>
                                        <p:cTn id="68" dur="1000" fill="hold"/>
                                        <p:tgtEl>
                                          <p:spTgt spid="17421"/>
                                        </p:tgtEl>
                                        <p:attrNameLst>
                                          <p:attrName>ppt_y</p:attrName>
                                        </p:attrNameLst>
                                      </p:cBhvr>
                                      <p:tavLst>
                                        <p:tav tm="0">
                                          <p:val>
                                            <p:strVal val="#ppt_y+.1"/>
                                          </p:val>
                                        </p:tav>
                                        <p:tav tm="100000">
                                          <p:val>
                                            <p:strVal val="#ppt_y"/>
                                          </p:val>
                                        </p:tav>
                                      </p:tavLst>
                                    </p:anim>
                                  </p:childTnLst>
                                </p:cTn>
                              </p:par>
                              <p:par>
                                <p:cTn id="69" presetID="42" presetClass="entr" presetSubtype="0" fill="hold" grpId="1" nodeType="withEffect">
                                  <p:stCondLst>
                                    <p:cond delay="0"/>
                                  </p:stCondLst>
                                  <p:childTnLst>
                                    <p:set>
                                      <p:cBhvr>
                                        <p:cTn id="70" dur="1" fill="hold">
                                          <p:stCondLst>
                                            <p:cond delay="0"/>
                                          </p:stCondLst>
                                        </p:cTn>
                                        <p:tgtEl>
                                          <p:spTgt spid="17422"/>
                                        </p:tgtEl>
                                        <p:attrNameLst>
                                          <p:attrName>style.visibility</p:attrName>
                                        </p:attrNameLst>
                                      </p:cBhvr>
                                      <p:to>
                                        <p:strVal val="visible"/>
                                      </p:to>
                                    </p:set>
                                    <p:animEffect transition="in" filter="fade">
                                      <p:cBhvr>
                                        <p:cTn id="71" dur="1000"/>
                                        <p:tgtEl>
                                          <p:spTgt spid="17422"/>
                                        </p:tgtEl>
                                      </p:cBhvr>
                                    </p:animEffect>
                                    <p:anim calcmode="lin" valueType="num">
                                      <p:cBhvr>
                                        <p:cTn id="72" dur="1000" fill="hold"/>
                                        <p:tgtEl>
                                          <p:spTgt spid="17422"/>
                                        </p:tgtEl>
                                        <p:attrNameLst>
                                          <p:attrName>ppt_x</p:attrName>
                                        </p:attrNameLst>
                                      </p:cBhvr>
                                      <p:tavLst>
                                        <p:tav tm="0">
                                          <p:val>
                                            <p:strVal val="#ppt_x"/>
                                          </p:val>
                                        </p:tav>
                                        <p:tav tm="100000">
                                          <p:val>
                                            <p:strVal val="#ppt_x"/>
                                          </p:val>
                                        </p:tav>
                                      </p:tavLst>
                                    </p:anim>
                                    <p:anim calcmode="lin" valueType="num">
                                      <p:cBhvr>
                                        <p:cTn id="73" dur="1000" fill="hold"/>
                                        <p:tgtEl>
                                          <p:spTgt spid="17422"/>
                                        </p:tgtEl>
                                        <p:attrNameLst>
                                          <p:attrName>ppt_y</p:attrName>
                                        </p:attrNameLst>
                                      </p:cBhvr>
                                      <p:tavLst>
                                        <p:tav tm="0">
                                          <p:val>
                                            <p:strVal val="#ppt_y+.1"/>
                                          </p:val>
                                        </p:tav>
                                        <p:tav tm="100000">
                                          <p:val>
                                            <p:strVal val="#ppt_y"/>
                                          </p:val>
                                        </p:tav>
                                      </p:tavLst>
                                    </p:anim>
                                  </p:childTnLst>
                                </p:cTn>
                              </p:par>
                              <p:par>
                                <p:cTn id="74" presetID="47" presetClass="entr" presetSubtype="0" fill="hold" grpId="1" nodeType="withEffect">
                                  <p:stCondLst>
                                    <p:cond delay="0"/>
                                  </p:stCondLst>
                                  <p:childTnLst>
                                    <p:set>
                                      <p:cBhvr>
                                        <p:cTn id="75" dur="1" fill="hold">
                                          <p:stCondLst>
                                            <p:cond delay="0"/>
                                          </p:stCondLst>
                                        </p:cTn>
                                        <p:tgtEl>
                                          <p:spTgt spid="17423"/>
                                        </p:tgtEl>
                                        <p:attrNameLst>
                                          <p:attrName>style.visibility</p:attrName>
                                        </p:attrNameLst>
                                      </p:cBhvr>
                                      <p:to>
                                        <p:strVal val="visible"/>
                                      </p:to>
                                    </p:set>
                                    <p:animEffect transition="in" filter="fade">
                                      <p:cBhvr>
                                        <p:cTn id="76" dur="1000"/>
                                        <p:tgtEl>
                                          <p:spTgt spid="17423"/>
                                        </p:tgtEl>
                                      </p:cBhvr>
                                    </p:animEffect>
                                    <p:anim calcmode="lin" valueType="num">
                                      <p:cBhvr>
                                        <p:cTn id="77" dur="1000" fill="hold"/>
                                        <p:tgtEl>
                                          <p:spTgt spid="17423"/>
                                        </p:tgtEl>
                                        <p:attrNameLst>
                                          <p:attrName>ppt_x</p:attrName>
                                        </p:attrNameLst>
                                      </p:cBhvr>
                                      <p:tavLst>
                                        <p:tav tm="0">
                                          <p:val>
                                            <p:strVal val="#ppt_x"/>
                                          </p:val>
                                        </p:tav>
                                        <p:tav tm="100000">
                                          <p:val>
                                            <p:strVal val="#ppt_x"/>
                                          </p:val>
                                        </p:tav>
                                      </p:tavLst>
                                    </p:anim>
                                    <p:anim calcmode="lin" valueType="num">
                                      <p:cBhvr>
                                        <p:cTn id="78" dur="1000" fill="hold"/>
                                        <p:tgtEl>
                                          <p:spTgt spid="17423"/>
                                        </p:tgtEl>
                                        <p:attrNameLst>
                                          <p:attrName>ppt_y</p:attrName>
                                        </p:attrNameLst>
                                      </p:cBhvr>
                                      <p:tavLst>
                                        <p:tav tm="0">
                                          <p:val>
                                            <p:strVal val="#ppt_y-.1"/>
                                          </p:val>
                                        </p:tav>
                                        <p:tav tm="100000">
                                          <p:val>
                                            <p:strVal val="#ppt_y"/>
                                          </p:val>
                                        </p:tav>
                                      </p:tavLst>
                                    </p:anim>
                                  </p:childTnLst>
                                </p:cTn>
                              </p:par>
                              <p:par>
                                <p:cTn id="79" presetID="47" presetClass="entr" presetSubtype="0" fill="hold" grpId="0" nodeType="withEffect">
                                  <p:stCondLst>
                                    <p:cond delay="0"/>
                                  </p:stCondLst>
                                  <p:childTnLst>
                                    <p:set>
                                      <p:cBhvr>
                                        <p:cTn id="80" dur="1" fill="hold">
                                          <p:stCondLst>
                                            <p:cond delay="0"/>
                                          </p:stCondLst>
                                        </p:cTn>
                                        <p:tgtEl>
                                          <p:spTgt spid="17424"/>
                                        </p:tgtEl>
                                        <p:attrNameLst>
                                          <p:attrName>style.visibility</p:attrName>
                                        </p:attrNameLst>
                                      </p:cBhvr>
                                      <p:to>
                                        <p:strVal val="visible"/>
                                      </p:to>
                                    </p:set>
                                    <p:animEffect transition="in" filter="fade">
                                      <p:cBhvr>
                                        <p:cTn id="81" dur="1000"/>
                                        <p:tgtEl>
                                          <p:spTgt spid="17424"/>
                                        </p:tgtEl>
                                      </p:cBhvr>
                                    </p:animEffect>
                                    <p:anim calcmode="lin" valueType="num">
                                      <p:cBhvr>
                                        <p:cTn id="82" dur="1000" fill="hold"/>
                                        <p:tgtEl>
                                          <p:spTgt spid="17424"/>
                                        </p:tgtEl>
                                        <p:attrNameLst>
                                          <p:attrName>ppt_x</p:attrName>
                                        </p:attrNameLst>
                                      </p:cBhvr>
                                      <p:tavLst>
                                        <p:tav tm="0">
                                          <p:val>
                                            <p:strVal val="#ppt_x"/>
                                          </p:val>
                                        </p:tav>
                                        <p:tav tm="100000">
                                          <p:val>
                                            <p:strVal val="#ppt_x"/>
                                          </p:val>
                                        </p:tav>
                                      </p:tavLst>
                                    </p:anim>
                                    <p:anim calcmode="lin" valueType="num">
                                      <p:cBhvr>
                                        <p:cTn id="83" dur="1000" fill="hold"/>
                                        <p:tgtEl>
                                          <p:spTgt spid="17424"/>
                                        </p:tgtEl>
                                        <p:attrNameLst>
                                          <p:attrName>ppt_y</p:attrName>
                                        </p:attrNameLst>
                                      </p:cBhvr>
                                      <p:tavLst>
                                        <p:tav tm="0">
                                          <p:val>
                                            <p:strVal val="#ppt_y-.1"/>
                                          </p:val>
                                        </p:tav>
                                        <p:tav tm="100000">
                                          <p:val>
                                            <p:strVal val="#ppt_y"/>
                                          </p:val>
                                        </p:tav>
                                      </p:tavLst>
                                    </p:anim>
                                  </p:childTnLst>
                                </p:cTn>
                              </p:par>
                              <p:par>
                                <p:cTn id="84" presetID="10" presetClass="entr" presetSubtype="0" fill="hold" grpId="0" nodeType="withEffect">
                                  <p:stCondLst>
                                    <p:cond delay="500"/>
                                  </p:stCondLst>
                                  <p:childTnLst>
                                    <p:set>
                                      <p:cBhvr>
                                        <p:cTn id="85" dur="1" fill="hold">
                                          <p:stCondLst>
                                            <p:cond delay="0"/>
                                          </p:stCondLst>
                                        </p:cTn>
                                        <p:tgtEl>
                                          <p:spTgt spid="17430"/>
                                        </p:tgtEl>
                                        <p:attrNameLst>
                                          <p:attrName>style.visibility</p:attrName>
                                        </p:attrNameLst>
                                      </p:cBhvr>
                                      <p:to>
                                        <p:strVal val="visible"/>
                                      </p:to>
                                    </p:set>
                                    <p:animEffect transition="in" filter="fade">
                                      <p:cBhvr>
                                        <p:cTn id="86" dur="2000"/>
                                        <p:tgtEl>
                                          <p:spTgt spid="17430"/>
                                        </p:tgtEl>
                                      </p:cBhvr>
                                    </p:animEffect>
                                  </p:childTnLst>
                                </p:cTn>
                              </p:par>
                              <p:par>
                                <p:cTn id="87" presetID="10" presetClass="entr" presetSubtype="0" fill="hold" grpId="0" nodeType="withEffect">
                                  <p:stCondLst>
                                    <p:cond delay="500"/>
                                  </p:stCondLst>
                                  <p:childTnLst>
                                    <p:set>
                                      <p:cBhvr>
                                        <p:cTn id="88" dur="1" fill="hold">
                                          <p:stCondLst>
                                            <p:cond delay="0"/>
                                          </p:stCondLst>
                                        </p:cTn>
                                        <p:tgtEl>
                                          <p:spTgt spid="17431"/>
                                        </p:tgtEl>
                                        <p:attrNameLst>
                                          <p:attrName>style.visibility</p:attrName>
                                        </p:attrNameLst>
                                      </p:cBhvr>
                                      <p:to>
                                        <p:strVal val="visible"/>
                                      </p:to>
                                    </p:set>
                                    <p:animEffect transition="in" filter="fade">
                                      <p:cBhvr>
                                        <p:cTn id="89" dur="2000"/>
                                        <p:tgtEl>
                                          <p:spTgt spid="17431"/>
                                        </p:tgtEl>
                                      </p:cBhvr>
                                    </p:animEffect>
                                  </p:childTnLst>
                                </p:cTn>
                              </p:par>
                              <p:par>
                                <p:cTn id="90" presetID="10" presetClass="entr" presetSubtype="0" fill="hold" grpId="0" nodeType="withEffect">
                                  <p:stCondLst>
                                    <p:cond delay="500"/>
                                  </p:stCondLst>
                                  <p:childTnLst>
                                    <p:set>
                                      <p:cBhvr>
                                        <p:cTn id="91" dur="1" fill="hold">
                                          <p:stCondLst>
                                            <p:cond delay="0"/>
                                          </p:stCondLst>
                                        </p:cTn>
                                        <p:tgtEl>
                                          <p:spTgt spid="17432"/>
                                        </p:tgtEl>
                                        <p:attrNameLst>
                                          <p:attrName>style.visibility</p:attrName>
                                        </p:attrNameLst>
                                      </p:cBhvr>
                                      <p:to>
                                        <p:strVal val="visible"/>
                                      </p:to>
                                    </p:set>
                                    <p:animEffect transition="in" filter="fade">
                                      <p:cBhvr>
                                        <p:cTn id="92" dur="2000"/>
                                        <p:tgtEl>
                                          <p:spTgt spid="17432"/>
                                        </p:tgtEl>
                                      </p:cBhvr>
                                    </p:animEffect>
                                  </p:childTnLst>
                                </p:cTn>
                              </p:par>
                              <p:par>
                                <p:cTn id="93" presetID="10" presetClass="entr" presetSubtype="0" fill="hold" grpId="0" nodeType="withEffect">
                                  <p:stCondLst>
                                    <p:cond delay="500"/>
                                  </p:stCondLst>
                                  <p:childTnLst>
                                    <p:set>
                                      <p:cBhvr>
                                        <p:cTn id="94" dur="1" fill="hold">
                                          <p:stCondLst>
                                            <p:cond delay="0"/>
                                          </p:stCondLst>
                                        </p:cTn>
                                        <p:tgtEl>
                                          <p:spTgt spid="17433"/>
                                        </p:tgtEl>
                                        <p:attrNameLst>
                                          <p:attrName>style.visibility</p:attrName>
                                        </p:attrNameLst>
                                      </p:cBhvr>
                                      <p:to>
                                        <p:strVal val="visible"/>
                                      </p:to>
                                    </p:set>
                                    <p:animEffect transition="in" filter="fade">
                                      <p:cBhvr>
                                        <p:cTn id="95" dur="2000"/>
                                        <p:tgtEl>
                                          <p:spTgt spid="17433"/>
                                        </p:tgtEl>
                                      </p:cBhvr>
                                    </p:animEffect>
                                  </p:childTnLst>
                                </p:cTn>
                              </p:par>
                              <p:par>
                                <p:cTn id="96" presetID="10" presetClass="entr" presetSubtype="0" fill="hold" grpId="0" nodeType="withEffect">
                                  <p:stCondLst>
                                    <p:cond delay="500"/>
                                  </p:stCondLst>
                                  <p:childTnLst>
                                    <p:set>
                                      <p:cBhvr>
                                        <p:cTn id="97" dur="1" fill="hold">
                                          <p:stCondLst>
                                            <p:cond delay="0"/>
                                          </p:stCondLst>
                                        </p:cTn>
                                        <p:tgtEl>
                                          <p:spTgt spid="17434"/>
                                        </p:tgtEl>
                                        <p:attrNameLst>
                                          <p:attrName>style.visibility</p:attrName>
                                        </p:attrNameLst>
                                      </p:cBhvr>
                                      <p:to>
                                        <p:strVal val="visible"/>
                                      </p:to>
                                    </p:set>
                                    <p:animEffect transition="in" filter="fade">
                                      <p:cBhvr>
                                        <p:cTn id="98" dur="2000"/>
                                        <p:tgtEl>
                                          <p:spTgt spid="17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bldLvl="0" autoUpdateAnimBg="0"/>
      <p:bldP spid="17420" grpId="0" bldLvl="0" autoUpdateAnimBg="0"/>
      <p:bldP spid="17421" grpId="0" bldLvl="0" autoUpdateAnimBg="0"/>
      <p:bldP spid="17421" grpId="1" bldLvl="0" autoUpdateAnimBg="0"/>
      <p:bldP spid="17422" grpId="0" bldLvl="0" autoUpdateAnimBg="0"/>
      <p:bldP spid="17422" grpId="1" bldLvl="0" autoUpdateAnimBg="0"/>
      <p:bldP spid="17423" grpId="0" bldLvl="0" autoUpdateAnimBg="0"/>
      <p:bldP spid="17423" grpId="1" bldLvl="0" autoUpdateAnimBg="0"/>
      <p:bldP spid="17424" grpId="0" bldLvl="0" autoUpdateAnimBg="0"/>
      <p:bldP spid="17425" grpId="0" bldLvl="0" autoUpdateAnimBg="0"/>
      <p:bldP spid="17425" grpId="1" bldLvl="0" autoUpdateAnimBg="0"/>
      <p:bldP spid="17426" grpId="0" bldLvl="0" autoUpdateAnimBg="0"/>
      <p:bldP spid="17426" grpId="1" bldLvl="0" autoUpdateAnimBg="0"/>
      <p:bldP spid="17427" grpId="0" bldLvl="0" autoUpdateAnimBg="0"/>
      <p:bldP spid="17427" grpId="1" bldLvl="0" autoUpdateAnimBg="0"/>
      <p:bldP spid="17428" grpId="0" bldLvl="0" autoUpdateAnimBg="0"/>
      <p:bldP spid="17428" grpId="1" bldLvl="0" autoUpdateAnimBg="0"/>
      <p:bldP spid="17429" grpId="0" bldLvl="0" autoUpdateAnimBg="0"/>
      <p:bldP spid="17429" grpId="1" bldLvl="0" autoUpdateAnimBg="0"/>
      <p:bldP spid="17430" grpId="0" bldLvl="0" autoUpdateAnimBg="0"/>
      <p:bldP spid="17431" grpId="0" bldLvl="0" autoUpdateAnimBg="0"/>
      <p:bldP spid="17432" grpId="0" bldLvl="0" autoUpdateAnimBg="0"/>
      <p:bldP spid="17433" grpId="0" bldLvl="0" autoUpdateAnimBg="0"/>
      <p:bldP spid="17434"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13" y="0"/>
            <a:ext cx="12241213" cy="688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3" descr="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25263" y="-3175"/>
            <a:ext cx="254000" cy="652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4" descr="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7800" y="6297613"/>
            <a:ext cx="271463"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5" descr="5-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5600" y="5367338"/>
            <a:ext cx="774700"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2" name="Picture 6" descr="5-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21325" y="1343025"/>
            <a:ext cx="776288"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39" name="Text Box 7"/>
          <p:cNvSpPr txBox="1">
            <a:spLocks noChangeArrowheads="1"/>
          </p:cNvSpPr>
          <p:nvPr/>
        </p:nvSpPr>
        <p:spPr bwMode="auto">
          <a:xfrm>
            <a:off x="695325" y="1614488"/>
            <a:ext cx="5376863" cy="482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a:spcBef>
                <a:spcPct val="0"/>
              </a:spcBef>
              <a:buFontTx/>
              <a:buNone/>
            </a:pPr>
            <a:r>
              <a:rPr lang="zh-CN" altLang="en-US" sz="2400" b="1">
                <a:solidFill>
                  <a:srgbClr val="777777"/>
                </a:solidFill>
                <a:ea typeface="微软雅黑" panose="020B0503020204020204" pitchFamily="34" charset="-122"/>
              </a:rPr>
              <a:t>假字</a:t>
            </a:r>
            <a:r>
              <a:rPr lang="zh-CN" altLang="en-US" sz="1200">
                <a:solidFill>
                  <a:srgbClr val="777777"/>
                </a:solidFill>
                <a:ea typeface="微软雅黑" panose="020B0503020204020204" pitchFamily="34" charset="-122"/>
              </a:rPr>
              <a:t>假字假字假字假字假字假字假字假字假字假字假字假字假字</a:t>
            </a:r>
          </a:p>
          <a:p>
            <a:pPr eaLnBrk="1">
              <a:lnSpc>
                <a:spcPct val="110000"/>
              </a:lnSpc>
              <a:spcBef>
                <a:spcPct val="0"/>
              </a:spcBef>
              <a:buFontTx/>
              <a:buNone/>
            </a:pPr>
            <a:endParaRPr lang="zh-CN" altLang="en-US" sz="1200">
              <a:solidFill>
                <a:srgbClr val="777777"/>
              </a:solidFill>
              <a:ea typeface="微软雅黑" panose="020B0503020204020204" pitchFamily="34" charset="-122"/>
            </a:endParaRPr>
          </a:p>
          <a:p>
            <a:pPr eaLnBrk="1">
              <a:spcBef>
                <a:spcPct val="0"/>
              </a:spcBef>
              <a:buFontTx/>
              <a:buNone/>
            </a:pPr>
            <a:r>
              <a:rPr lang="zh-CN" altLang="en-US" sz="2400" b="1">
                <a:solidFill>
                  <a:srgbClr val="777777"/>
                </a:solidFill>
                <a:ea typeface="微软雅黑" panose="020B0503020204020204" pitchFamily="34" charset="-122"/>
              </a:rPr>
              <a:t>假字</a:t>
            </a:r>
            <a:r>
              <a:rPr lang="zh-CN" altLang="en-US" sz="1200">
                <a:solidFill>
                  <a:srgbClr val="777777"/>
                </a:solidFill>
                <a:ea typeface="微软雅黑" panose="020B0503020204020204" pitchFamily="34" charset="-122"/>
              </a:rPr>
              <a:t>假字假字假字假字假字假字假字假字假字假字假字假字假字假字假字假字假字</a:t>
            </a:r>
          </a:p>
          <a:p>
            <a:pPr eaLnBrk="1">
              <a:lnSpc>
                <a:spcPct val="110000"/>
              </a:lnSpc>
              <a:spcBef>
                <a:spcPct val="0"/>
              </a:spcBef>
              <a:buFontTx/>
              <a:buNone/>
            </a:pPr>
            <a:endParaRPr lang="zh-CN" altLang="en-US" sz="1200">
              <a:solidFill>
                <a:srgbClr val="777777"/>
              </a:solidFill>
              <a:ea typeface="微软雅黑" panose="020B0503020204020204" pitchFamily="34" charset="-122"/>
            </a:endParaRPr>
          </a:p>
          <a:p>
            <a:pPr eaLnBrk="1">
              <a:spcBef>
                <a:spcPct val="0"/>
              </a:spcBef>
              <a:buFontTx/>
              <a:buNone/>
            </a:pPr>
            <a:r>
              <a:rPr lang="zh-CN" altLang="en-US" sz="2400" b="1">
                <a:solidFill>
                  <a:srgbClr val="777777"/>
                </a:solidFill>
                <a:ea typeface="微软雅黑" panose="020B0503020204020204" pitchFamily="34" charset="-122"/>
              </a:rPr>
              <a:t>假字</a:t>
            </a:r>
            <a:r>
              <a:rPr lang="zh-CN" altLang="en-US" sz="1200">
                <a:solidFill>
                  <a:srgbClr val="777777"/>
                </a:solidFill>
                <a:ea typeface="微软雅黑" panose="020B0503020204020204" pitchFamily="34" charset="-122"/>
              </a:rPr>
              <a:t>假字假字假字假字假字假字假字假字</a:t>
            </a:r>
          </a:p>
          <a:p>
            <a:pPr eaLnBrk="1">
              <a:spcBef>
                <a:spcPct val="0"/>
              </a:spcBef>
              <a:buFontTx/>
              <a:buNone/>
            </a:pPr>
            <a:endParaRPr lang="zh-CN" altLang="en-US" sz="1200">
              <a:solidFill>
                <a:srgbClr val="777777"/>
              </a:solidFill>
              <a:ea typeface="微软雅黑" panose="020B0503020204020204" pitchFamily="34" charset="-122"/>
            </a:endParaRPr>
          </a:p>
          <a:p>
            <a:pPr eaLnBrk="1">
              <a:spcBef>
                <a:spcPct val="0"/>
              </a:spcBef>
              <a:buFontTx/>
              <a:buNone/>
            </a:pPr>
            <a:r>
              <a:rPr lang="zh-CN" altLang="en-US" sz="2400" b="1">
                <a:solidFill>
                  <a:srgbClr val="777777"/>
                </a:solidFill>
                <a:ea typeface="微软雅黑" panose="020B0503020204020204" pitchFamily="34" charset="-122"/>
              </a:rPr>
              <a:t>假字</a:t>
            </a:r>
            <a:r>
              <a:rPr lang="zh-CN" altLang="en-US" sz="1200">
                <a:solidFill>
                  <a:srgbClr val="777777"/>
                </a:solidFill>
                <a:ea typeface="微软雅黑" panose="020B0503020204020204" pitchFamily="34" charset="-122"/>
              </a:rPr>
              <a:t>假字假字假字假字假字假字假字假字假字假字假字假字假字假字假字假字假字</a:t>
            </a:r>
          </a:p>
          <a:p>
            <a:pPr eaLnBrk="1">
              <a:lnSpc>
                <a:spcPct val="110000"/>
              </a:lnSpc>
              <a:spcBef>
                <a:spcPct val="0"/>
              </a:spcBef>
              <a:buFontTx/>
              <a:buNone/>
            </a:pPr>
            <a:endParaRPr lang="zh-CN" altLang="en-US" sz="1200">
              <a:solidFill>
                <a:srgbClr val="777777"/>
              </a:solidFill>
              <a:ea typeface="微软雅黑" panose="020B0503020204020204" pitchFamily="34" charset="-122"/>
            </a:endParaRPr>
          </a:p>
          <a:p>
            <a:pPr eaLnBrk="1">
              <a:spcBef>
                <a:spcPct val="0"/>
              </a:spcBef>
              <a:buFontTx/>
              <a:buNone/>
            </a:pPr>
            <a:r>
              <a:rPr lang="zh-CN" altLang="en-US" sz="2400" b="1">
                <a:solidFill>
                  <a:srgbClr val="777777"/>
                </a:solidFill>
                <a:ea typeface="微软雅黑" panose="020B0503020204020204" pitchFamily="34" charset="-122"/>
              </a:rPr>
              <a:t>假字</a:t>
            </a:r>
            <a:r>
              <a:rPr lang="zh-CN" altLang="en-US" sz="1200">
                <a:solidFill>
                  <a:srgbClr val="777777"/>
                </a:solidFill>
                <a:ea typeface="微软雅黑" panose="020B0503020204020204" pitchFamily="34" charset="-122"/>
              </a:rPr>
              <a:t>假字假字假字假字假字假字假字假字假字假字假字假字假字</a:t>
            </a:r>
          </a:p>
          <a:p>
            <a:pPr eaLnBrk="1">
              <a:lnSpc>
                <a:spcPct val="110000"/>
              </a:lnSpc>
              <a:spcBef>
                <a:spcPct val="0"/>
              </a:spcBef>
              <a:buFontTx/>
              <a:buNone/>
            </a:pPr>
            <a:endParaRPr lang="zh-CN" altLang="en-US" sz="1200">
              <a:solidFill>
                <a:srgbClr val="777777"/>
              </a:solidFill>
              <a:ea typeface="微软雅黑" panose="020B0503020204020204" pitchFamily="34" charset="-122"/>
            </a:endParaRPr>
          </a:p>
          <a:p>
            <a:pPr eaLnBrk="1">
              <a:spcBef>
                <a:spcPct val="0"/>
              </a:spcBef>
              <a:buFontTx/>
              <a:buNone/>
            </a:pPr>
            <a:r>
              <a:rPr lang="zh-CN" altLang="en-US" sz="2400" b="1">
                <a:solidFill>
                  <a:srgbClr val="777777"/>
                </a:solidFill>
                <a:ea typeface="微软雅黑" panose="020B0503020204020204" pitchFamily="34" charset="-122"/>
              </a:rPr>
              <a:t>假字</a:t>
            </a:r>
            <a:r>
              <a:rPr lang="zh-CN" altLang="en-US" sz="1200">
                <a:solidFill>
                  <a:srgbClr val="777777"/>
                </a:solidFill>
                <a:ea typeface="微软雅黑" panose="020B0503020204020204" pitchFamily="34" charset="-122"/>
              </a:rPr>
              <a:t>假字假字假字假字假字假字假字假字假字假字假字假字假字假字假字假字假字</a:t>
            </a:r>
          </a:p>
          <a:p>
            <a:pPr eaLnBrk="1">
              <a:lnSpc>
                <a:spcPct val="110000"/>
              </a:lnSpc>
              <a:spcBef>
                <a:spcPct val="0"/>
              </a:spcBef>
              <a:buFontTx/>
              <a:buNone/>
            </a:pPr>
            <a:endParaRPr lang="zh-CN" altLang="en-US" sz="1200">
              <a:solidFill>
                <a:srgbClr val="777777"/>
              </a:solidFill>
              <a:ea typeface="微软雅黑" panose="020B0503020204020204" pitchFamily="34" charset="-122"/>
            </a:endParaRPr>
          </a:p>
          <a:p>
            <a:pPr eaLnBrk="1">
              <a:spcBef>
                <a:spcPct val="0"/>
              </a:spcBef>
              <a:buFontTx/>
              <a:buNone/>
            </a:pPr>
            <a:r>
              <a:rPr lang="zh-CN" altLang="en-US" sz="2400" b="1">
                <a:solidFill>
                  <a:srgbClr val="777777"/>
                </a:solidFill>
                <a:ea typeface="微软雅黑" panose="020B0503020204020204" pitchFamily="34" charset="-122"/>
              </a:rPr>
              <a:t>假字</a:t>
            </a:r>
            <a:r>
              <a:rPr lang="zh-CN" altLang="en-US" sz="1200">
                <a:solidFill>
                  <a:srgbClr val="777777"/>
                </a:solidFill>
                <a:ea typeface="微软雅黑" panose="020B0503020204020204" pitchFamily="34" charset="-122"/>
              </a:rPr>
              <a:t>假字假字假字假字假字假字假字假字假字假字假字假字假字假字假字假字假字</a:t>
            </a:r>
          </a:p>
          <a:p>
            <a:pPr eaLnBrk="1">
              <a:lnSpc>
                <a:spcPct val="110000"/>
              </a:lnSpc>
              <a:spcBef>
                <a:spcPct val="0"/>
              </a:spcBef>
              <a:buFontTx/>
              <a:buNone/>
            </a:pPr>
            <a:endParaRPr lang="zh-CN" altLang="en-US" sz="1200">
              <a:solidFill>
                <a:srgbClr val="777777"/>
              </a:solidFill>
              <a:ea typeface="微软雅黑" panose="020B0503020204020204" pitchFamily="34" charset="-122"/>
            </a:endParaRPr>
          </a:p>
          <a:p>
            <a:pPr>
              <a:lnSpc>
                <a:spcPct val="100000"/>
              </a:lnSpc>
              <a:spcBef>
                <a:spcPct val="0"/>
              </a:spcBef>
              <a:buFontTx/>
              <a:buNone/>
            </a:pPr>
            <a:endParaRPr lang="zh-CN" altLang="en-US" sz="1200">
              <a:solidFill>
                <a:srgbClr val="777777"/>
              </a:solidFill>
              <a:ea typeface="微软雅黑" panose="020B0503020204020204" pitchFamily="34" charset="-122"/>
            </a:endParaRPr>
          </a:p>
          <a:p>
            <a:pPr>
              <a:lnSpc>
                <a:spcPct val="120000"/>
              </a:lnSpc>
              <a:spcBef>
                <a:spcPct val="0"/>
              </a:spcBef>
              <a:buFontTx/>
              <a:buNone/>
            </a:pPr>
            <a:endParaRPr lang="zh-CN" altLang="en-US" sz="1200">
              <a:solidFill>
                <a:srgbClr val="777777"/>
              </a:solidFill>
              <a:ea typeface="微软雅黑" panose="020B0503020204020204" pitchFamily="34" charset="-122"/>
            </a:endParaRPr>
          </a:p>
        </p:txBody>
      </p:sp>
      <p:pic>
        <p:nvPicPr>
          <p:cNvPr id="18440" name="Picture 8" descr="9-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10475" y="298450"/>
            <a:ext cx="2724150" cy="318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1" name="Picture 9" descr="9-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77063" y="3200400"/>
            <a:ext cx="1676400" cy="1962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8442" name="Picture 10" descr="9-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77350" y="3187700"/>
            <a:ext cx="1676400" cy="1962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8443" name="Picture 11" descr="9-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26225" y="4975225"/>
            <a:ext cx="957263"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4" name="Picture 12" descr="9-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32750" y="4987925"/>
            <a:ext cx="955675" cy="118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8445" name="Picture 13" descr="9-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37625" y="5000625"/>
            <a:ext cx="957263" cy="118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8446" name="Picture 14" descr="9-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339388" y="5013325"/>
            <a:ext cx="957262" cy="118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8447" name="Picture 15" descr="6-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0975" y="277813"/>
            <a:ext cx="2028825" cy="706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48" name="Text Box 16"/>
          <p:cNvSpPr txBox="1">
            <a:spLocks noChangeArrowheads="1"/>
          </p:cNvSpPr>
          <p:nvPr/>
        </p:nvSpPr>
        <p:spPr bwMode="auto">
          <a:xfrm>
            <a:off x="8607425" y="1895475"/>
            <a:ext cx="792163"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2400" b="1">
                <a:solidFill>
                  <a:schemeClr val="bg1"/>
                </a:solidFill>
                <a:ea typeface="微软雅黑" panose="020B0503020204020204" pitchFamily="34" charset="-122"/>
              </a:rPr>
              <a:t>姓名</a:t>
            </a:r>
          </a:p>
          <a:p>
            <a:pPr algn="ctr">
              <a:lnSpc>
                <a:spcPct val="100000"/>
              </a:lnSpc>
              <a:spcBef>
                <a:spcPct val="0"/>
              </a:spcBef>
              <a:buFontTx/>
              <a:buNone/>
            </a:pPr>
            <a:r>
              <a:rPr lang="zh-CN" altLang="en-US" sz="1800">
                <a:solidFill>
                  <a:schemeClr val="bg1"/>
                </a:solidFill>
                <a:ea typeface="微软雅黑" panose="020B0503020204020204" pitchFamily="34" charset="-122"/>
              </a:rPr>
              <a:t>职务</a:t>
            </a:r>
          </a:p>
        </p:txBody>
      </p:sp>
      <p:sp>
        <p:nvSpPr>
          <p:cNvPr id="18449" name="Text Box 17"/>
          <p:cNvSpPr txBox="1">
            <a:spLocks noChangeArrowheads="1"/>
          </p:cNvSpPr>
          <p:nvPr/>
        </p:nvSpPr>
        <p:spPr bwMode="auto">
          <a:xfrm>
            <a:off x="7461250" y="4149725"/>
            <a:ext cx="69056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2000" b="1">
                <a:solidFill>
                  <a:schemeClr val="bg1"/>
                </a:solidFill>
                <a:ea typeface="微软雅黑" panose="020B0503020204020204" pitchFamily="34" charset="-122"/>
              </a:rPr>
              <a:t>姓名</a:t>
            </a:r>
          </a:p>
          <a:p>
            <a:pPr algn="ctr">
              <a:lnSpc>
                <a:spcPct val="100000"/>
              </a:lnSpc>
              <a:spcBef>
                <a:spcPct val="0"/>
              </a:spcBef>
              <a:buFontTx/>
              <a:buNone/>
            </a:pPr>
            <a:r>
              <a:rPr lang="zh-CN" altLang="en-US" sz="1600">
                <a:solidFill>
                  <a:schemeClr val="bg1"/>
                </a:solidFill>
                <a:ea typeface="微软雅黑" panose="020B0503020204020204" pitchFamily="34" charset="-122"/>
              </a:rPr>
              <a:t>职务</a:t>
            </a:r>
          </a:p>
        </p:txBody>
      </p:sp>
      <p:sp>
        <p:nvSpPr>
          <p:cNvPr id="18450" name="Text Box 18"/>
          <p:cNvSpPr txBox="1">
            <a:spLocks noChangeArrowheads="1"/>
          </p:cNvSpPr>
          <p:nvPr/>
        </p:nvSpPr>
        <p:spPr bwMode="auto">
          <a:xfrm>
            <a:off x="9769475" y="4152900"/>
            <a:ext cx="69215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2000" b="1">
                <a:solidFill>
                  <a:schemeClr val="bg1"/>
                </a:solidFill>
                <a:ea typeface="微软雅黑" panose="020B0503020204020204" pitchFamily="34" charset="-122"/>
              </a:rPr>
              <a:t>姓名</a:t>
            </a:r>
          </a:p>
          <a:p>
            <a:pPr algn="ctr">
              <a:lnSpc>
                <a:spcPct val="100000"/>
              </a:lnSpc>
              <a:spcBef>
                <a:spcPct val="0"/>
              </a:spcBef>
              <a:buFontTx/>
              <a:buNone/>
            </a:pPr>
            <a:r>
              <a:rPr lang="zh-CN" altLang="en-US" sz="1600">
                <a:solidFill>
                  <a:schemeClr val="bg1"/>
                </a:solidFill>
                <a:ea typeface="微软雅黑" panose="020B0503020204020204" pitchFamily="34" charset="-122"/>
              </a:rPr>
              <a:t>职务</a:t>
            </a:r>
          </a:p>
        </p:txBody>
      </p:sp>
      <p:sp>
        <p:nvSpPr>
          <p:cNvPr id="18451" name="Text Box 19"/>
          <p:cNvSpPr txBox="1">
            <a:spLocks noChangeArrowheads="1"/>
          </p:cNvSpPr>
          <p:nvPr/>
        </p:nvSpPr>
        <p:spPr bwMode="auto">
          <a:xfrm>
            <a:off x="6838950" y="5492750"/>
            <a:ext cx="538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400" b="1">
                <a:solidFill>
                  <a:schemeClr val="bg1"/>
                </a:solidFill>
                <a:ea typeface="微软雅黑" panose="020B0503020204020204" pitchFamily="34" charset="-122"/>
              </a:rPr>
              <a:t>姓名</a:t>
            </a:r>
          </a:p>
          <a:p>
            <a:pPr algn="ctr">
              <a:lnSpc>
                <a:spcPct val="100000"/>
              </a:lnSpc>
              <a:spcBef>
                <a:spcPct val="0"/>
              </a:spcBef>
              <a:buFontTx/>
              <a:buNone/>
            </a:pPr>
            <a:r>
              <a:rPr lang="zh-CN" altLang="en-US" sz="1000">
                <a:solidFill>
                  <a:schemeClr val="bg1"/>
                </a:solidFill>
                <a:ea typeface="微软雅黑" panose="020B0503020204020204" pitchFamily="34" charset="-122"/>
              </a:rPr>
              <a:t>职务</a:t>
            </a:r>
          </a:p>
        </p:txBody>
      </p:sp>
      <p:sp>
        <p:nvSpPr>
          <p:cNvPr id="18452" name="Text Box 20"/>
          <p:cNvSpPr txBox="1">
            <a:spLocks noChangeArrowheads="1"/>
          </p:cNvSpPr>
          <p:nvPr/>
        </p:nvSpPr>
        <p:spPr bwMode="auto">
          <a:xfrm>
            <a:off x="8259763" y="5492750"/>
            <a:ext cx="5381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400" b="1">
                <a:solidFill>
                  <a:schemeClr val="bg1"/>
                </a:solidFill>
                <a:ea typeface="微软雅黑" panose="020B0503020204020204" pitchFamily="34" charset="-122"/>
              </a:rPr>
              <a:t>姓名</a:t>
            </a:r>
          </a:p>
          <a:p>
            <a:pPr algn="ctr">
              <a:lnSpc>
                <a:spcPct val="100000"/>
              </a:lnSpc>
              <a:spcBef>
                <a:spcPct val="0"/>
              </a:spcBef>
              <a:buFontTx/>
              <a:buNone/>
            </a:pPr>
            <a:r>
              <a:rPr lang="zh-CN" altLang="en-US" sz="1000">
                <a:solidFill>
                  <a:schemeClr val="bg1"/>
                </a:solidFill>
                <a:ea typeface="微软雅黑" panose="020B0503020204020204" pitchFamily="34" charset="-122"/>
              </a:rPr>
              <a:t>职务</a:t>
            </a:r>
          </a:p>
        </p:txBody>
      </p:sp>
      <p:sp>
        <p:nvSpPr>
          <p:cNvPr id="18453" name="Text Box 21"/>
          <p:cNvSpPr txBox="1">
            <a:spLocks noChangeArrowheads="1"/>
          </p:cNvSpPr>
          <p:nvPr/>
        </p:nvSpPr>
        <p:spPr bwMode="auto">
          <a:xfrm>
            <a:off x="9158288" y="5486400"/>
            <a:ext cx="5381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400" b="1">
                <a:solidFill>
                  <a:schemeClr val="bg1"/>
                </a:solidFill>
                <a:ea typeface="微软雅黑" panose="020B0503020204020204" pitchFamily="34" charset="-122"/>
              </a:rPr>
              <a:t>姓名</a:t>
            </a:r>
          </a:p>
          <a:p>
            <a:pPr algn="ctr">
              <a:lnSpc>
                <a:spcPct val="100000"/>
              </a:lnSpc>
              <a:spcBef>
                <a:spcPct val="0"/>
              </a:spcBef>
              <a:buFontTx/>
              <a:buNone/>
            </a:pPr>
            <a:r>
              <a:rPr lang="zh-CN" altLang="en-US" sz="1000">
                <a:solidFill>
                  <a:schemeClr val="bg1"/>
                </a:solidFill>
                <a:ea typeface="微软雅黑" panose="020B0503020204020204" pitchFamily="34" charset="-122"/>
              </a:rPr>
              <a:t>职务</a:t>
            </a:r>
          </a:p>
        </p:txBody>
      </p:sp>
      <p:sp>
        <p:nvSpPr>
          <p:cNvPr id="18454" name="Text Box 22"/>
          <p:cNvSpPr txBox="1">
            <a:spLocks noChangeArrowheads="1"/>
          </p:cNvSpPr>
          <p:nvPr/>
        </p:nvSpPr>
        <p:spPr bwMode="auto">
          <a:xfrm>
            <a:off x="10579100" y="5486400"/>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3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ct val="3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ct val="3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ct val="300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ct val="300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400" b="1">
                <a:solidFill>
                  <a:schemeClr val="bg1"/>
                </a:solidFill>
                <a:ea typeface="微软雅黑" panose="020B0503020204020204" pitchFamily="34" charset="-122"/>
              </a:rPr>
              <a:t>姓名</a:t>
            </a:r>
          </a:p>
          <a:p>
            <a:pPr algn="ctr">
              <a:lnSpc>
                <a:spcPct val="100000"/>
              </a:lnSpc>
              <a:spcBef>
                <a:spcPct val="0"/>
              </a:spcBef>
              <a:buFontTx/>
              <a:buNone/>
            </a:pPr>
            <a:r>
              <a:rPr lang="zh-CN" altLang="en-US" sz="1000">
                <a:solidFill>
                  <a:schemeClr val="bg1"/>
                </a:solidFill>
                <a:ea typeface="微软雅黑" panose="020B0503020204020204" pitchFamily="34" charset="-122"/>
              </a:rPr>
              <a:t>职务</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18447"/>
                                        </p:tgtEl>
                                        <p:attrNameLst>
                                          <p:attrName>style.visibility</p:attrName>
                                        </p:attrNameLst>
                                      </p:cBhvr>
                                      <p:to>
                                        <p:strVal val="visible"/>
                                      </p:to>
                                    </p:set>
                                    <p:animEffect transition="in" filter="slide(fromTop)">
                                      <p:cBhvr>
                                        <p:cTn id="7" dur="500"/>
                                        <p:tgtEl>
                                          <p:spTgt spid="18447"/>
                                        </p:tgtEl>
                                      </p:cBhvr>
                                    </p:animEffect>
                                  </p:childTnLst>
                                </p:cTn>
                              </p:par>
                              <p:par>
                                <p:cTn id="8" presetID="29" presetClass="entr" presetSubtype="0" fill="hold" nodeType="withEffect">
                                  <p:stCondLst>
                                    <p:cond delay="0"/>
                                  </p:stCondLst>
                                  <p:childTnLst>
                                    <p:set>
                                      <p:cBhvr>
                                        <p:cTn id="9" dur="1" fill="hold">
                                          <p:stCondLst>
                                            <p:cond delay="0"/>
                                          </p:stCondLst>
                                        </p:cTn>
                                        <p:tgtEl>
                                          <p:spTgt spid="18436"/>
                                        </p:tgtEl>
                                        <p:attrNameLst>
                                          <p:attrName>style.visibility</p:attrName>
                                        </p:attrNameLst>
                                      </p:cBhvr>
                                      <p:to>
                                        <p:strVal val="visible"/>
                                      </p:to>
                                    </p:set>
                                    <p:anim calcmode="lin" valueType="num">
                                      <p:cBhvr>
                                        <p:cTn id="10" dur="500" fill="hold"/>
                                        <p:tgtEl>
                                          <p:spTgt spid="18436"/>
                                        </p:tgtEl>
                                        <p:attrNameLst>
                                          <p:attrName>ppt_x</p:attrName>
                                        </p:attrNameLst>
                                      </p:cBhvr>
                                      <p:tavLst>
                                        <p:tav tm="0">
                                          <p:val>
                                            <p:strVal val="#ppt_x-.2"/>
                                          </p:val>
                                        </p:tav>
                                        <p:tav tm="100000">
                                          <p:val>
                                            <p:strVal val="#ppt_x"/>
                                          </p:val>
                                        </p:tav>
                                      </p:tavLst>
                                    </p:anim>
                                    <p:anim calcmode="lin" valueType="num">
                                      <p:cBhvr>
                                        <p:cTn id="11" dur="500" fill="hold"/>
                                        <p:tgtEl>
                                          <p:spTgt spid="18436"/>
                                        </p:tgtEl>
                                        <p:attrNameLst>
                                          <p:attrName>ppt_y</p:attrName>
                                        </p:attrNameLst>
                                      </p:cBhvr>
                                      <p:tavLst>
                                        <p:tav tm="0">
                                          <p:val>
                                            <p:strVal val="#ppt_y"/>
                                          </p:val>
                                        </p:tav>
                                        <p:tav tm="100000">
                                          <p:val>
                                            <p:strVal val="#ppt_y"/>
                                          </p:val>
                                        </p:tav>
                                      </p:tavLst>
                                    </p:anim>
                                    <p:animEffect transition="in" filter="wipe(right)" prLst="gradientSize: 0.1">
                                      <p:cBhvr>
                                        <p:cTn id="12" dur="500"/>
                                        <p:tgtEl>
                                          <p:spTgt spid="18436"/>
                                        </p:tgtEl>
                                      </p:cBhvr>
                                    </p:animEffect>
                                  </p:childTnLst>
                                </p:cTn>
                              </p:par>
                              <p:par>
                                <p:cTn id="13" presetID="47" presetClass="entr" presetSubtype="0" fill="hold" nodeType="withEffect">
                                  <p:stCondLst>
                                    <p:cond delay="0"/>
                                  </p:stCondLst>
                                  <p:childTnLst>
                                    <p:set>
                                      <p:cBhvr>
                                        <p:cTn id="14" dur="1" fill="hold">
                                          <p:stCondLst>
                                            <p:cond delay="0"/>
                                          </p:stCondLst>
                                        </p:cTn>
                                        <p:tgtEl>
                                          <p:spTgt spid="18435"/>
                                        </p:tgtEl>
                                        <p:attrNameLst>
                                          <p:attrName>style.visibility</p:attrName>
                                        </p:attrNameLst>
                                      </p:cBhvr>
                                      <p:to>
                                        <p:strVal val="visible"/>
                                      </p:to>
                                    </p:set>
                                    <p:animEffect transition="in" filter="fade">
                                      <p:cBhvr>
                                        <p:cTn id="15" dur="500"/>
                                        <p:tgtEl>
                                          <p:spTgt spid="18435"/>
                                        </p:tgtEl>
                                      </p:cBhvr>
                                    </p:animEffect>
                                    <p:anim calcmode="lin" valueType="num">
                                      <p:cBhvr>
                                        <p:cTn id="16" dur="500" fill="hold"/>
                                        <p:tgtEl>
                                          <p:spTgt spid="18435"/>
                                        </p:tgtEl>
                                        <p:attrNameLst>
                                          <p:attrName>ppt_x</p:attrName>
                                        </p:attrNameLst>
                                      </p:cBhvr>
                                      <p:tavLst>
                                        <p:tav tm="0">
                                          <p:val>
                                            <p:strVal val="#ppt_x"/>
                                          </p:val>
                                        </p:tav>
                                        <p:tav tm="100000">
                                          <p:val>
                                            <p:strVal val="#ppt_x"/>
                                          </p:val>
                                        </p:tav>
                                      </p:tavLst>
                                    </p:anim>
                                    <p:anim calcmode="lin" valueType="num">
                                      <p:cBhvr>
                                        <p:cTn id="17" dur="500" fill="hold"/>
                                        <p:tgtEl>
                                          <p:spTgt spid="18435"/>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500"/>
                                  </p:stCondLst>
                                  <p:childTnLst>
                                    <p:set>
                                      <p:cBhvr>
                                        <p:cTn id="19" dur="1" fill="hold">
                                          <p:stCondLst>
                                            <p:cond delay="0"/>
                                          </p:stCondLst>
                                        </p:cTn>
                                        <p:tgtEl>
                                          <p:spTgt spid="18439"/>
                                        </p:tgtEl>
                                        <p:attrNameLst>
                                          <p:attrName>style.visibility</p:attrName>
                                        </p:attrNameLst>
                                      </p:cBhvr>
                                      <p:to>
                                        <p:strVal val="visible"/>
                                      </p:to>
                                    </p:set>
                                    <p:animEffect transition="in" filter="fade">
                                      <p:cBhvr>
                                        <p:cTn id="20" dur="500"/>
                                        <p:tgtEl>
                                          <p:spTgt spid="18439"/>
                                        </p:tgtEl>
                                      </p:cBhvr>
                                    </p:animEffect>
                                  </p:childTnLst>
                                </p:cTn>
                              </p:par>
                            </p:childTnLst>
                          </p:cTn>
                        </p:par>
                        <p:par>
                          <p:cTn id="21" fill="hold">
                            <p:stCondLst>
                              <p:cond delay="500"/>
                            </p:stCondLst>
                            <p:childTnLst>
                              <p:par>
                                <p:cTn id="22" presetID="12" presetClass="entr" presetSubtype="1" fill="hold" nodeType="afterEffect">
                                  <p:stCondLst>
                                    <p:cond delay="0"/>
                                  </p:stCondLst>
                                  <p:childTnLst>
                                    <p:set>
                                      <p:cBhvr>
                                        <p:cTn id="23" dur="1" fill="hold">
                                          <p:stCondLst>
                                            <p:cond delay="0"/>
                                          </p:stCondLst>
                                        </p:cTn>
                                        <p:tgtEl>
                                          <p:spTgt spid="18440"/>
                                        </p:tgtEl>
                                        <p:attrNameLst>
                                          <p:attrName>style.visibility</p:attrName>
                                        </p:attrNameLst>
                                      </p:cBhvr>
                                      <p:to>
                                        <p:strVal val="visible"/>
                                      </p:to>
                                    </p:set>
                                    <p:animEffect transition="in" filter="slide(fromTop)">
                                      <p:cBhvr>
                                        <p:cTn id="24" dur="500"/>
                                        <p:tgtEl>
                                          <p:spTgt spid="18440"/>
                                        </p:tgtEl>
                                      </p:cBhvr>
                                    </p:animEffect>
                                  </p:childTnLst>
                                </p:cTn>
                              </p:par>
                              <p:par>
                                <p:cTn id="25" presetID="12" presetClass="entr" presetSubtype="1" fill="hold" nodeType="withEffect">
                                  <p:stCondLst>
                                    <p:cond delay="500"/>
                                  </p:stCondLst>
                                  <p:childTnLst>
                                    <p:set>
                                      <p:cBhvr>
                                        <p:cTn id="26" dur="1" fill="hold">
                                          <p:stCondLst>
                                            <p:cond delay="0"/>
                                          </p:stCondLst>
                                        </p:cTn>
                                        <p:tgtEl>
                                          <p:spTgt spid="18441"/>
                                        </p:tgtEl>
                                        <p:attrNameLst>
                                          <p:attrName>style.visibility</p:attrName>
                                        </p:attrNameLst>
                                      </p:cBhvr>
                                      <p:to>
                                        <p:strVal val="visible"/>
                                      </p:to>
                                    </p:set>
                                    <p:animEffect transition="in" filter="slide(fromTop)">
                                      <p:cBhvr>
                                        <p:cTn id="27" dur="500"/>
                                        <p:tgtEl>
                                          <p:spTgt spid="18441"/>
                                        </p:tgtEl>
                                      </p:cBhvr>
                                    </p:animEffect>
                                  </p:childTnLst>
                                </p:cTn>
                              </p:par>
                              <p:par>
                                <p:cTn id="28" presetID="12" presetClass="entr" presetSubtype="1" fill="hold" nodeType="withEffect">
                                  <p:stCondLst>
                                    <p:cond delay="500"/>
                                  </p:stCondLst>
                                  <p:childTnLst>
                                    <p:set>
                                      <p:cBhvr>
                                        <p:cTn id="29" dur="1" fill="hold">
                                          <p:stCondLst>
                                            <p:cond delay="0"/>
                                          </p:stCondLst>
                                        </p:cTn>
                                        <p:tgtEl>
                                          <p:spTgt spid="18442"/>
                                        </p:tgtEl>
                                        <p:attrNameLst>
                                          <p:attrName>style.visibility</p:attrName>
                                        </p:attrNameLst>
                                      </p:cBhvr>
                                      <p:to>
                                        <p:strVal val="visible"/>
                                      </p:to>
                                    </p:set>
                                    <p:animEffect transition="in" filter="slide(fromTop)">
                                      <p:cBhvr>
                                        <p:cTn id="30" dur="500"/>
                                        <p:tgtEl>
                                          <p:spTgt spid="18442"/>
                                        </p:tgtEl>
                                      </p:cBhvr>
                                    </p:animEffect>
                                  </p:childTnLst>
                                </p:cTn>
                              </p:par>
                              <p:par>
                                <p:cTn id="31" presetID="12" presetClass="entr" presetSubtype="1" fill="hold" nodeType="withEffect">
                                  <p:stCondLst>
                                    <p:cond delay="1000"/>
                                  </p:stCondLst>
                                  <p:childTnLst>
                                    <p:set>
                                      <p:cBhvr>
                                        <p:cTn id="32" dur="1" fill="hold">
                                          <p:stCondLst>
                                            <p:cond delay="0"/>
                                          </p:stCondLst>
                                        </p:cTn>
                                        <p:tgtEl>
                                          <p:spTgt spid="18443"/>
                                        </p:tgtEl>
                                        <p:attrNameLst>
                                          <p:attrName>style.visibility</p:attrName>
                                        </p:attrNameLst>
                                      </p:cBhvr>
                                      <p:to>
                                        <p:strVal val="visible"/>
                                      </p:to>
                                    </p:set>
                                    <p:animEffect transition="in" filter="slide(fromTop)">
                                      <p:cBhvr>
                                        <p:cTn id="33" dur="500"/>
                                        <p:tgtEl>
                                          <p:spTgt spid="18443"/>
                                        </p:tgtEl>
                                      </p:cBhvr>
                                    </p:animEffect>
                                  </p:childTnLst>
                                </p:cTn>
                              </p:par>
                              <p:par>
                                <p:cTn id="34" presetID="12" presetClass="entr" presetSubtype="1" fill="hold" nodeType="withEffect">
                                  <p:stCondLst>
                                    <p:cond delay="1000"/>
                                  </p:stCondLst>
                                  <p:childTnLst>
                                    <p:set>
                                      <p:cBhvr>
                                        <p:cTn id="35" dur="1" fill="hold">
                                          <p:stCondLst>
                                            <p:cond delay="0"/>
                                          </p:stCondLst>
                                        </p:cTn>
                                        <p:tgtEl>
                                          <p:spTgt spid="18444"/>
                                        </p:tgtEl>
                                        <p:attrNameLst>
                                          <p:attrName>style.visibility</p:attrName>
                                        </p:attrNameLst>
                                      </p:cBhvr>
                                      <p:to>
                                        <p:strVal val="visible"/>
                                      </p:to>
                                    </p:set>
                                    <p:animEffect transition="in" filter="slide(fromTop)">
                                      <p:cBhvr>
                                        <p:cTn id="36" dur="500"/>
                                        <p:tgtEl>
                                          <p:spTgt spid="18444"/>
                                        </p:tgtEl>
                                      </p:cBhvr>
                                    </p:animEffect>
                                  </p:childTnLst>
                                </p:cTn>
                              </p:par>
                              <p:par>
                                <p:cTn id="37" presetID="12" presetClass="entr" presetSubtype="1" fill="hold" nodeType="withEffect">
                                  <p:stCondLst>
                                    <p:cond delay="1000"/>
                                  </p:stCondLst>
                                  <p:childTnLst>
                                    <p:set>
                                      <p:cBhvr>
                                        <p:cTn id="38" dur="1" fill="hold">
                                          <p:stCondLst>
                                            <p:cond delay="0"/>
                                          </p:stCondLst>
                                        </p:cTn>
                                        <p:tgtEl>
                                          <p:spTgt spid="18445"/>
                                        </p:tgtEl>
                                        <p:attrNameLst>
                                          <p:attrName>style.visibility</p:attrName>
                                        </p:attrNameLst>
                                      </p:cBhvr>
                                      <p:to>
                                        <p:strVal val="visible"/>
                                      </p:to>
                                    </p:set>
                                    <p:animEffect transition="in" filter="slide(fromTop)">
                                      <p:cBhvr>
                                        <p:cTn id="39" dur="500"/>
                                        <p:tgtEl>
                                          <p:spTgt spid="18445"/>
                                        </p:tgtEl>
                                      </p:cBhvr>
                                    </p:animEffect>
                                  </p:childTnLst>
                                </p:cTn>
                              </p:par>
                              <p:par>
                                <p:cTn id="40" presetID="12" presetClass="entr" presetSubtype="1" fill="hold" nodeType="withEffect">
                                  <p:stCondLst>
                                    <p:cond delay="1000"/>
                                  </p:stCondLst>
                                  <p:childTnLst>
                                    <p:set>
                                      <p:cBhvr>
                                        <p:cTn id="41" dur="1" fill="hold">
                                          <p:stCondLst>
                                            <p:cond delay="0"/>
                                          </p:stCondLst>
                                        </p:cTn>
                                        <p:tgtEl>
                                          <p:spTgt spid="18446"/>
                                        </p:tgtEl>
                                        <p:attrNameLst>
                                          <p:attrName>style.visibility</p:attrName>
                                        </p:attrNameLst>
                                      </p:cBhvr>
                                      <p:to>
                                        <p:strVal val="visible"/>
                                      </p:to>
                                    </p:set>
                                    <p:animEffect transition="in" filter="slide(fromTop)">
                                      <p:cBhvr>
                                        <p:cTn id="42" dur="500"/>
                                        <p:tgtEl>
                                          <p:spTgt spid="18446"/>
                                        </p:tgtEl>
                                      </p:cBhvr>
                                    </p:animEffect>
                                  </p:childTnLst>
                                </p:cTn>
                              </p:par>
                              <p:par>
                                <p:cTn id="43" presetID="10" presetClass="entr" presetSubtype="0" fill="hold" grpId="1" nodeType="withEffect">
                                  <p:stCondLst>
                                    <p:cond delay="600"/>
                                  </p:stCondLst>
                                  <p:childTnLst>
                                    <p:set>
                                      <p:cBhvr>
                                        <p:cTn id="44" dur="1" fill="hold">
                                          <p:stCondLst>
                                            <p:cond delay="0"/>
                                          </p:stCondLst>
                                        </p:cTn>
                                        <p:tgtEl>
                                          <p:spTgt spid="18448"/>
                                        </p:tgtEl>
                                        <p:attrNameLst>
                                          <p:attrName>style.visibility</p:attrName>
                                        </p:attrNameLst>
                                      </p:cBhvr>
                                      <p:to>
                                        <p:strVal val="visible"/>
                                      </p:to>
                                    </p:set>
                                    <p:animEffect transition="in" filter="fade">
                                      <p:cBhvr>
                                        <p:cTn id="45" dur="2000"/>
                                        <p:tgtEl>
                                          <p:spTgt spid="18448"/>
                                        </p:tgtEl>
                                      </p:cBhvr>
                                    </p:animEffect>
                                  </p:childTnLst>
                                </p:cTn>
                              </p:par>
                              <p:par>
                                <p:cTn id="46" presetID="10" presetClass="entr" presetSubtype="0" fill="hold" grpId="1" nodeType="withEffect">
                                  <p:stCondLst>
                                    <p:cond delay="1200"/>
                                  </p:stCondLst>
                                  <p:childTnLst>
                                    <p:set>
                                      <p:cBhvr>
                                        <p:cTn id="47" dur="1" fill="hold">
                                          <p:stCondLst>
                                            <p:cond delay="0"/>
                                          </p:stCondLst>
                                        </p:cTn>
                                        <p:tgtEl>
                                          <p:spTgt spid="18449"/>
                                        </p:tgtEl>
                                        <p:attrNameLst>
                                          <p:attrName>style.visibility</p:attrName>
                                        </p:attrNameLst>
                                      </p:cBhvr>
                                      <p:to>
                                        <p:strVal val="visible"/>
                                      </p:to>
                                    </p:set>
                                    <p:animEffect transition="in" filter="fade">
                                      <p:cBhvr>
                                        <p:cTn id="48" dur="2000"/>
                                        <p:tgtEl>
                                          <p:spTgt spid="18449"/>
                                        </p:tgtEl>
                                      </p:cBhvr>
                                    </p:animEffect>
                                  </p:childTnLst>
                                </p:cTn>
                              </p:par>
                              <p:par>
                                <p:cTn id="49" presetID="10" presetClass="entr" presetSubtype="0" fill="hold" grpId="1" nodeType="withEffect">
                                  <p:stCondLst>
                                    <p:cond delay="1200"/>
                                  </p:stCondLst>
                                  <p:childTnLst>
                                    <p:set>
                                      <p:cBhvr>
                                        <p:cTn id="50" dur="1" fill="hold">
                                          <p:stCondLst>
                                            <p:cond delay="0"/>
                                          </p:stCondLst>
                                        </p:cTn>
                                        <p:tgtEl>
                                          <p:spTgt spid="18450"/>
                                        </p:tgtEl>
                                        <p:attrNameLst>
                                          <p:attrName>style.visibility</p:attrName>
                                        </p:attrNameLst>
                                      </p:cBhvr>
                                      <p:to>
                                        <p:strVal val="visible"/>
                                      </p:to>
                                    </p:set>
                                    <p:animEffect transition="in" filter="fade">
                                      <p:cBhvr>
                                        <p:cTn id="51" dur="2000"/>
                                        <p:tgtEl>
                                          <p:spTgt spid="18450"/>
                                        </p:tgtEl>
                                      </p:cBhvr>
                                    </p:animEffect>
                                  </p:childTnLst>
                                </p:cTn>
                              </p:par>
                              <p:par>
                                <p:cTn id="52" presetID="10" presetClass="entr" presetSubtype="0" fill="hold" grpId="1" nodeType="withEffect">
                                  <p:stCondLst>
                                    <p:cond delay="1800"/>
                                  </p:stCondLst>
                                  <p:childTnLst>
                                    <p:set>
                                      <p:cBhvr>
                                        <p:cTn id="53" dur="1" fill="hold">
                                          <p:stCondLst>
                                            <p:cond delay="0"/>
                                          </p:stCondLst>
                                        </p:cTn>
                                        <p:tgtEl>
                                          <p:spTgt spid="18451"/>
                                        </p:tgtEl>
                                        <p:attrNameLst>
                                          <p:attrName>style.visibility</p:attrName>
                                        </p:attrNameLst>
                                      </p:cBhvr>
                                      <p:to>
                                        <p:strVal val="visible"/>
                                      </p:to>
                                    </p:set>
                                    <p:animEffect transition="in" filter="fade">
                                      <p:cBhvr>
                                        <p:cTn id="54" dur="2000"/>
                                        <p:tgtEl>
                                          <p:spTgt spid="18451"/>
                                        </p:tgtEl>
                                      </p:cBhvr>
                                    </p:animEffect>
                                  </p:childTnLst>
                                </p:cTn>
                              </p:par>
                              <p:par>
                                <p:cTn id="55" presetID="10" presetClass="entr" presetSubtype="0" fill="hold" grpId="1" nodeType="withEffect">
                                  <p:stCondLst>
                                    <p:cond delay="1800"/>
                                  </p:stCondLst>
                                  <p:childTnLst>
                                    <p:set>
                                      <p:cBhvr>
                                        <p:cTn id="56" dur="1" fill="hold">
                                          <p:stCondLst>
                                            <p:cond delay="0"/>
                                          </p:stCondLst>
                                        </p:cTn>
                                        <p:tgtEl>
                                          <p:spTgt spid="18452"/>
                                        </p:tgtEl>
                                        <p:attrNameLst>
                                          <p:attrName>style.visibility</p:attrName>
                                        </p:attrNameLst>
                                      </p:cBhvr>
                                      <p:to>
                                        <p:strVal val="visible"/>
                                      </p:to>
                                    </p:set>
                                    <p:animEffect transition="in" filter="fade">
                                      <p:cBhvr>
                                        <p:cTn id="57" dur="2000"/>
                                        <p:tgtEl>
                                          <p:spTgt spid="18452"/>
                                        </p:tgtEl>
                                      </p:cBhvr>
                                    </p:animEffect>
                                  </p:childTnLst>
                                </p:cTn>
                              </p:par>
                              <p:par>
                                <p:cTn id="58" presetID="10" presetClass="entr" presetSubtype="0" fill="hold" grpId="1" nodeType="withEffect">
                                  <p:stCondLst>
                                    <p:cond delay="1800"/>
                                  </p:stCondLst>
                                  <p:childTnLst>
                                    <p:set>
                                      <p:cBhvr>
                                        <p:cTn id="59" dur="1" fill="hold">
                                          <p:stCondLst>
                                            <p:cond delay="0"/>
                                          </p:stCondLst>
                                        </p:cTn>
                                        <p:tgtEl>
                                          <p:spTgt spid="18453"/>
                                        </p:tgtEl>
                                        <p:attrNameLst>
                                          <p:attrName>style.visibility</p:attrName>
                                        </p:attrNameLst>
                                      </p:cBhvr>
                                      <p:to>
                                        <p:strVal val="visible"/>
                                      </p:to>
                                    </p:set>
                                    <p:animEffect transition="in" filter="fade">
                                      <p:cBhvr>
                                        <p:cTn id="60" dur="2000"/>
                                        <p:tgtEl>
                                          <p:spTgt spid="18453"/>
                                        </p:tgtEl>
                                      </p:cBhvr>
                                    </p:animEffect>
                                  </p:childTnLst>
                                </p:cTn>
                              </p:par>
                              <p:par>
                                <p:cTn id="61" presetID="10" presetClass="entr" presetSubtype="0" fill="hold" grpId="1" nodeType="withEffect">
                                  <p:stCondLst>
                                    <p:cond delay="1800"/>
                                  </p:stCondLst>
                                  <p:childTnLst>
                                    <p:set>
                                      <p:cBhvr>
                                        <p:cTn id="62" dur="1" fill="hold">
                                          <p:stCondLst>
                                            <p:cond delay="0"/>
                                          </p:stCondLst>
                                        </p:cTn>
                                        <p:tgtEl>
                                          <p:spTgt spid="18454"/>
                                        </p:tgtEl>
                                        <p:attrNameLst>
                                          <p:attrName>style.visibility</p:attrName>
                                        </p:attrNameLst>
                                      </p:cBhvr>
                                      <p:to>
                                        <p:strVal val="visible"/>
                                      </p:to>
                                    </p:set>
                                    <p:animEffect transition="in" filter="fade">
                                      <p:cBhvr>
                                        <p:cTn id="63" dur="2000"/>
                                        <p:tgtEl>
                                          <p:spTgt spid="184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 grpId="0" bldLvl="0" autoUpdateAnimBg="0"/>
      <p:bldP spid="18448" grpId="0" bldLvl="0" autoUpdateAnimBg="0"/>
      <p:bldP spid="18448" grpId="1" bldLvl="0" autoUpdateAnimBg="0"/>
      <p:bldP spid="18449" grpId="0" bldLvl="0" autoUpdateAnimBg="0"/>
      <p:bldP spid="18449" grpId="1" bldLvl="0" autoUpdateAnimBg="0"/>
      <p:bldP spid="18450" grpId="0" bldLvl="0" autoUpdateAnimBg="0"/>
      <p:bldP spid="18450" grpId="1" bldLvl="0" autoUpdateAnimBg="0"/>
      <p:bldP spid="18451" grpId="0" bldLvl="0" autoUpdateAnimBg="0"/>
      <p:bldP spid="18451" grpId="1" bldLvl="0" autoUpdateAnimBg="0"/>
      <p:bldP spid="18452" grpId="0" bldLvl="0" autoUpdateAnimBg="0"/>
      <p:bldP spid="18452" grpId="1" bldLvl="0" autoUpdateAnimBg="0"/>
      <p:bldP spid="18453" grpId="0" bldLvl="0" autoUpdateAnimBg="0"/>
      <p:bldP spid="18453" grpId="1" bldLvl="0" autoUpdateAnimBg="0"/>
      <p:bldP spid="18454" grpId="0" bldLvl="0" autoUpdateAnimBg="0"/>
      <p:bldP spid="18454" grpId="1" bldLvl="0" autoUpdateAnimBg="0"/>
    </p:bldLst>
  </p:timing>
</p:sld>
</file>

<file path=ppt/theme/theme1.xml><?xml version="1.0" encoding="utf-8"?>
<a:theme xmlns:a="http://schemas.openxmlformats.org/drawingml/2006/main" name="Office Theme">
  <a:themeElements>
    <a:clrScheme name="Office Theme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Theme">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lnDef>
  </a:objectDefaults>
  <a:extraClrSchemeLst>
    <a:extraClrScheme>
      <a:clrScheme name="Office Theme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_2">
  <a:themeElements>
    <a:clrScheme name="Office Theme_2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Theme_2">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lnDef>
  </a:objectDefaults>
  <a:extraClrSchemeLst>
    <a:extraClrScheme>
      <a:clrScheme name="Office Theme_2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_3">
  <a:themeElements>
    <a:clrScheme name="Office Theme_3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Theme_3">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lnDef>
  </a:objectDefaults>
  <a:extraClrSchemeLst>
    <a:extraClrScheme>
      <a:clrScheme name="Office Theme_3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_4">
  <a:themeElements>
    <a:clrScheme name="Office Theme_4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Theme_4">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lnDef>
  </a:objectDefaults>
  <a:extraClrSchemeLst>
    <a:extraClrScheme>
      <a:clrScheme name="Office Theme_4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_5">
  <a:themeElements>
    <a:clrScheme name="Office Theme_5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Theme_5">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lnDef>
  </a:objectDefaults>
  <a:extraClrSchemeLst>
    <a:extraClrScheme>
      <a:clrScheme name="Office Theme_5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1982</Words>
  <Application>Microsoft Office PowerPoint</Application>
  <PresentationFormat>宽屏</PresentationFormat>
  <Paragraphs>81</Paragraphs>
  <Slides>12</Slides>
  <Notes>0</Notes>
  <HiddenSlides>0</HiddenSlides>
  <MMClips>0</MMClips>
  <ScaleCrop>false</ScaleCrop>
  <HeadingPairs>
    <vt:vector size="6" baseType="variant">
      <vt:variant>
        <vt:lpstr>已用的字体</vt:lpstr>
      </vt:variant>
      <vt:variant>
        <vt:i4>6</vt:i4>
      </vt:variant>
      <vt:variant>
        <vt:lpstr>主题</vt:lpstr>
      </vt:variant>
      <vt:variant>
        <vt:i4>5</vt:i4>
      </vt:variant>
      <vt:variant>
        <vt:lpstr>幻灯片标题</vt:lpstr>
      </vt:variant>
      <vt:variant>
        <vt:i4>12</vt:i4>
      </vt:variant>
    </vt:vector>
  </HeadingPairs>
  <TitlesOfParts>
    <vt:vector size="23" baseType="lpstr">
      <vt:lpstr>Helvetica LT Std Cond Blk</vt:lpstr>
      <vt:lpstr>微软雅黑</vt:lpstr>
      <vt:lpstr>Arial</vt:lpstr>
      <vt:lpstr>Arial Black</vt:lpstr>
      <vt:lpstr>Calibri</vt:lpstr>
      <vt:lpstr>Calibri Light</vt:lpstr>
      <vt:lpstr>Office Theme</vt:lpstr>
      <vt:lpstr>Office Theme_2</vt:lpstr>
      <vt:lpstr>Office Theme_3</vt:lpstr>
      <vt:lpstr>Office Theme_4</vt:lpstr>
      <vt:lpstr>Office Theme_5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天 下</cp:lastModifiedBy>
  <cp:revision>10</cp:revision>
  <dcterms:created xsi:type="dcterms:W3CDTF">2012-09-21T09:29:00Z</dcterms:created>
  <dcterms:modified xsi:type="dcterms:W3CDTF">2021-01-04T13:46:07Z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