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715000" type="screen16x10"/>
  <p:notesSz cx="6858000" cy="9144000"/>
  <p:defaultTextStyle>
    <a:defPPr>
      <a:defRPr lang="zh-CN"/>
    </a:defPPr>
    <a:lvl1pPr marL="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3931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242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2" d="100"/>
          <a:sy n="82" d="100"/>
        </p:scale>
        <p:origin x="1242" y="4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38874-98B2-4A78-A947-2A12D0FFE3D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CA3AE-A88C-43CE-97EC-8BF1615F1B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6pPr>
    <a:lvl7pPr marL="213931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8pPr>
    <a:lvl9pPr marL="285242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9A36-50BC-4DBF-99C0-C5F07F0BF7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1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2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3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3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our-first-step-to-the-software-industry-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全屏显示(16:10)</PresentationFormat>
  <Paragraphs>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yh</dc:creator>
  <cp:lastModifiedBy>天 下</cp:lastModifiedBy>
  <cp:revision>6</cp:revision>
  <dcterms:created xsi:type="dcterms:W3CDTF">2014-11-17T09:11:00Z</dcterms:created>
  <dcterms:modified xsi:type="dcterms:W3CDTF">2021-01-04T13:46:08Z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