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8"/>
  </p:notesMasterIdLst>
  <p:sldIdLst>
    <p:sldId id="259" r:id="rId2"/>
    <p:sldId id="260" r:id="rId3"/>
    <p:sldId id="262" r:id="rId4"/>
    <p:sldId id="264" r:id="rId5"/>
    <p:sldId id="265" r:id="rId6"/>
    <p:sldId id="266" r:id="rId7"/>
    <p:sldId id="263" r:id="rId8"/>
    <p:sldId id="290" r:id="rId9"/>
    <p:sldId id="274" r:id="rId10"/>
    <p:sldId id="273" r:id="rId11"/>
    <p:sldId id="277" r:id="rId12"/>
    <p:sldId id="283" r:id="rId13"/>
    <p:sldId id="284" r:id="rId14"/>
    <p:sldId id="291" r:id="rId15"/>
    <p:sldId id="292" r:id="rId16"/>
    <p:sldId id="293" r:id="rId17"/>
  </p:sldIdLst>
  <p:sldSz cx="12192000" cy="6858000"/>
  <p:notesSz cx="6858000" cy="9144000"/>
  <p:defaultTex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15">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8E7E5"/>
    <a:srgbClr val="D42632"/>
    <a:srgbClr val="6DCBF2"/>
    <a:srgbClr val="F9CCAD"/>
    <a:srgbClr val="6A789B"/>
    <a:srgbClr val="FF4266"/>
    <a:srgbClr val="CA4527"/>
    <a:srgbClr val="C9C8AA"/>
    <a:srgbClr val="84AF9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无样式，无网格">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579" autoAdjust="0"/>
    <p:restoredTop sz="93379" autoAdjust="0"/>
  </p:normalViewPr>
  <p:slideViewPr>
    <p:cSldViewPr showGuides="1">
      <p:cViewPr varScale="1">
        <p:scale>
          <a:sx n="92" d="100"/>
          <a:sy n="92" d="100"/>
        </p:scale>
        <p:origin x="150" y="84"/>
      </p:cViewPr>
      <p:guideLst>
        <p:guide orient="horz" pos="2115"/>
        <p:guide pos="3840"/>
      </p:guideLst>
    </p:cSldViewPr>
  </p:slideViewPr>
  <p:notesTextViewPr>
    <p:cViewPr>
      <p:scale>
        <a:sx n="1" d="1"/>
        <a:sy n="1" d="1"/>
      </p:scale>
      <p:origin x="0" y="0"/>
    </p:cViewPr>
  </p:notesText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列1</c:v>
                </c:pt>
              </c:strCache>
            </c:strRef>
          </c:tx>
          <c:dPt>
            <c:idx val="0"/>
            <c:bubble3D val="0"/>
            <c:spPr>
              <a:solidFill>
                <a:srgbClr val="6DCBF2"/>
              </a:solidFill>
              <a:ln w="25399">
                <a:solidFill>
                  <a:schemeClr val="lt1"/>
                </a:solidFill>
              </a:ln>
              <a:effectLst/>
              <a:sp3d contourW="25400">
                <a:contourClr>
                  <a:schemeClr val="lt1"/>
                </a:contourClr>
              </a:sp3d>
            </c:spPr>
            <c:extLst>
              <c:ext xmlns:c16="http://schemas.microsoft.com/office/drawing/2014/chart" uri="{C3380CC4-5D6E-409C-BE32-E72D297353CC}">
                <c16:uniqueId val="{00000001-C4FE-44A8-84AD-97130AB85A3C}"/>
              </c:ext>
            </c:extLst>
          </c:dPt>
          <c:dPt>
            <c:idx val="1"/>
            <c:bubble3D val="0"/>
            <c:spPr>
              <a:solidFill>
                <a:srgbClr val="CA4527"/>
              </a:solidFill>
              <a:ln w="25399">
                <a:solidFill>
                  <a:schemeClr val="lt1"/>
                </a:solidFill>
              </a:ln>
              <a:effectLst/>
              <a:sp3d contourW="25400">
                <a:contourClr>
                  <a:schemeClr val="lt1"/>
                </a:contourClr>
              </a:sp3d>
            </c:spPr>
            <c:extLst>
              <c:ext xmlns:c16="http://schemas.microsoft.com/office/drawing/2014/chart" uri="{C3380CC4-5D6E-409C-BE32-E72D297353CC}">
                <c16:uniqueId val="{00000003-C4FE-44A8-84AD-97130AB85A3C}"/>
              </c:ext>
            </c:extLst>
          </c:dPt>
          <c:dPt>
            <c:idx val="2"/>
            <c:bubble3D val="0"/>
            <c:spPr>
              <a:solidFill>
                <a:schemeClr val="tx1">
                  <a:lumMod val="75000"/>
                  <a:lumOff val="25000"/>
                </a:schemeClr>
              </a:solidFill>
              <a:ln w="25399">
                <a:solidFill>
                  <a:schemeClr val="lt1"/>
                </a:solidFill>
              </a:ln>
              <a:effectLst/>
              <a:sp3d contourW="25400">
                <a:contourClr>
                  <a:schemeClr val="lt1"/>
                </a:contourClr>
              </a:sp3d>
            </c:spPr>
            <c:extLst>
              <c:ext xmlns:c16="http://schemas.microsoft.com/office/drawing/2014/chart" uri="{C3380CC4-5D6E-409C-BE32-E72D297353CC}">
                <c16:uniqueId val="{00000005-C4FE-44A8-84AD-97130AB85A3C}"/>
              </c:ext>
            </c:extLst>
          </c:dPt>
          <c:dPt>
            <c:idx val="3"/>
            <c:bubble3D val="0"/>
            <c:spPr>
              <a:solidFill>
                <a:srgbClr val="FFC000"/>
              </a:solidFill>
              <a:ln w="25399">
                <a:solidFill>
                  <a:schemeClr val="lt1"/>
                </a:solidFill>
              </a:ln>
              <a:effectLst/>
              <a:sp3d contourW="25400">
                <a:contourClr>
                  <a:schemeClr val="lt1"/>
                </a:contourClr>
              </a:sp3d>
            </c:spPr>
            <c:extLst>
              <c:ext xmlns:c16="http://schemas.microsoft.com/office/drawing/2014/chart" uri="{C3380CC4-5D6E-409C-BE32-E72D297353CC}">
                <c16:uniqueId val="{00000007-C4FE-44A8-84AD-97130AB85A3C}"/>
              </c:ext>
            </c:extLst>
          </c:dPt>
          <c:dLbls>
            <c:dLbl>
              <c:idx val="0"/>
              <c:spPr>
                <a:noFill/>
                <a:ln w="25399">
                  <a:noFill/>
                </a:ln>
                <a:effectLst/>
              </c:spPr>
              <c:txPr>
                <a:bodyPr rot="0" spcFirstLastPara="1" vertOverflow="ellipsis" vert="horz" wrap="square" lIns="38100" tIns="19050" rIns="38100" bIns="19050" anchor="ctr" anchorCtr="1"/>
                <a:lstStyle/>
                <a:p>
                  <a:pPr>
                    <a:defRPr lang="zh-CN" sz="1400" b="0" i="0" u="none" strike="noStrike" kern="1200" baseline="0">
                      <a:solidFill>
                        <a:schemeClr val="bg1"/>
                      </a:solidFill>
                      <a:latin typeface="微软雅黑" panose="020B0503020204020204" pitchFamily="34" charset="-122"/>
                      <a:ea typeface="微软雅黑" panose="020B0503020204020204" pitchFamily="34" charset="-122"/>
                      <a:cs typeface="+mn-cs"/>
                    </a:defRPr>
                  </a:pPr>
                  <a:endParaRPr lang="zh-CN"/>
                </a:p>
              </c:txPr>
              <c:dLblPos val="bestFit"/>
              <c:showLegendKey val="0"/>
              <c:showVal val="1"/>
              <c:showCatName val="1"/>
              <c:showSerName val="0"/>
              <c:showPercent val="0"/>
              <c:showBubbleSize val="0"/>
              <c:extLst>
                <c:ext xmlns:c16="http://schemas.microsoft.com/office/drawing/2014/chart" uri="{C3380CC4-5D6E-409C-BE32-E72D297353CC}">
                  <c16:uniqueId val="{00000001-C4FE-44A8-84AD-97130AB85A3C}"/>
                </c:ext>
              </c:extLst>
            </c:dLbl>
            <c:spPr>
              <a:noFill/>
              <a:ln w="25399">
                <a:noFill/>
              </a:ln>
              <a:effectLst/>
            </c:spPr>
            <c:txPr>
              <a:bodyPr rot="0" spcFirstLastPara="1" vertOverflow="ellipsis" vert="horz" wrap="square" lIns="38100" tIns="19050" rIns="38100" bIns="19050" anchor="ctr" anchorCtr="1">
                <a:spAutoFit/>
              </a:bodyPr>
              <a:lstStyle/>
              <a:p>
                <a:pPr>
                  <a:defRPr lang="zh-CN" sz="1400" b="0" i="0" u="none" strike="noStrike" kern="1200" baseline="0">
                    <a:solidFill>
                      <a:schemeClr val="tx1">
                        <a:lumMod val="75000"/>
                        <a:lumOff val="25000"/>
                      </a:schemeClr>
                    </a:solidFill>
                    <a:latin typeface="微软雅黑" panose="020B0503020204020204" pitchFamily="34" charset="-122"/>
                    <a:ea typeface="微软雅黑" panose="020B0503020204020204" pitchFamily="34" charset="-122"/>
                    <a:cs typeface="+mn-cs"/>
                  </a:defRPr>
                </a:pPr>
                <a:endParaRPr lang="zh-CN"/>
              </a:p>
            </c:txPr>
            <c:dLblPos val="bestFit"/>
            <c:showLegendKey val="0"/>
            <c:showVal val="1"/>
            <c:showCatName val="1"/>
            <c:showSerName val="0"/>
            <c:showPercent val="0"/>
            <c:showBubbleSize val="0"/>
            <c:showLeaderLines val="1"/>
            <c:leaderLines>
              <c:spPr>
                <a:ln w="9525" cap="flat" cmpd="sng" algn="ctr">
                  <a:solidFill>
                    <a:schemeClr val="tx1">
                      <a:lumMod val="35000"/>
                      <a:lumOff val="65000"/>
                    </a:schemeClr>
                  </a:solidFill>
                  <a:prstDash val="solid"/>
                  <a:round/>
                </a:ln>
                <a:effectLst/>
              </c:spPr>
            </c:leaderLines>
            <c:extLst>
              <c:ext xmlns:c15="http://schemas.microsoft.com/office/drawing/2012/chart" uri="{CE6537A1-D6FC-4f65-9D91-7224C49458BB}"/>
            </c:extLst>
          </c:dLbls>
          <c:cat>
            <c:strRef>
              <c:f>Sheet1!$A$2:$A$5</c:f>
              <c:strCache>
                <c:ptCount val="4"/>
                <c:pt idx="0">
                  <c:v>文字文字</c:v>
                </c:pt>
                <c:pt idx="1">
                  <c:v>文字</c:v>
                </c:pt>
                <c:pt idx="2">
                  <c:v>文字</c:v>
                </c:pt>
                <c:pt idx="3">
                  <c:v>存款</c:v>
                </c:pt>
              </c:strCache>
            </c:strRef>
          </c:cat>
          <c:val>
            <c:numRef>
              <c:f>Sheet1!$B$2:$B$5</c:f>
              <c:numCache>
                <c:formatCode>0%</c:formatCode>
                <c:ptCount val="4"/>
                <c:pt idx="0">
                  <c:v>0.69</c:v>
                </c:pt>
                <c:pt idx="1">
                  <c:v>0.19</c:v>
                </c:pt>
                <c:pt idx="2">
                  <c:v>0.1</c:v>
                </c:pt>
                <c:pt idx="3">
                  <c:v>0.02</c:v>
                </c:pt>
              </c:numCache>
            </c:numRef>
          </c:val>
          <c:extLst>
            <c:ext xmlns:c16="http://schemas.microsoft.com/office/drawing/2014/chart" uri="{C3380CC4-5D6E-409C-BE32-E72D297353CC}">
              <c16:uniqueId val="{00000008-C4FE-44A8-84AD-97130AB85A3C}"/>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c:spPr>
  <c:txPr>
    <a:bodyPr/>
    <a:lstStyle/>
    <a:p>
      <a:pPr>
        <a:defRPr lang="zh-CN" sz="1400">
          <a:latin typeface="微软雅黑" panose="020B0503020204020204" pitchFamily="34" charset="-122"/>
          <a:ea typeface="微软雅黑" panose="020B0503020204020204" pitchFamily="34" charset="-122"/>
        </a:defRPr>
      </a:pPr>
      <a:endParaRPr lang="zh-CN"/>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列1</c:v>
                </c:pt>
              </c:strCache>
            </c:strRef>
          </c:tx>
          <c:dPt>
            <c:idx val="0"/>
            <c:bubble3D val="0"/>
            <c:spPr>
              <a:solidFill>
                <a:srgbClr val="6DCBF2"/>
              </a:solidFill>
              <a:ln w="25354">
                <a:solidFill>
                  <a:schemeClr val="lt1"/>
                </a:solidFill>
              </a:ln>
              <a:effectLst/>
              <a:sp3d contourW="25400">
                <a:contourClr>
                  <a:schemeClr val="lt1"/>
                </a:contourClr>
              </a:sp3d>
            </c:spPr>
            <c:extLst>
              <c:ext xmlns:c16="http://schemas.microsoft.com/office/drawing/2014/chart" uri="{C3380CC4-5D6E-409C-BE32-E72D297353CC}">
                <c16:uniqueId val="{00000001-8527-4AE5-8C65-1DBF85228504}"/>
              </c:ext>
            </c:extLst>
          </c:dPt>
          <c:dPt>
            <c:idx val="1"/>
            <c:bubble3D val="0"/>
            <c:spPr>
              <a:solidFill>
                <a:srgbClr val="F9CCAD"/>
              </a:solidFill>
              <a:ln w="25354">
                <a:solidFill>
                  <a:schemeClr val="lt1"/>
                </a:solidFill>
              </a:ln>
              <a:effectLst/>
              <a:sp3d contourW="25400">
                <a:contourClr>
                  <a:schemeClr val="lt1"/>
                </a:contourClr>
              </a:sp3d>
            </c:spPr>
            <c:extLst>
              <c:ext xmlns:c16="http://schemas.microsoft.com/office/drawing/2014/chart" uri="{C3380CC4-5D6E-409C-BE32-E72D297353CC}">
                <c16:uniqueId val="{00000003-8527-4AE5-8C65-1DBF85228504}"/>
              </c:ext>
            </c:extLst>
          </c:dPt>
          <c:dPt>
            <c:idx val="2"/>
            <c:bubble3D val="0"/>
            <c:spPr>
              <a:solidFill>
                <a:schemeClr val="tx1">
                  <a:lumMod val="75000"/>
                  <a:lumOff val="25000"/>
                </a:schemeClr>
              </a:solidFill>
              <a:ln w="25354">
                <a:solidFill>
                  <a:schemeClr val="lt1"/>
                </a:solidFill>
              </a:ln>
              <a:effectLst/>
              <a:sp3d contourW="25400">
                <a:contourClr>
                  <a:schemeClr val="lt1"/>
                </a:contourClr>
              </a:sp3d>
            </c:spPr>
            <c:extLst>
              <c:ext xmlns:c16="http://schemas.microsoft.com/office/drawing/2014/chart" uri="{C3380CC4-5D6E-409C-BE32-E72D297353CC}">
                <c16:uniqueId val="{00000005-8527-4AE5-8C65-1DBF85228504}"/>
              </c:ext>
            </c:extLst>
          </c:dPt>
          <c:dPt>
            <c:idx val="3"/>
            <c:bubble3D val="0"/>
            <c:spPr>
              <a:solidFill>
                <a:srgbClr val="FFC000"/>
              </a:solidFill>
              <a:ln w="25354">
                <a:solidFill>
                  <a:schemeClr val="lt1"/>
                </a:solidFill>
              </a:ln>
              <a:effectLst/>
              <a:sp3d contourW="25400">
                <a:contourClr>
                  <a:schemeClr val="lt1"/>
                </a:contourClr>
              </a:sp3d>
            </c:spPr>
            <c:extLst>
              <c:ext xmlns:c16="http://schemas.microsoft.com/office/drawing/2014/chart" uri="{C3380CC4-5D6E-409C-BE32-E72D297353CC}">
                <c16:uniqueId val="{00000007-8527-4AE5-8C65-1DBF85228504}"/>
              </c:ext>
            </c:extLst>
          </c:dPt>
          <c:dPt>
            <c:idx val="4"/>
            <c:bubble3D val="0"/>
            <c:spPr>
              <a:solidFill>
                <a:srgbClr val="D42632"/>
              </a:solidFill>
              <a:ln w="25354">
                <a:solidFill>
                  <a:schemeClr val="lt1"/>
                </a:solidFill>
              </a:ln>
              <a:effectLst/>
              <a:sp3d contourW="25400">
                <a:contourClr>
                  <a:schemeClr val="lt1"/>
                </a:contourClr>
              </a:sp3d>
            </c:spPr>
            <c:extLst>
              <c:ext xmlns:c16="http://schemas.microsoft.com/office/drawing/2014/chart" uri="{C3380CC4-5D6E-409C-BE32-E72D297353CC}">
                <c16:uniqueId val="{00000009-8527-4AE5-8C65-1DBF85228504}"/>
              </c:ext>
            </c:extLst>
          </c:dPt>
          <c:dLbls>
            <c:dLbl>
              <c:idx val="0"/>
              <c:spPr>
                <a:noFill/>
                <a:ln>
                  <a:noFill/>
                </a:ln>
                <a:effectLst/>
              </c:spPr>
              <c:txPr>
                <a:bodyPr rot="0" spcFirstLastPara="1" vertOverflow="ellipsis" vert="horz" wrap="square" lIns="38100" tIns="19050" rIns="38100" bIns="19050" anchor="ctr" anchorCtr="1"/>
                <a:lstStyle/>
                <a:p>
                  <a:pPr>
                    <a:defRPr lang="zh-CN" sz="1395" b="0" i="0" u="none" strike="noStrike" kern="1200" baseline="0">
                      <a:solidFill>
                        <a:schemeClr val="bg1"/>
                      </a:solidFill>
                      <a:latin typeface="微软雅黑" panose="020B0503020204020204" pitchFamily="34" charset="-122"/>
                      <a:ea typeface="微软雅黑" panose="020B0503020204020204" pitchFamily="34" charset="-122"/>
                      <a:cs typeface="+mn-cs"/>
                    </a:defRPr>
                  </a:pPr>
                  <a:endParaRPr lang="zh-CN"/>
                </a:p>
              </c:txPr>
              <c:dLblPos val="bestFit"/>
              <c:showLegendKey val="0"/>
              <c:showVal val="1"/>
              <c:showCatName val="1"/>
              <c:showSerName val="0"/>
              <c:showPercent val="0"/>
              <c:showBubbleSize val="0"/>
              <c:extLst>
                <c:ext xmlns:c16="http://schemas.microsoft.com/office/drawing/2014/chart" uri="{C3380CC4-5D6E-409C-BE32-E72D297353CC}">
                  <c16:uniqueId val="{00000001-8527-4AE5-8C65-1DBF85228504}"/>
                </c:ext>
              </c:extLst>
            </c:dLbl>
            <c:dLbl>
              <c:idx val="4"/>
              <c:spPr>
                <a:noFill/>
                <a:ln>
                  <a:noFill/>
                </a:ln>
                <a:effectLst/>
              </c:spPr>
              <c:txPr>
                <a:bodyPr rot="0" spcFirstLastPara="1" vertOverflow="ellipsis" vert="horz" wrap="square" lIns="38100" tIns="19050" rIns="38100" bIns="19050" anchor="ctr" anchorCtr="1">
                  <a:spAutoFit/>
                </a:bodyPr>
                <a:lstStyle/>
                <a:p>
                  <a:pPr>
                    <a:defRPr lang="zh-CN" sz="1395" b="0" i="0" u="none" strike="noStrike" kern="1200" baseline="0">
                      <a:solidFill>
                        <a:schemeClr val="bg1"/>
                      </a:solidFill>
                      <a:latin typeface="微软雅黑" panose="020B0503020204020204" pitchFamily="34" charset="-122"/>
                      <a:ea typeface="微软雅黑" panose="020B0503020204020204" pitchFamily="34" charset="-122"/>
                      <a:cs typeface="+mn-cs"/>
                    </a:defRPr>
                  </a:pPr>
                  <a:endParaRPr lang="zh-CN"/>
                </a:p>
              </c:txPr>
              <c:dLblPos val="bestFit"/>
              <c:showLegendKey val="0"/>
              <c:showVal val="1"/>
              <c:showCatName val="1"/>
              <c:showSerName val="0"/>
              <c:showPercent val="0"/>
              <c:showBubbleSize val="0"/>
              <c:extLst>
                <c:ext xmlns:c16="http://schemas.microsoft.com/office/drawing/2014/chart" uri="{C3380CC4-5D6E-409C-BE32-E72D297353CC}">
                  <c16:uniqueId val="{00000009-8527-4AE5-8C65-1DBF85228504}"/>
                </c:ext>
              </c:extLst>
            </c:dLbl>
            <c:spPr>
              <a:noFill/>
              <a:ln>
                <a:noFill/>
              </a:ln>
              <a:effectLst/>
            </c:spPr>
            <c:txPr>
              <a:bodyPr rot="0" spcFirstLastPara="1" vertOverflow="ellipsis" vert="horz" wrap="square" lIns="38100" tIns="19050" rIns="38100" bIns="19050" anchor="ctr" anchorCtr="1">
                <a:spAutoFit/>
              </a:bodyPr>
              <a:lstStyle/>
              <a:p>
                <a:pPr>
                  <a:defRPr lang="zh-CN" sz="1395" b="0" i="0" u="none" strike="noStrike" kern="1200" baseline="0">
                    <a:solidFill>
                      <a:schemeClr val="tx1">
                        <a:lumMod val="75000"/>
                        <a:lumOff val="25000"/>
                      </a:schemeClr>
                    </a:solidFill>
                    <a:latin typeface="微软雅黑" panose="020B0503020204020204" pitchFamily="34" charset="-122"/>
                    <a:ea typeface="微软雅黑" panose="020B0503020204020204" pitchFamily="34" charset="-122"/>
                    <a:cs typeface="+mn-cs"/>
                  </a:defRPr>
                </a:pPr>
                <a:endParaRPr lang="zh-CN"/>
              </a:p>
            </c:txPr>
            <c:dLblPos val="bestFit"/>
            <c:showLegendKey val="0"/>
            <c:showVal val="1"/>
            <c:showCatName val="1"/>
            <c:showSerName val="0"/>
            <c:showPercent val="0"/>
            <c:showBubbleSize val="0"/>
            <c:showLeaderLines val="1"/>
            <c:leaderLines>
              <c:spPr>
                <a:ln w="9508" cap="flat" cmpd="sng" algn="ctr">
                  <a:solidFill>
                    <a:schemeClr val="tx1">
                      <a:lumMod val="35000"/>
                      <a:lumOff val="65000"/>
                    </a:schemeClr>
                  </a:solidFill>
                  <a:prstDash val="solid"/>
                  <a:round/>
                </a:ln>
                <a:effectLst/>
              </c:spPr>
            </c:leaderLines>
            <c:extLst>
              <c:ext xmlns:c15="http://schemas.microsoft.com/office/drawing/2012/chart" uri="{CE6537A1-D6FC-4f65-9D91-7224C49458BB}"/>
            </c:extLst>
          </c:dLbls>
          <c:cat>
            <c:strRef>
              <c:f>Sheet1!$A$2:$A$6</c:f>
              <c:strCache>
                <c:ptCount val="5"/>
                <c:pt idx="0">
                  <c:v>文字</c:v>
                </c:pt>
                <c:pt idx="1">
                  <c:v>文字</c:v>
                </c:pt>
                <c:pt idx="2">
                  <c:v>文字</c:v>
                </c:pt>
                <c:pt idx="3">
                  <c:v>文字</c:v>
                </c:pt>
                <c:pt idx="4">
                  <c:v>文字</c:v>
                </c:pt>
              </c:strCache>
            </c:strRef>
          </c:cat>
          <c:val>
            <c:numRef>
              <c:f>Sheet1!$B$2:$B$6</c:f>
              <c:numCache>
                <c:formatCode>0%</c:formatCode>
                <c:ptCount val="5"/>
                <c:pt idx="0">
                  <c:v>0.34</c:v>
                </c:pt>
                <c:pt idx="1">
                  <c:v>0.21</c:v>
                </c:pt>
                <c:pt idx="2">
                  <c:v>0.15</c:v>
                </c:pt>
                <c:pt idx="3">
                  <c:v>0.09</c:v>
                </c:pt>
                <c:pt idx="4">
                  <c:v>0.21</c:v>
                </c:pt>
              </c:numCache>
            </c:numRef>
          </c:val>
          <c:extLst>
            <c:ext xmlns:c16="http://schemas.microsoft.com/office/drawing/2014/chart" uri="{C3380CC4-5D6E-409C-BE32-E72D297353CC}">
              <c16:uniqueId val="{0000000A-8527-4AE5-8C65-1DBF85228504}"/>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lang="zh-CN" sz="1395">
          <a:latin typeface="微软雅黑" panose="020B0503020204020204" pitchFamily="34" charset="-122"/>
          <a:ea typeface="微软雅黑" panose="020B0503020204020204" pitchFamily="34" charset="-122"/>
        </a:defRPr>
      </a:pPr>
      <a:endParaRPr lang="zh-CN"/>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defRPr>
            </a:lvl1pPr>
          </a:lstStyle>
          <a:p>
            <a:pPr>
              <a:defRPr/>
            </a:pPr>
            <a:endParaRPr lang="zh-CN" alt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ea typeface="+mn-ea"/>
              </a:defRPr>
            </a:lvl1pPr>
          </a:lstStyle>
          <a:p>
            <a:pPr>
              <a:defRPr/>
            </a:pPr>
            <a:fld id="{A729D359-BC84-422E-AACB-87DF9938789A}" type="datetimeFigureOut">
              <a:rPr lang="zh-CN" altLang="en-US"/>
              <a:t>2021/1/4</a:t>
            </a:fld>
            <a:endParaRPr lang="zh-CN" alt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ltLang="zh-CN" noProof="0"/>
              <a:t>Click to edit Master text styles</a:t>
            </a:r>
          </a:p>
          <a:p>
            <a:pPr lvl="1"/>
            <a:r>
              <a:rPr lang="en-US" altLang="zh-CN" noProof="0"/>
              <a:t>Second level</a:t>
            </a:r>
          </a:p>
          <a:p>
            <a:pPr lvl="2"/>
            <a:r>
              <a:rPr lang="en-US" altLang="zh-CN" noProof="0"/>
              <a:t>Third level</a:t>
            </a:r>
          </a:p>
          <a:p>
            <a:pPr lvl="3"/>
            <a:r>
              <a:rPr lang="en-US" altLang="zh-CN" noProof="0"/>
              <a:t>Fourth level</a:t>
            </a:r>
          </a:p>
          <a:p>
            <a:pPr lvl="4"/>
            <a:r>
              <a:rPr lang="en-US" altLang="zh-CN" noProof="0"/>
              <a:t>Fifth level</a:t>
            </a:r>
            <a:endParaRPr lang="zh-CN" altLang="en-US" noProof="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defRPr>
            </a:lvl1pPr>
          </a:lstStyle>
          <a:p>
            <a:pPr>
              <a:defRPr/>
            </a:pPr>
            <a:endParaRPr lang="zh-CN" alt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ea typeface="+mn-ea"/>
              </a:defRPr>
            </a:lvl1pPr>
          </a:lstStyle>
          <a:p>
            <a:pPr>
              <a:defRPr/>
            </a:pPr>
            <a:fld id="{CE3C2055-6060-4C37-AC2A-47305BB9AF65}" type="slidenum">
              <a:rPr lang="zh-CN" altLang="en-US"/>
              <a:t>‹#›</a:t>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6"/>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lvl1pPr>
              <a:defRPr/>
            </a:lvl1pPr>
          </a:lstStyle>
          <a:p>
            <a:pPr>
              <a:defRPr/>
            </a:pPr>
            <a:fld id="{71E9F07F-8856-4BB0-8589-8800508F0043}" type="datetimeFigureOut">
              <a:rPr lang="zh-CN" altLang="en-US"/>
              <a:t>2021/1/4</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E5D025B5-E5B2-4065-857D-2D6B51089D18}" type="slidenum">
              <a:rPr lang="zh-CN" altLang="en-US"/>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pPr>
              <a:defRPr/>
            </a:pPr>
            <a:fld id="{3ACAFC61-8B52-4639-A2DB-1F58586A875F}" type="datetimeFigureOut">
              <a:rPr lang="zh-CN" altLang="en-US"/>
              <a:t>2021/1/4</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47B4EF45-E271-4BBA-9F9E-49C20F13905A}" type="slidenum">
              <a:rPr lang="zh-CN" altLang="en-US"/>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9"/>
            <a:ext cx="80264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pPr>
              <a:defRPr/>
            </a:pPr>
            <a:fld id="{C96C4D52-C95D-477D-B173-EE9E21D788F1}" type="datetimeFigureOut">
              <a:rPr lang="zh-CN" altLang="en-US"/>
              <a:t>2021/1/4</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C19460EF-A077-4973-9FA3-8068B9777744}" type="slidenum">
              <a:rPr lang="zh-CN" altLang="en-US"/>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pPr>
              <a:defRPr/>
            </a:pPr>
            <a:fld id="{24EB245B-88A0-4DE8-A2C1-268C68686BCA}" type="datetimeFigureOut">
              <a:rPr lang="zh-CN" altLang="en-US"/>
              <a:t>2021/1/4</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2BC8842F-FA54-48D3-8E4D-50D14D00A6D4}" type="slidenum">
              <a:rPr lang="zh-CN" altLang="en-US"/>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lvl1pPr>
              <a:defRPr/>
            </a:lvl1pPr>
          </a:lstStyle>
          <a:p>
            <a:pPr>
              <a:defRPr/>
            </a:pPr>
            <a:fld id="{9984A28A-C38E-48A0-8A42-DE6022D59905}" type="datetimeFigureOut">
              <a:rPr lang="zh-CN" altLang="en-US"/>
              <a:t>2021/1/4</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D4175657-EF96-4EFF-8C37-496015527C18}" type="slidenum">
              <a:rPr lang="zh-CN" altLang="en-US"/>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3"/>
          <p:cNvSpPr>
            <a:spLocks noGrp="1"/>
          </p:cNvSpPr>
          <p:nvPr>
            <p:ph type="dt" sz="half" idx="10"/>
          </p:nvPr>
        </p:nvSpPr>
        <p:spPr/>
        <p:txBody>
          <a:bodyPr/>
          <a:lstStyle>
            <a:lvl1pPr>
              <a:defRPr/>
            </a:lvl1pPr>
          </a:lstStyle>
          <a:p>
            <a:pPr>
              <a:defRPr/>
            </a:pPr>
            <a:fld id="{0C395FF1-F760-4DFD-A317-B733A74B40BD}" type="datetimeFigureOut">
              <a:rPr lang="zh-CN" altLang="en-US"/>
              <a:t>2021/1/4</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5A82218A-B9CB-4D4C-B251-192871128434}" type="slidenum">
              <a:rPr lang="zh-CN" altLang="en-US"/>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3"/>
          <p:cNvSpPr>
            <a:spLocks noGrp="1"/>
          </p:cNvSpPr>
          <p:nvPr>
            <p:ph type="dt" sz="half" idx="10"/>
          </p:nvPr>
        </p:nvSpPr>
        <p:spPr/>
        <p:txBody>
          <a:bodyPr/>
          <a:lstStyle>
            <a:lvl1pPr>
              <a:defRPr/>
            </a:lvl1pPr>
          </a:lstStyle>
          <a:p>
            <a:pPr>
              <a:defRPr/>
            </a:pPr>
            <a:fld id="{5FBBC397-12F5-4333-BA65-B1FF6BB7FB7A}" type="datetimeFigureOut">
              <a:rPr lang="zh-CN" altLang="en-US"/>
              <a:t>2021/1/4</a:t>
            </a:fld>
            <a:endParaRPr lang="zh-CN" altLang="en-US"/>
          </a:p>
        </p:txBody>
      </p:sp>
      <p:sp>
        <p:nvSpPr>
          <p:cNvPr id="8" name="页脚占位符 4"/>
          <p:cNvSpPr>
            <a:spLocks noGrp="1"/>
          </p:cNvSpPr>
          <p:nvPr>
            <p:ph type="ftr" sz="quarter" idx="11"/>
          </p:nvPr>
        </p:nvSpPr>
        <p:spPr/>
        <p:txBody>
          <a:bodyPr/>
          <a:lstStyle>
            <a:lvl1pPr>
              <a:defRPr/>
            </a:lvl1pPr>
          </a:lstStyle>
          <a:p>
            <a:pPr>
              <a:defRPr/>
            </a:pPr>
            <a:endParaRPr lang="zh-CN" altLang="en-US"/>
          </a:p>
        </p:txBody>
      </p:sp>
      <p:sp>
        <p:nvSpPr>
          <p:cNvPr id="9" name="灯片编号占位符 5"/>
          <p:cNvSpPr>
            <a:spLocks noGrp="1"/>
          </p:cNvSpPr>
          <p:nvPr>
            <p:ph type="sldNum" sz="quarter" idx="12"/>
          </p:nvPr>
        </p:nvSpPr>
        <p:spPr/>
        <p:txBody>
          <a:bodyPr/>
          <a:lstStyle>
            <a:lvl1pPr>
              <a:defRPr/>
            </a:lvl1pPr>
          </a:lstStyle>
          <a:p>
            <a:pPr>
              <a:defRPr/>
            </a:pPr>
            <a:fld id="{1443EF7D-A3C3-49ED-A9A4-0A6515645A88}" type="slidenum">
              <a:rPr lang="zh-CN" altLang="en-US"/>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3"/>
          <p:cNvSpPr>
            <a:spLocks noGrp="1"/>
          </p:cNvSpPr>
          <p:nvPr>
            <p:ph type="dt" sz="half" idx="10"/>
          </p:nvPr>
        </p:nvSpPr>
        <p:spPr/>
        <p:txBody>
          <a:bodyPr/>
          <a:lstStyle>
            <a:lvl1pPr>
              <a:defRPr/>
            </a:lvl1pPr>
          </a:lstStyle>
          <a:p>
            <a:pPr>
              <a:defRPr/>
            </a:pPr>
            <a:fld id="{01873EF8-3958-45CD-8A8C-1CF4B93D17F8}" type="datetimeFigureOut">
              <a:rPr lang="zh-CN" altLang="en-US"/>
              <a:t>2021/1/4</a:t>
            </a:fld>
            <a:endParaRPr lang="zh-CN" altLang="en-US"/>
          </a:p>
        </p:txBody>
      </p:sp>
      <p:sp>
        <p:nvSpPr>
          <p:cNvPr id="4" name="页脚占位符 4"/>
          <p:cNvSpPr>
            <a:spLocks noGrp="1"/>
          </p:cNvSpPr>
          <p:nvPr>
            <p:ph type="ftr" sz="quarter" idx="11"/>
          </p:nvPr>
        </p:nvSpPr>
        <p:spPr/>
        <p:txBody>
          <a:bodyPr/>
          <a:lstStyle>
            <a:lvl1pPr>
              <a:defRPr/>
            </a:lvl1pPr>
          </a:lstStyle>
          <a:p>
            <a:pPr>
              <a:defRPr/>
            </a:pPr>
            <a:endParaRPr lang="zh-CN" altLang="en-US"/>
          </a:p>
        </p:txBody>
      </p:sp>
      <p:sp>
        <p:nvSpPr>
          <p:cNvPr id="5" name="灯片编号占位符 5"/>
          <p:cNvSpPr>
            <a:spLocks noGrp="1"/>
          </p:cNvSpPr>
          <p:nvPr>
            <p:ph type="sldNum" sz="quarter" idx="12"/>
          </p:nvPr>
        </p:nvSpPr>
        <p:spPr/>
        <p:txBody>
          <a:bodyPr/>
          <a:lstStyle>
            <a:lvl1pPr>
              <a:defRPr/>
            </a:lvl1pPr>
          </a:lstStyle>
          <a:p>
            <a:pPr>
              <a:defRPr/>
            </a:pPr>
            <a:fld id="{87E196EB-E65B-421A-A926-90846BF970BF}" type="slidenum">
              <a:rPr lang="zh-CN" altLang="en-US"/>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9B569B9B-9A1F-4905-8EF4-E3DF4A6650A4}" type="datetimeFigureOut">
              <a:rPr lang="zh-CN" altLang="en-US"/>
              <a:t>2021/1/4</a:t>
            </a:fld>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pPr>
              <a:defRPr/>
            </a:pPr>
            <a:fld id="{8E7124CD-FD39-44F6-AE20-0D6B667557A5}" type="slidenum">
              <a:rPr lang="zh-CN" altLang="en-US"/>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1" y="273050"/>
            <a:ext cx="4011084"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3"/>
          <p:cNvSpPr>
            <a:spLocks noGrp="1"/>
          </p:cNvSpPr>
          <p:nvPr>
            <p:ph type="dt" sz="half" idx="10"/>
          </p:nvPr>
        </p:nvSpPr>
        <p:spPr/>
        <p:txBody>
          <a:bodyPr/>
          <a:lstStyle>
            <a:lvl1pPr>
              <a:defRPr/>
            </a:lvl1pPr>
          </a:lstStyle>
          <a:p>
            <a:pPr>
              <a:defRPr/>
            </a:pPr>
            <a:fld id="{7844E107-D1E0-4C95-919F-870E238E9DA6}" type="datetimeFigureOut">
              <a:rPr lang="zh-CN" altLang="en-US"/>
              <a:t>2021/1/4</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123C1C4C-43BB-4432-B6EB-113548D980EE}" type="slidenum">
              <a:rPr lang="zh-CN" altLang="en-US"/>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CN" altLang="en-US" noProof="0"/>
              <a:t>单击图标添加图片</a:t>
            </a:r>
          </a:p>
        </p:txBody>
      </p:sp>
      <p:sp>
        <p:nvSpPr>
          <p:cNvPr id="4" name="文本占位符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3"/>
          <p:cNvSpPr>
            <a:spLocks noGrp="1"/>
          </p:cNvSpPr>
          <p:nvPr>
            <p:ph type="dt" sz="half" idx="10"/>
          </p:nvPr>
        </p:nvSpPr>
        <p:spPr/>
        <p:txBody>
          <a:bodyPr/>
          <a:lstStyle>
            <a:lvl1pPr>
              <a:defRPr/>
            </a:lvl1pPr>
          </a:lstStyle>
          <a:p>
            <a:pPr>
              <a:defRPr/>
            </a:pPr>
            <a:fld id="{98C5AC6D-60E6-497E-AA7E-2646E2BE8449}" type="datetimeFigureOut">
              <a:rPr lang="zh-CN" altLang="en-US"/>
              <a:t>2021/1/4</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836CD614-5921-4C7D-9611-93789F20DCE0}" type="slidenum">
              <a:rPr lang="zh-CN" altLang="en-US"/>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lum/>
          </a:blip>
          <a:srcRect/>
          <a:stretch>
            <a:fillRect/>
          </a:stretch>
        </a:blipFill>
        <a:effectLst/>
      </p:bgPr>
    </p:bg>
    <p:spTree>
      <p:nvGrpSpPr>
        <p:cNvPr id="1" name=""/>
        <p:cNvGrpSpPr/>
        <p:nvPr/>
      </p:nvGrpSpPr>
      <p:grpSpPr>
        <a:xfrm>
          <a:off x="0" y="0"/>
          <a:ext cx="0" cy="0"/>
          <a:chOff x="0" y="0"/>
          <a:chExt cx="0" cy="0"/>
        </a:xfrm>
      </p:grpSpPr>
      <p:sp>
        <p:nvSpPr>
          <p:cNvPr id="1026" name="标题占位符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en-US"/>
              <a:t>单击此处编辑母版标题样式</a:t>
            </a:r>
          </a:p>
        </p:txBody>
      </p:sp>
      <p:sp>
        <p:nvSpPr>
          <p:cNvPr id="1027" name="文本占位符 2"/>
          <p:cNvSpPr>
            <a:spLocks noGrp="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ea typeface="+mn-ea"/>
              </a:defRPr>
            </a:lvl1pPr>
          </a:lstStyle>
          <a:p>
            <a:pPr>
              <a:defRPr/>
            </a:pPr>
            <a:fld id="{AFADF10C-F637-4B77-9894-AFAE5061A74D}" type="datetimeFigureOut">
              <a:rPr lang="zh-CN" altLang="en-US"/>
              <a:t>2021/1/4</a:t>
            </a:fld>
            <a:endParaRPr lang="zh-CN" altLang="en-US"/>
          </a:p>
        </p:txBody>
      </p:sp>
      <p:sp>
        <p:nvSpPr>
          <p:cNvPr id="5" name="页脚占位符 4"/>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defRPr>
            </a:lvl1pPr>
          </a:lstStyle>
          <a:p>
            <a:pPr>
              <a:defRPr/>
            </a:pPr>
            <a:endParaRPr lang="zh-CN" altLang="en-US"/>
          </a:p>
        </p:txBody>
      </p:sp>
      <p:sp>
        <p:nvSpPr>
          <p:cNvPr id="6" name="灯片编号占位符 5"/>
          <p:cNvSpPr>
            <a:spLocks noGrp="1"/>
          </p:cNvSpPr>
          <p:nvPr>
            <p:ph type="sldNum" sz="quarter" idx="4"/>
          </p:nvPr>
        </p:nvSpPr>
        <p:spPr>
          <a:xfrm>
            <a:off x="8737600" y="6356350"/>
            <a:ext cx="28448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ea typeface="+mn-ea"/>
              </a:defRPr>
            </a:lvl1pPr>
          </a:lstStyle>
          <a:p>
            <a:pPr>
              <a:defRPr/>
            </a:pPr>
            <a:fld id="{8764A418-615A-4209-9E63-3A44900A5878}" type="slidenum">
              <a:rPr lang="zh-CN" altLang="en-US"/>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eaLnBrk="1" fontAlgn="base" hangingPunct="1">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eaLnBrk="1" fontAlgn="base" hangingPunct="1">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eaLnBrk="1" fontAlgn="base" hangingPunct="1">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eaLnBrk="1" fontAlgn="base" hangingPunct="1">
        <a:spcBef>
          <a:spcPct val="0"/>
        </a:spcBef>
        <a:spcAft>
          <a:spcPct val="0"/>
        </a:spcAft>
        <a:defRPr sz="4400">
          <a:solidFill>
            <a:schemeClr val="tx1"/>
          </a:solidFill>
          <a:latin typeface="Calibri" panose="020F050202020403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chart" Target="../charts/char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hyperlink" Target="http://cyantea.taobao.com/" TargetMode="Externa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3359150" y="1557338"/>
            <a:ext cx="5473700" cy="2987675"/>
          </a:xfrm>
          <a:prstGeom prst="roundRect">
            <a:avLst>
              <a:gd name="adj" fmla="val 6953"/>
            </a:avLst>
          </a:prstGeom>
          <a:solidFill>
            <a:srgbClr val="6DCBF2"/>
          </a:solidFill>
          <a:ln>
            <a:noFill/>
          </a:ln>
          <a:effectLst>
            <a:outerShdw blurRad="152400" dist="762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3075" name="矩形 9"/>
          <p:cNvSpPr>
            <a:spLocks noChangeArrowheads="1"/>
          </p:cNvSpPr>
          <p:nvPr/>
        </p:nvSpPr>
        <p:spPr bwMode="auto">
          <a:xfrm>
            <a:off x="3541713" y="2514600"/>
            <a:ext cx="5109091" cy="8570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lnSpc>
                <a:spcPts val="5765"/>
              </a:lnSpc>
              <a:spcBef>
                <a:spcPct val="0"/>
              </a:spcBef>
              <a:buFontTx/>
              <a:buNone/>
            </a:pPr>
            <a:r>
              <a:rPr lang="zh-CN" altLang="en-US" sz="9600" dirty="0">
                <a:solidFill>
                  <a:schemeClr val="bg1"/>
                </a:solidFill>
                <a:latin typeface="华康俪金黑W8(P)" panose="020B0800000000000000" pitchFamily="34" charset="-122"/>
                <a:ea typeface="华康俪金黑W8(P)" panose="020B0800000000000000" pitchFamily="34" charset="-122"/>
              </a:rPr>
              <a:t>这是模板</a:t>
            </a:r>
            <a:endParaRPr lang="es-HN" altLang="zh-CN" sz="9600" dirty="0">
              <a:solidFill>
                <a:schemeClr val="bg1"/>
              </a:solidFill>
              <a:latin typeface="华康俪金黑W8(P)" panose="020B0800000000000000" pitchFamily="34" charset="-122"/>
              <a:ea typeface="华康俪金黑W8(P)" panose="020B0800000000000000" pitchFamily="34" charset="-122"/>
            </a:endParaRPr>
          </a:p>
        </p:txBody>
      </p:sp>
      <p:sp>
        <p:nvSpPr>
          <p:cNvPr id="11" name="矩形 10"/>
          <p:cNvSpPr/>
          <p:nvPr/>
        </p:nvSpPr>
        <p:spPr>
          <a:xfrm>
            <a:off x="3656013" y="3346450"/>
            <a:ext cx="5211683" cy="836126"/>
          </a:xfrm>
          <a:prstGeom prst="rect">
            <a:avLst/>
          </a:prstGeom>
        </p:spPr>
        <p:txBody>
          <a:bodyPr wrap="none">
            <a:spAutoFit/>
          </a:bodyPr>
          <a:lstStyle/>
          <a:p>
            <a:pPr eaLnBrk="1" fontAlgn="auto" hangingPunct="1">
              <a:lnSpc>
                <a:spcPts val="5760"/>
              </a:lnSpc>
              <a:spcBef>
                <a:spcPts val="0"/>
              </a:spcBef>
              <a:spcAft>
                <a:spcPts val="0"/>
              </a:spcAft>
              <a:defRPr/>
            </a:pPr>
            <a:r>
              <a:rPr lang="zh-CN" altLang="en-US" sz="3200" b="1" spc="2400" dirty="0">
                <a:solidFill>
                  <a:schemeClr val="bg1"/>
                </a:solidFill>
                <a:latin typeface="微软雅黑" panose="020B0503020204020204" pitchFamily="34" charset="-122"/>
                <a:ea typeface="微软雅黑" panose="020B0503020204020204" pitchFamily="34" charset="-122"/>
              </a:rPr>
              <a:t>免费的呦！亲们</a:t>
            </a:r>
            <a:endParaRPr lang="en-US" altLang="zh-CN" sz="3200" b="1" spc="2400" dirty="0">
              <a:solidFill>
                <a:schemeClr val="bg1"/>
              </a:solidFill>
              <a:latin typeface="微软雅黑" panose="020B0503020204020204" pitchFamily="34" charset="-122"/>
              <a:ea typeface="微软雅黑" panose="020B0503020204020204" pitchFamily="34" charset="-122"/>
            </a:endParaRPr>
          </a:p>
        </p:txBody>
      </p:sp>
      <p:sp>
        <p:nvSpPr>
          <p:cNvPr id="24" name="圆角矩形 23"/>
          <p:cNvSpPr/>
          <p:nvPr/>
        </p:nvSpPr>
        <p:spPr>
          <a:xfrm>
            <a:off x="3359150" y="4711700"/>
            <a:ext cx="5473700" cy="431800"/>
          </a:xfrm>
          <a:prstGeom prst="roundRect">
            <a:avLst>
              <a:gd name="adj" fmla="val 30494"/>
            </a:avLst>
          </a:prstGeom>
          <a:solidFill>
            <a:srgbClr val="6DCBF2"/>
          </a:solidFill>
          <a:ln>
            <a:noFill/>
          </a:ln>
          <a:effectLst>
            <a:outerShdw blurRad="152400" dist="762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ltLang="zh-CN">
                <a:solidFill>
                  <a:schemeClr val="bg1"/>
                </a:solidFill>
                <a:latin typeface="华康俪金黑W8(P)" panose="020B0800000000000000" pitchFamily="34" charset="-122"/>
                <a:ea typeface="华康俪金黑W8(P)" panose="020B0800000000000000" pitchFamily="34" charset="-122"/>
              </a:rPr>
              <a:t>xiazaii</a:t>
            </a:r>
            <a:endParaRPr lang="zh-CN" altLang="en-US" dirty="0">
              <a:solidFill>
                <a:schemeClr val="bg1"/>
              </a:solidFill>
              <a:latin typeface="华康俪金黑W8(P)" panose="020B0800000000000000" pitchFamily="34" charset="-122"/>
              <a:ea typeface="华康俪金黑W8(P)" panose="020B0800000000000000" pitchFamily="34" charset="-122"/>
            </a:endParaRPr>
          </a:p>
        </p:txBody>
      </p:sp>
    </p:spTree>
    <p:custDataLst>
      <p:tags r:id="rId1"/>
    </p:custDataLst>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圆角矩形 11"/>
          <p:cNvSpPr/>
          <p:nvPr/>
        </p:nvSpPr>
        <p:spPr>
          <a:xfrm>
            <a:off x="6384032" y="320953"/>
            <a:ext cx="5359400" cy="2987675"/>
          </a:xfrm>
          <a:prstGeom prst="roundRect">
            <a:avLst>
              <a:gd name="adj" fmla="val 9271"/>
            </a:avLst>
          </a:prstGeom>
          <a:solidFill>
            <a:schemeClr val="bg1"/>
          </a:solidFill>
          <a:ln>
            <a:noFill/>
          </a:ln>
          <a:effectLst>
            <a:outerShdw blurRad="152400" dist="762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lnSpc>
                <a:spcPct val="150000"/>
              </a:lnSpc>
              <a:spcAft>
                <a:spcPts val="0"/>
              </a:spcAft>
              <a:defRPr/>
            </a:pPr>
            <a:endParaRPr lang="zh-CN" altLang="zh-CN" sz="2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 name="圆角矩形 4"/>
          <p:cNvSpPr/>
          <p:nvPr/>
        </p:nvSpPr>
        <p:spPr>
          <a:xfrm>
            <a:off x="442913" y="296863"/>
            <a:ext cx="5365750" cy="2987675"/>
          </a:xfrm>
          <a:prstGeom prst="roundRect">
            <a:avLst>
              <a:gd name="adj" fmla="val 9271"/>
            </a:avLst>
          </a:prstGeom>
          <a:solidFill>
            <a:srgbClr val="6DCBF2"/>
          </a:solidFill>
          <a:ln>
            <a:noFill/>
          </a:ln>
          <a:effectLst>
            <a:outerShdw blurRad="152400" dist="762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171450" indent="-171450" eaLnBrk="1" fontAlgn="auto" hangingPunct="1">
              <a:lnSpc>
                <a:spcPct val="150000"/>
              </a:lnSpc>
              <a:spcAft>
                <a:spcPts val="0"/>
              </a:spcAft>
              <a:buFont typeface="Wingdings" panose="05000000000000000000" pitchFamily="2" charset="2"/>
              <a:buChar char="u"/>
              <a:defRPr/>
            </a:pPr>
            <a:r>
              <a:rPr lang="zh-CN" altLang="en-US" sz="1600" dirty="0">
                <a:latin typeface="微软雅黑" panose="020B0503020204020204" pitchFamily="34" charset="-122"/>
                <a:ea typeface="微软雅黑" panose="020B0503020204020204" pitchFamily="34" charset="-122"/>
              </a:rPr>
              <a:t>文字文字文字文字文字文字文字文字文字文字文字文字文字文字文字</a:t>
            </a:r>
            <a:endParaRPr lang="en-US" altLang="zh-CN" sz="1600" dirty="0">
              <a:latin typeface="微软雅黑" panose="020B0503020204020204" pitchFamily="34" charset="-122"/>
              <a:ea typeface="微软雅黑" panose="020B0503020204020204" pitchFamily="34" charset="-122"/>
            </a:endParaRPr>
          </a:p>
          <a:p>
            <a:pPr marL="171450" indent="-171450" eaLnBrk="1" fontAlgn="auto" hangingPunct="1">
              <a:lnSpc>
                <a:spcPct val="150000"/>
              </a:lnSpc>
              <a:spcAft>
                <a:spcPts val="0"/>
              </a:spcAft>
              <a:buFont typeface="Wingdings" panose="05000000000000000000" pitchFamily="2" charset="2"/>
              <a:buChar char="u"/>
              <a:defRPr/>
            </a:pPr>
            <a:r>
              <a:rPr lang="zh-CN" altLang="en-US" sz="1600" dirty="0">
                <a:latin typeface="微软雅黑" panose="020B0503020204020204" pitchFamily="34" charset="-122"/>
                <a:ea typeface="微软雅黑" panose="020B0503020204020204" pitchFamily="34" charset="-122"/>
              </a:rPr>
              <a:t>文字文字文字文字文字</a:t>
            </a:r>
            <a:endParaRPr lang="en-US" altLang="zh-CN" sz="1600" dirty="0">
              <a:latin typeface="微软雅黑" panose="020B0503020204020204" pitchFamily="34" charset="-122"/>
              <a:ea typeface="微软雅黑" panose="020B0503020204020204" pitchFamily="34" charset="-122"/>
            </a:endParaRPr>
          </a:p>
          <a:p>
            <a:pPr marL="171450" indent="-171450" eaLnBrk="1" fontAlgn="auto" hangingPunct="1">
              <a:lnSpc>
                <a:spcPct val="150000"/>
              </a:lnSpc>
              <a:spcAft>
                <a:spcPts val="0"/>
              </a:spcAft>
              <a:buFont typeface="Wingdings" panose="05000000000000000000" pitchFamily="2" charset="2"/>
              <a:buChar char="u"/>
              <a:defRPr/>
            </a:pPr>
            <a:r>
              <a:rPr lang="zh-CN" altLang="en-US" sz="1600" dirty="0">
                <a:latin typeface="微软雅黑" panose="020B0503020204020204" pitchFamily="34" charset="-122"/>
                <a:ea typeface="微软雅黑" panose="020B0503020204020204" pitchFamily="34" charset="-122"/>
              </a:rPr>
              <a:t>文字文字文字文字文字文字</a:t>
            </a:r>
            <a:endParaRPr lang="en-US" altLang="zh-CN" sz="1600" dirty="0">
              <a:latin typeface="微软雅黑" panose="020B0503020204020204" pitchFamily="34" charset="-122"/>
              <a:ea typeface="微软雅黑" panose="020B0503020204020204" pitchFamily="34" charset="-122"/>
            </a:endParaRPr>
          </a:p>
          <a:p>
            <a:pPr marL="171450" indent="-171450" eaLnBrk="1" fontAlgn="auto" hangingPunct="1">
              <a:lnSpc>
                <a:spcPct val="150000"/>
              </a:lnSpc>
              <a:spcAft>
                <a:spcPts val="0"/>
              </a:spcAft>
              <a:buFont typeface="Wingdings" panose="05000000000000000000" pitchFamily="2" charset="2"/>
              <a:buChar char="u"/>
              <a:defRPr/>
            </a:pPr>
            <a:r>
              <a:rPr lang="zh-CN" altLang="en-US" sz="1600" dirty="0">
                <a:latin typeface="微软雅黑" panose="020B0503020204020204" pitchFamily="34" charset="-122"/>
                <a:ea typeface="微软雅黑" panose="020B0503020204020204" pitchFamily="34" charset="-122"/>
              </a:rPr>
              <a:t>文字文字</a:t>
            </a:r>
          </a:p>
        </p:txBody>
      </p:sp>
      <p:sp>
        <p:nvSpPr>
          <p:cNvPr id="6" name="圆角矩形 5"/>
          <p:cNvSpPr/>
          <p:nvPr/>
        </p:nvSpPr>
        <p:spPr>
          <a:xfrm>
            <a:off x="449263" y="3573463"/>
            <a:ext cx="5359400" cy="2987675"/>
          </a:xfrm>
          <a:prstGeom prst="roundRect">
            <a:avLst>
              <a:gd name="adj" fmla="val 9271"/>
            </a:avLst>
          </a:prstGeom>
          <a:solidFill>
            <a:schemeClr val="bg1"/>
          </a:solidFill>
          <a:ln>
            <a:noFill/>
          </a:ln>
          <a:effectLst>
            <a:outerShdw blurRad="152400" dist="762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171450" indent="-171450" fontAlgn="auto">
              <a:lnSpc>
                <a:spcPct val="150000"/>
              </a:lnSpc>
              <a:spcAft>
                <a:spcPts val="0"/>
              </a:spcAft>
              <a:buFont typeface="Wingdings" panose="05000000000000000000" pitchFamily="2" charset="2"/>
              <a:buChar char="u"/>
              <a:defRPr/>
            </a:pP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文字文字文字</a:t>
            </a:r>
            <a:endPar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endParaRPr>
          </a:p>
          <a:p>
            <a:pPr marL="171450" indent="-171450" fontAlgn="auto">
              <a:lnSpc>
                <a:spcPct val="150000"/>
              </a:lnSpc>
              <a:spcAft>
                <a:spcPts val="0"/>
              </a:spcAft>
              <a:buFont typeface="Wingdings" panose="05000000000000000000" pitchFamily="2" charset="2"/>
              <a:buChar char="u"/>
              <a:defRPr/>
            </a:pP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文字文字</a:t>
            </a:r>
            <a:endPar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endParaRPr>
          </a:p>
          <a:p>
            <a:pPr marL="171450" indent="-171450" fontAlgn="auto">
              <a:lnSpc>
                <a:spcPct val="150000"/>
              </a:lnSpc>
              <a:spcAft>
                <a:spcPts val="0"/>
              </a:spcAft>
              <a:buFont typeface="Wingdings" panose="05000000000000000000" pitchFamily="2" charset="2"/>
              <a:buChar char="u"/>
              <a:defRPr/>
            </a:pP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文字文字</a:t>
            </a:r>
            <a:endPar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9" name="任意多边形 18"/>
          <p:cNvSpPr/>
          <p:nvPr/>
        </p:nvSpPr>
        <p:spPr>
          <a:xfrm>
            <a:off x="6383338" y="287338"/>
            <a:ext cx="5365750" cy="307975"/>
          </a:xfrm>
          <a:custGeom>
            <a:avLst/>
            <a:gdLst>
              <a:gd name="connsiteX0" fmla="*/ 277001 w 5364596"/>
              <a:gd name="connsiteY0" fmla="*/ 0 h 307641"/>
              <a:gd name="connsiteX1" fmla="*/ 5087595 w 5364596"/>
              <a:gd name="connsiteY1" fmla="*/ 0 h 307641"/>
              <a:gd name="connsiteX2" fmla="*/ 5364596 w 5364596"/>
              <a:gd name="connsiteY2" fmla="*/ 277001 h 307641"/>
              <a:gd name="connsiteX3" fmla="*/ 5364596 w 5364596"/>
              <a:gd name="connsiteY3" fmla="*/ 307641 h 307641"/>
              <a:gd name="connsiteX4" fmla="*/ 5320880 w 5364596"/>
              <a:gd name="connsiteY4" fmla="*/ 303234 h 307641"/>
              <a:gd name="connsiteX5" fmla="*/ 22217 w 5364596"/>
              <a:gd name="connsiteY5" fmla="*/ 303234 h 307641"/>
              <a:gd name="connsiteX6" fmla="*/ 0 w 5364596"/>
              <a:gd name="connsiteY6" fmla="*/ 305474 h 307641"/>
              <a:gd name="connsiteX7" fmla="*/ 0 w 5364596"/>
              <a:gd name="connsiteY7" fmla="*/ 277001 h 307641"/>
              <a:gd name="connsiteX8" fmla="*/ 277001 w 5364596"/>
              <a:gd name="connsiteY8" fmla="*/ 0 h 30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64596" h="307641">
                <a:moveTo>
                  <a:pt x="277001" y="0"/>
                </a:moveTo>
                <a:lnTo>
                  <a:pt x="5087595" y="0"/>
                </a:lnTo>
                <a:cubicBezTo>
                  <a:pt x="5240578" y="0"/>
                  <a:pt x="5364596" y="124018"/>
                  <a:pt x="5364596" y="277001"/>
                </a:cubicBezTo>
                <a:lnTo>
                  <a:pt x="5364596" y="307641"/>
                </a:lnTo>
                <a:lnTo>
                  <a:pt x="5320880" y="303234"/>
                </a:lnTo>
                <a:lnTo>
                  <a:pt x="22217" y="303234"/>
                </a:lnTo>
                <a:lnTo>
                  <a:pt x="0" y="305474"/>
                </a:lnTo>
                <a:lnTo>
                  <a:pt x="0" y="277001"/>
                </a:lnTo>
                <a:cubicBezTo>
                  <a:pt x="0" y="124018"/>
                  <a:pt x="124018" y="0"/>
                  <a:pt x="277001" y="0"/>
                </a:cubicBezTo>
                <a:close/>
              </a:path>
            </a:pathLst>
          </a:custGeom>
          <a:solidFill>
            <a:srgbClr val="6DCBF2"/>
          </a:solidFill>
          <a:ln>
            <a:noFill/>
          </a:ln>
          <a:effectLst>
            <a:outerShdw blurRad="152400" dist="762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lnSpc>
                <a:spcPct val="110000"/>
              </a:lnSpc>
              <a:spcBef>
                <a:spcPts val="200"/>
              </a:spcBef>
              <a:spcAft>
                <a:spcPts val="200"/>
              </a:spcAft>
              <a:buClr>
                <a:schemeClr val="tx1">
                  <a:lumMod val="75000"/>
                  <a:lumOff val="25000"/>
                </a:schemeClr>
              </a:buClr>
              <a:buSzPct val="80000"/>
              <a:defRPr/>
            </a:pPr>
            <a:r>
              <a:rPr kumimoji="1" lang="zh-CN" altLang="en-US" sz="1600" dirty="0">
                <a:solidFill>
                  <a:schemeClr val="bg1"/>
                </a:solidFill>
                <a:latin typeface="华康俪金黑W8(P)" panose="020B0800000000000000" pitchFamily="34" charset="-122"/>
                <a:ea typeface="华康俪金黑W8(P)" panose="020B0800000000000000" pitchFamily="34" charset="-122"/>
              </a:rPr>
              <a:t>可以放点图片</a:t>
            </a:r>
          </a:p>
        </p:txBody>
      </p:sp>
      <p:sp>
        <p:nvSpPr>
          <p:cNvPr id="25" name="任意多边形 24"/>
          <p:cNvSpPr/>
          <p:nvPr/>
        </p:nvSpPr>
        <p:spPr>
          <a:xfrm>
            <a:off x="442913" y="3573463"/>
            <a:ext cx="5359400" cy="449262"/>
          </a:xfrm>
          <a:custGeom>
            <a:avLst/>
            <a:gdLst>
              <a:gd name="connsiteX0" fmla="*/ 277001 w 5358571"/>
              <a:gd name="connsiteY0" fmla="*/ 0 h 449542"/>
              <a:gd name="connsiteX1" fmla="*/ 5081570 w 5358571"/>
              <a:gd name="connsiteY1" fmla="*/ 0 h 449542"/>
              <a:gd name="connsiteX2" fmla="*/ 5358571 w 5358571"/>
              <a:gd name="connsiteY2" fmla="*/ 277001 h 449542"/>
              <a:gd name="connsiteX3" fmla="*/ 5358571 w 5358571"/>
              <a:gd name="connsiteY3" fmla="*/ 449542 h 449542"/>
              <a:gd name="connsiteX4" fmla="*/ 0 w 5358571"/>
              <a:gd name="connsiteY4" fmla="*/ 449542 h 449542"/>
              <a:gd name="connsiteX5" fmla="*/ 0 w 5358571"/>
              <a:gd name="connsiteY5" fmla="*/ 277001 h 449542"/>
              <a:gd name="connsiteX6" fmla="*/ 277001 w 5358571"/>
              <a:gd name="connsiteY6" fmla="*/ 0 h 449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58571" h="449542">
                <a:moveTo>
                  <a:pt x="277001" y="0"/>
                </a:moveTo>
                <a:lnTo>
                  <a:pt x="5081570" y="0"/>
                </a:lnTo>
                <a:cubicBezTo>
                  <a:pt x="5234553" y="0"/>
                  <a:pt x="5358571" y="124018"/>
                  <a:pt x="5358571" y="277001"/>
                </a:cubicBezTo>
                <a:lnTo>
                  <a:pt x="5358571" y="449542"/>
                </a:lnTo>
                <a:lnTo>
                  <a:pt x="0" y="449542"/>
                </a:lnTo>
                <a:lnTo>
                  <a:pt x="0" y="277001"/>
                </a:lnTo>
                <a:cubicBezTo>
                  <a:pt x="0" y="124018"/>
                  <a:pt x="124018" y="0"/>
                  <a:pt x="277001" y="0"/>
                </a:cubicBezTo>
                <a:close/>
              </a:path>
            </a:pathLst>
          </a:custGeom>
          <a:solidFill>
            <a:srgbClr val="6DCBF2"/>
          </a:solidFill>
          <a:ln>
            <a:noFill/>
          </a:ln>
          <a:effectLst>
            <a:outerShdw blurRad="152400" dist="762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lnSpc>
                <a:spcPct val="110000"/>
              </a:lnSpc>
              <a:spcBef>
                <a:spcPts val="200"/>
              </a:spcBef>
              <a:spcAft>
                <a:spcPts val="200"/>
              </a:spcAft>
              <a:buClr>
                <a:schemeClr val="tx1">
                  <a:lumMod val="75000"/>
                  <a:lumOff val="25000"/>
                </a:schemeClr>
              </a:buClr>
              <a:buSzPct val="80000"/>
              <a:defRPr/>
            </a:pPr>
            <a:r>
              <a:rPr kumimoji="1" lang="zh-CN" altLang="en-US" sz="1600" dirty="0">
                <a:solidFill>
                  <a:schemeClr val="bg1"/>
                </a:solidFill>
                <a:latin typeface="华康俪金黑W8(P)" panose="020B0800000000000000" pitchFamily="34" charset="-122"/>
                <a:ea typeface="华康俪金黑W8(P)" panose="020B0800000000000000" pitchFamily="34" charset="-122"/>
              </a:rPr>
              <a:t>文字：文字文字</a:t>
            </a:r>
          </a:p>
        </p:txBody>
      </p:sp>
      <p:sp>
        <p:nvSpPr>
          <p:cNvPr id="26" name="圆角矩形 25"/>
          <p:cNvSpPr/>
          <p:nvPr/>
        </p:nvSpPr>
        <p:spPr>
          <a:xfrm>
            <a:off x="6383338" y="3573463"/>
            <a:ext cx="5359400" cy="2987675"/>
          </a:xfrm>
          <a:prstGeom prst="roundRect">
            <a:avLst>
              <a:gd name="adj" fmla="val 9271"/>
            </a:avLst>
          </a:prstGeom>
          <a:solidFill>
            <a:schemeClr val="bg1"/>
          </a:solidFill>
          <a:ln>
            <a:noFill/>
          </a:ln>
          <a:effectLst>
            <a:outerShdw blurRad="152400" dist="762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171450" indent="-171450" fontAlgn="auto">
              <a:lnSpc>
                <a:spcPct val="150000"/>
              </a:lnSpc>
              <a:spcAft>
                <a:spcPts val="0"/>
              </a:spcAft>
              <a:buFont typeface="Wingdings" panose="05000000000000000000" pitchFamily="2" charset="2"/>
              <a:buChar char="u"/>
              <a:defRPr/>
            </a:pP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文字文字文字</a:t>
            </a:r>
            <a:endPar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endParaRPr>
          </a:p>
          <a:p>
            <a:pPr marL="171450" indent="-171450" fontAlgn="auto">
              <a:lnSpc>
                <a:spcPct val="150000"/>
              </a:lnSpc>
              <a:spcAft>
                <a:spcPts val="0"/>
              </a:spcAft>
              <a:buFont typeface="Wingdings" panose="05000000000000000000" pitchFamily="2" charset="2"/>
              <a:buChar char="u"/>
              <a:defRPr/>
            </a:pP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文字文字</a:t>
            </a:r>
            <a:endPar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endParaRPr>
          </a:p>
          <a:p>
            <a:pPr marL="171450" indent="-171450" fontAlgn="auto">
              <a:lnSpc>
                <a:spcPct val="150000"/>
              </a:lnSpc>
              <a:spcAft>
                <a:spcPts val="0"/>
              </a:spcAft>
              <a:buFont typeface="Wingdings" panose="05000000000000000000" pitchFamily="2" charset="2"/>
              <a:buChar char="u"/>
              <a:defRPr/>
            </a:pP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文字文字</a:t>
            </a:r>
            <a:endPar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7" name="任意多边形 26"/>
          <p:cNvSpPr/>
          <p:nvPr/>
        </p:nvSpPr>
        <p:spPr>
          <a:xfrm>
            <a:off x="6378575" y="3573463"/>
            <a:ext cx="5357813" cy="449262"/>
          </a:xfrm>
          <a:custGeom>
            <a:avLst/>
            <a:gdLst>
              <a:gd name="connsiteX0" fmla="*/ 277001 w 5358571"/>
              <a:gd name="connsiteY0" fmla="*/ 0 h 449542"/>
              <a:gd name="connsiteX1" fmla="*/ 5081570 w 5358571"/>
              <a:gd name="connsiteY1" fmla="*/ 0 h 449542"/>
              <a:gd name="connsiteX2" fmla="*/ 5358571 w 5358571"/>
              <a:gd name="connsiteY2" fmla="*/ 277001 h 449542"/>
              <a:gd name="connsiteX3" fmla="*/ 5358571 w 5358571"/>
              <a:gd name="connsiteY3" fmla="*/ 449542 h 449542"/>
              <a:gd name="connsiteX4" fmla="*/ 0 w 5358571"/>
              <a:gd name="connsiteY4" fmla="*/ 449542 h 449542"/>
              <a:gd name="connsiteX5" fmla="*/ 0 w 5358571"/>
              <a:gd name="connsiteY5" fmla="*/ 277001 h 449542"/>
              <a:gd name="connsiteX6" fmla="*/ 277001 w 5358571"/>
              <a:gd name="connsiteY6" fmla="*/ 0 h 449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58571" h="449542">
                <a:moveTo>
                  <a:pt x="277001" y="0"/>
                </a:moveTo>
                <a:lnTo>
                  <a:pt x="5081570" y="0"/>
                </a:lnTo>
                <a:cubicBezTo>
                  <a:pt x="5234553" y="0"/>
                  <a:pt x="5358571" y="124018"/>
                  <a:pt x="5358571" y="277001"/>
                </a:cubicBezTo>
                <a:lnTo>
                  <a:pt x="5358571" y="449542"/>
                </a:lnTo>
                <a:lnTo>
                  <a:pt x="0" y="449542"/>
                </a:lnTo>
                <a:lnTo>
                  <a:pt x="0" y="277001"/>
                </a:lnTo>
                <a:cubicBezTo>
                  <a:pt x="0" y="124018"/>
                  <a:pt x="124018" y="0"/>
                  <a:pt x="277001" y="0"/>
                </a:cubicBezTo>
                <a:close/>
              </a:path>
            </a:pathLst>
          </a:custGeom>
          <a:solidFill>
            <a:srgbClr val="D42632"/>
          </a:solidFill>
          <a:ln>
            <a:noFill/>
          </a:ln>
          <a:effectLst>
            <a:outerShdw blurRad="152400" dist="762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lnSpc>
                <a:spcPct val="110000"/>
              </a:lnSpc>
              <a:spcBef>
                <a:spcPts val="200"/>
              </a:spcBef>
              <a:spcAft>
                <a:spcPts val="200"/>
              </a:spcAft>
              <a:buClr>
                <a:schemeClr val="tx1">
                  <a:lumMod val="75000"/>
                  <a:lumOff val="25000"/>
                </a:schemeClr>
              </a:buClr>
              <a:buSzPct val="80000"/>
              <a:defRPr/>
            </a:pPr>
            <a:r>
              <a:rPr kumimoji="1" lang="zh-CN" altLang="en-US" sz="1600" dirty="0">
                <a:solidFill>
                  <a:schemeClr val="bg1"/>
                </a:solidFill>
                <a:latin typeface="华康俪金黑W8(P)" panose="020B0800000000000000" pitchFamily="34" charset="-122"/>
                <a:ea typeface="华康俪金黑W8(P)" panose="020B0800000000000000" pitchFamily="34" charset="-122"/>
              </a:rPr>
              <a:t>红色：作为强调或者与左边的做对比</a:t>
            </a:r>
          </a:p>
        </p:txBody>
      </p:sp>
      <p:cxnSp>
        <p:nvCxnSpPr>
          <p:cNvPr id="3" name="直接连接符 2"/>
          <p:cNvCxnSpPr/>
          <p:nvPr/>
        </p:nvCxnSpPr>
        <p:spPr>
          <a:xfrm>
            <a:off x="6419342" y="593144"/>
            <a:ext cx="5257278" cy="2583828"/>
          </a:xfrm>
          <a:prstGeom prst="line">
            <a:avLst/>
          </a:prstGeom>
          <a:ln w="22225">
            <a:solidFill>
              <a:srgbClr val="6DCBF2"/>
            </a:solidFill>
            <a:prstDash val="dash"/>
          </a:ln>
        </p:spPr>
        <p:style>
          <a:lnRef idx="1">
            <a:schemeClr val="accent1"/>
          </a:lnRef>
          <a:fillRef idx="0">
            <a:schemeClr val="accent1"/>
          </a:fillRef>
          <a:effectRef idx="0">
            <a:schemeClr val="accent1"/>
          </a:effectRef>
          <a:fontRef idx="minor">
            <a:schemeClr val="tx1"/>
          </a:fontRef>
        </p:style>
      </p:cxnSp>
      <p:cxnSp>
        <p:nvCxnSpPr>
          <p:cNvPr id="8" name="直接连接符 7"/>
          <p:cNvCxnSpPr>
            <a:stCxn id="19" idx="3"/>
          </p:cNvCxnSpPr>
          <p:nvPr/>
        </p:nvCxnSpPr>
        <p:spPr>
          <a:xfrm flipH="1">
            <a:off x="6419342" y="595313"/>
            <a:ext cx="5329746" cy="2581659"/>
          </a:xfrm>
          <a:prstGeom prst="line">
            <a:avLst/>
          </a:prstGeom>
          <a:ln w="22225">
            <a:solidFill>
              <a:srgbClr val="6DCBF2"/>
            </a:solidFill>
            <a:prstDash val="dash"/>
          </a:ln>
        </p:spPr>
        <p:style>
          <a:lnRef idx="1">
            <a:schemeClr val="accent1"/>
          </a:lnRef>
          <a:fillRef idx="0">
            <a:schemeClr val="accent1"/>
          </a:fillRef>
          <a:effectRef idx="0">
            <a:schemeClr val="accent1"/>
          </a:effectRef>
          <a:fontRef idx="minor">
            <a:schemeClr val="tx1"/>
          </a:fontRef>
        </p:style>
      </p:cxnSp>
      <p:grpSp>
        <p:nvGrpSpPr>
          <p:cNvPr id="22" name="组合 21"/>
          <p:cNvGrpSpPr/>
          <p:nvPr/>
        </p:nvGrpSpPr>
        <p:grpSpPr>
          <a:xfrm>
            <a:off x="1068471" y="6561348"/>
            <a:ext cx="1967189" cy="276999"/>
            <a:chOff x="1068471" y="6561138"/>
            <a:chExt cx="1967189" cy="276999"/>
          </a:xfrm>
        </p:grpSpPr>
        <p:sp>
          <p:nvSpPr>
            <p:cNvPr id="23" name="矩形 22"/>
            <p:cNvSpPr/>
            <p:nvPr/>
          </p:nvSpPr>
          <p:spPr>
            <a:xfrm>
              <a:off x="1262161" y="6561138"/>
              <a:ext cx="1773499" cy="276999"/>
            </a:xfrm>
            <a:prstGeom prst="rect">
              <a:avLst/>
            </a:prstGeom>
          </p:spPr>
          <p:txBody>
            <a:bodyPr wrap="none">
              <a:spAutoFit/>
            </a:bodyPr>
            <a:lstStyle/>
            <a:p>
              <a:r>
                <a:rPr lang="en-US" altLang="zh-CN" sz="1200" dirty="0">
                  <a:solidFill>
                    <a:schemeClr val="bg1"/>
                  </a:solidFill>
                </a:rPr>
                <a:t>UNIQUE &amp; PPT PRESENTS</a:t>
              </a:r>
              <a:endParaRPr lang="zh-CN" altLang="en-US" sz="1200" dirty="0">
                <a:solidFill>
                  <a:schemeClr val="bg1"/>
                </a:solidFill>
                <a:latin typeface="Bauhaus 93" panose="04030905020B02020C02" pitchFamily="82" charset="0"/>
              </a:endParaRPr>
            </a:p>
          </p:txBody>
        </p:sp>
        <p:pic>
          <p:nvPicPr>
            <p:cNvPr id="2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8471" y="6603340"/>
              <a:ext cx="166989" cy="192594"/>
            </a:xfrm>
            <a:prstGeom prst="rect">
              <a:avLst/>
            </a:prstGeom>
          </p:spPr>
        </p:pic>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442913" y="333375"/>
            <a:ext cx="11341100" cy="6227763"/>
          </a:xfrm>
          <a:prstGeom prst="roundRect">
            <a:avLst>
              <a:gd name="adj" fmla="val 6953"/>
            </a:avLst>
          </a:prstGeom>
          <a:solidFill>
            <a:schemeClr val="bg1"/>
          </a:solidFill>
          <a:ln>
            <a:noFill/>
          </a:ln>
          <a:effectLst>
            <a:outerShdw blurRad="152400" dist="762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solidFill>
                <a:schemeClr val="bg1"/>
              </a:solidFill>
            </a:endParaRPr>
          </a:p>
        </p:txBody>
      </p:sp>
      <p:sp>
        <p:nvSpPr>
          <p:cNvPr id="19" name="任意多边形 18"/>
          <p:cNvSpPr/>
          <p:nvPr/>
        </p:nvSpPr>
        <p:spPr>
          <a:xfrm>
            <a:off x="446088" y="333375"/>
            <a:ext cx="11341100" cy="466725"/>
          </a:xfrm>
          <a:custGeom>
            <a:avLst/>
            <a:gdLst>
              <a:gd name="connsiteX0" fmla="*/ 433077 w 11341260"/>
              <a:gd name="connsiteY0" fmla="*/ 0 h 467990"/>
              <a:gd name="connsiteX1" fmla="*/ 10908183 w 11341260"/>
              <a:gd name="connsiteY1" fmla="*/ 0 h 467990"/>
              <a:gd name="connsiteX2" fmla="*/ 11341260 w 11341260"/>
              <a:gd name="connsiteY2" fmla="*/ 433077 h 467990"/>
              <a:gd name="connsiteX3" fmla="*/ 11341260 w 11341260"/>
              <a:gd name="connsiteY3" fmla="*/ 467990 h 467990"/>
              <a:gd name="connsiteX4" fmla="*/ 0 w 11341260"/>
              <a:gd name="connsiteY4" fmla="*/ 467990 h 467990"/>
              <a:gd name="connsiteX5" fmla="*/ 0 w 11341260"/>
              <a:gd name="connsiteY5" fmla="*/ 433077 h 467990"/>
              <a:gd name="connsiteX6" fmla="*/ 433077 w 11341260"/>
              <a:gd name="connsiteY6" fmla="*/ 0 h 467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341260" h="467990">
                <a:moveTo>
                  <a:pt x="433077" y="0"/>
                </a:moveTo>
                <a:lnTo>
                  <a:pt x="10908183" y="0"/>
                </a:lnTo>
                <a:cubicBezTo>
                  <a:pt x="11147365" y="0"/>
                  <a:pt x="11341260" y="193895"/>
                  <a:pt x="11341260" y="433077"/>
                </a:cubicBezTo>
                <a:lnTo>
                  <a:pt x="11341260" y="467990"/>
                </a:lnTo>
                <a:lnTo>
                  <a:pt x="0" y="467990"/>
                </a:lnTo>
                <a:lnTo>
                  <a:pt x="0" y="433077"/>
                </a:lnTo>
                <a:cubicBezTo>
                  <a:pt x="0" y="193895"/>
                  <a:pt x="193895" y="0"/>
                  <a:pt x="433077" y="0"/>
                </a:cubicBezTo>
                <a:close/>
              </a:path>
            </a:pathLst>
          </a:custGeom>
          <a:solidFill>
            <a:srgbClr val="6DCBF2"/>
          </a:solidFill>
          <a:ln>
            <a:noFill/>
          </a:ln>
          <a:effectLst>
            <a:outerShdw blurRad="152400" dist="762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zh-CN" altLang="en-US" sz="2800" dirty="0">
                <a:solidFill>
                  <a:schemeClr val="bg1"/>
                </a:solidFill>
                <a:latin typeface="华康俪金黑W8(P)" panose="020B0800000000000000" pitchFamily="34" charset="-122"/>
                <a:ea typeface="华康俪金黑W8(P)" panose="020B0800000000000000" pitchFamily="34" charset="-122"/>
              </a:rPr>
              <a:t>文字文字文字文字</a:t>
            </a:r>
          </a:p>
        </p:txBody>
      </p:sp>
      <p:grpSp>
        <p:nvGrpSpPr>
          <p:cNvPr id="20485" name="组合 10"/>
          <p:cNvGrpSpPr/>
          <p:nvPr/>
        </p:nvGrpSpPr>
        <p:grpSpPr bwMode="auto">
          <a:xfrm>
            <a:off x="695325" y="349250"/>
            <a:ext cx="2109788" cy="1552575"/>
            <a:chOff x="695400" y="349308"/>
            <a:chExt cx="2109329" cy="1552880"/>
          </a:xfrm>
        </p:grpSpPr>
        <p:pic>
          <p:nvPicPr>
            <p:cNvPr id="20490" name="图片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95400" y="349308"/>
              <a:ext cx="2109329" cy="1552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91" name="文本框 9"/>
            <p:cNvSpPr txBox="1">
              <a:spLocks noChangeArrowheads="1"/>
            </p:cNvSpPr>
            <p:nvPr/>
          </p:nvSpPr>
          <p:spPr bwMode="auto">
            <a:xfrm>
              <a:off x="1140996" y="524870"/>
              <a:ext cx="121058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spcBef>
                  <a:spcPct val="0"/>
                </a:spcBef>
                <a:buFontTx/>
                <a:buNone/>
              </a:pPr>
              <a:r>
                <a:rPr lang="zh-CN" altLang="en-US" sz="4000">
                  <a:solidFill>
                    <a:srgbClr val="CA4527"/>
                  </a:solidFill>
                  <a:latin typeface="华康俪金黑W8(P)" panose="020B0800000000000000" pitchFamily="34" charset="-122"/>
                  <a:ea typeface="华康俪金黑W8(P)" panose="020B0800000000000000" pitchFamily="34" charset="-122"/>
                </a:rPr>
                <a:t>方案</a:t>
              </a:r>
            </a:p>
          </p:txBody>
        </p:sp>
        <p:sp>
          <p:nvSpPr>
            <p:cNvPr id="20492" name="文本框 13"/>
            <p:cNvSpPr txBox="1">
              <a:spLocks noChangeArrowheads="1"/>
            </p:cNvSpPr>
            <p:nvPr/>
          </p:nvSpPr>
          <p:spPr bwMode="auto">
            <a:xfrm>
              <a:off x="1523492" y="1090481"/>
              <a:ext cx="44755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spcBef>
                  <a:spcPct val="0"/>
                </a:spcBef>
                <a:buFontTx/>
                <a:buNone/>
              </a:pPr>
              <a:r>
                <a:rPr lang="en-US" altLang="zh-CN" sz="3600">
                  <a:solidFill>
                    <a:schemeClr val="bg1"/>
                  </a:solidFill>
                  <a:latin typeface="华康俪金黑W8(P)" panose="020B0800000000000000" pitchFamily="34" charset="-122"/>
                  <a:ea typeface="华康俪金黑W8(P)" panose="020B0800000000000000" pitchFamily="34" charset="-122"/>
                </a:rPr>
                <a:t>1</a:t>
              </a:r>
              <a:endParaRPr lang="zh-CN" altLang="en-US" sz="3600">
                <a:solidFill>
                  <a:schemeClr val="bg1"/>
                </a:solidFill>
                <a:latin typeface="华康俪金黑W8(P)" panose="020B0800000000000000" pitchFamily="34" charset="-122"/>
                <a:ea typeface="华康俪金黑W8(P)" panose="020B0800000000000000" pitchFamily="34" charset="-122"/>
              </a:endParaRPr>
            </a:p>
          </p:txBody>
        </p:sp>
      </p:grpSp>
      <p:graphicFrame>
        <p:nvGraphicFramePr>
          <p:cNvPr id="3" name="图表 21"/>
          <p:cNvGraphicFramePr/>
          <p:nvPr/>
        </p:nvGraphicFramePr>
        <p:xfrm>
          <a:off x="1357313" y="2756061"/>
          <a:ext cx="4208462" cy="274637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图表 22"/>
          <p:cNvGraphicFramePr/>
          <p:nvPr/>
        </p:nvGraphicFramePr>
        <p:xfrm>
          <a:off x="6851650" y="2744948"/>
          <a:ext cx="4208463" cy="2746375"/>
        </p:xfrm>
        <a:graphic>
          <a:graphicData uri="http://schemas.openxmlformats.org/drawingml/2006/chart">
            <c:chart xmlns:c="http://schemas.openxmlformats.org/drawingml/2006/chart" xmlns:r="http://schemas.openxmlformats.org/officeDocument/2006/relationships" r:id="rId4"/>
          </a:graphicData>
        </a:graphic>
      </p:graphicFrame>
      <p:sp>
        <p:nvSpPr>
          <p:cNvPr id="24" name="五边形 23"/>
          <p:cNvSpPr/>
          <p:nvPr/>
        </p:nvSpPr>
        <p:spPr>
          <a:xfrm>
            <a:off x="5900738" y="3757773"/>
            <a:ext cx="390525" cy="360363"/>
          </a:xfrm>
          <a:prstGeom prst="homePlate">
            <a:avLst/>
          </a:prstGeom>
          <a:solidFill>
            <a:srgbClr val="6DCBF2"/>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grpSp>
        <p:nvGrpSpPr>
          <p:cNvPr id="21" name="组合 20"/>
          <p:cNvGrpSpPr/>
          <p:nvPr/>
        </p:nvGrpSpPr>
        <p:grpSpPr>
          <a:xfrm>
            <a:off x="1068471" y="6561348"/>
            <a:ext cx="1967189" cy="276999"/>
            <a:chOff x="1068471" y="6561138"/>
            <a:chExt cx="1967189" cy="276999"/>
          </a:xfrm>
        </p:grpSpPr>
        <p:sp>
          <p:nvSpPr>
            <p:cNvPr id="22" name="矩形 21"/>
            <p:cNvSpPr/>
            <p:nvPr/>
          </p:nvSpPr>
          <p:spPr>
            <a:xfrm>
              <a:off x="1262161" y="6561138"/>
              <a:ext cx="1773499" cy="276999"/>
            </a:xfrm>
            <a:prstGeom prst="rect">
              <a:avLst/>
            </a:prstGeom>
          </p:spPr>
          <p:txBody>
            <a:bodyPr wrap="none">
              <a:spAutoFit/>
            </a:bodyPr>
            <a:lstStyle/>
            <a:p>
              <a:r>
                <a:rPr lang="en-US" altLang="zh-CN" sz="1200" dirty="0">
                  <a:solidFill>
                    <a:schemeClr val="bg1"/>
                  </a:solidFill>
                </a:rPr>
                <a:t>UNIQUE &amp; PPT PRESENTS</a:t>
              </a:r>
              <a:endParaRPr lang="zh-CN" altLang="en-US" sz="1200" dirty="0">
                <a:solidFill>
                  <a:schemeClr val="bg1"/>
                </a:solidFill>
                <a:latin typeface="Bauhaus 93" panose="04030905020B02020C02" pitchFamily="82" charset="0"/>
              </a:endParaRPr>
            </a:p>
          </p:txBody>
        </p:sp>
        <p:pic>
          <p:nvPicPr>
            <p:cNvPr id="23"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68471" y="6603340"/>
              <a:ext cx="166989" cy="192594"/>
            </a:xfrm>
            <a:prstGeom prst="rect">
              <a:avLst/>
            </a:prstGeom>
          </p:spPr>
        </p:pic>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442913" y="404813"/>
            <a:ext cx="11341100" cy="2879725"/>
          </a:xfrm>
          <a:prstGeom prst="roundRect">
            <a:avLst>
              <a:gd name="adj" fmla="val 17393"/>
            </a:avLst>
          </a:prstGeom>
          <a:solidFill>
            <a:srgbClr val="6DCBF2"/>
          </a:solidFill>
          <a:ln>
            <a:noFill/>
          </a:ln>
          <a:effectLst>
            <a:outerShdw blurRad="152400" dist="762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285750" indent="-285750" eaLnBrk="1" fontAlgn="auto" hangingPunct="1">
              <a:lnSpc>
                <a:spcPct val="200000"/>
              </a:lnSpc>
              <a:spcBef>
                <a:spcPts val="0"/>
              </a:spcBef>
              <a:spcAft>
                <a:spcPts val="0"/>
              </a:spcAft>
              <a:buFont typeface="Wingdings" panose="05000000000000000000" pitchFamily="2" charset="2"/>
              <a:buChar char="u"/>
              <a:defRPr/>
            </a:pPr>
            <a:r>
              <a:rPr lang="zh-CN" altLang="en-US" dirty="0">
                <a:solidFill>
                  <a:schemeClr val="bg1"/>
                </a:solidFill>
                <a:latin typeface="微软雅黑" panose="020B0503020204020204" pitchFamily="34" charset="-122"/>
                <a:ea typeface="微软雅黑" panose="020B0503020204020204" pitchFamily="34" charset="-122"/>
              </a:rPr>
              <a:t>文字文字文字文字文字文字文字文字文字文字文字文字文字文字文字文字</a:t>
            </a:r>
            <a:endParaRPr lang="en-US" altLang="zh-CN" dirty="0">
              <a:solidFill>
                <a:schemeClr val="bg1"/>
              </a:solidFill>
              <a:latin typeface="微软雅黑" panose="020B0503020204020204" pitchFamily="34" charset="-122"/>
              <a:ea typeface="微软雅黑" panose="020B0503020204020204" pitchFamily="34" charset="-122"/>
            </a:endParaRPr>
          </a:p>
          <a:p>
            <a:pPr marL="285750" indent="-285750" eaLnBrk="1" fontAlgn="auto" hangingPunct="1">
              <a:lnSpc>
                <a:spcPct val="200000"/>
              </a:lnSpc>
              <a:spcBef>
                <a:spcPts val="0"/>
              </a:spcBef>
              <a:spcAft>
                <a:spcPts val="0"/>
              </a:spcAft>
              <a:buFont typeface="Wingdings" panose="05000000000000000000" pitchFamily="2" charset="2"/>
              <a:buChar char="u"/>
              <a:defRPr/>
            </a:pPr>
            <a:r>
              <a:rPr lang="zh-CN" altLang="en-US" dirty="0">
                <a:solidFill>
                  <a:schemeClr val="bg1"/>
                </a:solidFill>
                <a:latin typeface="微软雅黑" panose="020B0503020204020204" pitchFamily="34" charset="-122"/>
                <a:ea typeface="微软雅黑" panose="020B0503020204020204" pitchFamily="34" charset="-122"/>
              </a:rPr>
              <a:t>文字文字文字文字文字文字文字文字文字文字文字文字</a:t>
            </a:r>
            <a:endParaRPr lang="en-US" altLang="zh-CN" dirty="0">
              <a:solidFill>
                <a:schemeClr val="bg1"/>
              </a:solidFill>
              <a:latin typeface="微软雅黑" panose="020B0503020204020204" pitchFamily="34" charset="-122"/>
              <a:ea typeface="微软雅黑" panose="020B0503020204020204" pitchFamily="34" charset="-122"/>
            </a:endParaRPr>
          </a:p>
          <a:p>
            <a:pPr marL="285750" indent="-285750" eaLnBrk="1" fontAlgn="auto" hangingPunct="1">
              <a:lnSpc>
                <a:spcPct val="200000"/>
              </a:lnSpc>
              <a:spcBef>
                <a:spcPts val="0"/>
              </a:spcBef>
              <a:spcAft>
                <a:spcPts val="0"/>
              </a:spcAft>
              <a:buFont typeface="Wingdings" panose="05000000000000000000" pitchFamily="2" charset="2"/>
              <a:buChar char="u"/>
              <a:defRPr/>
            </a:pPr>
            <a:r>
              <a:rPr lang="zh-CN" altLang="en-US" dirty="0">
                <a:solidFill>
                  <a:schemeClr val="bg1"/>
                </a:solidFill>
                <a:latin typeface="微软雅黑" panose="020B0503020204020204" pitchFamily="34" charset="-122"/>
                <a:ea typeface="微软雅黑" panose="020B0503020204020204" pitchFamily="34" charset="-122"/>
              </a:rPr>
              <a:t>文字文字文字文字文字文字文字文字文字</a:t>
            </a:r>
          </a:p>
        </p:txBody>
      </p:sp>
      <p:sp>
        <p:nvSpPr>
          <p:cNvPr id="17" name="任意多边形 16"/>
          <p:cNvSpPr/>
          <p:nvPr/>
        </p:nvSpPr>
        <p:spPr>
          <a:xfrm>
            <a:off x="442913" y="296863"/>
            <a:ext cx="11341100" cy="515937"/>
          </a:xfrm>
          <a:custGeom>
            <a:avLst/>
            <a:gdLst>
              <a:gd name="connsiteX0" fmla="*/ 513375 w 11341100"/>
              <a:gd name="connsiteY0" fmla="*/ 0 h 516922"/>
              <a:gd name="connsiteX1" fmla="*/ 10827725 w 11341100"/>
              <a:gd name="connsiteY1" fmla="*/ 0 h 516922"/>
              <a:gd name="connsiteX2" fmla="*/ 11341100 w 11341100"/>
              <a:gd name="connsiteY2" fmla="*/ 513375 h 516922"/>
              <a:gd name="connsiteX3" fmla="*/ 11341100 w 11341100"/>
              <a:gd name="connsiteY3" fmla="*/ 516922 h 516922"/>
              <a:gd name="connsiteX4" fmla="*/ 0 w 11341100"/>
              <a:gd name="connsiteY4" fmla="*/ 516922 h 516922"/>
              <a:gd name="connsiteX5" fmla="*/ 0 w 11341100"/>
              <a:gd name="connsiteY5" fmla="*/ 513375 h 516922"/>
              <a:gd name="connsiteX6" fmla="*/ 513375 w 11341100"/>
              <a:gd name="connsiteY6" fmla="*/ 0 h 516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341100" h="516922">
                <a:moveTo>
                  <a:pt x="513375" y="0"/>
                </a:moveTo>
                <a:lnTo>
                  <a:pt x="10827725" y="0"/>
                </a:lnTo>
                <a:cubicBezTo>
                  <a:pt x="11111254" y="0"/>
                  <a:pt x="11341100" y="229846"/>
                  <a:pt x="11341100" y="513375"/>
                </a:cubicBezTo>
                <a:lnTo>
                  <a:pt x="11341100" y="516922"/>
                </a:lnTo>
                <a:lnTo>
                  <a:pt x="0" y="516922"/>
                </a:lnTo>
                <a:lnTo>
                  <a:pt x="0" y="513375"/>
                </a:lnTo>
                <a:cubicBezTo>
                  <a:pt x="0" y="229846"/>
                  <a:pt x="229846" y="0"/>
                  <a:pt x="513375" y="0"/>
                </a:cubicBezTo>
                <a:close/>
              </a:path>
            </a:pathLst>
          </a:custGeom>
          <a:solidFill>
            <a:schemeClr val="bg1"/>
          </a:solidFill>
          <a:ln>
            <a:noFill/>
          </a:ln>
          <a:effectLst>
            <a:outerShdw blurRad="152400" dist="762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zh-CN" altLang="en-US" sz="2800" dirty="0">
                <a:solidFill>
                  <a:srgbClr val="6DCBF2"/>
                </a:solidFill>
                <a:latin typeface="华康俪金黑W8(P)" panose="020B0800000000000000" pitchFamily="34" charset="-122"/>
                <a:ea typeface="华康俪金黑W8(P)" panose="020B0800000000000000" pitchFamily="34" charset="-122"/>
              </a:rPr>
              <a:t>文字文字</a:t>
            </a:r>
          </a:p>
        </p:txBody>
      </p:sp>
      <p:sp>
        <p:nvSpPr>
          <p:cNvPr id="18" name="圆角矩形 17"/>
          <p:cNvSpPr/>
          <p:nvPr/>
        </p:nvSpPr>
        <p:spPr>
          <a:xfrm>
            <a:off x="442913" y="3681413"/>
            <a:ext cx="11341100" cy="2879725"/>
          </a:xfrm>
          <a:prstGeom prst="roundRect">
            <a:avLst>
              <a:gd name="adj" fmla="val 17393"/>
            </a:avLst>
          </a:prstGeom>
          <a:solidFill>
            <a:schemeClr val="bg1"/>
          </a:solidFill>
          <a:ln>
            <a:noFill/>
          </a:ln>
          <a:effectLst>
            <a:outerShdw blurRad="152400" dist="762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285750" indent="-285750" eaLnBrk="1" fontAlgn="auto" hangingPunct="1">
              <a:lnSpc>
                <a:spcPct val="150000"/>
              </a:lnSpc>
              <a:spcBef>
                <a:spcPts val="0"/>
              </a:spcBef>
              <a:spcAft>
                <a:spcPts val="0"/>
              </a:spcAft>
              <a:buFont typeface="Wingdings" panose="05000000000000000000" pitchFamily="2" charset="2"/>
              <a:buChar char="u"/>
              <a:defRPr/>
            </a:pP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文字文字文字文字文字文字文字文字文字文字文字文字文字文字</a:t>
            </a:r>
            <a:endParaRPr lang="en-US" altLang="zh-CN" dirty="0">
              <a:solidFill>
                <a:schemeClr val="tx1">
                  <a:lumMod val="75000"/>
                  <a:lumOff val="25000"/>
                </a:schemeClr>
              </a:solidFill>
              <a:latin typeface="微软雅黑" panose="020B0503020204020204" pitchFamily="34" charset="-122"/>
              <a:ea typeface="微软雅黑" panose="020B0503020204020204" pitchFamily="34" charset="-122"/>
            </a:endParaRPr>
          </a:p>
          <a:p>
            <a:pPr marL="285750" indent="-285750" eaLnBrk="1" fontAlgn="auto" hangingPunct="1">
              <a:lnSpc>
                <a:spcPct val="150000"/>
              </a:lnSpc>
              <a:spcBef>
                <a:spcPts val="0"/>
              </a:spcBef>
              <a:spcAft>
                <a:spcPts val="0"/>
              </a:spcAft>
              <a:buFont typeface="Wingdings" panose="05000000000000000000" pitchFamily="2" charset="2"/>
              <a:buChar char="u"/>
              <a:defRPr/>
            </a:pP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文字文字文字文字文字文字文字文字文字文字文字文字文字文字</a:t>
            </a:r>
            <a:endParaRPr lang="en-US" altLang="zh-CN" dirty="0">
              <a:solidFill>
                <a:schemeClr val="tx1">
                  <a:lumMod val="75000"/>
                  <a:lumOff val="25000"/>
                </a:schemeClr>
              </a:solidFill>
              <a:latin typeface="微软雅黑" panose="020B0503020204020204" pitchFamily="34" charset="-122"/>
              <a:ea typeface="微软雅黑" panose="020B0503020204020204" pitchFamily="34" charset="-122"/>
            </a:endParaRPr>
          </a:p>
          <a:p>
            <a:pPr marL="285750" indent="-285750" eaLnBrk="1" fontAlgn="auto" hangingPunct="1">
              <a:lnSpc>
                <a:spcPct val="150000"/>
              </a:lnSpc>
              <a:spcBef>
                <a:spcPts val="0"/>
              </a:spcBef>
              <a:spcAft>
                <a:spcPts val="0"/>
              </a:spcAft>
              <a:buFont typeface="Wingdings" panose="05000000000000000000" pitchFamily="2" charset="2"/>
              <a:buChar char="u"/>
              <a:defRPr/>
            </a:pP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文字文字文字文字文字文字文字文字文字文字</a:t>
            </a:r>
            <a:endParaRPr lang="en-US" altLang="zh-CN" dirty="0">
              <a:solidFill>
                <a:schemeClr val="tx1">
                  <a:lumMod val="75000"/>
                  <a:lumOff val="25000"/>
                </a:schemeClr>
              </a:solidFill>
              <a:latin typeface="微软雅黑" panose="020B0503020204020204" pitchFamily="34" charset="-122"/>
              <a:ea typeface="微软雅黑" panose="020B0503020204020204" pitchFamily="34" charset="-122"/>
            </a:endParaRPr>
          </a:p>
          <a:p>
            <a:pPr marL="285750" indent="-285750" eaLnBrk="1" fontAlgn="auto" hangingPunct="1">
              <a:lnSpc>
                <a:spcPct val="150000"/>
              </a:lnSpc>
              <a:spcBef>
                <a:spcPts val="0"/>
              </a:spcBef>
              <a:spcAft>
                <a:spcPts val="0"/>
              </a:spcAft>
              <a:buFont typeface="Wingdings" panose="05000000000000000000" pitchFamily="2" charset="2"/>
              <a:buChar char="u"/>
              <a:defRPr/>
            </a:pP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文字文字文字文字文字文字文字</a:t>
            </a:r>
          </a:p>
        </p:txBody>
      </p:sp>
      <p:sp>
        <p:nvSpPr>
          <p:cNvPr id="20" name="任意多边形 19"/>
          <p:cNvSpPr/>
          <p:nvPr/>
        </p:nvSpPr>
        <p:spPr>
          <a:xfrm>
            <a:off x="442913" y="3573463"/>
            <a:ext cx="11341100" cy="515937"/>
          </a:xfrm>
          <a:custGeom>
            <a:avLst/>
            <a:gdLst>
              <a:gd name="connsiteX0" fmla="*/ 513375 w 11341100"/>
              <a:gd name="connsiteY0" fmla="*/ 0 h 516922"/>
              <a:gd name="connsiteX1" fmla="*/ 10827725 w 11341100"/>
              <a:gd name="connsiteY1" fmla="*/ 0 h 516922"/>
              <a:gd name="connsiteX2" fmla="*/ 11341100 w 11341100"/>
              <a:gd name="connsiteY2" fmla="*/ 513375 h 516922"/>
              <a:gd name="connsiteX3" fmla="*/ 11341100 w 11341100"/>
              <a:gd name="connsiteY3" fmla="*/ 516922 h 516922"/>
              <a:gd name="connsiteX4" fmla="*/ 0 w 11341100"/>
              <a:gd name="connsiteY4" fmla="*/ 516922 h 516922"/>
              <a:gd name="connsiteX5" fmla="*/ 0 w 11341100"/>
              <a:gd name="connsiteY5" fmla="*/ 513375 h 516922"/>
              <a:gd name="connsiteX6" fmla="*/ 513375 w 11341100"/>
              <a:gd name="connsiteY6" fmla="*/ 0 h 516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341100" h="516922">
                <a:moveTo>
                  <a:pt x="513375" y="0"/>
                </a:moveTo>
                <a:lnTo>
                  <a:pt x="10827725" y="0"/>
                </a:lnTo>
                <a:cubicBezTo>
                  <a:pt x="11111254" y="0"/>
                  <a:pt x="11341100" y="229846"/>
                  <a:pt x="11341100" y="513375"/>
                </a:cubicBezTo>
                <a:lnTo>
                  <a:pt x="11341100" y="516922"/>
                </a:lnTo>
                <a:lnTo>
                  <a:pt x="0" y="516922"/>
                </a:lnTo>
                <a:lnTo>
                  <a:pt x="0" y="513375"/>
                </a:lnTo>
                <a:cubicBezTo>
                  <a:pt x="0" y="229846"/>
                  <a:pt x="229846" y="0"/>
                  <a:pt x="513375" y="0"/>
                </a:cubicBezTo>
                <a:close/>
              </a:path>
            </a:pathLst>
          </a:custGeom>
          <a:solidFill>
            <a:srgbClr val="6DCBF2"/>
          </a:solidFill>
          <a:ln>
            <a:noFill/>
          </a:ln>
          <a:effectLst>
            <a:outerShdw blurRad="152400" dist="762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zh-CN" altLang="en-US" sz="2800" dirty="0">
                <a:solidFill>
                  <a:schemeClr val="bg1"/>
                </a:solidFill>
                <a:latin typeface="华康俪金黑W8(P)" panose="020B0800000000000000" pitchFamily="34" charset="-122"/>
                <a:ea typeface="华康俪金黑W8(P)" panose="020B0800000000000000" pitchFamily="34" charset="-122"/>
              </a:rPr>
              <a:t>文字</a:t>
            </a:r>
          </a:p>
        </p:txBody>
      </p:sp>
      <p:grpSp>
        <p:nvGrpSpPr>
          <p:cNvPr id="9" name="组合 8"/>
          <p:cNvGrpSpPr/>
          <p:nvPr/>
        </p:nvGrpSpPr>
        <p:grpSpPr>
          <a:xfrm>
            <a:off x="1068471" y="6561348"/>
            <a:ext cx="1967189" cy="276999"/>
            <a:chOff x="1068471" y="6561138"/>
            <a:chExt cx="1967189" cy="276999"/>
          </a:xfrm>
        </p:grpSpPr>
        <p:sp>
          <p:nvSpPr>
            <p:cNvPr id="10" name="矩形 9"/>
            <p:cNvSpPr/>
            <p:nvPr/>
          </p:nvSpPr>
          <p:spPr>
            <a:xfrm>
              <a:off x="1262161" y="6561138"/>
              <a:ext cx="1773499" cy="276999"/>
            </a:xfrm>
            <a:prstGeom prst="rect">
              <a:avLst/>
            </a:prstGeom>
          </p:spPr>
          <p:txBody>
            <a:bodyPr wrap="none">
              <a:spAutoFit/>
            </a:bodyPr>
            <a:lstStyle/>
            <a:p>
              <a:r>
                <a:rPr lang="en-US" altLang="zh-CN" sz="1200" dirty="0">
                  <a:solidFill>
                    <a:schemeClr val="bg1"/>
                  </a:solidFill>
                </a:rPr>
                <a:t>UNIQUE &amp; PPT PRESENTS</a:t>
              </a:r>
              <a:endParaRPr lang="zh-CN" altLang="en-US" sz="1200" dirty="0">
                <a:solidFill>
                  <a:schemeClr val="bg1"/>
                </a:solidFill>
                <a:latin typeface="Bauhaus 93" panose="04030905020B02020C02" pitchFamily="82" charset="0"/>
              </a:endParaRPr>
            </a:p>
          </p:txBody>
        </p:sp>
        <p:pic>
          <p:nvPicPr>
            <p:cNvPr id="11"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8471" y="6603340"/>
              <a:ext cx="166989" cy="192594"/>
            </a:xfrm>
            <a:prstGeom prst="rect">
              <a:avLst/>
            </a:prstGeom>
          </p:spPr>
        </p:pic>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442913" y="333375"/>
            <a:ext cx="11341100" cy="3563938"/>
          </a:xfrm>
          <a:prstGeom prst="roundRect">
            <a:avLst>
              <a:gd name="adj" fmla="val 12692"/>
            </a:avLst>
          </a:prstGeom>
          <a:solidFill>
            <a:schemeClr val="bg1"/>
          </a:solidFill>
          <a:ln>
            <a:noFill/>
          </a:ln>
          <a:effectLst>
            <a:outerShdw blurRad="152400" dist="762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342900" indent="-342900" eaLnBrk="1" hangingPunct="1">
              <a:lnSpc>
                <a:spcPct val="150000"/>
              </a:lnSpc>
              <a:spcBef>
                <a:spcPct val="20000"/>
              </a:spcBef>
              <a:buFont typeface="Wingdings" panose="05000000000000000000" pitchFamily="2" charset="2"/>
              <a:buChar char="u"/>
              <a:defRPr/>
            </a:pP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文字文字</a:t>
            </a: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文字文字文字文字文字文字文字文字文字</a:t>
            </a:r>
            <a:endParaRPr lang="en-US" altLang="zh-CN" dirty="0">
              <a:solidFill>
                <a:schemeClr val="tx1">
                  <a:lumMod val="75000"/>
                  <a:lumOff val="25000"/>
                </a:schemeClr>
              </a:solidFill>
              <a:latin typeface="微软雅黑" panose="020B0503020204020204" pitchFamily="34" charset="-122"/>
              <a:ea typeface="微软雅黑" panose="020B0503020204020204" pitchFamily="34" charset="-122"/>
            </a:endParaRPr>
          </a:p>
          <a:p>
            <a:pPr marL="285750" indent="-285750" eaLnBrk="1" hangingPunct="1">
              <a:lnSpc>
                <a:spcPct val="150000"/>
              </a:lnSpc>
              <a:spcBef>
                <a:spcPct val="20000"/>
              </a:spcBef>
              <a:buFont typeface="Wingdings" panose="05000000000000000000" pitchFamily="2" charset="2"/>
              <a:buChar char="u"/>
              <a:defRPr/>
            </a:pP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文字文字文字文字文字文字文字文字</a:t>
            </a:r>
            <a:endParaRPr lang="en-US" altLang="zh-CN" dirty="0">
              <a:solidFill>
                <a:schemeClr val="tx1">
                  <a:lumMod val="75000"/>
                  <a:lumOff val="25000"/>
                </a:schemeClr>
              </a:solidFill>
              <a:latin typeface="微软雅黑" panose="020B0503020204020204" pitchFamily="34" charset="-122"/>
              <a:ea typeface="微软雅黑" panose="020B0503020204020204" pitchFamily="34" charset="-122"/>
            </a:endParaRPr>
          </a:p>
          <a:p>
            <a:pPr marL="285750" indent="-285750" eaLnBrk="1" hangingPunct="1">
              <a:lnSpc>
                <a:spcPct val="150000"/>
              </a:lnSpc>
              <a:spcBef>
                <a:spcPct val="20000"/>
              </a:spcBef>
              <a:buFont typeface="Wingdings" panose="05000000000000000000" pitchFamily="2" charset="2"/>
              <a:buChar char="u"/>
              <a:defRPr/>
            </a:pP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文字文字文字文字文字文字</a:t>
            </a:r>
            <a:endParaRPr lang="en-US" altLang="zh-CN" dirty="0">
              <a:solidFill>
                <a:schemeClr val="tx1">
                  <a:lumMod val="75000"/>
                  <a:lumOff val="25000"/>
                </a:schemeClr>
              </a:solidFill>
              <a:latin typeface="微软雅黑" panose="020B0503020204020204" pitchFamily="34" charset="-122"/>
              <a:ea typeface="微软雅黑" panose="020B0503020204020204" pitchFamily="34" charset="-122"/>
            </a:endParaRPr>
          </a:p>
          <a:p>
            <a:pPr marL="285750" indent="-285750" eaLnBrk="1" hangingPunct="1">
              <a:lnSpc>
                <a:spcPct val="150000"/>
              </a:lnSpc>
              <a:spcBef>
                <a:spcPct val="20000"/>
              </a:spcBef>
              <a:buFont typeface="Wingdings" panose="05000000000000000000" pitchFamily="2" charset="2"/>
              <a:buChar char="u"/>
              <a:defRPr/>
            </a:pP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文字文字文字文字文字文字文字</a:t>
            </a:r>
          </a:p>
        </p:txBody>
      </p:sp>
      <p:sp>
        <p:nvSpPr>
          <p:cNvPr id="19" name="任意多边形 18"/>
          <p:cNvSpPr/>
          <p:nvPr/>
        </p:nvSpPr>
        <p:spPr>
          <a:xfrm>
            <a:off x="446088" y="333375"/>
            <a:ext cx="11341100" cy="466725"/>
          </a:xfrm>
          <a:custGeom>
            <a:avLst/>
            <a:gdLst>
              <a:gd name="connsiteX0" fmla="*/ 433077 w 11341260"/>
              <a:gd name="connsiteY0" fmla="*/ 0 h 467990"/>
              <a:gd name="connsiteX1" fmla="*/ 10908183 w 11341260"/>
              <a:gd name="connsiteY1" fmla="*/ 0 h 467990"/>
              <a:gd name="connsiteX2" fmla="*/ 11341260 w 11341260"/>
              <a:gd name="connsiteY2" fmla="*/ 433077 h 467990"/>
              <a:gd name="connsiteX3" fmla="*/ 11341260 w 11341260"/>
              <a:gd name="connsiteY3" fmla="*/ 467990 h 467990"/>
              <a:gd name="connsiteX4" fmla="*/ 0 w 11341260"/>
              <a:gd name="connsiteY4" fmla="*/ 467990 h 467990"/>
              <a:gd name="connsiteX5" fmla="*/ 0 w 11341260"/>
              <a:gd name="connsiteY5" fmla="*/ 433077 h 467990"/>
              <a:gd name="connsiteX6" fmla="*/ 433077 w 11341260"/>
              <a:gd name="connsiteY6" fmla="*/ 0 h 467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341260" h="467990">
                <a:moveTo>
                  <a:pt x="433077" y="0"/>
                </a:moveTo>
                <a:lnTo>
                  <a:pt x="10908183" y="0"/>
                </a:lnTo>
                <a:cubicBezTo>
                  <a:pt x="11147365" y="0"/>
                  <a:pt x="11341260" y="193895"/>
                  <a:pt x="11341260" y="433077"/>
                </a:cubicBezTo>
                <a:lnTo>
                  <a:pt x="11341260" y="467990"/>
                </a:lnTo>
                <a:lnTo>
                  <a:pt x="0" y="467990"/>
                </a:lnTo>
                <a:lnTo>
                  <a:pt x="0" y="433077"/>
                </a:lnTo>
                <a:cubicBezTo>
                  <a:pt x="0" y="193895"/>
                  <a:pt x="193895" y="0"/>
                  <a:pt x="433077" y="0"/>
                </a:cubicBezTo>
                <a:close/>
              </a:path>
            </a:pathLst>
          </a:custGeom>
          <a:solidFill>
            <a:srgbClr val="D42632"/>
          </a:solidFill>
          <a:ln>
            <a:noFill/>
          </a:ln>
          <a:effectLst>
            <a:outerShdw blurRad="152400" dist="762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zh-CN" altLang="en-US" sz="2800" dirty="0">
                <a:solidFill>
                  <a:schemeClr val="bg1"/>
                </a:solidFill>
                <a:latin typeface="华康俪金黑W8(P)" panose="020B0800000000000000" pitchFamily="34" charset="-122"/>
                <a:ea typeface="华康俪金黑W8(P)" panose="020B0800000000000000" pitchFamily="34" charset="-122"/>
              </a:rPr>
              <a:t>文字文字</a:t>
            </a:r>
          </a:p>
        </p:txBody>
      </p:sp>
      <p:sp>
        <p:nvSpPr>
          <p:cNvPr id="22" name="矩形 21"/>
          <p:cNvSpPr/>
          <p:nvPr/>
        </p:nvSpPr>
        <p:spPr>
          <a:xfrm>
            <a:off x="1376363" y="1978025"/>
            <a:ext cx="1184275" cy="922338"/>
          </a:xfrm>
          <a:prstGeom prst="rect">
            <a:avLst/>
          </a:prstGeom>
        </p:spPr>
        <p:txBody>
          <a:bodyPr>
            <a:spAutoFit/>
          </a:bodyPr>
          <a:lstStyle/>
          <a:p>
            <a:pPr algn="ctr" eaLnBrk="1" hangingPunct="1">
              <a:spcBef>
                <a:spcPct val="30000"/>
              </a:spcBef>
              <a:defRPr/>
            </a:pPr>
            <a:endParaRPr lang="zh-CN" altLang="en-US" sz="5400" dirty="0">
              <a:solidFill>
                <a:schemeClr val="tx1">
                  <a:lumMod val="75000"/>
                  <a:lumOff val="25000"/>
                </a:schemeClr>
              </a:solidFill>
              <a:latin typeface="华康俪金黑W8(P)" panose="020B0800000000000000" pitchFamily="34" charset="-122"/>
              <a:ea typeface="华康俪金黑W8(P)" panose="020B0800000000000000" pitchFamily="34" charset="-122"/>
            </a:endParaRPr>
          </a:p>
        </p:txBody>
      </p:sp>
      <p:sp>
        <p:nvSpPr>
          <p:cNvPr id="10" name="圆角矩形 9"/>
          <p:cNvSpPr/>
          <p:nvPr/>
        </p:nvSpPr>
        <p:spPr>
          <a:xfrm>
            <a:off x="442913" y="4240213"/>
            <a:ext cx="11341100" cy="1781175"/>
          </a:xfrm>
          <a:prstGeom prst="roundRect">
            <a:avLst>
              <a:gd name="adj" fmla="val 21173"/>
            </a:avLst>
          </a:prstGeom>
          <a:solidFill>
            <a:srgbClr val="6DCBF2"/>
          </a:solidFill>
          <a:ln>
            <a:noFill/>
          </a:ln>
          <a:effectLst>
            <a:outerShdw blurRad="152400" dist="762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lnSpc>
                <a:spcPct val="200000"/>
              </a:lnSpc>
              <a:spcBef>
                <a:spcPts val="0"/>
              </a:spcBef>
              <a:spcAft>
                <a:spcPts val="0"/>
              </a:spcAft>
              <a:defRPr/>
            </a:pPr>
            <a:r>
              <a:rPr lang="zh-CN" altLang="en-US" sz="2000" dirty="0">
                <a:solidFill>
                  <a:schemeClr val="bg1"/>
                </a:solidFill>
                <a:latin typeface="华康俪金黑W8(P)" panose="020B0800000000000000" pitchFamily="34" charset="-122"/>
                <a:ea typeface="华康俪金黑W8(P)" panose="020B0800000000000000" pitchFamily="34" charset="-122"/>
              </a:rPr>
              <a:t>                                         怎么说呢</a:t>
            </a:r>
            <a:r>
              <a:rPr lang="zh-CN" altLang="en-US" dirty="0">
                <a:solidFill>
                  <a:schemeClr val="bg1"/>
                </a:solidFill>
                <a:latin typeface="华康俪金黑W8(P)" panose="020B0800000000000000" pitchFamily="34" charset="-122"/>
                <a:ea typeface="华康俪金黑W8(P)" panose="020B0800000000000000" pitchFamily="34" charset="-122"/>
              </a:rPr>
              <a:t>：</a:t>
            </a:r>
            <a:r>
              <a:rPr lang="zh-CN" altLang="en-US" dirty="0">
                <a:solidFill>
                  <a:schemeClr val="bg1"/>
                </a:solidFill>
                <a:latin typeface="微软雅黑" panose="020B0503020204020204" pitchFamily="34" charset="-122"/>
                <a:ea typeface="微软雅黑" panose="020B0503020204020204" pitchFamily="34" charset="-122"/>
              </a:rPr>
              <a:t>文字文字文字文字文字</a:t>
            </a:r>
            <a:endParaRPr lang="en-US" altLang="zh-CN" dirty="0">
              <a:solidFill>
                <a:schemeClr val="bg1"/>
              </a:solidFill>
              <a:latin typeface="微软雅黑" panose="020B0503020204020204" pitchFamily="34" charset="-122"/>
              <a:ea typeface="微软雅黑" panose="020B0503020204020204" pitchFamily="34" charset="-122"/>
            </a:endParaRPr>
          </a:p>
          <a:p>
            <a:pPr eaLnBrk="1" fontAlgn="auto" hangingPunct="1">
              <a:lnSpc>
                <a:spcPct val="200000"/>
              </a:lnSpc>
              <a:spcBef>
                <a:spcPts val="0"/>
              </a:spcBef>
              <a:spcAft>
                <a:spcPts val="0"/>
              </a:spcAft>
              <a:defRPr/>
            </a:pPr>
            <a:r>
              <a:rPr lang="zh-CN" altLang="en-US" sz="2000" dirty="0">
                <a:solidFill>
                  <a:schemeClr val="bg1"/>
                </a:solidFill>
                <a:latin typeface="华康俪金黑W8(P)" panose="020B0800000000000000" pitchFamily="34" charset="-122"/>
                <a:ea typeface="华康俪金黑W8(P)" panose="020B0800000000000000" pitchFamily="34" charset="-122"/>
              </a:rPr>
              <a:t>                                         不知道</a:t>
            </a:r>
            <a:r>
              <a:rPr lang="zh-CN" altLang="en-US" dirty="0">
                <a:solidFill>
                  <a:schemeClr val="bg1"/>
                </a:solidFill>
                <a:latin typeface="华康俪金黑W8(P)" panose="020B0800000000000000" pitchFamily="34" charset="-122"/>
                <a:ea typeface="华康俪金黑W8(P)" panose="020B0800000000000000" pitchFamily="34" charset="-122"/>
              </a:rPr>
              <a:t>：</a:t>
            </a:r>
            <a:r>
              <a:rPr lang="zh-CN" altLang="en-US" dirty="0">
                <a:solidFill>
                  <a:schemeClr val="bg1"/>
                </a:solidFill>
                <a:latin typeface="微软雅黑" panose="020B0503020204020204" pitchFamily="34" charset="-122"/>
                <a:ea typeface="微软雅黑" panose="020B0503020204020204" pitchFamily="34" charset="-122"/>
              </a:rPr>
              <a:t>文字文字文字文字文字文字</a:t>
            </a:r>
          </a:p>
        </p:txBody>
      </p:sp>
      <p:grpSp>
        <p:nvGrpSpPr>
          <p:cNvPr id="9" name="组合 8"/>
          <p:cNvGrpSpPr/>
          <p:nvPr/>
        </p:nvGrpSpPr>
        <p:grpSpPr>
          <a:xfrm>
            <a:off x="1068471" y="6561348"/>
            <a:ext cx="1967189" cy="276999"/>
            <a:chOff x="1068471" y="6561138"/>
            <a:chExt cx="1967189" cy="276999"/>
          </a:xfrm>
        </p:grpSpPr>
        <p:sp>
          <p:nvSpPr>
            <p:cNvPr id="11" name="矩形 10"/>
            <p:cNvSpPr/>
            <p:nvPr/>
          </p:nvSpPr>
          <p:spPr>
            <a:xfrm>
              <a:off x="1262161" y="6561138"/>
              <a:ext cx="1773499" cy="276999"/>
            </a:xfrm>
            <a:prstGeom prst="rect">
              <a:avLst/>
            </a:prstGeom>
          </p:spPr>
          <p:txBody>
            <a:bodyPr wrap="none">
              <a:spAutoFit/>
            </a:bodyPr>
            <a:lstStyle/>
            <a:p>
              <a:r>
                <a:rPr lang="en-US" altLang="zh-CN" sz="1200" dirty="0">
                  <a:solidFill>
                    <a:schemeClr val="bg1"/>
                  </a:solidFill>
                </a:rPr>
                <a:t>UNIQUE &amp; PPT PRESENTS</a:t>
              </a:r>
              <a:endParaRPr lang="zh-CN" altLang="en-US" sz="1200" dirty="0">
                <a:solidFill>
                  <a:schemeClr val="bg1"/>
                </a:solidFill>
                <a:latin typeface="Bauhaus 93" panose="04030905020B02020C02" pitchFamily="82" charset="0"/>
              </a:endParaRPr>
            </a:p>
          </p:txBody>
        </p:sp>
        <p:pic>
          <p:nvPicPr>
            <p:cNvPr id="12"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8471" y="6603340"/>
              <a:ext cx="166989" cy="192594"/>
            </a:xfrm>
            <a:prstGeom prst="rect">
              <a:avLst/>
            </a:prstGeom>
          </p:spPr>
        </p:pic>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矩形 1"/>
          <p:cNvSpPr/>
          <p:nvPr/>
        </p:nvSpPr>
        <p:spPr>
          <a:xfrm>
            <a:off x="2618125" y="980728"/>
            <a:ext cx="6955750" cy="2800767"/>
          </a:xfrm>
          <a:prstGeom prst="rect">
            <a:avLst/>
          </a:prstGeom>
        </p:spPr>
        <p:txBody>
          <a:bodyPr wrap="none">
            <a:spAutoFit/>
          </a:bodyPr>
          <a:lstStyle/>
          <a:p>
            <a:pPr eaLnBrk="1" hangingPunct="1"/>
            <a:r>
              <a:rPr lang="zh-CN" altLang="en-US" sz="8800" dirty="0">
                <a:solidFill>
                  <a:srgbClr val="6DCBF2"/>
                </a:solidFill>
                <a:latin typeface="华康俪金黑W8(P)" panose="020B0800000000000000" pitchFamily="34" charset="-122"/>
                <a:ea typeface="华康俪金黑W8(P)" panose="020B0800000000000000" pitchFamily="34" charset="-122"/>
              </a:rPr>
              <a:t>我要为自家的</a:t>
            </a:r>
            <a:endParaRPr lang="en-US" altLang="zh-CN" sz="8800" dirty="0">
              <a:solidFill>
                <a:srgbClr val="6DCBF2"/>
              </a:solidFill>
              <a:latin typeface="华康俪金黑W8(P)" panose="020B0800000000000000" pitchFamily="34" charset="-122"/>
              <a:ea typeface="华康俪金黑W8(P)" panose="020B0800000000000000" pitchFamily="34" charset="-122"/>
            </a:endParaRPr>
          </a:p>
          <a:p>
            <a:pPr eaLnBrk="1" hangingPunct="1"/>
            <a:r>
              <a:rPr lang="zh-CN" altLang="en-US" sz="8800" dirty="0">
                <a:solidFill>
                  <a:srgbClr val="6DCBF2"/>
                </a:solidFill>
                <a:latin typeface="华康俪金黑W8(P)" panose="020B0800000000000000" pitchFamily="34" charset="-122"/>
                <a:ea typeface="华康俪金黑W8(P)" panose="020B0800000000000000" pitchFamily="34" charset="-122"/>
              </a:rPr>
              <a:t>网店宣传一下</a:t>
            </a:r>
            <a:endParaRPr lang="es-HN" altLang="zh-CN" sz="8800" dirty="0">
              <a:solidFill>
                <a:srgbClr val="6DCBF2"/>
              </a:solidFill>
              <a:latin typeface="华康俪金黑W8(P)" panose="020B0800000000000000" pitchFamily="34" charset="-122"/>
              <a:ea typeface="华康俪金黑W8(P)" panose="020B0800000000000000" pitchFamily="34" charset="-122"/>
            </a:endParaRPr>
          </a:p>
        </p:txBody>
      </p:sp>
      <p:sp>
        <p:nvSpPr>
          <p:cNvPr id="3" name="矩形 2"/>
          <p:cNvSpPr/>
          <p:nvPr/>
        </p:nvSpPr>
        <p:spPr>
          <a:xfrm>
            <a:off x="4692442" y="4753026"/>
            <a:ext cx="2885085" cy="369332"/>
          </a:xfrm>
          <a:prstGeom prst="rect">
            <a:avLst/>
          </a:prstGeom>
        </p:spPr>
        <p:txBody>
          <a:bodyPr wrap="none">
            <a:spAutoFit/>
          </a:bodyPr>
          <a:lstStyle/>
          <a:p>
            <a:r>
              <a:rPr lang="en-US" altLang="zh-CN" b="1" dirty="0">
                <a:solidFill>
                  <a:srgbClr val="6DCBF2"/>
                </a:solidFill>
                <a:hlinkClick r:id="rId2"/>
              </a:rPr>
              <a:t>http://cyantea.taobao.com/</a:t>
            </a:r>
            <a:endParaRPr lang="zh-CN" altLang="en-US" b="1" dirty="0">
              <a:solidFill>
                <a:srgbClr val="6DCBF2"/>
              </a:solidFill>
            </a:endParaRPr>
          </a:p>
        </p:txBody>
      </p:sp>
      <p:sp>
        <p:nvSpPr>
          <p:cNvPr id="4" name="文本框 3"/>
          <p:cNvSpPr txBox="1"/>
          <p:nvPr/>
        </p:nvSpPr>
        <p:spPr>
          <a:xfrm>
            <a:off x="4849504" y="4383694"/>
            <a:ext cx="2492990" cy="369332"/>
          </a:xfrm>
          <a:prstGeom prst="rect">
            <a:avLst/>
          </a:prstGeom>
          <a:noFill/>
        </p:spPr>
        <p:txBody>
          <a:bodyPr wrap="none" rtlCol="0">
            <a:spAutoFit/>
          </a:bodyPr>
          <a:lstStyle/>
          <a:p>
            <a:r>
              <a:rPr lang="zh-CN" altLang="en-US" dirty="0">
                <a:solidFill>
                  <a:srgbClr val="D42632"/>
                </a:solidFill>
                <a:latin typeface="华康俪金黑W8(P)" panose="020B0800000000000000" pitchFamily="34" charset="-122"/>
                <a:ea typeface="华康俪金黑W8(P)" panose="020B0800000000000000" pitchFamily="34" charset="-122"/>
              </a:rPr>
              <a:t>这是一个无比矫情的店</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E8E7E5"/>
        </a:solidFill>
        <a:effectLst/>
      </p:bgPr>
    </p:bg>
    <p:spTree>
      <p:nvGrpSpPr>
        <p:cNvPr id="1" name=""/>
        <p:cNvGrpSpPr/>
        <p:nvPr/>
      </p:nvGrpSpPr>
      <p:grpSpPr>
        <a:xfrm>
          <a:off x="0" y="0"/>
          <a:ext cx="0" cy="0"/>
          <a:chOff x="0" y="0"/>
          <a:chExt cx="0" cy="0"/>
        </a:xfrm>
      </p:grpSpPr>
      <p:pic>
        <p:nvPicPr>
          <p:cNvPr id="5"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71625" y="296652"/>
            <a:ext cx="9048750" cy="5000625"/>
          </a:xfrm>
          <a:prstGeom prst="rect">
            <a:avLst/>
          </a:prstGeom>
        </p:spPr>
      </p:pic>
      <p:sp>
        <p:nvSpPr>
          <p:cNvPr id="6" name="文本框 5"/>
          <p:cNvSpPr txBox="1"/>
          <p:nvPr/>
        </p:nvSpPr>
        <p:spPr>
          <a:xfrm>
            <a:off x="5080337" y="6201308"/>
            <a:ext cx="2031325" cy="369332"/>
          </a:xfrm>
          <a:prstGeom prst="rect">
            <a:avLst/>
          </a:prstGeom>
          <a:noFill/>
        </p:spPr>
        <p:txBody>
          <a:bodyPr wrap="none" rtlCol="0">
            <a:spAutoFit/>
          </a:bodyPr>
          <a:lstStyle/>
          <a:p>
            <a:r>
              <a:rPr lang="zh-CN" altLang="en-US" dirty="0">
                <a:solidFill>
                  <a:srgbClr val="D42632"/>
                </a:solidFill>
                <a:latin typeface="华康俪金黑W8(P)" panose="020B0800000000000000" pitchFamily="34" charset="-122"/>
                <a:ea typeface="华康俪金黑W8(P)" panose="020B0800000000000000" pitchFamily="34" charset="-122"/>
              </a:rPr>
              <a:t>有矫情的酸梅汤哦</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文本框 5"/>
          <p:cNvSpPr txBox="1"/>
          <p:nvPr/>
        </p:nvSpPr>
        <p:spPr>
          <a:xfrm>
            <a:off x="5080337" y="5661248"/>
            <a:ext cx="2031325" cy="369332"/>
          </a:xfrm>
          <a:prstGeom prst="rect">
            <a:avLst/>
          </a:prstGeom>
          <a:noFill/>
        </p:spPr>
        <p:txBody>
          <a:bodyPr wrap="none" rtlCol="0">
            <a:spAutoFit/>
          </a:bodyPr>
          <a:lstStyle/>
          <a:p>
            <a:r>
              <a:rPr lang="zh-CN" altLang="en-US" dirty="0">
                <a:solidFill>
                  <a:schemeClr val="bg1"/>
                </a:solidFill>
                <a:latin typeface="华康俪金黑W8(P)" panose="020B0800000000000000" pitchFamily="34" charset="-122"/>
                <a:ea typeface="华康俪金黑W8(P)" panose="020B0800000000000000" pitchFamily="34" charset="-122"/>
              </a:rPr>
              <a:t>还有矫情的花草茶</a:t>
            </a:r>
          </a:p>
        </p:txBody>
      </p:sp>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301"/>
            <a:ext cx="12192000" cy="526181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442913" y="333375"/>
            <a:ext cx="11341100" cy="6227763"/>
          </a:xfrm>
          <a:prstGeom prst="roundRect">
            <a:avLst>
              <a:gd name="adj" fmla="val 6953"/>
            </a:avLst>
          </a:prstGeom>
          <a:solidFill>
            <a:srgbClr val="6DCBF2"/>
          </a:solidFill>
          <a:ln>
            <a:noFill/>
          </a:ln>
          <a:effectLst>
            <a:outerShdw blurRad="152400" dist="762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3" name="1 Título"/>
          <p:cNvSpPr txBox="1"/>
          <p:nvPr/>
        </p:nvSpPr>
        <p:spPr>
          <a:xfrm>
            <a:off x="1885950" y="633413"/>
            <a:ext cx="4775200" cy="863600"/>
          </a:xfrm>
          <a:prstGeom prst="rect">
            <a:avLst/>
          </a:prstGeom>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lnSpc>
                <a:spcPts val="5760"/>
              </a:lnSpc>
              <a:spcBef>
                <a:spcPts val="0"/>
              </a:spcBef>
              <a:spcAft>
                <a:spcPts val="0"/>
              </a:spcAft>
              <a:defRPr/>
            </a:pPr>
            <a:r>
              <a:rPr lang="zh-CN" altLang="en-US" sz="4930" b="1" dirty="0">
                <a:solidFill>
                  <a:schemeClr val="tx1">
                    <a:lumMod val="75000"/>
                    <a:lumOff val="25000"/>
                  </a:schemeClr>
                </a:solidFill>
                <a:latin typeface="华康俪金黑W8(P)" panose="020B0800000000000000" pitchFamily="34" charset="-122"/>
                <a:ea typeface="华康俪金黑W8(P)" panose="020B0800000000000000" pitchFamily="34" charset="-122"/>
              </a:rPr>
              <a:t>怎么就免费了呢</a:t>
            </a:r>
          </a:p>
        </p:txBody>
      </p:sp>
      <p:grpSp>
        <p:nvGrpSpPr>
          <p:cNvPr id="4100" name="13 Grupo"/>
          <p:cNvGrpSpPr/>
          <p:nvPr/>
        </p:nvGrpSpPr>
        <p:grpSpPr bwMode="auto">
          <a:xfrm>
            <a:off x="6105525" y="2022475"/>
            <a:ext cx="6350" cy="3017838"/>
            <a:chOff x="4276603" y="1491264"/>
            <a:chExt cx="319" cy="3377896"/>
          </a:xfrm>
        </p:grpSpPr>
        <p:cxnSp>
          <p:nvCxnSpPr>
            <p:cNvPr id="5" name="9 Conector recto"/>
            <p:cNvCxnSpPr/>
            <p:nvPr/>
          </p:nvCxnSpPr>
          <p:spPr>
            <a:xfrm>
              <a:off x="4276603" y="1491264"/>
              <a:ext cx="0" cy="3377896"/>
            </a:xfrm>
            <a:prstGeom prst="line">
              <a:avLst/>
            </a:prstGeom>
            <a:ln>
              <a:solidFill>
                <a:schemeClr val="bg1">
                  <a:lumMod val="85000"/>
                </a:schemeClr>
              </a:solidFill>
            </a:ln>
          </p:spPr>
          <p:style>
            <a:lnRef idx="1">
              <a:schemeClr val="dk1"/>
            </a:lnRef>
            <a:fillRef idx="0">
              <a:schemeClr val="dk1"/>
            </a:fillRef>
            <a:effectRef idx="0">
              <a:schemeClr val="dk1"/>
            </a:effectRef>
            <a:fontRef idx="minor">
              <a:schemeClr val="tx1"/>
            </a:fontRef>
          </p:style>
        </p:cxnSp>
        <p:cxnSp>
          <p:nvCxnSpPr>
            <p:cNvPr id="6" name="10 Conector recto"/>
            <p:cNvCxnSpPr/>
            <p:nvPr/>
          </p:nvCxnSpPr>
          <p:spPr>
            <a:xfrm>
              <a:off x="4276922" y="1491264"/>
              <a:ext cx="0" cy="3377896"/>
            </a:xfrm>
            <a:prstGeom prst="line">
              <a:avLst/>
            </a:prstGeom>
            <a:ln>
              <a:solidFill>
                <a:schemeClr val="bg1"/>
              </a:solidFill>
            </a:ln>
          </p:spPr>
          <p:style>
            <a:lnRef idx="1">
              <a:schemeClr val="dk1"/>
            </a:lnRef>
            <a:fillRef idx="0">
              <a:schemeClr val="dk1"/>
            </a:fillRef>
            <a:effectRef idx="0">
              <a:schemeClr val="dk1"/>
            </a:effectRef>
            <a:fontRef idx="minor">
              <a:schemeClr val="tx1"/>
            </a:fontRef>
          </p:style>
        </p:cxnSp>
      </p:grpSp>
      <p:sp>
        <p:nvSpPr>
          <p:cNvPr id="7" name="3 CuadroTexto"/>
          <p:cNvSpPr txBox="1"/>
          <p:nvPr/>
        </p:nvSpPr>
        <p:spPr>
          <a:xfrm>
            <a:off x="2459038" y="2049463"/>
            <a:ext cx="3248025" cy="2893100"/>
          </a:xfrm>
          <a:prstGeom prst="rect">
            <a:avLst/>
          </a:prstGeom>
          <a:noFill/>
        </p:spPr>
        <p:txBody>
          <a:bodyPr lIns="0" tIns="0" rIns="0" bIns="0" spcCol="720000">
            <a:spAutoFit/>
          </a:bodyPr>
          <a:lstStyle/>
          <a:p>
            <a:pPr algn="just" eaLnBrk="1" fontAlgn="auto" hangingPunct="1">
              <a:lnSpc>
                <a:spcPct val="150000"/>
              </a:lnSpc>
              <a:spcBef>
                <a:spcPts val="0"/>
              </a:spcBef>
              <a:spcAft>
                <a:spcPts val="600"/>
              </a:spcAft>
              <a:defRPr/>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不告诉你不告诉你不告诉你不告诉你不告诉你不告诉你不告诉你不告诉你；</a:t>
            </a:r>
            <a:endPar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endParaRPr>
          </a:p>
          <a:p>
            <a:pPr algn="just" eaLnBrk="1" fontAlgn="auto" hangingPunct="1">
              <a:lnSpc>
                <a:spcPct val="150000"/>
              </a:lnSpc>
              <a:spcBef>
                <a:spcPts val="0"/>
              </a:spcBef>
              <a:spcAft>
                <a:spcPts val="600"/>
              </a:spcAft>
              <a:defRPr/>
            </a:pPr>
            <a:endPar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endParaRPr>
          </a:p>
          <a:p>
            <a:pPr algn="just" eaLnBrk="1" fontAlgn="auto" hangingPunct="1">
              <a:lnSpc>
                <a:spcPct val="150000"/>
              </a:lnSpc>
              <a:spcBef>
                <a:spcPts val="0"/>
              </a:spcBef>
              <a:spcAft>
                <a:spcPts val="600"/>
              </a:spcAft>
              <a:defRPr/>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就是不告诉你就是不告诉你就是不告诉你就是不告诉你；</a:t>
            </a:r>
            <a:endPar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endParaRPr>
          </a:p>
          <a:p>
            <a:pPr algn="just" eaLnBrk="1" fontAlgn="auto" hangingPunct="1">
              <a:lnSpc>
                <a:spcPct val="150000"/>
              </a:lnSpc>
              <a:spcBef>
                <a:spcPts val="0"/>
              </a:spcBef>
              <a:spcAft>
                <a:spcPts val="600"/>
              </a:spcAft>
              <a:defRPr/>
            </a:pPr>
            <a:endPar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endParaRPr>
          </a:p>
          <a:p>
            <a:pPr algn="just" eaLnBrk="1" fontAlgn="auto" hangingPunct="1">
              <a:lnSpc>
                <a:spcPct val="150000"/>
              </a:lnSpc>
              <a:spcBef>
                <a:spcPts val="0"/>
              </a:spcBef>
              <a:spcAft>
                <a:spcPts val="600"/>
              </a:spcAft>
              <a:defRPr/>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其实是有原因的，模板的最后有答案，隐藏了。</a:t>
            </a:r>
          </a:p>
        </p:txBody>
      </p:sp>
      <p:sp>
        <p:nvSpPr>
          <p:cNvPr id="8" name="3 CuadroTexto"/>
          <p:cNvSpPr txBox="1"/>
          <p:nvPr/>
        </p:nvSpPr>
        <p:spPr>
          <a:xfrm>
            <a:off x="6911975" y="2049463"/>
            <a:ext cx="3324225" cy="3616375"/>
          </a:xfrm>
          <a:prstGeom prst="rect">
            <a:avLst/>
          </a:prstGeom>
          <a:noFill/>
        </p:spPr>
        <p:txBody>
          <a:bodyPr lIns="0" tIns="0" rIns="0" bIns="0" spcCol="720000">
            <a:spAutoFit/>
          </a:bodyPr>
          <a:lstStyle/>
          <a:p>
            <a:pPr algn="just" eaLnBrk="1" fontAlgn="auto" hangingPunct="1">
              <a:lnSpc>
                <a:spcPct val="150000"/>
              </a:lnSpc>
              <a:spcBef>
                <a:spcPts val="0"/>
              </a:spcBef>
              <a:spcAft>
                <a:spcPts val="600"/>
              </a:spcAft>
              <a:defRPr/>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做作的我自己都快吐了；</a:t>
            </a:r>
            <a:endPar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endParaRPr>
          </a:p>
          <a:p>
            <a:pPr algn="just" eaLnBrk="1" fontAlgn="auto" hangingPunct="1">
              <a:lnSpc>
                <a:spcPct val="150000"/>
              </a:lnSpc>
              <a:spcBef>
                <a:spcPts val="0"/>
              </a:spcBef>
              <a:spcAft>
                <a:spcPts val="600"/>
              </a:spcAft>
              <a:defRPr/>
            </a:pPr>
            <a:endPar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endParaRPr>
          </a:p>
          <a:p>
            <a:pPr algn="just" eaLnBrk="1" fontAlgn="auto" hangingPunct="1">
              <a:lnSpc>
                <a:spcPct val="150000"/>
              </a:lnSpc>
              <a:spcBef>
                <a:spcPts val="0"/>
              </a:spcBef>
              <a:spcAft>
                <a:spcPts val="600"/>
              </a:spcAft>
              <a:defRPr/>
            </a:pPr>
            <a:endPar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endParaRPr>
          </a:p>
          <a:p>
            <a:pPr algn="just" eaLnBrk="1" fontAlgn="auto" hangingPunct="1">
              <a:lnSpc>
                <a:spcPct val="150000"/>
              </a:lnSpc>
              <a:spcBef>
                <a:spcPts val="0"/>
              </a:spcBef>
              <a:spcAft>
                <a:spcPts val="600"/>
              </a:spcAft>
              <a:defRPr/>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文字文字文字文字文字文字文字文字文字文字文字文字文字文字文字文字文字文字文字文字文字文字文字文字文字文字文字文字文字；</a:t>
            </a:r>
            <a:endPar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endParaRPr>
          </a:p>
          <a:p>
            <a:pPr algn="just" eaLnBrk="1" fontAlgn="auto" hangingPunct="1">
              <a:lnSpc>
                <a:spcPct val="150000"/>
              </a:lnSpc>
              <a:spcBef>
                <a:spcPts val="0"/>
              </a:spcBef>
              <a:spcAft>
                <a:spcPts val="600"/>
              </a:spcAft>
              <a:defRPr/>
            </a:pPr>
            <a:endPar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endParaRPr>
          </a:p>
          <a:p>
            <a:pPr algn="just" eaLnBrk="1" fontAlgn="auto" hangingPunct="1">
              <a:lnSpc>
                <a:spcPct val="150000"/>
              </a:lnSpc>
              <a:spcBef>
                <a:spcPts val="0"/>
              </a:spcBef>
              <a:spcAft>
                <a:spcPts val="600"/>
              </a:spcAft>
              <a:defRPr/>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文字文字文字文字文字文字文字文字文字文字文字文字文字。 </a:t>
            </a:r>
          </a:p>
        </p:txBody>
      </p:sp>
      <p:pic>
        <p:nvPicPr>
          <p:cNvPr id="4103" name="图片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11338" y="2001838"/>
            <a:ext cx="454025" cy="452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4" name="图片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11338" y="3060700"/>
            <a:ext cx="454025" cy="452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5" name="图片 1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841500" y="4227513"/>
            <a:ext cx="393700" cy="392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6" name="图片 1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327775" y="4881563"/>
            <a:ext cx="452438"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等腰三角形 12"/>
          <p:cNvSpPr/>
          <p:nvPr/>
        </p:nvSpPr>
        <p:spPr>
          <a:xfrm rot="5400000">
            <a:off x="6427787" y="2125663"/>
            <a:ext cx="250825" cy="215900"/>
          </a:xfrm>
          <a:prstGeom prst="triangl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4" name="等腰三角形 13"/>
          <p:cNvSpPr/>
          <p:nvPr/>
        </p:nvSpPr>
        <p:spPr>
          <a:xfrm rot="5400000">
            <a:off x="6432550" y="3227388"/>
            <a:ext cx="250825" cy="215900"/>
          </a:xfrm>
          <a:prstGeom prst="triangl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9" name="组合 8"/>
          <p:cNvGrpSpPr/>
          <p:nvPr/>
        </p:nvGrpSpPr>
        <p:grpSpPr>
          <a:xfrm>
            <a:off x="1068471" y="6561348"/>
            <a:ext cx="1967189" cy="276999"/>
            <a:chOff x="1068471" y="6561138"/>
            <a:chExt cx="1967189" cy="276999"/>
          </a:xfrm>
        </p:grpSpPr>
        <p:sp>
          <p:nvSpPr>
            <p:cNvPr id="4" name="矩形 3"/>
            <p:cNvSpPr/>
            <p:nvPr/>
          </p:nvSpPr>
          <p:spPr>
            <a:xfrm>
              <a:off x="1262161" y="6561138"/>
              <a:ext cx="1773499" cy="276999"/>
            </a:xfrm>
            <a:prstGeom prst="rect">
              <a:avLst/>
            </a:prstGeom>
          </p:spPr>
          <p:txBody>
            <a:bodyPr wrap="none">
              <a:spAutoFit/>
            </a:bodyPr>
            <a:lstStyle/>
            <a:p>
              <a:r>
                <a:rPr lang="en-US" altLang="zh-CN" sz="1200" dirty="0">
                  <a:solidFill>
                    <a:schemeClr val="bg1"/>
                  </a:solidFill>
                </a:rPr>
                <a:t>UNIQUE &amp; PPT PRESENTS</a:t>
              </a:r>
              <a:endParaRPr lang="zh-CN" altLang="en-US" sz="1200" dirty="0">
                <a:solidFill>
                  <a:schemeClr val="bg1"/>
                </a:solidFill>
                <a:latin typeface="Bauhaus 93" panose="04030905020B02020C02" pitchFamily="82" charset="0"/>
              </a:endParaRPr>
            </a:p>
          </p:txBody>
        </p:sp>
        <p:pic>
          <p:nvPicPr>
            <p:cNvPr id="19"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68471" y="6603340"/>
              <a:ext cx="166989" cy="192594"/>
            </a:xfrm>
            <a:prstGeom prst="rect">
              <a:avLst/>
            </a:prstGeom>
          </p:spPr>
        </p:pic>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442913" y="333375"/>
            <a:ext cx="11341100" cy="6227763"/>
          </a:xfrm>
          <a:prstGeom prst="roundRect">
            <a:avLst>
              <a:gd name="adj" fmla="val 6953"/>
            </a:avLst>
          </a:prstGeom>
          <a:solidFill>
            <a:srgbClr val="6DCBF2"/>
          </a:solidFill>
          <a:ln>
            <a:noFill/>
          </a:ln>
          <a:effectLst>
            <a:outerShdw blurRad="152400" dist="762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3" name="1 Título"/>
          <p:cNvSpPr txBox="1"/>
          <p:nvPr/>
        </p:nvSpPr>
        <p:spPr>
          <a:xfrm>
            <a:off x="1885950" y="633413"/>
            <a:ext cx="3535363" cy="863600"/>
          </a:xfrm>
          <a:prstGeom prst="rect">
            <a:avLst/>
          </a:prstGeom>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lnSpc>
                <a:spcPts val="5760"/>
              </a:lnSpc>
              <a:spcBef>
                <a:spcPts val="0"/>
              </a:spcBef>
              <a:spcAft>
                <a:spcPts val="0"/>
              </a:spcAft>
              <a:defRPr/>
            </a:pPr>
            <a:endParaRPr lang="zh-CN" altLang="en-US" sz="493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8" name="1 Título"/>
          <p:cNvSpPr txBox="1"/>
          <p:nvPr/>
        </p:nvSpPr>
        <p:spPr>
          <a:xfrm>
            <a:off x="5087938" y="620713"/>
            <a:ext cx="2157412" cy="863600"/>
          </a:xfrm>
          <a:prstGeom prst="rect">
            <a:avLst/>
          </a:prstGeom>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lnSpc>
                <a:spcPts val="5760"/>
              </a:lnSpc>
              <a:spcBef>
                <a:spcPts val="0"/>
              </a:spcBef>
              <a:spcAft>
                <a:spcPts val="0"/>
              </a:spcAft>
              <a:defRPr/>
            </a:pPr>
            <a:r>
              <a:rPr lang="zh-CN" altLang="en-US" sz="7200" dirty="0">
                <a:solidFill>
                  <a:schemeClr val="tx1">
                    <a:lumMod val="75000"/>
                    <a:lumOff val="25000"/>
                  </a:schemeClr>
                </a:solidFill>
                <a:latin typeface="华康俪金黑W8(P)" panose="020B0800000000000000" pitchFamily="34" charset="-122"/>
                <a:ea typeface="华康俪金黑W8(P)" panose="020B0800000000000000" pitchFamily="34" charset="-122"/>
              </a:rPr>
              <a:t>咳咳</a:t>
            </a:r>
          </a:p>
        </p:txBody>
      </p:sp>
      <p:sp>
        <p:nvSpPr>
          <p:cNvPr id="19" name="11 Rectángulo"/>
          <p:cNvSpPr/>
          <p:nvPr/>
        </p:nvSpPr>
        <p:spPr>
          <a:xfrm>
            <a:off x="1919288" y="2000250"/>
            <a:ext cx="1871662" cy="3648075"/>
          </a:xfrm>
          <a:prstGeom prst="rect">
            <a:avLst/>
          </a:prstGeom>
          <a:solidFill>
            <a:schemeClr val="bg1"/>
          </a:solidFill>
        </p:spPr>
        <p:style>
          <a:lnRef idx="3">
            <a:schemeClr val="lt1"/>
          </a:lnRef>
          <a:fillRef idx="1">
            <a:schemeClr val="accent4"/>
          </a:fillRef>
          <a:effectRef idx="1">
            <a:schemeClr val="accent4"/>
          </a:effectRef>
          <a:fontRef idx="minor">
            <a:schemeClr val="lt1"/>
          </a:fontRef>
        </p:style>
        <p:txBody>
          <a:bodyPr anchor="ctr"/>
          <a:lstStyle/>
          <a:p>
            <a:pPr algn="just" fontAlgn="auto">
              <a:spcBef>
                <a:spcPts val="0"/>
              </a:spcBef>
              <a:spcAft>
                <a:spcPts val="0"/>
              </a:spcAft>
              <a:defRPr/>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文字文字文字文字文字文字文字文字文字文字文字文字文字文字文字文字文字文字文字文字文字文字文字文字文字文字文字文字文字文字文字文字文字文字文字文字文字</a:t>
            </a:r>
            <a:endParaRPr lang="zh-CN" altLang="en-US" sz="1400" dirty="0">
              <a:solidFill>
                <a:schemeClr val="tx1">
                  <a:lumMod val="75000"/>
                  <a:lumOff val="25000"/>
                </a:schemeClr>
              </a:solidFill>
              <a:latin typeface="方正兰亭黑简体" panose="02000000000000000000" pitchFamily="2" charset="-122"/>
              <a:ea typeface="方正兰亭黑简体" panose="02000000000000000000" pitchFamily="2" charset="-122"/>
            </a:endParaRPr>
          </a:p>
        </p:txBody>
      </p:sp>
      <p:sp>
        <p:nvSpPr>
          <p:cNvPr id="20" name="文本框 19"/>
          <p:cNvSpPr txBox="1"/>
          <p:nvPr/>
        </p:nvSpPr>
        <p:spPr>
          <a:xfrm>
            <a:off x="5447928" y="1484313"/>
            <a:ext cx="1338828" cy="369332"/>
          </a:xfrm>
          <a:prstGeom prst="rect">
            <a:avLst/>
          </a:prstGeom>
          <a:noFill/>
        </p:spPr>
        <p:txBody>
          <a:bodyPr wrap="none">
            <a:spAutoFit/>
          </a:bodyPr>
          <a:lstStyle/>
          <a:p>
            <a:pPr>
              <a:defRPr/>
            </a:pPr>
            <a:r>
              <a:rPr lang="zh-CN" altLang="en-US" dirty="0">
                <a:solidFill>
                  <a:schemeClr val="tx1">
                    <a:lumMod val="75000"/>
                    <a:lumOff val="25000"/>
                  </a:schemeClr>
                </a:solidFill>
                <a:latin typeface="华康俪金黑W8(P)" panose="020B0800000000000000" pitchFamily="34" charset="-122"/>
                <a:ea typeface="华康俪金黑W8(P)" panose="020B0800000000000000" pitchFamily="34" charset="-122"/>
              </a:rPr>
              <a:t>我是臭喷蛆</a:t>
            </a:r>
            <a:endParaRPr lang="en-US" altLang="zh-CN" dirty="0">
              <a:solidFill>
                <a:schemeClr val="tx1">
                  <a:lumMod val="75000"/>
                  <a:lumOff val="25000"/>
                </a:schemeClr>
              </a:solidFill>
              <a:latin typeface="华康俪金黑W8(P)" panose="020B0800000000000000" pitchFamily="34" charset="-122"/>
              <a:ea typeface="华康俪金黑W8(P)" panose="020B0800000000000000" pitchFamily="34" charset="-122"/>
            </a:endParaRPr>
          </a:p>
        </p:txBody>
      </p:sp>
      <p:sp>
        <p:nvSpPr>
          <p:cNvPr id="21" name="11 Rectángulo"/>
          <p:cNvSpPr/>
          <p:nvPr/>
        </p:nvSpPr>
        <p:spPr>
          <a:xfrm>
            <a:off x="4094163" y="2000250"/>
            <a:ext cx="1871662" cy="3648075"/>
          </a:xfrm>
          <a:prstGeom prst="rect">
            <a:avLst/>
          </a:prstGeom>
          <a:solidFill>
            <a:schemeClr val="bg1"/>
          </a:solidFill>
        </p:spPr>
        <p:style>
          <a:lnRef idx="3">
            <a:schemeClr val="lt1"/>
          </a:lnRef>
          <a:fillRef idx="1">
            <a:schemeClr val="accent4"/>
          </a:fillRef>
          <a:effectRef idx="1">
            <a:schemeClr val="accent4"/>
          </a:effectRef>
          <a:fontRef idx="minor">
            <a:schemeClr val="lt1"/>
          </a:fontRef>
        </p:style>
        <p:txBody>
          <a:bodyPr anchor="ctr"/>
          <a:lstStyle/>
          <a:p>
            <a:pPr algn="just" fontAlgn="auto">
              <a:spcBef>
                <a:spcPts val="0"/>
              </a:spcBef>
              <a:spcAft>
                <a:spcPts val="0"/>
              </a:spcAft>
              <a:defRPr/>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文字文字文字文字文字文字文字文字文字文字文字文字文字文字文字文字文字文字文字文字文字文字文字文字文字文字文字</a:t>
            </a:r>
            <a:endParaRPr lang="es-ES" sz="1400" dirty="0">
              <a:solidFill>
                <a:schemeClr val="tx1">
                  <a:lumMod val="75000"/>
                  <a:lumOff val="25000"/>
                </a:schemeClr>
              </a:solidFill>
              <a:latin typeface="方正兰亭黑简体" panose="02000000000000000000" pitchFamily="2" charset="-122"/>
              <a:ea typeface="方正兰亭黑简体" panose="02000000000000000000" pitchFamily="2" charset="-122"/>
            </a:endParaRPr>
          </a:p>
        </p:txBody>
      </p:sp>
      <p:sp>
        <p:nvSpPr>
          <p:cNvPr id="22" name="11 Rectángulo"/>
          <p:cNvSpPr/>
          <p:nvPr/>
        </p:nvSpPr>
        <p:spPr>
          <a:xfrm>
            <a:off x="6267450" y="2000250"/>
            <a:ext cx="1871663" cy="3648075"/>
          </a:xfrm>
          <a:prstGeom prst="rect">
            <a:avLst/>
          </a:prstGeom>
          <a:solidFill>
            <a:schemeClr val="bg1"/>
          </a:solidFill>
        </p:spPr>
        <p:style>
          <a:lnRef idx="3">
            <a:schemeClr val="lt1"/>
          </a:lnRef>
          <a:fillRef idx="1">
            <a:schemeClr val="accent4"/>
          </a:fillRef>
          <a:effectRef idx="1">
            <a:schemeClr val="accent4"/>
          </a:effectRef>
          <a:fontRef idx="minor">
            <a:schemeClr val="lt1"/>
          </a:fontRef>
        </p:style>
        <p:txBody>
          <a:bodyPr/>
          <a:lstStyle/>
          <a:p>
            <a:pPr algn="just" fontAlgn="auto">
              <a:spcBef>
                <a:spcPts val="0"/>
              </a:spcBef>
              <a:spcAft>
                <a:spcPts val="0"/>
              </a:spcAft>
              <a:defRPr/>
            </a:pPr>
            <a:endPar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endParaRPr>
          </a:p>
          <a:p>
            <a:pPr algn="just" fontAlgn="auto">
              <a:spcBef>
                <a:spcPts val="0"/>
              </a:spcBef>
              <a:spcAft>
                <a:spcPts val="0"/>
              </a:spcAft>
              <a:defRPr/>
            </a:pPr>
            <a:endPar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endParaRPr>
          </a:p>
          <a:p>
            <a:pPr algn="just" fontAlgn="auto">
              <a:spcBef>
                <a:spcPts val="0"/>
              </a:spcBef>
              <a:spcAft>
                <a:spcPts val="0"/>
              </a:spcAft>
              <a:defRPr/>
            </a:pPr>
            <a:endPar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endParaRPr>
          </a:p>
          <a:p>
            <a:pPr algn="just" fontAlgn="auto">
              <a:spcBef>
                <a:spcPts val="0"/>
              </a:spcBef>
              <a:spcAft>
                <a:spcPts val="0"/>
              </a:spcAft>
              <a:defRPr/>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文字文字文字文字文字文字文字文字文字文字文字文字文字文字文字文字文字文字文字文字文字文字文字文字文字文字文字文字文字文字文字文字文字文字文字文字文字文字文字文字文字文字</a:t>
            </a:r>
            <a:endParaRPr lang="es-ES" sz="1400" dirty="0">
              <a:solidFill>
                <a:schemeClr val="tx1">
                  <a:lumMod val="75000"/>
                  <a:lumOff val="25000"/>
                </a:schemeClr>
              </a:solidFill>
              <a:latin typeface="方正兰亭黑简体" panose="02000000000000000000" pitchFamily="2" charset="-122"/>
              <a:ea typeface="方正兰亭黑简体" panose="02000000000000000000" pitchFamily="2" charset="-122"/>
            </a:endParaRPr>
          </a:p>
        </p:txBody>
      </p:sp>
      <p:sp>
        <p:nvSpPr>
          <p:cNvPr id="23" name="11 Rectángulo"/>
          <p:cNvSpPr/>
          <p:nvPr/>
        </p:nvSpPr>
        <p:spPr>
          <a:xfrm>
            <a:off x="8442325" y="2000250"/>
            <a:ext cx="1871663" cy="3648075"/>
          </a:xfrm>
          <a:prstGeom prst="rect">
            <a:avLst/>
          </a:prstGeom>
          <a:solidFill>
            <a:schemeClr val="bg1"/>
          </a:solidFill>
        </p:spPr>
        <p:style>
          <a:lnRef idx="3">
            <a:schemeClr val="lt1"/>
          </a:lnRef>
          <a:fillRef idx="1">
            <a:schemeClr val="accent4"/>
          </a:fillRef>
          <a:effectRef idx="1">
            <a:schemeClr val="accent4"/>
          </a:effectRef>
          <a:fontRef idx="minor">
            <a:schemeClr val="lt1"/>
          </a:fontRef>
        </p:style>
        <p:txBody>
          <a:bodyPr anchor="ctr"/>
          <a:lstStyle/>
          <a:p>
            <a:pPr algn="just" fontAlgn="auto">
              <a:spcBef>
                <a:spcPts val="0"/>
              </a:spcBef>
              <a:spcAft>
                <a:spcPts val="0"/>
              </a:spcAft>
              <a:defRPr/>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我很久没有在一个页面排下这么多文字了</a:t>
            </a:r>
            <a:endParaRPr lang="zh-CN" altLang="en-US" sz="1400" dirty="0">
              <a:solidFill>
                <a:schemeClr val="tx1">
                  <a:lumMod val="75000"/>
                  <a:lumOff val="25000"/>
                </a:schemeClr>
              </a:solidFill>
              <a:latin typeface="方正兰亭黑简体" panose="02000000000000000000" pitchFamily="2" charset="-122"/>
              <a:ea typeface="方正兰亭黑简体" panose="02000000000000000000" pitchFamily="2" charset="-122"/>
            </a:endParaRPr>
          </a:p>
        </p:txBody>
      </p:sp>
      <p:sp>
        <p:nvSpPr>
          <p:cNvPr id="25" name="直角三角形 24"/>
          <p:cNvSpPr/>
          <p:nvPr/>
        </p:nvSpPr>
        <p:spPr>
          <a:xfrm flipV="1">
            <a:off x="1919288" y="2000250"/>
            <a:ext cx="288925" cy="288925"/>
          </a:xfrm>
          <a:prstGeom prst="rtTriangl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26" name="文本框 25"/>
          <p:cNvSpPr txBox="1"/>
          <p:nvPr/>
        </p:nvSpPr>
        <p:spPr>
          <a:xfrm>
            <a:off x="1846263" y="1916113"/>
            <a:ext cx="288925" cy="339725"/>
          </a:xfrm>
          <a:prstGeom prst="rect">
            <a:avLst/>
          </a:prstGeom>
          <a:noFill/>
        </p:spPr>
        <p:txBody>
          <a:bodyPr wrap="none">
            <a:spAutoFit/>
          </a:bodyPr>
          <a:lstStyle/>
          <a:p>
            <a:pPr>
              <a:defRPr/>
            </a:pPr>
            <a:r>
              <a:rPr lang="en-US" altLang="zh-CN" sz="1600" i="1" dirty="0">
                <a:solidFill>
                  <a:schemeClr val="bg1"/>
                </a:solidFill>
                <a:effectLst>
                  <a:outerShdw blurRad="38100" dist="38100" dir="2700000" algn="tl">
                    <a:srgbClr val="000000">
                      <a:alpha val="43137"/>
                    </a:srgbClr>
                  </a:outerShdw>
                </a:effectLst>
                <a:latin typeface="+mj-lt"/>
              </a:rPr>
              <a:t>1</a:t>
            </a:r>
            <a:endParaRPr lang="zh-CN" altLang="en-US" sz="1600" i="1" dirty="0">
              <a:solidFill>
                <a:schemeClr val="bg1"/>
              </a:solidFill>
              <a:effectLst>
                <a:outerShdw blurRad="38100" dist="38100" dir="2700000" algn="tl">
                  <a:srgbClr val="000000">
                    <a:alpha val="43137"/>
                  </a:srgbClr>
                </a:outerShdw>
              </a:effectLst>
              <a:latin typeface="+mj-lt"/>
            </a:endParaRPr>
          </a:p>
        </p:txBody>
      </p:sp>
      <p:sp>
        <p:nvSpPr>
          <p:cNvPr id="28" name="直角三角形 27"/>
          <p:cNvSpPr/>
          <p:nvPr/>
        </p:nvSpPr>
        <p:spPr>
          <a:xfrm flipV="1">
            <a:off x="4116388" y="2000250"/>
            <a:ext cx="287337" cy="288925"/>
          </a:xfrm>
          <a:prstGeom prst="rtTriangl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29" name="文本框 28"/>
          <p:cNvSpPr txBox="1"/>
          <p:nvPr/>
        </p:nvSpPr>
        <p:spPr>
          <a:xfrm>
            <a:off x="4043363" y="1916113"/>
            <a:ext cx="288925" cy="339725"/>
          </a:xfrm>
          <a:prstGeom prst="rect">
            <a:avLst/>
          </a:prstGeom>
          <a:noFill/>
        </p:spPr>
        <p:txBody>
          <a:bodyPr wrap="none">
            <a:spAutoFit/>
          </a:bodyPr>
          <a:lstStyle/>
          <a:p>
            <a:pPr>
              <a:defRPr/>
            </a:pPr>
            <a:r>
              <a:rPr lang="en-US" altLang="zh-CN" sz="1600" i="1" dirty="0">
                <a:solidFill>
                  <a:schemeClr val="bg1"/>
                </a:solidFill>
                <a:effectLst>
                  <a:outerShdw blurRad="38100" dist="38100" dir="2700000" algn="tl">
                    <a:srgbClr val="000000">
                      <a:alpha val="43137"/>
                    </a:srgbClr>
                  </a:outerShdw>
                </a:effectLst>
                <a:latin typeface="+mj-lt"/>
              </a:rPr>
              <a:t>2</a:t>
            </a:r>
            <a:endParaRPr lang="zh-CN" altLang="en-US" sz="1600" i="1" dirty="0">
              <a:solidFill>
                <a:schemeClr val="bg1"/>
              </a:solidFill>
              <a:effectLst>
                <a:outerShdw blurRad="38100" dist="38100" dir="2700000" algn="tl">
                  <a:srgbClr val="000000">
                    <a:alpha val="43137"/>
                  </a:srgbClr>
                </a:outerShdw>
              </a:effectLst>
              <a:latin typeface="+mj-lt"/>
            </a:endParaRPr>
          </a:p>
        </p:txBody>
      </p:sp>
      <p:grpSp>
        <p:nvGrpSpPr>
          <p:cNvPr id="5135" name="组合 29"/>
          <p:cNvGrpSpPr/>
          <p:nvPr/>
        </p:nvGrpSpPr>
        <p:grpSpPr bwMode="auto">
          <a:xfrm>
            <a:off x="6203950" y="1916113"/>
            <a:ext cx="360363" cy="373062"/>
            <a:chOff x="286694" y="1916832"/>
            <a:chExt cx="360870" cy="372216"/>
          </a:xfrm>
        </p:grpSpPr>
        <p:sp>
          <p:nvSpPr>
            <p:cNvPr id="31" name="直角三角形 30"/>
            <p:cNvSpPr/>
            <p:nvPr/>
          </p:nvSpPr>
          <p:spPr>
            <a:xfrm flipV="1">
              <a:off x="359822" y="2000778"/>
              <a:ext cx="287742" cy="288270"/>
            </a:xfrm>
            <a:prstGeom prst="rtTriangl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32" name="文本框 31"/>
            <p:cNvSpPr txBox="1"/>
            <p:nvPr/>
          </p:nvSpPr>
          <p:spPr>
            <a:xfrm>
              <a:off x="286694" y="1916832"/>
              <a:ext cx="289331" cy="338955"/>
            </a:xfrm>
            <a:prstGeom prst="rect">
              <a:avLst/>
            </a:prstGeom>
            <a:noFill/>
          </p:spPr>
          <p:txBody>
            <a:bodyPr wrap="none">
              <a:spAutoFit/>
            </a:bodyPr>
            <a:lstStyle/>
            <a:p>
              <a:pPr>
                <a:defRPr/>
              </a:pPr>
              <a:r>
                <a:rPr lang="en-US" altLang="zh-CN" sz="1600" i="1" dirty="0">
                  <a:solidFill>
                    <a:schemeClr val="bg1"/>
                  </a:solidFill>
                  <a:effectLst>
                    <a:outerShdw blurRad="38100" dist="38100" dir="2700000" algn="tl">
                      <a:srgbClr val="000000">
                        <a:alpha val="43137"/>
                      </a:srgbClr>
                    </a:outerShdw>
                  </a:effectLst>
                  <a:latin typeface="+mj-lt"/>
                </a:rPr>
                <a:t>3</a:t>
              </a:r>
              <a:endParaRPr lang="zh-CN" altLang="en-US" sz="1600" i="1" dirty="0">
                <a:solidFill>
                  <a:schemeClr val="bg1"/>
                </a:solidFill>
                <a:effectLst>
                  <a:outerShdw blurRad="38100" dist="38100" dir="2700000" algn="tl">
                    <a:srgbClr val="000000">
                      <a:alpha val="43137"/>
                    </a:srgbClr>
                  </a:outerShdw>
                </a:effectLst>
                <a:latin typeface="+mj-lt"/>
              </a:endParaRPr>
            </a:p>
          </p:txBody>
        </p:sp>
      </p:grpSp>
      <p:grpSp>
        <p:nvGrpSpPr>
          <p:cNvPr id="5136" name="组合 32"/>
          <p:cNvGrpSpPr/>
          <p:nvPr/>
        </p:nvGrpSpPr>
        <p:grpSpPr bwMode="auto">
          <a:xfrm>
            <a:off x="8362950" y="1916113"/>
            <a:ext cx="360363" cy="373062"/>
            <a:chOff x="286942" y="1916832"/>
            <a:chExt cx="360622" cy="372216"/>
          </a:xfrm>
        </p:grpSpPr>
        <p:sp>
          <p:nvSpPr>
            <p:cNvPr id="34" name="直角三角形 33"/>
            <p:cNvSpPr/>
            <p:nvPr/>
          </p:nvSpPr>
          <p:spPr>
            <a:xfrm flipV="1">
              <a:off x="360019" y="2000778"/>
              <a:ext cx="287545" cy="288270"/>
            </a:xfrm>
            <a:prstGeom prst="rtTriangl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35" name="文本框 34"/>
            <p:cNvSpPr txBox="1"/>
            <p:nvPr/>
          </p:nvSpPr>
          <p:spPr>
            <a:xfrm>
              <a:off x="286942" y="1916832"/>
              <a:ext cx="289133" cy="338955"/>
            </a:xfrm>
            <a:prstGeom prst="rect">
              <a:avLst/>
            </a:prstGeom>
            <a:noFill/>
          </p:spPr>
          <p:txBody>
            <a:bodyPr wrap="none">
              <a:spAutoFit/>
            </a:bodyPr>
            <a:lstStyle/>
            <a:p>
              <a:pPr>
                <a:defRPr/>
              </a:pPr>
              <a:r>
                <a:rPr lang="en-US" altLang="zh-CN" sz="1600" i="1" dirty="0">
                  <a:solidFill>
                    <a:schemeClr val="bg1"/>
                  </a:solidFill>
                  <a:effectLst>
                    <a:outerShdw blurRad="38100" dist="38100" dir="2700000" algn="tl">
                      <a:srgbClr val="000000">
                        <a:alpha val="43137"/>
                      </a:srgbClr>
                    </a:outerShdw>
                  </a:effectLst>
                  <a:latin typeface="+mj-lt"/>
                </a:rPr>
                <a:t>4</a:t>
              </a:r>
              <a:endParaRPr lang="zh-CN" altLang="en-US" sz="1600" i="1" dirty="0">
                <a:solidFill>
                  <a:schemeClr val="bg1"/>
                </a:solidFill>
                <a:effectLst>
                  <a:outerShdw blurRad="38100" dist="38100" dir="2700000" algn="tl">
                    <a:srgbClr val="000000">
                      <a:alpha val="43137"/>
                    </a:srgbClr>
                  </a:outerShdw>
                </a:effectLst>
                <a:latin typeface="+mj-lt"/>
              </a:endParaRPr>
            </a:p>
          </p:txBody>
        </p:sp>
      </p:grpSp>
      <p:grpSp>
        <p:nvGrpSpPr>
          <p:cNvPr id="24" name="组合 23"/>
          <p:cNvGrpSpPr/>
          <p:nvPr/>
        </p:nvGrpSpPr>
        <p:grpSpPr>
          <a:xfrm>
            <a:off x="1068471" y="6561348"/>
            <a:ext cx="1967189" cy="276999"/>
            <a:chOff x="1068471" y="6561138"/>
            <a:chExt cx="1967189" cy="276999"/>
          </a:xfrm>
        </p:grpSpPr>
        <p:sp>
          <p:nvSpPr>
            <p:cNvPr id="27" name="矩形 26"/>
            <p:cNvSpPr/>
            <p:nvPr/>
          </p:nvSpPr>
          <p:spPr>
            <a:xfrm>
              <a:off x="1262161" y="6561138"/>
              <a:ext cx="1773499" cy="276999"/>
            </a:xfrm>
            <a:prstGeom prst="rect">
              <a:avLst/>
            </a:prstGeom>
          </p:spPr>
          <p:txBody>
            <a:bodyPr wrap="none">
              <a:spAutoFit/>
            </a:bodyPr>
            <a:lstStyle/>
            <a:p>
              <a:r>
                <a:rPr lang="en-US" altLang="zh-CN" sz="1200" dirty="0">
                  <a:solidFill>
                    <a:schemeClr val="bg1"/>
                  </a:solidFill>
                </a:rPr>
                <a:t>UNIQUE &amp; PPT PRESENTS</a:t>
              </a:r>
              <a:endParaRPr lang="zh-CN" altLang="en-US" sz="1200" dirty="0">
                <a:solidFill>
                  <a:schemeClr val="bg1"/>
                </a:solidFill>
                <a:latin typeface="Bauhaus 93" panose="04030905020B02020C02" pitchFamily="82" charset="0"/>
              </a:endParaRPr>
            </a:p>
          </p:txBody>
        </p:sp>
        <p:pic>
          <p:nvPicPr>
            <p:cNvPr id="30"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8471" y="6603340"/>
              <a:ext cx="166989" cy="192594"/>
            </a:xfrm>
            <a:prstGeom prst="rect">
              <a:avLst/>
            </a:prstGeom>
          </p:spPr>
        </p:pic>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圆角矩形 2"/>
          <p:cNvSpPr/>
          <p:nvPr/>
        </p:nvSpPr>
        <p:spPr>
          <a:xfrm>
            <a:off x="4367213" y="323850"/>
            <a:ext cx="3492500" cy="6227763"/>
          </a:xfrm>
          <a:prstGeom prst="roundRect">
            <a:avLst>
              <a:gd name="adj" fmla="val 10480"/>
            </a:avLst>
          </a:prstGeom>
          <a:solidFill>
            <a:schemeClr val="bg1"/>
          </a:solidFill>
          <a:ln>
            <a:noFill/>
          </a:ln>
          <a:effectLst>
            <a:outerShdw blurRad="152400" dist="762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lnSpc>
                <a:spcPct val="150000"/>
              </a:lnSpc>
              <a:spcBef>
                <a:spcPts val="0"/>
              </a:spcBef>
              <a:spcAft>
                <a:spcPts val="0"/>
              </a:spcAft>
              <a:defRPr/>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文字文字文字文字文字文字文字文字文字文字文字文字文字文字文字文字文字文字文字文字文字文字文字文字文字文字文字文字文字文字文字文字文字文字文字文字文字文字</a:t>
            </a:r>
          </a:p>
        </p:txBody>
      </p:sp>
      <p:sp>
        <p:nvSpPr>
          <p:cNvPr id="4" name="圆角矩形 3"/>
          <p:cNvSpPr/>
          <p:nvPr/>
        </p:nvSpPr>
        <p:spPr>
          <a:xfrm>
            <a:off x="442913" y="323850"/>
            <a:ext cx="3492500" cy="6227763"/>
          </a:xfrm>
          <a:prstGeom prst="roundRect">
            <a:avLst>
              <a:gd name="adj" fmla="val 10480"/>
            </a:avLst>
          </a:prstGeom>
          <a:solidFill>
            <a:schemeClr val="bg1"/>
          </a:solidFill>
          <a:ln>
            <a:noFill/>
          </a:ln>
          <a:effectLst>
            <a:outerShdw blurRad="152400" dist="762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fontAlgn="auto">
              <a:lnSpc>
                <a:spcPct val="120000"/>
              </a:lnSpc>
              <a:spcAft>
                <a:spcPts val="0"/>
              </a:spcAft>
              <a:defRPr/>
            </a:pPr>
            <a:r>
              <a:rPr lang="zh-CN" altLang="en-US" sz="2400" dirty="0">
                <a:solidFill>
                  <a:srgbClr val="5F5F5F"/>
                </a:solidFill>
                <a:latin typeface="华康俪金黑W8(P)" panose="020B0800000000000000" pitchFamily="34" charset="-122"/>
                <a:ea typeface="华康俪金黑W8(P)" panose="020B0800000000000000" pitchFamily="34" charset="-122"/>
              </a:rPr>
              <a:t>罪孽：一页这么多字</a:t>
            </a:r>
          </a:p>
          <a:p>
            <a:pPr algn="just" fontAlgn="auto">
              <a:lnSpc>
                <a:spcPct val="120000"/>
              </a:lnSpc>
              <a:spcAft>
                <a:spcPts val="0"/>
              </a:spcAft>
              <a:defRPr/>
            </a:pPr>
            <a:endParaRPr lang="en-US" altLang="zh-CN" dirty="0">
              <a:solidFill>
                <a:srgbClr val="5F5F5F"/>
              </a:solidFill>
              <a:latin typeface="微软雅黑" panose="020B0503020204020204" pitchFamily="34" charset="-122"/>
              <a:ea typeface="微软雅黑" panose="020B0503020204020204" pitchFamily="34" charset="-122"/>
            </a:endParaRPr>
          </a:p>
          <a:p>
            <a:pPr marL="285750" indent="-285750" algn="just" fontAlgn="auto">
              <a:lnSpc>
                <a:spcPct val="120000"/>
              </a:lnSpc>
              <a:spcAft>
                <a:spcPts val="0"/>
              </a:spcAft>
              <a:buFont typeface="Wingdings" panose="05000000000000000000" pitchFamily="2" charset="2"/>
              <a:buChar char="u"/>
              <a:defRPr/>
            </a:pP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文字文字文字</a:t>
            </a:r>
            <a:endParaRPr lang="en-US" altLang="zh-CN" dirty="0">
              <a:solidFill>
                <a:srgbClr val="5F5F5F"/>
              </a:solidFill>
              <a:latin typeface="微软雅黑" panose="020B0503020204020204" pitchFamily="34" charset="-122"/>
              <a:ea typeface="微软雅黑" panose="020B0503020204020204" pitchFamily="34" charset="-122"/>
            </a:endParaRPr>
          </a:p>
          <a:p>
            <a:pPr marL="285750" indent="-285750" algn="just" fontAlgn="auto">
              <a:lnSpc>
                <a:spcPct val="120000"/>
              </a:lnSpc>
              <a:spcAft>
                <a:spcPts val="0"/>
              </a:spcAft>
              <a:buFont typeface="Wingdings" panose="05000000000000000000" pitchFamily="2" charset="2"/>
              <a:buChar char="u"/>
              <a:defRPr/>
            </a:pPr>
            <a:endParaRPr lang="zh-CN" altLang="en-US" dirty="0">
              <a:solidFill>
                <a:srgbClr val="5F5F5F"/>
              </a:solidFill>
              <a:latin typeface="微软雅黑" panose="020B0503020204020204" pitchFamily="34" charset="-122"/>
              <a:ea typeface="微软雅黑" panose="020B0503020204020204" pitchFamily="34" charset="-122"/>
            </a:endParaRPr>
          </a:p>
          <a:p>
            <a:pPr marL="285750" indent="-285750" algn="just" fontAlgn="auto">
              <a:lnSpc>
                <a:spcPct val="120000"/>
              </a:lnSpc>
              <a:spcAft>
                <a:spcPts val="0"/>
              </a:spcAft>
              <a:buFont typeface="Wingdings" panose="05000000000000000000" pitchFamily="2" charset="2"/>
              <a:buChar char="u"/>
              <a:defRPr/>
            </a:pP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第一次，我学会怎么在一页排下更多的字</a:t>
            </a:r>
            <a:endParaRPr lang="en-US" altLang="zh-CN" dirty="0">
              <a:solidFill>
                <a:schemeClr val="tx1">
                  <a:lumMod val="75000"/>
                  <a:lumOff val="25000"/>
                </a:schemeClr>
              </a:solidFill>
              <a:latin typeface="微软雅黑" panose="020B0503020204020204" pitchFamily="34" charset="-122"/>
              <a:ea typeface="微软雅黑" panose="020B0503020204020204" pitchFamily="34" charset="-122"/>
            </a:endParaRPr>
          </a:p>
          <a:p>
            <a:pPr marL="285750" indent="-285750" algn="just" fontAlgn="auto">
              <a:lnSpc>
                <a:spcPct val="120000"/>
              </a:lnSpc>
              <a:spcAft>
                <a:spcPts val="0"/>
              </a:spcAft>
              <a:buFont typeface="Wingdings" panose="05000000000000000000" pitchFamily="2" charset="2"/>
              <a:buChar char="u"/>
              <a:defRPr/>
            </a:pPr>
            <a:endParaRPr lang="en-US" altLang="zh-CN" dirty="0">
              <a:solidFill>
                <a:schemeClr val="tx1">
                  <a:lumMod val="75000"/>
                  <a:lumOff val="25000"/>
                </a:schemeClr>
              </a:solidFill>
              <a:latin typeface="微软雅黑" panose="020B0503020204020204" pitchFamily="34" charset="-122"/>
              <a:ea typeface="微软雅黑" panose="020B0503020204020204" pitchFamily="34" charset="-122"/>
            </a:endParaRPr>
          </a:p>
          <a:p>
            <a:pPr marL="285750" indent="-285750" algn="just" fontAlgn="auto">
              <a:lnSpc>
                <a:spcPct val="120000"/>
              </a:lnSpc>
              <a:spcAft>
                <a:spcPts val="0"/>
              </a:spcAft>
              <a:buFont typeface="Wingdings" panose="05000000000000000000" pitchFamily="2" charset="2"/>
              <a:buChar char="u"/>
              <a:defRPr/>
            </a:pP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文字文字文字文字文字文字文字文字文字文字</a:t>
            </a:r>
            <a:r>
              <a:rPr lang="zh-CN" altLang="en-US" dirty="0">
                <a:solidFill>
                  <a:srgbClr val="5F5F5F"/>
                </a:solidFill>
                <a:latin typeface="微软雅黑" panose="020B0503020204020204" pitchFamily="34" charset="-122"/>
                <a:ea typeface="微软雅黑" panose="020B0503020204020204" pitchFamily="34" charset="-122"/>
              </a:rPr>
              <a:t>。</a:t>
            </a:r>
          </a:p>
        </p:txBody>
      </p:sp>
      <p:sp>
        <p:nvSpPr>
          <p:cNvPr id="5" name="圆角矩形 4"/>
          <p:cNvSpPr/>
          <p:nvPr/>
        </p:nvSpPr>
        <p:spPr>
          <a:xfrm>
            <a:off x="8302625" y="323850"/>
            <a:ext cx="3492500" cy="6227763"/>
          </a:xfrm>
          <a:prstGeom prst="roundRect">
            <a:avLst>
              <a:gd name="adj" fmla="val 10480"/>
            </a:avLst>
          </a:prstGeom>
          <a:solidFill>
            <a:schemeClr val="bg1"/>
          </a:solidFill>
          <a:ln>
            <a:noFill/>
          </a:ln>
          <a:effectLst>
            <a:outerShdw blurRad="152400" dist="762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228600" indent="-228600">
              <a:buFont typeface="+mj-ea"/>
              <a:buAutoNum type="circleNumDbPlain"/>
              <a:defRPr/>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文字文字文字文字文字文字文字文字文字文字文字文字文字文字文字文字文字文字文字文字</a:t>
            </a:r>
            <a:endPar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endParaRPr>
          </a:p>
          <a:p>
            <a:pPr marL="228600" indent="-228600">
              <a:buFont typeface="+mj-ea"/>
              <a:buAutoNum type="circleNumDbPlain"/>
              <a:defRPr/>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文字文字文字文字文字文字文字文字</a:t>
            </a:r>
            <a:endPar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endParaRPr>
          </a:p>
          <a:p>
            <a:pPr marL="228600" indent="-228600">
              <a:buFont typeface="+mj-ea"/>
              <a:buAutoNum type="circleNumDbPlain"/>
              <a:defRPr/>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文字文字文字文字文字文字文字</a:t>
            </a:r>
            <a:endPar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endParaRPr>
          </a:p>
          <a:p>
            <a:pPr marL="228600" indent="-228600">
              <a:buFont typeface="+mj-ea"/>
              <a:buAutoNum type="circleNumDbPlain"/>
              <a:defRPr/>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文字文字文字文字文字文字文字</a:t>
            </a:r>
            <a:endPar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endParaRPr>
          </a:p>
          <a:p>
            <a:pPr marL="228600" indent="-228600">
              <a:buFont typeface="+mj-ea"/>
              <a:buAutoNum type="circleNumDbPlain"/>
              <a:defRPr/>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文字文字文字文字文字文字文字</a:t>
            </a:r>
            <a:endPar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endParaRPr>
          </a:p>
          <a:p>
            <a:pPr marL="228600" indent="-228600">
              <a:buFont typeface="+mj-ea"/>
              <a:buAutoNum type="circleNumDbPlain"/>
              <a:defRPr/>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文字文字文字文字文字文字</a:t>
            </a:r>
            <a:endPar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endParaRPr>
          </a:p>
          <a:p>
            <a:pPr marL="228600" indent="-228600">
              <a:buFont typeface="+mj-ea"/>
              <a:buAutoNum type="circleNumDbPlain"/>
              <a:defRPr/>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文字文字文字文字文字文字文字</a:t>
            </a:r>
            <a:endPar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endParaRPr>
          </a:p>
          <a:p>
            <a:pPr marL="228600" indent="-228600">
              <a:buFont typeface="+mj-ea"/>
              <a:buAutoNum type="circleNumDbPlain"/>
              <a:defRPr/>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文字文字文字文字文字文字文字文字文字</a:t>
            </a:r>
            <a:endPar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endParaRPr>
          </a:p>
          <a:p>
            <a:pPr marL="228600" indent="-228600">
              <a:buFont typeface="+mj-ea"/>
              <a:buAutoNum type="circleNumDbPlain"/>
              <a:defRPr/>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文字文字文字文字文字文字文字文字文字文字</a:t>
            </a:r>
            <a:endPar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endParaRPr>
          </a:p>
          <a:p>
            <a:pPr marL="228600" indent="-228600">
              <a:buFont typeface="+mj-ea"/>
              <a:buAutoNum type="circleNumDbPlain"/>
              <a:defRPr/>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文字文字文字文字文字文字文字文字文字</a:t>
            </a:r>
            <a:endPar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endParaRPr>
          </a:p>
          <a:p>
            <a:pPr marL="228600" indent="-228600">
              <a:buFont typeface="+mj-ea"/>
              <a:buAutoNum type="circleNumDbPlain"/>
              <a:defRPr/>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文字文字文字文字文字文字文字文字文字</a:t>
            </a:r>
            <a:endPar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endParaRPr>
          </a:p>
          <a:p>
            <a:pPr marL="228600" indent="-228600">
              <a:buFont typeface="+mj-ea"/>
              <a:buAutoNum type="circleNumDbPlain"/>
              <a:defRPr/>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文字文字文字文字文字文字文字文字</a:t>
            </a:r>
            <a:endPar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endParaRPr>
          </a:p>
          <a:p>
            <a:pPr marL="228600" indent="-228600">
              <a:buFont typeface="+mj-ea"/>
              <a:buAutoNum type="circleNumDbPlain"/>
              <a:defRPr/>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文字文字文字文字文字</a:t>
            </a:r>
          </a:p>
        </p:txBody>
      </p:sp>
      <p:sp>
        <p:nvSpPr>
          <p:cNvPr id="8" name="任意多边形 7"/>
          <p:cNvSpPr/>
          <p:nvPr/>
        </p:nvSpPr>
        <p:spPr>
          <a:xfrm>
            <a:off x="431800" y="323850"/>
            <a:ext cx="3494088" cy="584200"/>
          </a:xfrm>
          <a:custGeom>
            <a:avLst/>
            <a:gdLst>
              <a:gd name="connsiteX0" fmla="*/ 366050 w 3492847"/>
              <a:gd name="connsiteY0" fmla="*/ 0 h 584472"/>
              <a:gd name="connsiteX1" fmla="*/ 3126797 w 3492847"/>
              <a:gd name="connsiteY1" fmla="*/ 0 h 584472"/>
              <a:gd name="connsiteX2" fmla="*/ 3492847 w 3492847"/>
              <a:gd name="connsiteY2" fmla="*/ 366050 h 584472"/>
              <a:gd name="connsiteX3" fmla="*/ 3492847 w 3492847"/>
              <a:gd name="connsiteY3" fmla="*/ 584472 h 584472"/>
              <a:gd name="connsiteX4" fmla="*/ 0 w 3492847"/>
              <a:gd name="connsiteY4" fmla="*/ 584472 h 584472"/>
              <a:gd name="connsiteX5" fmla="*/ 0 w 3492847"/>
              <a:gd name="connsiteY5" fmla="*/ 366050 h 584472"/>
              <a:gd name="connsiteX6" fmla="*/ 366050 w 3492847"/>
              <a:gd name="connsiteY6" fmla="*/ 0 h 584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2847" h="584472">
                <a:moveTo>
                  <a:pt x="366050" y="0"/>
                </a:moveTo>
                <a:lnTo>
                  <a:pt x="3126797" y="0"/>
                </a:lnTo>
                <a:cubicBezTo>
                  <a:pt x="3328961" y="0"/>
                  <a:pt x="3492847" y="163886"/>
                  <a:pt x="3492847" y="366050"/>
                </a:cubicBezTo>
                <a:lnTo>
                  <a:pt x="3492847" y="584472"/>
                </a:lnTo>
                <a:lnTo>
                  <a:pt x="0" y="584472"/>
                </a:lnTo>
                <a:lnTo>
                  <a:pt x="0" y="366050"/>
                </a:lnTo>
                <a:cubicBezTo>
                  <a:pt x="0" y="163886"/>
                  <a:pt x="163886" y="0"/>
                  <a:pt x="366050" y="0"/>
                </a:cubicBezTo>
                <a:close/>
              </a:path>
            </a:pathLst>
          </a:custGeom>
          <a:solidFill>
            <a:srgbClr val="6DCBF2"/>
          </a:solidFill>
          <a:ln>
            <a:noFill/>
          </a:ln>
          <a:effectLst>
            <a:outerShdw blurRad="152400" dist="762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dirty="0">
                <a:solidFill>
                  <a:schemeClr val="bg1">
                    <a:lumMod val="95000"/>
                  </a:schemeClr>
                </a:solidFill>
                <a:latin typeface="华康俪金黑W8(P)" panose="020B0800000000000000" pitchFamily="34" charset="-122"/>
                <a:ea typeface="华康俪金黑W8(P)" panose="020B0800000000000000" pitchFamily="34" charset="-122"/>
              </a:rPr>
              <a:t>文字文字</a:t>
            </a:r>
          </a:p>
        </p:txBody>
      </p:sp>
      <p:sp>
        <p:nvSpPr>
          <p:cNvPr id="9" name="任意多边形 8"/>
          <p:cNvSpPr/>
          <p:nvPr/>
        </p:nvSpPr>
        <p:spPr>
          <a:xfrm>
            <a:off x="4367213" y="323850"/>
            <a:ext cx="3492500" cy="584200"/>
          </a:xfrm>
          <a:custGeom>
            <a:avLst/>
            <a:gdLst>
              <a:gd name="connsiteX0" fmla="*/ 366050 w 3492847"/>
              <a:gd name="connsiteY0" fmla="*/ 0 h 584472"/>
              <a:gd name="connsiteX1" fmla="*/ 3126797 w 3492847"/>
              <a:gd name="connsiteY1" fmla="*/ 0 h 584472"/>
              <a:gd name="connsiteX2" fmla="*/ 3492847 w 3492847"/>
              <a:gd name="connsiteY2" fmla="*/ 366050 h 584472"/>
              <a:gd name="connsiteX3" fmla="*/ 3492847 w 3492847"/>
              <a:gd name="connsiteY3" fmla="*/ 584472 h 584472"/>
              <a:gd name="connsiteX4" fmla="*/ 0 w 3492847"/>
              <a:gd name="connsiteY4" fmla="*/ 584472 h 584472"/>
              <a:gd name="connsiteX5" fmla="*/ 0 w 3492847"/>
              <a:gd name="connsiteY5" fmla="*/ 366050 h 584472"/>
              <a:gd name="connsiteX6" fmla="*/ 366050 w 3492847"/>
              <a:gd name="connsiteY6" fmla="*/ 0 h 584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2847" h="584472">
                <a:moveTo>
                  <a:pt x="366050" y="0"/>
                </a:moveTo>
                <a:lnTo>
                  <a:pt x="3126797" y="0"/>
                </a:lnTo>
                <a:cubicBezTo>
                  <a:pt x="3328961" y="0"/>
                  <a:pt x="3492847" y="163886"/>
                  <a:pt x="3492847" y="366050"/>
                </a:cubicBezTo>
                <a:lnTo>
                  <a:pt x="3492847" y="584472"/>
                </a:lnTo>
                <a:lnTo>
                  <a:pt x="0" y="584472"/>
                </a:lnTo>
                <a:lnTo>
                  <a:pt x="0" y="366050"/>
                </a:lnTo>
                <a:cubicBezTo>
                  <a:pt x="0" y="163886"/>
                  <a:pt x="163886" y="0"/>
                  <a:pt x="366050" y="0"/>
                </a:cubicBezTo>
                <a:close/>
              </a:path>
            </a:pathLst>
          </a:custGeom>
          <a:solidFill>
            <a:srgbClr val="6DCBF2"/>
          </a:solidFill>
          <a:ln>
            <a:noFill/>
          </a:ln>
          <a:effectLst>
            <a:outerShdw blurRad="152400" dist="762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dirty="0">
                <a:solidFill>
                  <a:schemeClr val="bg1">
                    <a:lumMod val="95000"/>
                  </a:schemeClr>
                </a:solidFill>
                <a:latin typeface="华康俪金黑W8(P)" panose="020B0800000000000000" pitchFamily="34" charset="-122"/>
                <a:ea typeface="华康俪金黑W8(P)" panose="020B0800000000000000" pitchFamily="34" charset="-122"/>
              </a:rPr>
              <a:t>文字文字</a:t>
            </a:r>
          </a:p>
        </p:txBody>
      </p:sp>
      <p:sp>
        <p:nvSpPr>
          <p:cNvPr id="10" name="任意多边形 9"/>
          <p:cNvSpPr/>
          <p:nvPr/>
        </p:nvSpPr>
        <p:spPr>
          <a:xfrm>
            <a:off x="8302625" y="323850"/>
            <a:ext cx="3492500" cy="584200"/>
          </a:xfrm>
          <a:custGeom>
            <a:avLst/>
            <a:gdLst>
              <a:gd name="connsiteX0" fmla="*/ 366050 w 3492847"/>
              <a:gd name="connsiteY0" fmla="*/ 0 h 584472"/>
              <a:gd name="connsiteX1" fmla="*/ 3126797 w 3492847"/>
              <a:gd name="connsiteY1" fmla="*/ 0 h 584472"/>
              <a:gd name="connsiteX2" fmla="*/ 3492847 w 3492847"/>
              <a:gd name="connsiteY2" fmla="*/ 366050 h 584472"/>
              <a:gd name="connsiteX3" fmla="*/ 3492847 w 3492847"/>
              <a:gd name="connsiteY3" fmla="*/ 584472 h 584472"/>
              <a:gd name="connsiteX4" fmla="*/ 0 w 3492847"/>
              <a:gd name="connsiteY4" fmla="*/ 584472 h 584472"/>
              <a:gd name="connsiteX5" fmla="*/ 0 w 3492847"/>
              <a:gd name="connsiteY5" fmla="*/ 366050 h 584472"/>
              <a:gd name="connsiteX6" fmla="*/ 366050 w 3492847"/>
              <a:gd name="connsiteY6" fmla="*/ 0 h 584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2847" h="584472">
                <a:moveTo>
                  <a:pt x="366050" y="0"/>
                </a:moveTo>
                <a:lnTo>
                  <a:pt x="3126797" y="0"/>
                </a:lnTo>
                <a:cubicBezTo>
                  <a:pt x="3328961" y="0"/>
                  <a:pt x="3492847" y="163886"/>
                  <a:pt x="3492847" y="366050"/>
                </a:cubicBezTo>
                <a:lnTo>
                  <a:pt x="3492847" y="584472"/>
                </a:lnTo>
                <a:lnTo>
                  <a:pt x="0" y="584472"/>
                </a:lnTo>
                <a:lnTo>
                  <a:pt x="0" y="366050"/>
                </a:lnTo>
                <a:cubicBezTo>
                  <a:pt x="0" y="163886"/>
                  <a:pt x="163886" y="0"/>
                  <a:pt x="366050" y="0"/>
                </a:cubicBezTo>
                <a:close/>
              </a:path>
            </a:pathLst>
          </a:custGeom>
          <a:solidFill>
            <a:srgbClr val="6DCBF2"/>
          </a:solidFill>
          <a:ln>
            <a:noFill/>
          </a:ln>
          <a:effectLst>
            <a:outerShdw blurRad="152400" dist="762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dirty="0">
                <a:solidFill>
                  <a:schemeClr val="bg1">
                    <a:lumMod val="95000"/>
                  </a:schemeClr>
                </a:solidFill>
                <a:latin typeface="华康俪金黑W8(P)" panose="020B0800000000000000" pitchFamily="34" charset="-122"/>
                <a:ea typeface="华康俪金黑W8(P)" panose="020B0800000000000000" pitchFamily="34" charset="-122"/>
              </a:rPr>
              <a:t>文字</a:t>
            </a:r>
          </a:p>
        </p:txBody>
      </p:sp>
      <p:grpSp>
        <p:nvGrpSpPr>
          <p:cNvPr id="13" name="组合 12"/>
          <p:cNvGrpSpPr/>
          <p:nvPr/>
        </p:nvGrpSpPr>
        <p:grpSpPr>
          <a:xfrm>
            <a:off x="1068471" y="6561348"/>
            <a:ext cx="1967189" cy="276999"/>
            <a:chOff x="1068471" y="6561138"/>
            <a:chExt cx="1967189" cy="276999"/>
          </a:xfrm>
        </p:grpSpPr>
        <p:sp>
          <p:nvSpPr>
            <p:cNvPr id="14" name="矩形 13"/>
            <p:cNvSpPr/>
            <p:nvPr/>
          </p:nvSpPr>
          <p:spPr>
            <a:xfrm>
              <a:off x="1262161" y="6561138"/>
              <a:ext cx="1773499" cy="276999"/>
            </a:xfrm>
            <a:prstGeom prst="rect">
              <a:avLst/>
            </a:prstGeom>
          </p:spPr>
          <p:txBody>
            <a:bodyPr wrap="none">
              <a:spAutoFit/>
            </a:bodyPr>
            <a:lstStyle/>
            <a:p>
              <a:r>
                <a:rPr lang="en-US" altLang="zh-CN" sz="1200" dirty="0">
                  <a:solidFill>
                    <a:schemeClr val="bg1"/>
                  </a:solidFill>
                </a:rPr>
                <a:t>UNIQUE &amp; PPT PRESENTS</a:t>
              </a:r>
              <a:endParaRPr lang="zh-CN" altLang="en-US" sz="1200" dirty="0">
                <a:solidFill>
                  <a:schemeClr val="bg1"/>
                </a:solidFill>
                <a:latin typeface="Bauhaus 93" panose="04030905020B02020C02" pitchFamily="82" charset="0"/>
              </a:endParaRPr>
            </a:p>
          </p:txBody>
        </p:sp>
        <p:pic>
          <p:nvPicPr>
            <p:cNvPr id="15"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8471" y="6603340"/>
              <a:ext cx="166989" cy="192594"/>
            </a:xfrm>
            <a:prstGeom prst="rect">
              <a:avLst/>
            </a:prstGeom>
          </p:spPr>
        </p:pic>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圆角矩形 2"/>
          <p:cNvSpPr/>
          <p:nvPr/>
        </p:nvSpPr>
        <p:spPr>
          <a:xfrm>
            <a:off x="2566988" y="1557338"/>
            <a:ext cx="7237412" cy="792162"/>
          </a:xfrm>
          <a:prstGeom prst="roundRect">
            <a:avLst>
              <a:gd name="adj" fmla="val 27816"/>
            </a:avLst>
          </a:prstGeom>
          <a:solidFill>
            <a:srgbClr val="6DCBF2"/>
          </a:solidFill>
          <a:ln>
            <a:noFill/>
          </a:ln>
          <a:effectLst>
            <a:outerShdw blurRad="152400" dist="762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pPr>
            <a:r>
              <a:rPr lang="zh-CN" altLang="en-US" sz="3200" b="1" dirty="0">
                <a:latin typeface="微软雅黑" panose="020B0503020204020204" pitchFamily="34" charset="-122"/>
                <a:ea typeface="微软雅黑" panose="020B0503020204020204" pitchFamily="34" charset="-122"/>
              </a:rPr>
              <a:t>文字文字文字文字文字文字</a:t>
            </a:r>
          </a:p>
        </p:txBody>
      </p:sp>
      <p:sp>
        <p:nvSpPr>
          <p:cNvPr id="4" name="1 Título"/>
          <p:cNvSpPr txBox="1"/>
          <p:nvPr/>
        </p:nvSpPr>
        <p:spPr>
          <a:xfrm>
            <a:off x="5087938" y="441325"/>
            <a:ext cx="2157412" cy="863600"/>
          </a:xfrm>
          <a:prstGeom prst="rect">
            <a:avLst/>
          </a:prstGeom>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lnSpc>
                <a:spcPts val="5760"/>
              </a:lnSpc>
              <a:spcBef>
                <a:spcPts val="0"/>
              </a:spcBef>
              <a:spcAft>
                <a:spcPts val="0"/>
              </a:spcAft>
              <a:defRPr/>
            </a:pPr>
            <a:r>
              <a:rPr lang="zh-CN" altLang="en-US" sz="7200" dirty="0">
                <a:solidFill>
                  <a:schemeClr val="tx1">
                    <a:lumMod val="75000"/>
                    <a:lumOff val="25000"/>
                  </a:schemeClr>
                </a:solidFill>
                <a:latin typeface="华康俪金黑W8(P)" panose="020B0800000000000000" pitchFamily="34" charset="-122"/>
                <a:ea typeface="华康俪金黑W8(P)" panose="020B0800000000000000" pitchFamily="34" charset="-122"/>
              </a:rPr>
              <a:t>目录</a:t>
            </a:r>
          </a:p>
        </p:txBody>
      </p:sp>
      <p:sp>
        <p:nvSpPr>
          <p:cNvPr id="5" name="圆角矩形 4"/>
          <p:cNvSpPr/>
          <p:nvPr/>
        </p:nvSpPr>
        <p:spPr>
          <a:xfrm>
            <a:off x="2547938" y="2781300"/>
            <a:ext cx="7237412" cy="790575"/>
          </a:xfrm>
          <a:prstGeom prst="roundRect">
            <a:avLst>
              <a:gd name="adj" fmla="val 27816"/>
            </a:avLst>
          </a:prstGeom>
          <a:solidFill>
            <a:schemeClr val="tx1">
              <a:lumMod val="75000"/>
              <a:lumOff val="25000"/>
              <a:alpha val="40000"/>
            </a:schemeClr>
          </a:solidFill>
          <a:ln>
            <a:noFill/>
          </a:ln>
          <a:effectLst>
            <a:outerShdw blurRad="152400" dist="762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pPr>
            <a:r>
              <a:rPr lang="zh-CN" altLang="en-US" sz="3200" b="1" dirty="0">
                <a:latin typeface="微软雅黑" panose="020B0503020204020204" pitchFamily="34" charset="-122"/>
                <a:ea typeface="微软雅黑" panose="020B0503020204020204" pitchFamily="34" charset="-122"/>
              </a:rPr>
              <a:t>文字文字文字文字</a:t>
            </a:r>
          </a:p>
        </p:txBody>
      </p:sp>
      <p:sp>
        <p:nvSpPr>
          <p:cNvPr id="6" name="圆角矩形 5"/>
          <p:cNvSpPr/>
          <p:nvPr/>
        </p:nvSpPr>
        <p:spPr>
          <a:xfrm>
            <a:off x="2566988" y="4003675"/>
            <a:ext cx="7237412" cy="792163"/>
          </a:xfrm>
          <a:prstGeom prst="roundRect">
            <a:avLst>
              <a:gd name="adj" fmla="val 27816"/>
            </a:avLst>
          </a:prstGeom>
          <a:solidFill>
            <a:schemeClr val="tx1">
              <a:lumMod val="75000"/>
              <a:lumOff val="25000"/>
              <a:alpha val="40000"/>
            </a:schemeClr>
          </a:solidFill>
          <a:ln>
            <a:noFill/>
          </a:ln>
          <a:effectLst>
            <a:outerShdw blurRad="152400" dist="762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pPr>
            <a:r>
              <a:rPr lang="zh-CN" altLang="en-US" sz="3200" b="1" dirty="0">
                <a:latin typeface="微软雅黑" panose="020B0503020204020204" pitchFamily="34" charset="-122"/>
                <a:ea typeface="微软雅黑" panose="020B0503020204020204" pitchFamily="34" charset="-122"/>
              </a:rPr>
              <a:t>文字文字文字文字文字文字</a:t>
            </a:r>
          </a:p>
        </p:txBody>
      </p:sp>
      <p:sp>
        <p:nvSpPr>
          <p:cNvPr id="7" name="圆角矩形 6"/>
          <p:cNvSpPr/>
          <p:nvPr/>
        </p:nvSpPr>
        <p:spPr>
          <a:xfrm>
            <a:off x="2571750" y="5227638"/>
            <a:ext cx="7235825" cy="792162"/>
          </a:xfrm>
          <a:prstGeom prst="roundRect">
            <a:avLst>
              <a:gd name="adj" fmla="val 27816"/>
            </a:avLst>
          </a:prstGeom>
          <a:solidFill>
            <a:schemeClr val="tx1">
              <a:lumMod val="75000"/>
              <a:lumOff val="25000"/>
              <a:alpha val="40000"/>
            </a:schemeClr>
          </a:solidFill>
          <a:ln>
            <a:noFill/>
          </a:ln>
          <a:effectLst>
            <a:outerShdw blurRad="152400" dist="762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zh-CN" altLang="en-US" sz="3200" b="1" dirty="0">
                <a:latin typeface="微软雅黑" panose="020B0503020204020204" pitchFamily="34" charset="-122"/>
                <a:ea typeface="微软雅黑" panose="020B0503020204020204" pitchFamily="34" charset="-122"/>
              </a:rPr>
              <a:t>目录正常了点，不过老板喜欢啊</a:t>
            </a:r>
          </a:p>
        </p:txBody>
      </p:sp>
      <p:grpSp>
        <p:nvGrpSpPr>
          <p:cNvPr id="10" name="组合 9"/>
          <p:cNvGrpSpPr/>
          <p:nvPr/>
        </p:nvGrpSpPr>
        <p:grpSpPr>
          <a:xfrm>
            <a:off x="1068471" y="6561348"/>
            <a:ext cx="1967189" cy="276999"/>
            <a:chOff x="1068471" y="6561138"/>
            <a:chExt cx="1967189" cy="276999"/>
          </a:xfrm>
        </p:grpSpPr>
        <p:sp>
          <p:nvSpPr>
            <p:cNvPr id="11" name="矩形 10"/>
            <p:cNvSpPr/>
            <p:nvPr/>
          </p:nvSpPr>
          <p:spPr>
            <a:xfrm>
              <a:off x="1262161" y="6561138"/>
              <a:ext cx="1773499" cy="276999"/>
            </a:xfrm>
            <a:prstGeom prst="rect">
              <a:avLst/>
            </a:prstGeom>
          </p:spPr>
          <p:txBody>
            <a:bodyPr wrap="none">
              <a:spAutoFit/>
            </a:bodyPr>
            <a:lstStyle/>
            <a:p>
              <a:r>
                <a:rPr lang="en-US" altLang="zh-CN" sz="1200" dirty="0">
                  <a:solidFill>
                    <a:schemeClr val="bg1"/>
                  </a:solidFill>
                </a:rPr>
                <a:t>UNIQUE &amp; PPT PRESENTS</a:t>
              </a:r>
              <a:endParaRPr lang="zh-CN" altLang="en-US" sz="1200" dirty="0">
                <a:solidFill>
                  <a:schemeClr val="bg1"/>
                </a:solidFill>
                <a:latin typeface="Bauhaus 93" panose="04030905020B02020C02" pitchFamily="82" charset="0"/>
              </a:endParaRPr>
            </a:p>
          </p:txBody>
        </p:sp>
        <p:pic>
          <p:nvPicPr>
            <p:cNvPr id="12"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8471" y="6603340"/>
              <a:ext cx="166989" cy="192594"/>
            </a:xfrm>
            <a:prstGeom prst="rect">
              <a:avLst/>
            </a:prstGeom>
          </p:spPr>
        </p:pic>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442913" y="333375"/>
            <a:ext cx="5400675" cy="6227763"/>
          </a:xfrm>
          <a:prstGeom prst="roundRect">
            <a:avLst>
              <a:gd name="adj" fmla="val 6953"/>
            </a:avLst>
          </a:prstGeom>
          <a:solidFill>
            <a:srgbClr val="6DCBF2"/>
          </a:solidFill>
          <a:ln>
            <a:noFill/>
          </a:ln>
          <a:effectLst>
            <a:outerShdw blurRad="152400" dist="762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fontAlgn="auto">
              <a:lnSpc>
                <a:spcPct val="120000"/>
              </a:lnSpc>
              <a:spcAft>
                <a:spcPts val="0"/>
              </a:spcAft>
              <a:buFont typeface="Wingdings" panose="05000000000000000000" pitchFamily="2" charset="2"/>
              <a:buChar char="u"/>
              <a:defRPr/>
            </a:pPr>
            <a:r>
              <a:rPr lang="zh-CN" altLang="en-US" dirty="0">
                <a:solidFill>
                  <a:schemeClr val="bg1"/>
                </a:solidFill>
                <a:latin typeface="方正兰亭黑简体" panose="02000000000000000000" pitchFamily="2" charset="-122"/>
                <a:ea typeface="方正兰亭黑简体" panose="02000000000000000000" pitchFamily="2" charset="-122"/>
              </a:rPr>
              <a:t>文字文字文字文字文字文字文字文字文字文字文字文字文字文字文字文字文字文字文字文字文字文字文字文字文字文字。</a:t>
            </a:r>
            <a:endParaRPr lang="en-US" altLang="zh-CN" dirty="0">
              <a:solidFill>
                <a:schemeClr val="bg1"/>
              </a:solidFill>
              <a:latin typeface="方正兰亭黑简体" panose="02000000000000000000" pitchFamily="2" charset="-122"/>
              <a:ea typeface="方正兰亭黑简体" panose="02000000000000000000" pitchFamily="2" charset="-122"/>
            </a:endParaRPr>
          </a:p>
          <a:p>
            <a:pPr algn="just" fontAlgn="auto">
              <a:lnSpc>
                <a:spcPct val="120000"/>
              </a:lnSpc>
              <a:spcAft>
                <a:spcPts val="0"/>
              </a:spcAft>
              <a:buFont typeface="Wingdings" panose="05000000000000000000" pitchFamily="2" charset="2"/>
              <a:buChar char="u"/>
              <a:defRPr/>
            </a:pPr>
            <a:endParaRPr lang="zh-CN" altLang="en-US" dirty="0">
              <a:solidFill>
                <a:schemeClr val="bg1"/>
              </a:solidFill>
              <a:latin typeface="方正兰亭黑简体" panose="02000000000000000000" pitchFamily="2" charset="-122"/>
              <a:ea typeface="方正兰亭黑简体" panose="02000000000000000000" pitchFamily="2" charset="-122"/>
            </a:endParaRPr>
          </a:p>
          <a:p>
            <a:pPr algn="just" fontAlgn="auto">
              <a:lnSpc>
                <a:spcPct val="120000"/>
              </a:lnSpc>
              <a:spcAft>
                <a:spcPts val="0"/>
              </a:spcAft>
              <a:buFont typeface="Wingdings" panose="05000000000000000000" pitchFamily="2" charset="2"/>
              <a:buChar char="u"/>
              <a:defRPr/>
            </a:pPr>
            <a:r>
              <a:rPr lang="zh-CN" altLang="en-US" dirty="0">
                <a:solidFill>
                  <a:schemeClr val="bg1"/>
                </a:solidFill>
                <a:latin typeface="方正兰亭黑简体" panose="02000000000000000000" pitchFamily="2" charset="-122"/>
                <a:ea typeface="方正兰亭黑简体" panose="02000000000000000000" pitchFamily="2" charset="-122"/>
              </a:rPr>
              <a:t>文字文字文字文字文字文字文字文字文字文字文字文字文字文字文字文字文字文字文字文字文字文字文字文字文字文字文字文字文字文字文字文字文字文字文字文字文字文字文字文字文字文字文字文字文字。 </a:t>
            </a:r>
          </a:p>
        </p:txBody>
      </p:sp>
      <p:sp>
        <p:nvSpPr>
          <p:cNvPr id="3" name="1 Título"/>
          <p:cNvSpPr txBox="1"/>
          <p:nvPr/>
        </p:nvSpPr>
        <p:spPr>
          <a:xfrm>
            <a:off x="1885950" y="633413"/>
            <a:ext cx="3535363" cy="863600"/>
          </a:xfrm>
          <a:prstGeom prst="rect">
            <a:avLst/>
          </a:prstGeom>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lnSpc>
                <a:spcPts val="5760"/>
              </a:lnSpc>
              <a:spcBef>
                <a:spcPts val="0"/>
              </a:spcBef>
              <a:spcAft>
                <a:spcPts val="0"/>
              </a:spcAft>
              <a:defRPr/>
            </a:pPr>
            <a:endParaRPr lang="zh-CN" altLang="en-US" sz="493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4" name="圆角矩形 23"/>
          <p:cNvSpPr/>
          <p:nvPr/>
        </p:nvSpPr>
        <p:spPr>
          <a:xfrm>
            <a:off x="6383338" y="333375"/>
            <a:ext cx="5402262" cy="6227763"/>
          </a:xfrm>
          <a:prstGeom prst="roundRect">
            <a:avLst>
              <a:gd name="adj" fmla="val 6953"/>
            </a:avLst>
          </a:prstGeom>
          <a:solidFill>
            <a:srgbClr val="6DCBF2"/>
          </a:solidFill>
          <a:ln>
            <a:noFill/>
          </a:ln>
          <a:effectLst>
            <a:outerShdw blurRad="152400" dist="762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ct val="120000"/>
              </a:lnSpc>
              <a:spcAft>
                <a:spcPts val="0"/>
              </a:spcAft>
              <a:buFont typeface="Wingdings" panose="05000000000000000000" pitchFamily="2" charset="2"/>
              <a:buChar char="u"/>
              <a:defRPr/>
            </a:pPr>
            <a:r>
              <a:rPr lang="zh-CN" altLang="en-US" dirty="0">
                <a:solidFill>
                  <a:schemeClr val="bg1"/>
                </a:solidFill>
                <a:latin typeface="方正兰亭黑简体" panose="02000000000000000000" pitchFamily="2" charset="-122"/>
                <a:ea typeface="方正兰亭黑简体" panose="02000000000000000000" pitchFamily="2" charset="-122"/>
              </a:rPr>
              <a:t>文字文字文字文字文字文字；</a:t>
            </a:r>
            <a:endParaRPr lang="en-US" altLang="zh-CN" dirty="0">
              <a:solidFill>
                <a:schemeClr val="bg1"/>
              </a:solidFill>
              <a:latin typeface="方正兰亭黑简体" panose="02000000000000000000" pitchFamily="2" charset="-122"/>
              <a:ea typeface="方正兰亭黑简体" panose="02000000000000000000" pitchFamily="2" charset="-122"/>
            </a:endParaRPr>
          </a:p>
          <a:p>
            <a:pPr algn="ctr" fontAlgn="auto">
              <a:lnSpc>
                <a:spcPct val="120000"/>
              </a:lnSpc>
              <a:spcAft>
                <a:spcPts val="0"/>
              </a:spcAft>
              <a:buFont typeface="Wingdings" panose="05000000000000000000" pitchFamily="2" charset="2"/>
              <a:buChar char="u"/>
              <a:defRPr/>
            </a:pPr>
            <a:endParaRPr lang="zh-CN" altLang="en-US" dirty="0">
              <a:solidFill>
                <a:schemeClr val="bg1"/>
              </a:solidFill>
              <a:latin typeface="方正兰亭黑简体" panose="02000000000000000000" pitchFamily="2" charset="-122"/>
              <a:ea typeface="方正兰亭黑简体" panose="02000000000000000000" pitchFamily="2" charset="-122"/>
            </a:endParaRPr>
          </a:p>
          <a:p>
            <a:pPr algn="ctr" fontAlgn="auto">
              <a:lnSpc>
                <a:spcPct val="120000"/>
              </a:lnSpc>
              <a:spcAft>
                <a:spcPts val="0"/>
              </a:spcAft>
              <a:buFont typeface="Wingdings" panose="05000000000000000000" pitchFamily="2" charset="2"/>
              <a:buChar char="u"/>
              <a:defRPr/>
            </a:pPr>
            <a:r>
              <a:rPr lang="zh-CN" altLang="en-US" dirty="0">
                <a:solidFill>
                  <a:schemeClr val="bg1"/>
                </a:solidFill>
                <a:latin typeface="方正兰亭黑简体" panose="02000000000000000000" pitchFamily="2" charset="-122"/>
                <a:ea typeface="方正兰亭黑简体" panose="02000000000000000000" pitchFamily="2" charset="-122"/>
              </a:rPr>
              <a:t>文字文字文字文字；</a:t>
            </a:r>
            <a:endParaRPr lang="en-US" altLang="zh-CN" dirty="0">
              <a:solidFill>
                <a:schemeClr val="bg1"/>
              </a:solidFill>
              <a:latin typeface="方正兰亭黑简体" panose="02000000000000000000" pitchFamily="2" charset="-122"/>
              <a:ea typeface="方正兰亭黑简体" panose="02000000000000000000" pitchFamily="2" charset="-122"/>
            </a:endParaRPr>
          </a:p>
          <a:p>
            <a:pPr algn="ctr" fontAlgn="auto">
              <a:lnSpc>
                <a:spcPct val="120000"/>
              </a:lnSpc>
              <a:spcAft>
                <a:spcPts val="0"/>
              </a:spcAft>
              <a:buFont typeface="Wingdings" panose="05000000000000000000" pitchFamily="2" charset="2"/>
              <a:buChar char="u"/>
              <a:defRPr/>
            </a:pPr>
            <a:endParaRPr lang="zh-CN" altLang="en-US" dirty="0">
              <a:solidFill>
                <a:schemeClr val="bg1"/>
              </a:solidFill>
              <a:latin typeface="方正兰亭黑简体" panose="02000000000000000000" pitchFamily="2" charset="-122"/>
              <a:ea typeface="方正兰亭黑简体" panose="02000000000000000000" pitchFamily="2" charset="-122"/>
            </a:endParaRPr>
          </a:p>
          <a:p>
            <a:pPr algn="ctr" fontAlgn="auto">
              <a:lnSpc>
                <a:spcPct val="120000"/>
              </a:lnSpc>
              <a:spcAft>
                <a:spcPts val="0"/>
              </a:spcAft>
              <a:buFont typeface="Wingdings" panose="05000000000000000000" pitchFamily="2" charset="2"/>
              <a:buChar char="u"/>
              <a:defRPr/>
            </a:pPr>
            <a:r>
              <a:rPr lang="zh-CN" altLang="en-US" dirty="0">
                <a:solidFill>
                  <a:schemeClr val="bg1"/>
                </a:solidFill>
                <a:latin typeface="方正兰亭黑简体" panose="02000000000000000000" pitchFamily="2" charset="-122"/>
                <a:ea typeface="方正兰亭黑简体" panose="02000000000000000000" pitchFamily="2" charset="-122"/>
              </a:rPr>
              <a:t>文字文字文字文字文字。 </a:t>
            </a:r>
          </a:p>
        </p:txBody>
      </p:sp>
      <p:sp>
        <p:nvSpPr>
          <p:cNvPr id="37" name="任意多边形 36"/>
          <p:cNvSpPr/>
          <p:nvPr/>
        </p:nvSpPr>
        <p:spPr>
          <a:xfrm>
            <a:off x="442913" y="333375"/>
            <a:ext cx="5400675" cy="658813"/>
          </a:xfrm>
          <a:custGeom>
            <a:avLst/>
            <a:gdLst>
              <a:gd name="connsiteX0" fmla="*/ 375536 w 5401059"/>
              <a:gd name="connsiteY0" fmla="*/ 0 h 658634"/>
              <a:gd name="connsiteX1" fmla="*/ 5025523 w 5401059"/>
              <a:gd name="connsiteY1" fmla="*/ 0 h 658634"/>
              <a:gd name="connsiteX2" fmla="*/ 5401059 w 5401059"/>
              <a:gd name="connsiteY2" fmla="*/ 375536 h 658634"/>
              <a:gd name="connsiteX3" fmla="*/ 5401059 w 5401059"/>
              <a:gd name="connsiteY3" fmla="*/ 658634 h 658634"/>
              <a:gd name="connsiteX4" fmla="*/ 5397107 w 5401059"/>
              <a:gd name="connsiteY4" fmla="*/ 658236 h 658634"/>
              <a:gd name="connsiteX5" fmla="*/ 3952 w 5401059"/>
              <a:gd name="connsiteY5" fmla="*/ 658236 h 658634"/>
              <a:gd name="connsiteX6" fmla="*/ 0 w 5401059"/>
              <a:gd name="connsiteY6" fmla="*/ 658634 h 658634"/>
              <a:gd name="connsiteX7" fmla="*/ 0 w 5401059"/>
              <a:gd name="connsiteY7" fmla="*/ 375536 h 658634"/>
              <a:gd name="connsiteX8" fmla="*/ 375536 w 5401059"/>
              <a:gd name="connsiteY8" fmla="*/ 0 h 658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01059" h="658634">
                <a:moveTo>
                  <a:pt x="375536" y="0"/>
                </a:moveTo>
                <a:lnTo>
                  <a:pt x="5025523" y="0"/>
                </a:lnTo>
                <a:cubicBezTo>
                  <a:pt x="5232926" y="0"/>
                  <a:pt x="5401059" y="168133"/>
                  <a:pt x="5401059" y="375536"/>
                </a:cubicBezTo>
                <a:lnTo>
                  <a:pt x="5401059" y="658634"/>
                </a:lnTo>
                <a:lnTo>
                  <a:pt x="5397107" y="658236"/>
                </a:lnTo>
                <a:lnTo>
                  <a:pt x="3952" y="658236"/>
                </a:lnTo>
                <a:lnTo>
                  <a:pt x="0" y="658634"/>
                </a:lnTo>
                <a:lnTo>
                  <a:pt x="0" y="375536"/>
                </a:lnTo>
                <a:cubicBezTo>
                  <a:pt x="0" y="168133"/>
                  <a:pt x="168133" y="0"/>
                  <a:pt x="375536" y="0"/>
                </a:cubicBezTo>
                <a:close/>
              </a:path>
            </a:pathLst>
          </a:custGeom>
          <a:solidFill>
            <a:schemeClr val="bg1"/>
          </a:solidFill>
          <a:ln>
            <a:noFill/>
          </a:ln>
          <a:effectLst>
            <a:outerShdw blurRad="152400" dist="762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sz="3600" dirty="0">
                <a:solidFill>
                  <a:srgbClr val="6DCBF2"/>
                </a:solidFill>
                <a:latin typeface="华康俪金黑W8(P)" panose="020B0800000000000000" pitchFamily="34" charset="-122"/>
                <a:ea typeface="华康俪金黑W8(P)" panose="020B0800000000000000" pitchFamily="34" charset="-122"/>
              </a:rPr>
              <a:t>文字文字</a:t>
            </a:r>
          </a:p>
        </p:txBody>
      </p:sp>
      <p:sp>
        <p:nvSpPr>
          <p:cNvPr id="38" name="任意多边形 37"/>
          <p:cNvSpPr/>
          <p:nvPr/>
        </p:nvSpPr>
        <p:spPr>
          <a:xfrm>
            <a:off x="6376988" y="333375"/>
            <a:ext cx="5402262" cy="658813"/>
          </a:xfrm>
          <a:custGeom>
            <a:avLst/>
            <a:gdLst>
              <a:gd name="connsiteX0" fmla="*/ 375536 w 5401059"/>
              <a:gd name="connsiteY0" fmla="*/ 0 h 658634"/>
              <a:gd name="connsiteX1" fmla="*/ 5025523 w 5401059"/>
              <a:gd name="connsiteY1" fmla="*/ 0 h 658634"/>
              <a:gd name="connsiteX2" fmla="*/ 5401059 w 5401059"/>
              <a:gd name="connsiteY2" fmla="*/ 375536 h 658634"/>
              <a:gd name="connsiteX3" fmla="*/ 5401059 w 5401059"/>
              <a:gd name="connsiteY3" fmla="*/ 658634 h 658634"/>
              <a:gd name="connsiteX4" fmla="*/ 5397107 w 5401059"/>
              <a:gd name="connsiteY4" fmla="*/ 658236 h 658634"/>
              <a:gd name="connsiteX5" fmla="*/ 3952 w 5401059"/>
              <a:gd name="connsiteY5" fmla="*/ 658236 h 658634"/>
              <a:gd name="connsiteX6" fmla="*/ 0 w 5401059"/>
              <a:gd name="connsiteY6" fmla="*/ 658634 h 658634"/>
              <a:gd name="connsiteX7" fmla="*/ 0 w 5401059"/>
              <a:gd name="connsiteY7" fmla="*/ 375536 h 658634"/>
              <a:gd name="connsiteX8" fmla="*/ 375536 w 5401059"/>
              <a:gd name="connsiteY8" fmla="*/ 0 h 658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01059" h="658634">
                <a:moveTo>
                  <a:pt x="375536" y="0"/>
                </a:moveTo>
                <a:lnTo>
                  <a:pt x="5025523" y="0"/>
                </a:lnTo>
                <a:cubicBezTo>
                  <a:pt x="5232926" y="0"/>
                  <a:pt x="5401059" y="168133"/>
                  <a:pt x="5401059" y="375536"/>
                </a:cubicBezTo>
                <a:lnTo>
                  <a:pt x="5401059" y="658634"/>
                </a:lnTo>
                <a:lnTo>
                  <a:pt x="5397107" y="658236"/>
                </a:lnTo>
                <a:lnTo>
                  <a:pt x="3952" y="658236"/>
                </a:lnTo>
                <a:lnTo>
                  <a:pt x="0" y="658634"/>
                </a:lnTo>
                <a:lnTo>
                  <a:pt x="0" y="375536"/>
                </a:lnTo>
                <a:cubicBezTo>
                  <a:pt x="0" y="168133"/>
                  <a:pt x="168133" y="0"/>
                  <a:pt x="375536" y="0"/>
                </a:cubicBezTo>
                <a:close/>
              </a:path>
            </a:pathLst>
          </a:custGeom>
          <a:solidFill>
            <a:schemeClr val="bg1"/>
          </a:solidFill>
          <a:ln>
            <a:noFill/>
          </a:ln>
          <a:effectLst>
            <a:outerShdw blurRad="152400" dist="762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r>
              <a:rPr lang="zh-CN" altLang="en-US" sz="3600" dirty="0">
                <a:solidFill>
                  <a:srgbClr val="6DCBF2"/>
                </a:solidFill>
                <a:latin typeface="华康俪金黑W8(P)" panose="020B0800000000000000" pitchFamily="34" charset="-122"/>
                <a:ea typeface="华康俪金黑W8(P)" panose="020B0800000000000000" pitchFamily="34" charset="-122"/>
              </a:rPr>
              <a:t>文字文字文字文字文字</a:t>
            </a:r>
          </a:p>
        </p:txBody>
      </p:sp>
      <p:grpSp>
        <p:nvGrpSpPr>
          <p:cNvPr id="10" name="组合 9"/>
          <p:cNvGrpSpPr/>
          <p:nvPr/>
        </p:nvGrpSpPr>
        <p:grpSpPr>
          <a:xfrm>
            <a:off x="1068471" y="6561348"/>
            <a:ext cx="1967189" cy="276999"/>
            <a:chOff x="1068471" y="6561138"/>
            <a:chExt cx="1967189" cy="276999"/>
          </a:xfrm>
        </p:grpSpPr>
        <p:sp>
          <p:nvSpPr>
            <p:cNvPr id="11" name="矩形 10"/>
            <p:cNvSpPr/>
            <p:nvPr/>
          </p:nvSpPr>
          <p:spPr>
            <a:xfrm>
              <a:off x="1262161" y="6561138"/>
              <a:ext cx="1773499" cy="276999"/>
            </a:xfrm>
            <a:prstGeom prst="rect">
              <a:avLst/>
            </a:prstGeom>
          </p:spPr>
          <p:txBody>
            <a:bodyPr wrap="none">
              <a:spAutoFit/>
            </a:bodyPr>
            <a:lstStyle/>
            <a:p>
              <a:r>
                <a:rPr lang="en-US" altLang="zh-CN" sz="1200" dirty="0">
                  <a:solidFill>
                    <a:schemeClr val="bg1"/>
                  </a:solidFill>
                </a:rPr>
                <a:t>UNIQUE &amp; PPT PRESENTS</a:t>
              </a:r>
              <a:endParaRPr lang="zh-CN" altLang="en-US" sz="1200" dirty="0">
                <a:solidFill>
                  <a:schemeClr val="bg1"/>
                </a:solidFill>
                <a:latin typeface="Bauhaus 93" panose="04030905020B02020C02" pitchFamily="82" charset="0"/>
              </a:endParaRPr>
            </a:p>
          </p:txBody>
        </p:sp>
        <p:pic>
          <p:nvPicPr>
            <p:cNvPr id="12"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8471" y="6603340"/>
              <a:ext cx="166989" cy="192594"/>
            </a:xfrm>
            <a:prstGeom prst="rect">
              <a:avLst/>
            </a:prstGeom>
          </p:spPr>
        </p:pic>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442913" y="333375"/>
            <a:ext cx="11341100" cy="6227763"/>
          </a:xfrm>
          <a:prstGeom prst="roundRect">
            <a:avLst>
              <a:gd name="adj" fmla="val 6953"/>
            </a:avLst>
          </a:prstGeom>
          <a:solidFill>
            <a:schemeClr val="bg1"/>
          </a:solidFill>
          <a:ln>
            <a:noFill/>
          </a:ln>
          <a:effectLst>
            <a:outerShdw blurRad="152400" dist="762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solidFill>
            </a:endParaRPr>
          </a:p>
        </p:txBody>
      </p:sp>
      <p:graphicFrame>
        <p:nvGraphicFramePr>
          <p:cNvPr id="16" name="Group 2284"/>
          <p:cNvGraphicFramePr/>
          <p:nvPr/>
        </p:nvGraphicFramePr>
        <p:xfrm>
          <a:off x="581025" y="981075"/>
          <a:ext cx="11060114" cy="5435604"/>
        </p:xfrm>
        <a:graphic>
          <a:graphicData uri="http://schemas.openxmlformats.org/drawingml/2006/table">
            <a:tbl>
              <a:tblPr>
                <a:tableStyleId>{2D5ABB26-0587-4C30-8999-92F81FD0307C}</a:tableStyleId>
              </a:tblPr>
              <a:tblGrid>
                <a:gridCol w="2340460">
                  <a:extLst>
                    <a:ext uri="{9D8B030D-6E8A-4147-A177-3AD203B41FA5}">
                      <a16:colId xmlns:a16="http://schemas.microsoft.com/office/drawing/2014/main" val="20000"/>
                    </a:ext>
                  </a:extLst>
                </a:gridCol>
                <a:gridCol w="2065238">
                  <a:extLst>
                    <a:ext uri="{9D8B030D-6E8A-4147-A177-3AD203B41FA5}">
                      <a16:colId xmlns:a16="http://schemas.microsoft.com/office/drawing/2014/main" val="20001"/>
                    </a:ext>
                  </a:extLst>
                </a:gridCol>
                <a:gridCol w="1971363">
                  <a:extLst>
                    <a:ext uri="{9D8B030D-6E8A-4147-A177-3AD203B41FA5}">
                      <a16:colId xmlns:a16="http://schemas.microsoft.com/office/drawing/2014/main" val="20002"/>
                    </a:ext>
                  </a:extLst>
                </a:gridCol>
                <a:gridCol w="2741559">
                  <a:extLst>
                    <a:ext uri="{9D8B030D-6E8A-4147-A177-3AD203B41FA5}">
                      <a16:colId xmlns:a16="http://schemas.microsoft.com/office/drawing/2014/main" val="20003"/>
                    </a:ext>
                  </a:extLst>
                </a:gridCol>
                <a:gridCol w="1941494">
                  <a:extLst>
                    <a:ext uri="{9D8B030D-6E8A-4147-A177-3AD203B41FA5}">
                      <a16:colId xmlns:a16="http://schemas.microsoft.com/office/drawing/2014/main" val="20004"/>
                    </a:ext>
                  </a:extLst>
                </a:gridCol>
              </a:tblGrid>
              <a:tr h="243842">
                <a:tc gridSpan="5">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000" u="none" strike="noStrike" cap="none" normalizeH="0" baseline="0" dirty="0">
                          <a:ln>
                            <a:noFill/>
                          </a:ln>
                          <a:effectLst/>
                          <a:latin typeface="微软雅黑" panose="020B0503020204020204" pitchFamily="34" charset="-122"/>
                          <a:ea typeface="微软雅黑" panose="020B0503020204020204" pitchFamily="34" charset="-122"/>
                        </a:rPr>
                        <a:t>2013-05-29                                                                                                                                                               </a:t>
                      </a:r>
                      <a:r>
                        <a:rPr kumimoji="0" lang="zh-CN" altLang="en-US" sz="1000" u="none" strike="noStrike" cap="none" normalizeH="0" baseline="0" dirty="0">
                          <a:ln>
                            <a:noFill/>
                          </a:ln>
                          <a:effectLst/>
                          <a:latin typeface="微软雅黑" panose="020B0503020204020204" pitchFamily="34" charset="-122"/>
                          <a:ea typeface="微软雅黑" panose="020B0503020204020204" pitchFamily="34" charset="-122"/>
                        </a:rPr>
                        <a:t>单位：</a:t>
                      </a:r>
                      <a:r>
                        <a:rPr kumimoji="0" lang="en-US" altLang="zh-CN" sz="1000" u="none" strike="noStrike" cap="none" normalizeH="0" baseline="0" dirty="0">
                          <a:ln>
                            <a:noFill/>
                          </a:ln>
                          <a:effectLst/>
                          <a:latin typeface="微软雅黑" panose="020B0503020204020204" pitchFamily="34" charset="-122"/>
                          <a:ea typeface="微软雅黑" panose="020B0503020204020204" pitchFamily="34" charset="-122"/>
                        </a:rPr>
                        <a:t>XX</a:t>
                      </a:r>
                      <a:endParaRPr kumimoji="0" lang="zh-CN" altLang="en-US" sz="10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91446" marR="91446" marT="45721" marB="45721" anchor="ctr" horzOverflow="overflow">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tcPr>
                </a:tc>
                <a:tc hMerge="1">
                  <a:txBody>
                    <a:bodyPr/>
                    <a:lstStyle/>
                    <a:p>
                      <a:endParaRPr lang="zh-CN"/>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hMerge="1">
                  <a:txBody>
                    <a:bodyPr/>
                    <a:lstStyle/>
                    <a:p>
                      <a:endParaRPr lang="zh-CN"/>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hMerge="1">
                  <a:txBody>
                    <a:bodyPr/>
                    <a:lstStyle/>
                    <a:p>
                      <a:endParaRPr lang="zh-CN"/>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hMerge="1">
                  <a:txBody>
                    <a:bodyPr/>
                    <a:lstStyle/>
                    <a:p>
                      <a:endParaRPr lang="zh-CN"/>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0"/>
                  </a:ext>
                </a:extLst>
              </a:tr>
              <a:tr h="476176">
                <a:tc>
                  <a:txBody>
                    <a:bodyPr/>
                    <a:lstStyle>
                      <a:lvl1pPr>
                        <a:spcBef>
                          <a:spcPct val="20000"/>
                        </a:spcBef>
                        <a:defRPr sz="2600">
                          <a:solidFill>
                            <a:schemeClr val="tx1"/>
                          </a:solidFill>
                          <a:latin typeface="Arial" panose="020B0604020202020204" pitchFamily="34" charset="0"/>
                          <a:ea typeface="黑体" panose="02010609060101010101" charset="-122"/>
                        </a:defRPr>
                      </a:lvl1pPr>
                      <a:lvl2pPr>
                        <a:spcBef>
                          <a:spcPct val="20000"/>
                        </a:spcBef>
                        <a:defRPr sz="2400">
                          <a:solidFill>
                            <a:schemeClr val="tx1"/>
                          </a:solidFill>
                          <a:latin typeface="Arial" panose="020B0604020202020204" pitchFamily="34" charset="0"/>
                          <a:ea typeface="黑体" panose="02010609060101010101" charset="-122"/>
                        </a:defRPr>
                      </a:lvl2pPr>
                      <a:lvl3pPr>
                        <a:spcBef>
                          <a:spcPct val="20000"/>
                        </a:spcBef>
                        <a:defRPr sz="2000">
                          <a:solidFill>
                            <a:schemeClr val="tx1"/>
                          </a:solidFill>
                          <a:latin typeface="Arial" panose="020B0604020202020204" pitchFamily="34" charset="0"/>
                          <a:ea typeface="黑体" panose="02010609060101010101" charset="-122"/>
                        </a:defRPr>
                      </a:lvl3pPr>
                      <a:lvl4pPr>
                        <a:spcBef>
                          <a:spcPct val="20000"/>
                        </a:spcBef>
                        <a:defRPr>
                          <a:solidFill>
                            <a:schemeClr val="tx1"/>
                          </a:solidFill>
                          <a:latin typeface="Arial" panose="020B0604020202020204" pitchFamily="34" charset="0"/>
                          <a:ea typeface="黑体" panose="02010609060101010101" charset="-122"/>
                        </a:defRPr>
                      </a:lvl4pPr>
                      <a:lvl5pPr>
                        <a:spcBef>
                          <a:spcPct val="20000"/>
                        </a:spcBef>
                        <a:defRPr>
                          <a:solidFill>
                            <a:schemeClr val="tx1"/>
                          </a:solidFill>
                          <a:latin typeface="Arial" panose="020B0604020202020204" pitchFamily="34" charset="0"/>
                          <a:ea typeface="黑体" panose="02010609060101010101" charset="-122"/>
                        </a:defRPr>
                      </a:lvl5pPr>
                      <a:lvl6pPr fontAlgn="base">
                        <a:spcBef>
                          <a:spcPct val="20000"/>
                        </a:spcBef>
                        <a:spcAft>
                          <a:spcPct val="0"/>
                        </a:spcAft>
                        <a:defRPr>
                          <a:solidFill>
                            <a:schemeClr val="tx1"/>
                          </a:solidFill>
                          <a:latin typeface="Arial" panose="020B0604020202020204" pitchFamily="34" charset="0"/>
                          <a:ea typeface="黑体" panose="02010609060101010101" charset="-122"/>
                        </a:defRPr>
                      </a:lvl6pPr>
                      <a:lvl7pPr fontAlgn="base">
                        <a:spcBef>
                          <a:spcPct val="20000"/>
                        </a:spcBef>
                        <a:spcAft>
                          <a:spcPct val="0"/>
                        </a:spcAft>
                        <a:defRPr>
                          <a:solidFill>
                            <a:schemeClr val="tx1"/>
                          </a:solidFill>
                          <a:latin typeface="Arial" panose="020B0604020202020204" pitchFamily="34" charset="0"/>
                          <a:ea typeface="黑体" panose="02010609060101010101" charset="-122"/>
                        </a:defRPr>
                      </a:lvl7pPr>
                      <a:lvl8pPr fontAlgn="base">
                        <a:spcBef>
                          <a:spcPct val="20000"/>
                        </a:spcBef>
                        <a:spcAft>
                          <a:spcPct val="0"/>
                        </a:spcAft>
                        <a:defRPr>
                          <a:solidFill>
                            <a:schemeClr val="tx1"/>
                          </a:solidFill>
                          <a:latin typeface="Arial" panose="020B0604020202020204" pitchFamily="34" charset="0"/>
                          <a:ea typeface="黑体" panose="02010609060101010101" charset="-122"/>
                        </a:defRPr>
                      </a:lvl8pPr>
                      <a:lvl9pPr fontAlgn="base">
                        <a:spcBef>
                          <a:spcPct val="20000"/>
                        </a:spcBef>
                        <a:spcAft>
                          <a:spcPct val="0"/>
                        </a:spcAft>
                        <a:defRPr>
                          <a:solidFill>
                            <a:schemeClr val="tx1"/>
                          </a:solidFill>
                          <a:latin typeface="Arial" panose="020B0604020202020204" pitchFamily="34" charset="0"/>
                          <a:ea typeface="黑体" panose="02010609060101010101"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lang="zh-CN" altLang="en-US" sz="1100" dirty="0">
                          <a:solidFill>
                            <a:schemeClr val="bg1"/>
                          </a:solidFill>
                          <a:latin typeface="方正兰亭黑简体" panose="02000000000000000000" pitchFamily="2" charset="-122"/>
                          <a:ea typeface="方正兰亭黑简体" panose="02000000000000000000" pitchFamily="2" charset="-122"/>
                        </a:rPr>
                        <a:t>文字</a:t>
                      </a:r>
                      <a:endParaRPr kumimoji="0" lang="zh-CN" altLang="en-US" sz="1100" b="1" i="0" u="none" strike="noStrike" cap="none" normalizeH="0" baseline="0" dirty="0">
                        <a:ln>
                          <a:noFill/>
                        </a:ln>
                        <a:solidFill>
                          <a:schemeClr val="bg1"/>
                        </a:solidFill>
                        <a:effectLst/>
                        <a:latin typeface="微软雅黑" panose="020B0503020204020204" pitchFamily="34" charset="-122"/>
                        <a:ea typeface="微软雅黑" panose="020B0503020204020204" pitchFamily="34" charset="-122"/>
                      </a:endParaRPr>
                    </a:p>
                  </a:txBody>
                  <a:tcPr marL="91446" marR="91446" marT="45721" marB="45721" anchor="ctr" horzOverflow="overflow">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chemeClr val="tx1">
                        <a:lumMod val="75000"/>
                        <a:lumOff val="25000"/>
                      </a:schemeClr>
                    </a:solidFill>
                  </a:tcPr>
                </a:tc>
                <a:tc>
                  <a:txBody>
                    <a:bodyPr/>
                    <a:lstStyle>
                      <a:lvl1pPr>
                        <a:spcBef>
                          <a:spcPct val="20000"/>
                        </a:spcBef>
                        <a:defRPr sz="2600">
                          <a:solidFill>
                            <a:schemeClr val="tx1"/>
                          </a:solidFill>
                          <a:latin typeface="Arial" panose="020B0604020202020204" pitchFamily="34" charset="0"/>
                          <a:ea typeface="黑体" panose="02010609060101010101" charset="-122"/>
                        </a:defRPr>
                      </a:lvl1pPr>
                      <a:lvl2pPr>
                        <a:spcBef>
                          <a:spcPct val="20000"/>
                        </a:spcBef>
                        <a:defRPr sz="2400">
                          <a:solidFill>
                            <a:schemeClr val="tx1"/>
                          </a:solidFill>
                          <a:latin typeface="Arial" panose="020B0604020202020204" pitchFamily="34" charset="0"/>
                          <a:ea typeface="黑体" panose="02010609060101010101" charset="-122"/>
                        </a:defRPr>
                      </a:lvl2pPr>
                      <a:lvl3pPr>
                        <a:spcBef>
                          <a:spcPct val="20000"/>
                        </a:spcBef>
                        <a:defRPr sz="2000">
                          <a:solidFill>
                            <a:schemeClr val="tx1"/>
                          </a:solidFill>
                          <a:latin typeface="Arial" panose="020B0604020202020204" pitchFamily="34" charset="0"/>
                          <a:ea typeface="黑体" panose="02010609060101010101" charset="-122"/>
                        </a:defRPr>
                      </a:lvl3pPr>
                      <a:lvl4pPr>
                        <a:spcBef>
                          <a:spcPct val="20000"/>
                        </a:spcBef>
                        <a:defRPr>
                          <a:solidFill>
                            <a:schemeClr val="tx1"/>
                          </a:solidFill>
                          <a:latin typeface="Arial" panose="020B0604020202020204" pitchFamily="34" charset="0"/>
                          <a:ea typeface="黑体" panose="02010609060101010101" charset="-122"/>
                        </a:defRPr>
                      </a:lvl4pPr>
                      <a:lvl5pPr>
                        <a:spcBef>
                          <a:spcPct val="20000"/>
                        </a:spcBef>
                        <a:defRPr>
                          <a:solidFill>
                            <a:schemeClr val="tx1"/>
                          </a:solidFill>
                          <a:latin typeface="Arial" panose="020B0604020202020204" pitchFamily="34" charset="0"/>
                          <a:ea typeface="黑体" panose="02010609060101010101" charset="-122"/>
                        </a:defRPr>
                      </a:lvl5pPr>
                      <a:lvl6pPr fontAlgn="base">
                        <a:spcBef>
                          <a:spcPct val="20000"/>
                        </a:spcBef>
                        <a:spcAft>
                          <a:spcPct val="0"/>
                        </a:spcAft>
                        <a:defRPr>
                          <a:solidFill>
                            <a:schemeClr val="tx1"/>
                          </a:solidFill>
                          <a:latin typeface="Arial" panose="020B0604020202020204" pitchFamily="34" charset="0"/>
                          <a:ea typeface="黑体" panose="02010609060101010101" charset="-122"/>
                        </a:defRPr>
                      </a:lvl6pPr>
                      <a:lvl7pPr fontAlgn="base">
                        <a:spcBef>
                          <a:spcPct val="20000"/>
                        </a:spcBef>
                        <a:spcAft>
                          <a:spcPct val="0"/>
                        </a:spcAft>
                        <a:defRPr>
                          <a:solidFill>
                            <a:schemeClr val="tx1"/>
                          </a:solidFill>
                          <a:latin typeface="Arial" panose="020B0604020202020204" pitchFamily="34" charset="0"/>
                          <a:ea typeface="黑体" panose="02010609060101010101" charset="-122"/>
                        </a:defRPr>
                      </a:lvl7pPr>
                      <a:lvl8pPr fontAlgn="base">
                        <a:spcBef>
                          <a:spcPct val="20000"/>
                        </a:spcBef>
                        <a:spcAft>
                          <a:spcPct val="0"/>
                        </a:spcAft>
                        <a:defRPr>
                          <a:solidFill>
                            <a:schemeClr val="tx1"/>
                          </a:solidFill>
                          <a:latin typeface="Arial" panose="020B0604020202020204" pitchFamily="34" charset="0"/>
                          <a:ea typeface="黑体" panose="02010609060101010101" charset="-122"/>
                        </a:defRPr>
                      </a:lvl8pPr>
                      <a:lvl9pPr fontAlgn="base">
                        <a:spcBef>
                          <a:spcPct val="20000"/>
                        </a:spcBef>
                        <a:spcAft>
                          <a:spcPct val="0"/>
                        </a:spcAft>
                        <a:defRPr>
                          <a:solidFill>
                            <a:schemeClr val="tx1"/>
                          </a:solidFill>
                          <a:latin typeface="Arial" panose="020B0604020202020204" pitchFamily="34" charset="0"/>
                          <a:ea typeface="黑体" panose="02010609060101010101"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lang="zh-CN" altLang="en-US" sz="1100" dirty="0">
                          <a:solidFill>
                            <a:schemeClr val="bg1"/>
                          </a:solidFill>
                          <a:latin typeface="方正兰亭黑简体" panose="02000000000000000000" pitchFamily="2" charset="-122"/>
                          <a:ea typeface="方正兰亭黑简体" panose="02000000000000000000" pitchFamily="2" charset="-122"/>
                        </a:rPr>
                        <a:t>文字文字</a:t>
                      </a:r>
                      <a:endParaRPr kumimoji="0" lang="zh-CN" altLang="en-US" sz="1100" b="1" i="0" u="none" strike="noStrike" cap="none" normalizeH="0" baseline="0" dirty="0">
                        <a:ln>
                          <a:noFill/>
                        </a:ln>
                        <a:solidFill>
                          <a:schemeClr val="bg1"/>
                        </a:solidFill>
                        <a:effectLst/>
                        <a:latin typeface="微软雅黑" panose="020B0503020204020204" pitchFamily="34" charset="-122"/>
                        <a:ea typeface="微软雅黑" panose="020B0503020204020204" pitchFamily="34" charset="-122"/>
                      </a:endParaRPr>
                    </a:p>
                  </a:txBody>
                  <a:tcPr marL="91446" marR="91446" marT="45721" marB="45721" anchor="ctr" horzOverflow="overflow">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chemeClr val="tx1">
                        <a:lumMod val="75000"/>
                        <a:lumOff val="25000"/>
                      </a:schemeClr>
                    </a:solidFill>
                  </a:tcPr>
                </a:tc>
                <a:tc>
                  <a:txBody>
                    <a:bodyPr/>
                    <a:lstStyle>
                      <a:lvl1pPr>
                        <a:spcBef>
                          <a:spcPct val="20000"/>
                        </a:spcBef>
                        <a:defRPr sz="2600">
                          <a:solidFill>
                            <a:schemeClr val="tx1"/>
                          </a:solidFill>
                          <a:latin typeface="Arial" panose="020B0604020202020204" pitchFamily="34" charset="0"/>
                          <a:ea typeface="黑体" panose="02010609060101010101" charset="-122"/>
                        </a:defRPr>
                      </a:lvl1pPr>
                      <a:lvl2pPr>
                        <a:spcBef>
                          <a:spcPct val="20000"/>
                        </a:spcBef>
                        <a:defRPr sz="2400">
                          <a:solidFill>
                            <a:schemeClr val="tx1"/>
                          </a:solidFill>
                          <a:latin typeface="Arial" panose="020B0604020202020204" pitchFamily="34" charset="0"/>
                          <a:ea typeface="黑体" panose="02010609060101010101" charset="-122"/>
                        </a:defRPr>
                      </a:lvl2pPr>
                      <a:lvl3pPr>
                        <a:spcBef>
                          <a:spcPct val="20000"/>
                        </a:spcBef>
                        <a:defRPr sz="2000">
                          <a:solidFill>
                            <a:schemeClr val="tx1"/>
                          </a:solidFill>
                          <a:latin typeface="Arial" panose="020B0604020202020204" pitchFamily="34" charset="0"/>
                          <a:ea typeface="黑体" panose="02010609060101010101" charset="-122"/>
                        </a:defRPr>
                      </a:lvl3pPr>
                      <a:lvl4pPr>
                        <a:spcBef>
                          <a:spcPct val="20000"/>
                        </a:spcBef>
                        <a:defRPr>
                          <a:solidFill>
                            <a:schemeClr val="tx1"/>
                          </a:solidFill>
                          <a:latin typeface="Arial" panose="020B0604020202020204" pitchFamily="34" charset="0"/>
                          <a:ea typeface="黑体" panose="02010609060101010101" charset="-122"/>
                        </a:defRPr>
                      </a:lvl4pPr>
                      <a:lvl5pPr>
                        <a:spcBef>
                          <a:spcPct val="20000"/>
                        </a:spcBef>
                        <a:defRPr>
                          <a:solidFill>
                            <a:schemeClr val="tx1"/>
                          </a:solidFill>
                          <a:latin typeface="Arial" panose="020B0604020202020204" pitchFamily="34" charset="0"/>
                          <a:ea typeface="黑体" panose="02010609060101010101" charset="-122"/>
                        </a:defRPr>
                      </a:lvl5pPr>
                      <a:lvl6pPr fontAlgn="base">
                        <a:spcBef>
                          <a:spcPct val="20000"/>
                        </a:spcBef>
                        <a:spcAft>
                          <a:spcPct val="0"/>
                        </a:spcAft>
                        <a:defRPr>
                          <a:solidFill>
                            <a:schemeClr val="tx1"/>
                          </a:solidFill>
                          <a:latin typeface="Arial" panose="020B0604020202020204" pitchFamily="34" charset="0"/>
                          <a:ea typeface="黑体" panose="02010609060101010101" charset="-122"/>
                        </a:defRPr>
                      </a:lvl6pPr>
                      <a:lvl7pPr fontAlgn="base">
                        <a:spcBef>
                          <a:spcPct val="20000"/>
                        </a:spcBef>
                        <a:spcAft>
                          <a:spcPct val="0"/>
                        </a:spcAft>
                        <a:defRPr>
                          <a:solidFill>
                            <a:schemeClr val="tx1"/>
                          </a:solidFill>
                          <a:latin typeface="Arial" panose="020B0604020202020204" pitchFamily="34" charset="0"/>
                          <a:ea typeface="黑体" panose="02010609060101010101" charset="-122"/>
                        </a:defRPr>
                      </a:lvl7pPr>
                      <a:lvl8pPr fontAlgn="base">
                        <a:spcBef>
                          <a:spcPct val="20000"/>
                        </a:spcBef>
                        <a:spcAft>
                          <a:spcPct val="0"/>
                        </a:spcAft>
                        <a:defRPr>
                          <a:solidFill>
                            <a:schemeClr val="tx1"/>
                          </a:solidFill>
                          <a:latin typeface="Arial" panose="020B0604020202020204" pitchFamily="34" charset="0"/>
                          <a:ea typeface="黑体" panose="02010609060101010101" charset="-122"/>
                        </a:defRPr>
                      </a:lvl8pPr>
                      <a:lvl9pPr fontAlgn="base">
                        <a:spcBef>
                          <a:spcPct val="20000"/>
                        </a:spcBef>
                        <a:spcAft>
                          <a:spcPct val="0"/>
                        </a:spcAft>
                        <a:defRPr>
                          <a:solidFill>
                            <a:schemeClr val="tx1"/>
                          </a:solidFill>
                          <a:latin typeface="Arial" panose="020B0604020202020204" pitchFamily="34" charset="0"/>
                          <a:ea typeface="黑体" panose="02010609060101010101"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lang="zh-CN" altLang="en-US" sz="1100" dirty="0">
                          <a:solidFill>
                            <a:schemeClr val="bg1"/>
                          </a:solidFill>
                          <a:latin typeface="方正兰亭黑简体" panose="02000000000000000000" pitchFamily="2" charset="-122"/>
                          <a:ea typeface="方正兰亭黑简体" panose="02000000000000000000" pitchFamily="2" charset="-122"/>
                        </a:rPr>
                        <a:t>文字</a:t>
                      </a:r>
                      <a:r>
                        <a:rPr kumimoji="0" lang="zh-CN" altLang="en-US" sz="1100" b="1" u="none" strike="noStrike" cap="none" normalizeH="0" baseline="0" dirty="0">
                          <a:ln>
                            <a:noFill/>
                          </a:ln>
                          <a:solidFill>
                            <a:schemeClr val="bg1"/>
                          </a:solidFill>
                          <a:effectLst/>
                          <a:latin typeface="微软雅黑" panose="020B0503020204020204" pitchFamily="34" charset="-122"/>
                          <a:ea typeface="微软雅黑" panose="020B0503020204020204" pitchFamily="34" charset="-122"/>
                        </a:rPr>
                        <a:t>（</a:t>
                      </a:r>
                      <a:r>
                        <a:rPr lang="zh-CN" altLang="en-US" sz="1100" dirty="0">
                          <a:solidFill>
                            <a:schemeClr val="bg1"/>
                          </a:solidFill>
                          <a:latin typeface="方正兰亭黑简体" panose="02000000000000000000" pitchFamily="2" charset="-122"/>
                          <a:ea typeface="方正兰亭黑简体" panose="02000000000000000000" pitchFamily="2" charset="-122"/>
                        </a:rPr>
                        <a:t>文字文字文字</a:t>
                      </a:r>
                      <a:r>
                        <a:rPr kumimoji="0" lang="zh-CN" altLang="en-US" sz="1100" b="1" u="none" strike="noStrike" cap="none" normalizeH="0" baseline="0" dirty="0">
                          <a:ln>
                            <a:noFill/>
                          </a:ln>
                          <a:solidFill>
                            <a:schemeClr val="bg1"/>
                          </a:solidFill>
                          <a:effectLst/>
                          <a:latin typeface="微软雅黑" panose="020B0503020204020204" pitchFamily="34" charset="-122"/>
                          <a:ea typeface="微软雅黑" panose="020B0503020204020204" pitchFamily="34" charset="-122"/>
                        </a:rPr>
                        <a:t>）</a:t>
                      </a:r>
                      <a:endParaRPr kumimoji="0" lang="zh-CN" altLang="en-US" sz="1100" b="1" i="0" u="none" strike="noStrike" cap="none" normalizeH="0" baseline="0" dirty="0">
                        <a:ln>
                          <a:noFill/>
                        </a:ln>
                        <a:solidFill>
                          <a:schemeClr val="bg1"/>
                        </a:solidFill>
                        <a:effectLst/>
                        <a:latin typeface="微软雅黑" panose="020B0503020204020204" pitchFamily="34" charset="-122"/>
                        <a:ea typeface="微软雅黑" panose="020B0503020204020204" pitchFamily="34" charset="-122"/>
                      </a:endParaRPr>
                    </a:p>
                  </a:txBody>
                  <a:tcPr marL="91446" marR="91446" marT="45721" marB="45721" anchor="ctr" horzOverflow="overflow">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chemeClr val="tx1">
                        <a:lumMod val="75000"/>
                        <a:lumOff val="25000"/>
                      </a:schemeClr>
                    </a:solidFill>
                  </a:tcPr>
                </a:tc>
                <a:tc>
                  <a:txBody>
                    <a:bodyPr/>
                    <a:lstStyle>
                      <a:lvl1pPr>
                        <a:spcBef>
                          <a:spcPct val="20000"/>
                        </a:spcBef>
                        <a:defRPr sz="2600">
                          <a:solidFill>
                            <a:schemeClr val="tx1"/>
                          </a:solidFill>
                          <a:latin typeface="Arial" panose="020B0604020202020204" pitchFamily="34" charset="0"/>
                          <a:ea typeface="黑体" panose="02010609060101010101" charset="-122"/>
                        </a:defRPr>
                      </a:lvl1pPr>
                      <a:lvl2pPr>
                        <a:spcBef>
                          <a:spcPct val="20000"/>
                        </a:spcBef>
                        <a:defRPr sz="2400">
                          <a:solidFill>
                            <a:schemeClr val="tx1"/>
                          </a:solidFill>
                          <a:latin typeface="Arial" panose="020B0604020202020204" pitchFamily="34" charset="0"/>
                          <a:ea typeface="黑体" panose="02010609060101010101" charset="-122"/>
                        </a:defRPr>
                      </a:lvl2pPr>
                      <a:lvl3pPr>
                        <a:spcBef>
                          <a:spcPct val="20000"/>
                        </a:spcBef>
                        <a:defRPr sz="2000">
                          <a:solidFill>
                            <a:schemeClr val="tx1"/>
                          </a:solidFill>
                          <a:latin typeface="Arial" panose="020B0604020202020204" pitchFamily="34" charset="0"/>
                          <a:ea typeface="黑体" panose="02010609060101010101" charset="-122"/>
                        </a:defRPr>
                      </a:lvl3pPr>
                      <a:lvl4pPr>
                        <a:spcBef>
                          <a:spcPct val="20000"/>
                        </a:spcBef>
                        <a:defRPr>
                          <a:solidFill>
                            <a:schemeClr val="tx1"/>
                          </a:solidFill>
                          <a:latin typeface="Arial" panose="020B0604020202020204" pitchFamily="34" charset="0"/>
                          <a:ea typeface="黑体" panose="02010609060101010101" charset="-122"/>
                        </a:defRPr>
                      </a:lvl4pPr>
                      <a:lvl5pPr>
                        <a:spcBef>
                          <a:spcPct val="20000"/>
                        </a:spcBef>
                        <a:defRPr>
                          <a:solidFill>
                            <a:schemeClr val="tx1"/>
                          </a:solidFill>
                          <a:latin typeface="Arial" panose="020B0604020202020204" pitchFamily="34" charset="0"/>
                          <a:ea typeface="黑体" panose="02010609060101010101" charset="-122"/>
                        </a:defRPr>
                      </a:lvl5pPr>
                      <a:lvl6pPr fontAlgn="base">
                        <a:spcBef>
                          <a:spcPct val="20000"/>
                        </a:spcBef>
                        <a:spcAft>
                          <a:spcPct val="0"/>
                        </a:spcAft>
                        <a:defRPr>
                          <a:solidFill>
                            <a:schemeClr val="tx1"/>
                          </a:solidFill>
                          <a:latin typeface="Arial" panose="020B0604020202020204" pitchFamily="34" charset="0"/>
                          <a:ea typeface="黑体" panose="02010609060101010101" charset="-122"/>
                        </a:defRPr>
                      </a:lvl6pPr>
                      <a:lvl7pPr fontAlgn="base">
                        <a:spcBef>
                          <a:spcPct val="20000"/>
                        </a:spcBef>
                        <a:spcAft>
                          <a:spcPct val="0"/>
                        </a:spcAft>
                        <a:defRPr>
                          <a:solidFill>
                            <a:schemeClr val="tx1"/>
                          </a:solidFill>
                          <a:latin typeface="Arial" panose="020B0604020202020204" pitchFamily="34" charset="0"/>
                          <a:ea typeface="黑体" panose="02010609060101010101" charset="-122"/>
                        </a:defRPr>
                      </a:lvl7pPr>
                      <a:lvl8pPr fontAlgn="base">
                        <a:spcBef>
                          <a:spcPct val="20000"/>
                        </a:spcBef>
                        <a:spcAft>
                          <a:spcPct val="0"/>
                        </a:spcAft>
                        <a:defRPr>
                          <a:solidFill>
                            <a:schemeClr val="tx1"/>
                          </a:solidFill>
                          <a:latin typeface="Arial" panose="020B0604020202020204" pitchFamily="34" charset="0"/>
                          <a:ea typeface="黑体" panose="02010609060101010101" charset="-122"/>
                        </a:defRPr>
                      </a:lvl8pPr>
                      <a:lvl9pPr fontAlgn="base">
                        <a:spcBef>
                          <a:spcPct val="20000"/>
                        </a:spcBef>
                        <a:spcAft>
                          <a:spcPct val="0"/>
                        </a:spcAft>
                        <a:defRPr>
                          <a:solidFill>
                            <a:schemeClr val="tx1"/>
                          </a:solidFill>
                          <a:latin typeface="Arial" panose="020B0604020202020204" pitchFamily="34" charset="0"/>
                          <a:ea typeface="黑体" panose="02010609060101010101"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lang="zh-CN" altLang="en-US" sz="1100" dirty="0">
                          <a:solidFill>
                            <a:schemeClr val="bg1"/>
                          </a:solidFill>
                          <a:latin typeface="方正兰亭黑简体" panose="02000000000000000000" pitchFamily="2" charset="-122"/>
                          <a:ea typeface="方正兰亭黑简体" panose="02000000000000000000" pitchFamily="2" charset="-122"/>
                        </a:rPr>
                        <a:t>文字</a:t>
                      </a:r>
                      <a:endParaRPr kumimoji="0" lang="zh-CN" altLang="en-US" sz="1100" b="1" i="0" u="none" strike="noStrike" cap="none" normalizeH="0" baseline="0" dirty="0">
                        <a:ln>
                          <a:noFill/>
                        </a:ln>
                        <a:solidFill>
                          <a:schemeClr val="bg1"/>
                        </a:solidFill>
                        <a:effectLst/>
                        <a:latin typeface="微软雅黑" panose="020B0503020204020204" pitchFamily="34" charset="-122"/>
                        <a:ea typeface="微软雅黑" panose="020B0503020204020204" pitchFamily="34" charset="-122"/>
                      </a:endParaRPr>
                    </a:p>
                  </a:txBody>
                  <a:tcPr marL="91446" marR="91446" marT="45721" marB="45721" anchor="ctr" horzOverflow="overflow">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chemeClr val="tx1">
                        <a:lumMod val="75000"/>
                        <a:lumOff val="25000"/>
                      </a:schemeClr>
                    </a:solidFill>
                  </a:tcPr>
                </a:tc>
                <a:tc>
                  <a:txBody>
                    <a:bodyPr/>
                    <a:lstStyle>
                      <a:lvl1pPr>
                        <a:spcBef>
                          <a:spcPct val="20000"/>
                        </a:spcBef>
                        <a:defRPr sz="2600">
                          <a:solidFill>
                            <a:schemeClr val="tx1"/>
                          </a:solidFill>
                          <a:latin typeface="Arial" panose="020B0604020202020204" pitchFamily="34" charset="0"/>
                          <a:ea typeface="黑体" panose="02010609060101010101" charset="-122"/>
                        </a:defRPr>
                      </a:lvl1pPr>
                      <a:lvl2pPr>
                        <a:spcBef>
                          <a:spcPct val="20000"/>
                        </a:spcBef>
                        <a:defRPr sz="2400">
                          <a:solidFill>
                            <a:schemeClr val="tx1"/>
                          </a:solidFill>
                          <a:latin typeface="Arial" panose="020B0604020202020204" pitchFamily="34" charset="0"/>
                          <a:ea typeface="黑体" panose="02010609060101010101" charset="-122"/>
                        </a:defRPr>
                      </a:lvl2pPr>
                      <a:lvl3pPr>
                        <a:spcBef>
                          <a:spcPct val="20000"/>
                        </a:spcBef>
                        <a:defRPr sz="2000">
                          <a:solidFill>
                            <a:schemeClr val="tx1"/>
                          </a:solidFill>
                          <a:latin typeface="Arial" panose="020B0604020202020204" pitchFamily="34" charset="0"/>
                          <a:ea typeface="黑体" panose="02010609060101010101" charset="-122"/>
                        </a:defRPr>
                      </a:lvl3pPr>
                      <a:lvl4pPr>
                        <a:spcBef>
                          <a:spcPct val="20000"/>
                        </a:spcBef>
                        <a:defRPr>
                          <a:solidFill>
                            <a:schemeClr val="tx1"/>
                          </a:solidFill>
                          <a:latin typeface="Arial" panose="020B0604020202020204" pitchFamily="34" charset="0"/>
                          <a:ea typeface="黑体" panose="02010609060101010101" charset="-122"/>
                        </a:defRPr>
                      </a:lvl4pPr>
                      <a:lvl5pPr>
                        <a:spcBef>
                          <a:spcPct val="20000"/>
                        </a:spcBef>
                        <a:defRPr>
                          <a:solidFill>
                            <a:schemeClr val="tx1"/>
                          </a:solidFill>
                          <a:latin typeface="Arial" panose="020B0604020202020204" pitchFamily="34" charset="0"/>
                          <a:ea typeface="黑体" panose="02010609060101010101" charset="-122"/>
                        </a:defRPr>
                      </a:lvl5pPr>
                      <a:lvl6pPr fontAlgn="base">
                        <a:spcBef>
                          <a:spcPct val="20000"/>
                        </a:spcBef>
                        <a:spcAft>
                          <a:spcPct val="0"/>
                        </a:spcAft>
                        <a:defRPr>
                          <a:solidFill>
                            <a:schemeClr val="tx1"/>
                          </a:solidFill>
                          <a:latin typeface="Arial" panose="020B0604020202020204" pitchFamily="34" charset="0"/>
                          <a:ea typeface="黑体" panose="02010609060101010101" charset="-122"/>
                        </a:defRPr>
                      </a:lvl6pPr>
                      <a:lvl7pPr fontAlgn="base">
                        <a:spcBef>
                          <a:spcPct val="20000"/>
                        </a:spcBef>
                        <a:spcAft>
                          <a:spcPct val="0"/>
                        </a:spcAft>
                        <a:defRPr>
                          <a:solidFill>
                            <a:schemeClr val="tx1"/>
                          </a:solidFill>
                          <a:latin typeface="Arial" panose="020B0604020202020204" pitchFamily="34" charset="0"/>
                          <a:ea typeface="黑体" panose="02010609060101010101" charset="-122"/>
                        </a:defRPr>
                      </a:lvl7pPr>
                      <a:lvl8pPr fontAlgn="base">
                        <a:spcBef>
                          <a:spcPct val="20000"/>
                        </a:spcBef>
                        <a:spcAft>
                          <a:spcPct val="0"/>
                        </a:spcAft>
                        <a:defRPr>
                          <a:solidFill>
                            <a:schemeClr val="tx1"/>
                          </a:solidFill>
                          <a:latin typeface="Arial" panose="020B0604020202020204" pitchFamily="34" charset="0"/>
                          <a:ea typeface="黑体" panose="02010609060101010101" charset="-122"/>
                        </a:defRPr>
                      </a:lvl8pPr>
                      <a:lvl9pPr fontAlgn="base">
                        <a:spcBef>
                          <a:spcPct val="20000"/>
                        </a:spcBef>
                        <a:spcAft>
                          <a:spcPct val="0"/>
                        </a:spcAft>
                        <a:defRPr>
                          <a:solidFill>
                            <a:schemeClr val="tx1"/>
                          </a:solidFill>
                          <a:latin typeface="Arial" panose="020B0604020202020204" pitchFamily="34" charset="0"/>
                          <a:ea typeface="黑体" panose="02010609060101010101"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lang="zh-CN" altLang="en-US" sz="1100" dirty="0">
                          <a:solidFill>
                            <a:schemeClr val="bg1"/>
                          </a:solidFill>
                          <a:latin typeface="方正兰亭黑简体" panose="02000000000000000000" pitchFamily="2" charset="-122"/>
                          <a:ea typeface="方正兰亭黑简体" panose="02000000000000000000" pitchFamily="2" charset="-122"/>
                        </a:rPr>
                        <a:t>文字文字</a:t>
                      </a:r>
                      <a:endParaRPr kumimoji="0" lang="zh-CN" altLang="en-US" sz="1100" b="1" i="0" u="none" strike="noStrike" cap="none" normalizeH="0" baseline="0" dirty="0">
                        <a:ln>
                          <a:noFill/>
                        </a:ln>
                        <a:solidFill>
                          <a:schemeClr val="bg1"/>
                        </a:solidFill>
                        <a:effectLst/>
                        <a:latin typeface="微软雅黑" panose="020B0503020204020204" pitchFamily="34" charset="-122"/>
                        <a:ea typeface="微软雅黑" panose="020B0503020204020204" pitchFamily="34" charset="-122"/>
                      </a:endParaRPr>
                    </a:p>
                  </a:txBody>
                  <a:tcPr marL="91446" marR="91446" marT="45721" marB="45721" anchor="ctr" horzOverflow="overflow">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chemeClr val="tx1">
                        <a:lumMod val="75000"/>
                        <a:lumOff val="25000"/>
                      </a:schemeClr>
                    </a:solidFill>
                  </a:tcPr>
                </a:tc>
                <a:extLst>
                  <a:ext uri="{0D108BD9-81ED-4DB2-BD59-A6C34878D82A}">
                    <a16:rowId xmlns:a16="http://schemas.microsoft.com/office/drawing/2014/main" val="10001"/>
                  </a:ext>
                </a:extLst>
              </a:tr>
              <a:tr h="324000">
                <a:tc>
                  <a:txBody>
                    <a:bodyPr/>
                    <a:lstStyle>
                      <a:lvl1pPr>
                        <a:spcBef>
                          <a:spcPct val="20000"/>
                        </a:spcBef>
                        <a:defRPr sz="2600">
                          <a:solidFill>
                            <a:schemeClr val="tx1"/>
                          </a:solidFill>
                          <a:latin typeface="Arial" panose="020B0604020202020204" pitchFamily="34" charset="0"/>
                          <a:ea typeface="黑体" panose="02010609060101010101" charset="-122"/>
                        </a:defRPr>
                      </a:lvl1pPr>
                      <a:lvl2pPr>
                        <a:spcBef>
                          <a:spcPct val="20000"/>
                        </a:spcBef>
                        <a:defRPr sz="2400">
                          <a:solidFill>
                            <a:schemeClr val="tx1"/>
                          </a:solidFill>
                          <a:latin typeface="Arial" panose="020B0604020202020204" pitchFamily="34" charset="0"/>
                          <a:ea typeface="黑体" panose="02010609060101010101" charset="-122"/>
                        </a:defRPr>
                      </a:lvl2pPr>
                      <a:lvl3pPr>
                        <a:spcBef>
                          <a:spcPct val="20000"/>
                        </a:spcBef>
                        <a:defRPr sz="2000">
                          <a:solidFill>
                            <a:schemeClr val="tx1"/>
                          </a:solidFill>
                          <a:latin typeface="Arial" panose="020B0604020202020204" pitchFamily="34" charset="0"/>
                          <a:ea typeface="黑体" panose="02010609060101010101" charset="-122"/>
                        </a:defRPr>
                      </a:lvl3pPr>
                      <a:lvl4pPr>
                        <a:spcBef>
                          <a:spcPct val="20000"/>
                        </a:spcBef>
                        <a:defRPr>
                          <a:solidFill>
                            <a:schemeClr val="tx1"/>
                          </a:solidFill>
                          <a:latin typeface="Arial" panose="020B0604020202020204" pitchFamily="34" charset="0"/>
                          <a:ea typeface="黑体" panose="02010609060101010101" charset="-122"/>
                        </a:defRPr>
                      </a:lvl4pPr>
                      <a:lvl5pPr>
                        <a:spcBef>
                          <a:spcPct val="20000"/>
                        </a:spcBef>
                        <a:defRPr>
                          <a:solidFill>
                            <a:schemeClr val="tx1"/>
                          </a:solidFill>
                          <a:latin typeface="Arial" panose="020B0604020202020204" pitchFamily="34" charset="0"/>
                          <a:ea typeface="黑体" panose="02010609060101010101" charset="-122"/>
                        </a:defRPr>
                      </a:lvl5pPr>
                      <a:lvl6pPr fontAlgn="base">
                        <a:spcBef>
                          <a:spcPct val="20000"/>
                        </a:spcBef>
                        <a:spcAft>
                          <a:spcPct val="0"/>
                        </a:spcAft>
                        <a:defRPr>
                          <a:solidFill>
                            <a:schemeClr val="tx1"/>
                          </a:solidFill>
                          <a:latin typeface="Arial" panose="020B0604020202020204" pitchFamily="34" charset="0"/>
                          <a:ea typeface="黑体" panose="02010609060101010101" charset="-122"/>
                        </a:defRPr>
                      </a:lvl6pPr>
                      <a:lvl7pPr fontAlgn="base">
                        <a:spcBef>
                          <a:spcPct val="20000"/>
                        </a:spcBef>
                        <a:spcAft>
                          <a:spcPct val="0"/>
                        </a:spcAft>
                        <a:defRPr>
                          <a:solidFill>
                            <a:schemeClr val="tx1"/>
                          </a:solidFill>
                          <a:latin typeface="Arial" panose="020B0604020202020204" pitchFamily="34" charset="0"/>
                          <a:ea typeface="黑体" panose="02010609060101010101" charset="-122"/>
                        </a:defRPr>
                      </a:lvl7pPr>
                      <a:lvl8pPr fontAlgn="base">
                        <a:spcBef>
                          <a:spcPct val="20000"/>
                        </a:spcBef>
                        <a:spcAft>
                          <a:spcPct val="0"/>
                        </a:spcAft>
                        <a:defRPr>
                          <a:solidFill>
                            <a:schemeClr val="tx1"/>
                          </a:solidFill>
                          <a:latin typeface="Arial" panose="020B0604020202020204" pitchFamily="34" charset="0"/>
                          <a:ea typeface="黑体" panose="02010609060101010101" charset="-122"/>
                        </a:defRPr>
                      </a:lvl8pPr>
                      <a:lvl9pPr fontAlgn="base">
                        <a:spcBef>
                          <a:spcPct val="20000"/>
                        </a:spcBef>
                        <a:spcAft>
                          <a:spcPct val="0"/>
                        </a:spcAft>
                        <a:defRPr>
                          <a:solidFill>
                            <a:schemeClr val="tx1"/>
                          </a:solidFill>
                          <a:latin typeface="Arial" panose="020B0604020202020204" pitchFamily="34" charset="0"/>
                          <a:ea typeface="黑体" panose="02010609060101010101"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400" b="1" u="none" strike="noStrike" cap="none" normalizeH="0" baseline="0" dirty="0">
                          <a:ln>
                            <a:noFill/>
                          </a:ln>
                          <a:effectLst/>
                          <a:latin typeface="微软雅黑" panose="020B0503020204020204" pitchFamily="34" charset="-122"/>
                          <a:ea typeface="微软雅黑" panose="020B0503020204020204" pitchFamily="34" charset="-122"/>
                        </a:rPr>
                        <a:t>文字文字</a:t>
                      </a:r>
                      <a:endParaRPr kumimoji="0" lang="zh-CN" altLang="en-US" sz="1400" b="1"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91446" marR="91446" marT="45721" marB="45721" anchor="ctr" horzOverflow="overflow">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tcPr>
                </a:tc>
                <a:tc>
                  <a:txBody>
                    <a:bodyPr/>
                    <a:lstStyle>
                      <a:lvl1pPr>
                        <a:spcBef>
                          <a:spcPct val="20000"/>
                        </a:spcBef>
                        <a:defRPr sz="2600">
                          <a:solidFill>
                            <a:schemeClr val="tx1"/>
                          </a:solidFill>
                          <a:latin typeface="Arial" panose="020B0604020202020204" pitchFamily="34" charset="0"/>
                          <a:ea typeface="黑体" panose="02010609060101010101" charset="-122"/>
                        </a:defRPr>
                      </a:lvl1pPr>
                      <a:lvl2pPr>
                        <a:spcBef>
                          <a:spcPct val="20000"/>
                        </a:spcBef>
                        <a:defRPr sz="2400">
                          <a:solidFill>
                            <a:schemeClr val="tx1"/>
                          </a:solidFill>
                          <a:latin typeface="Arial" panose="020B0604020202020204" pitchFamily="34" charset="0"/>
                          <a:ea typeface="黑体" panose="02010609060101010101" charset="-122"/>
                        </a:defRPr>
                      </a:lvl2pPr>
                      <a:lvl3pPr>
                        <a:spcBef>
                          <a:spcPct val="20000"/>
                        </a:spcBef>
                        <a:defRPr sz="2000">
                          <a:solidFill>
                            <a:schemeClr val="tx1"/>
                          </a:solidFill>
                          <a:latin typeface="Arial" panose="020B0604020202020204" pitchFamily="34" charset="0"/>
                          <a:ea typeface="黑体" panose="02010609060101010101" charset="-122"/>
                        </a:defRPr>
                      </a:lvl3pPr>
                      <a:lvl4pPr>
                        <a:spcBef>
                          <a:spcPct val="20000"/>
                        </a:spcBef>
                        <a:defRPr>
                          <a:solidFill>
                            <a:schemeClr val="tx1"/>
                          </a:solidFill>
                          <a:latin typeface="Arial" panose="020B0604020202020204" pitchFamily="34" charset="0"/>
                          <a:ea typeface="黑体" panose="02010609060101010101" charset="-122"/>
                        </a:defRPr>
                      </a:lvl4pPr>
                      <a:lvl5pPr>
                        <a:spcBef>
                          <a:spcPct val="20000"/>
                        </a:spcBef>
                        <a:defRPr>
                          <a:solidFill>
                            <a:schemeClr val="tx1"/>
                          </a:solidFill>
                          <a:latin typeface="Arial" panose="020B0604020202020204" pitchFamily="34" charset="0"/>
                          <a:ea typeface="黑体" panose="02010609060101010101" charset="-122"/>
                        </a:defRPr>
                      </a:lvl5pPr>
                      <a:lvl6pPr fontAlgn="base">
                        <a:spcBef>
                          <a:spcPct val="20000"/>
                        </a:spcBef>
                        <a:spcAft>
                          <a:spcPct val="0"/>
                        </a:spcAft>
                        <a:defRPr>
                          <a:solidFill>
                            <a:schemeClr val="tx1"/>
                          </a:solidFill>
                          <a:latin typeface="Arial" panose="020B0604020202020204" pitchFamily="34" charset="0"/>
                          <a:ea typeface="黑体" panose="02010609060101010101" charset="-122"/>
                        </a:defRPr>
                      </a:lvl6pPr>
                      <a:lvl7pPr fontAlgn="base">
                        <a:spcBef>
                          <a:spcPct val="20000"/>
                        </a:spcBef>
                        <a:spcAft>
                          <a:spcPct val="0"/>
                        </a:spcAft>
                        <a:defRPr>
                          <a:solidFill>
                            <a:schemeClr val="tx1"/>
                          </a:solidFill>
                          <a:latin typeface="Arial" panose="020B0604020202020204" pitchFamily="34" charset="0"/>
                          <a:ea typeface="黑体" panose="02010609060101010101" charset="-122"/>
                        </a:defRPr>
                      </a:lvl7pPr>
                      <a:lvl8pPr fontAlgn="base">
                        <a:spcBef>
                          <a:spcPct val="20000"/>
                        </a:spcBef>
                        <a:spcAft>
                          <a:spcPct val="0"/>
                        </a:spcAft>
                        <a:defRPr>
                          <a:solidFill>
                            <a:schemeClr val="tx1"/>
                          </a:solidFill>
                          <a:latin typeface="Arial" panose="020B0604020202020204" pitchFamily="34" charset="0"/>
                          <a:ea typeface="黑体" panose="02010609060101010101" charset="-122"/>
                        </a:defRPr>
                      </a:lvl8pPr>
                      <a:lvl9pPr fontAlgn="base">
                        <a:spcBef>
                          <a:spcPct val="20000"/>
                        </a:spcBef>
                        <a:spcAft>
                          <a:spcPct val="0"/>
                        </a:spcAft>
                        <a:defRPr>
                          <a:solidFill>
                            <a:schemeClr val="tx1"/>
                          </a:solidFill>
                          <a:latin typeface="Arial" panose="020B0604020202020204" pitchFamily="34" charset="0"/>
                          <a:ea typeface="黑体" panose="02010609060101010101"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400" b="1" u="none" strike="noStrike" cap="none" normalizeH="0" baseline="0" dirty="0">
                          <a:ln>
                            <a:noFill/>
                          </a:ln>
                          <a:effectLst/>
                          <a:latin typeface="微软雅黑" panose="020B0503020204020204" pitchFamily="34" charset="-122"/>
                          <a:ea typeface="微软雅黑" panose="020B0503020204020204" pitchFamily="34" charset="-122"/>
                        </a:rPr>
                        <a:t>文字文字</a:t>
                      </a:r>
                    </a:p>
                  </a:txBody>
                  <a:tcPr marL="91446" marR="91446" marT="45721" marB="45721" anchor="ctr" horzOverflow="overflow">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tcPr>
                </a:tc>
                <a:tc>
                  <a:txBody>
                    <a:bodyPr/>
                    <a:lstStyle>
                      <a:lvl1pPr>
                        <a:spcBef>
                          <a:spcPct val="20000"/>
                        </a:spcBef>
                        <a:defRPr sz="2600">
                          <a:solidFill>
                            <a:schemeClr val="tx1"/>
                          </a:solidFill>
                          <a:latin typeface="Arial" panose="020B0604020202020204" pitchFamily="34" charset="0"/>
                          <a:ea typeface="黑体" panose="02010609060101010101" charset="-122"/>
                        </a:defRPr>
                      </a:lvl1pPr>
                      <a:lvl2pPr>
                        <a:spcBef>
                          <a:spcPct val="20000"/>
                        </a:spcBef>
                        <a:defRPr sz="2400">
                          <a:solidFill>
                            <a:schemeClr val="tx1"/>
                          </a:solidFill>
                          <a:latin typeface="Arial" panose="020B0604020202020204" pitchFamily="34" charset="0"/>
                          <a:ea typeface="黑体" panose="02010609060101010101" charset="-122"/>
                        </a:defRPr>
                      </a:lvl2pPr>
                      <a:lvl3pPr>
                        <a:spcBef>
                          <a:spcPct val="20000"/>
                        </a:spcBef>
                        <a:defRPr sz="2000">
                          <a:solidFill>
                            <a:schemeClr val="tx1"/>
                          </a:solidFill>
                          <a:latin typeface="Arial" panose="020B0604020202020204" pitchFamily="34" charset="0"/>
                          <a:ea typeface="黑体" panose="02010609060101010101" charset="-122"/>
                        </a:defRPr>
                      </a:lvl3pPr>
                      <a:lvl4pPr>
                        <a:spcBef>
                          <a:spcPct val="20000"/>
                        </a:spcBef>
                        <a:defRPr>
                          <a:solidFill>
                            <a:schemeClr val="tx1"/>
                          </a:solidFill>
                          <a:latin typeface="Arial" panose="020B0604020202020204" pitchFamily="34" charset="0"/>
                          <a:ea typeface="黑体" panose="02010609060101010101" charset="-122"/>
                        </a:defRPr>
                      </a:lvl4pPr>
                      <a:lvl5pPr>
                        <a:spcBef>
                          <a:spcPct val="20000"/>
                        </a:spcBef>
                        <a:defRPr>
                          <a:solidFill>
                            <a:schemeClr val="tx1"/>
                          </a:solidFill>
                          <a:latin typeface="Arial" panose="020B0604020202020204" pitchFamily="34" charset="0"/>
                          <a:ea typeface="黑体" panose="02010609060101010101" charset="-122"/>
                        </a:defRPr>
                      </a:lvl5pPr>
                      <a:lvl6pPr fontAlgn="base">
                        <a:spcBef>
                          <a:spcPct val="20000"/>
                        </a:spcBef>
                        <a:spcAft>
                          <a:spcPct val="0"/>
                        </a:spcAft>
                        <a:defRPr>
                          <a:solidFill>
                            <a:schemeClr val="tx1"/>
                          </a:solidFill>
                          <a:latin typeface="Arial" panose="020B0604020202020204" pitchFamily="34" charset="0"/>
                          <a:ea typeface="黑体" panose="02010609060101010101" charset="-122"/>
                        </a:defRPr>
                      </a:lvl6pPr>
                      <a:lvl7pPr fontAlgn="base">
                        <a:spcBef>
                          <a:spcPct val="20000"/>
                        </a:spcBef>
                        <a:spcAft>
                          <a:spcPct val="0"/>
                        </a:spcAft>
                        <a:defRPr>
                          <a:solidFill>
                            <a:schemeClr val="tx1"/>
                          </a:solidFill>
                          <a:latin typeface="Arial" panose="020B0604020202020204" pitchFamily="34" charset="0"/>
                          <a:ea typeface="黑体" panose="02010609060101010101" charset="-122"/>
                        </a:defRPr>
                      </a:lvl7pPr>
                      <a:lvl8pPr fontAlgn="base">
                        <a:spcBef>
                          <a:spcPct val="20000"/>
                        </a:spcBef>
                        <a:spcAft>
                          <a:spcPct val="0"/>
                        </a:spcAft>
                        <a:defRPr>
                          <a:solidFill>
                            <a:schemeClr val="tx1"/>
                          </a:solidFill>
                          <a:latin typeface="Arial" panose="020B0604020202020204" pitchFamily="34" charset="0"/>
                          <a:ea typeface="黑体" panose="02010609060101010101" charset="-122"/>
                        </a:defRPr>
                      </a:lvl8pPr>
                      <a:lvl9pPr fontAlgn="base">
                        <a:spcBef>
                          <a:spcPct val="20000"/>
                        </a:spcBef>
                        <a:spcAft>
                          <a:spcPct val="0"/>
                        </a:spcAft>
                        <a:defRPr>
                          <a:solidFill>
                            <a:schemeClr val="tx1"/>
                          </a:solidFill>
                          <a:latin typeface="Arial" panose="020B0604020202020204" pitchFamily="34" charset="0"/>
                          <a:ea typeface="黑体" panose="02010609060101010101"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400" b="1"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0</a:t>
                      </a:r>
                    </a:p>
                  </a:txBody>
                  <a:tcPr marL="91446" marR="91446" marT="45721" marB="45721" anchor="ctr" horzOverflow="overflow">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tcPr>
                </a:tc>
                <a:tc>
                  <a:txBody>
                    <a:bodyPr/>
                    <a:lstStyle>
                      <a:lvl1pPr>
                        <a:spcBef>
                          <a:spcPct val="20000"/>
                        </a:spcBef>
                        <a:defRPr sz="2600">
                          <a:solidFill>
                            <a:schemeClr val="tx1"/>
                          </a:solidFill>
                          <a:latin typeface="Arial" panose="020B0604020202020204" pitchFamily="34" charset="0"/>
                          <a:ea typeface="黑体" panose="02010609060101010101" charset="-122"/>
                        </a:defRPr>
                      </a:lvl1pPr>
                      <a:lvl2pPr>
                        <a:spcBef>
                          <a:spcPct val="20000"/>
                        </a:spcBef>
                        <a:defRPr sz="2400">
                          <a:solidFill>
                            <a:schemeClr val="tx1"/>
                          </a:solidFill>
                          <a:latin typeface="Arial" panose="020B0604020202020204" pitchFamily="34" charset="0"/>
                          <a:ea typeface="黑体" panose="02010609060101010101" charset="-122"/>
                        </a:defRPr>
                      </a:lvl2pPr>
                      <a:lvl3pPr>
                        <a:spcBef>
                          <a:spcPct val="20000"/>
                        </a:spcBef>
                        <a:defRPr sz="2000">
                          <a:solidFill>
                            <a:schemeClr val="tx1"/>
                          </a:solidFill>
                          <a:latin typeface="Arial" panose="020B0604020202020204" pitchFamily="34" charset="0"/>
                          <a:ea typeface="黑体" panose="02010609060101010101" charset="-122"/>
                        </a:defRPr>
                      </a:lvl3pPr>
                      <a:lvl4pPr>
                        <a:spcBef>
                          <a:spcPct val="20000"/>
                        </a:spcBef>
                        <a:defRPr>
                          <a:solidFill>
                            <a:schemeClr val="tx1"/>
                          </a:solidFill>
                          <a:latin typeface="Arial" panose="020B0604020202020204" pitchFamily="34" charset="0"/>
                          <a:ea typeface="黑体" panose="02010609060101010101" charset="-122"/>
                        </a:defRPr>
                      </a:lvl4pPr>
                      <a:lvl5pPr>
                        <a:spcBef>
                          <a:spcPct val="20000"/>
                        </a:spcBef>
                        <a:defRPr>
                          <a:solidFill>
                            <a:schemeClr val="tx1"/>
                          </a:solidFill>
                          <a:latin typeface="Arial" panose="020B0604020202020204" pitchFamily="34" charset="0"/>
                          <a:ea typeface="黑体" panose="02010609060101010101" charset="-122"/>
                        </a:defRPr>
                      </a:lvl5pPr>
                      <a:lvl6pPr fontAlgn="base">
                        <a:spcBef>
                          <a:spcPct val="20000"/>
                        </a:spcBef>
                        <a:spcAft>
                          <a:spcPct val="0"/>
                        </a:spcAft>
                        <a:defRPr>
                          <a:solidFill>
                            <a:schemeClr val="tx1"/>
                          </a:solidFill>
                          <a:latin typeface="Arial" panose="020B0604020202020204" pitchFamily="34" charset="0"/>
                          <a:ea typeface="黑体" panose="02010609060101010101" charset="-122"/>
                        </a:defRPr>
                      </a:lvl6pPr>
                      <a:lvl7pPr fontAlgn="base">
                        <a:spcBef>
                          <a:spcPct val="20000"/>
                        </a:spcBef>
                        <a:spcAft>
                          <a:spcPct val="0"/>
                        </a:spcAft>
                        <a:defRPr>
                          <a:solidFill>
                            <a:schemeClr val="tx1"/>
                          </a:solidFill>
                          <a:latin typeface="Arial" panose="020B0604020202020204" pitchFamily="34" charset="0"/>
                          <a:ea typeface="黑体" panose="02010609060101010101" charset="-122"/>
                        </a:defRPr>
                      </a:lvl7pPr>
                      <a:lvl8pPr fontAlgn="base">
                        <a:spcBef>
                          <a:spcPct val="20000"/>
                        </a:spcBef>
                        <a:spcAft>
                          <a:spcPct val="0"/>
                        </a:spcAft>
                        <a:defRPr>
                          <a:solidFill>
                            <a:schemeClr val="tx1"/>
                          </a:solidFill>
                          <a:latin typeface="Arial" panose="020B0604020202020204" pitchFamily="34" charset="0"/>
                          <a:ea typeface="黑体" panose="02010609060101010101" charset="-122"/>
                        </a:defRPr>
                      </a:lvl8pPr>
                      <a:lvl9pPr fontAlgn="base">
                        <a:spcBef>
                          <a:spcPct val="20000"/>
                        </a:spcBef>
                        <a:spcAft>
                          <a:spcPct val="0"/>
                        </a:spcAft>
                        <a:defRPr>
                          <a:solidFill>
                            <a:schemeClr val="tx1"/>
                          </a:solidFill>
                          <a:latin typeface="Arial" panose="020B0604020202020204" pitchFamily="34" charset="0"/>
                          <a:ea typeface="黑体" panose="02010609060101010101"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400" u="none" strike="noStrike" cap="none" normalizeH="0" baseline="0" dirty="0">
                          <a:ln>
                            <a:noFill/>
                          </a:ln>
                          <a:effectLst/>
                          <a:latin typeface="微软雅黑" panose="020B0503020204020204" pitchFamily="34" charset="-122"/>
                          <a:ea typeface="微软雅黑" panose="020B0503020204020204" pitchFamily="34" charset="-122"/>
                        </a:rPr>
                        <a:t>文字文字</a:t>
                      </a:r>
                      <a:endParaRPr kumimoji="0" lang="zh-CN" altLang="en-US" sz="32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91446" marR="91446" marT="45721" marB="45721" anchor="ctr" horzOverflow="overflow">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tcPr>
                </a:tc>
                <a:tc>
                  <a:txBody>
                    <a:bodyPr/>
                    <a:lstStyle>
                      <a:lvl1pPr>
                        <a:spcBef>
                          <a:spcPct val="20000"/>
                        </a:spcBef>
                        <a:defRPr sz="2600">
                          <a:solidFill>
                            <a:schemeClr val="tx1"/>
                          </a:solidFill>
                          <a:latin typeface="Arial" panose="020B0604020202020204" pitchFamily="34" charset="0"/>
                          <a:ea typeface="黑体" panose="02010609060101010101" charset="-122"/>
                        </a:defRPr>
                      </a:lvl1pPr>
                      <a:lvl2pPr>
                        <a:spcBef>
                          <a:spcPct val="20000"/>
                        </a:spcBef>
                        <a:defRPr sz="2400">
                          <a:solidFill>
                            <a:schemeClr val="tx1"/>
                          </a:solidFill>
                          <a:latin typeface="Arial" panose="020B0604020202020204" pitchFamily="34" charset="0"/>
                          <a:ea typeface="黑体" panose="02010609060101010101" charset="-122"/>
                        </a:defRPr>
                      </a:lvl2pPr>
                      <a:lvl3pPr>
                        <a:spcBef>
                          <a:spcPct val="20000"/>
                        </a:spcBef>
                        <a:defRPr sz="2000">
                          <a:solidFill>
                            <a:schemeClr val="tx1"/>
                          </a:solidFill>
                          <a:latin typeface="Arial" panose="020B0604020202020204" pitchFamily="34" charset="0"/>
                          <a:ea typeface="黑体" panose="02010609060101010101" charset="-122"/>
                        </a:defRPr>
                      </a:lvl3pPr>
                      <a:lvl4pPr>
                        <a:spcBef>
                          <a:spcPct val="20000"/>
                        </a:spcBef>
                        <a:defRPr>
                          <a:solidFill>
                            <a:schemeClr val="tx1"/>
                          </a:solidFill>
                          <a:latin typeface="Arial" panose="020B0604020202020204" pitchFamily="34" charset="0"/>
                          <a:ea typeface="黑体" panose="02010609060101010101" charset="-122"/>
                        </a:defRPr>
                      </a:lvl4pPr>
                      <a:lvl5pPr>
                        <a:spcBef>
                          <a:spcPct val="20000"/>
                        </a:spcBef>
                        <a:defRPr>
                          <a:solidFill>
                            <a:schemeClr val="tx1"/>
                          </a:solidFill>
                          <a:latin typeface="Arial" panose="020B0604020202020204" pitchFamily="34" charset="0"/>
                          <a:ea typeface="黑体" panose="02010609060101010101" charset="-122"/>
                        </a:defRPr>
                      </a:lvl5pPr>
                      <a:lvl6pPr fontAlgn="base">
                        <a:spcBef>
                          <a:spcPct val="20000"/>
                        </a:spcBef>
                        <a:spcAft>
                          <a:spcPct val="0"/>
                        </a:spcAft>
                        <a:defRPr>
                          <a:solidFill>
                            <a:schemeClr val="tx1"/>
                          </a:solidFill>
                          <a:latin typeface="Arial" panose="020B0604020202020204" pitchFamily="34" charset="0"/>
                          <a:ea typeface="黑体" panose="02010609060101010101" charset="-122"/>
                        </a:defRPr>
                      </a:lvl6pPr>
                      <a:lvl7pPr fontAlgn="base">
                        <a:spcBef>
                          <a:spcPct val="20000"/>
                        </a:spcBef>
                        <a:spcAft>
                          <a:spcPct val="0"/>
                        </a:spcAft>
                        <a:defRPr>
                          <a:solidFill>
                            <a:schemeClr val="tx1"/>
                          </a:solidFill>
                          <a:latin typeface="Arial" panose="020B0604020202020204" pitchFamily="34" charset="0"/>
                          <a:ea typeface="黑体" panose="02010609060101010101" charset="-122"/>
                        </a:defRPr>
                      </a:lvl7pPr>
                      <a:lvl8pPr fontAlgn="base">
                        <a:spcBef>
                          <a:spcPct val="20000"/>
                        </a:spcBef>
                        <a:spcAft>
                          <a:spcPct val="0"/>
                        </a:spcAft>
                        <a:defRPr>
                          <a:solidFill>
                            <a:schemeClr val="tx1"/>
                          </a:solidFill>
                          <a:latin typeface="Arial" panose="020B0604020202020204" pitchFamily="34" charset="0"/>
                          <a:ea typeface="黑体" panose="02010609060101010101" charset="-122"/>
                        </a:defRPr>
                      </a:lvl8pPr>
                      <a:lvl9pPr fontAlgn="base">
                        <a:spcBef>
                          <a:spcPct val="20000"/>
                        </a:spcBef>
                        <a:spcAft>
                          <a:spcPct val="0"/>
                        </a:spcAft>
                        <a:defRPr>
                          <a:solidFill>
                            <a:schemeClr val="tx1"/>
                          </a:solidFill>
                          <a:latin typeface="Arial" panose="020B0604020202020204" pitchFamily="34" charset="0"/>
                          <a:ea typeface="黑体" panose="02010609060101010101"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400" b="1" u="none" strike="noStrike" cap="none" normalizeH="0" baseline="0" dirty="0">
                          <a:ln>
                            <a:noFill/>
                          </a:ln>
                          <a:effectLst/>
                          <a:latin typeface="微软雅黑" panose="020B0503020204020204" pitchFamily="34" charset="-122"/>
                          <a:ea typeface="微软雅黑" panose="020B0503020204020204" pitchFamily="34" charset="-122"/>
                        </a:rPr>
                        <a:t>文字文字</a:t>
                      </a:r>
                      <a:endParaRPr kumimoji="0" lang="zh-CN" altLang="en-US" sz="3200" b="1"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91446" marR="91446" marT="45721" marB="45721" anchor="ctr" horzOverflow="overflow">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rgbClr val="6DCBF2"/>
                    </a:solidFill>
                  </a:tcPr>
                </a:tc>
                <a:extLst>
                  <a:ext uri="{0D108BD9-81ED-4DB2-BD59-A6C34878D82A}">
                    <a16:rowId xmlns:a16="http://schemas.microsoft.com/office/drawing/2014/main" val="10002"/>
                  </a:ext>
                </a:extLst>
              </a:tr>
              <a:tr h="267751">
                <a:tc rowSpan="3">
                  <a:txBody>
                    <a:bodyPr/>
                    <a:lstStyle>
                      <a:lvl1pPr>
                        <a:spcBef>
                          <a:spcPct val="20000"/>
                        </a:spcBef>
                        <a:defRPr sz="2600">
                          <a:solidFill>
                            <a:schemeClr val="tx1"/>
                          </a:solidFill>
                          <a:latin typeface="Arial" panose="020B0604020202020204" pitchFamily="34" charset="0"/>
                          <a:ea typeface="黑体" panose="02010609060101010101" charset="-122"/>
                        </a:defRPr>
                      </a:lvl1pPr>
                      <a:lvl2pPr>
                        <a:spcBef>
                          <a:spcPct val="20000"/>
                        </a:spcBef>
                        <a:defRPr sz="2400">
                          <a:solidFill>
                            <a:schemeClr val="tx1"/>
                          </a:solidFill>
                          <a:latin typeface="Arial" panose="020B0604020202020204" pitchFamily="34" charset="0"/>
                          <a:ea typeface="黑体" panose="02010609060101010101" charset="-122"/>
                        </a:defRPr>
                      </a:lvl2pPr>
                      <a:lvl3pPr>
                        <a:spcBef>
                          <a:spcPct val="20000"/>
                        </a:spcBef>
                        <a:defRPr sz="2000">
                          <a:solidFill>
                            <a:schemeClr val="tx1"/>
                          </a:solidFill>
                          <a:latin typeface="Arial" panose="020B0604020202020204" pitchFamily="34" charset="0"/>
                          <a:ea typeface="黑体" panose="02010609060101010101" charset="-122"/>
                        </a:defRPr>
                      </a:lvl3pPr>
                      <a:lvl4pPr>
                        <a:spcBef>
                          <a:spcPct val="20000"/>
                        </a:spcBef>
                        <a:defRPr>
                          <a:solidFill>
                            <a:schemeClr val="tx1"/>
                          </a:solidFill>
                          <a:latin typeface="Arial" panose="020B0604020202020204" pitchFamily="34" charset="0"/>
                          <a:ea typeface="黑体" panose="02010609060101010101" charset="-122"/>
                        </a:defRPr>
                      </a:lvl4pPr>
                      <a:lvl5pPr>
                        <a:spcBef>
                          <a:spcPct val="20000"/>
                        </a:spcBef>
                        <a:defRPr>
                          <a:solidFill>
                            <a:schemeClr val="tx1"/>
                          </a:solidFill>
                          <a:latin typeface="Arial" panose="020B0604020202020204" pitchFamily="34" charset="0"/>
                          <a:ea typeface="黑体" panose="02010609060101010101" charset="-122"/>
                        </a:defRPr>
                      </a:lvl5pPr>
                      <a:lvl6pPr fontAlgn="base">
                        <a:spcBef>
                          <a:spcPct val="20000"/>
                        </a:spcBef>
                        <a:spcAft>
                          <a:spcPct val="0"/>
                        </a:spcAft>
                        <a:defRPr>
                          <a:solidFill>
                            <a:schemeClr val="tx1"/>
                          </a:solidFill>
                          <a:latin typeface="Arial" panose="020B0604020202020204" pitchFamily="34" charset="0"/>
                          <a:ea typeface="黑体" panose="02010609060101010101" charset="-122"/>
                        </a:defRPr>
                      </a:lvl6pPr>
                      <a:lvl7pPr fontAlgn="base">
                        <a:spcBef>
                          <a:spcPct val="20000"/>
                        </a:spcBef>
                        <a:spcAft>
                          <a:spcPct val="0"/>
                        </a:spcAft>
                        <a:defRPr>
                          <a:solidFill>
                            <a:schemeClr val="tx1"/>
                          </a:solidFill>
                          <a:latin typeface="Arial" panose="020B0604020202020204" pitchFamily="34" charset="0"/>
                          <a:ea typeface="黑体" panose="02010609060101010101" charset="-122"/>
                        </a:defRPr>
                      </a:lvl7pPr>
                      <a:lvl8pPr fontAlgn="base">
                        <a:spcBef>
                          <a:spcPct val="20000"/>
                        </a:spcBef>
                        <a:spcAft>
                          <a:spcPct val="0"/>
                        </a:spcAft>
                        <a:defRPr>
                          <a:solidFill>
                            <a:schemeClr val="tx1"/>
                          </a:solidFill>
                          <a:latin typeface="Arial" panose="020B0604020202020204" pitchFamily="34" charset="0"/>
                          <a:ea typeface="黑体" panose="02010609060101010101" charset="-122"/>
                        </a:defRPr>
                      </a:lvl8pPr>
                      <a:lvl9pPr fontAlgn="base">
                        <a:spcBef>
                          <a:spcPct val="20000"/>
                        </a:spcBef>
                        <a:spcAft>
                          <a:spcPct val="0"/>
                        </a:spcAft>
                        <a:defRPr>
                          <a:solidFill>
                            <a:schemeClr val="tx1"/>
                          </a:solidFill>
                          <a:latin typeface="Arial" panose="020B0604020202020204" pitchFamily="34" charset="0"/>
                          <a:ea typeface="黑体" panose="02010609060101010101"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000" u="none" strike="noStrike" cap="none" normalizeH="0" baseline="0" dirty="0">
                          <a:ln>
                            <a:noFill/>
                          </a:ln>
                          <a:effectLst/>
                          <a:latin typeface="微软雅黑" panose="020B0503020204020204" pitchFamily="34" charset="-122"/>
                          <a:ea typeface="微软雅黑" panose="020B0503020204020204" pitchFamily="34" charset="-122"/>
                        </a:rPr>
                        <a:t>文字文字</a:t>
                      </a:r>
                      <a:endParaRPr kumimoji="0" lang="zh-CN" altLang="en-US" sz="18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91446" marR="91446" marT="45721" marB="45721" anchor="ctr" horzOverflow="overflow">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tcPr>
                </a:tc>
                <a:tc>
                  <a:txBody>
                    <a:bodyPr/>
                    <a:lstStyle>
                      <a:lvl1pPr>
                        <a:spcBef>
                          <a:spcPct val="20000"/>
                        </a:spcBef>
                        <a:defRPr sz="2600">
                          <a:solidFill>
                            <a:schemeClr val="tx1"/>
                          </a:solidFill>
                          <a:latin typeface="Arial" panose="020B0604020202020204" pitchFamily="34" charset="0"/>
                          <a:ea typeface="黑体" panose="02010609060101010101" charset="-122"/>
                        </a:defRPr>
                      </a:lvl1pPr>
                      <a:lvl2pPr>
                        <a:spcBef>
                          <a:spcPct val="20000"/>
                        </a:spcBef>
                        <a:defRPr sz="2400">
                          <a:solidFill>
                            <a:schemeClr val="tx1"/>
                          </a:solidFill>
                          <a:latin typeface="Arial" panose="020B0604020202020204" pitchFamily="34" charset="0"/>
                          <a:ea typeface="黑体" panose="02010609060101010101" charset="-122"/>
                        </a:defRPr>
                      </a:lvl2pPr>
                      <a:lvl3pPr>
                        <a:spcBef>
                          <a:spcPct val="20000"/>
                        </a:spcBef>
                        <a:defRPr sz="2000">
                          <a:solidFill>
                            <a:schemeClr val="tx1"/>
                          </a:solidFill>
                          <a:latin typeface="Arial" panose="020B0604020202020204" pitchFamily="34" charset="0"/>
                          <a:ea typeface="黑体" panose="02010609060101010101" charset="-122"/>
                        </a:defRPr>
                      </a:lvl3pPr>
                      <a:lvl4pPr>
                        <a:spcBef>
                          <a:spcPct val="20000"/>
                        </a:spcBef>
                        <a:defRPr>
                          <a:solidFill>
                            <a:schemeClr val="tx1"/>
                          </a:solidFill>
                          <a:latin typeface="Arial" panose="020B0604020202020204" pitchFamily="34" charset="0"/>
                          <a:ea typeface="黑体" panose="02010609060101010101" charset="-122"/>
                        </a:defRPr>
                      </a:lvl4pPr>
                      <a:lvl5pPr>
                        <a:spcBef>
                          <a:spcPct val="20000"/>
                        </a:spcBef>
                        <a:defRPr>
                          <a:solidFill>
                            <a:schemeClr val="tx1"/>
                          </a:solidFill>
                          <a:latin typeface="Arial" panose="020B0604020202020204" pitchFamily="34" charset="0"/>
                          <a:ea typeface="黑体" panose="02010609060101010101" charset="-122"/>
                        </a:defRPr>
                      </a:lvl5pPr>
                      <a:lvl6pPr fontAlgn="base">
                        <a:spcBef>
                          <a:spcPct val="20000"/>
                        </a:spcBef>
                        <a:spcAft>
                          <a:spcPct val="0"/>
                        </a:spcAft>
                        <a:defRPr>
                          <a:solidFill>
                            <a:schemeClr val="tx1"/>
                          </a:solidFill>
                          <a:latin typeface="Arial" panose="020B0604020202020204" pitchFamily="34" charset="0"/>
                          <a:ea typeface="黑体" panose="02010609060101010101" charset="-122"/>
                        </a:defRPr>
                      </a:lvl6pPr>
                      <a:lvl7pPr fontAlgn="base">
                        <a:spcBef>
                          <a:spcPct val="20000"/>
                        </a:spcBef>
                        <a:spcAft>
                          <a:spcPct val="0"/>
                        </a:spcAft>
                        <a:defRPr>
                          <a:solidFill>
                            <a:schemeClr val="tx1"/>
                          </a:solidFill>
                          <a:latin typeface="Arial" panose="020B0604020202020204" pitchFamily="34" charset="0"/>
                          <a:ea typeface="黑体" panose="02010609060101010101" charset="-122"/>
                        </a:defRPr>
                      </a:lvl7pPr>
                      <a:lvl8pPr fontAlgn="base">
                        <a:spcBef>
                          <a:spcPct val="20000"/>
                        </a:spcBef>
                        <a:spcAft>
                          <a:spcPct val="0"/>
                        </a:spcAft>
                        <a:defRPr>
                          <a:solidFill>
                            <a:schemeClr val="tx1"/>
                          </a:solidFill>
                          <a:latin typeface="Arial" panose="020B0604020202020204" pitchFamily="34" charset="0"/>
                          <a:ea typeface="黑体" panose="02010609060101010101" charset="-122"/>
                        </a:defRPr>
                      </a:lvl8pPr>
                      <a:lvl9pPr fontAlgn="base">
                        <a:spcBef>
                          <a:spcPct val="20000"/>
                        </a:spcBef>
                        <a:spcAft>
                          <a:spcPct val="0"/>
                        </a:spcAft>
                        <a:defRPr>
                          <a:solidFill>
                            <a:schemeClr val="tx1"/>
                          </a:solidFill>
                          <a:latin typeface="Arial" panose="020B0604020202020204" pitchFamily="34" charset="0"/>
                          <a:ea typeface="黑体" panose="02010609060101010101"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000" u="none" strike="noStrike" cap="none" normalizeH="0" baseline="0" dirty="0">
                          <a:ln>
                            <a:noFill/>
                          </a:ln>
                          <a:effectLst/>
                          <a:latin typeface="微软雅黑" panose="020B0503020204020204" pitchFamily="34" charset="-122"/>
                          <a:ea typeface="微软雅黑" panose="020B0503020204020204" pitchFamily="34" charset="-122"/>
                        </a:rPr>
                        <a:t>文字文字</a:t>
                      </a:r>
                      <a:endParaRPr kumimoji="0" lang="zh-CN" altLang="en-US" sz="18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91446" marR="91446" marT="45721" marB="45721" anchor="ctr" horzOverflow="overflow">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tcPr>
                </a:tc>
                <a:tc>
                  <a:txBody>
                    <a:bodyPr/>
                    <a:lstStyle>
                      <a:lvl1pPr>
                        <a:spcBef>
                          <a:spcPct val="20000"/>
                        </a:spcBef>
                        <a:defRPr sz="2600">
                          <a:solidFill>
                            <a:schemeClr val="tx1"/>
                          </a:solidFill>
                          <a:latin typeface="Arial" panose="020B0604020202020204" pitchFamily="34" charset="0"/>
                          <a:ea typeface="黑体" panose="02010609060101010101" charset="-122"/>
                        </a:defRPr>
                      </a:lvl1pPr>
                      <a:lvl2pPr>
                        <a:spcBef>
                          <a:spcPct val="20000"/>
                        </a:spcBef>
                        <a:defRPr sz="2400">
                          <a:solidFill>
                            <a:schemeClr val="tx1"/>
                          </a:solidFill>
                          <a:latin typeface="Arial" panose="020B0604020202020204" pitchFamily="34" charset="0"/>
                          <a:ea typeface="黑体" panose="02010609060101010101" charset="-122"/>
                        </a:defRPr>
                      </a:lvl2pPr>
                      <a:lvl3pPr>
                        <a:spcBef>
                          <a:spcPct val="20000"/>
                        </a:spcBef>
                        <a:defRPr sz="2000">
                          <a:solidFill>
                            <a:schemeClr val="tx1"/>
                          </a:solidFill>
                          <a:latin typeface="Arial" panose="020B0604020202020204" pitchFamily="34" charset="0"/>
                          <a:ea typeface="黑体" panose="02010609060101010101" charset="-122"/>
                        </a:defRPr>
                      </a:lvl3pPr>
                      <a:lvl4pPr>
                        <a:spcBef>
                          <a:spcPct val="20000"/>
                        </a:spcBef>
                        <a:defRPr>
                          <a:solidFill>
                            <a:schemeClr val="tx1"/>
                          </a:solidFill>
                          <a:latin typeface="Arial" panose="020B0604020202020204" pitchFamily="34" charset="0"/>
                          <a:ea typeface="黑体" panose="02010609060101010101" charset="-122"/>
                        </a:defRPr>
                      </a:lvl4pPr>
                      <a:lvl5pPr>
                        <a:spcBef>
                          <a:spcPct val="20000"/>
                        </a:spcBef>
                        <a:defRPr>
                          <a:solidFill>
                            <a:schemeClr val="tx1"/>
                          </a:solidFill>
                          <a:latin typeface="Arial" panose="020B0604020202020204" pitchFamily="34" charset="0"/>
                          <a:ea typeface="黑体" panose="02010609060101010101" charset="-122"/>
                        </a:defRPr>
                      </a:lvl5pPr>
                      <a:lvl6pPr fontAlgn="base">
                        <a:spcBef>
                          <a:spcPct val="20000"/>
                        </a:spcBef>
                        <a:spcAft>
                          <a:spcPct val="0"/>
                        </a:spcAft>
                        <a:defRPr>
                          <a:solidFill>
                            <a:schemeClr val="tx1"/>
                          </a:solidFill>
                          <a:latin typeface="Arial" panose="020B0604020202020204" pitchFamily="34" charset="0"/>
                          <a:ea typeface="黑体" panose="02010609060101010101" charset="-122"/>
                        </a:defRPr>
                      </a:lvl6pPr>
                      <a:lvl7pPr fontAlgn="base">
                        <a:spcBef>
                          <a:spcPct val="20000"/>
                        </a:spcBef>
                        <a:spcAft>
                          <a:spcPct val="0"/>
                        </a:spcAft>
                        <a:defRPr>
                          <a:solidFill>
                            <a:schemeClr val="tx1"/>
                          </a:solidFill>
                          <a:latin typeface="Arial" panose="020B0604020202020204" pitchFamily="34" charset="0"/>
                          <a:ea typeface="黑体" panose="02010609060101010101" charset="-122"/>
                        </a:defRPr>
                      </a:lvl7pPr>
                      <a:lvl8pPr fontAlgn="base">
                        <a:spcBef>
                          <a:spcPct val="20000"/>
                        </a:spcBef>
                        <a:spcAft>
                          <a:spcPct val="0"/>
                        </a:spcAft>
                        <a:defRPr>
                          <a:solidFill>
                            <a:schemeClr val="tx1"/>
                          </a:solidFill>
                          <a:latin typeface="Arial" panose="020B0604020202020204" pitchFamily="34" charset="0"/>
                          <a:ea typeface="黑体" panose="02010609060101010101" charset="-122"/>
                        </a:defRPr>
                      </a:lvl8pPr>
                      <a:lvl9pPr fontAlgn="base">
                        <a:spcBef>
                          <a:spcPct val="20000"/>
                        </a:spcBef>
                        <a:spcAft>
                          <a:spcPct val="0"/>
                        </a:spcAft>
                        <a:defRPr>
                          <a:solidFill>
                            <a:schemeClr val="tx1"/>
                          </a:solidFill>
                          <a:latin typeface="Arial" panose="020B0604020202020204" pitchFamily="34" charset="0"/>
                          <a:ea typeface="黑体" panose="02010609060101010101"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000" u="none" strike="noStrike" cap="none" normalizeH="0" baseline="0">
                          <a:ln>
                            <a:noFill/>
                          </a:ln>
                          <a:effectLst/>
                          <a:latin typeface="微软雅黑" panose="020B0503020204020204" pitchFamily="34" charset="-122"/>
                          <a:ea typeface="微软雅黑" panose="020B0503020204020204" pitchFamily="34" charset="-122"/>
                        </a:rPr>
                        <a:t>0</a:t>
                      </a:r>
                      <a:endParaRPr kumimoji="0" lang="en-US" altLang="zh-CN" sz="18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a:txBody>
                  <a:tcPr marL="91446" marR="91446" marT="45721" marB="45721" anchor="ctr" horzOverflow="overflow">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tcPr>
                </a:tc>
                <a:tc>
                  <a:txBody>
                    <a:bodyPr/>
                    <a:lstStyle>
                      <a:lvl1pPr>
                        <a:spcBef>
                          <a:spcPct val="20000"/>
                        </a:spcBef>
                        <a:defRPr sz="2600">
                          <a:solidFill>
                            <a:schemeClr val="tx1"/>
                          </a:solidFill>
                          <a:latin typeface="Arial" panose="020B0604020202020204" pitchFamily="34" charset="0"/>
                          <a:ea typeface="黑体" panose="02010609060101010101" charset="-122"/>
                        </a:defRPr>
                      </a:lvl1pPr>
                      <a:lvl2pPr>
                        <a:spcBef>
                          <a:spcPct val="20000"/>
                        </a:spcBef>
                        <a:defRPr sz="2400">
                          <a:solidFill>
                            <a:schemeClr val="tx1"/>
                          </a:solidFill>
                          <a:latin typeface="Arial" panose="020B0604020202020204" pitchFamily="34" charset="0"/>
                          <a:ea typeface="黑体" panose="02010609060101010101" charset="-122"/>
                        </a:defRPr>
                      </a:lvl2pPr>
                      <a:lvl3pPr>
                        <a:spcBef>
                          <a:spcPct val="20000"/>
                        </a:spcBef>
                        <a:defRPr sz="2000">
                          <a:solidFill>
                            <a:schemeClr val="tx1"/>
                          </a:solidFill>
                          <a:latin typeface="Arial" panose="020B0604020202020204" pitchFamily="34" charset="0"/>
                          <a:ea typeface="黑体" panose="02010609060101010101" charset="-122"/>
                        </a:defRPr>
                      </a:lvl3pPr>
                      <a:lvl4pPr>
                        <a:spcBef>
                          <a:spcPct val="20000"/>
                        </a:spcBef>
                        <a:defRPr>
                          <a:solidFill>
                            <a:schemeClr val="tx1"/>
                          </a:solidFill>
                          <a:latin typeface="Arial" panose="020B0604020202020204" pitchFamily="34" charset="0"/>
                          <a:ea typeface="黑体" panose="02010609060101010101" charset="-122"/>
                        </a:defRPr>
                      </a:lvl4pPr>
                      <a:lvl5pPr>
                        <a:spcBef>
                          <a:spcPct val="20000"/>
                        </a:spcBef>
                        <a:defRPr>
                          <a:solidFill>
                            <a:schemeClr val="tx1"/>
                          </a:solidFill>
                          <a:latin typeface="Arial" panose="020B0604020202020204" pitchFamily="34" charset="0"/>
                          <a:ea typeface="黑体" panose="02010609060101010101" charset="-122"/>
                        </a:defRPr>
                      </a:lvl5pPr>
                      <a:lvl6pPr fontAlgn="base">
                        <a:spcBef>
                          <a:spcPct val="20000"/>
                        </a:spcBef>
                        <a:spcAft>
                          <a:spcPct val="0"/>
                        </a:spcAft>
                        <a:defRPr>
                          <a:solidFill>
                            <a:schemeClr val="tx1"/>
                          </a:solidFill>
                          <a:latin typeface="Arial" panose="020B0604020202020204" pitchFamily="34" charset="0"/>
                          <a:ea typeface="黑体" panose="02010609060101010101" charset="-122"/>
                        </a:defRPr>
                      </a:lvl6pPr>
                      <a:lvl7pPr fontAlgn="base">
                        <a:spcBef>
                          <a:spcPct val="20000"/>
                        </a:spcBef>
                        <a:spcAft>
                          <a:spcPct val="0"/>
                        </a:spcAft>
                        <a:defRPr>
                          <a:solidFill>
                            <a:schemeClr val="tx1"/>
                          </a:solidFill>
                          <a:latin typeface="Arial" panose="020B0604020202020204" pitchFamily="34" charset="0"/>
                          <a:ea typeface="黑体" panose="02010609060101010101" charset="-122"/>
                        </a:defRPr>
                      </a:lvl7pPr>
                      <a:lvl8pPr fontAlgn="base">
                        <a:spcBef>
                          <a:spcPct val="20000"/>
                        </a:spcBef>
                        <a:spcAft>
                          <a:spcPct val="0"/>
                        </a:spcAft>
                        <a:defRPr>
                          <a:solidFill>
                            <a:schemeClr val="tx1"/>
                          </a:solidFill>
                          <a:latin typeface="Arial" panose="020B0604020202020204" pitchFamily="34" charset="0"/>
                          <a:ea typeface="黑体" panose="02010609060101010101" charset="-122"/>
                        </a:defRPr>
                      </a:lvl8pPr>
                      <a:lvl9pPr fontAlgn="base">
                        <a:spcBef>
                          <a:spcPct val="20000"/>
                        </a:spcBef>
                        <a:spcAft>
                          <a:spcPct val="0"/>
                        </a:spcAft>
                        <a:defRPr>
                          <a:solidFill>
                            <a:schemeClr val="tx1"/>
                          </a:solidFill>
                          <a:latin typeface="Arial" panose="020B0604020202020204" pitchFamily="34" charset="0"/>
                          <a:ea typeface="黑体" panose="02010609060101010101"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000" u="none" strike="noStrike" cap="none" normalizeH="0" baseline="0">
                          <a:ln>
                            <a:noFill/>
                          </a:ln>
                          <a:effectLst/>
                          <a:latin typeface="微软雅黑" panose="020B0503020204020204" pitchFamily="34" charset="-122"/>
                          <a:ea typeface="微软雅黑" panose="020B0503020204020204" pitchFamily="34" charset="-122"/>
                        </a:rPr>
                        <a:t>　</a:t>
                      </a:r>
                      <a:endParaRPr kumimoji="0" lang="zh-CN" altLang="en-US" sz="18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a:txBody>
                  <a:tcPr marL="91446" marR="91446" marT="45721" marB="45721" anchor="ctr" horzOverflow="overflow">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tcPr>
                </a:tc>
                <a:tc>
                  <a:txBody>
                    <a:bodyPr/>
                    <a:lstStyle>
                      <a:lvl1pPr>
                        <a:spcBef>
                          <a:spcPct val="20000"/>
                        </a:spcBef>
                        <a:defRPr sz="2600">
                          <a:solidFill>
                            <a:schemeClr val="tx1"/>
                          </a:solidFill>
                          <a:latin typeface="Arial" panose="020B0604020202020204" pitchFamily="34" charset="0"/>
                          <a:ea typeface="黑体" panose="02010609060101010101" charset="-122"/>
                        </a:defRPr>
                      </a:lvl1pPr>
                      <a:lvl2pPr>
                        <a:spcBef>
                          <a:spcPct val="20000"/>
                        </a:spcBef>
                        <a:defRPr sz="2400">
                          <a:solidFill>
                            <a:schemeClr val="tx1"/>
                          </a:solidFill>
                          <a:latin typeface="Arial" panose="020B0604020202020204" pitchFamily="34" charset="0"/>
                          <a:ea typeface="黑体" panose="02010609060101010101" charset="-122"/>
                        </a:defRPr>
                      </a:lvl2pPr>
                      <a:lvl3pPr>
                        <a:spcBef>
                          <a:spcPct val="20000"/>
                        </a:spcBef>
                        <a:defRPr sz="2000">
                          <a:solidFill>
                            <a:schemeClr val="tx1"/>
                          </a:solidFill>
                          <a:latin typeface="Arial" panose="020B0604020202020204" pitchFamily="34" charset="0"/>
                          <a:ea typeface="黑体" panose="02010609060101010101" charset="-122"/>
                        </a:defRPr>
                      </a:lvl3pPr>
                      <a:lvl4pPr>
                        <a:spcBef>
                          <a:spcPct val="20000"/>
                        </a:spcBef>
                        <a:defRPr>
                          <a:solidFill>
                            <a:schemeClr val="tx1"/>
                          </a:solidFill>
                          <a:latin typeface="Arial" panose="020B0604020202020204" pitchFamily="34" charset="0"/>
                          <a:ea typeface="黑体" panose="02010609060101010101" charset="-122"/>
                        </a:defRPr>
                      </a:lvl4pPr>
                      <a:lvl5pPr>
                        <a:spcBef>
                          <a:spcPct val="20000"/>
                        </a:spcBef>
                        <a:defRPr>
                          <a:solidFill>
                            <a:schemeClr val="tx1"/>
                          </a:solidFill>
                          <a:latin typeface="Arial" panose="020B0604020202020204" pitchFamily="34" charset="0"/>
                          <a:ea typeface="黑体" panose="02010609060101010101" charset="-122"/>
                        </a:defRPr>
                      </a:lvl5pPr>
                      <a:lvl6pPr fontAlgn="base">
                        <a:spcBef>
                          <a:spcPct val="20000"/>
                        </a:spcBef>
                        <a:spcAft>
                          <a:spcPct val="0"/>
                        </a:spcAft>
                        <a:defRPr>
                          <a:solidFill>
                            <a:schemeClr val="tx1"/>
                          </a:solidFill>
                          <a:latin typeface="Arial" panose="020B0604020202020204" pitchFamily="34" charset="0"/>
                          <a:ea typeface="黑体" panose="02010609060101010101" charset="-122"/>
                        </a:defRPr>
                      </a:lvl6pPr>
                      <a:lvl7pPr fontAlgn="base">
                        <a:spcBef>
                          <a:spcPct val="20000"/>
                        </a:spcBef>
                        <a:spcAft>
                          <a:spcPct val="0"/>
                        </a:spcAft>
                        <a:defRPr>
                          <a:solidFill>
                            <a:schemeClr val="tx1"/>
                          </a:solidFill>
                          <a:latin typeface="Arial" panose="020B0604020202020204" pitchFamily="34" charset="0"/>
                          <a:ea typeface="黑体" panose="02010609060101010101" charset="-122"/>
                        </a:defRPr>
                      </a:lvl7pPr>
                      <a:lvl8pPr fontAlgn="base">
                        <a:spcBef>
                          <a:spcPct val="20000"/>
                        </a:spcBef>
                        <a:spcAft>
                          <a:spcPct val="0"/>
                        </a:spcAft>
                        <a:defRPr>
                          <a:solidFill>
                            <a:schemeClr val="tx1"/>
                          </a:solidFill>
                          <a:latin typeface="Arial" panose="020B0604020202020204" pitchFamily="34" charset="0"/>
                          <a:ea typeface="黑体" panose="02010609060101010101" charset="-122"/>
                        </a:defRPr>
                      </a:lvl8pPr>
                      <a:lvl9pPr fontAlgn="base">
                        <a:spcBef>
                          <a:spcPct val="20000"/>
                        </a:spcBef>
                        <a:spcAft>
                          <a:spcPct val="0"/>
                        </a:spcAft>
                        <a:defRPr>
                          <a:solidFill>
                            <a:schemeClr val="tx1"/>
                          </a:solidFill>
                          <a:latin typeface="Arial" panose="020B0604020202020204" pitchFamily="34" charset="0"/>
                          <a:ea typeface="黑体" panose="02010609060101010101"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000" b="1" u="none" strike="noStrike" cap="none" normalizeH="0" baseline="0" dirty="0">
                          <a:ln>
                            <a:noFill/>
                          </a:ln>
                          <a:effectLst/>
                          <a:latin typeface="微软雅黑" panose="020B0503020204020204" pitchFamily="34" charset="-122"/>
                          <a:ea typeface="微软雅黑" panose="020B0503020204020204" pitchFamily="34" charset="-122"/>
                        </a:rPr>
                        <a:t>　</a:t>
                      </a:r>
                      <a:endParaRPr kumimoji="0" lang="zh-CN" altLang="en-US" sz="1800" b="1"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91446" marR="91446" marT="45721" marB="45721" anchor="ctr" horzOverflow="overflow">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rgbClr val="6DCBF2"/>
                    </a:solidFill>
                  </a:tcPr>
                </a:tc>
                <a:extLst>
                  <a:ext uri="{0D108BD9-81ED-4DB2-BD59-A6C34878D82A}">
                    <a16:rowId xmlns:a16="http://schemas.microsoft.com/office/drawing/2014/main" val="10003"/>
                  </a:ext>
                </a:extLst>
              </a:tr>
              <a:tr h="267751">
                <a:tc vMerge="1">
                  <a:txBody>
                    <a:bodyPr/>
                    <a:lstStyle/>
                    <a:p>
                      <a:endParaRPr lang="zh-CN"/>
                    </a:p>
                  </a:txBody>
                  <a:tcPr/>
                </a:tc>
                <a:tc>
                  <a:txBody>
                    <a:bodyPr/>
                    <a:lstStyle>
                      <a:lvl1pPr>
                        <a:spcBef>
                          <a:spcPct val="20000"/>
                        </a:spcBef>
                        <a:defRPr sz="2600">
                          <a:solidFill>
                            <a:schemeClr val="tx1"/>
                          </a:solidFill>
                          <a:latin typeface="Arial" panose="020B0604020202020204" pitchFamily="34" charset="0"/>
                          <a:ea typeface="黑体" panose="02010609060101010101" charset="-122"/>
                        </a:defRPr>
                      </a:lvl1pPr>
                      <a:lvl2pPr>
                        <a:spcBef>
                          <a:spcPct val="20000"/>
                        </a:spcBef>
                        <a:defRPr sz="2400">
                          <a:solidFill>
                            <a:schemeClr val="tx1"/>
                          </a:solidFill>
                          <a:latin typeface="Arial" panose="020B0604020202020204" pitchFamily="34" charset="0"/>
                          <a:ea typeface="黑体" panose="02010609060101010101" charset="-122"/>
                        </a:defRPr>
                      </a:lvl2pPr>
                      <a:lvl3pPr>
                        <a:spcBef>
                          <a:spcPct val="20000"/>
                        </a:spcBef>
                        <a:defRPr sz="2000">
                          <a:solidFill>
                            <a:schemeClr val="tx1"/>
                          </a:solidFill>
                          <a:latin typeface="Arial" panose="020B0604020202020204" pitchFamily="34" charset="0"/>
                          <a:ea typeface="黑体" panose="02010609060101010101" charset="-122"/>
                        </a:defRPr>
                      </a:lvl3pPr>
                      <a:lvl4pPr>
                        <a:spcBef>
                          <a:spcPct val="20000"/>
                        </a:spcBef>
                        <a:defRPr>
                          <a:solidFill>
                            <a:schemeClr val="tx1"/>
                          </a:solidFill>
                          <a:latin typeface="Arial" panose="020B0604020202020204" pitchFamily="34" charset="0"/>
                          <a:ea typeface="黑体" panose="02010609060101010101" charset="-122"/>
                        </a:defRPr>
                      </a:lvl4pPr>
                      <a:lvl5pPr>
                        <a:spcBef>
                          <a:spcPct val="20000"/>
                        </a:spcBef>
                        <a:defRPr>
                          <a:solidFill>
                            <a:schemeClr val="tx1"/>
                          </a:solidFill>
                          <a:latin typeface="Arial" panose="020B0604020202020204" pitchFamily="34" charset="0"/>
                          <a:ea typeface="黑体" panose="02010609060101010101" charset="-122"/>
                        </a:defRPr>
                      </a:lvl5pPr>
                      <a:lvl6pPr fontAlgn="base">
                        <a:spcBef>
                          <a:spcPct val="20000"/>
                        </a:spcBef>
                        <a:spcAft>
                          <a:spcPct val="0"/>
                        </a:spcAft>
                        <a:defRPr>
                          <a:solidFill>
                            <a:schemeClr val="tx1"/>
                          </a:solidFill>
                          <a:latin typeface="Arial" panose="020B0604020202020204" pitchFamily="34" charset="0"/>
                          <a:ea typeface="黑体" panose="02010609060101010101" charset="-122"/>
                        </a:defRPr>
                      </a:lvl6pPr>
                      <a:lvl7pPr fontAlgn="base">
                        <a:spcBef>
                          <a:spcPct val="20000"/>
                        </a:spcBef>
                        <a:spcAft>
                          <a:spcPct val="0"/>
                        </a:spcAft>
                        <a:defRPr>
                          <a:solidFill>
                            <a:schemeClr val="tx1"/>
                          </a:solidFill>
                          <a:latin typeface="Arial" panose="020B0604020202020204" pitchFamily="34" charset="0"/>
                          <a:ea typeface="黑体" panose="02010609060101010101" charset="-122"/>
                        </a:defRPr>
                      </a:lvl7pPr>
                      <a:lvl8pPr fontAlgn="base">
                        <a:spcBef>
                          <a:spcPct val="20000"/>
                        </a:spcBef>
                        <a:spcAft>
                          <a:spcPct val="0"/>
                        </a:spcAft>
                        <a:defRPr>
                          <a:solidFill>
                            <a:schemeClr val="tx1"/>
                          </a:solidFill>
                          <a:latin typeface="Arial" panose="020B0604020202020204" pitchFamily="34" charset="0"/>
                          <a:ea typeface="黑体" panose="02010609060101010101" charset="-122"/>
                        </a:defRPr>
                      </a:lvl8pPr>
                      <a:lvl9pPr fontAlgn="base">
                        <a:spcBef>
                          <a:spcPct val="20000"/>
                        </a:spcBef>
                        <a:spcAft>
                          <a:spcPct val="0"/>
                        </a:spcAft>
                        <a:defRPr>
                          <a:solidFill>
                            <a:schemeClr val="tx1"/>
                          </a:solidFill>
                          <a:latin typeface="Arial" panose="020B0604020202020204" pitchFamily="34" charset="0"/>
                          <a:ea typeface="黑体" panose="02010609060101010101"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000" u="none" strike="noStrike" cap="none" normalizeH="0" baseline="0" dirty="0">
                          <a:ln>
                            <a:noFill/>
                          </a:ln>
                          <a:effectLst/>
                          <a:latin typeface="微软雅黑" panose="020B0503020204020204" pitchFamily="34" charset="-122"/>
                          <a:ea typeface="微软雅黑" panose="020B0503020204020204" pitchFamily="34" charset="-122"/>
                        </a:rPr>
                        <a:t>文字文字</a:t>
                      </a:r>
                      <a:endParaRPr kumimoji="0" lang="zh-CN" altLang="en-US" sz="18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91446" marR="91446" marT="45721" marB="45721" anchor="ctr" horzOverflow="overflow">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tcPr>
                </a:tc>
                <a:tc>
                  <a:txBody>
                    <a:bodyPr/>
                    <a:lstStyle>
                      <a:lvl1pPr>
                        <a:spcBef>
                          <a:spcPct val="20000"/>
                        </a:spcBef>
                        <a:defRPr sz="2600">
                          <a:solidFill>
                            <a:schemeClr val="tx1"/>
                          </a:solidFill>
                          <a:latin typeface="Arial" panose="020B0604020202020204" pitchFamily="34" charset="0"/>
                          <a:ea typeface="黑体" panose="02010609060101010101" charset="-122"/>
                        </a:defRPr>
                      </a:lvl1pPr>
                      <a:lvl2pPr>
                        <a:spcBef>
                          <a:spcPct val="20000"/>
                        </a:spcBef>
                        <a:defRPr sz="2400">
                          <a:solidFill>
                            <a:schemeClr val="tx1"/>
                          </a:solidFill>
                          <a:latin typeface="Arial" panose="020B0604020202020204" pitchFamily="34" charset="0"/>
                          <a:ea typeface="黑体" panose="02010609060101010101" charset="-122"/>
                        </a:defRPr>
                      </a:lvl2pPr>
                      <a:lvl3pPr>
                        <a:spcBef>
                          <a:spcPct val="20000"/>
                        </a:spcBef>
                        <a:defRPr sz="2000">
                          <a:solidFill>
                            <a:schemeClr val="tx1"/>
                          </a:solidFill>
                          <a:latin typeface="Arial" panose="020B0604020202020204" pitchFamily="34" charset="0"/>
                          <a:ea typeface="黑体" panose="02010609060101010101" charset="-122"/>
                        </a:defRPr>
                      </a:lvl3pPr>
                      <a:lvl4pPr>
                        <a:spcBef>
                          <a:spcPct val="20000"/>
                        </a:spcBef>
                        <a:defRPr>
                          <a:solidFill>
                            <a:schemeClr val="tx1"/>
                          </a:solidFill>
                          <a:latin typeface="Arial" panose="020B0604020202020204" pitchFamily="34" charset="0"/>
                          <a:ea typeface="黑体" panose="02010609060101010101" charset="-122"/>
                        </a:defRPr>
                      </a:lvl4pPr>
                      <a:lvl5pPr>
                        <a:spcBef>
                          <a:spcPct val="20000"/>
                        </a:spcBef>
                        <a:defRPr>
                          <a:solidFill>
                            <a:schemeClr val="tx1"/>
                          </a:solidFill>
                          <a:latin typeface="Arial" panose="020B0604020202020204" pitchFamily="34" charset="0"/>
                          <a:ea typeface="黑体" panose="02010609060101010101" charset="-122"/>
                        </a:defRPr>
                      </a:lvl5pPr>
                      <a:lvl6pPr fontAlgn="base">
                        <a:spcBef>
                          <a:spcPct val="20000"/>
                        </a:spcBef>
                        <a:spcAft>
                          <a:spcPct val="0"/>
                        </a:spcAft>
                        <a:defRPr>
                          <a:solidFill>
                            <a:schemeClr val="tx1"/>
                          </a:solidFill>
                          <a:latin typeface="Arial" panose="020B0604020202020204" pitchFamily="34" charset="0"/>
                          <a:ea typeface="黑体" panose="02010609060101010101" charset="-122"/>
                        </a:defRPr>
                      </a:lvl6pPr>
                      <a:lvl7pPr fontAlgn="base">
                        <a:spcBef>
                          <a:spcPct val="20000"/>
                        </a:spcBef>
                        <a:spcAft>
                          <a:spcPct val="0"/>
                        </a:spcAft>
                        <a:defRPr>
                          <a:solidFill>
                            <a:schemeClr val="tx1"/>
                          </a:solidFill>
                          <a:latin typeface="Arial" panose="020B0604020202020204" pitchFamily="34" charset="0"/>
                          <a:ea typeface="黑体" panose="02010609060101010101" charset="-122"/>
                        </a:defRPr>
                      </a:lvl7pPr>
                      <a:lvl8pPr fontAlgn="base">
                        <a:spcBef>
                          <a:spcPct val="20000"/>
                        </a:spcBef>
                        <a:spcAft>
                          <a:spcPct val="0"/>
                        </a:spcAft>
                        <a:defRPr>
                          <a:solidFill>
                            <a:schemeClr val="tx1"/>
                          </a:solidFill>
                          <a:latin typeface="Arial" panose="020B0604020202020204" pitchFamily="34" charset="0"/>
                          <a:ea typeface="黑体" panose="02010609060101010101" charset="-122"/>
                        </a:defRPr>
                      </a:lvl8pPr>
                      <a:lvl9pPr fontAlgn="base">
                        <a:spcBef>
                          <a:spcPct val="20000"/>
                        </a:spcBef>
                        <a:spcAft>
                          <a:spcPct val="0"/>
                        </a:spcAft>
                        <a:defRPr>
                          <a:solidFill>
                            <a:schemeClr val="tx1"/>
                          </a:solidFill>
                          <a:latin typeface="Arial" panose="020B0604020202020204" pitchFamily="34" charset="0"/>
                          <a:ea typeface="黑体" panose="02010609060101010101"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000" u="none" strike="noStrike" cap="none" normalizeH="0" baseline="0" dirty="0">
                          <a:ln>
                            <a:noFill/>
                          </a:ln>
                          <a:effectLst/>
                          <a:latin typeface="微软雅黑" panose="020B0503020204020204" pitchFamily="34" charset="-122"/>
                          <a:ea typeface="微软雅黑" panose="020B0503020204020204" pitchFamily="34" charset="-122"/>
                        </a:rPr>
                        <a:t>1</a:t>
                      </a:r>
                      <a:endParaRPr kumimoji="0" lang="en-US" altLang="zh-CN" sz="18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91446" marR="91446" marT="45721" marB="45721" anchor="ctr" horzOverflow="overflow">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tcPr>
                </a:tc>
                <a:tc>
                  <a:txBody>
                    <a:bodyPr/>
                    <a:lstStyle>
                      <a:lvl1pPr>
                        <a:spcBef>
                          <a:spcPct val="20000"/>
                        </a:spcBef>
                        <a:defRPr sz="2600">
                          <a:solidFill>
                            <a:schemeClr val="tx1"/>
                          </a:solidFill>
                          <a:latin typeface="Arial" panose="020B0604020202020204" pitchFamily="34" charset="0"/>
                          <a:ea typeface="黑体" panose="02010609060101010101" charset="-122"/>
                        </a:defRPr>
                      </a:lvl1pPr>
                      <a:lvl2pPr>
                        <a:spcBef>
                          <a:spcPct val="20000"/>
                        </a:spcBef>
                        <a:defRPr sz="2400">
                          <a:solidFill>
                            <a:schemeClr val="tx1"/>
                          </a:solidFill>
                          <a:latin typeface="Arial" panose="020B0604020202020204" pitchFamily="34" charset="0"/>
                          <a:ea typeface="黑体" panose="02010609060101010101" charset="-122"/>
                        </a:defRPr>
                      </a:lvl2pPr>
                      <a:lvl3pPr>
                        <a:spcBef>
                          <a:spcPct val="20000"/>
                        </a:spcBef>
                        <a:defRPr sz="2000">
                          <a:solidFill>
                            <a:schemeClr val="tx1"/>
                          </a:solidFill>
                          <a:latin typeface="Arial" panose="020B0604020202020204" pitchFamily="34" charset="0"/>
                          <a:ea typeface="黑体" panose="02010609060101010101" charset="-122"/>
                        </a:defRPr>
                      </a:lvl3pPr>
                      <a:lvl4pPr>
                        <a:spcBef>
                          <a:spcPct val="20000"/>
                        </a:spcBef>
                        <a:defRPr>
                          <a:solidFill>
                            <a:schemeClr val="tx1"/>
                          </a:solidFill>
                          <a:latin typeface="Arial" panose="020B0604020202020204" pitchFamily="34" charset="0"/>
                          <a:ea typeface="黑体" panose="02010609060101010101" charset="-122"/>
                        </a:defRPr>
                      </a:lvl4pPr>
                      <a:lvl5pPr>
                        <a:spcBef>
                          <a:spcPct val="20000"/>
                        </a:spcBef>
                        <a:defRPr>
                          <a:solidFill>
                            <a:schemeClr val="tx1"/>
                          </a:solidFill>
                          <a:latin typeface="Arial" panose="020B0604020202020204" pitchFamily="34" charset="0"/>
                          <a:ea typeface="黑体" panose="02010609060101010101" charset="-122"/>
                        </a:defRPr>
                      </a:lvl5pPr>
                      <a:lvl6pPr fontAlgn="base">
                        <a:spcBef>
                          <a:spcPct val="20000"/>
                        </a:spcBef>
                        <a:spcAft>
                          <a:spcPct val="0"/>
                        </a:spcAft>
                        <a:defRPr>
                          <a:solidFill>
                            <a:schemeClr val="tx1"/>
                          </a:solidFill>
                          <a:latin typeface="Arial" panose="020B0604020202020204" pitchFamily="34" charset="0"/>
                          <a:ea typeface="黑体" panose="02010609060101010101" charset="-122"/>
                        </a:defRPr>
                      </a:lvl6pPr>
                      <a:lvl7pPr fontAlgn="base">
                        <a:spcBef>
                          <a:spcPct val="20000"/>
                        </a:spcBef>
                        <a:spcAft>
                          <a:spcPct val="0"/>
                        </a:spcAft>
                        <a:defRPr>
                          <a:solidFill>
                            <a:schemeClr val="tx1"/>
                          </a:solidFill>
                          <a:latin typeface="Arial" panose="020B0604020202020204" pitchFamily="34" charset="0"/>
                          <a:ea typeface="黑体" panose="02010609060101010101" charset="-122"/>
                        </a:defRPr>
                      </a:lvl7pPr>
                      <a:lvl8pPr fontAlgn="base">
                        <a:spcBef>
                          <a:spcPct val="20000"/>
                        </a:spcBef>
                        <a:spcAft>
                          <a:spcPct val="0"/>
                        </a:spcAft>
                        <a:defRPr>
                          <a:solidFill>
                            <a:schemeClr val="tx1"/>
                          </a:solidFill>
                          <a:latin typeface="Arial" panose="020B0604020202020204" pitchFamily="34" charset="0"/>
                          <a:ea typeface="黑体" panose="02010609060101010101" charset="-122"/>
                        </a:defRPr>
                      </a:lvl8pPr>
                      <a:lvl9pPr fontAlgn="base">
                        <a:spcBef>
                          <a:spcPct val="20000"/>
                        </a:spcBef>
                        <a:spcAft>
                          <a:spcPct val="0"/>
                        </a:spcAft>
                        <a:defRPr>
                          <a:solidFill>
                            <a:schemeClr val="tx1"/>
                          </a:solidFill>
                          <a:latin typeface="Arial" panose="020B0604020202020204" pitchFamily="34" charset="0"/>
                          <a:ea typeface="黑体" panose="02010609060101010101"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000" u="none" strike="noStrike" cap="none" normalizeH="0" baseline="0">
                          <a:ln>
                            <a:noFill/>
                          </a:ln>
                          <a:effectLst/>
                          <a:latin typeface="微软雅黑" panose="020B0503020204020204" pitchFamily="34" charset="-122"/>
                          <a:ea typeface="微软雅黑" panose="020B0503020204020204" pitchFamily="34" charset="-122"/>
                        </a:rPr>
                        <a:t>　</a:t>
                      </a:r>
                      <a:endParaRPr kumimoji="0" lang="zh-CN" altLang="en-US" sz="18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a:txBody>
                  <a:tcPr marL="91446" marR="91446" marT="45721" marB="45721" anchor="ctr" horzOverflow="overflow">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tcPr>
                </a:tc>
                <a:tc>
                  <a:txBody>
                    <a:bodyPr/>
                    <a:lstStyle>
                      <a:lvl1pPr>
                        <a:spcBef>
                          <a:spcPct val="20000"/>
                        </a:spcBef>
                        <a:defRPr sz="2600">
                          <a:solidFill>
                            <a:schemeClr val="tx1"/>
                          </a:solidFill>
                          <a:latin typeface="Arial" panose="020B0604020202020204" pitchFamily="34" charset="0"/>
                          <a:ea typeface="黑体" panose="02010609060101010101" charset="-122"/>
                        </a:defRPr>
                      </a:lvl1pPr>
                      <a:lvl2pPr>
                        <a:spcBef>
                          <a:spcPct val="20000"/>
                        </a:spcBef>
                        <a:defRPr sz="2400">
                          <a:solidFill>
                            <a:schemeClr val="tx1"/>
                          </a:solidFill>
                          <a:latin typeface="Arial" panose="020B0604020202020204" pitchFamily="34" charset="0"/>
                          <a:ea typeface="黑体" panose="02010609060101010101" charset="-122"/>
                        </a:defRPr>
                      </a:lvl2pPr>
                      <a:lvl3pPr>
                        <a:spcBef>
                          <a:spcPct val="20000"/>
                        </a:spcBef>
                        <a:defRPr sz="2000">
                          <a:solidFill>
                            <a:schemeClr val="tx1"/>
                          </a:solidFill>
                          <a:latin typeface="Arial" panose="020B0604020202020204" pitchFamily="34" charset="0"/>
                          <a:ea typeface="黑体" panose="02010609060101010101" charset="-122"/>
                        </a:defRPr>
                      </a:lvl3pPr>
                      <a:lvl4pPr>
                        <a:spcBef>
                          <a:spcPct val="20000"/>
                        </a:spcBef>
                        <a:defRPr>
                          <a:solidFill>
                            <a:schemeClr val="tx1"/>
                          </a:solidFill>
                          <a:latin typeface="Arial" panose="020B0604020202020204" pitchFamily="34" charset="0"/>
                          <a:ea typeface="黑体" panose="02010609060101010101" charset="-122"/>
                        </a:defRPr>
                      </a:lvl4pPr>
                      <a:lvl5pPr>
                        <a:spcBef>
                          <a:spcPct val="20000"/>
                        </a:spcBef>
                        <a:defRPr>
                          <a:solidFill>
                            <a:schemeClr val="tx1"/>
                          </a:solidFill>
                          <a:latin typeface="Arial" panose="020B0604020202020204" pitchFamily="34" charset="0"/>
                          <a:ea typeface="黑体" panose="02010609060101010101" charset="-122"/>
                        </a:defRPr>
                      </a:lvl5pPr>
                      <a:lvl6pPr fontAlgn="base">
                        <a:spcBef>
                          <a:spcPct val="20000"/>
                        </a:spcBef>
                        <a:spcAft>
                          <a:spcPct val="0"/>
                        </a:spcAft>
                        <a:defRPr>
                          <a:solidFill>
                            <a:schemeClr val="tx1"/>
                          </a:solidFill>
                          <a:latin typeface="Arial" panose="020B0604020202020204" pitchFamily="34" charset="0"/>
                          <a:ea typeface="黑体" panose="02010609060101010101" charset="-122"/>
                        </a:defRPr>
                      </a:lvl6pPr>
                      <a:lvl7pPr fontAlgn="base">
                        <a:spcBef>
                          <a:spcPct val="20000"/>
                        </a:spcBef>
                        <a:spcAft>
                          <a:spcPct val="0"/>
                        </a:spcAft>
                        <a:defRPr>
                          <a:solidFill>
                            <a:schemeClr val="tx1"/>
                          </a:solidFill>
                          <a:latin typeface="Arial" panose="020B0604020202020204" pitchFamily="34" charset="0"/>
                          <a:ea typeface="黑体" panose="02010609060101010101" charset="-122"/>
                        </a:defRPr>
                      </a:lvl7pPr>
                      <a:lvl8pPr fontAlgn="base">
                        <a:spcBef>
                          <a:spcPct val="20000"/>
                        </a:spcBef>
                        <a:spcAft>
                          <a:spcPct val="0"/>
                        </a:spcAft>
                        <a:defRPr>
                          <a:solidFill>
                            <a:schemeClr val="tx1"/>
                          </a:solidFill>
                          <a:latin typeface="Arial" panose="020B0604020202020204" pitchFamily="34" charset="0"/>
                          <a:ea typeface="黑体" panose="02010609060101010101" charset="-122"/>
                        </a:defRPr>
                      </a:lvl8pPr>
                      <a:lvl9pPr fontAlgn="base">
                        <a:spcBef>
                          <a:spcPct val="20000"/>
                        </a:spcBef>
                        <a:spcAft>
                          <a:spcPct val="0"/>
                        </a:spcAft>
                        <a:defRPr>
                          <a:solidFill>
                            <a:schemeClr val="tx1"/>
                          </a:solidFill>
                          <a:latin typeface="Arial" panose="020B0604020202020204" pitchFamily="34" charset="0"/>
                          <a:ea typeface="黑体" panose="02010609060101010101"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000" b="1" u="none" strike="noStrike" cap="none" normalizeH="0" baseline="0" dirty="0">
                          <a:ln>
                            <a:noFill/>
                          </a:ln>
                          <a:effectLst/>
                          <a:latin typeface="微软雅黑" panose="020B0503020204020204" pitchFamily="34" charset="-122"/>
                          <a:ea typeface="微软雅黑" panose="020B0503020204020204" pitchFamily="34" charset="-122"/>
                        </a:rPr>
                        <a:t>　</a:t>
                      </a:r>
                      <a:endParaRPr kumimoji="0" lang="zh-CN" altLang="en-US" sz="1800" b="1"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91446" marR="91446" marT="45721" marB="45721" anchor="ctr" horzOverflow="overflow">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rgbClr val="6DCBF2"/>
                    </a:solidFill>
                  </a:tcPr>
                </a:tc>
                <a:extLst>
                  <a:ext uri="{0D108BD9-81ED-4DB2-BD59-A6C34878D82A}">
                    <a16:rowId xmlns:a16="http://schemas.microsoft.com/office/drawing/2014/main" val="10004"/>
                  </a:ext>
                </a:extLst>
              </a:tr>
              <a:tr h="267751">
                <a:tc vMerge="1">
                  <a:txBody>
                    <a:bodyPr/>
                    <a:lstStyle/>
                    <a:p>
                      <a:endParaRPr lang="zh-CN"/>
                    </a:p>
                  </a:txBody>
                  <a:tcPr/>
                </a:tc>
                <a:tc>
                  <a:txBody>
                    <a:bodyPr/>
                    <a:lstStyle>
                      <a:lvl1pPr>
                        <a:spcBef>
                          <a:spcPct val="20000"/>
                        </a:spcBef>
                        <a:defRPr sz="2600">
                          <a:solidFill>
                            <a:schemeClr val="tx1"/>
                          </a:solidFill>
                          <a:latin typeface="Arial" panose="020B0604020202020204" pitchFamily="34" charset="0"/>
                          <a:ea typeface="黑体" panose="02010609060101010101" charset="-122"/>
                        </a:defRPr>
                      </a:lvl1pPr>
                      <a:lvl2pPr>
                        <a:spcBef>
                          <a:spcPct val="20000"/>
                        </a:spcBef>
                        <a:defRPr sz="2400">
                          <a:solidFill>
                            <a:schemeClr val="tx1"/>
                          </a:solidFill>
                          <a:latin typeface="Arial" panose="020B0604020202020204" pitchFamily="34" charset="0"/>
                          <a:ea typeface="黑体" panose="02010609060101010101" charset="-122"/>
                        </a:defRPr>
                      </a:lvl2pPr>
                      <a:lvl3pPr>
                        <a:spcBef>
                          <a:spcPct val="20000"/>
                        </a:spcBef>
                        <a:defRPr sz="2000">
                          <a:solidFill>
                            <a:schemeClr val="tx1"/>
                          </a:solidFill>
                          <a:latin typeface="Arial" panose="020B0604020202020204" pitchFamily="34" charset="0"/>
                          <a:ea typeface="黑体" panose="02010609060101010101" charset="-122"/>
                        </a:defRPr>
                      </a:lvl3pPr>
                      <a:lvl4pPr>
                        <a:spcBef>
                          <a:spcPct val="20000"/>
                        </a:spcBef>
                        <a:defRPr>
                          <a:solidFill>
                            <a:schemeClr val="tx1"/>
                          </a:solidFill>
                          <a:latin typeface="Arial" panose="020B0604020202020204" pitchFamily="34" charset="0"/>
                          <a:ea typeface="黑体" panose="02010609060101010101" charset="-122"/>
                        </a:defRPr>
                      </a:lvl4pPr>
                      <a:lvl5pPr>
                        <a:spcBef>
                          <a:spcPct val="20000"/>
                        </a:spcBef>
                        <a:defRPr>
                          <a:solidFill>
                            <a:schemeClr val="tx1"/>
                          </a:solidFill>
                          <a:latin typeface="Arial" panose="020B0604020202020204" pitchFamily="34" charset="0"/>
                          <a:ea typeface="黑体" panose="02010609060101010101" charset="-122"/>
                        </a:defRPr>
                      </a:lvl5pPr>
                      <a:lvl6pPr fontAlgn="base">
                        <a:spcBef>
                          <a:spcPct val="20000"/>
                        </a:spcBef>
                        <a:spcAft>
                          <a:spcPct val="0"/>
                        </a:spcAft>
                        <a:defRPr>
                          <a:solidFill>
                            <a:schemeClr val="tx1"/>
                          </a:solidFill>
                          <a:latin typeface="Arial" panose="020B0604020202020204" pitchFamily="34" charset="0"/>
                          <a:ea typeface="黑体" panose="02010609060101010101" charset="-122"/>
                        </a:defRPr>
                      </a:lvl6pPr>
                      <a:lvl7pPr fontAlgn="base">
                        <a:spcBef>
                          <a:spcPct val="20000"/>
                        </a:spcBef>
                        <a:spcAft>
                          <a:spcPct val="0"/>
                        </a:spcAft>
                        <a:defRPr>
                          <a:solidFill>
                            <a:schemeClr val="tx1"/>
                          </a:solidFill>
                          <a:latin typeface="Arial" panose="020B0604020202020204" pitchFamily="34" charset="0"/>
                          <a:ea typeface="黑体" panose="02010609060101010101" charset="-122"/>
                        </a:defRPr>
                      </a:lvl7pPr>
                      <a:lvl8pPr fontAlgn="base">
                        <a:spcBef>
                          <a:spcPct val="20000"/>
                        </a:spcBef>
                        <a:spcAft>
                          <a:spcPct val="0"/>
                        </a:spcAft>
                        <a:defRPr>
                          <a:solidFill>
                            <a:schemeClr val="tx1"/>
                          </a:solidFill>
                          <a:latin typeface="Arial" panose="020B0604020202020204" pitchFamily="34" charset="0"/>
                          <a:ea typeface="黑体" panose="02010609060101010101" charset="-122"/>
                        </a:defRPr>
                      </a:lvl8pPr>
                      <a:lvl9pPr fontAlgn="base">
                        <a:spcBef>
                          <a:spcPct val="20000"/>
                        </a:spcBef>
                        <a:spcAft>
                          <a:spcPct val="0"/>
                        </a:spcAft>
                        <a:defRPr>
                          <a:solidFill>
                            <a:schemeClr val="tx1"/>
                          </a:solidFill>
                          <a:latin typeface="Arial" panose="020B0604020202020204" pitchFamily="34" charset="0"/>
                          <a:ea typeface="黑体" panose="02010609060101010101"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000" u="none" strike="noStrike" cap="none" normalizeH="0" baseline="0" dirty="0">
                          <a:ln>
                            <a:noFill/>
                          </a:ln>
                          <a:effectLst/>
                          <a:latin typeface="微软雅黑" panose="020B0503020204020204" pitchFamily="34" charset="-122"/>
                          <a:ea typeface="微软雅黑" panose="020B0503020204020204" pitchFamily="34" charset="-122"/>
                        </a:rPr>
                        <a:t>文字文字</a:t>
                      </a:r>
                      <a:endParaRPr kumimoji="0" lang="zh-CN" altLang="en-US" sz="18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91446" marR="91446" marT="45721" marB="45721" anchor="ctr" horzOverflow="overflow">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tcPr>
                </a:tc>
                <a:tc>
                  <a:txBody>
                    <a:bodyPr/>
                    <a:lstStyle>
                      <a:lvl1pPr>
                        <a:spcBef>
                          <a:spcPct val="20000"/>
                        </a:spcBef>
                        <a:defRPr sz="2600">
                          <a:solidFill>
                            <a:schemeClr val="tx1"/>
                          </a:solidFill>
                          <a:latin typeface="Arial" panose="020B0604020202020204" pitchFamily="34" charset="0"/>
                          <a:ea typeface="黑体" panose="02010609060101010101" charset="-122"/>
                        </a:defRPr>
                      </a:lvl1pPr>
                      <a:lvl2pPr>
                        <a:spcBef>
                          <a:spcPct val="20000"/>
                        </a:spcBef>
                        <a:defRPr sz="2400">
                          <a:solidFill>
                            <a:schemeClr val="tx1"/>
                          </a:solidFill>
                          <a:latin typeface="Arial" panose="020B0604020202020204" pitchFamily="34" charset="0"/>
                          <a:ea typeface="黑体" panose="02010609060101010101" charset="-122"/>
                        </a:defRPr>
                      </a:lvl2pPr>
                      <a:lvl3pPr>
                        <a:spcBef>
                          <a:spcPct val="20000"/>
                        </a:spcBef>
                        <a:defRPr sz="2000">
                          <a:solidFill>
                            <a:schemeClr val="tx1"/>
                          </a:solidFill>
                          <a:latin typeface="Arial" panose="020B0604020202020204" pitchFamily="34" charset="0"/>
                          <a:ea typeface="黑体" panose="02010609060101010101" charset="-122"/>
                        </a:defRPr>
                      </a:lvl3pPr>
                      <a:lvl4pPr>
                        <a:spcBef>
                          <a:spcPct val="20000"/>
                        </a:spcBef>
                        <a:defRPr>
                          <a:solidFill>
                            <a:schemeClr val="tx1"/>
                          </a:solidFill>
                          <a:latin typeface="Arial" panose="020B0604020202020204" pitchFamily="34" charset="0"/>
                          <a:ea typeface="黑体" panose="02010609060101010101" charset="-122"/>
                        </a:defRPr>
                      </a:lvl4pPr>
                      <a:lvl5pPr>
                        <a:spcBef>
                          <a:spcPct val="20000"/>
                        </a:spcBef>
                        <a:defRPr>
                          <a:solidFill>
                            <a:schemeClr val="tx1"/>
                          </a:solidFill>
                          <a:latin typeface="Arial" panose="020B0604020202020204" pitchFamily="34" charset="0"/>
                          <a:ea typeface="黑体" panose="02010609060101010101" charset="-122"/>
                        </a:defRPr>
                      </a:lvl5pPr>
                      <a:lvl6pPr fontAlgn="base">
                        <a:spcBef>
                          <a:spcPct val="20000"/>
                        </a:spcBef>
                        <a:spcAft>
                          <a:spcPct val="0"/>
                        </a:spcAft>
                        <a:defRPr>
                          <a:solidFill>
                            <a:schemeClr val="tx1"/>
                          </a:solidFill>
                          <a:latin typeface="Arial" panose="020B0604020202020204" pitchFamily="34" charset="0"/>
                          <a:ea typeface="黑体" panose="02010609060101010101" charset="-122"/>
                        </a:defRPr>
                      </a:lvl6pPr>
                      <a:lvl7pPr fontAlgn="base">
                        <a:spcBef>
                          <a:spcPct val="20000"/>
                        </a:spcBef>
                        <a:spcAft>
                          <a:spcPct val="0"/>
                        </a:spcAft>
                        <a:defRPr>
                          <a:solidFill>
                            <a:schemeClr val="tx1"/>
                          </a:solidFill>
                          <a:latin typeface="Arial" panose="020B0604020202020204" pitchFamily="34" charset="0"/>
                          <a:ea typeface="黑体" panose="02010609060101010101" charset="-122"/>
                        </a:defRPr>
                      </a:lvl7pPr>
                      <a:lvl8pPr fontAlgn="base">
                        <a:spcBef>
                          <a:spcPct val="20000"/>
                        </a:spcBef>
                        <a:spcAft>
                          <a:spcPct val="0"/>
                        </a:spcAft>
                        <a:defRPr>
                          <a:solidFill>
                            <a:schemeClr val="tx1"/>
                          </a:solidFill>
                          <a:latin typeface="Arial" panose="020B0604020202020204" pitchFamily="34" charset="0"/>
                          <a:ea typeface="黑体" panose="02010609060101010101" charset="-122"/>
                        </a:defRPr>
                      </a:lvl8pPr>
                      <a:lvl9pPr fontAlgn="base">
                        <a:spcBef>
                          <a:spcPct val="20000"/>
                        </a:spcBef>
                        <a:spcAft>
                          <a:spcPct val="0"/>
                        </a:spcAft>
                        <a:defRPr>
                          <a:solidFill>
                            <a:schemeClr val="tx1"/>
                          </a:solidFill>
                          <a:latin typeface="Arial" panose="020B0604020202020204" pitchFamily="34" charset="0"/>
                          <a:ea typeface="黑体" panose="02010609060101010101"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000" u="none" strike="noStrike" cap="none" normalizeH="0" baseline="0" dirty="0">
                          <a:ln>
                            <a:noFill/>
                          </a:ln>
                          <a:effectLst/>
                          <a:latin typeface="微软雅黑" panose="020B0503020204020204" pitchFamily="34" charset="-122"/>
                          <a:ea typeface="微软雅黑" panose="020B0503020204020204" pitchFamily="34" charset="-122"/>
                        </a:rPr>
                        <a:t>2</a:t>
                      </a:r>
                      <a:endParaRPr kumimoji="0" lang="en-US" altLang="zh-CN" sz="18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91446" marR="91446" marT="45721" marB="45721" anchor="ctr" horzOverflow="overflow">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tcPr>
                </a:tc>
                <a:tc>
                  <a:txBody>
                    <a:bodyPr/>
                    <a:lstStyle>
                      <a:lvl1pPr>
                        <a:spcBef>
                          <a:spcPct val="20000"/>
                        </a:spcBef>
                        <a:defRPr sz="2600">
                          <a:solidFill>
                            <a:schemeClr val="tx1"/>
                          </a:solidFill>
                          <a:latin typeface="Arial" panose="020B0604020202020204" pitchFamily="34" charset="0"/>
                          <a:ea typeface="黑体" panose="02010609060101010101" charset="-122"/>
                        </a:defRPr>
                      </a:lvl1pPr>
                      <a:lvl2pPr>
                        <a:spcBef>
                          <a:spcPct val="20000"/>
                        </a:spcBef>
                        <a:defRPr sz="2400">
                          <a:solidFill>
                            <a:schemeClr val="tx1"/>
                          </a:solidFill>
                          <a:latin typeface="Arial" panose="020B0604020202020204" pitchFamily="34" charset="0"/>
                          <a:ea typeface="黑体" panose="02010609060101010101" charset="-122"/>
                        </a:defRPr>
                      </a:lvl2pPr>
                      <a:lvl3pPr>
                        <a:spcBef>
                          <a:spcPct val="20000"/>
                        </a:spcBef>
                        <a:defRPr sz="2000">
                          <a:solidFill>
                            <a:schemeClr val="tx1"/>
                          </a:solidFill>
                          <a:latin typeface="Arial" panose="020B0604020202020204" pitchFamily="34" charset="0"/>
                          <a:ea typeface="黑体" panose="02010609060101010101" charset="-122"/>
                        </a:defRPr>
                      </a:lvl3pPr>
                      <a:lvl4pPr>
                        <a:spcBef>
                          <a:spcPct val="20000"/>
                        </a:spcBef>
                        <a:defRPr>
                          <a:solidFill>
                            <a:schemeClr val="tx1"/>
                          </a:solidFill>
                          <a:latin typeface="Arial" panose="020B0604020202020204" pitchFamily="34" charset="0"/>
                          <a:ea typeface="黑体" panose="02010609060101010101" charset="-122"/>
                        </a:defRPr>
                      </a:lvl4pPr>
                      <a:lvl5pPr>
                        <a:spcBef>
                          <a:spcPct val="20000"/>
                        </a:spcBef>
                        <a:defRPr>
                          <a:solidFill>
                            <a:schemeClr val="tx1"/>
                          </a:solidFill>
                          <a:latin typeface="Arial" panose="020B0604020202020204" pitchFamily="34" charset="0"/>
                          <a:ea typeface="黑体" panose="02010609060101010101" charset="-122"/>
                        </a:defRPr>
                      </a:lvl5pPr>
                      <a:lvl6pPr fontAlgn="base">
                        <a:spcBef>
                          <a:spcPct val="20000"/>
                        </a:spcBef>
                        <a:spcAft>
                          <a:spcPct val="0"/>
                        </a:spcAft>
                        <a:defRPr>
                          <a:solidFill>
                            <a:schemeClr val="tx1"/>
                          </a:solidFill>
                          <a:latin typeface="Arial" panose="020B0604020202020204" pitchFamily="34" charset="0"/>
                          <a:ea typeface="黑体" panose="02010609060101010101" charset="-122"/>
                        </a:defRPr>
                      </a:lvl6pPr>
                      <a:lvl7pPr fontAlgn="base">
                        <a:spcBef>
                          <a:spcPct val="20000"/>
                        </a:spcBef>
                        <a:spcAft>
                          <a:spcPct val="0"/>
                        </a:spcAft>
                        <a:defRPr>
                          <a:solidFill>
                            <a:schemeClr val="tx1"/>
                          </a:solidFill>
                          <a:latin typeface="Arial" panose="020B0604020202020204" pitchFamily="34" charset="0"/>
                          <a:ea typeface="黑体" panose="02010609060101010101" charset="-122"/>
                        </a:defRPr>
                      </a:lvl7pPr>
                      <a:lvl8pPr fontAlgn="base">
                        <a:spcBef>
                          <a:spcPct val="20000"/>
                        </a:spcBef>
                        <a:spcAft>
                          <a:spcPct val="0"/>
                        </a:spcAft>
                        <a:defRPr>
                          <a:solidFill>
                            <a:schemeClr val="tx1"/>
                          </a:solidFill>
                          <a:latin typeface="Arial" panose="020B0604020202020204" pitchFamily="34" charset="0"/>
                          <a:ea typeface="黑体" panose="02010609060101010101" charset="-122"/>
                        </a:defRPr>
                      </a:lvl8pPr>
                      <a:lvl9pPr fontAlgn="base">
                        <a:spcBef>
                          <a:spcPct val="20000"/>
                        </a:spcBef>
                        <a:spcAft>
                          <a:spcPct val="0"/>
                        </a:spcAft>
                        <a:defRPr>
                          <a:solidFill>
                            <a:schemeClr val="tx1"/>
                          </a:solidFill>
                          <a:latin typeface="Arial" panose="020B0604020202020204" pitchFamily="34" charset="0"/>
                          <a:ea typeface="黑体" panose="02010609060101010101"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000" u="none" strike="noStrike" cap="none" normalizeH="0" baseline="0">
                          <a:ln>
                            <a:noFill/>
                          </a:ln>
                          <a:effectLst/>
                          <a:latin typeface="微软雅黑" panose="020B0503020204020204" pitchFamily="34" charset="-122"/>
                          <a:ea typeface="微软雅黑" panose="020B0503020204020204" pitchFamily="34" charset="-122"/>
                        </a:rPr>
                        <a:t>　</a:t>
                      </a:r>
                      <a:endParaRPr kumimoji="0" lang="zh-CN" altLang="en-US" sz="18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a:txBody>
                  <a:tcPr marL="91446" marR="91446" marT="45721" marB="45721" anchor="ctr" horzOverflow="overflow">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tcPr>
                </a:tc>
                <a:tc>
                  <a:txBody>
                    <a:bodyPr/>
                    <a:lstStyle>
                      <a:lvl1pPr>
                        <a:spcBef>
                          <a:spcPct val="20000"/>
                        </a:spcBef>
                        <a:defRPr sz="2600">
                          <a:solidFill>
                            <a:schemeClr val="tx1"/>
                          </a:solidFill>
                          <a:latin typeface="Arial" panose="020B0604020202020204" pitchFamily="34" charset="0"/>
                          <a:ea typeface="黑体" panose="02010609060101010101" charset="-122"/>
                        </a:defRPr>
                      </a:lvl1pPr>
                      <a:lvl2pPr>
                        <a:spcBef>
                          <a:spcPct val="20000"/>
                        </a:spcBef>
                        <a:defRPr sz="2400">
                          <a:solidFill>
                            <a:schemeClr val="tx1"/>
                          </a:solidFill>
                          <a:latin typeface="Arial" panose="020B0604020202020204" pitchFamily="34" charset="0"/>
                          <a:ea typeface="黑体" panose="02010609060101010101" charset="-122"/>
                        </a:defRPr>
                      </a:lvl2pPr>
                      <a:lvl3pPr>
                        <a:spcBef>
                          <a:spcPct val="20000"/>
                        </a:spcBef>
                        <a:defRPr sz="2000">
                          <a:solidFill>
                            <a:schemeClr val="tx1"/>
                          </a:solidFill>
                          <a:latin typeface="Arial" panose="020B0604020202020204" pitchFamily="34" charset="0"/>
                          <a:ea typeface="黑体" panose="02010609060101010101" charset="-122"/>
                        </a:defRPr>
                      </a:lvl3pPr>
                      <a:lvl4pPr>
                        <a:spcBef>
                          <a:spcPct val="20000"/>
                        </a:spcBef>
                        <a:defRPr>
                          <a:solidFill>
                            <a:schemeClr val="tx1"/>
                          </a:solidFill>
                          <a:latin typeface="Arial" panose="020B0604020202020204" pitchFamily="34" charset="0"/>
                          <a:ea typeface="黑体" panose="02010609060101010101" charset="-122"/>
                        </a:defRPr>
                      </a:lvl4pPr>
                      <a:lvl5pPr>
                        <a:spcBef>
                          <a:spcPct val="20000"/>
                        </a:spcBef>
                        <a:defRPr>
                          <a:solidFill>
                            <a:schemeClr val="tx1"/>
                          </a:solidFill>
                          <a:latin typeface="Arial" panose="020B0604020202020204" pitchFamily="34" charset="0"/>
                          <a:ea typeface="黑体" panose="02010609060101010101" charset="-122"/>
                        </a:defRPr>
                      </a:lvl5pPr>
                      <a:lvl6pPr fontAlgn="base">
                        <a:spcBef>
                          <a:spcPct val="20000"/>
                        </a:spcBef>
                        <a:spcAft>
                          <a:spcPct val="0"/>
                        </a:spcAft>
                        <a:defRPr>
                          <a:solidFill>
                            <a:schemeClr val="tx1"/>
                          </a:solidFill>
                          <a:latin typeface="Arial" panose="020B0604020202020204" pitchFamily="34" charset="0"/>
                          <a:ea typeface="黑体" panose="02010609060101010101" charset="-122"/>
                        </a:defRPr>
                      </a:lvl6pPr>
                      <a:lvl7pPr fontAlgn="base">
                        <a:spcBef>
                          <a:spcPct val="20000"/>
                        </a:spcBef>
                        <a:spcAft>
                          <a:spcPct val="0"/>
                        </a:spcAft>
                        <a:defRPr>
                          <a:solidFill>
                            <a:schemeClr val="tx1"/>
                          </a:solidFill>
                          <a:latin typeface="Arial" panose="020B0604020202020204" pitchFamily="34" charset="0"/>
                          <a:ea typeface="黑体" panose="02010609060101010101" charset="-122"/>
                        </a:defRPr>
                      </a:lvl7pPr>
                      <a:lvl8pPr fontAlgn="base">
                        <a:spcBef>
                          <a:spcPct val="20000"/>
                        </a:spcBef>
                        <a:spcAft>
                          <a:spcPct val="0"/>
                        </a:spcAft>
                        <a:defRPr>
                          <a:solidFill>
                            <a:schemeClr val="tx1"/>
                          </a:solidFill>
                          <a:latin typeface="Arial" panose="020B0604020202020204" pitchFamily="34" charset="0"/>
                          <a:ea typeface="黑体" panose="02010609060101010101" charset="-122"/>
                        </a:defRPr>
                      </a:lvl8pPr>
                      <a:lvl9pPr fontAlgn="base">
                        <a:spcBef>
                          <a:spcPct val="20000"/>
                        </a:spcBef>
                        <a:spcAft>
                          <a:spcPct val="0"/>
                        </a:spcAft>
                        <a:defRPr>
                          <a:solidFill>
                            <a:schemeClr val="tx1"/>
                          </a:solidFill>
                          <a:latin typeface="Arial" panose="020B0604020202020204" pitchFamily="34" charset="0"/>
                          <a:ea typeface="黑体" panose="02010609060101010101"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000" b="1" u="none" strike="noStrike" cap="none" normalizeH="0" baseline="0" dirty="0">
                          <a:ln>
                            <a:noFill/>
                          </a:ln>
                          <a:effectLst/>
                          <a:latin typeface="微软雅黑" panose="020B0503020204020204" pitchFamily="34" charset="-122"/>
                          <a:ea typeface="微软雅黑" panose="020B0503020204020204" pitchFamily="34" charset="-122"/>
                        </a:rPr>
                        <a:t>　</a:t>
                      </a:r>
                      <a:endParaRPr kumimoji="0" lang="zh-CN" altLang="en-US" sz="1800" b="1"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91446" marR="91446" marT="45721" marB="45721" anchor="ctr" horzOverflow="overflow">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rgbClr val="6DCBF2"/>
                    </a:solidFill>
                  </a:tcPr>
                </a:tc>
                <a:extLst>
                  <a:ext uri="{0D108BD9-81ED-4DB2-BD59-A6C34878D82A}">
                    <a16:rowId xmlns:a16="http://schemas.microsoft.com/office/drawing/2014/main" val="10005"/>
                  </a:ext>
                </a:extLst>
              </a:tr>
              <a:tr h="304802">
                <a:tc>
                  <a:txBody>
                    <a:bodyPr/>
                    <a:lstStyle>
                      <a:lvl1pPr>
                        <a:spcBef>
                          <a:spcPct val="20000"/>
                        </a:spcBef>
                        <a:defRPr sz="2600">
                          <a:solidFill>
                            <a:schemeClr val="tx1"/>
                          </a:solidFill>
                          <a:latin typeface="Arial" panose="020B0604020202020204" pitchFamily="34" charset="0"/>
                          <a:ea typeface="黑体" panose="02010609060101010101" charset="-122"/>
                        </a:defRPr>
                      </a:lvl1pPr>
                      <a:lvl2pPr>
                        <a:spcBef>
                          <a:spcPct val="20000"/>
                        </a:spcBef>
                        <a:defRPr sz="2400">
                          <a:solidFill>
                            <a:schemeClr val="tx1"/>
                          </a:solidFill>
                          <a:latin typeface="Arial" panose="020B0604020202020204" pitchFamily="34" charset="0"/>
                          <a:ea typeface="黑体" panose="02010609060101010101" charset="-122"/>
                        </a:defRPr>
                      </a:lvl2pPr>
                      <a:lvl3pPr>
                        <a:spcBef>
                          <a:spcPct val="20000"/>
                        </a:spcBef>
                        <a:defRPr sz="2000">
                          <a:solidFill>
                            <a:schemeClr val="tx1"/>
                          </a:solidFill>
                          <a:latin typeface="Arial" panose="020B0604020202020204" pitchFamily="34" charset="0"/>
                          <a:ea typeface="黑体" panose="02010609060101010101" charset="-122"/>
                        </a:defRPr>
                      </a:lvl3pPr>
                      <a:lvl4pPr>
                        <a:spcBef>
                          <a:spcPct val="20000"/>
                        </a:spcBef>
                        <a:defRPr>
                          <a:solidFill>
                            <a:schemeClr val="tx1"/>
                          </a:solidFill>
                          <a:latin typeface="Arial" panose="020B0604020202020204" pitchFamily="34" charset="0"/>
                          <a:ea typeface="黑体" panose="02010609060101010101" charset="-122"/>
                        </a:defRPr>
                      </a:lvl4pPr>
                      <a:lvl5pPr>
                        <a:spcBef>
                          <a:spcPct val="20000"/>
                        </a:spcBef>
                        <a:defRPr>
                          <a:solidFill>
                            <a:schemeClr val="tx1"/>
                          </a:solidFill>
                          <a:latin typeface="Arial" panose="020B0604020202020204" pitchFamily="34" charset="0"/>
                          <a:ea typeface="黑体" panose="02010609060101010101" charset="-122"/>
                        </a:defRPr>
                      </a:lvl5pPr>
                      <a:lvl6pPr fontAlgn="base">
                        <a:spcBef>
                          <a:spcPct val="20000"/>
                        </a:spcBef>
                        <a:spcAft>
                          <a:spcPct val="0"/>
                        </a:spcAft>
                        <a:defRPr>
                          <a:solidFill>
                            <a:schemeClr val="tx1"/>
                          </a:solidFill>
                          <a:latin typeface="Arial" panose="020B0604020202020204" pitchFamily="34" charset="0"/>
                          <a:ea typeface="黑体" panose="02010609060101010101" charset="-122"/>
                        </a:defRPr>
                      </a:lvl6pPr>
                      <a:lvl7pPr fontAlgn="base">
                        <a:spcBef>
                          <a:spcPct val="20000"/>
                        </a:spcBef>
                        <a:spcAft>
                          <a:spcPct val="0"/>
                        </a:spcAft>
                        <a:defRPr>
                          <a:solidFill>
                            <a:schemeClr val="tx1"/>
                          </a:solidFill>
                          <a:latin typeface="Arial" panose="020B0604020202020204" pitchFamily="34" charset="0"/>
                          <a:ea typeface="黑体" panose="02010609060101010101" charset="-122"/>
                        </a:defRPr>
                      </a:lvl7pPr>
                      <a:lvl8pPr fontAlgn="base">
                        <a:spcBef>
                          <a:spcPct val="20000"/>
                        </a:spcBef>
                        <a:spcAft>
                          <a:spcPct val="0"/>
                        </a:spcAft>
                        <a:defRPr>
                          <a:solidFill>
                            <a:schemeClr val="tx1"/>
                          </a:solidFill>
                          <a:latin typeface="Arial" panose="020B0604020202020204" pitchFamily="34" charset="0"/>
                          <a:ea typeface="黑体" panose="02010609060101010101" charset="-122"/>
                        </a:defRPr>
                      </a:lvl8pPr>
                      <a:lvl9pPr fontAlgn="base">
                        <a:spcBef>
                          <a:spcPct val="20000"/>
                        </a:spcBef>
                        <a:spcAft>
                          <a:spcPct val="0"/>
                        </a:spcAft>
                        <a:defRPr>
                          <a:solidFill>
                            <a:schemeClr val="tx1"/>
                          </a:solidFill>
                          <a:latin typeface="Arial" panose="020B0604020202020204" pitchFamily="34" charset="0"/>
                          <a:ea typeface="黑体" panose="02010609060101010101"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400" b="1" u="none" strike="noStrike" cap="none" normalizeH="0" baseline="0" dirty="0">
                          <a:ln>
                            <a:noFill/>
                          </a:ln>
                          <a:effectLst/>
                          <a:latin typeface="微软雅黑" panose="020B0503020204020204" pitchFamily="34" charset="-122"/>
                          <a:ea typeface="微软雅黑" panose="020B0503020204020204" pitchFamily="34" charset="-122"/>
                        </a:rPr>
                        <a:t>文字</a:t>
                      </a:r>
                      <a:endParaRPr kumimoji="0" lang="zh-CN" altLang="en-US" sz="1400" b="1"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91446" marR="91446" marT="45721" marB="45721" anchor="ctr" horzOverflow="overflow">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tcPr>
                </a:tc>
                <a:tc>
                  <a:txBody>
                    <a:bodyPr/>
                    <a:lstStyle>
                      <a:lvl1pPr>
                        <a:spcBef>
                          <a:spcPct val="20000"/>
                        </a:spcBef>
                        <a:defRPr sz="2600">
                          <a:solidFill>
                            <a:schemeClr val="tx1"/>
                          </a:solidFill>
                          <a:latin typeface="Arial" panose="020B0604020202020204" pitchFamily="34" charset="0"/>
                          <a:ea typeface="黑体" panose="02010609060101010101" charset="-122"/>
                        </a:defRPr>
                      </a:lvl1pPr>
                      <a:lvl2pPr>
                        <a:spcBef>
                          <a:spcPct val="20000"/>
                        </a:spcBef>
                        <a:defRPr sz="2400">
                          <a:solidFill>
                            <a:schemeClr val="tx1"/>
                          </a:solidFill>
                          <a:latin typeface="Arial" panose="020B0604020202020204" pitchFamily="34" charset="0"/>
                          <a:ea typeface="黑体" panose="02010609060101010101" charset="-122"/>
                        </a:defRPr>
                      </a:lvl2pPr>
                      <a:lvl3pPr>
                        <a:spcBef>
                          <a:spcPct val="20000"/>
                        </a:spcBef>
                        <a:defRPr sz="2000">
                          <a:solidFill>
                            <a:schemeClr val="tx1"/>
                          </a:solidFill>
                          <a:latin typeface="Arial" panose="020B0604020202020204" pitchFamily="34" charset="0"/>
                          <a:ea typeface="黑体" panose="02010609060101010101" charset="-122"/>
                        </a:defRPr>
                      </a:lvl3pPr>
                      <a:lvl4pPr>
                        <a:spcBef>
                          <a:spcPct val="20000"/>
                        </a:spcBef>
                        <a:defRPr>
                          <a:solidFill>
                            <a:schemeClr val="tx1"/>
                          </a:solidFill>
                          <a:latin typeface="Arial" panose="020B0604020202020204" pitchFamily="34" charset="0"/>
                          <a:ea typeface="黑体" panose="02010609060101010101" charset="-122"/>
                        </a:defRPr>
                      </a:lvl4pPr>
                      <a:lvl5pPr>
                        <a:spcBef>
                          <a:spcPct val="20000"/>
                        </a:spcBef>
                        <a:defRPr>
                          <a:solidFill>
                            <a:schemeClr val="tx1"/>
                          </a:solidFill>
                          <a:latin typeface="Arial" panose="020B0604020202020204" pitchFamily="34" charset="0"/>
                          <a:ea typeface="黑体" panose="02010609060101010101" charset="-122"/>
                        </a:defRPr>
                      </a:lvl5pPr>
                      <a:lvl6pPr fontAlgn="base">
                        <a:spcBef>
                          <a:spcPct val="20000"/>
                        </a:spcBef>
                        <a:spcAft>
                          <a:spcPct val="0"/>
                        </a:spcAft>
                        <a:defRPr>
                          <a:solidFill>
                            <a:schemeClr val="tx1"/>
                          </a:solidFill>
                          <a:latin typeface="Arial" panose="020B0604020202020204" pitchFamily="34" charset="0"/>
                          <a:ea typeface="黑体" panose="02010609060101010101" charset="-122"/>
                        </a:defRPr>
                      </a:lvl6pPr>
                      <a:lvl7pPr fontAlgn="base">
                        <a:spcBef>
                          <a:spcPct val="20000"/>
                        </a:spcBef>
                        <a:spcAft>
                          <a:spcPct val="0"/>
                        </a:spcAft>
                        <a:defRPr>
                          <a:solidFill>
                            <a:schemeClr val="tx1"/>
                          </a:solidFill>
                          <a:latin typeface="Arial" panose="020B0604020202020204" pitchFamily="34" charset="0"/>
                          <a:ea typeface="黑体" panose="02010609060101010101" charset="-122"/>
                        </a:defRPr>
                      </a:lvl7pPr>
                      <a:lvl8pPr fontAlgn="base">
                        <a:spcBef>
                          <a:spcPct val="20000"/>
                        </a:spcBef>
                        <a:spcAft>
                          <a:spcPct val="0"/>
                        </a:spcAft>
                        <a:defRPr>
                          <a:solidFill>
                            <a:schemeClr val="tx1"/>
                          </a:solidFill>
                          <a:latin typeface="Arial" panose="020B0604020202020204" pitchFamily="34" charset="0"/>
                          <a:ea typeface="黑体" panose="02010609060101010101" charset="-122"/>
                        </a:defRPr>
                      </a:lvl8pPr>
                      <a:lvl9pPr fontAlgn="base">
                        <a:spcBef>
                          <a:spcPct val="20000"/>
                        </a:spcBef>
                        <a:spcAft>
                          <a:spcPct val="0"/>
                        </a:spcAft>
                        <a:defRPr>
                          <a:solidFill>
                            <a:schemeClr val="tx1"/>
                          </a:solidFill>
                          <a:latin typeface="Arial" panose="020B0604020202020204" pitchFamily="34" charset="0"/>
                          <a:ea typeface="黑体" panose="02010609060101010101" charset="-122"/>
                        </a:defRPr>
                      </a:lvl9pPr>
                    </a:lstStyle>
                    <a:p>
                      <a:pPr marL="0" marR="0" lvl="0" indent="0" algn="l" defTabSz="914400" rtl="0" eaLnBrk="1" fontAlgn="ctr" latinLnBrk="0" hangingPunct="1">
                        <a:lnSpc>
                          <a:spcPct val="100000"/>
                        </a:lnSpc>
                        <a:spcBef>
                          <a:spcPct val="0"/>
                        </a:spcBef>
                        <a:spcAft>
                          <a:spcPct val="0"/>
                        </a:spcAft>
                        <a:buClrTx/>
                        <a:buSzTx/>
                        <a:buFontTx/>
                        <a:buNone/>
                      </a:pPr>
                      <a:r>
                        <a:rPr kumimoji="0" lang="zh-CN" altLang="en-US" sz="1400" b="1" u="none" strike="noStrike" cap="none" normalizeH="0" baseline="0" dirty="0">
                          <a:ln>
                            <a:noFill/>
                          </a:ln>
                          <a:effectLst/>
                          <a:latin typeface="微软雅黑" panose="020B0503020204020204" pitchFamily="34" charset="-122"/>
                          <a:ea typeface="微软雅黑" panose="020B0503020204020204" pitchFamily="34" charset="-122"/>
                        </a:rPr>
                        <a:t>　</a:t>
                      </a:r>
                      <a:endParaRPr kumimoji="0" lang="zh-CN" altLang="en-US" sz="1400" b="1"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91446" marR="91446" marT="45721" marB="45721" anchor="ctr" horzOverflow="overflow">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tcPr>
                </a:tc>
                <a:tc>
                  <a:txBody>
                    <a:bodyPr/>
                    <a:lstStyle>
                      <a:lvl1pPr>
                        <a:spcBef>
                          <a:spcPct val="20000"/>
                        </a:spcBef>
                        <a:defRPr sz="2600">
                          <a:solidFill>
                            <a:schemeClr val="tx1"/>
                          </a:solidFill>
                          <a:latin typeface="Arial" panose="020B0604020202020204" pitchFamily="34" charset="0"/>
                          <a:ea typeface="黑体" panose="02010609060101010101" charset="-122"/>
                        </a:defRPr>
                      </a:lvl1pPr>
                      <a:lvl2pPr>
                        <a:spcBef>
                          <a:spcPct val="20000"/>
                        </a:spcBef>
                        <a:defRPr sz="2400">
                          <a:solidFill>
                            <a:schemeClr val="tx1"/>
                          </a:solidFill>
                          <a:latin typeface="Arial" panose="020B0604020202020204" pitchFamily="34" charset="0"/>
                          <a:ea typeface="黑体" panose="02010609060101010101" charset="-122"/>
                        </a:defRPr>
                      </a:lvl2pPr>
                      <a:lvl3pPr>
                        <a:spcBef>
                          <a:spcPct val="20000"/>
                        </a:spcBef>
                        <a:defRPr sz="2000">
                          <a:solidFill>
                            <a:schemeClr val="tx1"/>
                          </a:solidFill>
                          <a:latin typeface="Arial" panose="020B0604020202020204" pitchFamily="34" charset="0"/>
                          <a:ea typeface="黑体" panose="02010609060101010101" charset="-122"/>
                        </a:defRPr>
                      </a:lvl3pPr>
                      <a:lvl4pPr>
                        <a:spcBef>
                          <a:spcPct val="20000"/>
                        </a:spcBef>
                        <a:defRPr>
                          <a:solidFill>
                            <a:schemeClr val="tx1"/>
                          </a:solidFill>
                          <a:latin typeface="Arial" panose="020B0604020202020204" pitchFamily="34" charset="0"/>
                          <a:ea typeface="黑体" panose="02010609060101010101" charset="-122"/>
                        </a:defRPr>
                      </a:lvl4pPr>
                      <a:lvl5pPr>
                        <a:spcBef>
                          <a:spcPct val="20000"/>
                        </a:spcBef>
                        <a:defRPr>
                          <a:solidFill>
                            <a:schemeClr val="tx1"/>
                          </a:solidFill>
                          <a:latin typeface="Arial" panose="020B0604020202020204" pitchFamily="34" charset="0"/>
                          <a:ea typeface="黑体" panose="02010609060101010101" charset="-122"/>
                        </a:defRPr>
                      </a:lvl5pPr>
                      <a:lvl6pPr fontAlgn="base">
                        <a:spcBef>
                          <a:spcPct val="20000"/>
                        </a:spcBef>
                        <a:spcAft>
                          <a:spcPct val="0"/>
                        </a:spcAft>
                        <a:defRPr>
                          <a:solidFill>
                            <a:schemeClr val="tx1"/>
                          </a:solidFill>
                          <a:latin typeface="Arial" panose="020B0604020202020204" pitchFamily="34" charset="0"/>
                          <a:ea typeface="黑体" panose="02010609060101010101" charset="-122"/>
                        </a:defRPr>
                      </a:lvl6pPr>
                      <a:lvl7pPr fontAlgn="base">
                        <a:spcBef>
                          <a:spcPct val="20000"/>
                        </a:spcBef>
                        <a:spcAft>
                          <a:spcPct val="0"/>
                        </a:spcAft>
                        <a:defRPr>
                          <a:solidFill>
                            <a:schemeClr val="tx1"/>
                          </a:solidFill>
                          <a:latin typeface="Arial" panose="020B0604020202020204" pitchFamily="34" charset="0"/>
                          <a:ea typeface="黑体" panose="02010609060101010101" charset="-122"/>
                        </a:defRPr>
                      </a:lvl7pPr>
                      <a:lvl8pPr fontAlgn="base">
                        <a:spcBef>
                          <a:spcPct val="20000"/>
                        </a:spcBef>
                        <a:spcAft>
                          <a:spcPct val="0"/>
                        </a:spcAft>
                        <a:defRPr>
                          <a:solidFill>
                            <a:schemeClr val="tx1"/>
                          </a:solidFill>
                          <a:latin typeface="Arial" panose="020B0604020202020204" pitchFamily="34" charset="0"/>
                          <a:ea typeface="黑体" panose="02010609060101010101" charset="-122"/>
                        </a:defRPr>
                      </a:lvl8pPr>
                      <a:lvl9pPr fontAlgn="base">
                        <a:spcBef>
                          <a:spcPct val="20000"/>
                        </a:spcBef>
                        <a:spcAft>
                          <a:spcPct val="0"/>
                        </a:spcAft>
                        <a:defRPr>
                          <a:solidFill>
                            <a:schemeClr val="tx1"/>
                          </a:solidFill>
                          <a:latin typeface="Arial" panose="020B0604020202020204" pitchFamily="34" charset="0"/>
                          <a:ea typeface="黑体" panose="02010609060101010101"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400" b="1" u="none" strike="noStrike" cap="none" normalizeH="0" baseline="0" dirty="0">
                          <a:ln>
                            <a:noFill/>
                          </a:ln>
                          <a:effectLst/>
                          <a:latin typeface="微软雅黑" panose="020B0503020204020204" pitchFamily="34" charset="-122"/>
                          <a:ea typeface="微软雅黑" panose="020B0503020204020204" pitchFamily="34" charset="-122"/>
                        </a:rPr>
                        <a:t>3</a:t>
                      </a:r>
                      <a:endParaRPr kumimoji="0" lang="en-US" altLang="zh-CN" sz="1400" b="1"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91446" marR="91446" marT="45721" marB="45721" anchor="ctr" horzOverflow="overflow">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tcPr>
                </a:tc>
                <a:tc>
                  <a:txBody>
                    <a:bodyPr/>
                    <a:lstStyle>
                      <a:lvl1pPr>
                        <a:spcBef>
                          <a:spcPct val="20000"/>
                        </a:spcBef>
                        <a:defRPr sz="2600">
                          <a:solidFill>
                            <a:schemeClr val="tx1"/>
                          </a:solidFill>
                          <a:latin typeface="Arial" panose="020B0604020202020204" pitchFamily="34" charset="0"/>
                          <a:ea typeface="黑体" panose="02010609060101010101" charset="-122"/>
                        </a:defRPr>
                      </a:lvl1pPr>
                      <a:lvl2pPr>
                        <a:spcBef>
                          <a:spcPct val="20000"/>
                        </a:spcBef>
                        <a:defRPr sz="2400">
                          <a:solidFill>
                            <a:schemeClr val="tx1"/>
                          </a:solidFill>
                          <a:latin typeface="Arial" panose="020B0604020202020204" pitchFamily="34" charset="0"/>
                          <a:ea typeface="黑体" panose="02010609060101010101" charset="-122"/>
                        </a:defRPr>
                      </a:lvl2pPr>
                      <a:lvl3pPr>
                        <a:spcBef>
                          <a:spcPct val="20000"/>
                        </a:spcBef>
                        <a:defRPr sz="2000">
                          <a:solidFill>
                            <a:schemeClr val="tx1"/>
                          </a:solidFill>
                          <a:latin typeface="Arial" panose="020B0604020202020204" pitchFamily="34" charset="0"/>
                          <a:ea typeface="黑体" panose="02010609060101010101" charset="-122"/>
                        </a:defRPr>
                      </a:lvl3pPr>
                      <a:lvl4pPr>
                        <a:spcBef>
                          <a:spcPct val="20000"/>
                        </a:spcBef>
                        <a:defRPr>
                          <a:solidFill>
                            <a:schemeClr val="tx1"/>
                          </a:solidFill>
                          <a:latin typeface="Arial" panose="020B0604020202020204" pitchFamily="34" charset="0"/>
                          <a:ea typeface="黑体" panose="02010609060101010101" charset="-122"/>
                        </a:defRPr>
                      </a:lvl4pPr>
                      <a:lvl5pPr>
                        <a:spcBef>
                          <a:spcPct val="20000"/>
                        </a:spcBef>
                        <a:defRPr>
                          <a:solidFill>
                            <a:schemeClr val="tx1"/>
                          </a:solidFill>
                          <a:latin typeface="Arial" panose="020B0604020202020204" pitchFamily="34" charset="0"/>
                          <a:ea typeface="黑体" panose="02010609060101010101" charset="-122"/>
                        </a:defRPr>
                      </a:lvl5pPr>
                      <a:lvl6pPr fontAlgn="base">
                        <a:spcBef>
                          <a:spcPct val="20000"/>
                        </a:spcBef>
                        <a:spcAft>
                          <a:spcPct val="0"/>
                        </a:spcAft>
                        <a:defRPr>
                          <a:solidFill>
                            <a:schemeClr val="tx1"/>
                          </a:solidFill>
                          <a:latin typeface="Arial" panose="020B0604020202020204" pitchFamily="34" charset="0"/>
                          <a:ea typeface="黑体" panose="02010609060101010101" charset="-122"/>
                        </a:defRPr>
                      </a:lvl6pPr>
                      <a:lvl7pPr fontAlgn="base">
                        <a:spcBef>
                          <a:spcPct val="20000"/>
                        </a:spcBef>
                        <a:spcAft>
                          <a:spcPct val="0"/>
                        </a:spcAft>
                        <a:defRPr>
                          <a:solidFill>
                            <a:schemeClr val="tx1"/>
                          </a:solidFill>
                          <a:latin typeface="Arial" panose="020B0604020202020204" pitchFamily="34" charset="0"/>
                          <a:ea typeface="黑体" panose="02010609060101010101" charset="-122"/>
                        </a:defRPr>
                      </a:lvl7pPr>
                      <a:lvl8pPr fontAlgn="base">
                        <a:spcBef>
                          <a:spcPct val="20000"/>
                        </a:spcBef>
                        <a:spcAft>
                          <a:spcPct val="0"/>
                        </a:spcAft>
                        <a:defRPr>
                          <a:solidFill>
                            <a:schemeClr val="tx1"/>
                          </a:solidFill>
                          <a:latin typeface="Arial" panose="020B0604020202020204" pitchFamily="34" charset="0"/>
                          <a:ea typeface="黑体" panose="02010609060101010101" charset="-122"/>
                        </a:defRPr>
                      </a:lvl8pPr>
                      <a:lvl9pPr fontAlgn="base">
                        <a:spcBef>
                          <a:spcPct val="20000"/>
                        </a:spcBef>
                        <a:spcAft>
                          <a:spcPct val="0"/>
                        </a:spcAft>
                        <a:defRPr>
                          <a:solidFill>
                            <a:schemeClr val="tx1"/>
                          </a:solidFill>
                          <a:latin typeface="Arial" panose="020B0604020202020204" pitchFamily="34" charset="0"/>
                          <a:ea typeface="黑体" panose="02010609060101010101"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400" b="1" u="none" strike="noStrike" cap="none" normalizeH="0" baseline="0" dirty="0">
                          <a:ln>
                            <a:noFill/>
                          </a:ln>
                          <a:effectLst/>
                          <a:latin typeface="微软雅黑" panose="020B0503020204020204" pitchFamily="34" charset="-122"/>
                          <a:ea typeface="微软雅黑" panose="020B0503020204020204" pitchFamily="34" charset="-122"/>
                        </a:rPr>
                        <a:t>文字文字文字文字</a:t>
                      </a:r>
                    </a:p>
                  </a:txBody>
                  <a:tcPr marL="91446" marR="91446" marT="45721" marB="45721" anchor="ctr" horzOverflow="overflow">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tcPr>
                </a:tc>
                <a:tc>
                  <a:txBody>
                    <a:bodyPr/>
                    <a:lstStyle>
                      <a:lvl1pPr>
                        <a:spcBef>
                          <a:spcPct val="20000"/>
                        </a:spcBef>
                        <a:defRPr sz="2600">
                          <a:solidFill>
                            <a:schemeClr val="tx1"/>
                          </a:solidFill>
                          <a:latin typeface="Arial" panose="020B0604020202020204" pitchFamily="34" charset="0"/>
                          <a:ea typeface="黑体" panose="02010609060101010101" charset="-122"/>
                        </a:defRPr>
                      </a:lvl1pPr>
                      <a:lvl2pPr>
                        <a:spcBef>
                          <a:spcPct val="20000"/>
                        </a:spcBef>
                        <a:defRPr sz="2400">
                          <a:solidFill>
                            <a:schemeClr val="tx1"/>
                          </a:solidFill>
                          <a:latin typeface="Arial" panose="020B0604020202020204" pitchFamily="34" charset="0"/>
                          <a:ea typeface="黑体" panose="02010609060101010101" charset="-122"/>
                        </a:defRPr>
                      </a:lvl2pPr>
                      <a:lvl3pPr>
                        <a:spcBef>
                          <a:spcPct val="20000"/>
                        </a:spcBef>
                        <a:defRPr sz="2000">
                          <a:solidFill>
                            <a:schemeClr val="tx1"/>
                          </a:solidFill>
                          <a:latin typeface="Arial" panose="020B0604020202020204" pitchFamily="34" charset="0"/>
                          <a:ea typeface="黑体" panose="02010609060101010101" charset="-122"/>
                        </a:defRPr>
                      </a:lvl3pPr>
                      <a:lvl4pPr>
                        <a:spcBef>
                          <a:spcPct val="20000"/>
                        </a:spcBef>
                        <a:defRPr>
                          <a:solidFill>
                            <a:schemeClr val="tx1"/>
                          </a:solidFill>
                          <a:latin typeface="Arial" panose="020B0604020202020204" pitchFamily="34" charset="0"/>
                          <a:ea typeface="黑体" panose="02010609060101010101" charset="-122"/>
                        </a:defRPr>
                      </a:lvl4pPr>
                      <a:lvl5pPr>
                        <a:spcBef>
                          <a:spcPct val="20000"/>
                        </a:spcBef>
                        <a:defRPr>
                          <a:solidFill>
                            <a:schemeClr val="tx1"/>
                          </a:solidFill>
                          <a:latin typeface="Arial" panose="020B0604020202020204" pitchFamily="34" charset="0"/>
                          <a:ea typeface="黑体" panose="02010609060101010101" charset="-122"/>
                        </a:defRPr>
                      </a:lvl5pPr>
                      <a:lvl6pPr fontAlgn="base">
                        <a:spcBef>
                          <a:spcPct val="20000"/>
                        </a:spcBef>
                        <a:spcAft>
                          <a:spcPct val="0"/>
                        </a:spcAft>
                        <a:defRPr>
                          <a:solidFill>
                            <a:schemeClr val="tx1"/>
                          </a:solidFill>
                          <a:latin typeface="Arial" panose="020B0604020202020204" pitchFamily="34" charset="0"/>
                          <a:ea typeface="黑体" panose="02010609060101010101" charset="-122"/>
                        </a:defRPr>
                      </a:lvl6pPr>
                      <a:lvl7pPr fontAlgn="base">
                        <a:spcBef>
                          <a:spcPct val="20000"/>
                        </a:spcBef>
                        <a:spcAft>
                          <a:spcPct val="0"/>
                        </a:spcAft>
                        <a:defRPr>
                          <a:solidFill>
                            <a:schemeClr val="tx1"/>
                          </a:solidFill>
                          <a:latin typeface="Arial" panose="020B0604020202020204" pitchFamily="34" charset="0"/>
                          <a:ea typeface="黑体" panose="02010609060101010101" charset="-122"/>
                        </a:defRPr>
                      </a:lvl7pPr>
                      <a:lvl8pPr fontAlgn="base">
                        <a:spcBef>
                          <a:spcPct val="20000"/>
                        </a:spcBef>
                        <a:spcAft>
                          <a:spcPct val="0"/>
                        </a:spcAft>
                        <a:defRPr>
                          <a:solidFill>
                            <a:schemeClr val="tx1"/>
                          </a:solidFill>
                          <a:latin typeface="Arial" panose="020B0604020202020204" pitchFamily="34" charset="0"/>
                          <a:ea typeface="黑体" panose="02010609060101010101" charset="-122"/>
                        </a:defRPr>
                      </a:lvl8pPr>
                      <a:lvl9pPr fontAlgn="base">
                        <a:spcBef>
                          <a:spcPct val="20000"/>
                        </a:spcBef>
                        <a:spcAft>
                          <a:spcPct val="0"/>
                        </a:spcAft>
                        <a:defRPr>
                          <a:solidFill>
                            <a:schemeClr val="tx1"/>
                          </a:solidFill>
                          <a:latin typeface="Arial" panose="020B0604020202020204" pitchFamily="34" charset="0"/>
                          <a:ea typeface="黑体" panose="02010609060101010101"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400" b="1" u="none" strike="noStrike" cap="none" normalizeH="0" baseline="0" dirty="0">
                          <a:ln>
                            <a:noFill/>
                          </a:ln>
                          <a:effectLst/>
                          <a:latin typeface="微软雅黑" panose="020B0503020204020204" pitchFamily="34" charset="-122"/>
                          <a:ea typeface="微软雅黑" panose="020B0503020204020204" pitchFamily="34" charset="-122"/>
                        </a:rPr>
                        <a:t>文字文字</a:t>
                      </a:r>
                      <a:endParaRPr kumimoji="0" lang="zh-CN" altLang="en-US" sz="3200" b="1"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91446" marR="91446" marT="45721" marB="45721" anchor="ctr" horzOverflow="overflow">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rgbClr val="6DCBF2"/>
                    </a:solidFill>
                  </a:tcPr>
                </a:tc>
                <a:extLst>
                  <a:ext uri="{0D108BD9-81ED-4DB2-BD59-A6C34878D82A}">
                    <a16:rowId xmlns:a16="http://schemas.microsoft.com/office/drawing/2014/main" val="10006"/>
                  </a:ext>
                </a:extLst>
              </a:tr>
              <a:tr h="267751">
                <a:tc rowSpan="4">
                  <a:txBody>
                    <a:bodyPr/>
                    <a:lstStyle>
                      <a:lvl1pPr>
                        <a:spcBef>
                          <a:spcPct val="20000"/>
                        </a:spcBef>
                        <a:defRPr sz="2600">
                          <a:solidFill>
                            <a:schemeClr val="tx1"/>
                          </a:solidFill>
                          <a:latin typeface="Arial" panose="020B0604020202020204" pitchFamily="34" charset="0"/>
                          <a:ea typeface="黑体" panose="02010609060101010101" charset="-122"/>
                        </a:defRPr>
                      </a:lvl1pPr>
                      <a:lvl2pPr>
                        <a:spcBef>
                          <a:spcPct val="20000"/>
                        </a:spcBef>
                        <a:defRPr sz="2400">
                          <a:solidFill>
                            <a:schemeClr val="tx1"/>
                          </a:solidFill>
                          <a:latin typeface="Arial" panose="020B0604020202020204" pitchFamily="34" charset="0"/>
                          <a:ea typeface="黑体" panose="02010609060101010101" charset="-122"/>
                        </a:defRPr>
                      </a:lvl2pPr>
                      <a:lvl3pPr>
                        <a:spcBef>
                          <a:spcPct val="20000"/>
                        </a:spcBef>
                        <a:defRPr sz="2000">
                          <a:solidFill>
                            <a:schemeClr val="tx1"/>
                          </a:solidFill>
                          <a:latin typeface="Arial" panose="020B0604020202020204" pitchFamily="34" charset="0"/>
                          <a:ea typeface="黑体" panose="02010609060101010101" charset="-122"/>
                        </a:defRPr>
                      </a:lvl3pPr>
                      <a:lvl4pPr>
                        <a:spcBef>
                          <a:spcPct val="20000"/>
                        </a:spcBef>
                        <a:defRPr>
                          <a:solidFill>
                            <a:schemeClr val="tx1"/>
                          </a:solidFill>
                          <a:latin typeface="Arial" panose="020B0604020202020204" pitchFamily="34" charset="0"/>
                          <a:ea typeface="黑体" panose="02010609060101010101" charset="-122"/>
                        </a:defRPr>
                      </a:lvl4pPr>
                      <a:lvl5pPr>
                        <a:spcBef>
                          <a:spcPct val="20000"/>
                        </a:spcBef>
                        <a:defRPr>
                          <a:solidFill>
                            <a:schemeClr val="tx1"/>
                          </a:solidFill>
                          <a:latin typeface="Arial" panose="020B0604020202020204" pitchFamily="34" charset="0"/>
                          <a:ea typeface="黑体" panose="02010609060101010101" charset="-122"/>
                        </a:defRPr>
                      </a:lvl5pPr>
                      <a:lvl6pPr fontAlgn="base">
                        <a:spcBef>
                          <a:spcPct val="20000"/>
                        </a:spcBef>
                        <a:spcAft>
                          <a:spcPct val="0"/>
                        </a:spcAft>
                        <a:defRPr>
                          <a:solidFill>
                            <a:schemeClr val="tx1"/>
                          </a:solidFill>
                          <a:latin typeface="Arial" panose="020B0604020202020204" pitchFamily="34" charset="0"/>
                          <a:ea typeface="黑体" panose="02010609060101010101" charset="-122"/>
                        </a:defRPr>
                      </a:lvl6pPr>
                      <a:lvl7pPr fontAlgn="base">
                        <a:spcBef>
                          <a:spcPct val="20000"/>
                        </a:spcBef>
                        <a:spcAft>
                          <a:spcPct val="0"/>
                        </a:spcAft>
                        <a:defRPr>
                          <a:solidFill>
                            <a:schemeClr val="tx1"/>
                          </a:solidFill>
                          <a:latin typeface="Arial" panose="020B0604020202020204" pitchFamily="34" charset="0"/>
                          <a:ea typeface="黑体" panose="02010609060101010101" charset="-122"/>
                        </a:defRPr>
                      </a:lvl7pPr>
                      <a:lvl8pPr fontAlgn="base">
                        <a:spcBef>
                          <a:spcPct val="20000"/>
                        </a:spcBef>
                        <a:spcAft>
                          <a:spcPct val="0"/>
                        </a:spcAft>
                        <a:defRPr>
                          <a:solidFill>
                            <a:schemeClr val="tx1"/>
                          </a:solidFill>
                          <a:latin typeface="Arial" panose="020B0604020202020204" pitchFamily="34" charset="0"/>
                          <a:ea typeface="黑体" panose="02010609060101010101" charset="-122"/>
                        </a:defRPr>
                      </a:lvl8pPr>
                      <a:lvl9pPr fontAlgn="base">
                        <a:spcBef>
                          <a:spcPct val="20000"/>
                        </a:spcBef>
                        <a:spcAft>
                          <a:spcPct val="0"/>
                        </a:spcAft>
                        <a:defRPr>
                          <a:solidFill>
                            <a:schemeClr val="tx1"/>
                          </a:solidFill>
                          <a:latin typeface="Arial" panose="020B0604020202020204" pitchFamily="34" charset="0"/>
                          <a:ea typeface="黑体" panose="02010609060101010101"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000" u="none" strike="noStrike" cap="none" normalizeH="0" baseline="0" dirty="0">
                          <a:ln>
                            <a:noFill/>
                          </a:ln>
                          <a:effectLst/>
                          <a:latin typeface="微软雅黑" panose="020B0503020204020204" pitchFamily="34" charset="-122"/>
                          <a:ea typeface="微软雅黑" panose="020B0503020204020204" pitchFamily="34" charset="-122"/>
                        </a:rPr>
                        <a:t>文字</a:t>
                      </a:r>
                      <a:endParaRPr kumimoji="0" lang="zh-CN" altLang="en-US" sz="18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91446" marR="91446" marT="45721" marB="45721" anchor="ctr" horzOverflow="overflow">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tcPr>
                </a:tc>
                <a:tc>
                  <a:txBody>
                    <a:bodyPr/>
                    <a:lstStyle>
                      <a:lvl1pPr>
                        <a:spcBef>
                          <a:spcPct val="20000"/>
                        </a:spcBef>
                        <a:defRPr sz="2600">
                          <a:solidFill>
                            <a:schemeClr val="tx1"/>
                          </a:solidFill>
                          <a:latin typeface="Arial" panose="020B0604020202020204" pitchFamily="34" charset="0"/>
                          <a:ea typeface="黑体" panose="02010609060101010101" charset="-122"/>
                        </a:defRPr>
                      </a:lvl1pPr>
                      <a:lvl2pPr>
                        <a:spcBef>
                          <a:spcPct val="20000"/>
                        </a:spcBef>
                        <a:defRPr sz="2400">
                          <a:solidFill>
                            <a:schemeClr val="tx1"/>
                          </a:solidFill>
                          <a:latin typeface="Arial" panose="020B0604020202020204" pitchFamily="34" charset="0"/>
                          <a:ea typeface="黑体" panose="02010609060101010101" charset="-122"/>
                        </a:defRPr>
                      </a:lvl2pPr>
                      <a:lvl3pPr>
                        <a:spcBef>
                          <a:spcPct val="20000"/>
                        </a:spcBef>
                        <a:defRPr sz="2000">
                          <a:solidFill>
                            <a:schemeClr val="tx1"/>
                          </a:solidFill>
                          <a:latin typeface="Arial" panose="020B0604020202020204" pitchFamily="34" charset="0"/>
                          <a:ea typeface="黑体" panose="02010609060101010101" charset="-122"/>
                        </a:defRPr>
                      </a:lvl3pPr>
                      <a:lvl4pPr>
                        <a:spcBef>
                          <a:spcPct val="20000"/>
                        </a:spcBef>
                        <a:defRPr>
                          <a:solidFill>
                            <a:schemeClr val="tx1"/>
                          </a:solidFill>
                          <a:latin typeface="Arial" panose="020B0604020202020204" pitchFamily="34" charset="0"/>
                          <a:ea typeface="黑体" panose="02010609060101010101" charset="-122"/>
                        </a:defRPr>
                      </a:lvl4pPr>
                      <a:lvl5pPr>
                        <a:spcBef>
                          <a:spcPct val="20000"/>
                        </a:spcBef>
                        <a:defRPr>
                          <a:solidFill>
                            <a:schemeClr val="tx1"/>
                          </a:solidFill>
                          <a:latin typeface="Arial" panose="020B0604020202020204" pitchFamily="34" charset="0"/>
                          <a:ea typeface="黑体" panose="02010609060101010101" charset="-122"/>
                        </a:defRPr>
                      </a:lvl5pPr>
                      <a:lvl6pPr fontAlgn="base">
                        <a:spcBef>
                          <a:spcPct val="20000"/>
                        </a:spcBef>
                        <a:spcAft>
                          <a:spcPct val="0"/>
                        </a:spcAft>
                        <a:defRPr>
                          <a:solidFill>
                            <a:schemeClr val="tx1"/>
                          </a:solidFill>
                          <a:latin typeface="Arial" panose="020B0604020202020204" pitchFamily="34" charset="0"/>
                          <a:ea typeface="黑体" panose="02010609060101010101" charset="-122"/>
                        </a:defRPr>
                      </a:lvl6pPr>
                      <a:lvl7pPr fontAlgn="base">
                        <a:spcBef>
                          <a:spcPct val="20000"/>
                        </a:spcBef>
                        <a:spcAft>
                          <a:spcPct val="0"/>
                        </a:spcAft>
                        <a:defRPr>
                          <a:solidFill>
                            <a:schemeClr val="tx1"/>
                          </a:solidFill>
                          <a:latin typeface="Arial" panose="020B0604020202020204" pitchFamily="34" charset="0"/>
                          <a:ea typeface="黑体" panose="02010609060101010101" charset="-122"/>
                        </a:defRPr>
                      </a:lvl7pPr>
                      <a:lvl8pPr fontAlgn="base">
                        <a:spcBef>
                          <a:spcPct val="20000"/>
                        </a:spcBef>
                        <a:spcAft>
                          <a:spcPct val="0"/>
                        </a:spcAft>
                        <a:defRPr>
                          <a:solidFill>
                            <a:schemeClr val="tx1"/>
                          </a:solidFill>
                          <a:latin typeface="Arial" panose="020B0604020202020204" pitchFamily="34" charset="0"/>
                          <a:ea typeface="黑体" panose="02010609060101010101" charset="-122"/>
                        </a:defRPr>
                      </a:lvl8pPr>
                      <a:lvl9pPr fontAlgn="base">
                        <a:spcBef>
                          <a:spcPct val="20000"/>
                        </a:spcBef>
                        <a:spcAft>
                          <a:spcPct val="0"/>
                        </a:spcAft>
                        <a:defRPr>
                          <a:solidFill>
                            <a:schemeClr val="tx1"/>
                          </a:solidFill>
                          <a:latin typeface="Arial" panose="020B0604020202020204" pitchFamily="34" charset="0"/>
                          <a:ea typeface="黑体" panose="02010609060101010101"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000" u="none" strike="noStrike" cap="none" normalizeH="0" baseline="0" dirty="0">
                          <a:ln>
                            <a:noFill/>
                          </a:ln>
                          <a:effectLst/>
                          <a:latin typeface="微软雅黑" panose="020B0503020204020204" pitchFamily="34" charset="-122"/>
                          <a:ea typeface="微软雅黑" panose="020B0503020204020204" pitchFamily="34" charset="-122"/>
                        </a:rPr>
                        <a:t>文字文字</a:t>
                      </a:r>
                      <a:endParaRPr kumimoji="0" lang="zh-CN" altLang="en-US" sz="18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91446" marR="91446" marT="45721" marB="45721" anchor="ctr" horzOverflow="overflow">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tcPr>
                </a:tc>
                <a:tc>
                  <a:txBody>
                    <a:bodyPr/>
                    <a:lstStyle>
                      <a:lvl1pPr>
                        <a:spcBef>
                          <a:spcPct val="20000"/>
                        </a:spcBef>
                        <a:defRPr sz="2600">
                          <a:solidFill>
                            <a:schemeClr val="tx1"/>
                          </a:solidFill>
                          <a:latin typeface="Arial" panose="020B0604020202020204" pitchFamily="34" charset="0"/>
                          <a:ea typeface="黑体" panose="02010609060101010101" charset="-122"/>
                        </a:defRPr>
                      </a:lvl1pPr>
                      <a:lvl2pPr>
                        <a:spcBef>
                          <a:spcPct val="20000"/>
                        </a:spcBef>
                        <a:defRPr sz="2400">
                          <a:solidFill>
                            <a:schemeClr val="tx1"/>
                          </a:solidFill>
                          <a:latin typeface="Arial" panose="020B0604020202020204" pitchFamily="34" charset="0"/>
                          <a:ea typeface="黑体" panose="02010609060101010101" charset="-122"/>
                        </a:defRPr>
                      </a:lvl2pPr>
                      <a:lvl3pPr>
                        <a:spcBef>
                          <a:spcPct val="20000"/>
                        </a:spcBef>
                        <a:defRPr sz="2000">
                          <a:solidFill>
                            <a:schemeClr val="tx1"/>
                          </a:solidFill>
                          <a:latin typeface="Arial" panose="020B0604020202020204" pitchFamily="34" charset="0"/>
                          <a:ea typeface="黑体" panose="02010609060101010101" charset="-122"/>
                        </a:defRPr>
                      </a:lvl3pPr>
                      <a:lvl4pPr>
                        <a:spcBef>
                          <a:spcPct val="20000"/>
                        </a:spcBef>
                        <a:defRPr>
                          <a:solidFill>
                            <a:schemeClr val="tx1"/>
                          </a:solidFill>
                          <a:latin typeface="Arial" panose="020B0604020202020204" pitchFamily="34" charset="0"/>
                          <a:ea typeface="黑体" panose="02010609060101010101" charset="-122"/>
                        </a:defRPr>
                      </a:lvl4pPr>
                      <a:lvl5pPr>
                        <a:spcBef>
                          <a:spcPct val="20000"/>
                        </a:spcBef>
                        <a:defRPr>
                          <a:solidFill>
                            <a:schemeClr val="tx1"/>
                          </a:solidFill>
                          <a:latin typeface="Arial" panose="020B0604020202020204" pitchFamily="34" charset="0"/>
                          <a:ea typeface="黑体" panose="02010609060101010101" charset="-122"/>
                        </a:defRPr>
                      </a:lvl5pPr>
                      <a:lvl6pPr fontAlgn="base">
                        <a:spcBef>
                          <a:spcPct val="20000"/>
                        </a:spcBef>
                        <a:spcAft>
                          <a:spcPct val="0"/>
                        </a:spcAft>
                        <a:defRPr>
                          <a:solidFill>
                            <a:schemeClr val="tx1"/>
                          </a:solidFill>
                          <a:latin typeface="Arial" panose="020B0604020202020204" pitchFamily="34" charset="0"/>
                          <a:ea typeface="黑体" panose="02010609060101010101" charset="-122"/>
                        </a:defRPr>
                      </a:lvl6pPr>
                      <a:lvl7pPr fontAlgn="base">
                        <a:spcBef>
                          <a:spcPct val="20000"/>
                        </a:spcBef>
                        <a:spcAft>
                          <a:spcPct val="0"/>
                        </a:spcAft>
                        <a:defRPr>
                          <a:solidFill>
                            <a:schemeClr val="tx1"/>
                          </a:solidFill>
                          <a:latin typeface="Arial" panose="020B0604020202020204" pitchFamily="34" charset="0"/>
                          <a:ea typeface="黑体" panose="02010609060101010101" charset="-122"/>
                        </a:defRPr>
                      </a:lvl7pPr>
                      <a:lvl8pPr fontAlgn="base">
                        <a:spcBef>
                          <a:spcPct val="20000"/>
                        </a:spcBef>
                        <a:spcAft>
                          <a:spcPct val="0"/>
                        </a:spcAft>
                        <a:defRPr>
                          <a:solidFill>
                            <a:schemeClr val="tx1"/>
                          </a:solidFill>
                          <a:latin typeface="Arial" panose="020B0604020202020204" pitchFamily="34" charset="0"/>
                          <a:ea typeface="黑体" panose="02010609060101010101" charset="-122"/>
                        </a:defRPr>
                      </a:lvl8pPr>
                      <a:lvl9pPr fontAlgn="base">
                        <a:spcBef>
                          <a:spcPct val="20000"/>
                        </a:spcBef>
                        <a:spcAft>
                          <a:spcPct val="0"/>
                        </a:spcAft>
                        <a:defRPr>
                          <a:solidFill>
                            <a:schemeClr val="tx1"/>
                          </a:solidFill>
                          <a:latin typeface="Arial" panose="020B0604020202020204" pitchFamily="34" charset="0"/>
                          <a:ea typeface="黑体" panose="02010609060101010101"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000" u="none" strike="noStrike" cap="none" normalizeH="0" baseline="0" dirty="0">
                          <a:ln>
                            <a:noFill/>
                          </a:ln>
                          <a:effectLst/>
                          <a:latin typeface="微软雅黑" panose="020B0503020204020204" pitchFamily="34" charset="-122"/>
                          <a:ea typeface="微软雅黑" panose="020B0503020204020204" pitchFamily="34" charset="-122"/>
                        </a:rPr>
                        <a:t>0</a:t>
                      </a:r>
                      <a:endParaRPr kumimoji="0" lang="en-US" altLang="zh-CN" sz="18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91446" marR="91446" marT="45721" marB="45721" anchor="ctr" horzOverflow="overflow">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tcPr>
                </a:tc>
                <a:tc>
                  <a:txBody>
                    <a:bodyPr/>
                    <a:lstStyle>
                      <a:lvl1pPr>
                        <a:spcBef>
                          <a:spcPct val="20000"/>
                        </a:spcBef>
                        <a:defRPr sz="2600">
                          <a:solidFill>
                            <a:schemeClr val="tx1"/>
                          </a:solidFill>
                          <a:latin typeface="Arial" panose="020B0604020202020204" pitchFamily="34" charset="0"/>
                          <a:ea typeface="黑体" panose="02010609060101010101" charset="-122"/>
                        </a:defRPr>
                      </a:lvl1pPr>
                      <a:lvl2pPr>
                        <a:spcBef>
                          <a:spcPct val="20000"/>
                        </a:spcBef>
                        <a:defRPr sz="2400">
                          <a:solidFill>
                            <a:schemeClr val="tx1"/>
                          </a:solidFill>
                          <a:latin typeface="Arial" panose="020B0604020202020204" pitchFamily="34" charset="0"/>
                          <a:ea typeface="黑体" panose="02010609060101010101" charset="-122"/>
                        </a:defRPr>
                      </a:lvl2pPr>
                      <a:lvl3pPr>
                        <a:spcBef>
                          <a:spcPct val="20000"/>
                        </a:spcBef>
                        <a:defRPr sz="2000">
                          <a:solidFill>
                            <a:schemeClr val="tx1"/>
                          </a:solidFill>
                          <a:latin typeface="Arial" panose="020B0604020202020204" pitchFamily="34" charset="0"/>
                          <a:ea typeface="黑体" panose="02010609060101010101" charset="-122"/>
                        </a:defRPr>
                      </a:lvl3pPr>
                      <a:lvl4pPr>
                        <a:spcBef>
                          <a:spcPct val="20000"/>
                        </a:spcBef>
                        <a:defRPr>
                          <a:solidFill>
                            <a:schemeClr val="tx1"/>
                          </a:solidFill>
                          <a:latin typeface="Arial" panose="020B0604020202020204" pitchFamily="34" charset="0"/>
                          <a:ea typeface="黑体" panose="02010609060101010101" charset="-122"/>
                        </a:defRPr>
                      </a:lvl4pPr>
                      <a:lvl5pPr>
                        <a:spcBef>
                          <a:spcPct val="20000"/>
                        </a:spcBef>
                        <a:defRPr>
                          <a:solidFill>
                            <a:schemeClr val="tx1"/>
                          </a:solidFill>
                          <a:latin typeface="Arial" panose="020B0604020202020204" pitchFamily="34" charset="0"/>
                          <a:ea typeface="黑体" panose="02010609060101010101" charset="-122"/>
                        </a:defRPr>
                      </a:lvl5pPr>
                      <a:lvl6pPr fontAlgn="base">
                        <a:spcBef>
                          <a:spcPct val="20000"/>
                        </a:spcBef>
                        <a:spcAft>
                          <a:spcPct val="0"/>
                        </a:spcAft>
                        <a:defRPr>
                          <a:solidFill>
                            <a:schemeClr val="tx1"/>
                          </a:solidFill>
                          <a:latin typeface="Arial" panose="020B0604020202020204" pitchFamily="34" charset="0"/>
                          <a:ea typeface="黑体" panose="02010609060101010101" charset="-122"/>
                        </a:defRPr>
                      </a:lvl6pPr>
                      <a:lvl7pPr fontAlgn="base">
                        <a:spcBef>
                          <a:spcPct val="20000"/>
                        </a:spcBef>
                        <a:spcAft>
                          <a:spcPct val="0"/>
                        </a:spcAft>
                        <a:defRPr>
                          <a:solidFill>
                            <a:schemeClr val="tx1"/>
                          </a:solidFill>
                          <a:latin typeface="Arial" panose="020B0604020202020204" pitchFamily="34" charset="0"/>
                          <a:ea typeface="黑体" panose="02010609060101010101" charset="-122"/>
                        </a:defRPr>
                      </a:lvl7pPr>
                      <a:lvl8pPr fontAlgn="base">
                        <a:spcBef>
                          <a:spcPct val="20000"/>
                        </a:spcBef>
                        <a:spcAft>
                          <a:spcPct val="0"/>
                        </a:spcAft>
                        <a:defRPr>
                          <a:solidFill>
                            <a:schemeClr val="tx1"/>
                          </a:solidFill>
                          <a:latin typeface="Arial" panose="020B0604020202020204" pitchFamily="34" charset="0"/>
                          <a:ea typeface="黑体" panose="02010609060101010101" charset="-122"/>
                        </a:defRPr>
                      </a:lvl8pPr>
                      <a:lvl9pPr fontAlgn="base">
                        <a:spcBef>
                          <a:spcPct val="20000"/>
                        </a:spcBef>
                        <a:spcAft>
                          <a:spcPct val="0"/>
                        </a:spcAft>
                        <a:defRPr>
                          <a:solidFill>
                            <a:schemeClr val="tx1"/>
                          </a:solidFill>
                          <a:latin typeface="Arial" panose="020B0604020202020204" pitchFamily="34" charset="0"/>
                          <a:ea typeface="黑体" panose="02010609060101010101"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000" u="none" strike="noStrike" cap="none" normalizeH="0" baseline="0">
                          <a:ln>
                            <a:noFill/>
                          </a:ln>
                          <a:effectLst/>
                          <a:latin typeface="微软雅黑" panose="020B0503020204020204" pitchFamily="34" charset="-122"/>
                          <a:ea typeface="微软雅黑" panose="020B0503020204020204" pitchFamily="34" charset="-122"/>
                        </a:rPr>
                        <a:t>　</a:t>
                      </a:r>
                      <a:endParaRPr kumimoji="0" lang="zh-CN" altLang="en-US" sz="18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a:txBody>
                  <a:tcPr marL="91446" marR="91446" marT="45721" marB="45721" anchor="ctr" horzOverflow="overflow">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tcPr>
                </a:tc>
                <a:tc>
                  <a:txBody>
                    <a:bodyPr/>
                    <a:lstStyle>
                      <a:lvl1pPr>
                        <a:spcBef>
                          <a:spcPct val="20000"/>
                        </a:spcBef>
                        <a:defRPr sz="2600">
                          <a:solidFill>
                            <a:schemeClr val="tx1"/>
                          </a:solidFill>
                          <a:latin typeface="Arial" panose="020B0604020202020204" pitchFamily="34" charset="0"/>
                          <a:ea typeface="黑体" panose="02010609060101010101" charset="-122"/>
                        </a:defRPr>
                      </a:lvl1pPr>
                      <a:lvl2pPr>
                        <a:spcBef>
                          <a:spcPct val="20000"/>
                        </a:spcBef>
                        <a:defRPr sz="2400">
                          <a:solidFill>
                            <a:schemeClr val="tx1"/>
                          </a:solidFill>
                          <a:latin typeface="Arial" panose="020B0604020202020204" pitchFamily="34" charset="0"/>
                          <a:ea typeface="黑体" panose="02010609060101010101" charset="-122"/>
                        </a:defRPr>
                      </a:lvl2pPr>
                      <a:lvl3pPr>
                        <a:spcBef>
                          <a:spcPct val="20000"/>
                        </a:spcBef>
                        <a:defRPr sz="2000">
                          <a:solidFill>
                            <a:schemeClr val="tx1"/>
                          </a:solidFill>
                          <a:latin typeface="Arial" panose="020B0604020202020204" pitchFamily="34" charset="0"/>
                          <a:ea typeface="黑体" panose="02010609060101010101" charset="-122"/>
                        </a:defRPr>
                      </a:lvl3pPr>
                      <a:lvl4pPr>
                        <a:spcBef>
                          <a:spcPct val="20000"/>
                        </a:spcBef>
                        <a:defRPr>
                          <a:solidFill>
                            <a:schemeClr val="tx1"/>
                          </a:solidFill>
                          <a:latin typeface="Arial" panose="020B0604020202020204" pitchFamily="34" charset="0"/>
                          <a:ea typeface="黑体" panose="02010609060101010101" charset="-122"/>
                        </a:defRPr>
                      </a:lvl4pPr>
                      <a:lvl5pPr>
                        <a:spcBef>
                          <a:spcPct val="20000"/>
                        </a:spcBef>
                        <a:defRPr>
                          <a:solidFill>
                            <a:schemeClr val="tx1"/>
                          </a:solidFill>
                          <a:latin typeface="Arial" panose="020B0604020202020204" pitchFamily="34" charset="0"/>
                          <a:ea typeface="黑体" panose="02010609060101010101" charset="-122"/>
                        </a:defRPr>
                      </a:lvl5pPr>
                      <a:lvl6pPr fontAlgn="base">
                        <a:spcBef>
                          <a:spcPct val="20000"/>
                        </a:spcBef>
                        <a:spcAft>
                          <a:spcPct val="0"/>
                        </a:spcAft>
                        <a:defRPr>
                          <a:solidFill>
                            <a:schemeClr val="tx1"/>
                          </a:solidFill>
                          <a:latin typeface="Arial" panose="020B0604020202020204" pitchFamily="34" charset="0"/>
                          <a:ea typeface="黑体" panose="02010609060101010101" charset="-122"/>
                        </a:defRPr>
                      </a:lvl6pPr>
                      <a:lvl7pPr fontAlgn="base">
                        <a:spcBef>
                          <a:spcPct val="20000"/>
                        </a:spcBef>
                        <a:spcAft>
                          <a:spcPct val="0"/>
                        </a:spcAft>
                        <a:defRPr>
                          <a:solidFill>
                            <a:schemeClr val="tx1"/>
                          </a:solidFill>
                          <a:latin typeface="Arial" panose="020B0604020202020204" pitchFamily="34" charset="0"/>
                          <a:ea typeface="黑体" panose="02010609060101010101" charset="-122"/>
                        </a:defRPr>
                      </a:lvl7pPr>
                      <a:lvl8pPr fontAlgn="base">
                        <a:spcBef>
                          <a:spcPct val="20000"/>
                        </a:spcBef>
                        <a:spcAft>
                          <a:spcPct val="0"/>
                        </a:spcAft>
                        <a:defRPr>
                          <a:solidFill>
                            <a:schemeClr val="tx1"/>
                          </a:solidFill>
                          <a:latin typeface="Arial" panose="020B0604020202020204" pitchFamily="34" charset="0"/>
                          <a:ea typeface="黑体" panose="02010609060101010101" charset="-122"/>
                        </a:defRPr>
                      </a:lvl8pPr>
                      <a:lvl9pPr fontAlgn="base">
                        <a:spcBef>
                          <a:spcPct val="20000"/>
                        </a:spcBef>
                        <a:spcAft>
                          <a:spcPct val="0"/>
                        </a:spcAft>
                        <a:defRPr>
                          <a:solidFill>
                            <a:schemeClr val="tx1"/>
                          </a:solidFill>
                          <a:latin typeface="Arial" panose="020B0604020202020204" pitchFamily="34" charset="0"/>
                          <a:ea typeface="黑体" panose="02010609060101010101"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000" b="1" u="none" strike="noStrike" cap="none" normalizeH="0" baseline="0" dirty="0">
                          <a:ln>
                            <a:noFill/>
                          </a:ln>
                          <a:effectLst/>
                          <a:latin typeface="微软雅黑" panose="020B0503020204020204" pitchFamily="34" charset="-122"/>
                          <a:ea typeface="微软雅黑" panose="020B0503020204020204" pitchFamily="34" charset="-122"/>
                        </a:rPr>
                        <a:t>　</a:t>
                      </a:r>
                      <a:endParaRPr kumimoji="0" lang="zh-CN" altLang="en-US" sz="1800" b="1"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91446" marR="91446" marT="45721" marB="45721" anchor="ctr" horzOverflow="overflow">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rgbClr val="6DCBF2"/>
                    </a:solidFill>
                  </a:tcPr>
                </a:tc>
                <a:extLst>
                  <a:ext uri="{0D108BD9-81ED-4DB2-BD59-A6C34878D82A}">
                    <a16:rowId xmlns:a16="http://schemas.microsoft.com/office/drawing/2014/main" val="10007"/>
                  </a:ext>
                </a:extLst>
              </a:tr>
              <a:tr h="301219">
                <a:tc vMerge="1">
                  <a:txBody>
                    <a:bodyPr/>
                    <a:lstStyle/>
                    <a:p>
                      <a:endParaRPr lang="zh-CN"/>
                    </a:p>
                  </a:txBody>
                  <a:tcPr/>
                </a:tc>
                <a:tc>
                  <a:txBody>
                    <a:bodyPr/>
                    <a:lstStyle>
                      <a:lvl1pPr>
                        <a:spcBef>
                          <a:spcPct val="20000"/>
                        </a:spcBef>
                        <a:defRPr sz="2600">
                          <a:solidFill>
                            <a:schemeClr val="tx1"/>
                          </a:solidFill>
                          <a:latin typeface="Arial" panose="020B0604020202020204" pitchFamily="34" charset="0"/>
                          <a:ea typeface="黑体" panose="02010609060101010101" charset="-122"/>
                        </a:defRPr>
                      </a:lvl1pPr>
                      <a:lvl2pPr>
                        <a:spcBef>
                          <a:spcPct val="20000"/>
                        </a:spcBef>
                        <a:defRPr sz="2400">
                          <a:solidFill>
                            <a:schemeClr val="tx1"/>
                          </a:solidFill>
                          <a:latin typeface="Arial" panose="020B0604020202020204" pitchFamily="34" charset="0"/>
                          <a:ea typeface="黑体" panose="02010609060101010101" charset="-122"/>
                        </a:defRPr>
                      </a:lvl2pPr>
                      <a:lvl3pPr>
                        <a:spcBef>
                          <a:spcPct val="20000"/>
                        </a:spcBef>
                        <a:defRPr sz="2000">
                          <a:solidFill>
                            <a:schemeClr val="tx1"/>
                          </a:solidFill>
                          <a:latin typeface="Arial" panose="020B0604020202020204" pitchFamily="34" charset="0"/>
                          <a:ea typeface="黑体" panose="02010609060101010101" charset="-122"/>
                        </a:defRPr>
                      </a:lvl3pPr>
                      <a:lvl4pPr>
                        <a:spcBef>
                          <a:spcPct val="20000"/>
                        </a:spcBef>
                        <a:defRPr>
                          <a:solidFill>
                            <a:schemeClr val="tx1"/>
                          </a:solidFill>
                          <a:latin typeface="Arial" panose="020B0604020202020204" pitchFamily="34" charset="0"/>
                          <a:ea typeface="黑体" panose="02010609060101010101" charset="-122"/>
                        </a:defRPr>
                      </a:lvl4pPr>
                      <a:lvl5pPr>
                        <a:spcBef>
                          <a:spcPct val="20000"/>
                        </a:spcBef>
                        <a:defRPr>
                          <a:solidFill>
                            <a:schemeClr val="tx1"/>
                          </a:solidFill>
                          <a:latin typeface="Arial" panose="020B0604020202020204" pitchFamily="34" charset="0"/>
                          <a:ea typeface="黑体" panose="02010609060101010101" charset="-122"/>
                        </a:defRPr>
                      </a:lvl5pPr>
                      <a:lvl6pPr fontAlgn="base">
                        <a:spcBef>
                          <a:spcPct val="20000"/>
                        </a:spcBef>
                        <a:spcAft>
                          <a:spcPct val="0"/>
                        </a:spcAft>
                        <a:defRPr>
                          <a:solidFill>
                            <a:schemeClr val="tx1"/>
                          </a:solidFill>
                          <a:latin typeface="Arial" panose="020B0604020202020204" pitchFamily="34" charset="0"/>
                          <a:ea typeface="黑体" panose="02010609060101010101" charset="-122"/>
                        </a:defRPr>
                      </a:lvl6pPr>
                      <a:lvl7pPr fontAlgn="base">
                        <a:spcBef>
                          <a:spcPct val="20000"/>
                        </a:spcBef>
                        <a:spcAft>
                          <a:spcPct val="0"/>
                        </a:spcAft>
                        <a:defRPr>
                          <a:solidFill>
                            <a:schemeClr val="tx1"/>
                          </a:solidFill>
                          <a:latin typeface="Arial" panose="020B0604020202020204" pitchFamily="34" charset="0"/>
                          <a:ea typeface="黑体" panose="02010609060101010101" charset="-122"/>
                        </a:defRPr>
                      </a:lvl7pPr>
                      <a:lvl8pPr fontAlgn="base">
                        <a:spcBef>
                          <a:spcPct val="20000"/>
                        </a:spcBef>
                        <a:spcAft>
                          <a:spcPct val="0"/>
                        </a:spcAft>
                        <a:defRPr>
                          <a:solidFill>
                            <a:schemeClr val="tx1"/>
                          </a:solidFill>
                          <a:latin typeface="Arial" panose="020B0604020202020204" pitchFamily="34" charset="0"/>
                          <a:ea typeface="黑体" panose="02010609060101010101" charset="-122"/>
                        </a:defRPr>
                      </a:lvl8pPr>
                      <a:lvl9pPr fontAlgn="base">
                        <a:spcBef>
                          <a:spcPct val="20000"/>
                        </a:spcBef>
                        <a:spcAft>
                          <a:spcPct val="0"/>
                        </a:spcAft>
                        <a:defRPr>
                          <a:solidFill>
                            <a:schemeClr val="tx1"/>
                          </a:solidFill>
                          <a:latin typeface="Arial" panose="020B0604020202020204" pitchFamily="34" charset="0"/>
                          <a:ea typeface="黑体" panose="02010609060101010101"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000" u="none" strike="noStrike" cap="none" normalizeH="0" baseline="0" dirty="0">
                          <a:ln>
                            <a:noFill/>
                          </a:ln>
                          <a:effectLst/>
                          <a:latin typeface="微软雅黑" panose="020B0503020204020204" pitchFamily="34" charset="-122"/>
                          <a:ea typeface="微软雅黑" panose="020B0503020204020204" pitchFamily="34" charset="-122"/>
                        </a:rPr>
                        <a:t>文字文字文字文字</a:t>
                      </a:r>
                    </a:p>
                  </a:txBody>
                  <a:tcPr marL="91446" marR="91446" marT="45721" marB="45721" anchor="ctr" horzOverflow="overflow">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tcPr>
                </a:tc>
                <a:tc>
                  <a:txBody>
                    <a:bodyPr/>
                    <a:lstStyle>
                      <a:lvl1pPr>
                        <a:spcBef>
                          <a:spcPct val="20000"/>
                        </a:spcBef>
                        <a:defRPr sz="2600">
                          <a:solidFill>
                            <a:schemeClr val="tx1"/>
                          </a:solidFill>
                          <a:latin typeface="Arial" panose="020B0604020202020204" pitchFamily="34" charset="0"/>
                          <a:ea typeface="黑体" panose="02010609060101010101" charset="-122"/>
                        </a:defRPr>
                      </a:lvl1pPr>
                      <a:lvl2pPr>
                        <a:spcBef>
                          <a:spcPct val="20000"/>
                        </a:spcBef>
                        <a:defRPr sz="2400">
                          <a:solidFill>
                            <a:schemeClr val="tx1"/>
                          </a:solidFill>
                          <a:latin typeface="Arial" panose="020B0604020202020204" pitchFamily="34" charset="0"/>
                          <a:ea typeface="黑体" panose="02010609060101010101" charset="-122"/>
                        </a:defRPr>
                      </a:lvl2pPr>
                      <a:lvl3pPr>
                        <a:spcBef>
                          <a:spcPct val="20000"/>
                        </a:spcBef>
                        <a:defRPr sz="2000">
                          <a:solidFill>
                            <a:schemeClr val="tx1"/>
                          </a:solidFill>
                          <a:latin typeface="Arial" panose="020B0604020202020204" pitchFamily="34" charset="0"/>
                          <a:ea typeface="黑体" panose="02010609060101010101" charset="-122"/>
                        </a:defRPr>
                      </a:lvl3pPr>
                      <a:lvl4pPr>
                        <a:spcBef>
                          <a:spcPct val="20000"/>
                        </a:spcBef>
                        <a:defRPr>
                          <a:solidFill>
                            <a:schemeClr val="tx1"/>
                          </a:solidFill>
                          <a:latin typeface="Arial" panose="020B0604020202020204" pitchFamily="34" charset="0"/>
                          <a:ea typeface="黑体" panose="02010609060101010101" charset="-122"/>
                        </a:defRPr>
                      </a:lvl4pPr>
                      <a:lvl5pPr>
                        <a:spcBef>
                          <a:spcPct val="20000"/>
                        </a:spcBef>
                        <a:defRPr>
                          <a:solidFill>
                            <a:schemeClr val="tx1"/>
                          </a:solidFill>
                          <a:latin typeface="Arial" panose="020B0604020202020204" pitchFamily="34" charset="0"/>
                          <a:ea typeface="黑体" panose="02010609060101010101" charset="-122"/>
                        </a:defRPr>
                      </a:lvl5pPr>
                      <a:lvl6pPr fontAlgn="base">
                        <a:spcBef>
                          <a:spcPct val="20000"/>
                        </a:spcBef>
                        <a:spcAft>
                          <a:spcPct val="0"/>
                        </a:spcAft>
                        <a:defRPr>
                          <a:solidFill>
                            <a:schemeClr val="tx1"/>
                          </a:solidFill>
                          <a:latin typeface="Arial" panose="020B0604020202020204" pitchFamily="34" charset="0"/>
                          <a:ea typeface="黑体" panose="02010609060101010101" charset="-122"/>
                        </a:defRPr>
                      </a:lvl6pPr>
                      <a:lvl7pPr fontAlgn="base">
                        <a:spcBef>
                          <a:spcPct val="20000"/>
                        </a:spcBef>
                        <a:spcAft>
                          <a:spcPct val="0"/>
                        </a:spcAft>
                        <a:defRPr>
                          <a:solidFill>
                            <a:schemeClr val="tx1"/>
                          </a:solidFill>
                          <a:latin typeface="Arial" panose="020B0604020202020204" pitchFamily="34" charset="0"/>
                          <a:ea typeface="黑体" panose="02010609060101010101" charset="-122"/>
                        </a:defRPr>
                      </a:lvl7pPr>
                      <a:lvl8pPr fontAlgn="base">
                        <a:spcBef>
                          <a:spcPct val="20000"/>
                        </a:spcBef>
                        <a:spcAft>
                          <a:spcPct val="0"/>
                        </a:spcAft>
                        <a:defRPr>
                          <a:solidFill>
                            <a:schemeClr val="tx1"/>
                          </a:solidFill>
                          <a:latin typeface="Arial" panose="020B0604020202020204" pitchFamily="34" charset="0"/>
                          <a:ea typeface="黑体" panose="02010609060101010101" charset="-122"/>
                        </a:defRPr>
                      </a:lvl8pPr>
                      <a:lvl9pPr fontAlgn="base">
                        <a:spcBef>
                          <a:spcPct val="20000"/>
                        </a:spcBef>
                        <a:spcAft>
                          <a:spcPct val="0"/>
                        </a:spcAft>
                        <a:defRPr>
                          <a:solidFill>
                            <a:schemeClr val="tx1"/>
                          </a:solidFill>
                          <a:latin typeface="Arial" panose="020B0604020202020204" pitchFamily="34" charset="0"/>
                          <a:ea typeface="黑体" panose="02010609060101010101"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000" u="none" strike="noStrike" cap="none" normalizeH="0" baseline="0" dirty="0">
                          <a:ln>
                            <a:noFill/>
                          </a:ln>
                          <a:effectLst/>
                          <a:latin typeface="微软雅黑" panose="020B0503020204020204" pitchFamily="34" charset="-122"/>
                          <a:ea typeface="微软雅黑" panose="020B0503020204020204" pitchFamily="34" charset="-122"/>
                        </a:rPr>
                        <a:t>1</a:t>
                      </a:r>
                      <a:endParaRPr kumimoji="0" lang="en-US" altLang="zh-CN" sz="18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91446" marR="91446" marT="45721" marB="45721" anchor="ctr" horzOverflow="overflow">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tcPr>
                </a:tc>
                <a:tc>
                  <a:txBody>
                    <a:bodyPr/>
                    <a:lstStyle>
                      <a:lvl1pPr>
                        <a:spcBef>
                          <a:spcPct val="20000"/>
                        </a:spcBef>
                        <a:defRPr sz="2600">
                          <a:solidFill>
                            <a:schemeClr val="tx1"/>
                          </a:solidFill>
                          <a:latin typeface="Arial" panose="020B0604020202020204" pitchFamily="34" charset="0"/>
                          <a:ea typeface="黑体" panose="02010609060101010101" charset="-122"/>
                        </a:defRPr>
                      </a:lvl1pPr>
                      <a:lvl2pPr>
                        <a:spcBef>
                          <a:spcPct val="20000"/>
                        </a:spcBef>
                        <a:defRPr sz="2400">
                          <a:solidFill>
                            <a:schemeClr val="tx1"/>
                          </a:solidFill>
                          <a:latin typeface="Arial" panose="020B0604020202020204" pitchFamily="34" charset="0"/>
                          <a:ea typeface="黑体" panose="02010609060101010101" charset="-122"/>
                        </a:defRPr>
                      </a:lvl2pPr>
                      <a:lvl3pPr>
                        <a:spcBef>
                          <a:spcPct val="20000"/>
                        </a:spcBef>
                        <a:defRPr sz="2000">
                          <a:solidFill>
                            <a:schemeClr val="tx1"/>
                          </a:solidFill>
                          <a:latin typeface="Arial" panose="020B0604020202020204" pitchFamily="34" charset="0"/>
                          <a:ea typeface="黑体" panose="02010609060101010101" charset="-122"/>
                        </a:defRPr>
                      </a:lvl3pPr>
                      <a:lvl4pPr>
                        <a:spcBef>
                          <a:spcPct val="20000"/>
                        </a:spcBef>
                        <a:defRPr>
                          <a:solidFill>
                            <a:schemeClr val="tx1"/>
                          </a:solidFill>
                          <a:latin typeface="Arial" panose="020B0604020202020204" pitchFamily="34" charset="0"/>
                          <a:ea typeface="黑体" panose="02010609060101010101" charset="-122"/>
                        </a:defRPr>
                      </a:lvl4pPr>
                      <a:lvl5pPr>
                        <a:spcBef>
                          <a:spcPct val="20000"/>
                        </a:spcBef>
                        <a:defRPr>
                          <a:solidFill>
                            <a:schemeClr val="tx1"/>
                          </a:solidFill>
                          <a:latin typeface="Arial" panose="020B0604020202020204" pitchFamily="34" charset="0"/>
                          <a:ea typeface="黑体" panose="02010609060101010101" charset="-122"/>
                        </a:defRPr>
                      </a:lvl5pPr>
                      <a:lvl6pPr fontAlgn="base">
                        <a:spcBef>
                          <a:spcPct val="20000"/>
                        </a:spcBef>
                        <a:spcAft>
                          <a:spcPct val="0"/>
                        </a:spcAft>
                        <a:defRPr>
                          <a:solidFill>
                            <a:schemeClr val="tx1"/>
                          </a:solidFill>
                          <a:latin typeface="Arial" panose="020B0604020202020204" pitchFamily="34" charset="0"/>
                          <a:ea typeface="黑体" panose="02010609060101010101" charset="-122"/>
                        </a:defRPr>
                      </a:lvl6pPr>
                      <a:lvl7pPr fontAlgn="base">
                        <a:spcBef>
                          <a:spcPct val="20000"/>
                        </a:spcBef>
                        <a:spcAft>
                          <a:spcPct val="0"/>
                        </a:spcAft>
                        <a:defRPr>
                          <a:solidFill>
                            <a:schemeClr val="tx1"/>
                          </a:solidFill>
                          <a:latin typeface="Arial" panose="020B0604020202020204" pitchFamily="34" charset="0"/>
                          <a:ea typeface="黑体" panose="02010609060101010101" charset="-122"/>
                        </a:defRPr>
                      </a:lvl7pPr>
                      <a:lvl8pPr fontAlgn="base">
                        <a:spcBef>
                          <a:spcPct val="20000"/>
                        </a:spcBef>
                        <a:spcAft>
                          <a:spcPct val="0"/>
                        </a:spcAft>
                        <a:defRPr>
                          <a:solidFill>
                            <a:schemeClr val="tx1"/>
                          </a:solidFill>
                          <a:latin typeface="Arial" panose="020B0604020202020204" pitchFamily="34" charset="0"/>
                          <a:ea typeface="黑体" panose="02010609060101010101" charset="-122"/>
                        </a:defRPr>
                      </a:lvl8pPr>
                      <a:lvl9pPr fontAlgn="base">
                        <a:spcBef>
                          <a:spcPct val="20000"/>
                        </a:spcBef>
                        <a:spcAft>
                          <a:spcPct val="0"/>
                        </a:spcAft>
                        <a:defRPr>
                          <a:solidFill>
                            <a:schemeClr val="tx1"/>
                          </a:solidFill>
                          <a:latin typeface="Arial" panose="020B0604020202020204" pitchFamily="34" charset="0"/>
                          <a:ea typeface="黑体" panose="02010609060101010101" charset="-122"/>
                        </a:defRPr>
                      </a:lvl9pPr>
                    </a:lstStyle>
                    <a:p>
                      <a:pPr marL="0" marR="0" lvl="0" indent="0" algn="l" defTabSz="914400" rtl="0" eaLnBrk="1" fontAlgn="ctr" latinLnBrk="0" hangingPunct="1">
                        <a:lnSpc>
                          <a:spcPct val="100000"/>
                        </a:lnSpc>
                        <a:spcBef>
                          <a:spcPct val="0"/>
                        </a:spcBef>
                        <a:spcAft>
                          <a:spcPct val="0"/>
                        </a:spcAft>
                        <a:buClrTx/>
                        <a:buSzTx/>
                        <a:buFontTx/>
                        <a:buNone/>
                      </a:pPr>
                      <a:r>
                        <a:rPr kumimoji="0" lang="zh-CN" altLang="en-US" sz="1200" u="none" strike="noStrike" cap="none" normalizeH="0" baseline="0">
                          <a:ln>
                            <a:noFill/>
                          </a:ln>
                          <a:effectLst/>
                          <a:latin typeface="微软雅黑" panose="020B0503020204020204" pitchFamily="34" charset="-122"/>
                          <a:ea typeface="微软雅黑" panose="020B0503020204020204" pitchFamily="34" charset="-122"/>
                        </a:rPr>
                        <a:t>　</a:t>
                      </a:r>
                      <a:endParaRPr kumimoji="0" lang="zh-CN" altLang="en-US" sz="18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a:txBody>
                  <a:tcPr marL="91446" marR="91446" marT="45721" marB="45721" anchor="ctr" horzOverflow="overflow">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tcPr>
                </a:tc>
                <a:tc>
                  <a:txBody>
                    <a:bodyPr/>
                    <a:lstStyle>
                      <a:lvl1pPr>
                        <a:spcBef>
                          <a:spcPct val="20000"/>
                        </a:spcBef>
                        <a:defRPr sz="2600">
                          <a:solidFill>
                            <a:schemeClr val="tx1"/>
                          </a:solidFill>
                          <a:latin typeface="Arial" panose="020B0604020202020204" pitchFamily="34" charset="0"/>
                          <a:ea typeface="黑体" panose="02010609060101010101" charset="-122"/>
                        </a:defRPr>
                      </a:lvl1pPr>
                      <a:lvl2pPr>
                        <a:spcBef>
                          <a:spcPct val="20000"/>
                        </a:spcBef>
                        <a:defRPr sz="2400">
                          <a:solidFill>
                            <a:schemeClr val="tx1"/>
                          </a:solidFill>
                          <a:latin typeface="Arial" panose="020B0604020202020204" pitchFamily="34" charset="0"/>
                          <a:ea typeface="黑体" panose="02010609060101010101" charset="-122"/>
                        </a:defRPr>
                      </a:lvl2pPr>
                      <a:lvl3pPr>
                        <a:spcBef>
                          <a:spcPct val="20000"/>
                        </a:spcBef>
                        <a:defRPr sz="2000">
                          <a:solidFill>
                            <a:schemeClr val="tx1"/>
                          </a:solidFill>
                          <a:latin typeface="Arial" panose="020B0604020202020204" pitchFamily="34" charset="0"/>
                          <a:ea typeface="黑体" panose="02010609060101010101" charset="-122"/>
                        </a:defRPr>
                      </a:lvl3pPr>
                      <a:lvl4pPr>
                        <a:spcBef>
                          <a:spcPct val="20000"/>
                        </a:spcBef>
                        <a:defRPr>
                          <a:solidFill>
                            <a:schemeClr val="tx1"/>
                          </a:solidFill>
                          <a:latin typeface="Arial" panose="020B0604020202020204" pitchFamily="34" charset="0"/>
                          <a:ea typeface="黑体" panose="02010609060101010101" charset="-122"/>
                        </a:defRPr>
                      </a:lvl4pPr>
                      <a:lvl5pPr>
                        <a:spcBef>
                          <a:spcPct val="20000"/>
                        </a:spcBef>
                        <a:defRPr>
                          <a:solidFill>
                            <a:schemeClr val="tx1"/>
                          </a:solidFill>
                          <a:latin typeface="Arial" panose="020B0604020202020204" pitchFamily="34" charset="0"/>
                          <a:ea typeface="黑体" panose="02010609060101010101" charset="-122"/>
                        </a:defRPr>
                      </a:lvl5pPr>
                      <a:lvl6pPr fontAlgn="base">
                        <a:spcBef>
                          <a:spcPct val="20000"/>
                        </a:spcBef>
                        <a:spcAft>
                          <a:spcPct val="0"/>
                        </a:spcAft>
                        <a:defRPr>
                          <a:solidFill>
                            <a:schemeClr val="tx1"/>
                          </a:solidFill>
                          <a:latin typeface="Arial" panose="020B0604020202020204" pitchFamily="34" charset="0"/>
                          <a:ea typeface="黑体" panose="02010609060101010101" charset="-122"/>
                        </a:defRPr>
                      </a:lvl6pPr>
                      <a:lvl7pPr fontAlgn="base">
                        <a:spcBef>
                          <a:spcPct val="20000"/>
                        </a:spcBef>
                        <a:spcAft>
                          <a:spcPct val="0"/>
                        </a:spcAft>
                        <a:defRPr>
                          <a:solidFill>
                            <a:schemeClr val="tx1"/>
                          </a:solidFill>
                          <a:latin typeface="Arial" panose="020B0604020202020204" pitchFamily="34" charset="0"/>
                          <a:ea typeface="黑体" panose="02010609060101010101" charset="-122"/>
                        </a:defRPr>
                      </a:lvl7pPr>
                      <a:lvl8pPr fontAlgn="base">
                        <a:spcBef>
                          <a:spcPct val="20000"/>
                        </a:spcBef>
                        <a:spcAft>
                          <a:spcPct val="0"/>
                        </a:spcAft>
                        <a:defRPr>
                          <a:solidFill>
                            <a:schemeClr val="tx1"/>
                          </a:solidFill>
                          <a:latin typeface="Arial" panose="020B0604020202020204" pitchFamily="34" charset="0"/>
                          <a:ea typeface="黑体" panose="02010609060101010101" charset="-122"/>
                        </a:defRPr>
                      </a:lvl8pPr>
                      <a:lvl9pPr fontAlgn="base">
                        <a:spcBef>
                          <a:spcPct val="20000"/>
                        </a:spcBef>
                        <a:spcAft>
                          <a:spcPct val="0"/>
                        </a:spcAft>
                        <a:defRPr>
                          <a:solidFill>
                            <a:schemeClr val="tx1"/>
                          </a:solidFill>
                          <a:latin typeface="Arial" panose="020B0604020202020204" pitchFamily="34" charset="0"/>
                          <a:ea typeface="黑体" panose="02010609060101010101"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000" b="1" u="none" strike="noStrike" cap="none" normalizeH="0" baseline="0" dirty="0">
                          <a:ln>
                            <a:noFill/>
                          </a:ln>
                          <a:effectLst/>
                          <a:latin typeface="微软雅黑" panose="020B0503020204020204" pitchFamily="34" charset="-122"/>
                          <a:ea typeface="微软雅黑" panose="020B0503020204020204" pitchFamily="34" charset="-122"/>
                        </a:rPr>
                        <a:t>　</a:t>
                      </a:r>
                      <a:endParaRPr kumimoji="0" lang="zh-CN" altLang="en-US" sz="1800" b="1"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91446" marR="91446" marT="45721" marB="45721" anchor="ctr" horzOverflow="overflow">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rgbClr val="6DCBF2"/>
                    </a:solidFill>
                  </a:tcPr>
                </a:tc>
                <a:extLst>
                  <a:ext uri="{0D108BD9-81ED-4DB2-BD59-A6C34878D82A}">
                    <a16:rowId xmlns:a16="http://schemas.microsoft.com/office/drawing/2014/main" val="10008"/>
                  </a:ext>
                </a:extLst>
              </a:tr>
              <a:tr h="267751">
                <a:tc vMerge="1">
                  <a:txBody>
                    <a:bodyPr/>
                    <a:lstStyle/>
                    <a:p>
                      <a:endParaRPr lang="zh-CN"/>
                    </a:p>
                  </a:txBody>
                  <a:tcPr/>
                </a:tc>
                <a:tc>
                  <a:txBody>
                    <a:bodyPr/>
                    <a:lstStyle>
                      <a:lvl1pPr>
                        <a:spcBef>
                          <a:spcPct val="20000"/>
                        </a:spcBef>
                        <a:defRPr sz="2600">
                          <a:solidFill>
                            <a:schemeClr val="tx1"/>
                          </a:solidFill>
                          <a:latin typeface="Arial" panose="020B0604020202020204" pitchFamily="34" charset="0"/>
                          <a:ea typeface="黑体" panose="02010609060101010101" charset="-122"/>
                        </a:defRPr>
                      </a:lvl1pPr>
                      <a:lvl2pPr>
                        <a:spcBef>
                          <a:spcPct val="20000"/>
                        </a:spcBef>
                        <a:defRPr sz="2400">
                          <a:solidFill>
                            <a:schemeClr val="tx1"/>
                          </a:solidFill>
                          <a:latin typeface="Arial" panose="020B0604020202020204" pitchFamily="34" charset="0"/>
                          <a:ea typeface="黑体" panose="02010609060101010101" charset="-122"/>
                        </a:defRPr>
                      </a:lvl2pPr>
                      <a:lvl3pPr>
                        <a:spcBef>
                          <a:spcPct val="20000"/>
                        </a:spcBef>
                        <a:defRPr sz="2000">
                          <a:solidFill>
                            <a:schemeClr val="tx1"/>
                          </a:solidFill>
                          <a:latin typeface="Arial" panose="020B0604020202020204" pitchFamily="34" charset="0"/>
                          <a:ea typeface="黑体" panose="02010609060101010101" charset="-122"/>
                        </a:defRPr>
                      </a:lvl3pPr>
                      <a:lvl4pPr>
                        <a:spcBef>
                          <a:spcPct val="20000"/>
                        </a:spcBef>
                        <a:defRPr>
                          <a:solidFill>
                            <a:schemeClr val="tx1"/>
                          </a:solidFill>
                          <a:latin typeface="Arial" panose="020B0604020202020204" pitchFamily="34" charset="0"/>
                          <a:ea typeface="黑体" panose="02010609060101010101" charset="-122"/>
                        </a:defRPr>
                      </a:lvl4pPr>
                      <a:lvl5pPr>
                        <a:spcBef>
                          <a:spcPct val="20000"/>
                        </a:spcBef>
                        <a:defRPr>
                          <a:solidFill>
                            <a:schemeClr val="tx1"/>
                          </a:solidFill>
                          <a:latin typeface="Arial" panose="020B0604020202020204" pitchFamily="34" charset="0"/>
                          <a:ea typeface="黑体" panose="02010609060101010101" charset="-122"/>
                        </a:defRPr>
                      </a:lvl5pPr>
                      <a:lvl6pPr fontAlgn="base">
                        <a:spcBef>
                          <a:spcPct val="20000"/>
                        </a:spcBef>
                        <a:spcAft>
                          <a:spcPct val="0"/>
                        </a:spcAft>
                        <a:defRPr>
                          <a:solidFill>
                            <a:schemeClr val="tx1"/>
                          </a:solidFill>
                          <a:latin typeface="Arial" panose="020B0604020202020204" pitchFamily="34" charset="0"/>
                          <a:ea typeface="黑体" panose="02010609060101010101" charset="-122"/>
                        </a:defRPr>
                      </a:lvl6pPr>
                      <a:lvl7pPr fontAlgn="base">
                        <a:spcBef>
                          <a:spcPct val="20000"/>
                        </a:spcBef>
                        <a:spcAft>
                          <a:spcPct val="0"/>
                        </a:spcAft>
                        <a:defRPr>
                          <a:solidFill>
                            <a:schemeClr val="tx1"/>
                          </a:solidFill>
                          <a:latin typeface="Arial" panose="020B0604020202020204" pitchFamily="34" charset="0"/>
                          <a:ea typeface="黑体" panose="02010609060101010101" charset="-122"/>
                        </a:defRPr>
                      </a:lvl7pPr>
                      <a:lvl8pPr fontAlgn="base">
                        <a:spcBef>
                          <a:spcPct val="20000"/>
                        </a:spcBef>
                        <a:spcAft>
                          <a:spcPct val="0"/>
                        </a:spcAft>
                        <a:defRPr>
                          <a:solidFill>
                            <a:schemeClr val="tx1"/>
                          </a:solidFill>
                          <a:latin typeface="Arial" panose="020B0604020202020204" pitchFamily="34" charset="0"/>
                          <a:ea typeface="黑体" panose="02010609060101010101" charset="-122"/>
                        </a:defRPr>
                      </a:lvl8pPr>
                      <a:lvl9pPr fontAlgn="base">
                        <a:spcBef>
                          <a:spcPct val="20000"/>
                        </a:spcBef>
                        <a:spcAft>
                          <a:spcPct val="0"/>
                        </a:spcAft>
                        <a:defRPr>
                          <a:solidFill>
                            <a:schemeClr val="tx1"/>
                          </a:solidFill>
                          <a:latin typeface="Arial" panose="020B0604020202020204" pitchFamily="34" charset="0"/>
                          <a:ea typeface="黑体" panose="02010609060101010101"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000" u="none" strike="noStrike" cap="none" normalizeH="0" baseline="0" dirty="0">
                          <a:ln>
                            <a:noFill/>
                          </a:ln>
                          <a:effectLst/>
                          <a:latin typeface="微软雅黑" panose="020B0503020204020204" pitchFamily="34" charset="-122"/>
                          <a:ea typeface="微软雅黑" panose="020B0503020204020204" pitchFamily="34" charset="-122"/>
                        </a:rPr>
                        <a:t>文字文字</a:t>
                      </a:r>
                      <a:endParaRPr kumimoji="0" lang="zh-CN" altLang="en-US" sz="18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91446" marR="91446" marT="45721" marB="45721" anchor="ctr" horzOverflow="overflow">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tcPr>
                </a:tc>
                <a:tc>
                  <a:txBody>
                    <a:bodyPr/>
                    <a:lstStyle>
                      <a:lvl1pPr>
                        <a:spcBef>
                          <a:spcPct val="20000"/>
                        </a:spcBef>
                        <a:defRPr sz="2600">
                          <a:solidFill>
                            <a:schemeClr val="tx1"/>
                          </a:solidFill>
                          <a:latin typeface="Arial" panose="020B0604020202020204" pitchFamily="34" charset="0"/>
                          <a:ea typeface="黑体" panose="02010609060101010101" charset="-122"/>
                        </a:defRPr>
                      </a:lvl1pPr>
                      <a:lvl2pPr>
                        <a:spcBef>
                          <a:spcPct val="20000"/>
                        </a:spcBef>
                        <a:defRPr sz="2400">
                          <a:solidFill>
                            <a:schemeClr val="tx1"/>
                          </a:solidFill>
                          <a:latin typeface="Arial" panose="020B0604020202020204" pitchFamily="34" charset="0"/>
                          <a:ea typeface="黑体" panose="02010609060101010101" charset="-122"/>
                        </a:defRPr>
                      </a:lvl2pPr>
                      <a:lvl3pPr>
                        <a:spcBef>
                          <a:spcPct val="20000"/>
                        </a:spcBef>
                        <a:defRPr sz="2000">
                          <a:solidFill>
                            <a:schemeClr val="tx1"/>
                          </a:solidFill>
                          <a:latin typeface="Arial" panose="020B0604020202020204" pitchFamily="34" charset="0"/>
                          <a:ea typeface="黑体" panose="02010609060101010101" charset="-122"/>
                        </a:defRPr>
                      </a:lvl3pPr>
                      <a:lvl4pPr>
                        <a:spcBef>
                          <a:spcPct val="20000"/>
                        </a:spcBef>
                        <a:defRPr>
                          <a:solidFill>
                            <a:schemeClr val="tx1"/>
                          </a:solidFill>
                          <a:latin typeface="Arial" panose="020B0604020202020204" pitchFamily="34" charset="0"/>
                          <a:ea typeface="黑体" panose="02010609060101010101" charset="-122"/>
                        </a:defRPr>
                      </a:lvl4pPr>
                      <a:lvl5pPr>
                        <a:spcBef>
                          <a:spcPct val="20000"/>
                        </a:spcBef>
                        <a:defRPr>
                          <a:solidFill>
                            <a:schemeClr val="tx1"/>
                          </a:solidFill>
                          <a:latin typeface="Arial" panose="020B0604020202020204" pitchFamily="34" charset="0"/>
                          <a:ea typeface="黑体" panose="02010609060101010101" charset="-122"/>
                        </a:defRPr>
                      </a:lvl5pPr>
                      <a:lvl6pPr fontAlgn="base">
                        <a:spcBef>
                          <a:spcPct val="20000"/>
                        </a:spcBef>
                        <a:spcAft>
                          <a:spcPct val="0"/>
                        </a:spcAft>
                        <a:defRPr>
                          <a:solidFill>
                            <a:schemeClr val="tx1"/>
                          </a:solidFill>
                          <a:latin typeface="Arial" panose="020B0604020202020204" pitchFamily="34" charset="0"/>
                          <a:ea typeface="黑体" panose="02010609060101010101" charset="-122"/>
                        </a:defRPr>
                      </a:lvl6pPr>
                      <a:lvl7pPr fontAlgn="base">
                        <a:spcBef>
                          <a:spcPct val="20000"/>
                        </a:spcBef>
                        <a:spcAft>
                          <a:spcPct val="0"/>
                        </a:spcAft>
                        <a:defRPr>
                          <a:solidFill>
                            <a:schemeClr val="tx1"/>
                          </a:solidFill>
                          <a:latin typeface="Arial" panose="020B0604020202020204" pitchFamily="34" charset="0"/>
                          <a:ea typeface="黑体" panose="02010609060101010101" charset="-122"/>
                        </a:defRPr>
                      </a:lvl7pPr>
                      <a:lvl8pPr fontAlgn="base">
                        <a:spcBef>
                          <a:spcPct val="20000"/>
                        </a:spcBef>
                        <a:spcAft>
                          <a:spcPct val="0"/>
                        </a:spcAft>
                        <a:defRPr>
                          <a:solidFill>
                            <a:schemeClr val="tx1"/>
                          </a:solidFill>
                          <a:latin typeface="Arial" panose="020B0604020202020204" pitchFamily="34" charset="0"/>
                          <a:ea typeface="黑体" panose="02010609060101010101" charset="-122"/>
                        </a:defRPr>
                      </a:lvl8pPr>
                      <a:lvl9pPr fontAlgn="base">
                        <a:spcBef>
                          <a:spcPct val="20000"/>
                        </a:spcBef>
                        <a:spcAft>
                          <a:spcPct val="0"/>
                        </a:spcAft>
                        <a:defRPr>
                          <a:solidFill>
                            <a:schemeClr val="tx1"/>
                          </a:solidFill>
                          <a:latin typeface="Arial" panose="020B0604020202020204" pitchFamily="34" charset="0"/>
                          <a:ea typeface="黑体" panose="02010609060101010101"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000" u="none" strike="noStrike" cap="none" normalizeH="0" baseline="0" dirty="0">
                          <a:ln>
                            <a:noFill/>
                          </a:ln>
                          <a:effectLst/>
                          <a:latin typeface="微软雅黑" panose="020B0503020204020204" pitchFamily="34" charset="-122"/>
                          <a:ea typeface="微软雅黑" panose="020B0503020204020204" pitchFamily="34" charset="-122"/>
                        </a:rPr>
                        <a:t>2</a:t>
                      </a:r>
                      <a:endParaRPr kumimoji="0" lang="en-US" altLang="zh-CN" sz="18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91446" marR="91446" marT="45721" marB="45721" anchor="ctr" horzOverflow="overflow">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tcPr>
                </a:tc>
                <a:tc>
                  <a:txBody>
                    <a:bodyPr/>
                    <a:lstStyle>
                      <a:lvl1pPr>
                        <a:spcBef>
                          <a:spcPct val="20000"/>
                        </a:spcBef>
                        <a:defRPr sz="2600">
                          <a:solidFill>
                            <a:schemeClr val="tx1"/>
                          </a:solidFill>
                          <a:latin typeface="Arial" panose="020B0604020202020204" pitchFamily="34" charset="0"/>
                          <a:ea typeface="黑体" panose="02010609060101010101" charset="-122"/>
                        </a:defRPr>
                      </a:lvl1pPr>
                      <a:lvl2pPr>
                        <a:spcBef>
                          <a:spcPct val="20000"/>
                        </a:spcBef>
                        <a:defRPr sz="2400">
                          <a:solidFill>
                            <a:schemeClr val="tx1"/>
                          </a:solidFill>
                          <a:latin typeface="Arial" panose="020B0604020202020204" pitchFamily="34" charset="0"/>
                          <a:ea typeface="黑体" panose="02010609060101010101" charset="-122"/>
                        </a:defRPr>
                      </a:lvl2pPr>
                      <a:lvl3pPr>
                        <a:spcBef>
                          <a:spcPct val="20000"/>
                        </a:spcBef>
                        <a:defRPr sz="2000">
                          <a:solidFill>
                            <a:schemeClr val="tx1"/>
                          </a:solidFill>
                          <a:latin typeface="Arial" panose="020B0604020202020204" pitchFamily="34" charset="0"/>
                          <a:ea typeface="黑体" panose="02010609060101010101" charset="-122"/>
                        </a:defRPr>
                      </a:lvl3pPr>
                      <a:lvl4pPr>
                        <a:spcBef>
                          <a:spcPct val="20000"/>
                        </a:spcBef>
                        <a:defRPr>
                          <a:solidFill>
                            <a:schemeClr val="tx1"/>
                          </a:solidFill>
                          <a:latin typeface="Arial" panose="020B0604020202020204" pitchFamily="34" charset="0"/>
                          <a:ea typeface="黑体" panose="02010609060101010101" charset="-122"/>
                        </a:defRPr>
                      </a:lvl4pPr>
                      <a:lvl5pPr>
                        <a:spcBef>
                          <a:spcPct val="20000"/>
                        </a:spcBef>
                        <a:defRPr>
                          <a:solidFill>
                            <a:schemeClr val="tx1"/>
                          </a:solidFill>
                          <a:latin typeface="Arial" panose="020B0604020202020204" pitchFamily="34" charset="0"/>
                          <a:ea typeface="黑体" panose="02010609060101010101" charset="-122"/>
                        </a:defRPr>
                      </a:lvl5pPr>
                      <a:lvl6pPr fontAlgn="base">
                        <a:spcBef>
                          <a:spcPct val="20000"/>
                        </a:spcBef>
                        <a:spcAft>
                          <a:spcPct val="0"/>
                        </a:spcAft>
                        <a:defRPr>
                          <a:solidFill>
                            <a:schemeClr val="tx1"/>
                          </a:solidFill>
                          <a:latin typeface="Arial" panose="020B0604020202020204" pitchFamily="34" charset="0"/>
                          <a:ea typeface="黑体" panose="02010609060101010101" charset="-122"/>
                        </a:defRPr>
                      </a:lvl6pPr>
                      <a:lvl7pPr fontAlgn="base">
                        <a:spcBef>
                          <a:spcPct val="20000"/>
                        </a:spcBef>
                        <a:spcAft>
                          <a:spcPct val="0"/>
                        </a:spcAft>
                        <a:defRPr>
                          <a:solidFill>
                            <a:schemeClr val="tx1"/>
                          </a:solidFill>
                          <a:latin typeface="Arial" panose="020B0604020202020204" pitchFamily="34" charset="0"/>
                          <a:ea typeface="黑体" panose="02010609060101010101" charset="-122"/>
                        </a:defRPr>
                      </a:lvl7pPr>
                      <a:lvl8pPr fontAlgn="base">
                        <a:spcBef>
                          <a:spcPct val="20000"/>
                        </a:spcBef>
                        <a:spcAft>
                          <a:spcPct val="0"/>
                        </a:spcAft>
                        <a:defRPr>
                          <a:solidFill>
                            <a:schemeClr val="tx1"/>
                          </a:solidFill>
                          <a:latin typeface="Arial" panose="020B0604020202020204" pitchFamily="34" charset="0"/>
                          <a:ea typeface="黑体" panose="02010609060101010101" charset="-122"/>
                        </a:defRPr>
                      </a:lvl8pPr>
                      <a:lvl9pPr fontAlgn="base">
                        <a:spcBef>
                          <a:spcPct val="20000"/>
                        </a:spcBef>
                        <a:spcAft>
                          <a:spcPct val="0"/>
                        </a:spcAft>
                        <a:defRPr>
                          <a:solidFill>
                            <a:schemeClr val="tx1"/>
                          </a:solidFill>
                          <a:latin typeface="Arial" panose="020B0604020202020204" pitchFamily="34" charset="0"/>
                          <a:ea typeface="黑体" panose="02010609060101010101"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000" u="none" strike="noStrike" cap="none" normalizeH="0" baseline="0">
                          <a:ln>
                            <a:noFill/>
                          </a:ln>
                          <a:effectLst/>
                          <a:latin typeface="微软雅黑" panose="020B0503020204020204" pitchFamily="34" charset="-122"/>
                          <a:ea typeface="微软雅黑" panose="020B0503020204020204" pitchFamily="34" charset="-122"/>
                        </a:rPr>
                        <a:t>　</a:t>
                      </a:r>
                      <a:endParaRPr kumimoji="0" lang="zh-CN" altLang="en-US" sz="18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a:txBody>
                  <a:tcPr marL="91446" marR="91446" marT="45721" marB="45721" anchor="ctr" horzOverflow="overflow">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tcPr>
                </a:tc>
                <a:tc>
                  <a:txBody>
                    <a:bodyPr/>
                    <a:lstStyle>
                      <a:lvl1pPr>
                        <a:spcBef>
                          <a:spcPct val="20000"/>
                        </a:spcBef>
                        <a:defRPr sz="2600">
                          <a:solidFill>
                            <a:schemeClr val="tx1"/>
                          </a:solidFill>
                          <a:latin typeface="Arial" panose="020B0604020202020204" pitchFamily="34" charset="0"/>
                          <a:ea typeface="黑体" panose="02010609060101010101" charset="-122"/>
                        </a:defRPr>
                      </a:lvl1pPr>
                      <a:lvl2pPr>
                        <a:spcBef>
                          <a:spcPct val="20000"/>
                        </a:spcBef>
                        <a:defRPr sz="2400">
                          <a:solidFill>
                            <a:schemeClr val="tx1"/>
                          </a:solidFill>
                          <a:latin typeface="Arial" panose="020B0604020202020204" pitchFamily="34" charset="0"/>
                          <a:ea typeface="黑体" panose="02010609060101010101" charset="-122"/>
                        </a:defRPr>
                      </a:lvl2pPr>
                      <a:lvl3pPr>
                        <a:spcBef>
                          <a:spcPct val="20000"/>
                        </a:spcBef>
                        <a:defRPr sz="2000">
                          <a:solidFill>
                            <a:schemeClr val="tx1"/>
                          </a:solidFill>
                          <a:latin typeface="Arial" panose="020B0604020202020204" pitchFamily="34" charset="0"/>
                          <a:ea typeface="黑体" panose="02010609060101010101" charset="-122"/>
                        </a:defRPr>
                      </a:lvl3pPr>
                      <a:lvl4pPr>
                        <a:spcBef>
                          <a:spcPct val="20000"/>
                        </a:spcBef>
                        <a:defRPr>
                          <a:solidFill>
                            <a:schemeClr val="tx1"/>
                          </a:solidFill>
                          <a:latin typeface="Arial" panose="020B0604020202020204" pitchFamily="34" charset="0"/>
                          <a:ea typeface="黑体" panose="02010609060101010101" charset="-122"/>
                        </a:defRPr>
                      </a:lvl4pPr>
                      <a:lvl5pPr>
                        <a:spcBef>
                          <a:spcPct val="20000"/>
                        </a:spcBef>
                        <a:defRPr>
                          <a:solidFill>
                            <a:schemeClr val="tx1"/>
                          </a:solidFill>
                          <a:latin typeface="Arial" panose="020B0604020202020204" pitchFamily="34" charset="0"/>
                          <a:ea typeface="黑体" panose="02010609060101010101" charset="-122"/>
                        </a:defRPr>
                      </a:lvl5pPr>
                      <a:lvl6pPr fontAlgn="base">
                        <a:spcBef>
                          <a:spcPct val="20000"/>
                        </a:spcBef>
                        <a:spcAft>
                          <a:spcPct val="0"/>
                        </a:spcAft>
                        <a:defRPr>
                          <a:solidFill>
                            <a:schemeClr val="tx1"/>
                          </a:solidFill>
                          <a:latin typeface="Arial" panose="020B0604020202020204" pitchFamily="34" charset="0"/>
                          <a:ea typeface="黑体" panose="02010609060101010101" charset="-122"/>
                        </a:defRPr>
                      </a:lvl6pPr>
                      <a:lvl7pPr fontAlgn="base">
                        <a:spcBef>
                          <a:spcPct val="20000"/>
                        </a:spcBef>
                        <a:spcAft>
                          <a:spcPct val="0"/>
                        </a:spcAft>
                        <a:defRPr>
                          <a:solidFill>
                            <a:schemeClr val="tx1"/>
                          </a:solidFill>
                          <a:latin typeface="Arial" panose="020B0604020202020204" pitchFamily="34" charset="0"/>
                          <a:ea typeface="黑体" panose="02010609060101010101" charset="-122"/>
                        </a:defRPr>
                      </a:lvl7pPr>
                      <a:lvl8pPr fontAlgn="base">
                        <a:spcBef>
                          <a:spcPct val="20000"/>
                        </a:spcBef>
                        <a:spcAft>
                          <a:spcPct val="0"/>
                        </a:spcAft>
                        <a:defRPr>
                          <a:solidFill>
                            <a:schemeClr val="tx1"/>
                          </a:solidFill>
                          <a:latin typeface="Arial" panose="020B0604020202020204" pitchFamily="34" charset="0"/>
                          <a:ea typeface="黑体" panose="02010609060101010101" charset="-122"/>
                        </a:defRPr>
                      </a:lvl8pPr>
                      <a:lvl9pPr fontAlgn="base">
                        <a:spcBef>
                          <a:spcPct val="20000"/>
                        </a:spcBef>
                        <a:spcAft>
                          <a:spcPct val="0"/>
                        </a:spcAft>
                        <a:defRPr>
                          <a:solidFill>
                            <a:schemeClr val="tx1"/>
                          </a:solidFill>
                          <a:latin typeface="Arial" panose="020B0604020202020204" pitchFamily="34" charset="0"/>
                          <a:ea typeface="黑体" panose="02010609060101010101"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000" b="1" u="none" strike="noStrike" cap="none" normalizeH="0" baseline="0" dirty="0">
                          <a:ln>
                            <a:noFill/>
                          </a:ln>
                          <a:effectLst/>
                          <a:latin typeface="微软雅黑" panose="020B0503020204020204" pitchFamily="34" charset="-122"/>
                          <a:ea typeface="微软雅黑" panose="020B0503020204020204" pitchFamily="34" charset="-122"/>
                        </a:rPr>
                        <a:t>　</a:t>
                      </a:r>
                      <a:endParaRPr kumimoji="0" lang="zh-CN" altLang="en-US" sz="1800" b="1"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91446" marR="91446" marT="45721" marB="45721" anchor="ctr" horzOverflow="overflow">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rgbClr val="6DCBF2"/>
                    </a:solidFill>
                  </a:tcPr>
                </a:tc>
                <a:extLst>
                  <a:ext uri="{0D108BD9-81ED-4DB2-BD59-A6C34878D82A}">
                    <a16:rowId xmlns:a16="http://schemas.microsoft.com/office/drawing/2014/main" val="10009"/>
                  </a:ext>
                </a:extLst>
              </a:tr>
              <a:tr h="267751">
                <a:tc vMerge="1">
                  <a:txBody>
                    <a:bodyPr/>
                    <a:lstStyle/>
                    <a:p>
                      <a:endParaRPr lang="zh-CN"/>
                    </a:p>
                  </a:txBody>
                  <a:tcPr/>
                </a:tc>
                <a:tc>
                  <a:txBody>
                    <a:bodyPr/>
                    <a:lstStyle>
                      <a:lvl1pPr>
                        <a:spcBef>
                          <a:spcPct val="20000"/>
                        </a:spcBef>
                        <a:defRPr sz="2600">
                          <a:solidFill>
                            <a:schemeClr val="tx1"/>
                          </a:solidFill>
                          <a:latin typeface="Arial" panose="020B0604020202020204" pitchFamily="34" charset="0"/>
                          <a:ea typeface="黑体" panose="02010609060101010101" charset="-122"/>
                        </a:defRPr>
                      </a:lvl1pPr>
                      <a:lvl2pPr>
                        <a:spcBef>
                          <a:spcPct val="20000"/>
                        </a:spcBef>
                        <a:defRPr sz="2400">
                          <a:solidFill>
                            <a:schemeClr val="tx1"/>
                          </a:solidFill>
                          <a:latin typeface="Arial" panose="020B0604020202020204" pitchFamily="34" charset="0"/>
                          <a:ea typeface="黑体" panose="02010609060101010101" charset="-122"/>
                        </a:defRPr>
                      </a:lvl2pPr>
                      <a:lvl3pPr>
                        <a:spcBef>
                          <a:spcPct val="20000"/>
                        </a:spcBef>
                        <a:defRPr sz="2000">
                          <a:solidFill>
                            <a:schemeClr val="tx1"/>
                          </a:solidFill>
                          <a:latin typeface="Arial" panose="020B0604020202020204" pitchFamily="34" charset="0"/>
                          <a:ea typeface="黑体" panose="02010609060101010101" charset="-122"/>
                        </a:defRPr>
                      </a:lvl3pPr>
                      <a:lvl4pPr>
                        <a:spcBef>
                          <a:spcPct val="20000"/>
                        </a:spcBef>
                        <a:defRPr>
                          <a:solidFill>
                            <a:schemeClr val="tx1"/>
                          </a:solidFill>
                          <a:latin typeface="Arial" panose="020B0604020202020204" pitchFamily="34" charset="0"/>
                          <a:ea typeface="黑体" panose="02010609060101010101" charset="-122"/>
                        </a:defRPr>
                      </a:lvl4pPr>
                      <a:lvl5pPr>
                        <a:spcBef>
                          <a:spcPct val="20000"/>
                        </a:spcBef>
                        <a:defRPr>
                          <a:solidFill>
                            <a:schemeClr val="tx1"/>
                          </a:solidFill>
                          <a:latin typeface="Arial" panose="020B0604020202020204" pitchFamily="34" charset="0"/>
                          <a:ea typeface="黑体" panose="02010609060101010101" charset="-122"/>
                        </a:defRPr>
                      </a:lvl5pPr>
                      <a:lvl6pPr fontAlgn="base">
                        <a:spcBef>
                          <a:spcPct val="20000"/>
                        </a:spcBef>
                        <a:spcAft>
                          <a:spcPct val="0"/>
                        </a:spcAft>
                        <a:defRPr>
                          <a:solidFill>
                            <a:schemeClr val="tx1"/>
                          </a:solidFill>
                          <a:latin typeface="Arial" panose="020B0604020202020204" pitchFamily="34" charset="0"/>
                          <a:ea typeface="黑体" panose="02010609060101010101" charset="-122"/>
                        </a:defRPr>
                      </a:lvl6pPr>
                      <a:lvl7pPr fontAlgn="base">
                        <a:spcBef>
                          <a:spcPct val="20000"/>
                        </a:spcBef>
                        <a:spcAft>
                          <a:spcPct val="0"/>
                        </a:spcAft>
                        <a:defRPr>
                          <a:solidFill>
                            <a:schemeClr val="tx1"/>
                          </a:solidFill>
                          <a:latin typeface="Arial" panose="020B0604020202020204" pitchFamily="34" charset="0"/>
                          <a:ea typeface="黑体" panose="02010609060101010101" charset="-122"/>
                        </a:defRPr>
                      </a:lvl7pPr>
                      <a:lvl8pPr fontAlgn="base">
                        <a:spcBef>
                          <a:spcPct val="20000"/>
                        </a:spcBef>
                        <a:spcAft>
                          <a:spcPct val="0"/>
                        </a:spcAft>
                        <a:defRPr>
                          <a:solidFill>
                            <a:schemeClr val="tx1"/>
                          </a:solidFill>
                          <a:latin typeface="Arial" panose="020B0604020202020204" pitchFamily="34" charset="0"/>
                          <a:ea typeface="黑体" panose="02010609060101010101" charset="-122"/>
                        </a:defRPr>
                      </a:lvl8pPr>
                      <a:lvl9pPr fontAlgn="base">
                        <a:spcBef>
                          <a:spcPct val="20000"/>
                        </a:spcBef>
                        <a:spcAft>
                          <a:spcPct val="0"/>
                        </a:spcAft>
                        <a:defRPr>
                          <a:solidFill>
                            <a:schemeClr val="tx1"/>
                          </a:solidFill>
                          <a:latin typeface="Arial" panose="020B0604020202020204" pitchFamily="34" charset="0"/>
                          <a:ea typeface="黑体" panose="02010609060101010101"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000" u="none" strike="noStrike" cap="none" normalizeH="0" baseline="0" dirty="0">
                          <a:ln>
                            <a:noFill/>
                          </a:ln>
                          <a:effectLst/>
                          <a:latin typeface="微软雅黑" panose="020B0503020204020204" pitchFamily="34" charset="-122"/>
                          <a:ea typeface="微软雅黑" panose="020B0503020204020204" pitchFamily="34" charset="-122"/>
                        </a:rPr>
                        <a:t>文字文字</a:t>
                      </a:r>
                      <a:endParaRPr kumimoji="0" lang="zh-CN" altLang="en-US" sz="18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91446" marR="91446" marT="45721" marB="45721" anchor="ctr" horzOverflow="overflow">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tcPr>
                </a:tc>
                <a:tc>
                  <a:txBody>
                    <a:bodyPr/>
                    <a:lstStyle>
                      <a:lvl1pPr>
                        <a:spcBef>
                          <a:spcPct val="20000"/>
                        </a:spcBef>
                        <a:defRPr sz="2600">
                          <a:solidFill>
                            <a:schemeClr val="tx1"/>
                          </a:solidFill>
                          <a:latin typeface="Arial" panose="020B0604020202020204" pitchFamily="34" charset="0"/>
                          <a:ea typeface="黑体" panose="02010609060101010101" charset="-122"/>
                        </a:defRPr>
                      </a:lvl1pPr>
                      <a:lvl2pPr>
                        <a:spcBef>
                          <a:spcPct val="20000"/>
                        </a:spcBef>
                        <a:defRPr sz="2400">
                          <a:solidFill>
                            <a:schemeClr val="tx1"/>
                          </a:solidFill>
                          <a:latin typeface="Arial" panose="020B0604020202020204" pitchFamily="34" charset="0"/>
                          <a:ea typeface="黑体" panose="02010609060101010101" charset="-122"/>
                        </a:defRPr>
                      </a:lvl2pPr>
                      <a:lvl3pPr>
                        <a:spcBef>
                          <a:spcPct val="20000"/>
                        </a:spcBef>
                        <a:defRPr sz="2000">
                          <a:solidFill>
                            <a:schemeClr val="tx1"/>
                          </a:solidFill>
                          <a:latin typeface="Arial" panose="020B0604020202020204" pitchFamily="34" charset="0"/>
                          <a:ea typeface="黑体" panose="02010609060101010101" charset="-122"/>
                        </a:defRPr>
                      </a:lvl3pPr>
                      <a:lvl4pPr>
                        <a:spcBef>
                          <a:spcPct val="20000"/>
                        </a:spcBef>
                        <a:defRPr>
                          <a:solidFill>
                            <a:schemeClr val="tx1"/>
                          </a:solidFill>
                          <a:latin typeface="Arial" panose="020B0604020202020204" pitchFamily="34" charset="0"/>
                          <a:ea typeface="黑体" panose="02010609060101010101" charset="-122"/>
                        </a:defRPr>
                      </a:lvl4pPr>
                      <a:lvl5pPr>
                        <a:spcBef>
                          <a:spcPct val="20000"/>
                        </a:spcBef>
                        <a:defRPr>
                          <a:solidFill>
                            <a:schemeClr val="tx1"/>
                          </a:solidFill>
                          <a:latin typeface="Arial" panose="020B0604020202020204" pitchFamily="34" charset="0"/>
                          <a:ea typeface="黑体" panose="02010609060101010101" charset="-122"/>
                        </a:defRPr>
                      </a:lvl5pPr>
                      <a:lvl6pPr fontAlgn="base">
                        <a:spcBef>
                          <a:spcPct val="20000"/>
                        </a:spcBef>
                        <a:spcAft>
                          <a:spcPct val="0"/>
                        </a:spcAft>
                        <a:defRPr>
                          <a:solidFill>
                            <a:schemeClr val="tx1"/>
                          </a:solidFill>
                          <a:latin typeface="Arial" panose="020B0604020202020204" pitchFamily="34" charset="0"/>
                          <a:ea typeface="黑体" panose="02010609060101010101" charset="-122"/>
                        </a:defRPr>
                      </a:lvl6pPr>
                      <a:lvl7pPr fontAlgn="base">
                        <a:spcBef>
                          <a:spcPct val="20000"/>
                        </a:spcBef>
                        <a:spcAft>
                          <a:spcPct val="0"/>
                        </a:spcAft>
                        <a:defRPr>
                          <a:solidFill>
                            <a:schemeClr val="tx1"/>
                          </a:solidFill>
                          <a:latin typeface="Arial" panose="020B0604020202020204" pitchFamily="34" charset="0"/>
                          <a:ea typeface="黑体" panose="02010609060101010101" charset="-122"/>
                        </a:defRPr>
                      </a:lvl7pPr>
                      <a:lvl8pPr fontAlgn="base">
                        <a:spcBef>
                          <a:spcPct val="20000"/>
                        </a:spcBef>
                        <a:spcAft>
                          <a:spcPct val="0"/>
                        </a:spcAft>
                        <a:defRPr>
                          <a:solidFill>
                            <a:schemeClr val="tx1"/>
                          </a:solidFill>
                          <a:latin typeface="Arial" panose="020B0604020202020204" pitchFamily="34" charset="0"/>
                          <a:ea typeface="黑体" panose="02010609060101010101" charset="-122"/>
                        </a:defRPr>
                      </a:lvl8pPr>
                      <a:lvl9pPr fontAlgn="base">
                        <a:spcBef>
                          <a:spcPct val="20000"/>
                        </a:spcBef>
                        <a:spcAft>
                          <a:spcPct val="0"/>
                        </a:spcAft>
                        <a:defRPr>
                          <a:solidFill>
                            <a:schemeClr val="tx1"/>
                          </a:solidFill>
                          <a:latin typeface="Arial" panose="020B0604020202020204" pitchFamily="34" charset="0"/>
                          <a:ea typeface="黑体" panose="02010609060101010101"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000" u="none" strike="noStrike" cap="none" normalizeH="0" baseline="0" dirty="0">
                          <a:ln>
                            <a:noFill/>
                          </a:ln>
                          <a:effectLst/>
                          <a:latin typeface="微软雅黑" panose="020B0503020204020204" pitchFamily="34" charset="-122"/>
                          <a:ea typeface="微软雅黑" panose="020B0503020204020204" pitchFamily="34" charset="-122"/>
                        </a:rPr>
                        <a:t>3</a:t>
                      </a:r>
                      <a:endParaRPr kumimoji="0" lang="en-US" altLang="zh-CN" sz="18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91446" marR="91446" marT="45721" marB="45721" anchor="ctr" horzOverflow="overflow">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tcPr>
                </a:tc>
                <a:tc>
                  <a:txBody>
                    <a:bodyPr/>
                    <a:lstStyle>
                      <a:lvl1pPr>
                        <a:spcBef>
                          <a:spcPct val="20000"/>
                        </a:spcBef>
                        <a:defRPr sz="2600">
                          <a:solidFill>
                            <a:schemeClr val="tx1"/>
                          </a:solidFill>
                          <a:latin typeface="Arial" panose="020B0604020202020204" pitchFamily="34" charset="0"/>
                          <a:ea typeface="黑体" panose="02010609060101010101" charset="-122"/>
                        </a:defRPr>
                      </a:lvl1pPr>
                      <a:lvl2pPr>
                        <a:spcBef>
                          <a:spcPct val="20000"/>
                        </a:spcBef>
                        <a:defRPr sz="2400">
                          <a:solidFill>
                            <a:schemeClr val="tx1"/>
                          </a:solidFill>
                          <a:latin typeface="Arial" panose="020B0604020202020204" pitchFamily="34" charset="0"/>
                          <a:ea typeface="黑体" panose="02010609060101010101" charset="-122"/>
                        </a:defRPr>
                      </a:lvl2pPr>
                      <a:lvl3pPr>
                        <a:spcBef>
                          <a:spcPct val="20000"/>
                        </a:spcBef>
                        <a:defRPr sz="2000">
                          <a:solidFill>
                            <a:schemeClr val="tx1"/>
                          </a:solidFill>
                          <a:latin typeface="Arial" panose="020B0604020202020204" pitchFamily="34" charset="0"/>
                          <a:ea typeface="黑体" panose="02010609060101010101" charset="-122"/>
                        </a:defRPr>
                      </a:lvl3pPr>
                      <a:lvl4pPr>
                        <a:spcBef>
                          <a:spcPct val="20000"/>
                        </a:spcBef>
                        <a:defRPr>
                          <a:solidFill>
                            <a:schemeClr val="tx1"/>
                          </a:solidFill>
                          <a:latin typeface="Arial" panose="020B0604020202020204" pitchFamily="34" charset="0"/>
                          <a:ea typeface="黑体" panose="02010609060101010101" charset="-122"/>
                        </a:defRPr>
                      </a:lvl4pPr>
                      <a:lvl5pPr>
                        <a:spcBef>
                          <a:spcPct val="20000"/>
                        </a:spcBef>
                        <a:defRPr>
                          <a:solidFill>
                            <a:schemeClr val="tx1"/>
                          </a:solidFill>
                          <a:latin typeface="Arial" panose="020B0604020202020204" pitchFamily="34" charset="0"/>
                          <a:ea typeface="黑体" panose="02010609060101010101" charset="-122"/>
                        </a:defRPr>
                      </a:lvl5pPr>
                      <a:lvl6pPr fontAlgn="base">
                        <a:spcBef>
                          <a:spcPct val="20000"/>
                        </a:spcBef>
                        <a:spcAft>
                          <a:spcPct val="0"/>
                        </a:spcAft>
                        <a:defRPr>
                          <a:solidFill>
                            <a:schemeClr val="tx1"/>
                          </a:solidFill>
                          <a:latin typeface="Arial" panose="020B0604020202020204" pitchFamily="34" charset="0"/>
                          <a:ea typeface="黑体" panose="02010609060101010101" charset="-122"/>
                        </a:defRPr>
                      </a:lvl6pPr>
                      <a:lvl7pPr fontAlgn="base">
                        <a:spcBef>
                          <a:spcPct val="20000"/>
                        </a:spcBef>
                        <a:spcAft>
                          <a:spcPct val="0"/>
                        </a:spcAft>
                        <a:defRPr>
                          <a:solidFill>
                            <a:schemeClr val="tx1"/>
                          </a:solidFill>
                          <a:latin typeface="Arial" panose="020B0604020202020204" pitchFamily="34" charset="0"/>
                          <a:ea typeface="黑体" panose="02010609060101010101" charset="-122"/>
                        </a:defRPr>
                      </a:lvl7pPr>
                      <a:lvl8pPr fontAlgn="base">
                        <a:spcBef>
                          <a:spcPct val="20000"/>
                        </a:spcBef>
                        <a:spcAft>
                          <a:spcPct val="0"/>
                        </a:spcAft>
                        <a:defRPr>
                          <a:solidFill>
                            <a:schemeClr val="tx1"/>
                          </a:solidFill>
                          <a:latin typeface="Arial" panose="020B0604020202020204" pitchFamily="34" charset="0"/>
                          <a:ea typeface="黑体" panose="02010609060101010101" charset="-122"/>
                        </a:defRPr>
                      </a:lvl8pPr>
                      <a:lvl9pPr fontAlgn="base">
                        <a:spcBef>
                          <a:spcPct val="20000"/>
                        </a:spcBef>
                        <a:spcAft>
                          <a:spcPct val="0"/>
                        </a:spcAft>
                        <a:defRPr>
                          <a:solidFill>
                            <a:schemeClr val="tx1"/>
                          </a:solidFill>
                          <a:latin typeface="Arial" panose="020B0604020202020204" pitchFamily="34" charset="0"/>
                          <a:ea typeface="黑体" panose="02010609060101010101"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000" u="none" strike="noStrike" cap="none" normalizeH="0" baseline="0">
                          <a:ln>
                            <a:noFill/>
                          </a:ln>
                          <a:effectLst/>
                          <a:latin typeface="微软雅黑" panose="020B0503020204020204" pitchFamily="34" charset="-122"/>
                          <a:ea typeface="微软雅黑" panose="020B0503020204020204" pitchFamily="34" charset="-122"/>
                        </a:rPr>
                        <a:t>　</a:t>
                      </a:r>
                      <a:endParaRPr kumimoji="0" lang="zh-CN" altLang="en-US" sz="18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a:txBody>
                  <a:tcPr marL="91446" marR="91446" marT="45721" marB="45721" anchor="ctr" horzOverflow="overflow">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tcPr>
                </a:tc>
                <a:tc>
                  <a:txBody>
                    <a:bodyPr/>
                    <a:lstStyle>
                      <a:lvl1pPr>
                        <a:spcBef>
                          <a:spcPct val="20000"/>
                        </a:spcBef>
                        <a:defRPr sz="2600">
                          <a:solidFill>
                            <a:schemeClr val="tx1"/>
                          </a:solidFill>
                          <a:latin typeface="Arial" panose="020B0604020202020204" pitchFamily="34" charset="0"/>
                          <a:ea typeface="黑体" panose="02010609060101010101" charset="-122"/>
                        </a:defRPr>
                      </a:lvl1pPr>
                      <a:lvl2pPr>
                        <a:spcBef>
                          <a:spcPct val="20000"/>
                        </a:spcBef>
                        <a:defRPr sz="2400">
                          <a:solidFill>
                            <a:schemeClr val="tx1"/>
                          </a:solidFill>
                          <a:latin typeface="Arial" panose="020B0604020202020204" pitchFamily="34" charset="0"/>
                          <a:ea typeface="黑体" panose="02010609060101010101" charset="-122"/>
                        </a:defRPr>
                      </a:lvl2pPr>
                      <a:lvl3pPr>
                        <a:spcBef>
                          <a:spcPct val="20000"/>
                        </a:spcBef>
                        <a:defRPr sz="2000">
                          <a:solidFill>
                            <a:schemeClr val="tx1"/>
                          </a:solidFill>
                          <a:latin typeface="Arial" panose="020B0604020202020204" pitchFamily="34" charset="0"/>
                          <a:ea typeface="黑体" panose="02010609060101010101" charset="-122"/>
                        </a:defRPr>
                      </a:lvl3pPr>
                      <a:lvl4pPr>
                        <a:spcBef>
                          <a:spcPct val="20000"/>
                        </a:spcBef>
                        <a:defRPr>
                          <a:solidFill>
                            <a:schemeClr val="tx1"/>
                          </a:solidFill>
                          <a:latin typeface="Arial" panose="020B0604020202020204" pitchFamily="34" charset="0"/>
                          <a:ea typeface="黑体" panose="02010609060101010101" charset="-122"/>
                        </a:defRPr>
                      </a:lvl4pPr>
                      <a:lvl5pPr>
                        <a:spcBef>
                          <a:spcPct val="20000"/>
                        </a:spcBef>
                        <a:defRPr>
                          <a:solidFill>
                            <a:schemeClr val="tx1"/>
                          </a:solidFill>
                          <a:latin typeface="Arial" panose="020B0604020202020204" pitchFamily="34" charset="0"/>
                          <a:ea typeface="黑体" panose="02010609060101010101" charset="-122"/>
                        </a:defRPr>
                      </a:lvl5pPr>
                      <a:lvl6pPr fontAlgn="base">
                        <a:spcBef>
                          <a:spcPct val="20000"/>
                        </a:spcBef>
                        <a:spcAft>
                          <a:spcPct val="0"/>
                        </a:spcAft>
                        <a:defRPr>
                          <a:solidFill>
                            <a:schemeClr val="tx1"/>
                          </a:solidFill>
                          <a:latin typeface="Arial" panose="020B0604020202020204" pitchFamily="34" charset="0"/>
                          <a:ea typeface="黑体" panose="02010609060101010101" charset="-122"/>
                        </a:defRPr>
                      </a:lvl6pPr>
                      <a:lvl7pPr fontAlgn="base">
                        <a:spcBef>
                          <a:spcPct val="20000"/>
                        </a:spcBef>
                        <a:spcAft>
                          <a:spcPct val="0"/>
                        </a:spcAft>
                        <a:defRPr>
                          <a:solidFill>
                            <a:schemeClr val="tx1"/>
                          </a:solidFill>
                          <a:latin typeface="Arial" panose="020B0604020202020204" pitchFamily="34" charset="0"/>
                          <a:ea typeface="黑体" panose="02010609060101010101" charset="-122"/>
                        </a:defRPr>
                      </a:lvl7pPr>
                      <a:lvl8pPr fontAlgn="base">
                        <a:spcBef>
                          <a:spcPct val="20000"/>
                        </a:spcBef>
                        <a:spcAft>
                          <a:spcPct val="0"/>
                        </a:spcAft>
                        <a:defRPr>
                          <a:solidFill>
                            <a:schemeClr val="tx1"/>
                          </a:solidFill>
                          <a:latin typeface="Arial" panose="020B0604020202020204" pitchFamily="34" charset="0"/>
                          <a:ea typeface="黑体" panose="02010609060101010101" charset="-122"/>
                        </a:defRPr>
                      </a:lvl8pPr>
                      <a:lvl9pPr fontAlgn="base">
                        <a:spcBef>
                          <a:spcPct val="20000"/>
                        </a:spcBef>
                        <a:spcAft>
                          <a:spcPct val="0"/>
                        </a:spcAft>
                        <a:defRPr>
                          <a:solidFill>
                            <a:schemeClr val="tx1"/>
                          </a:solidFill>
                          <a:latin typeface="Arial" panose="020B0604020202020204" pitchFamily="34" charset="0"/>
                          <a:ea typeface="黑体" panose="02010609060101010101"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000" b="1" u="none" strike="noStrike" cap="none" normalizeH="0" baseline="0" dirty="0">
                          <a:ln>
                            <a:noFill/>
                          </a:ln>
                          <a:effectLst/>
                          <a:latin typeface="微软雅黑" panose="020B0503020204020204" pitchFamily="34" charset="-122"/>
                          <a:ea typeface="微软雅黑" panose="020B0503020204020204" pitchFamily="34" charset="-122"/>
                        </a:rPr>
                        <a:t>　</a:t>
                      </a:r>
                      <a:endParaRPr kumimoji="0" lang="zh-CN" altLang="en-US" sz="1800" b="1"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91446" marR="91446" marT="45721" marB="45721" anchor="ctr" horzOverflow="overflow">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rgbClr val="6DCBF2"/>
                    </a:solidFill>
                  </a:tcPr>
                </a:tc>
                <a:extLst>
                  <a:ext uri="{0D108BD9-81ED-4DB2-BD59-A6C34878D82A}">
                    <a16:rowId xmlns:a16="http://schemas.microsoft.com/office/drawing/2014/main" val="10010"/>
                  </a:ext>
                </a:extLst>
              </a:tr>
              <a:tr h="304802">
                <a:tc>
                  <a:txBody>
                    <a:bodyPr/>
                    <a:lstStyle>
                      <a:lvl1pPr>
                        <a:spcBef>
                          <a:spcPct val="20000"/>
                        </a:spcBef>
                        <a:defRPr sz="2600">
                          <a:solidFill>
                            <a:schemeClr val="tx1"/>
                          </a:solidFill>
                          <a:latin typeface="Arial" panose="020B0604020202020204" pitchFamily="34" charset="0"/>
                          <a:ea typeface="黑体" panose="02010609060101010101" charset="-122"/>
                        </a:defRPr>
                      </a:lvl1pPr>
                      <a:lvl2pPr>
                        <a:spcBef>
                          <a:spcPct val="20000"/>
                        </a:spcBef>
                        <a:defRPr sz="2400">
                          <a:solidFill>
                            <a:schemeClr val="tx1"/>
                          </a:solidFill>
                          <a:latin typeface="Arial" panose="020B0604020202020204" pitchFamily="34" charset="0"/>
                          <a:ea typeface="黑体" panose="02010609060101010101" charset="-122"/>
                        </a:defRPr>
                      </a:lvl2pPr>
                      <a:lvl3pPr>
                        <a:spcBef>
                          <a:spcPct val="20000"/>
                        </a:spcBef>
                        <a:defRPr sz="2000">
                          <a:solidFill>
                            <a:schemeClr val="tx1"/>
                          </a:solidFill>
                          <a:latin typeface="Arial" panose="020B0604020202020204" pitchFamily="34" charset="0"/>
                          <a:ea typeface="黑体" panose="02010609060101010101" charset="-122"/>
                        </a:defRPr>
                      </a:lvl3pPr>
                      <a:lvl4pPr>
                        <a:spcBef>
                          <a:spcPct val="20000"/>
                        </a:spcBef>
                        <a:defRPr>
                          <a:solidFill>
                            <a:schemeClr val="tx1"/>
                          </a:solidFill>
                          <a:latin typeface="Arial" panose="020B0604020202020204" pitchFamily="34" charset="0"/>
                          <a:ea typeface="黑体" panose="02010609060101010101" charset="-122"/>
                        </a:defRPr>
                      </a:lvl4pPr>
                      <a:lvl5pPr>
                        <a:spcBef>
                          <a:spcPct val="20000"/>
                        </a:spcBef>
                        <a:defRPr>
                          <a:solidFill>
                            <a:schemeClr val="tx1"/>
                          </a:solidFill>
                          <a:latin typeface="Arial" panose="020B0604020202020204" pitchFamily="34" charset="0"/>
                          <a:ea typeface="黑体" panose="02010609060101010101" charset="-122"/>
                        </a:defRPr>
                      </a:lvl5pPr>
                      <a:lvl6pPr fontAlgn="base">
                        <a:spcBef>
                          <a:spcPct val="20000"/>
                        </a:spcBef>
                        <a:spcAft>
                          <a:spcPct val="0"/>
                        </a:spcAft>
                        <a:defRPr>
                          <a:solidFill>
                            <a:schemeClr val="tx1"/>
                          </a:solidFill>
                          <a:latin typeface="Arial" panose="020B0604020202020204" pitchFamily="34" charset="0"/>
                          <a:ea typeface="黑体" panose="02010609060101010101" charset="-122"/>
                        </a:defRPr>
                      </a:lvl6pPr>
                      <a:lvl7pPr fontAlgn="base">
                        <a:spcBef>
                          <a:spcPct val="20000"/>
                        </a:spcBef>
                        <a:spcAft>
                          <a:spcPct val="0"/>
                        </a:spcAft>
                        <a:defRPr>
                          <a:solidFill>
                            <a:schemeClr val="tx1"/>
                          </a:solidFill>
                          <a:latin typeface="Arial" panose="020B0604020202020204" pitchFamily="34" charset="0"/>
                          <a:ea typeface="黑体" panose="02010609060101010101" charset="-122"/>
                        </a:defRPr>
                      </a:lvl7pPr>
                      <a:lvl8pPr fontAlgn="base">
                        <a:spcBef>
                          <a:spcPct val="20000"/>
                        </a:spcBef>
                        <a:spcAft>
                          <a:spcPct val="0"/>
                        </a:spcAft>
                        <a:defRPr>
                          <a:solidFill>
                            <a:schemeClr val="tx1"/>
                          </a:solidFill>
                          <a:latin typeface="Arial" panose="020B0604020202020204" pitchFamily="34" charset="0"/>
                          <a:ea typeface="黑体" panose="02010609060101010101" charset="-122"/>
                        </a:defRPr>
                      </a:lvl8pPr>
                      <a:lvl9pPr fontAlgn="base">
                        <a:spcBef>
                          <a:spcPct val="20000"/>
                        </a:spcBef>
                        <a:spcAft>
                          <a:spcPct val="0"/>
                        </a:spcAft>
                        <a:defRPr>
                          <a:solidFill>
                            <a:schemeClr val="tx1"/>
                          </a:solidFill>
                          <a:latin typeface="Arial" panose="020B0604020202020204" pitchFamily="34" charset="0"/>
                          <a:ea typeface="黑体" panose="02010609060101010101"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400" b="1" u="none" strike="noStrike" cap="none" normalizeH="0" baseline="0" dirty="0">
                          <a:ln>
                            <a:noFill/>
                          </a:ln>
                          <a:effectLst/>
                          <a:latin typeface="微软雅黑" panose="020B0503020204020204" pitchFamily="34" charset="-122"/>
                          <a:ea typeface="微软雅黑" panose="020B0503020204020204" pitchFamily="34" charset="-122"/>
                        </a:rPr>
                        <a:t>文字文字</a:t>
                      </a:r>
                      <a:endParaRPr kumimoji="0" lang="zh-CN" altLang="en-US" sz="1400" b="1"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91446" marR="91446" marT="45721" marB="45721" anchor="ctr" horzOverflow="overflow">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tcPr>
                </a:tc>
                <a:tc>
                  <a:txBody>
                    <a:bodyPr/>
                    <a:lstStyle>
                      <a:lvl1pPr>
                        <a:spcBef>
                          <a:spcPct val="20000"/>
                        </a:spcBef>
                        <a:defRPr sz="2600">
                          <a:solidFill>
                            <a:schemeClr val="tx1"/>
                          </a:solidFill>
                          <a:latin typeface="Arial" panose="020B0604020202020204" pitchFamily="34" charset="0"/>
                          <a:ea typeface="黑体" panose="02010609060101010101" charset="-122"/>
                        </a:defRPr>
                      </a:lvl1pPr>
                      <a:lvl2pPr>
                        <a:spcBef>
                          <a:spcPct val="20000"/>
                        </a:spcBef>
                        <a:defRPr sz="2400">
                          <a:solidFill>
                            <a:schemeClr val="tx1"/>
                          </a:solidFill>
                          <a:latin typeface="Arial" panose="020B0604020202020204" pitchFamily="34" charset="0"/>
                          <a:ea typeface="黑体" panose="02010609060101010101" charset="-122"/>
                        </a:defRPr>
                      </a:lvl2pPr>
                      <a:lvl3pPr>
                        <a:spcBef>
                          <a:spcPct val="20000"/>
                        </a:spcBef>
                        <a:defRPr sz="2000">
                          <a:solidFill>
                            <a:schemeClr val="tx1"/>
                          </a:solidFill>
                          <a:latin typeface="Arial" panose="020B0604020202020204" pitchFamily="34" charset="0"/>
                          <a:ea typeface="黑体" panose="02010609060101010101" charset="-122"/>
                        </a:defRPr>
                      </a:lvl3pPr>
                      <a:lvl4pPr>
                        <a:spcBef>
                          <a:spcPct val="20000"/>
                        </a:spcBef>
                        <a:defRPr>
                          <a:solidFill>
                            <a:schemeClr val="tx1"/>
                          </a:solidFill>
                          <a:latin typeface="Arial" panose="020B0604020202020204" pitchFamily="34" charset="0"/>
                          <a:ea typeface="黑体" panose="02010609060101010101" charset="-122"/>
                        </a:defRPr>
                      </a:lvl4pPr>
                      <a:lvl5pPr>
                        <a:spcBef>
                          <a:spcPct val="20000"/>
                        </a:spcBef>
                        <a:defRPr>
                          <a:solidFill>
                            <a:schemeClr val="tx1"/>
                          </a:solidFill>
                          <a:latin typeface="Arial" panose="020B0604020202020204" pitchFamily="34" charset="0"/>
                          <a:ea typeface="黑体" panose="02010609060101010101" charset="-122"/>
                        </a:defRPr>
                      </a:lvl5pPr>
                      <a:lvl6pPr fontAlgn="base">
                        <a:spcBef>
                          <a:spcPct val="20000"/>
                        </a:spcBef>
                        <a:spcAft>
                          <a:spcPct val="0"/>
                        </a:spcAft>
                        <a:defRPr>
                          <a:solidFill>
                            <a:schemeClr val="tx1"/>
                          </a:solidFill>
                          <a:latin typeface="Arial" panose="020B0604020202020204" pitchFamily="34" charset="0"/>
                          <a:ea typeface="黑体" panose="02010609060101010101" charset="-122"/>
                        </a:defRPr>
                      </a:lvl6pPr>
                      <a:lvl7pPr fontAlgn="base">
                        <a:spcBef>
                          <a:spcPct val="20000"/>
                        </a:spcBef>
                        <a:spcAft>
                          <a:spcPct val="0"/>
                        </a:spcAft>
                        <a:defRPr>
                          <a:solidFill>
                            <a:schemeClr val="tx1"/>
                          </a:solidFill>
                          <a:latin typeface="Arial" panose="020B0604020202020204" pitchFamily="34" charset="0"/>
                          <a:ea typeface="黑体" panose="02010609060101010101" charset="-122"/>
                        </a:defRPr>
                      </a:lvl7pPr>
                      <a:lvl8pPr fontAlgn="base">
                        <a:spcBef>
                          <a:spcPct val="20000"/>
                        </a:spcBef>
                        <a:spcAft>
                          <a:spcPct val="0"/>
                        </a:spcAft>
                        <a:defRPr>
                          <a:solidFill>
                            <a:schemeClr val="tx1"/>
                          </a:solidFill>
                          <a:latin typeface="Arial" panose="020B0604020202020204" pitchFamily="34" charset="0"/>
                          <a:ea typeface="黑体" panose="02010609060101010101" charset="-122"/>
                        </a:defRPr>
                      </a:lvl8pPr>
                      <a:lvl9pPr fontAlgn="base">
                        <a:spcBef>
                          <a:spcPct val="20000"/>
                        </a:spcBef>
                        <a:spcAft>
                          <a:spcPct val="0"/>
                        </a:spcAft>
                        <a:defRPr>
                          <a:solidFill>
                            <a:schemeClr val="tx1"/>
                          </a:solidFill>
                          <a:latin typeface="Arial" panose="020B0604020202020204" pitchFamily="34" charset="0"/>
                          <a:ea typeface="黑体" panose="02010609060101010101"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400" b="1" u="none" strike="noStrike" cap="none" normalizeH="0" baseline="0">
                          <a:ln>
                            <a:noFill/>
                          </a:ln>
                          <a:effectLst/>
                          <a:latin typeface="微软雅黑" panose="020B0503020204020204" pitchFamily="34" charset="-122"/>
                          <a:ea typeface="微软雅黑" panose="020B0503020204020204" pitchFamily="34" charset="-122"/>
                        </a:rPr>
                        <a:t>　</a:t>
                      </a:r>
                      <a:endParaRPr kumimoji="0" lang="zh-CN" altLang="en-US" sz="1400" b="1"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a:txBody>
                  <a:tcPr marL="91446" marR="91446" marT="45721" marB="45721" anchor="ctr" horzOverflow="overflow">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tcPr>
                </a:tc>
                <a:tc>
                  <a:txBody>
                    <a:bodyPr/>
                    <a:lstStyle>
                      <a:lvl1pPr>
                        <a:spcBef>
                          <a:spcPct val="20000"/>
                        </a:spcBef>
                        <a:defRPr sz="2600">
                          <a:solidFill>
                            <a:schemeClr val="tx1"/>
                          </a:solidFill>
                          <a:latin typeface="Arial" panose="020B0604020202020204" pitchFamily="34" charset="0"/>
                          <a:ea typeface="黑体" panose="02010609060101010101" charset="-122"/>
                        </a:defRPr>
                      </a:lvl1pPr>
                      <a:lvl2pPr>
                        <a:spcBef>
                          <a:spcPct val="20000"/>
                        </a:spcBef>
                        <a:defRPr sz="2400">
                          <a:solidFill>
                            <a:schemeClr val="tx1"/>
                          </a:solidFill>
                          <a:latin typeface="Arial" panose="020B0604020202020204" pitchFamily="34" charset="0"/>
                          <a:ea typeface="黑体" panose="02010609060101010101" charset="-122"/>
                        </a:defRPr>
                      </a:lvl2pPr>
                      <a:lvl3pPr>
                        <a:spcBef>
                          <a:spcPct val="20000"/>
                        </a:spcBef>
                        <a:defRPr sz="2000">
                          <a:solidFill>
                            <a:schemeClr val="tx1"/>
                          </a:solidFill>
                          <a:latin typeface="Arial" panose="020B0604020202020204" pitchFamily="34" charset="0"/>
                          <a:ea typeface="黑体" panose="02010609060101010101" charset="-122"/>
                        </a:defRPr>
                      </a:lvl3pPr>
                      <a:lvl4pPr>
                        <a:spcBef>
                          <a:spcPct val="20000"/>
                        </a:spcBef>
                        <a:defRPr>
                          <a:solidFill>
                            <a:schemeClr val="tx1"/>
                          </a:solidFill>
                          <a:latin typeface="Arial" panose="020B0604020202020204" pitchFamily="34" charset="0"/>
                          <a:ea typeface="黑体" panose="02010609060101010101" charset="-122"/>
                        </a:defRPr>
                      </a:lvl4pPr>
                      <a:lvl5pPr>
                        <a:spcBef>
                          <a:spcPct val="20000"/>
                        </a:spcBef>
                        <a:defRPr>
                          <a:solidFill>
                            <a:schemeClr val="tx1"/>
                          </a:solidFill>
                          <a:latin typeface="Arial" panose="020B0604020202020204" pitchFamily="34" charset="0"/>
                          <a:ea typeface="黑体" panose="02010609060101010101" charset="-122"/>
                        </a:defRPr>
                      </a:lvl5pPr>
                      <a:lvl6pPr fontAlgn="base">
                        <a:spcBef>
                          <a:spcPct val="20000"/>
                        </a:spcBef>
                        <a:spcAft>
                          <a:spcPct val="0"/>
                        </a:spcAft>
                        <a:defRPr>
                          <a:solidFill>
                            <a:schemeClr val="tx1"/>
                          </a:solidFill>
                          <a:latin typeface="Arial" panose="020B0604020202020204" pitchFamily="34" charset="0"/>
                          <a:ea typeface="黑体" panose="02010609060101010101" charset="-122"/>
                        </a:defRPr>
                      </a:lvl6pPr>
                      <a:lvl7pPr fontAlgn="base">
                        <a:spcBef>
                          <a:spcPct val="20000"/>
                        </a:spcBef>
                        <a:spcAft>
                          <a:spcPct val="0"/>
                        </a:spcAft>
                        <a:defRPr>
                          <a:solidFill>
                            <a:schemeClr val="tx1"/>
                          </a:solidFill>
                          <a:latin typeface="Arial" panose="020B0604020202020204" pitchFamily="34" charset="0"/>
                          <a:ea typeface="黑体" panose="02010609060101010101" charset="-122"/>
                        </a:defRPr>
                      </a:lvl7pPr>
                      <a:lvl8pPr fontAlgn="base">
                        <a:spcBef>
                          <a:spcPct val="20000"/>
                        </a:spcBef>
                        <a:spcAft>
                          <a:spcPct val="0"/>
                        </a:spcAft>
                        <a:defRPr>
                          <a:solidFill>
                            <a:schemeClr val="tx1"/>
                          </a:solidFill>
                          <a:latin typeface="Arial" panose="020B0604020202020204" pitchFamily="34" charset="0"/>
                          <a:ea typeface="黑体" panose="02010609060101010101" charset="-122"/>
                        </a:defRPr>
                      </a:lvl8pPr>
                      <a:lvl9pPr fontAlgn="base">
                        <a:spcBef>
                          <a:spcPct val="20000"/>
                        </a:spcBef>
                        <a:spcAft>
                          <a:spcPct val="0"/>
                        </a:spcAft>
                        <a:defRPr>
                          <a:solidFill>
                            <a:schemeClr val="tx1"/>
                          </a:solidFill>
                          <a:latin typeface="Arial" panose="020B0604020202020204" pitchFamily="34" charset="0"/>
                          <a:ea typeface="黑体" panose="02010609060101010101"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400" b="1" u="none" strike="noStrike" cap="none" normalizeH="0" baseline="0" dirty="0">
                          <a:ln>
                            <a:noFill/>
                          </a:ln>
                          <a:effectLst/>
                          <a:latin typeface="微软雅黑" panose="020B0503020204020204" pitchFamily="34" charset="-122"/>
                          <a:ea typeface="微软雅黑" panose="020B0503020204020204" pitchFamily="34" charset="-122"/>
                        </a:rPr>
                        <a:t>01</a:t>
                      </a:r>
                      <a:endParaRPr kumimoji="0" lang="en-US" altLang="zh-CN" sz="1400" b="1"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91446" marR="91446" marT="45721" marB="45721" anchor="ctr" horzOverflow="overflow">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tcPr>
                </a:tc>
                <a:tc>
                  <a:txBody>
                    <a:bodyPr/>
                    <a:lstStyle>
                      <a:lvl1pPr>
                        <a:spcBef>
                          <a:spcPct val="20000"/>
                        </a:spcBef>
                        <a:defRPr sz="2600">
                          <a:solidFill>
                            <a:schemeClr val="tx1"/>
                          </a:solidFill>
                          <a:latin typeface="Arial" panose="020B0604020202020204" pitchFamily="34" charset="0"/>
                          <a:ea typeface="黑体" panose="02010609060101010101" charset="-122"/>
                        </a:defRPr>
                      </a:lvl1pPr>
                      <a:lvl2pPr>
                        <a:spcBef>
                          <a:spcPct val="20000"/>
                        </a:spcBef>
                        <a:defRPr sz="2400">
                          <a:solidFill>
                            <a:schemeClr val="tx1"/>
                          </a:solidFill>
                          <a:latin typeface="Arial" panose="020B0604020202020204" pitchFamily="34" charset="0"/>
                          <a:ea typeface="黑体" panose="02010609060101010101" charset="-122"/>
                        </a:defRPr>
                      </a:lvl2pPr>
                      <a:lvl3pPr>
                        <a:spcBef>
                          <a:spcPct val="20000"/>
                        </a:spcBef>
                        <a:defRPr sz="2000">
                          <a:solidFill>
                            <a:schemeClr val="tx1"/>
                          </a:solidFill>
                          <a:latin typeface="Arial" panose="020B0604020202020204" pitchFamily="34" charset="0"/>
                          <a:ea typeface="黑体" panose="02010609060101010101" charset="-122"/>
                        </a:defRPr>
                      </a:lvl3pPr>
                      <a:lvl4pPr>
                        <a:spcBef>
                          <a:spcPct val="20000"/>
                        </a:spcBef>
                        <a:defRPr>
                          <a:solidFill>
                            <a:schemeClr val="tx1"/>
                          </a:solidFill>
                          <a:latin typeface="Arial" panose="020B0604020202020204" pitchFamily="34" charset="0"/>
                          <a:ea typeface="黑体" panose="02010609060101010101" charset="-122"/>
                        </a:defRPr>
                      </a:lvl4pPr>
                      <a:lvl5pPr>
                        <a:spcBef>
                          <a:spcPct val="20000"/>
                        </a:spcBef>
                        <a:defRPr>
                          <a:solidFill>
                            <a:schemeClr val="tx1"/>
                          </a:solidFill>
                          <a:latin typeface="Arial" panose="020B0604020202020204" pitchFamily="34" charset="0"/>
                          <a:ea typeface="黑体" panose="02010609060101010101" charset="-122"/>
                        </a:defRPr>
                      </a:lvl5pPr>
                      <a:lvl6pPr fontAlgn="base">
                        <a:spcBef>
                          <a:spcPct val="20000"/>
                        </a:spcBef>
                        <a:spcAft>
                          <a:spcPct val="0"/>
                        </a:spcAft>
                        <a:defRPr>
                          <a:solidFill>
                            <a:schemeClr val="tx1"/>
                          </a:solidFill>
                          <a:latin typeface="Arial" panose="020B0604020202020204" pitchFamily="34" charset="0"/>
                          <a:ea typeface="黑体" panose="02010609060101010101" charset="-122"/>
                        </a:defRPr>
                      </a:lvl6pPr>
                      <a:lvl7pPr fontAlgn="base">
                        <a:spcBef>
                          <a:spcPct val="20000"/>
                        </a:spcBef>
                        <a:spcAft>
                          <a:spcPct val="0"/>
                        </a:spcAft>
                        <a:defRPr>
                          <a:solidFill>
                            <a:schemeClr val="tx1"/>
                          </a:solidFill>
                          <a:latin typeface="Arial" panose="020B0604020202020204" pitchFamily="34" charset="0"/>
                          <a:ea typeface="黑体" panose="02010609060101010101" charset="-122"/>
                        </a:defRPr>
                      </a:lvl7pPr>
                      <a:lvl8pPr fontAlgn="base">
                        <a:spcBef>
                          <a:spcPct val="20000"/>
                        </a:spcBef>
                        <a:spcAft>
                          <a:spcPct val="0"/>
                        </a:spcAft>
                        <a:defRPr>
                          <a:solidFill>
                            <a:schemeClr val="tx1"/>
                          </a:solidFill>
                          <a:latin typeface="Arial" panose="020B0604020202020204" pitchFamily="34" charset="0"/>
                          <a:ea typeface="黑体" panose="02010609060101010101" charset="-122"/>
                        </a:defRPr>
                      </a:lvl8pPr>
                      <a:lvl9pPr fontAlgn="base">
                        <a:spcBef>
                          <a:spcPct val="20000"/>
                        </a:spcBef>
                        <a:spcAft>
                          <a:spcPct val="0"/>
                        </a:spcAft>
                        <a:defRPr>
                          <a:solidFill>
                            <a:schemeClr val="tx1"/>
                          </a:solidFill>
                          <a:latin typeface="Arial" panose="020B0604020202020204" pitchFamily="34" charset="0"/>
                          <a:ea typeface="黑体" panose="02010609060101010101"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400" b="1" u="none" strike="noStrike" cap="none" normalizeH="0" baseline="0" dirty="0">
                          <a:ln>
                            <a:noFill/>
                          </a:ln>
                          <a:effectLst/>
                          <a:latin typeface="微软雅黑" panose="020B0503020204020204" pitchFamily="34" charset="-122"/>
                          <a:ea typeface="微软雅黑" panose="020B0503020204020204" pitchFamily="34" charset="-122"/>
                        </a:rPr>
                        <a:t>文字文字文字</a:t>
                      </a:r>
                    </a:p>
                  </a:txBody>
                  <a:tcPr marL="91446" marR="91446" marT="45721" marB="45721" anchor="ctr" horzOverflow="overflow">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tcPr>
                </a:tc>
                <a:tc>
                  <a:txBody>
                    <a:bodyPr/>
                    <a:lstStyle>
                      <a:lvl1pPr>
                        <a:spcBef>
                          <a:spcPct val="20000"/>
                        </a:spcBef>
                        <a:defRPr sz="2600">
                          <a:solidFill>
                            <a:schemeClr val="tx1"/>
                          </a:solidFill>
                          <a:latin typeface="Arial" panose="020B0604020202020204" pitchFamily="34" charset="0"/>
                          <a:ea typeface="黑体" panose="02010609060101010101" charset="-122"/>
                        </a:defRPr>
                      </a:lvl1pPr>
                      <a:lvl2pPr>
                        <a:spcBef>
                          <a:spcPct val="20000"/>
                        </a:spcBef>
                        <a:defRPr sz="2400">
                          <a:solidFill>
                            <a:schemeClr val="tx1"/>
                          </a:solidFill>
                          <a:latin typeface="Arial" panose="020B0604020202020204" pitchFamily="34" charset="0"/>
                          <a:ea typeface="黑体" panose="02010609060101010101" charset="-122"/>
                        </a:defRPr>
                      </a:lvl2pPr>
                      <a:lvl3pPr>
                        <a:spcBef>
                          <a:spcPct val="20000"/>
                        </a:spcBef>
                        <a:defRPr sz="2000">
                          <a:solidFill>
                            <a:schemeClr val="tx1"/>
                          </a:solidFill>
                          <a:latin typeface="Arial" panose="020B0604020202020204" pitchFamily="34" charset="0"/>
                          <a:ea typeface="黑体" panose="02010609060101010101" charset="-122"/>
                        </a:defRPr>
                      </a:lvl3pPr>
                      <a:lvl4pPr>
                        <a:spcBef>
                          <a:spcPct val="20000"/>
                        </a:spcBef>
                        <a:defRPr>
                          <a:solidFill>
                            <a:schemeClr val="tx1"/>
                          </a:solidFill>
                          <a:latin typeface="Arial" panose="020B0604020202020204" pitchFamily="34" charset="0"/>
                          <a:ea typeface="黑体" panose="02010609060101010101" charset="-122"/>
                        </a:defRPr>
                      </a:lvl4pPr>
                      <a:lvl5pPr>
                        <a:spcBef>
                          <a:spcPct val="20000"/>
                        </a:spcBef>
                        <a:defRPr>
                          <a:solidFill>
                            <a:schemeClr val="tx1"/>
                          </a:solidFill>
                          <a:latin typeface="Arial" panose="020B0604020202020204" pitchFamily="34" charset="0"/>
                          <a:ea typeface="黑体" panose="02010609060101010101" charset="-122"/>
                        </a:defRPr>
                      </a:lvl5pPr>
                      <a:lvl6pPr fontAlgn="base">
                        <a:spcBef>
                          <a:spcPct val="20000"/>
                        </a:spcBef>
                        <a:spcAft>
                          <a:spcPct val="0"/>
                        </a:spcAft>
                        <a:defRPr>
                          <a:solidFill>
                            <a:schemeClr val="tx1"/>
                          </a:solidFill>
                          <a:latin typeface="Arial" panose="020B0604020202020204" pitchFamily="34" charset="0"/>
                          <a:ea typeface="黑体" panose="02010609060101010101" charset="-122"/>
                        </a:defRPr>
                      </a:lvl6pPr>
                      <a:lvl7pPr fontAlgn="base">
                        <a:spcBef>
                          <a:spcPct val="20000"/>
                        </a:spcBef>
                        <a:spcAft>
                          <a:spcPct val="0"/>
                        </a:spcAft>
                        <a:defRPr>
                          <a:solidFill>
                            <a:schemeClr val="tx1"/>
                          </a:solidFill>
                          <a:latin typeface="Arial" panose="020B0604020202020204" pitchFamily="34" charset="0"/>
                          <a:ea typeface="黑体" panose="02010609060101010101" charset="-122"/>
                        </a:defRPr>
                      </a:lvl7pPr>
                      <a:lvl8pPr fontAlgn="base">
                        <a:spcBef>
                          <a:spcPct val="20000"/>
                        </a:spcBef>
                        <a:spcAft>
                          <a:spcPct val="0"/>
                        </a:spcAft>
                        <a:defRPr>
                          <a:solidFill>
                            <a:schemeClr val="tx1"/>
                          </a:solidFill>
                          <a:latin typeface="Arial" panose="020B0604020202020204" pitchFamily="34" charset="0"/>
                          <a:ea typeface="黑体" panose="02010609060101010101" charset="-122"/>
                        </a:defRPr>
                      </a:lvl8pPr>
                      <a:lvl9pPr fontAlgn="base">
                        <a:spcBef>
                          <a:spcPct val="20000"/>
                        </a:spcBef>
                        <a:spcAft>
                          <a:spcPct val="0"/>
                        </a:spcAft>
                        <a:defRPr>
                          <a:solidFill>
                            <a:schemeClr val="tx1"/>
                          </a:solidFill>
                          <a:latin typeface="Arial" panose="020B0604020202020204" pitchFamily="34" charset="0"/>
                          <a:ea typeface="黑体" panose="02010609060101010101"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400" b="1" u="none" strike="noStrike" cap="none" normalizeH="0" baseline="0" dirty="0">
                          <a:ln>
                            <a:noFill/>
                          </a:ln>
                          <a:effectLst/>
                          <a:latin typeface="微软雅黑" panose="020B0503020204020204" pitchFamily="34" charset="-122"/>
                          <a:ea typeface="微软雅黑" panose="020B0503020204020204" pitchFamily="34" charset="-122"/>
                        </a:rPr>
                        <a:t>文字文字</a:t>
                      </a:r>
                      <a:endParaRPr kumimoji="0" lang="zh-CN" altLang="en-US" sz="3200" b="1"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91446" marR="91446" marT="45721" marB="45721" anchor="ctr" horzOverflow="overflow">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rgbClr val="6DCBF2"/>
                    </a:solidFill>
                  </a:tcPr>
                </a:tc>
                <a:extLst>
                  <a:ext uri="{0D108BD9-81ED-4DB2-BD59-A6C34878D82A}">
                    <a16:rowId xmlns:a16="http://schemas.microsoft.com/office/drawing/2014/main" val="10011"/>
                  </a:ext>
                </a:extLst>
              </a:tr>
              <a:tr h="267751">
                <a:tc>
                  <a:txBody>
                    <a:bodyPr/>
                    <a:lstStyle>
                      <a:lvl1pPr>
                        <a:spcBef>
                          <a:spcPct val="20000"/>
                        </a:spcBef>
                        <a:defRPr sz="2600">
                          <a:solidFill>
                            <a:schemeClr val="tx1"/>
                          </a:solidFill>
                          <a:latin typeface="Arial" panose="020B0604020202020204" pitchFamily="34" charset="0"/>
                          <a:ea typeface="黑体" panose="02010609060101010101" charset="-122"/>
                        </a:defRPr>
                      </a:lvl1pPr>
                      <a:lvl2pPr>
                        <a:spcBef>
                          <a:spcPct val="20000"/>
                        </a:spcBef>
                        <a:defRPr sz="2400">
                          <a:solidFill>
                            <a:schemeClr val="tx1"/>
                          </a:solidFill>
                          <a:latin typeface="Arial" panose="020B0604020202020204" pitchFamily="34" charset="0"/>
                          <a:ea typeface="黑体" panose="02010609060101010101" charset="-122"/>
                        </a:defRPr>
                      </a:lvl2pPr>
                      <a:lvl3pPr>
                        <a:spcBef>
                          <a:spcPct val="20000"/>
                        </a:spcBef>
                        <a:defRPr sz="2000">
                          <a:solidFill>
                            <a:schemeClr val="tx1"/>
                          </a:solidFill>
                          <a:latin typeface="Arial" panose="020B0604020202020204" pitchFamily="34" charset="0"/>
                          <a:ea typeface="黑体" panose="02010609060101010101" charset="-122"/>
                        </a:defRPr>
                      </a:lvl3pPr>
                      <a:lvl4pPr>
                        <a:spcBef>
                          <a:spcPct val="20000"/>
                        </a:spcBef>
                        <a:defRPr>
                          <a:solidFill>
                            <a:schemeClr val="tx1"/>
                          </a:solidFill>
                          <a:latin typeface="Arial" panose="020B0604020202020204" pitchFamily="34" charset="0"/>
                          <a:ea typeface="黑体" panose="02010609060101010101" charset="-122"/>
                        </a:defRPr>
                      </a:lvl4pPr>
                      <a:lvl5pPr>
                        <a:spcBef>
                          <a:spcPct val="20000"/>
                        </a:spcBef>
                        <a:defRPr>
                          <a:solidFill>
                            <a:schemeClr val="tx1"/>
                          </a:solidFill>
                          <a:latin typeface="Arial" panose="020B0604020202020204" pitchFamily="34" charset="0"/>
                          <a:ea typeface="黑体" panose="02010609060101010101" charset="-122"/>
                        </a:defRPr>
                      </a:lvl5pPr>
                      <a:lvl6pPr fontAlgn="base">
                        <a:spcBef>
                          <a:spcPct val="20000"/>
                        </a:spcBef>
                        <a:spcAft>
                          <a:spcPct val="0"/>
                        </a:spcAft>
                        <a:defRPr>
                          <a:solidFill>
                            <a:schemeClr val="tx1"/>
                          </a:solidFill>
                          <a:latin typeface="Arial" panose="020B0604020202020204" pitchFamily="34" charset="0"/>
                          <a:ea typeface="黑体" panose="02010609060101010101" charset="-122"/>
                        </a:defRPr>
                      </a:lvl6pPr>
                      <a:lvl7pPr fontAlgn="base">
                        <a:spcBef>
                          <a:spcPct val="20000"/>
                        </a:spcBef>
                        <a:spcAft>
                          <a:spcPct val="0"/>
                        </a:spcAft>
                        <a:defRPr>
                          <a:solidFill>
                            <a:schemeClr val="tx1"/>
                          </a:solidFill>
                          <a:latin typeface="Arial" panose="020B0604020202020204" pitchFamily="34" charset="0"/>
                          <a:ea typeface="黑体" panose="02010609060101010101" charset="-122"/>
                        </a:defRPr>
                      </a:lvl7pPr>
                      <a:lvl8pPr fontAlgn="base">
                        <a:spcBef>
                          <a:spcPct val="20000"/>
                        </a:spcBef>
                        <a:spcAft>
                          <a:spcPct val="0"/>
                        </a:spcAft>
                        <a:defRPr>
                          <a:solidFill>
                            <a:schemeClr val="tx1"/>
                          </a:solidFill>
                          <a:latin typeface="Arial" panose="020B0604020202020204" pitchFamily="34" charset="0"/>
                          <a:ea typeface="黑体" panose="02010609060101010101" charset="-122"/>
                        </a:defRPr>
                      </a:lvl8pPr>
                      <a:lvl9pPr fontAlgn="base">
                        <a:spcBef>
                          <a:spcPct val="20000"/>
                        </a:spcBef>
                        <a:spcAft>
                          <a:spcPct val="0"/>
                        </a:spcAft>
                        <a:defRPr>
                          <a:solidFill>
                            <a:schemeClr val="tx1"/>
                          </a:solidFill>
                          <a:latin typeface="Arial" panose="020B0604020202020204" pitchFamily="34" charset="0"/>
                          <a:ea typeface="黑体" panose="02010609060101010101"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000" u="none" strike="noStrike" cap="none" normalizeH="0" baseline="0" dirty="0">
                          <a:ln>
                            <a:noFill/>
                          </a:ln>
                          <a:effectLst/>
                          <a:latin typeface="微软雅黑" panose="020B0503020204020204" pitchFamily="34" charset="-122"/>
                          <a:ea typeface="微软雅黑" panose="020B0503020204020204" pitchFamily="34" charset="-122"/>
                        </a:rPr>
                        <a:t>文字</a:t>
                      </a:r>
                      <a:endParaRPr kumimoji="0" lang="zh-CN" altLang="en-US" sz="18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91446" marR="91446" marT="45721" marB="45721" anchor="ctr" horzOverflow="overflow">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tcPr>
                </a:tc>
                <a:tc>
                  <a:txBody>
                    <a:bodyPr/>
                    <a:lstStyle>
                      <a:lvl1pPr>
                        <a:spcBef>
                          <a:spcPct val="20000"/>
                        </a:spcBef>
                        <a:defRPr sz="2600">
                          <a:solidFill>
                            <a:schemeClr val="tx1"/>
                          </a:solidFill>
                          <a:latin typeface="Arial" panose="020B0604020202020204" pitchFamily="34" charset="0"/>
                          <a:ea typeface="黑体" panose="02010609060101010101" charset="-122"/>
                        </a:defRPr>
                      </a:lvl1pPr>
                      <a:lvl2pPr>
                        <a:spcBef>
                          <a:spcPct val="20000"/>
                        </a:spcBef>
                        <a:defRPr sz="2400">
                          <a:solidFill>
                            <a:schemeClr val="tx1"/>
                          </a:solidFill>
                          <a:latin typeface="Arial" panose="020B0604020202020204" pitchFamily="34" charset="0"/>
                          <a:ea typeface="黑体" panose="02010609060101010101" charset="-122"/>
                        </a:defRPr>
                      </a:lvl2pPr>
                      <a:lvl3pPr>
                        <a:spcBef>
                          <a:spcPct val="20000"/>
                        </a:spcBef>
                        <a:defRPr sz="2000">
                          <a:solidFill>
                            <a:schemeClr val="tx1"/>
                          </a:solidFill>
                          <a:latin typeface="Arial" panose="020B0604020202020204" pitchFamily="34" charset="0"/>
                          <a:ea typeface="黑体" panose="02010609060101010101" charset="-122"/>
                        </a:defRPr>
                      </a:lvl3pPr>
                      <a:lvl4pPr>
                        <a:spcBef>
                          <a:spcPct val="20000"/>
                        </a:spcBef>
                        <a:defRPr>
                          <a:solidFill>
                            <a:schemeClr val="tx1"/>
                          </a:solidFill>
                          <a:latin typeface="Arial" panose="020B0604020202020204" pitchFamily="34" charset="0"/>
                          <a:ea typeface="黑体" panose="02010609060101010101" charset="-122"/>
                        </a:defRPr>
                      </a:lvl4pPr>
                      <a:lvl5pPr>
                        <a:spcBef>
                          <a:spcPct val="20000"/>
                        </a:spcBef>
                        <a:defRPr>
                          <a:solidFill>
                            <a:schemeClr val="tx1"/>
                          </a:solidFill>
                          <a:latin typeface="Arial" panose="020B0604020202020204" pitchFamily="34" charset="0"/>
                          <a:ea typeface="黑体" panose="02010609060101010101" charset="-122"/>
                        </a:defRPr>
                      </a:lvl5pPr>
                      <a:lvl6pPr fontAlgn="base">
                        <a:spcBef>
                          <a:spcPct val="20000"/>
                        </a:spcBef>
                        <a:spcAft>
                          <a:spcPct val="0"/>
                        </a:spcAft>
                        <a:defRPr>
                          <a:solidFill>
                            <a:schemeClr val="tx1"/>
                          </a:solidFill>
                          <a:latin typeface="Arial" panose="020B0604020202020204" pitchFamily="34" charset="0"/>
                          <a:ea typeface="黑体" panose="02010609060101010101" charset="-122"/>
                        </a:defRPr>
                      </a:lvl6pPr>
                      <a:lvl7pPr fontAlgn="base">
                        <a:spcBef>
                          <a:spcPct val="20000"/>
                        </a:spcBef>
                        <a:spcAft>
                          <a:spcPct val="0"/>
                        </a:spcAft>
                        <a:defRPr>
                          <a:solidFill>
                            <a:schemeClr val="tx1"/>
                          </a:solidFill>
                          <a:latin typeface="Arial" panose="020B0604020202020204" pitchFamily="34" charset="0"/>
                          <a:ea typeface="黑体" panose="02010609060101010101" charset="-122"/>
                        </a:defRPr>
                      </a:lvl7pPr>
                      <a:lvl8pPr fontAlgn="base">
                        <a:spcBef>
                          <a:spcPct val="20000"/>
                        </a:spcBef>
                        <a:spcAft>
                          <a:spcPct val="0"/>
                        </a:spcAft>
                        <a:defRPr>
                          <a:solidFill>
                            <a:schemeClr val="tx1"/>
                          </a:solidFill>
                          <a:latin typeface="Arial" panose="020B0604020202020204" pitchFamily="34" charset="0"/>
                          <a:ea typeface="黑体" panose="02010609060101010101" charset="-122"/>
                        </a:defRPr>
                      </a:lvl8pPr>
                      <a:lvl9pPr fontAlgn="base">
                        <a:spcBef>
                          <a:spcPct val="20000"/>
                        </a:spcBef>
                        <a:spcAft>
                          <a:spcPct val="0"/>
                        </a:spcAft>
                        <a:defRPr>
                          <a:solidFill>
                            <a:schemeClr val="tx1"/>
                          </a:solidFill>
                          <a:latin typeface="Arial" panose="020B0604020202020204" pitchFamily="34" charset="0"/>
                          <a:ea typeface="黑体" panose="02010609060101010101"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000" u="none" strike="noStrike" cap="none" normalizeH="0" baseline="0">
                          <a:ln>
                            <a:noFill/>
                          </a:ln>
                          <a:effectLst/>
                          <a:latin typeface="微软雅黑" panose="020B0503020204020204" pitchFamily="34" charset="-122"/>
                          <a:ea typeface="微软雅黑" panose="020B0503020204020204" pitchFamily="34" charset="-122"/>
                        </a:rPr>
                        <a:t>　</a:t>
                      </a:r>
                      <a:endParaRPr kumimoji="0" lang="zh-CN" altLang="en-US" sz="18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a:txBody>
                  <a:tcPr marL="91446" marR="91446" marT="45721" marB="45721" anchor="ctr" horzOverflow="overflow">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tcPr>
                </a:tc>
                <a:tc>
                  <a:txBody>
                    <a:bodyPr/>
                    <a:lstStyle>
                      <a:lvl1pPr>
                        <a:spcBef>
                          <a:spcPct val="20000"/>
                        </a:spcBef>
                        <a:defRPr sz="2600">
                          <a:solidFill>
                            <a:schemeClr val="tx1"/>
                          </a:solidFill>
                          <a:latin typeface="Arial" panose="020B0604020202020204" pitchFamily="34" charset="0"/>
                          <a:ea typeface="黑体" panose="02010609060101010101" charset="-122"/>
                        </a:defRPr>
                      </a:lvl1pPr>
                      <a:lvl2pPr>
                        <a:spcBef>
                          <a:spcPct val="20000"/>
                        </a:spcBef>
                        <a:defRPr sz="2400">
                          <a:solidFill>
                            <a:schemeClr val="tx1"/>
                          </a:solidFill>
                          <a:latin typeface="Arial" panose="020B0604020202020204" pitchFamily="34" charset="0"/>
                          <a:ea typeface="黑体" panose="02010609060101010101" charset="-122"/>
                        </a:defRPr>
                      </a:lvl2pPr>
                      <a:lvl3pPr>
                        <a:spcBef>
                          <a:spcPct val="20000"/>
                        </a:spcBef>
                        <a:defRPr sz="2000">
                          <a:solidFill>
                            <a:schemeClr val="tx1"/>
                          </a:solidFill>
                          <a:latin typeface="Arial" panose="020B0604020202020204" pitchFamily="34" charset="0"/>
                          <a:ea typeface="黑体" panose="02010609060101010101" charset="-122"/>
                        </a:defRPr>
                      </a:lvl3pPr>
                      <a:lvl4pPr>
                        <a:spcBef>
                          <a:spcPct val="20000"/>
                        </a:spcBef>
                        <a:defRPr>
                          <a:solidFill>
                            <a:schemeClr val="tx1"/>
                          </a:solidFill>
                          <a:latin typeface="Arial" panose="020B0604020202020204" pitchFamily="34" charset="0"/>
                          <a:ea typeface="黑体" panose="02010609060101010101" charset="-122"/>
                        </a:defRPr>
                      </a:lvl4pPr>
                      <a:lvl5pPr>
                        <a:spcBef>
                          <a:spcPct val="20000"/>
                        </a:spcBef>
                        <a:defRPr>
                          <a:solidFill>
                            <a:schemeClr val="tx1"/>
                          </a:solidFill>
                          <a:latin typeface="Arial" panose="020B0604020202020204" pitchFamily="34" charset="0"/>
                          <a:ea typeface="黑体" panose="02010609060101010101" charset="-122"/>
                        </a:defRPr>
                      </a:lvl5pPr>
                      <a:lvl6pPr fontAlgn="base">
                        <a:spcBef>
                          <a:spcPct val="20000"/>
                        </a:spcBef>
                        <a:spcAft>
                          <a:spcPct val="0"/>
                        </a:spcAft>
                        <a:defRPr>
                          <a:solidFill>
                            <a:schemeClr val="tx1"/>
                          </a:solidFill>
                          <a:latin typeface="Arial" panose="020B0604020202020204" pitchFamily="34" charset="0"/>
                          <a:ea typeface="黑体" panose="02010609060101010101" charset="-122"/>
                        </a:defRPr>
                      </a:lvl6pPr>
                      <a:lvl7pPr fontAlgn="base">
                        <a:spcBef>
                          <a:spcPct val="20000"/>
                        </a:spcBef>
                        <a:spcAft>
                          <a:spcPct val="0"/>
                        </a:spcAft>
                        <a:defRPr>
                          <a:solidFill>
                            <a:schemeClr val="tx1"/>
                          </a:solidFill>
                          <a:latin typeface="Arial" panose="020B0604020202020204" pitchFamily="34" charset="0"/>
                          <a:ea typeface="黑体" panose="02010609060101010101" charset="-122"/>
                        </a:defRPr>
                      </a:lvl7pPr>
                      <a:lvl8pPr fontAlgn="base">
                        <a:spcBef>
                          <a:spcPct val="20000"/>
                        </a:spcBef>
                        <a:spcAft>
                          <a:spcPct val="0"/>
                        </a:spcAft>
                        <a:defRPr>
                          <a:solidFill>
                            <a:schemeClr val="tx1"/>
                          </a:solidFill>
                          <a:latin typeface="Arial" panose="020B0604020202020204" pitchFamily="34" charset="0"/>
                          <a:ea typeface="黑体" panose="02010609060101010101" charset="-122"/>
                        </a:defRPr>
                      </a:lvl8pPr>
                      <a:lvl9pPr fontAlgn="base">
                        <a:spcBef>
                          <a:spcPct val="20000"/>
                        </a:spcBef>
                        <a:spcAft>
                          <a:spcPct val="0"/>
                        </a:spcAft>
                        <a:defRPr>
                          <a:solidFill>
                            <a:schemeClr val="tx1"/>
                          </a:solidFill>
                          <a:latin typeface="Arial" panose="020B0604020202020204" pitchFamily="34" charset="0"/>
                          <a:ea typeface="黑体" panose="02010609060101010101"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000" u="none" strike="noStrike" cap="none" normalizeH="0" baseline="0" dirty="0">
                          <a:ln>
                            <a:noFill/>
                          </a:ln>
                          <a:effectLst/>
                          <a:latin typeface="微软雅黑" panose="020B0503020204020204" pitchFamily="34" charset="-122"/>
                          <a:ea typeface="微软雅黑" panose="020B0503020204020204" pitchFamily="34" charset="-122"/>
                        </a:rPr>
                        <a:t>1</a:t>
                      </a:r>
                      <a:endParaRPr kumimoji="0" lang="en-US" altLang="zh-CN" sz="18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91446" marR="91446" marT="45721" marB="45721" anchor="ctr" horzOverflow="overflow">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tcPr>
                </a:tc>
                <a:tc>
                  <a:txBody>
                    <a:bodyPr/>
                    <a:lstStyle>
                      <a:lvl1pPr>
                        <a:spcBef>
                          <a:spcPct val="20000"/>
                        </a:spcBef>
                        <a:defRPr sz="2600">
                          <a:solidFill>
                            <a:schemeClr val="tx1"/>
                          </a:solidFill>
                          <a:latin typeface="Arial" panose="020B0604020202020204" pitchFamily="34" charset="0"/>
                          <a:ea typeface="黑体" panose="02010609060101010101" charset="-122"/>
                        </a:defRPr>
                      </a:lvl1pPr>
                      <a:lvl2pPr>
                        <a:spcBef>
                          <a:spcPct val="20000"/>
                        </a:spcBef>
                        <a:defRPr sz="2400">
                          <a:solidFill>
                            <a:schemeClr val="tx1"/>
                          </a:solidFill>
                          <a:latin typeface="Arial" panose="020B0604020202020204" pitchFamily="34" charset="0"/>
                          <a:ea typeface="黑体" panose="02010609060101010101" charset="-122"/>
                        </a:defRPr>
                      </a:lvl2pPr>
                      <a:lvl3pPr>
                        <a:spcBef>
                          <a:spcPct val="20000"/>
                        </a:spcBef>
                        <a:defRPr sz="2000">
                          <a:solidFill>
                            <a:schemeClr val="tx1"/>
                          </a:solidFill>
                          <a:latin typeface="Arial" panose="020B0604020202020204" pitchFamily="34" charset="0"/>
                          <a:ea typeface="黑体" panose="02010609060101010101" charset="-122"/>
                        </a:defRPr>
                      </a:lvl3pPr>
                      <a:lvl4pPr>
                        <a:spcBef>
                          <a:spcPct val="20000"/>
                        </a:spcBef>
                        <a:defRPr>
                          <a:solidFill>
                            <a:schemeClr val="tx1"/>
                          </a:solidFill>
                          <a:latin typeface="Arial" panose="020B0604020202020204" pitchFamily="34" charset="0"/>
                          <a:ea typeface="黑体" panose="02010609060101010101" charset="-122"/>
                        </a:defRPr>
                      </a:lvl4pPr>
                      <a:lvl5pPr>
                        <a:spcBef>
                          <a:spcPct val="20000"/>
                        </a:spcBef>
                        <a:defRPr>
                          <a:solidFill>
                            <a:schemeClr val="tx1"/>
                          </a:solidFill>
                          <a:latin typeface="Arial" panose="020B0604020202020204" pitchFamily="34" charset="0"/>
                          <a:ea typeface="黑体" panose="02010609060101010101" charset="-122"/>
                        </a:defRPr>
                      </a:lvl5pPr>
                      <a:lvl6pPr fontAlgn="base">
                        <a:spcBef>
                          <a:spcPct val="20000"/>
                        </a:spcBef>
                        <a:spcAft>
                          <a:spcPct val="0"/>
                        </a:spcAft>
                        <a:defRPr>
                          <a:solidFill>
                            <a:schemeClr val="tx1"/>
                          </a:solidFill>
                          <a:latin typeface="Arial" panose="020B0604020202020204" pitchFamily="34" charset="0"/>
                          <a:ea typeface="黑体" panose="02010609060101010101" charset="-122"/>
                        </a:defRPr>
                      </a:lvl6pPr>
                      <a:lvl7pPr fontAlgn="base">
                        <a:spcBef>
                          <a:spcPct val="20000"/>
                        </a:spcBef>
                        <a:spcAft>
                          <a:spcPct val="0"/>
                        </a:spcAft>
                        <a:defRPr>
                          <a:solidFill>
                            <a:schemeClr val="tx1"/>
                          </a:solidFill>
                          <a:latin typeface="Arial" panose="020B0604020202020204" pitchFamily="34" charset="0"/>
                          <a:ea typeface="黑体" panose="02010609060101010101" charset="-122"/>
                        </a:defRPr>
                      </a:lvl7pPr>
                      <a:lvl8pPr fontAlgn="base">
                        <a:spcBef>
                          <a:spcPct val="20000"/>
                        </a:spcBef>
                        <a:spcAft>
                          <a:spcPct val="0"/>
                        </a:spcAft>
                        <a:defRPr>
                          <a:solidFill>
                            <a:schemeClr val="tx1"/>
                          </a:solidFill>
                          <a:latin typeface="Arial" panose="020B0604020202020204" pitchFamily="34" charset="0"/>
                          <a:ea typeface="黑体" panose="02010609060101010101" charset="-122"/>
                        </a:defRPr>
                      </a:lvl8pPr>
                      <a:lvl9pPr fontAlgn="base">
                        <a:spcBef>
                          <a:spcPct val="20000"/>
                        </a:spcBef>
                        <a:spcAft>
                          <a:spcPct val="0"/>
                        </a:spcAft>
                        <a:defRPr>
                          <a:solidFill>
                            <a:schemeClr val="tx1"/>
                          </a:solidFill>
                          <a:latin typeface="Arial" panose="020B0604020202020204" pitchFamily="34" charset="0"/>
                          <a:ea typeface="黑体" panose="02010609060101010101"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000" u="none" strike="noStrike" cap="none" normalizeH="0" baseline="0">
                          <a:ln>
                            <a:noFill/>
                          </a:ln>
                          <a:effectLst/>
                          <a:latin typeface="微软雅黑" panose="020B0503020204020204" pitchFamily="34" charset="-122"/>
                          <a:ea typeface="微软雅黑" panose="020B0503020204020204" pitchFamily="34" charset="-122"/>
                        </a:rPr>
                        <a:t>　</a:t>
                      </a:r>
                      <a:endParaRPr kumimoji="0" lang="zh-CN" altLang="en-US" sz="18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a:txBody>
                  <a:tcPr marL="91446" marR="91446" marT="45721" marB="45721" anchor="ctr" horzOverflow="overflow">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tcPr>
                </a:tc>
                <a:tc>
                  <a:txBody>
                    <a:bodyPr/>
                    <a:lstStyle>
                      <a:lvl1pPr>
                        <a:spcBef>
                          <a:spcPct val="20000"/>
                        </a:spcBef>
                        <a:defRPr sz="2600">
                          <a:solidFill>
                            <a:schemeClr val="tx1"/>
                          </a:solidFill>
                          <a:latin typeface="Arial" panose="020B0604020202020204" pitchFamily="34" charset="0"/>
                          <a:ea typeface="黑体" panose="02010609060101010101" charset="-122"/>
                        </a:defRPr>
                      </a:lvl1pPr>
                      <a:lvl2pPr>
                        <a:spcBef>
                          <a:spcPct val="20000"/>
                        </a:spcBef>
                        <a:defRPr sz="2400">
                          <a:solidFill>
                            <a:schemeClr val="tx1"/>
                          </a:solidFill>
                          <a:latin typeface="Arial" panose="020B0604020202020204" pitchFamily="34" charset="0"/>
                          <a:ea typeface="黑体" panose="02010609060101010101" charset="-122"/>
                        </a:defRPr>
                      </a:lvl2pPr>
                      <a:lvl3pPr>
                        <a:spcBef>
                          <a:spcPct val="20000"/>
                        </a:spcBef>
                        <a:defRPr sz="2000">
                          <a:solidFill>
                            <a:schemeClr val="tx1"/>
                          </a:solidFill>
                          <a:latin typeface="Arial" panose="020B0604020202020204" pitchFamily="34" charset="0"/>
                          <a:ea typeface="黑体" panose="02010609060101010101" charset="-122"/>
                        </a:defRPr>
                      </a:lvl3pPr>
                      <a:lvl4pPr>
                        <a:spcBef>
                          <a:spcPct val="20000"/>
                        </a:spcBef>
                        <a:defRPr>
                          <a:solidFill>
                            <a:schemeClr val="tx1"/>
                          </a:solidFill>
                          <a:latin typeface="Arial" panose="020B0604020202020204" pitchFamily="34" charset="0"/>
                          <a:ea typeface="黑体" panose="02010609060101010101" charset="-122"/>
                        </a:defRPr>
                      </a:lvl4pPr>
                      <a:lvl5pPr>
                        <a:spcBef>
                          <a:spcPct val="20000"/>
                        </a:spcBef>
                        <a:defRPr>
                          <a:solidFill>
                            <a:schemeClr val="tx1"/>
                          </a:solidFill>
                          <a:latin typeface="Arial" panose="020B0604020202020204" pitchFamily="34" charset="0"/>
                          <a:ea typeface="黑体" panose="02010609060101010101" charset="-122"/>
                        </a:defRPr>
                      </a:lvl5pPr>
                      <a:lvl6pPr fontAlgn="base">
                        <a:spcBef>
                          <a:spcPct val="20000"/>
                        </a:spcBef>
                        <a:spcAft>
                          <a:spcPct val="0"/>
                        </a:spcAft>
                        <a:defRPr>
                          <a:solidFill>
                            <a:schemeClr val="tx1"/>
                          </a:solidFill>
                          <a:latin typeface="Arial" panose="020B0604020202020204" pitchFamily="34" charset="0"/>
                          <a:ea typeface="黑体" panose="02010609060101010101" charset="-122"/>
                        </a:defRPr>
                      </a:lvl6pPr>
                      <a:lvl7pPr fontAlgn="base">
                        <a:spcBef>
                          <a:spcPct val="20000"/>
                        </a:spcBef>
                        <a:spcAft>
                          <a:spcPct val="0"/>
                        </a:spcAft>
                        <a:defRPr>
                          <a:solidFill>
                            <a:schemeClr val="tx1"/>
                          </a:solidFill>
                          <a:latin typeface="Arial" panose="020B0604020202020204" pitchFamily="34" charset="0"/>
                          <a:ea typeface="黑体" panose="02010609060101010101" charset="-122"/>
                        </a:defRPr>
                      </a:lvl7pPr>
                      <a:lvl8pPr fontAlgn="base">
                        <a:spcBef>
                          <a:spcPct val="20000"/>
                        </a:spcBef>
                        <a:spcAft>
                          <a:spcPct val="0"/>
                        </a:spcAft>
                        <a:defRPr>
                          <a:solidFill>
                            <a:schemeClr val="tx1"/>
                          </a:solidFill>
                          <a:latin typeface="Arial" panose="020B0604020202020204" pitchFamily="34" charset="0"/>
                          <a:ea typeface="黑体" panose="02010609060101010101" charset="-122"/>
                        </a:defRPr>
                      </a:lvl8pPr>
                      <a:lvl9pPr fontAlgn="base">
                        <a:spcBef>
                          <a:spcPct val="20000"/>
                        </a:spcBef>
                        <a:spcAft>
                          <a:spcPct val="0"/>
                        </a:spcAft>
                        <a:defRPr>
                          <a:solidFill>
                            <a:schemeClr val="tx1"/>
                          </a:solidFill>
                          <a:latin typeface="Arial" panose="020B0604020202020204" pitchFamily="34" charset="0"/>
                          <a:ea typeface="黑体" panose="02010609060101010101"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000" b="1" u="none" strike="noStrike" cap="none" normalizeH="0" baseline="0" dirty="0">
                          <a:ln>
                            <a:noFill/>
                          </a:ln>
                          <a:effectLst/>
                          <a:latin typeface="微软雅黑" panose="020B0503020204020204" pitchFamily="34" charset="-122"/>
                          <a:ea typeface="微软雅黑" panose="020B0503020204020204" pitchFamily="34" charset="-122"/>
                        </a:rPr>
                        <a:t>　</a:t>
                      </a:r>
                      <a:endParaRPr kumimoji="0" lang="zh-CN" altLang="en-US" sz="1800" b="1"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91446" marR="91446" marT="45721" marB="45721" anchor="ctr" horzOverflow="overflow">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rgbClr val="6DCBF2"/>
                    </a:solidFill>
                  </a:tcPr>
                </a:tc>
                <a:extLst>
                  <a:ext uri="{0D108BD9-81ED-4DB2-BD59-A6C34878D82A}">
                    <a16:rowId xmlns:a16="http://schemas.microsoft.com/office/drawing/2014/main" val="10012"/>
                  </a:ext>
                </a:extLst>
              </a:tr>
              <a:tr h="267751">
                <a:tc>
                  <a:txBody>
                    <a:bodyPr/>
                    <a:lstStyle>
                      <a:lvl1pPr>
                        <a:spcBef>
                          <a:spcPct val="20000"/>
                        </a:spcBef>
                        <a:defRPr sz="2600">
                          <a:solidFill>
                            <a:schemeClr val="tx1"/>
                          </a:solidFill>
                          <a:latin typeface="Arial" panose="020B0604020202020204" pitchFamily="34" charset="0"/>
                          <a:ea typeface="黑体" panose="02010609060101010101" charset="-122"/>
                        </a:defRPr>
                      </a:lvl1pPr>
                      <a:lvl2pPr>
                        <a:spcBef>
                          <a:spcPct val="20000"/>
                        </a:spcBef>
                        <a:defRPr sz="2400">
                          <a:solidFill>
                            <a:schemeClr val="tx1"/>
                          </a:solidFill>
                          <a:latin typeface="Arial" panose="020B0604020202020204" pitchFamily="34" charset="0"/>
                          <a:ea typeface="黑体" panose="02010609060101010101" charset="-122"/>
                        </a:defRPr>
                      </a:lvl2pPr>
                      <a:lvl3pPr>
                        <a:spcBef>
                          <a:spcPct val="20000"/>
                        </a:spcBef>
                        <a:defRPr sz="2000">
                          <a:solidFill>
                            <a:schemeClr val="tx1"/>
                          </a:solidFill>
                          <a:latin typeface="Arial" panose="020B0604020202020204" pitchFamily="34" charset="0"/>
                          <a:ea typeface="黑体" panose="02010609060101010101" charset="-122"/>
                        </a:defRPr>
                      </a:lvl3pPr>
                      <a:lvl4pPr>
                        <a:spcBef>
                          <a:spcPct val="20000"/>
                        </a:spcBef>
                        <a:defRPr>
                          <a:solidFill>
                            <a:schemeClr val="tx1"/>
                          </a:solidFill>
                          <a:latin typeface="Arial" panose="020B0604020202020204" pitchFamily="34" charset="0"/>
                          <a:ea typeface="黑体" panose="02010609060101010101" charset="-122"/>
                        </a:defRPr>
                      </a:lvl4pPr>
                      <a:lvl5pPr>
                        <a:spcBef>
                          <a:spcPct val="20000"/>
                        </a:spcBef>
                        <a:defRPr>
                          <a:solidFill>
                            <a:schemeClr val="tx1"/>
                          </a:solidFill>
                          <a:latin typeface="Arial" panose="020B0604020202020204" pitchFamily="34" charset="0"/>
                          <a:ea typeface="黑体" panose="02010609060101010101" charset="-122"/>
                        </a:defRPr>
                      </a:lvl5pPr>
                      <a:lvl6pPr fontAlgn="base">
                        <a:spcBef>
                          <a:spcPct val="20000"/>
                        </a:spcBef>
                        <a:spcAft>
                          <a:spcPct val="0"/>
                        </a:spcAft>
                        <a:defRPr>
                          <a:solidFill>
                            <a:schemeClr val="tx1"/>
                          </a:solidFill>
                          <a:latin typeface="Arial" panose="020B0604020202020204" pitchFamily="34" charset="0"/>
                          <a:ea typeface="黑体" panose="02010609060101010101" charset="-122"/>
                        </a:defRPr>
                      </a:lvl6pPr>
                      <a:lvl7pPr fontAlgn="base">
                        <a:spcBef>
                          <a:spcPct val="20000"/>
                        </a:spcBef>
                        <a:spcAft>
                          <a:spcPct val="0"/>
                        </a:spcAft>
                        <a:defRPr>
                          <a:solidFill>
                            <a:schemeClr val="tx1"/>
                          </a:solidFill>
                          <a:latin typeface="Arial" panose="020B0604020202020204" pitchFamily="34" charset="0"/>
                          <a:ea typeface="黑体" panose="02010609060101010101" charset="-122"/>
                        </a:defRPr>
                      </a:lvl7pPr>
                      <a:lvl8pPr fontAlgn="base">
                        <a:spcBef>
                          <a:spcPct val="20000"/>
                        </a:spcBef>
                        <a:spcAft>
                          <a:spcPct val="0"/>
                        </a:spcAft>
                        <a:defRPr>
                          <a:solidFill>
                            <a:schemeClr val="tx1"/>
                          </a:solidFill>
                          <a:latin typeface="Arial" panose="020B0604020202020204" pitchFamily="34" charset="0"/>
                          <a:ea typeface="黑体" panose="02010609060101010101" charset="-122"/>
                        </a:defRPr>
                      </a:lvl8pPr>
                      <a:lvl9pPr fontAlgn="base">
                        <a:spcBef>
                          <a:spcPct val="20000"/>
                        </a:spcBef>
                        <a:spcAft>
                          <a:spcPct val="0"/>
                        </a:spcAft>
                        <a:defRPr>
                          <a:solidFill>
                            <a:schemeClr val="tx1"/>
                          </a:solidFill>
                          <a:latin typeface="Arial" panose="020B0604020202020204" pitchFamily="34" charset="0"/>
                          <a:ea typeface="黑体" panose="02010609060101010101"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000" u="none" strike="noStrike" cap="none" normalizeH="0" baseline="0" dirty="0">
                          <a:ln>
                            <a:noFill/>
                          </a:ln>
                          <a:effectLst/>
                          <a:latin typeface="微软雅黑" panose="020B0503020204020204" pitchFamily="34" charset="-122"/>
                          <a:ea typeface="微软雅黑" panose="020B0503020204020204" pitchFamily="34" charset="-122"/>
                        </a:rPr>
                        <a:t>文字文字</a:t>
                      </a:r>
                      <a:endParaRPr kumimoji="0" lang="zh-CN" altLang="en-US" sz="18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91446" marR="91446" marT="45721" marB="45721" anchor="ctr" horzOverflow="overflow">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tcPr>
                </a:tc>
                <a:tc>
                  <a:txBody>
                    <a:bodyPr/>
                    <a:lstStyle>
                      <a:lvl1pPr>
                        <a:spcBef>
                          <a:spcPct val="20000"/>
                        </a:spcBef>
                        <a:defRPr sz="2600">
                          <a:solidFill>
                            <a:schemeClr val="tx1"/>
                          </a:solidFill>
                          <a:latin typeface="Arial" panose="020B0604020202020204" pitchFamily="34" charset="0"/>
                          <a:ea typeface="黑体" panose="02010609060101010101" charset="-122"/>
                        </a:defRPr>
                      </a:lvl1pPr>
                      <a:lvl2pPr>
                        <a:spcBef>
                          <a:spcPct val="20000"/>
                        </a:spcBef>
                        <a:defRPr sz="2400">
                          <a:solidFill>
                            <a:schemeClr val="tx1"/>
                          </a:solidFill>
                          <a:latin typeface="Arial" panose="020B0604020202020204" pitchFamily="34" charset="0"/>
                          <a:ea typeface="黑体" panose="02010609060101010101" charset="-122"/>
                        </a:defRPr>
                      </a:lvl2pPr>
                      <a:lvl3pPr>
                        <a:spcBef>
                          <a:spcPct val="20000"/>
                        </a:spcBef>
                        <a:defRPr sz="2000">
                          <a:solidFill>
                            <a:schemeClr val="tx1"/>
                          </a:solidFill>
                          <a:latin typeface="Arial" panose="020B0604020202020204" pitchFamily="34" charset="0"/>
                          <a:ea typeface="黑体" panose="02010609060101010101" charset="-122"/>
                        </a:defRPr>
                      </a:lvl3pPr>
                      <a:lvl4pPr>
                        <a:spcBef>
                          <a:spcPct val="20000"/>
                        </a:spcBef>
                        <a:defRPr>
                          <a:solidFill>
                            <a:schemeClr val="tx1"/>
                          </a:solidFill>
                          <a:latin typeface="Arial" panose="020B0604020202020204" pitchFamily="34" charset="0"/>
                          <a:ea typeface="黑体" panose="02010609060101010101" charset="-122"/>
                        </a:defRPr>
                      </a:lvl4pPr>
                      <a:lvl5pPr>
                        <a:spcBef>
                          <a:spcPct val="20000"/>
                        </a:spcBef>
                        <a:defRPr>
                          <a:solidFill>
                            <a:schemeClr val="tx1"/>
                          </a:solidFill>
                          <a:latin typeface="Arial" panose="020B0604020202020204" pitchFamily="34" charset="0"/>
                          <a:ea typeface="黑体" panose="02010609060101010101" charset="-122"/>
                        </a:defRPr>
                      </a:lvl5pPr>
                      <a:lvl6pPr fontAlgn="base">
                        <a:spcBef>
                          <a:spcPct val="20000"/>
                        </a:spcBef>
                        <a:spcAft>
                          <a:spcPct val="0"/>
                        </a:spcAft>
                        <a:defRPr>
                          <a:solidFill>
                            <a:schemeClr val="tx1"/>
                          </a:solidFill>
                          <a:latin typeface="Arial" panose="020B0604020202020204" pitchFamily="34" charset="0"/>
                          <a:ea typeface="黑体" panose="02010609060101010101" charset="-122"/>
                        </a:defRPr>
                      </a:lvl6pPr>
                      <a:lvl7pPr fontAlgn="base">
                        <a:spcBef>
                          <a:spcPct val="20000"/>
                        </a:spcBef>
                        <a:spcAft>
                          <a:spcPct val="0"/>
                        </a:spcAft>
                        <a:defRPr>
                          <a:solidFill>
                            <a:schemeClr val="tx1"/>
                          </a:solidFill>
                          <a:latin typeface="Arial" panose="020B0604020202020204" pitchFamily="34" charset="0"/>
                          <a:ea typeface="黑体" panose="02010609060101010101" charset="-122"/>
                        </a:defRPr>
                      </a:lvl7pPr>
                      <a:lvl8pPr fontAlgn="base">
                        <a:spcBef>
                          <a:spcPct val="20000"/>
                        </a:spcBef>
                        <a:spcAft>
                          <a:spcPct val="0"/>
                        </a:spcAft>
                        <a:defRPr>
                          <a:solidFill>
                            <a:schemeClr val="tx1"/>
                          </a:solidFill>
                          <a:latin typeface="Arial" panose="020B0604020202020204" pitchFamily="34" charset="0"/>
                          <a:ea typeface="黑体" panose="02010609060101010101" charset="-122"/>
                        </a:defRPr>
                      </a:lvl8pPr>
                      <a:lvl9pPr fontAlgn="base">
                        <a:spcBef>
                          <a:spcPct val="20000"/>
                        </a:spcBef>
                        <a:spcAft>
                          <a:spcPct val="0"/>
                        </a:spcAft>
                        <a:defRPr>
                          <a:solidFill>
                            <a:schemeClr val="tx1"/>
                          </a:solidFill>
                          <a:latin typeface="Arial" panose="020B0604020202020204" pitchFamily="34" charset="0"/>
                          <a:ea typeface="黑体" panose="02010609060101010101"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000" u="none" strike="noStrike" cap="none" normalizeH="0" baseline="0" dirty="0">
                          <a:ln>
                            <a:noFill/>
                          </a:ln>
                          <a:effectLst/>
                          <a:latin typeface="微软雅黑" panose="020B0503020204020204" pitchFamily="34" charset="-122"/>
                          <a:ea typeface="微软雅黑" panose="020B0503020204020204" pitchFamily="34" charset="-122"/>
                        </a:rPr>
                        <a:t>文字文字</a:t>
                      </a:r>
                      <a:endParaRPr kumimoji="0" lang="zh-CN" altLang="en-US" sz="18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91446" marR="91446" marT="45721" marB="45721" anchor="ctr" horzOverflow="overflow">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tcPr>
                </a:tc>
                <a:tc>
                  <a:txBody>
                    <a:bodyPr/>
                    <a:lstStyle>
                      <a:lvl1pPr>
                        <a:spcBef>
                          <a:spcPct val="20000"/>
                        </a:spcBef>
                        <a:defRPr sz="2600">
                          <a:solidFill>
                            <a:schemeClr val="tx1"/>
                          </a:solidFill>
                          <a:latin typeface="Arial" panose="020B0604020202020204" pitchFamily="34" charset="0"/>
                          <a:ea typeface="黑体" panose="02010609060101010101" charset="-122"/>
                        </a:defRPr>
                      </a:lvl1pPr>
                      <a:lvl2pPr>
                        <a:spcBef>
                          <a:spcPct val="20000"/>
                        </a:spcBef>
                        <a:defRPr sz="2400">
                          <a:solidFill>
                            <a:schemeClr val="tx1"/>
                          </a:solidFill>
                          <a:latin typeface="Arial" panose="020B0604020202020204" pitchFamily="34" charset="0"/>
                          <a:ea typeface="黑体" panose="02010609060101010101" charset="-122"/>
                        </a:defRPr>
                      </a:lvl2pPr>
                      <a:lvl3pPr>
                        <a:spcBef>
                          <a:spcPct val="20000"/>
                        </a:spcBef>
                        <a:defRPr sz="2000">
                          <a:solidFill>
                            <a:schemeClr val="tx1"/>
                          </a:solidFill>
                          <a:latin typeface="Arial" panose="020B0604020202020204" pitchFamily="34" charset="0"/>
                          <a:ea typeface="黑体" panose="02010609060101010101" charset="-122"/>
                        </a:defRPr>
                      </a:lvl3pPr>
                      <a:lvl4pPr>
                        <a:spcBef>
                          <a:spcPct val="20000"/>
                        </a:spcBef>
                        <a:defRPr>
                          <a:solidFill>
                            <a:schemeClr val="tx1"/>
                          </a:solidFill>
                          <a:latin typeface="Arial" panose="020B0604020202020204" pitchFamily="34" charset="0"/>
                          <a:ea typeface="黑体" panose="02010609060101010101" charset="-122"/>
                        </a:defRPr>
                      </a:lvl4pPr>
                      <a:lvl5pPr>
                        <a:spcBef>
                          <a:spcPct val="20000"/>
                        </a:spcBef>
                        <a:defRPr>
                          <a:solidFill>
                            <a:schemeClr val="tx1"/>
                          </a:solidFill>
                          <a:latin typeface="Arial" panose="020B0604020202020204" pitchFamily="34" charset="0"/>
                          <a:ea typeface="黑体" panose="02010609060101010101" charset="-122"/>
                        </a:defRPr>
                      </a:lvl5pPr>
                      <a:lvl6pPr fontAlgn="base">
                        <a:spcBef>
                          <a:spcPct val="20000"/>
                        </a:spcBef>
                        <a:spcAft>
                          <a:spcPct val="0"/>
                        </a:spcAft>
                        <a:defRPr>
                          <a:solidFill>
                            <a:schemeClr val="tx1"/>
                          </a:solidFill>
                          <a:latin typeface="Arial" panose="020B0604020202020204" pitchFamily="34" charset="0"/>
                          <a:ea typeface="黑体" panose="02010609060101010101" charset="-122"/>
                        </a:defRPr>
                      </a:lvl6pPr>
                      <a:lvl7pPr fontAlgn="base">
                        <a:spcBef>
                          <a:spcPct val="20000"/>
                        </a:spcBef>
                        <a:spcAft>
                          <a:spcPct val="0"/>
                        </a:spcAft>
                        <a:defRPr>
                          <a:solidFill>
                            <a:schemeClr val="tx1"/>
                          </a:solidFill>
                          <a:latin typeface="Arial" panose="020B0604020202020204" pitchFamily="34" charset="0"/>
                          <a:ea typeface="黑体" panose="02010609060101010101" charset="-122"/>
                        </a:defRPr>
                      </a:lvl7pPr>
                      <a:lvl8pPr fontAlgn="base">
                        <a:spcBef>
                          <a:spcPct val="20000"/>
                        </a:spcBef>
                        <a:spcAft>
                          <a:spcPct val="0"/>
                        </a:spcAft>
                        <a:defRPr>
                          <a:solidFill>
                            <a:schemeClr val="tx1"/>
                          </a:solidFill>
                          <a:latin typeface="Arial" panose="020B0604020202020204" pitchFamily="34" charset="0"/>
                          <a:ea typeface="黑体" panose="02010609060101010101" charset="-122"/>
                        </a:defRPr>
                      </a:lvl8pPr>
                      <a:lvl9pPr fontAlgn="base">
                        <a:spcBef>
                          <a:spcPct val="20000"/>
                        </a:spcBef>
                        <a:spcAft>
                          <a:spcPct val="0"/>
                        </a:spcAft>
                        <a:defRPr>
                          <a:solidFill>
                            <a:schemeClr val="tx1"/>
                          </a:solidFill>
                          <a:latin typeface="Arial" panose="020B0604020202020204" pitchFamily="34" charset="0"/>
                          <a:ea typeface="黑体" panose="02010609060101010101"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000" u="none" strike="noStrike" cap="none" normalizeH="0" baseline="0" dirty="0">
                          <a:ln>
                            <a:noFill/>
                          </a:ln>
                          <a:effectLst/>
                          <a:latin typeface="微软雅黑" panose="020B0503020204020204" pitchFamily="34" charset="-122"/>
                          <a:ea typeface="微软雅黑" panose="020B0503020204020204" pitchFamily="34" charset="-122"/>
                        </a:rPr>
                        <a:t>文字文字</a:t>
                      </a:r>
                      <a:endParaRPr kumimoji="0" lang="zh-CN" altLang="en-US" sz="18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91446" marR="91446" marT="45721" marB="45721" anchor="ctr" horzOverflow="overflow">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tcPr>
                </a:tc>
                <a:tc>
                  <a:txBody>
                    <a:bodyPr/>
                    <a:lstStyle>
                      <a:lvl1pPr>
                        <a:spcBef>
                          <a:spcPct val="20000"/>
                        </a:spcBef>
                        <a:defRPr sz="2600">
                          <a:solidFill>
                            <a:schemeClr val="tx1"/>
                          </a:solidFill>
                          <a:latin typeface="Arial" panose="020B0604020202020204" pitchFamily="34" charset="0"/>
                          <a:ea typeface="黑体" panose="02010609060101010101" charset="-122"/>
                        </a:defRPr>
                      </a:lvl1pPr>
                      <a:lvl2pPr>
                        <a:spcBef>
                          <a:spcPct val="20000"/>
                        </a:spcBef>
                        <a:defRPr sz="2400">
                          <a:solidFill>
                            <a:schemeClr val="tx1"/>
                          </a:solidFill>
                          <a:latin typeface="Arial" panose="020B0604020202020204" pitchFamily="34" charset="0"/>
                          <a:ea typeface="黑体" panose="02010609060101010101" charset="-122"/>
                        </a:defRPr>
                      </a:lvl2pPr>
                      <a:lvl3pPr>
                        <a:spcBef>
                          <a:spcPct val="20000"/>
                        </a:spcBef>
                        <a:defRPr sz="2000">
                          <a:solidFill>
                            <a:schemeClr val="tx1"/>
                          </a:solidFill>
                          <a:latin typeface="Arial" panose="020B0604020202020204" pitchFamily="34" charset="0"/>
                          <a:ea typeface="黑体" panose="02010609060101010101" charset="-122"/>
                        </a:defRPr>
                      </a:lvl3pPr>
                      <a:lvl4pPr>
                        <a:spcBef>
                          <a:spcPct val="20000"/>
                        </a:spcBef>
                        <a:defRPr>
                          <a:solidFill>
                            <a:schemeClr val="tx1"/>
                          </a:solidFill>
                          <a:latin typeface="Arial" panose="020B0604020202020204" pitchFamily="34" charset="0"/>
                          <a:ea typeface="黑体" panose="02010609060101010101" charset="-122"/>
                        </a:defRPr>
                      </a:lvl4pPr>
                      <a:lvl5pPr>
                        <a:spcBef>
                          <a:spcPct val="20000"/>
                        </a:spcBef>
                        <a:defRPr>
                          <a:solidFill>
                            <a:schemeClr val="tx1"/>
                          </a:solidFill>
                          <a:latin typeface="Arial" panose="020B0604020202020204" pitchFamily="34" charset="0"/>
                          <a:ea typeface="黑体" panose="02010609060101010101" charset="-122"/>
                        </a:defRPr>
                      </a:lvl5pPr>
                      <a:lvl6pPr fontAlgn="base">
                        <a:spcBef>
                          <a:spcPct val="20000"/>
                        </a:spcBef>
                        <a:spcAft>
                          <a:spcPct val="0"/>
                        </a:spcAft>
                        <a:defRPr>
                          <a:solidFill>
                            <a:schemeClr val="tx1"/>
                          </a:solidFill>
                          <a:latin typeface="Arial" panose="020B0604020202020204" pitchFamily="34" charset="0"/>
                          <a:ea typeface="黑体" panose="02010609060101010101" charset="-122"/>
                        </a:defRPr>
                      </a:lvl6pPr>
                      <a:lvl7pPr fontAlgn="base">
                        <a:spcBef>
                          <a:spcPct val="20000"/>
                        </a:spcBef>
                        <a:spcAft>
                          <a:spcPct val="0"/>
                        </a:spcAft>
                        <a:defRPr>
                          <a:solidFill>
                            <a:schemeClr val="tx1"/>
                          </a:solidFill>
                          <a:latin typeface="Arial" panose="020B0604020202020204" pitchFamily="34" charset="0"/>
                          <a:ea typeface="黑体" panose="02010609060101010101" charset="-122"/>
                        </a:defRPr>
                      </a:lvl7pPr>
                      <a:lvl8pPr fontAlgn="base">
                        <a:spcBef>
                          <a:spcPct val="20000"/>
                        </a:spcBef>
                        <a:spcAft>
                          <a:spcPct val="0"/>
                        </a:spcAft>
                        <a:defRPr>
                          <a:solidFill>
                            <a:schemeClr val="tx1"/>
                          </a:solidFill>
                          <a:latin typeface="Arial" panose="020B0604020202020204" pitchFamily="34" charset="0"/>
                          <a:ea typeface="黑体" panose="02010609060101010101" charset="-122"/>
                        </a:defRPr>
                      </a:lvl8pPr>
                      <a:lvl9pPr fontAlgn="base">
                        <a:spcBef>
                          <a:spcPct val="20000"/>
                        </a:spcBef>
                        <a:spcAft>
                          <a:spcPct val="0"/>
                        </a:spcAft>
                        <a:defRPr>
                          <a:solidFill>
                            <a:schemeClr val="tx1"/>
                          </a:solidFill>
                          <a:latin typeface="Arial" panose="020B0604020202020204" pitchFamily="34" charset="0"/>
                          <a:ea typeface="黑体" panose="02010609060101010101"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000" u="none" strike="noStrike" cap="none" normalizeH="0" baseline="0" dirty="0">
                          <a:ln>
                            <a:noFill/>
                          </a:ln>
                          <a:effectLst/>
                          <a:latin typeface="微软雅黑" panose="020B0503020204020204" pitchFamily="34" charset="-122"/>
                          <a:ea typeface="微软雅黑" panose="020B0503020204020204" pitchFamily="34" charset="-122"/>
                        </a:rPr>
                        <a:t>文字</a:t>
                      </a:r>
                      <a:endParaRPr kumimoji="0" lang="zh-CN" altLang="en-US" sz="18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91446" marR="91446" marT="45721" marB="45721" anchor="ctr" horzOverflow="overflow">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tcPr>
                </a:tc>
                <a:tc>
                  <a:txBody>
                    <a:bodyPr/>
                    <a:lstStyle>
                      <a:lvl1pPr>
                        <a:spcBef>
                          <a:spcPct val="20000"/>
                        </a:spcBef>
                        <a:defRPr sz="2600">
                          <a:solidFill>
                            <a:schemeClr val="tx1"/>
                          </a:solidFill>
                          <a:latin typeface="Arial" panose="020B0604020202020204" pitchFamily="34" charset="0"/>
                          <a:ea typeface="黑体" panose="02010609060101010101" charset="-122"/>
                        </a:defRPr>
                      </a:lvl1pPr>
                      <a:lvl2pPr>
                        <a:spcBef>
                          <a:spcPct val="20000"/>
                        </a:spcBef>
                        <a:defRPr sz="2400">
                          <a:solidFill>
                            <a:schemeClr val="tx1"/>
                          </a:solidFill>
                          <a:latin typeface="Arial" panose="020B0604020202020204" pitchFamily="34" charset="0"/>
                          <a:ea typeface="黑体" panose="02010609060101010101" charset="-122"/>
                        </a:defRPr>
                      </a:lvl2pPr>
                      <a:lvl3pPr>
                        <a:spcBef>
                          <a:spcPct val="20000"/>
                        </a:spcBef>
                        <a:defRPr sz="2000">
                          <a:solidFill>
                            <a:schemeClr val="tx1"/>
                          </a:solidFill>
                          <a:latin typeface="Arial" panose="020B0604020202020204" pitchFamily="34" charset="0"/>
                          <a:ea typeface="黑体" panose="02010609060101010101" charset="-122"/>
                        </a:defRPr>
                      </a:lvl3pPr>
                      <a:lvl4pPr>
                        <a:spcBef>
                          <a:spcPct val="20000"/>
                        </a:spcBef>
                        <a:defRPr>
                          <a:solidFill>
                            <a:schemeClr val="tx1"/>
                          </a:solidFill>
                          <a:latin typeface="Arial" panose="020B0604020202020204" pitchFamily="34" charset="0"/>
                          <a:ea typeface="黑体" panose="02010609060101010101" charset="-122"/>
                        </a:defRPr>
                      </a:lvl4pPr>
                      <a:lvl5pPr>
                        <a:spcBef>
                          <a:spcPct val="20000"/>
                        </a:spcBef>
                        <a:defRPr>
                          <a:solidFill>
                            <a:schemeClr val="tx1"/>
                          </a:solidFill>
                          <a:latin typeface="Arial" panose="020B0604020202020204" pitchFamily="34" charset="0"/>
                          <a:ea typeface="黑体" panose="02010609060101010101" charset="-122"/>
                        </a:defRPr>
                      </a:lvl5pPr>
                      <a:lvl6pPr fontAlgn="base">
                        <a:spcBef>
                          <a:spcPct val="20000"/>
                        </a:spcBef>
                        <a:spcAft>
                          <a:spcPct val="0"/>
                        </a:spcAft>
                        <a:defRPr>
                          <a:solidFill>
                            <a:schemeClr val="tx1"/>
                          </a:solidFill>
                          <a:latin typeface="Arial" panose="020B0604020202020204" pitchFamily="34" charset="0"/>
                          <a:ea typeface="黑体" panose="02010609060101010101" charset="-122"/>
                        </a:defRPr>
                      </a:lvl6pPr>
                      <a:lvl7pPr fontAlgn="base">
                        <a:spcBef>
                          <a:spcPct val="20000"/>
                        </a:spcBef>
                        <a:spcAft>
                          <a:spcPct val="0"/>
                        </a:spcAft>
                        <a:defRPr>
                          <a:solidFill>
                            <a:schemeClr val="tx1"/>
                          </a:solidFill>
                          <a:latin typeface="Arial" panose="020B0604020202020204" pitchFamily="34" charset="0"/>
                          <a:ea typeface="黑体" panose="02010609060101010101" charset="-122"/>
                        </a:defRPr>
                      </a:lvl7pPr>
                      <a:lvl8pPr fontAlgn="base">
                        <a:spcBef>
                          <a:spcPct val="20000"/>
                        </a:spcBef>
                        <a:spcAft>
                          <a:spcPct val="0"/>
                        </a:spcAft>
                        <a:defRPr>
                          <a:solidFill>
                            <a:schemeClr val="tx1"/>
                          </a:solidFill>
                          <a:latin typeface="Arial" panose="020B0604020202020204" pitchFamily="34" charset="0"/>
                          <a:ea typeface="黑体" panose="02010609060101010101" charset="-122"/>
                        </a:defRPr>
                      </a:lvl8pPr>
                      <a:lvl9pPr fontAlgn="base">
                        <a:spcBef>
                          <a:spcPct val="20000"/>
                        </a:spcBef>
                        <a:spcAft>
                          <a:spcPct val="0"/>
                        </a:spcAft>
                        <a:defRPr>
                          <a:solidFill>
                            <a:schemeClr val="tx1"/>
                          </a:solidFill>
                          <a:latin typeface="Arial" panose="020B0604020202020204" pitchFamily="34" charset="0"/>
                          <a:ea typeface="黑体" panose="02010609060101010101"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000" b="1" u="none" strike="noStrike" cap="none" normalizeH="0" baseline="0" dirty="0">
                          <a:ln>
                            <a:noFill/>
                          </a:ln>
                          <a:effectLst/>
                          <a:latin typeface="微软雅黑" panose="020B0503020204020204" pitchFamily="34" charset="-122"/>
                          <a:ea typeface="微软雅黑" panose="020B0503020204020204" pitchFamily="34" charset="-122"/>
                        </a:rPr>
                        <a:t>文字文字</a:t>
                      </a:r>
                      <a:endParaRPr kumimoji="0" lang="zh-CN" altLang="en-US" sz="1800" b="1"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91446" marR="91446" marT="45721" marB="45721" anchor="ctr" horzOverflow="overflow">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rgbClr val="6DCBF2"/>
                    </a:solidFill>
                  </a:tcPr>
                </a:tc>
                <a:extLst>
                  <a:ext uri="{0D108BD9-81ED-4DB2-BD59-A6C34878D82A}">
                    <a16:rowId xmlns:a16="http://schemas.microsoft.com/office/drawing/2014/main" val="10013"/>
                  </a:ext>
                </a:extLst>
              </a:tr>
              <a:tr h="267751">
                <a:tc>
                  <a:txBody>
                    <a:bodyPr/>
                    <a:lstStyle>
                      <a:lvl1pPr>
                        <a:spcBef>
                          <a:spcPct val="20000"/>
                        </a:spcBef>
                        <a:defRPr sz="2600">
                          <a:solidFill>
                            <a:schemeClr val="tx1"/>
                          </a:solidFill>
                          <a:latin typeface="Arial" panose="020B0604020202020204" pitchFamily="34" charset="0"/>
                          <a:ea typeface="黑体" panose="02010609060101010101" charset="-122"/>
                        </a:defRPr>
                      </a:lvl1pPr>
                      <a:lvl2pPr>
                        <a:spcBef>
                          <a:spcPct val="20000"/>
                        </a:spcBef>
                        <a:defRPr sz="2400">
                          <a:solidFill>
                            <a:schemeClr val="tx1"/>
                          </a:solidFill>
                          <a:latin typeface="Arial" panose="020B0604020202020204" pitchFamily="34" charset="0"/>
                          <a:ea typeface="黑体" panose="02010609060101010101" charset="-122"/>
                        </a:defRPr>
                      </a:lvl2pPr>
                      <a:lvl3pPr>
                        <a:spcBef>
                          <a:spcPct val="20000"/>
                        </a:spcBef>
                        <a:defRPr sz="2000">
                          <a:solidFill>
                            <a:schemeClr val="tx1"/>
                          </a:solidFill>
                          <a:latin typeface="Arial" panose="020B0604020202020204" pitchFamily="34" charset="0"/>
                          <a:ea typeface="黑体" panose="02010609060101010101" charset="-122"/>
                        </a:defRPr>
                      </a:lvl3pPr>
                      <a:lvl4pPr>
                        <a:spcBef>
                          <a:spcPct val="20000"/>
                        </a:spcBef>
                        <a:defRPr>
                          <a:solidFill>
                            <a:schemeClr val="tx1"/>
                          </a:solidFill>
                          <a:latin typeface="Arial" panose="020B0604020202020204" pitchFamily="34" charset="0"/>
                          <a:ea typeface="黑体" panose="02010609060101010101" charset="-122"/>
                        </a:defRPr>
                      </a:lvl4pPr>
                      <a:lvl5pPr>
                        <a:spcBef>
                          <a:spcPct val="20000"/>
                        </a:spcBef>
                        <a:defRPr>
                          <a:solidFill>
                            <a:schemeClr val="tx1"/>
                          </a:solidFill>
                          <a:latin typeface="Arial" panose="020B0604020202020204" pitchFamily="34" charset="0"/>
                          <a:ea typeface="黑体" panose="02010609060101010101" charset="-122"/>
                        </a:defRPr>
                      </a:lvl5pPr>
                      <a:lvl6pPr fontAlgn="base">
                        <a:spcBef>
                          <a:spcPct val="20000"/>
                        </a:spcBef>
                        <a:spcAft>
                          <a:spcPct val="0"/>
                        </a:spcAft>
                        <a:defRPr>
                          <a:solidFill>
                            <a:schemeClr val="tx1"/>
                          </a:solidFill>
                          <a:latin typeface="Arial" panose="020B0604020202020204" pitchFamily="34" charset="0"/>
                          <a:ea typeface="黑体" panose="02010609060101010101" charset="-122"/>
                        </a:defRPr>
                      </a:lvl6pPr>
                      <a:lvl7pPr fontAlgn="base">
                        <a:spcBef>
                          <a:spcPct val="20000"/>
                        </a:spcBef>
                        <a:spcAft>
                          <a:spcPct val="0"/>
                        </a:spcAft>
                        <a:defRPr>
                          <a:solidFill>
                            <a:schemeClr val="tx1"/>
                          </a:solidFill>
                          <a:latin typeface="Arial" panose="020B0604020202020204" pitchFamily="34" charset="0"/>
                          <a:ea typeface="黑体" panose="02010609060101010101" charset="-122"/>
                        </a:defRPr>
                      </a:lvl7pPr>
                      <a:lvl8pPr fontAlgn="base">
                        <a:spcBef>
                          <a:spcPct val="20000"/>
                        </a:spcBef>
                        <a:spcAft>
                          <a:spcPct val="0"/>
                        </a:spcAft>
                        <a:defRPr>
                          <a:solidFill>
                            <a:schemeClr val="tx1"/>
                          </a:solidFill>
                          <a:latin typeface="Arial" panose="020B0604020202020204" pitchFamily="34" charset="0"/>
                          <a:ea typeface="黑体" panose="02010609060101010101" charset="-122"/>
                        </a:defRPr>
                      </a:lvl8pPr>
                      <a:lvl9pPr fontAlgn="base">
                        <a:spcBef>
                          <a:spcPct val="20000"/>
                        </a:spcBef>
                        <a:spcAft>
                          <a:spcPct val="0"/>
                        </a:spcAft>
                        <a:defRPr>
                          <a:solidFill>
                            <a:schemeClr val="tx1"/>
                          </a:solidFill>
                          <a:latin typeface="Arial" panose="020B0604020202020204" pitchFamily="34" charset="0"/>
                          <a:ea typeface="黑体" panose="02010609060101010101"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000" u="none" strike="noStrike" cap="none" normalizeH="0" baseline="0" dirty="0">
                          <a:ln>
                            <a:noFill/>
                          </a:ln>
                          <a:effectLst/>
                          <a:latin typeface="微软雅黑" panose="020B0503020204020204" pitchFamily="34" charset="-122"/>
                          <a:ea typeface="微软雅黑" panose="020B0503020204020204" pitchFamily="34" charset="-122"/>
                        </a:rPr>
                        <a:t>文字文字</a:t>
                      </a:r>
                      <a:endParaRPr kumimoji="0" lang="zh-CN" altLang="en-US" sz="18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91446" marR="91446" marT="45721" marB="45721" anchor="ctr" horzOverflow="overflow">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tcPr>
                </a:tc>
                <a:tc>
                  <a:txBody>
                    <a:bodyPr/>
                    <a:lstStyle>
                      <a:lvl1pPr>
                        <a:spcBef>
                          <a:spcPct val="20000"/>
                        </a:spcBef>
                        <a:defRPr sz="2600">
                          <a:solidFill>
                            <a:schemeClr val="tx1"/>
                          </a:solidFill>
                          <a:latin typeface="Arial" panose="020B0604020202020204" pitchFamily="34" charset="0"/>
                          <a:ea typeface="黑体" panose="02010609060101010101" charset="-122"/>
                        </a:defRPr>
                      </a:lvl1pPr>
                      <a:lvl2pPr>
                        <a:spcBef>
                          <a:spcPct val="20000"/>
                        </a:spcBef>
                        <a:defRPr sz="2400">
                          <a:solidFill>
                            <a:schemeClr val="tx1"/>
                          </a:solidFill>
                          <a:latin typeface="Arial" panose="020B0604020202020204" pitchFamily="34" charset="0"/>
                          <a:ea typeface="黑体" panose="02010609060101010101" charset="-122"/>
                        </a:defRPr>
                      </a:lvl2pPr>
                      <a:lvl3pPr>
                        <a:spcBef>
                          <a:spcPct val="20000"/>
                        </a:spcBef>
                        <a:defRPr sz="2000">
                          <a:solidFill>
                            <a:schemeClr val="tx1"/>
                          </a:solidFill>
                          <a:latin typeface="Arial" panose="020B0604020202020204" pitchFamily="34" charset="0"/>
                          <a:ea typeface="黑体" panose="02010609060101010101" charset="-122"/>
                        </a:defRPr>
                      </a:lvl3pPr>
                      <a:lvl4pPr>
                        <a:spcBef>
                          <a:spcPct val="20000"/>
                        </a:spcBef>
                        <a:defRPr>
                          <a:solidFill>
                            <a:schemeClr val="tx1"/>
                          </a:solidFill>
                          <a:latin typeface="Arial" panose="020B0604020202020204" pitchFamily="34" charset="0"/>
                          <a:ea typeface="黑体" panose="02010609060101010101" charset="-122"/>
                        </a:defRPr>
                      </a:lvl4pPr>
                      <a:lvl5pPr>
                        <a:spcBef>
                          <a:spcPct val="20000"/>
                        </a:spcBef>
                        <a:defRPr>
                          <a:solidFill>
                            <a:schemeClr val="tx1"/>
                          </a:solidFill>
                          <a:latin typeface="Arial" panose="020B0604020202020204" pitchFamily="34" charset="0"/>
                          <a:ea typeface="黑体" panose="02010609060101010101" charset="-122"/>
                        </a:defRPr>
                      </a:lvl5pPr>
                      <a:lvl6pPr fontAlgn="base">
                        <a:spcBef>
                          <a:spcPct val="20000"/>
                        </a:spcBef>
                        <a:spcAft>
                          <a:spcPct val="0"/>
                        </a:spcAft>
                        <a:defRPr>
                          <a:solidFill>
                            <a:schemeClr val="tx1"/>
                          </a:solidFill>
                          <a:latin typeface="Arial" panose="020B0604020202020204" pitchFamily="34" charset="0"/>
                          <a:ea typeface="黑体" panose="02010609060101010101" charset="-122"/>
                        </a:defRPr>
                      </a:lvl6pPr>
                      <a:lvl7pPr fontAlgn="base">
                        <a:spcBef>
                          <a:spcPct val="20000"/>
                        </a:spcBef>
                        <a:spcAft>
                          <a:spcPct val="0"/>
                        </a:spcAft>
                        <a:defRPr>
                          <a:solidFill>
                            <a:schemeClr val="tx1"/>
                          </a:solidFill>
                          <a:latin typeface="Arial" panose="020B0604020202020204" pitchFamily="34" charset="0"/>
                          <a:ea typeface="黑体" panose="02010609060101010101" charset="-122"/>
                        </a:defRPr>
                      </a:lvl7pPr>
                      <a:lvl8pPr fontAlgn="base">
                        <a:spcBef>
                          <a:spcPct val="20000"/>
                        </a:spcBef>
                        <a:spcAft>
                          <a:spcPct val="0"/>
                        </a:spcAft>
                        <a:defRPr>
                          <a:solidFill>
                            <a:schemeClr val="tx1"/>
                          </a:solidFill>
                          <a:latin typeface="Arial" panose="020B0604020202020204" pitchFamily="34" charset="0"/>
                          <a:ea typeface="黑体" panose="02010609060101010101" charset="-122"/>
                        </a:defRPr>
                      </a:lvl8pPr>
                      <a:lvl9pPr fontAlgn="base">
                        <a:spcBef>
                          <a:spcPct val="20000"/>
                        </a:spcBef>
                        <a:spcAft>
                          <a:spcPct val="0"/>
                        </a:spcAft>
                        <a:defRPr>
                          <a:solidFill>
                            <a:schemeClr val="tx1"/>
                          </a:solidFill>
                          <a:latin typeface="Arial" panose="020B0604020202020204" pitchFamily="34" charset="0"/>
                          <a:ea typeface="黑体" panose="02010609060101010101"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000" u="none" strike="noStrike" cap="none" normalizeH="0" baseline="0" dirty="0">
                          <a:ln>
                            <a:noFill/>
                          </a:ln>
                          <a:effectLst/>
                          <a:latin typeface="微软雅黑" panose="020B0503020204020204" pitchFamily="34" charset="-122"/>
                          <a:ea typeface="微软雅黑" panose="020B0503020204020204" pitchFamily="34" charset="-122"/>
                        </a:rPr>
                        <a:t>文字文字</a:t>
                      </a:r>
                      <a:endParaRPr kumimoji="0" lang="zh-CN" altLang="en-US" sz="18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91446" marR="91446" marT="45721" marB="45721" anchor="ctr" horzOverflow="overflow">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tcPr>
                </a:tc>
                <a:tc>
                  <a:txBody>
                    <a:bodyPr/>
                    <a:lstStyle>
                      <a:lvl1pPr>
                        <a:spcBef>
                          <a:spcPct val="20000"/>
                        </a:spcBef>
                        <a:defRPr sz="2600">
                          <a:solidFill>
                            <a:schemeClr val="tx1"/>
                          </a:solidFill>
                          <a:latin typeface="Arial" panose="020B0604020202020204" pitchFamily="34" charset="0"/>
                          <a:ea typeface="黑体" panose="02010609060101010101" charset="-122"/>
                        </a:defRPr>
                      </a:lvl1pPr>
                      <a:lvl2pPr>
                        <a:spcBef>
                          <a:spcPct val="20000"/>
                        </a:spcBef>
                        <a:defRPr sz="2400">
                          <a:solidFill>
                            <a:schemeClr val="tx1"/>
                          </a:solidFill>
                          <a:latin typeface="Arial" panose="020B0604020202020204" pitchFamily="34" charset="0"/>
                          <a:ea typeface="黑体" panose="02010609060101010101" charset="-122"/>
                        </a:defRPr>
                      </a:lvl2pPr>
                      <a:lvl3pPr>
                        <a:spcBef>
                          <a:spcPct val="20000"/>
                        </a:spcBef>
                        <a:defRPr sz="2000">
                          <a:solidFill>
                            <a:schemeClr val="tx1"/>
                          </a:solidFill>
                          <a:latin typeface="Arial" panose="020B0604020202020204" pitchFamily="34" charset="0"/>
                          <a:ea typeface="黑体" panose="02010609060101010101" charset="-122"/>
                        </a:defRPr>
                      </a:lvl3pPr>
                      <a:lvl4pPr>
                        <a:spcBef>
                          <a:spcPct val="20000"/>
                        </a:spcBef>
                        <a:defRPr>
                          <a:solidFill>
                            <a:schemeClr val="tx1"/>
                          </a:solidFill>
                          <a:latin typeface="Arial" panose="020B0604020202020204" pitchFamily="34" charset="0"/>
                          <a:ea typeface="黑体" panose="02010609060101010101" charset="-122"/>
                        </a:defRPr>
                      </a:lvl4pPr>
                      <a:lvl5pPr>
                        <a:spcBef>
                          <a:spcPct val="20000"/>
                        </a:spcBef>
                        <a:defRPr>
                          <a:solidFill>
                            <a:schemeClr val="tx1"/>
                          </a:solidFill>
                          <a:latin typeface="Arial" panose="020B0604020202020204" pitchFamily="34" charset="0"/>
                          <a:ea typeface="黑体" panose="02010609060101010101" charset="-122"/>
                        </a:defRPr>
                      </a:lvl5pPr>
                      <a:lvl6pPr fontAlgn="base">
                        <a:spcBef>
                          <a:spcPct val="20000"/>
                        </a:spcBef>
                        <a:spcAft>
                          <a:spcPct val="0"/>
                        </a:spcAft>
                        <a:defRPr>
                          <a:solidFill>
                            <a:schemeClr val="tx1"/>
                          </a:solidFill>
                          <a:latin typeface="Arial" panose="020B0604020202020204" pitchFamily="34" charset="0"/>
                          <a:ea typeface="黑体" panose="02010609060101010101" charset="-122"/>
                        </a:defRPr>
                      </a:lvl6pPr>
                      <a:lvl7pPr fontAlgn="base">
                        <a:spcBef>
                          <a:spcPct val="20000"/>
                        </a:spcBef>
                        <a:spcAft>
                          <a:spcPct val="0"/>
                        </a:spcAft>
                        <a:defRPr>
                          <a:solidFill>
                            <a:schemeClr val="tx1"/>
                          </a:solidFill>
                          <a:latin typeface="Arial" panose="020B0604020202020204" pitchFamily="34" charset="0"/>
                          <a:ea typeface="黑体" panose="02010609060101010101" charset="-122"/>
                        </a:defRPr>
                      </a:lvl7pPr>
                      <a:lvl8pPr fontAlgn="base">
                        <a:spcBef>
                          <a:spcPct val="20000"/>
                        </a:spcBef>
                        <a:spcAft>
                          <a:spcPct val="0"/>
                        </a:spcAft>
                        <a:defRPr>
                          <a:solidFill>
                            <a:schemeClr val="tx1"/>
                          </a:solidFill>
                          <a:latin typeface="Arial" panose="020B0604020202020204" pitchFamily="34" charset="0"/>
                          <a:ea typeface="黑体" panose="02010609060101010101" charset="-122"/>
                        </a:defRPr>
                      </a:lvl8pPr>
                      <a:lvl9pPr fontAlgn="base">
                        <a:spcBef>
                          <a:spcPct val="20000"/>
                        </a:spcBef>
                        <a:spcAft>
                          <a:spcPct val="0"/>
                        </a:spcAft>
                        <a:defRPr>
                          <a:solidFill>
                            <a:schemeClr val="tx1"/>
                          </a:solidFill>
                          <a:latin typeface="Arial" panose="020B0604020202020204" pitchFamily="34" charset="0"/>
                          <a:ea typeface="黑体" panose="02010609060101010101"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000" u="none" strike="noStrike" cap="none" normalizeH="0" baseline="0" dirty="0">
                          <a:ln>
                            <a:noFill/>
                          </a:ln>
                          <a:effectLst/>
                          <a:latin typeface="微软雅黑" panose="020B0503020204020204" pitchFamily="34" charset="-122"/>
                          <a:ea typeface="微软雅黑" panose="020B0503020204020204" pitchFamily="34" charset="-122"/>
                        </a:rPr>
                        <a:t>0</a:t>
                      </a:r>
                      <a:endParaRPr kumimoji="0" lang="en-US" altLang="zh-CN" sz="18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91446" marR="91446" marT="45721" marB="45721" anchor="ctr" horzOverflow="overflow">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tcPr>
                </a:tc>
                <a:tc>
                  <a:txBody>
                    <a:bodyPr/>
                    <a:lstStyle>
                      <a:lvl1pPr>
                        <a:spcBef>
                          <a:spcPct val="20000"/>
                        </a:spcBef>
                        <a:defRPr sz="2600">
                          <a:solidFill>
                            <a:schemeClr val="tx1"/>
                          </a:solidFill>
                          <a:latin typeface="Arial" panose="020B0604020202020204" pitchFamily="34" charset="0"/>
                          <a:ea typeface="黑体" panose="02010609060101010101" charset="-122"/>
                        </a:defRPr>
                      </a:lvl1pPr>
                      <a:lvl2pPr>
                        <a:spcBef>
                          <a:spcPct val="20000"/>
                        </a:spcBef>
                        <a:defRPr sz="2400">
                          <a:solidFill>
                            <a:schemeClr val="tx1"/>
                          </a:solidFill>
                          <a:latin typeface="Arial" panose="020B0604020202020204" pitchFamily="34" charset="0"/>
                          <a:ea typeface="黑体" panose="02010609060101010101" charset="-122"/>
                        </a:defRPr>
                      </a:lvl2pPr>
                      <a:lvl3pPr>
                        <a:spcBef>
                          <a:spcPct val="20000"/>
                        </a:spcBef>
                        <a:defRPr sz="2000">
                          <a:solidFill>
                            <a:schemeClr val="tx1"/>
                          </a:solidFill>
                          <a:latin typeface="Arial" panose="020B0604020202020204" pitchFamily="34" charset="0"/>
                          <a:ea typeface="黑体" panose="02010609060101010101" charset="-122"/>
                        </a:defRPr>
                      </a:lvl3pPr>
                      <a:lvl4pPr>
                        <a:spcBef>
                          <a:spcPct val="20000"/>
                        </a:spcBef>
                        <a:defRPr>
                          <a:solidFill>
                            <a:schemeClr val="tx1"/>
                          </a:solidFill>
                          <a:latin typeface="Arial" panose="020B0604020202020204" pitchFamily="34" charset="0"/>
                          <a:ea typeface="黑体" panose="02010609060101010101" charset="-122"/>
                        </a:defRPr>
                      </a:lvl4pPr>
                      <a:lvl5pPr>
                        <a:spcBef>
                          <a:spcPct val="20000"/>
                        </a:spcBef>
                        <a:defRPr>
                          <a:solidFill>
                            <a:schemeClr val="tx1"/>
                          </a:solidFill>
                          <a:latin typeface="Arial" panose="020B0604020202020204" pitchFamily="34" charset="0"/>
                          <a:ea typeface="黑体" panose="02010609060101010101" charset="-122"/>
                        </a:defRPr>
                      </a:lvl5pPr>
                      <a:lvl6pPr fontAlgn="base">
                        <a:spcBef>
                          <a:spcPct val="20000"/>
                        </a:spcBef>
                        <a:spcAft>
                          <a:spcPct val="0"/>
                        </a:spcAft>
                        <a:defRPr>
                          <a:solidFill>
                            <a:schemeClr val="tx1"/>
                          </a:solidFill>
                          <a:latin typeface="Arial" panose="020B0604020202020204" pitchFamily="34" charset="0"/>
                          <a:ea typeface="黑体" panose="02010609060101010101" charset="-122"/>
                        </a:defRPr>
                      </a:lvl6pPr>
                      <a:lvl7pPr fontAlgn="base">
                        <a:spcBef>
                          <a:spcPct val="20000"/>
                        </a:spcBef>
                        <a:spcAft>
                          <a:spcPct val="0"/>
                        </a:spcAft>
                        <a:defRPr>
                          <a:solidFill>
                            <a:schemeClr val="tx1"/>
                          </a:solidFill>
                          <a:latin typeface="Arial" panose="020B0604020202020204" pitchFamily="34" charset="0"/>
                          <a:ea typeface="黑体" panose="02010609060101010101" charset="-122"/>
                        </a:defRPr>
                      </a:lvl7pPr>
                      <a:lvl8pPr fontAlgn="base">
                        <a:spcBef>
                          <a:spcPct val="20000"/>
                        </a:spcBef>
                        <a:spcAft>
                          <a:spcPct val="0"/>
                        </a:spcAft>
                        <a:defRPr>
                          <a:solidFill>
                            <a:schemeClr val="tx1"/>
                          </a:solidFill>
                          <a:latin typeface="Arial" panose="020B0604020202020204" pitchFamily="34" charset="0"/>
                          <a:ea typeface="黑体" panose="02010609060101010101" charset="-122"/>
                        </a:defRPr>
                      </a:lvl8pPr>
                      <a:lvl9pPr fontAlgn="base">
                        <a:spcBef>
                          <a:spcPct val="20000"/>
                        </a:spcBef>
                        <a:spcAft>
                          <a:spcPct val="0"/>
                        </a:spcAft>
                        <a:defRPr>
                          <a:solidFill>
                            <a:schemeClr val="tx1"/>
                          </a:solidFill>
                          <a:latin typeface="Arial" panose="020B0604020202020204" pitchFamily="34" charset="0"/>
                          <a:ea typeface="黑体" panose="02010609060101010101"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000" u="none" strike="noStrike" cap="none" normalizeH="0" baseline="0" dirty="0">
                          <a:ln>
                            <a:noFill/>
                          </a:ln>
                          <a:effectLst/>
                          <a:latin typeface="微软雅黑" panose="020B0503020204020204" pitchFamily="34" charset="-122"/>
                          <a:ea typeface="微软雅黑" panose="020B0503020204020204" pitchFamily="34" charset="-122"/>
                        </a:rPr>
                        <a:t>文字文字</a:t>
                      </a:r>
                      <a:endParaRPr kumimoji="0" lang="zh-CN" altLang="en-US" sz="18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91446" marR="91446" marT="45721" marB="45721" anchor="ctr" horzOverflow="overflow">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tcPr>
                </a:tc>
                <a:tc>
                  <a:txBody>
                    <a:bodyPr/>
                    <a:lstStyle>
                      <a:lvl1pPr>
                        <a:spcBef>
                          <a:spcPct val="20000"/>
                        </a:spcBef>
                        <a:defRPr sz="2600">
                          <a:solidFill>
                            <a:schemeClr val="tx1"/>
                          </a:solidFill>
                          <a:latin typeface="Arial" panose="020B0604020202020204" pitchFamily="34" charset="0"/>
                          <a:ea typeface="黑体" panose="02010609060101010101" charset="-122"/>
                        </a:defRPr>
                      </a:lvl1pPr>
                      <a:lvl2pPr>
                        <a:spcBef>
                          <a:spcPct val="20000"/>
                        </a:spcBef>
                        <a:defRPr sz="2400">
                          <a:solidFill>
                            <a:schemeClr val="tx1"/>
                          </a:solidFill>
                          <a:latin typeface="Arial" panose="020B0604020202020204" pitchFamily="34" charset="0"/>
                          <a:ea typeface="黑体" panose="02010609060101010101" charset="-122"/>
                        </a:defRPr>
                      </a:lvl2pPr>
                      <a:lvl3pPr>
                        <a:spcBef>
                          <a:spcPct val="20000"/>
                        </a:spcBef>
                        <a:defRPr sz="2000">
                          <a:solidFill>
                            <a:schemeClr val="tx1"/>
                          </a:solidFill>
                          <a:latin typeface="Arial" panose="020B0604020202020204" pitchFamily="34" charset="0"/>
                          <a:ea typeface="黑体" panose="02010609060101010101" charset="-122"/>
                        </a:defRPr>
                      </a:lvl3pPr>
                      <a:lvl4pPr>
                        <a:spcBef>
                          <a:spcPct val="20000"/>
                        </a:spcBef>
                        <a:defRPr>
                          <a:solidFill>
                            <a:schemeClr val="tx1"/>
                          </a:solidFill>
                          <a:latin typeface="Arial" panose="020B0604020202020204" pitchFamily="34" charset="0"/>
                          <a:ea typeface="黑体" panose="02010609060101010101" charset="-122"/>
                        </a:defRPr>
                      </a:lvl4pPr>
                      <a:lvl5pPr>
                        <a:spcBef>
                          <a:spcPct val="20000"/>
                        </a:spcBef>
                        <a:defRPr>
                          <a:solidFill>
                            <a:schemeClr val="tx1"/>
                          </a:solidFill>
                          <a:latin typeface="Arial" panose="020B0604020202020204" pitchFamily="34" charset="0"/>
                          <a:ea typeface="黑体" panose="02010609060101010101" charset="-122"/>
                        </a:defRPr>
                      </a:lvl5pPr>
                      <a:lvl6pPr fontAlgn="base">
                        <a:spcBef>
                          <a:spcPct val="20000"/>
                        </a:spcBef>
                        <a:spcAft>
                          <a:spcPct val="0"/>
                        </a:spcAft>
                        <a:defRPr>
                          <a:solidFill>
                            <a:schemeClr val="tx1"/>
                          </a:solidFill>
                          <a:latin typeface="Arial" panose="020B0604020202020204" pitchFamily="34" charset="0"/>
                          <a:ea typeface="黑体" panose="02010609060101010101" charset="-122"/>
                        </a:defRPr>
                      </a:lvl6pPr>
                      <a:lvl7pPr fontAlgn="base">
                        <a:spcBef>
                          <a:spcPct val="20000"/>
                        </a:spcBef>
                        <a:spcAft>
                          <a:spcPct val="0"/>
                        </a:spcAft>
                        <a:defRPr>
                          <a:solidFill>
                            <a:schemeClr val="tx1"/>
                          </a:solidFill>
                          <a:latin typeface="Arial" panose="020B0604020202020204" pitchFamily="34" charset="0"/>
                          <a:ea typeface="黑体" panose="02010609060101010101" charset="-122"/>
                        </a:defRPr>
                      </a:lvl7pPr>
                      <a:lvl8pPr fontAlgn="base">
                        <a:spcBef>
                          <a:spcPct val="20000"/>
                        </a:spcBef>
                        <a:spcAft>
                          <a:spcPct val="0"/>
                        </a:spcAft>
                        <a:defRPr>
                          <a:solidFill>
                            <a:schemeClr val="tx1"/>
                          </a:solidFill>
                          <a:latin typeface="Arial" panose="020B0604020202020204" pitchFamily="34" charset="0"/>
                          <a:ea typeface="黑体" panose="02010609060101010101" charset="-122"/>
                        </a:defRPr>
                      </a:lvl8pPr>
                      <a:lvl9pPr fontAlgn="base">
                        <a:spcBef>
                          <a:spcPct val="20000"/>
                        </a:spcBef>
                        <a:spcAft>
                          <a:spcPct val="0"/>
                        </a:spcAft>
                        <a:defRPr>
                          <a:solidFill>
                            <a:schemeClr val="tx1"/>
                          </a:solidFill>
                          <a:latin typeface="Arial" panose="020B0604020202020204" pitchFamily="34" charset="0"/>
                          <a:ea typeface="黑体" panose="02010609060101010101"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000" b="1" u="none" strike="noStrike" cap="none" normalizeH="0" baseline="0" dirty="0">
                          <a:ln>
                            <a:noFill/>
                          </a:ln>
                          <a:effectLst/>
                          <a:latin typeface="微软雅黑" panose="020B0503020204020204" pitchFamily="34" charset="-122"/>
                          <a:ea typeface="微软雅黑" panose="020B0503020204020204" pitchFamily="34" charset="-122"/>
                        </a:rPr>
                        <a:t>文字文字</a:t>
                      </a:r>
                      <a:endParaRPr kumimoji="0" lang="zh-CN" altLang="en-US" sz="1800" b="1"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91446" marR="91446" marT="45721" marB="45721" anchor="ctr" horzOverflow="overflow">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rgbClr val="6DCBF2"/>
                    </a:solidFill>
                  </a:tcPr>
                </a:tc>
                <a:extLst>
                  <a:ext uri="{0D108BD9-81ED-4DB2-BD59-A6C34878D82A}">
                    <a16:rowId xmlns:a16="http://schemas.microsoft.com/office/drawing/2014/main" val="10014"/>
                  </a:ext>
                </a:extLst>
              </a:tr>
              <a:tr h="267751">
                <a:tc>
                  <a:txBody>
                    <a:bodyPr/>
                    <a:lstStyle>
                      <a:lvl1pPr>
                        <a:spcBef>
                          <a:spcPct val="20000"/>
                        </a:spcBef>
                        <a:defRPr sz="2600">
                          <a:solidFill>
                            <a:schemeClr val="tx1"/>
                          </a:solidFill>
                          <a:latin typeface="Arial" panose="020B0604020202020204" pitchFamily="34" charset="0"/>
                          <a:ea typeface="黑体" panose="02010609060101010101" charset="-122"/>
                        </a:defRPr>
                      </a:lvl1pPr>
                      <a:lvl2pPr>
                        <a:spcBef>
                          <a:spcPct val="20000"/>
                        </a:spcBef>
                        <a:defRPr sz="2400">
                          <a:solidFill>
                            <a:schemeClr val="tx1"/>
                          </a:solidFill>
                          <a:latin typeface="Arial" panose="020B0604020202020204" pitchFamily="34" charset="0"/>
                          <a:ea typeface="黑体" panose="02010609060101010101" charset="-122"/>
                        </a:defRPr>
                      </a:lvl2pPr>
                      <a:lvl3pPr>
                        <a:spcBef>
                          <a:spcPct val="20000"/>
                        </a:spcBef>
                        <a:defRPr sz="2000">
                          <a:solidFill>
                            <a:schemeClr val="tx1"/>
                          </a:solidFill>
                          <a:latin typeface="Arial" panose="020B0604020202020204" pitchFamily="34" charset="0"/>
                          <a:ea typeface="黑体" panose="02010609060101010101" charset="-122"/>
                        </a:defRPr>
                      </a:lvl3pPr>
                      <a:lvl4pPr>
                        <a:spcBef>
                          <a:spcPct val="20000"/>
                        </a:spcBef>
                        <a:defRPr>
                          <a:solidFill>
                            <a:schemeClr val="tx1"/>
                          </a:solidFill>
                          <a:latin typeface="Arial" panose="020B0604020202020204" pitchFamily="34" charset="0"/>
                          <a:ea typeface="黑体" panose="02010609060101010101" charset="-122"/>
                        </a:defRPr>
                      </a:lvl4pPr>
                      <a:lvl5pPr>
                        <a:spcBef>
                          <a:spcPct val="20000"/>
                        </a:spcBef>
                        <a:defRPr>
                          <a:solidFill>
                            <a:schemeClr val="tx1"/>
                          </a:solidFill>
                          <a:latin typeface="Arial" panose="020B0604020202020204" pitchFamily="34" charset="0"/>
                          <a:ea typeface="黑体" panose="02010609060101010101" charset="-122"/>
                        </a:defRPr>
                      </a:lvl5pPr>
                      <a:lvl6pPr fontAlgn="base">
                        <a:spcBef>
                          <a:spcPct val="20000"/>
                        </a:spcBef>
                        <a:spcAft>
                          <a:spcPct val="0"/>
                        </a:spcAft>
                        <a:defRPr>
                          <a:solidFill>
                            <a:schemeClr val="tx1"/>
                          </a:solidFill>
                          <a:latin typeface="Arial" panose="020B0604020202020204" pitchFamily="34" charset="0"/>
                          <a:ea typeface="黑体" panose="02010609060101010101" charset="-122"/>
                        </a:defRPr>
                      </a:lvl6pPr>
                      <a:lvl7pPr fontAlgn="base">
                        <a:spcBef>
                          <a:spcPct val="20000"/>
                        </a:spcBef>
                        <a:spcAft>
                          <a:spcPct val="0"/>
                        </a:spcAft>
                        <a:defRPr>
                          <a:solidFill>
                            <a:schemeClr val="tx1"/>
                          </a:solidFill>
                          <a:latin typeface="Arial" panose="020B0604020202020204" pitchFamily="34" charset="0"/>
                          <a:ea typeface="黑体" panose="02010609060101010101" charset="-122"/>
                        </a:defRPr>
                      </a:lvl7pPr>
                      <a:lvl8pPr fontAlgn="base">
                        <a:spcBef>
                          <a:spcPct val="20000"/>
                        </a:spcBef>
                        <a:spcAft>
                          <a:spcPct val="0"/>
                        </a:spcAft>
                        <a:defRPr>
                          <a:solidFill>
                            <a:schemeClr val="tx1"/>
                          </a:solidFill>
                          <a:latin typeface="Arial" panose="020B0604020202020204" pitchFamily="34" charset="0"/>
                          <a:ea typeface="黑体" panose="02010609060101010101" charset="-122"/>
                        </a:defRPr>
                      </a:lvl8pPr>
                      <a:lvl9pPr fontAlgn="base">
                        <a:spcBef>
                          <a:spcPct val="20000"/>
                        </a:spcBef>
                        <a:spcAft>
                          <a:spcPct val="0"/>
                        </a:spcAft>
                        <a:defRPr>
                          <a:solidFill>
                            <a:schemeClr val="tx1"/>
                          </a:solidFill>
                          <a:latin typeface="Arial" panose="020B0604020202020204" pitchFamily="34" charset="0"/>
                          <a:ea typeface="黑体" panose="02010609060101010101"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000" u="none" strike="noStrike" cap="none" normalizeH="0" baseline="0" dirty="0">
                          <a:ln>
                            <a:noFill/>
                          </a:ln>
                          <a:effectLst/>
                          <a:latin typeface="微软雅黑" panose="020B0503020204020204" pitchFamily="34" charset="-122"/>
                          <a:ea typeface="微软雅黑" panose="020B0503020204020204" pitchFamily="34" charset="-122"/>
                        </a:rPr>
                        <a:t>文字文字</a:t>
                      </a:r>
                      <a:endParaRPr kumimoji="0" lang="zh-CN" altLang="en-US" sz="18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91446" marR="91446" marT="45721" marB="45721" anchor="ctr" horzOverflow="overflow">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tcPr>
                </a:tc>
                <a:tc>
                  <a:txBody>
                    <a:bodyPr/>
                    <a:lstStyle>
                      <a:lvl1pPr>
                        <a:spcBef>
                          <a:spcPct val="20000"/>
                        </a:spcBef>
                        <a:defRPr sz="2600">
                          <a:solidFill>
                            <a:schemeClr val="tx1"/>
                          </a:solidFill>
                          <a:latin typeface="Arial" panose="020B0604020202020204" pitchFamily="34" charset="0"/>
                          <a:ea typeface="黑体" panose="02010609060101010101" charset="-122"/>
                        </a:defRPr>
                      </a:lvl1pPr>
                      <a:lvl2pPr>
                        <a:spcBef>
                          <a:spcPct val="20000"/>
                        </a:spcBef>
                        <a:defRPr sz="2400">
                          <a:solidFill>
                            <a:schemeClr val="tx1"/>
                          </a:solidFill>
                          <a:latin typeface="Arial" panose="020B0604020202020204" pitchFamily="34" charset="0"/>
                          <a:ea typeface="黑体" panose="02010609060101010101" charset="-122"/>
                        </a:defRPr>
                      </a:lvl2pPr>
                      <a:lvl3pPr>
                        <a:spcBef>
                          <a:spcPct val="20000"/>
                        </a:spcBef>
                        <a:defRPr sz="2000">
                          <a:solidFill>
                            <a:schemeClr val="tx1"/>
                          </a:solidFill>
                          <a:latin typeface="Arial" panose="020B0604020202020204" pitchFamily="34" charset="0"/>
                          <a:ea typeface="黑体" panose="02010609060101010101" charset="-122"/>
                        </a:defRPr>
                      </a:lvl3pPr>
                      <a:lvl4pPr>
                        <a:spcBef>
                          <a:spcPct val="20000"/>
                        </a:spcBef>
                        <a:defRPr>
                          <a:solidFill>
                            <a:schemeClr val="tx1"/>
                          </a:solidFill>
                          <a:latin typeface="Arial" panose="020B0604020202020204" pitchFamily="34" charset="0"/>
                          <a:ea typeface="黑体" panose="02010609060101010101" charset="-122"/>
                        </a:defRPr>
                      </a:lvl4pPr>
                      <a:lvl5pPr>
                        <a:spcBef>
                          <a:spcPct val="20000"/>
                        </a:spcBef>
                        <a:defRPr>
                          <a:solidFill>
                            <a:schemeClr val="tx1"/>
                          </a:solidFill>
                          <a:latin typeface="Arial" panose="020B0604020202020204" pitchFamily="34" charset="0"/>
                          <a:ea typeface="黑体" panose="02010609060101010101" charset="-122"/>
                        </a:defRPr>
                      </a:lvl5pPr>
                      <a:lvl6pPr fontAlgn="base">
                        <a:spcBef>
                          <a:spcPct val="20000"/>
                        </a:spcBef>
                        <a:spcAft>
                          <a:spcPct val="0"/>
                        </a:spcAft>
                        <a:defRPr>
                          <a:solidFill>
                            <a:schemeClr val="tx1"/>
                          </a:solidFill>
                          <a:latin typeface="Arial" panose="020B0604020202020204" pitchFamily="34" charset="0"/>
                          <a:ea typeface="黑体" panose="02010609060101010101" charset="-122"/>
                        </a:defRPr>
                      </a:lvl6pPr>
                      <a:lvl7pPr fontAlgn="base">
                        <a:spcBef>
                          <a:spcPct val="20000"/>
                        </a:spcBef>
                        <a:spcAft>
                          <a:spcPct val="0"/>
                        </a:spcAft>
                        <a:defRPr>
                          <a:solidFill>
                            <a:schemeClr val="tx1"/>
                          </a:solidFill>
                          <a:latin typeface="Arial" panose="020B0604020202020204" pitchFamily="34" charset="0"/>
                          <a:ea typeface="黑体" panose="02010609060101010101" charset="-122"/>
                        </a:defRPr>
                      </a:lvl7pPr>
                      <a:lvl8pPr fontAlgn="base">
                        <a:spcBef>
                          <a:spcPct val="20000"/>
                        </a:spcBef>
                        <a:spcAft>
                          <a:spcPct val="0"/>
                        </a:spcAft>
                        <a:defRPr>
                          <a:solidFill>
                            <a:schemeClr val="tx1"/>
                          </a:solidFill>
                          <a:latin typeface="Arial" panose="020B0604020202020204" pitchFamily="34" charset="0"/>
                          <a:ea typeface="黑体" panose="02010609060101010101" charset="-122"/>
                        </a:defRPr>
                      </a:lvl8pPr>
                      <a:lvl9pPr fontAlgn="base">
                        <a:spcBef>
                          <a:spcPct val="20000"/>
                        </a:spcBef>
                        <a:spcAft>
                          <a:spcPct val="0"/>
                        </a:spcAft>
                        <a:defRPr>
                          <a:solidFill>
                            <a:schemeClr val="tx1"/>
                          </a:solidFill>
                          <a:latin typeface="Arial" panose="020B0604020202020204" pitchFamily="34" charset="0"/>
                          <a:ea typeface="黑体" panose="02010609060101010101"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000" u="none" strike="noStrike" cap="none" normalizeH="0" baseline="0" dirty="0">
                          <a:ln>
                            <a:noFill/>
                          </a:ln>
                          <a:effectLst/>
                          <a:latin typeface="微软雅黑" panose="020B0503020204020204" pitchFamily="34" charset="-122"/>
                          <a:ea typeface="微软雅黑" panose="020B0503020204020204" pitchFamily="34" charset="-122"/>
                        </a:rPr>
                        <a:t>文字文字</a:t>
                      </a:r>
                      <a:endParaRPr kumimoji="0" lang="zh-CN" altLang="en-US" sz="18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91446" marR="91446" marT="45721" marB="45721" anchor="ctr" horzOverflow="overflow">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tcPr>
                </a:tc>
                <a:tc>
                  <a:txBody>
                    <a:bodyPr/>
                    <a:lstStyle>
                      <a:lvl1pPr>
                        <a:spcBef>
                          <a:spcPct val="20000"/>
                        </a:spcBef>
                        <a:defRPr sz="2600">
                          <a:solidFill>
                            <a:schemeClr val="tx1"/>
                          </a:solidFill>
                          <a:latin typeface="Arial" panose="020B0604020202020204" pitchFamily="34" charset="0"/>
                          <a:ea typeface="黑体" panose="02010609060101010101" charset="-122"/>
                        </a:defRPr>
                      </a:lvl1pPr>
                      <a:lvl2pPr>
                        <a:spcBef>
                          <a:spcPct val="20000"/>
                        </a:spcBef>
                        <a:defRPr sz="2400">
                          <a:solidFill>
                            <a:schemeClr val="tx1"/>
                          </a:solidFill>
                          <a:latin typeface="Arial" panose="020B0604020202020204" pitchFamily="34" charset="0"/>
                          <a:ea typeface="黑体" panose="02010609060101010101" charset="-122"/>
                        </a:defRPr>
                      </a:lvl2pPr>
                      <a:lvl3pPr>
                        <a:spcBef>
                          <a:spcPct val="20000"/>
                        </a:spcBef>
                        <a:defRPr sz="2000">
                          <a:solidFill>
                            <a:schemeClr val="tx1"/>
                          </a:solidFill>
                          <a:latin typeface="Arial" panose="020B0604020202020204" pitchFamily="34" charset="0"/>
                          <a:ea typeface="黑体" panose="02010609060101010101" charset="-122"/>
                        </a:defRPr>
                      </a:lvl3pPr>
                      <a:lvl4pPr>
                        <a:spcBef>
                          <a:spcPct val="20000"/>
                        </a:spcBef>
                        <a:defRPr>
                          <a:solidFill>
                            <a:schemeClr val="tx1"/>
                          </a:solidFill>
                          <a:latin typeface="Arial" panose="020B0604020202020204" pitchFamily="34" charset="0"/>
                          <a:ea typeface="黑体" panose="02010609060101010101" charset="-122"/>
                        </a:defRPr>
                      </a:lvl4pPr>
                      <a:lvl5pPr>
                        <a:spcBef>
                          <a:spcPct val="20000"/>
                        </a:spcBef>
                        <a:defRPr>
                          <a:solidFill>
                            <a:schemeClr val="tx1"/>
                          </a:solidFill>
                          <a:latin typeface="Arial" panose="020B0604020202020204" pitchFamily="34" charset="0"/>
                          <a:ea typeface="黑体" panose="02010609060101010101" charset="-122"/>
                        </a:defRPr>
                      </a:lvl5pPr>
                      <a:lvl6pPr fontAlgn="base">
                        <a:spcBef>
                          <a:spcPct val="20000"/>
                        </a:spcBef>
                        <a:spcAft>
                          <a:spcPct val="0"/>
                        </a:spcAft>
                        <a:defRPr>
                          <a:solidFill>
                            <a:schemeClr val="tx1"/>
                          </a:solidFill>
                          <a:latin typeface="Arial" panose="020B0604020202020204" pitchFamily="34" charset="0"/>
                          <a:ea typeface="黑体" panose="02010609060101010101" charset="-122"/>
                        </a:defRPr>
                      </a:lvl6pPr>
                      <a:lvl7pPr fontAlgn="base">
                        <a:spcBef>
                          <a:spcPct val="20000"/>
                        </a:spcBef>
                        <a:spcAft>
                          <a:spcPct val="0"/>
                        </a:spcAft>
                        <a:defRPr>
                          <a:solidFill>
                            <a:schemeClr val="tx1"/>
                          </a:solidFill>
                          <a:latin typeface="Arial" panose="020B0604020202020204" pitchFamily="34" charset="0"/>
                          <a:ea typeface="黑体" panose="02010609060101010101" charset="-122"/>
                        </a:defRPr>
                      </a:lvl7pPr>
                      <a:lvl8pPr fontAlgn="base">
                        <a:spcBef>
                          <a:spcPct val="20000"/>
                        </a:spcBef>
                        <a:spcAft>
                          <a:spcPct val="0"/>
                        </a:spcAft>
                        <a:defRPr>
                          <a:solidFill>
                            <a:schemeClr val="tx1"/>
                          </a:solidFill>
                          <a:latin typeface="Arial" panose="020B0604020202020204" pitchFamily="34" charset="0"/>
                          <a:ea typeface="黑体" panose="02010609060101010101" charset="-122"/>
                        </a:defRPr>
                      </a:lvl8pPr>
                      <a:lvl9pPr fontAlgn="base">
                        <a:spcBef>
                          <a:spcPct val="20000"/>
                        </a:spcBef>
                        <a:spcAft>
                          <a:spcPct val="0"/>
                        </a:spcAft>
                        <a:defRPr>
                          <a:solidFill>
                            <a:schemeClr val="tx1"/>
                          </a:solidFill>
                          <a:latin typeface="Arial" panose="020B0604020202020204" pitchFamily="34" charset="0"/>
                          <a:ea typeface="黑体" panose="02010609060101010101"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0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1</a:t>
                      </a:r>
                      <a:endParaRPr kumimoji="0" lang="en-US" altLang="zh-CN" sz="18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91446" marR="91446" marT="45721" marB="45721" anchor="ctr" horzOverflow="overflow">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tcPr>
                </a:tc>
                <a:tc>
                  <a:txBody>
                    <a:bodyPr/>
                    <a:lstStyle>
                      <a:lvl1pPr>
                        <a:spcBef>
                          <a:spcPct val="20000"/>
                        </a:spcBef>
                        <a:defRPr sz="2600">
                          <a:solidFill>
                            <a:schemeClr val="tx1"/>
                          </a:solidFill>
                          <a:latin typeface="Arial" panose="020B0604020202020204" pitchFamily="34" charset="0"/>
                          <a:ea typeface="黑体" panose="02010609060101010101" charset="-122"/>
                        </a:defRPr>
                      </a:lvl1pPr>
                      <a:lvl2pPr>
                        <a:spcBef>
                          <a:spcPct val="20000"/>
                        </a:spcBef>
                        <a:defRPr sz="2400">
                          <a:solidFill>
                            <a:schemeClr val="tx1"/>
                          </a:solidFill>
                          <a:latin typeface="Arial" panose="020B0604020202020204" pitchFamily="34" charset="0"/>
                          <a:ea typeface="黑体" panose="02010609060101010101" charset="-122"/>
                        </a:defRPr>
                      </a:lvl2pPr>
                      <a:lvl3pPr>
                        <a:spcBef>
                          <a:spcPct val="20000"/>
                        </a:spcBef>
                        <a:defRPr sz="2000">
                          <a:solidFill>
                            <a:schemeClr val="tx1"/>
                          </a:solidFill>
                          <a:latin typeface="Arial" panose="020B0604020202020204" pitchFamily="34" charset="0"/>
                          <a:ea typeface="黑体" panose="02010609060101010101" charset="-122"/>
                        </a:defRPr>
                      </a:lvl3pPr>
                      <a:lvl4pPr>
                        <a:spcBef>
                          <a:spcPct val="20000"/>
                        </a:spcBef>
                        <a:defRPr>
                          <a:solidFill>
                            <a:schemeClr val="tx1"/>
                          </a:solidFill>
                          <a:latin typeface="Arial" panose="020B0604020202020204" pitchFamily="34" charset="0"/>
                          <a:ea typeface="黑体" panose="02010609060101010101" charset="-122"/>
                        </a:defRPr>
                      </a:lvl4pPr>
                      <a:lvl5pPr>
                        <a:spcBef>
                          <a:spcPct val="20000"/>
                        </a:spcBef>
                        <a:defRPr>
                          <a:solidFill>
                            <a:schemeClr val="tx1"/>
                          </a:solidFill>
                          <a:latin typeface="Arial" panose="020B0604020202020204" pitchFamily="34" charset="0"/>
                          <a:ea typeface="黑体" panose="02010609060101010101" charset="-122"/>
                        </a:defRPr>
                      </a:lvl5pPr>
                      <a:lvl6pPr fontAlgn="base">
                        <a:spcBef>
                          <a:spcPct val="20000"/>
                        </a:spcBef>
                        <a:spcAft>
                          <a:spcPct val="0"/>
                        </a:spcAft>
                        <a:defRPr>
                          <a:solidFill>
                            <a:schemeClr val="tx1"/>
                          </a:solidFill>
                          <a:latin typeface="Arial" panose="020B0604020202020204" pitchFamily="34" charset="0"/>
                          <a:ea typeface="黑体" panose="02010609060101010101" charset="-122"/>
                        </a:defRPr>
                      </a:lvl6pPr>
                      <a:lvl7pPr fontAlgn="base">
                        <a:spcBef>
                          <a:spcPct val="20000"/>
                        </a:spcBef>
                        <a:spcAft>
                          <a:spcPct val="0"/>
                        </a:spcAft>
                        <a:defRPr>
                          <a:solidFill>
                            <a:schemeClr val="tx1"/>
                          </a:solidFill>
                          <a:latin typeface="Arial" panose="020B0604020202020204" pitchFamily="34" charset="0"/>
                          <a:ea typeface="黑体" panose="02010609060101010101" charset="-122"/>
                        </a:defRPr>
                      </a:lvl7pPr>
                      <a:lvl8pPr fontAlgn="base">
                        <a:spcBef>
                          <a:spcPct val="20000"/>
                        </a:spcBef>
                        <a:spcAft>
                          <a:spcPct val="0"/>
                        </a:spcAft>
                        <a:defRPr>
                          <a:solidFill>
                            <a:schemeClr val="tx1"/>
                          </a:solidFill>
                          <a:latin typeface="Arial" panose="020B0604020202020204" pitchFamily="34" charset="0"/>
                          <a:ea typeface="黑体" panose="02010609060101010101" charset="-122"/>
                        </a:defRPr>
                      </a:lvl8pPr>
                      <a:lvl9pPr fontAlgn="base">
                        <a:spcBef>
                          <a:spcPct val="20000"/>
                        </a:spcBef>
                        <a:spcAft>
                          <a:spcPct val="0"/>
                        </a:spcAft>
                        <a:defRPr>
                          <a:solidFill>
                            <a:schemeClr val="tx1"/>
                          </a:solidFill>
                          <a:latin typeface="Arial" panose="020B0604020202020204" pitchFamily="34" charset="0"/>
                          <a:ea typeface="黑体" panose="02010609060101010101"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000" u="none" strike="noStrike" cap="none" normalizeH="0" baseline="0" dirty="0">
                          <a:ln>
                            <a:noFill/>
                          </a:ln>
                          <a:effectLst/>
                          <a:latin typeface="微软雅黑" panose="020B0503020204020204" pitchFamily="34" charset="-122"/>
                          <a:ea typeface="微软雅黑" panose="020B0503020204020204" pitchFamily="34" charset="-122"/>
                        </a:rPr>
                        <a:t>文字文字</a:t>
                      </a:r>
                      <a:endParaRPr kumimoji="0" lang="zh-CN" altLang="en-US" sz="18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91446" marR="91446" marT="45721" marB="45721" anchor="ctr" horzOverflow="overflow">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tcPr>
                </a:tc>
                <a:tc>
                  <a:txBody>
                    <a:bodyPr/>
                    <a:lstStyle>
                      <a:lvl1pPr>
                        <a:spcBef>
                          <a:spcPct val="20000"/>
                        </a:spcBef>
                        <a:defRPr sz="2600">
                          <a:solidFill>
                            <a:schemeClr val="tx1"/>
                          </a:solidFill>
                          <a:latin typeface="Arial" panose="020B0604020202020204" pitchFamily="34" charset="0"/>
                          <a:ea typeface="黑体" panose="02010609060101010101" charset="-122"/>
                        </a:defRPr>
                      </a:lvl1pPr>
                      <a:lvl2pPr>
                        <a:spcBef>
                          <a:spcPct val="20000"/>
                        </a:spcBef>
                        <a:defRPr sz="2400">
                          <a:solidFill>
                            <a:schemeClr val="tx1"/>
                          </a:solidFill>
                          <a:latin typeface="Arial" panose="020B0604020202020204" pitchFamily="34" charset="0"/>
                          <a:ea typeface="黑体" panose="02010609060101010101" charset="-122"/>
                        </a:defRPr>
                      </a:lvl2pPr>
                      <a:lvl3pPr>
                        <a:spcBef>
                          <a:spcPct val="20000"/>
                        </a:spcBef>
                        <a:defRPr sz="2000">
                          <a:solidFill>
                            <a:schemeClr val="tx1"/>
                          </a:solidFill>
                          <a:latin typeface="Arial" panose="020B0604020202020204" pitchFamily="34" charset="0"/>
                          <a:ea typeface="黑体" panose="02010609060101010101" charset="-122"/>
                        </a:defRPr>
                      </a:lvl3pPr>
                      <a:lvl4pPr>
                        <a:spcBef>
                          <a:spcPct val="20000"/>
                        </a:spcBef>
                        <a:defRPr>
                          <a:solidFill>
                            <a:schemeClr val="tx1"/>
                          </a:solidFill>
                          <a:latin typeface="Arial" panose="020B0604020202020204" pitchFamily="34" charset="0"/>
                          <a:ea typeface="黑体" panose="02010609060101010101" charset="-122"/>
                        </a:defRPr>
                      </a:lvl4pPr>
                      <a:lvl5pPr>
                        <a:spcBef>
                          <a:spcPct val="20000"/>
                        </a:spcBef>
                        <a:defRPr>
                          <a:solidFill>
                            <a:schemeClr val="tx1"/>
                          </a:solidFill>
                          <a:latin typeface="Arial" panose="020B0604020202020204" pitchFamily="34" charset="0"/>
                          <a:ea typeface="黑体" panose="02010609060101010101" charset="-122"/>
                        </a:defRPr>
                      </a:lvl5pPr>
                      <a:lvl6pPr fontAlgn="base">
                        <a:spcBef>
                          <a:spcPct val="20000"/>
                        </a:spcBef>
                        <a:spcAft>
                          <a:spcPct val="0"/>
                        </a:spcAft>
                        <a:defRPr>
                          <a:solidFill>
                            <a:schemeClr val="tx1"/>
                          </a:solidFill>
                          <a:latin typeface="Arial" panose="020B0604020202020204" pitchFamily="34" charset="0"/>
                          <a:ea typeface="黑体" panose="02010609060101010101" charset="-122"/>
                        </a:defRPr>
                      </a:lvl6pPr>
                      <a:lvl7pPr fontAlgn="base">
                        <a:spcBef>
                          <a:spcPct val="20000"/>
                        </a:spcBef>
                        <a:spcAft>
                          <a:spcPct val="0"/>
                        </a:spcAft>
                        <a:defRPr>
                          <a:solidFill>
                            <a:schemeClr val="tx1"/>
                          </a:solidFill>
                          <a:latin typeface="Arial" panose="020B0604020202020204" pitchFamily="34" charset="0"/>
                          <a:ea typeface="黑体" panose="02010609060101010101" charset="-122"/>
                        </a:defRPr>
                      </a:lvl7pPr>
                      <a:lvl8pPr fontAlgn="base">
                        <a:spcBef>
                          <a:spcPct val="20000"/>
                        </a:spcBef>
                        <a:spcAft>
                          <a:spcPct val="0"/>
                        </a:spcAft>
                        <a:defRPr>
                          <a:solidFill>
                            <a:schemeClr val="tx1"/>
                          </a:solidFill>
                          <a:latin typeface="Arial" panose="020B0604020202020204" pitchFamily="34" charset="0"/>
                          <a:ea typeface="黑体" panose="02010609060101010101" charset="-122"/>
                        </a:defRPr>
                      </a:lvl8pPr>
                      <a:lvl9pPr fontAlgn="base">
                        <a:spcBef>
                          <a:spcPct val="20000"/>
                        </a:spcBef>
                        <a:spcAft>
                          <a:spcPct val="0"/>
                        </a:spcAft>
                        <a:defRPr>
                          <a:solidFill>
                            <a:schemeClr val="tx1"/>
                          </a:solidFill>
                          <a:latin typeface="Arial" panose="020B0604020202020204" pitchFamily="34" charset="0"/>
                          <a:ea typeface="黑体" panose="02010609060101010101"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000" b="1" u="none" strike="noStrike" cap="none" normalizeH="0" baseline="0" dirty="0">
                          <a:ln>
                            <a:noFill/>
                          </a:ln>
                          <a:effectLst/>
                          <a:latin typeface="微软雅黑" panose="020B0503020204020204" pitchFamily="34" charset="-122"/>
                          <a:ea typeface="微软雅黑" panose="020B0503020204020204" pitchFamily="34" charset="-122"/>
                        </a:rPr>
                        <a:t>文字文字</a:t>
                      </a:r>
                      <a:endParaRPr kumimoji="0" lang="zh-CN" altLang="en-US" sz="1800" b="1"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91446" marR="91446" marT="45721" marB="45721" anchor="ctr" horzOverflow="overflow">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rgbClr val="6DCBF2"/>
                    </a:solidFill>
                  </a:tcPr>
                </a:tc>
                <a:extLst>
                  <a:ext uri="{0D108BD9-81ED-4DB2-BD59-A6C34878D82A}">
                    <a16:rowId xmlns:a16="http://schemas.microsoft.com/office/drawing/2014/main" val="10015"/>
                  </a:ext>
                </a:extLst>
              </a:tr>
              <a:tr h="267751">
                <a:tc>
                  <a:txBody>
                    <a:bodyPr/>
                    <a:lstStyle>
                      <a:lvl1pPr>
                        <a:spcBef>
                          <a:spcPct val="20000"/>
                        </a:spcBef>
                        <a:defRPr sz="2600">
                          <a:solidFill>
                            <a:schemeClr val="tx1"/>
                          </a:solidFill>
                          <a:latin typeface="Arial" panose="020B0604020202020204" pitchFamily="34" charset="0"/>
                          <a:ea typeface="黑体" panose="02010609060101010101" charset="-122"/>
                        </a:defRPr>
                      </a:lvl1pPr>
                      <a:lvl2pPr>
                        <a:spcBef>
                          <a:spcPct val="20000"/>
                        </a:spcBef>
                        <a:defRPr sz="2400">
                          <a:solidFill>
                            <a:schemeClr val="tx1"/>
                          </a:solidFill>
                          <a:latin typeface="Arial" panose="020B0604020202020204" pitchFamily="34" charset="0"/>
                          <a:ea typeface="黑体" panose="02010609060101010101" charset="-122"/>
                        </a:defRPr>
                      </a:lvl2pPr>
                      <a:lvl3pPr>
                        <a:spcBef>
                          <a:spcPct val="20000"/>
                        </a:spcBef>
                        <a:defRPr sz="2000">
                          <a:solidFill>
                            <a:schemeClr val="tx1"/>
                          </a:solidFill>
                          <a:latin typeface="Arial" panose="020B0604020202020204" pitchFamily="34" charset="0"/>
                          <a:ea typeface="黑体" panose="02010609060101010101" charset="-122"/>
                        </a:defRPr>
                      </a:lvl3pPr>
                      <a:lvl4pPr>
                        <a:spcBef>
                          <a:spcPct val="20000"/>
                        </a:spcBef>
                        <a:defRPr>
                          <a:solidFill>
                            <a:schemeClr val="tx1"/>
                          </a:solidFill>
                          <a:latin typeface="Arial" panose="020B0604020202020204" pitchFamily="34" charset="0"/>
                          <a:ea typeface="黑体" panose="02010609060101010101" charset="-122"/>
                        </a:defRPr>
                      </a:lvl4pPr>
                      <a:lvl5pPr>
                        <a:spcBef>
                          <a:spcPct val="20000"/>
                        </a:spcBef>
                        <a:defRPr>
                          <a:solidFill>
                            <a:schemeClr val="tx1"/>
                          </a:solidFill>
                          <a:latin typeface="Arial" panose="020B0604020202020204" pitchFamily="34" charset="0"/>
                          <a:ea typeface="黑体" panose="02010609060101010101" charset="-122"/>
                        </a:defRPr>
                      </a:lvl5pPr>
                      <a:lvl6pPr fontAlgn="base">
                        <a:spcBef>
                          <a:spcPct val="20000"/>
                        </a:spcBef>
                        <a:spcAft>
                          <a:spcPct val="0"/>
                        </a:spcAft>
                        <a:defRPr>
                          <a:solidFill>
                            <a:schemeClr val="tx1"/>
                          </a:solidFill>
                          <a:latin typeface="Arial" panose="020B0604020202020204" pitchFamily="34" charset="0"/>
                          <a:ea typeface="黑体" panose="02010609060101010101" charset="-122"/>
                        </a:defRPr>
                      </a:lvl6pPr>
                      <a:lvl7pPr fontAlgn="base">
                        <a:spcBef>
                          <a:spcPct val="20000"/>
                        </a:spcBef>
                        <a:spcAft>
                          <a:spcPct val="0"/>
                        </a:spcAft>
                        <a:defRPr>
                          <a:solidFill>
                            <a:schemeClr val="tx1"/>
                          </a:solidFill>
                          <a:latin typeface="Arial" panose="020B0604020202020204" pitchFamily="34" charset="0"/>
                          <a:ea typeface="黑体" panose="02010609060101010101" charset="-122"/>
                        </a:defRPr>
                      </a:lvl7pPr>
                      <a:lvl8pPr fontAlgn="base">
                        <a:spcBef>
                          <a:spcPct val="20000"/>
                        </a:spcBef>
                        <a:spcAft>
                          <a:spcPct val="0"/>
                        </a:spcAft>
                        <a:defRPr>
                          <a:solidFill>
                            <a:schemeClr val="tx1"/>
                          </a:solidFill>
                          <a:latin typeface="Arial" panose="020B0604020202020204" pitchFamily="34" charset="0"/>
                          <a:ea typeface="黑体" panose="02010609060101010101" charset="-122"/>
                        </a:defRPr>
                      </a:lvl8pPr>
                      <a:lvl9pPr fontAlgn="base">
                        <a:spcBef>
                          <a:spcPct val="20000"/>
                        </a:spcBef>
                        <a:spcAft>
                          <a:spcPct val="0"/>
                        </a:spcAft>
                        <a:defRPr>
                          <a:solidFill>
                            <a:schemeClr val="tx1"/>
                          </a:solidFill>
                          <a:latin typeface="Arial" panose="020B0604020202020204" pitchFamily="34" charset="0"/>
                          <a:ea typeface="黑体" panose="02010609060101010101"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000" u="none" strike="noStrike" cap="none" normalizeH="0" baseline="0" dirty="0">
                          <a:ln>
                            <a:noFill/>
                          </a:ln>
                          <a:effectLst/>
                          <a:latin typeface="微软雅黑" panose="020B0503020204020204" pitchFamily="34" charset="-122"/>
                          <a:ea typeface="微软雅黑" panose="020B0503020204020204" pitchFamily="34" charset="-122"/>
                        </a:rPr>
                        <a:t>文字文字</a:t>
                      </a:r>
                      <a:endParaRPr kumimoji="0" lang="zh-CN" altLang="en-US" sz="18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91446" marR="91446" marT="45721" marB="45721" anchor="ctr" horzOverflow="overflow">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tcPr>
                </a:tc>
                <a:tc>
                  <a:txBody>
                    <a:bodyPr/>
                    <a:lstStyle>
                      <a:lvl1pPr>
                        <a:spcBef>
                          <a:spcPct val="20000"/>
                        </a:spcBef>
                        <a:defRPr sz="2600">
                          <a:solidFill>
                            <a:schemeClr val="tx1"/>
                          </a:solidFill>
                          <a:latin typeface="Arial" panose="020B0604020202020204" pitchFamily="34" charset="0"/>
                          <a:ea typeface="黑体" panose="02010609060101010101" charset="-122"/>
                        </a:defRPr>
                      </a:lvl1pPr>
                      <a:lvl2pPr>
                        <a:spcBef>
                          <a:spcPct val="20000"/>
                        </a:spcBef>
                        <a:defRPr sz="2400">
                          <a:solidFill>
                            <a:schemeClr val="tx1"/>
                          </a:solidFill>
                          <a:latin typeface="Arial" panose="020B0604020202020204" pitchFamily="34" charset="0"/>
                          <a:ea typeface="黑体" panose="02010609060101010101" charset="-122"/>
                        </a:defRPr>
                      </a:lvl2pPr>
                      <a:lvl3pPr>
                        <a:spcBef>
                          <a:spcPct val="20000"/>
                        </a:spcBef>
                        <a:defRPr sz="2000">
                          <a:solidFill>
                            <a:schemeClr val="tx1"/>
                          </a:solidFill>
                          <a:latin typeface="Arial" panose="020B0604020202020204" pitchFamily="34" charset="0"/>
                          <a:ea typeface="黑体" panose="02010609060101010101" charset="-122"/>
                        </a:defRPr>
                      </a:lvl3pPr>
                      <a:lvl4pPr>
                        <a:spcBef>
                          <a:spcPct val="20000"/>
                        </a:spcBef>
                        <a:defRPr>
                          <a:solidFill>
                            <a:schemeClr val="tx1"/>
                          </a:solidFill>
                          <a:latin typeface="Arial" panose="020B0604020202020204" pitchFamily="34" charset="0"/>
                          <a:ea typeface="黑体" panose="02010609060101010101" charset="-122"/>
                        </a:defRPr>
                      </a:lvl4pPr>
                      <a:lvl5pPr>
                        <a:spcBef>
                          <a:spcPct val="20000"/>
                        </a:spcBef>
                        <a:defRPr>
                          <a:solidFill>
                            <a:schemeClr val="tx1"/>
                          </a:solidFill>
                          <a:latin typeface="Arial" panose="020B0604020202020204" pitchFamily="34" charset="0"/>
                          <a:ea typeface="黑体" panose="02010609060101010101" charset="-122"/>
                        </a:defRPr>
                      </a:lvl5pPr>
                      <a:lvl6pPr fontAlgn="base">
                        <a:spcBef>
                          <a:spcPct val="20000"/>
                        </a:spcBef>
                        <a:spcAft>
                          <a:spcPct val="0"/>
                        </a:spcAft>
                        <a:defRPr>
                          <a:solidFill>
                            <a:schemeClr val="tx1"/>
                          </a:solidFill>
                          <a:latin typeface="Arial" panose="020B0604020202020204" pitchFamily="34" charset="0"/>
                          <a:ea typeface="黑体" panose="02010609060101010101" charset="-122"/>
                        </a:defRPr>
                      </a:lvl6pPr>
                      <a:lvl7pPr fontAlgn="base">
                        <a:spcBef>
                          <a:spcPct val="20000"/>
                        </a:spcBef>
                        <a:spcAft>
                          <a:spcPct val="0"/>
                        </a:spcAft>
                        <a:defRPr>
                          <a:solidFill>
                            <a:schemeClr val="tx1"/>
                          </a:solidFill>
                          <a:latin typeface="Arial" panose="020B0604020202020204" pitchFamily="34" charset="0"/>
                          <a:ea typeface="黑体" panose="02010609060101010101" charset="-122"/>
                        </a:defRPr>
                      </a:lvl7pPr>
                      <a:lvl8pPr fontAlgn="base">
                        <a:spcBef>
                          <a:spcPct val="20000"/>
                        </a:spcBef>
                        <a:spcAft>
                          <a:spcPct val="0"/>
                        </a:spcAft>
                        <a:defRPr>
                          <a:solidFill>
                            <a:schemeClr val="tx1"/>
                          </a:solidFill>
                          <a:latin typeface="Arial" panose="020B0604020202020204" pitchFamily="34" charset="0"/>
                          <a:ea typeface="黑体" panose="02010609060101010101" charset="-122"/>
                        </a:defRPr>
                      </a:lvl8pPr>
                      <a:lvl9pPr fontAlgn="base">
                        <a:spcBef>
                          <a:spcPct val="20000"/>
                        </a:spcBef>
                        <a:spcAft>
                          <a:spcPct val="0"/>
                        </a:spcAft>
                        <a:defRPr>
                          <a:solidFill>
                            <a:schemeClr val="tx1"/>
                          </a:solidFill>
                          <a:latin typeface="Arial" panose="020B0604020202020204" pitchFamily="34" charset="0"/>
                          <a:ea typeface="黑体" panose="02010609060101010101"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000" u="none" strike="noStrike" cap="none" normalizeH="0" baseline="0" dirty="0">
                          <a:ln>
                            <a:noFill/>
                          </a:ln>
                          <a:effectLst/>
                          <a:latin typeface="微软雅黑" panose="020B0503020204020204" pitchFamily="34" charset="-122"/>
                          <a:ea typeface="微软雅黑" panose="020B0503020204020204" pitchFamily="34" charset="-122"/>
                        </a:rPr>
                        <a:t>文字</a:t>
                      </a:r>
                      <a:endParaRPr kumimoji="0" lang="zh-CN" altLang="en-US" sz="18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91446" marR="91446" marT="45721" marB="45721" anchor="ctr" horzOverflow="overflow">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tcPr>
                </a:tc>
                <a:tc>
                  <a:txBody>
                    <a:bodyPr/>
                    <a:lstStyle>
                      <a:lvl1pPr>
                        <a:spcBef>
                          <a:spcPct val="20000"/>
                        </a:spcBef>
                        <a:defRPr sz="2600">
                          <a:solidFill>
                            <a:schemeClr val="tx1"/>
                          </a:solidFill>
                          <a:latin typeface="Arial" panose="020B0604020202020204" pitchFamily="34" charset="0"/>
                          <a:ea typeface="黑体" panose="02010609060101010101" charset="-122"/>
                        </a:defRPr>
                      </a:lvl1pPr>
                      <a:lvl2pPr>
                        <a:spcBef>
                          <a:spcPct val="20000"/>
                        </a:spcBef>
                        <a:defRPr sz="2400">
                          <a:solidFill>
                            <a:schemeClr val="tx1"/>
                          </a:solidFill>
                          <a:latin typeface="Arial" panose="020B0604020202020204" pitchFamily="34" charset="0"/>
                          <a:ea typeface="黑体" panose="02010609060101010101" charset="-122"/>
                        </a:defRPr>
                      </a:lvl2pPr>
                      <a:lvl3pPr>
                        <a:spcBef>
                          <a:spcPct val="20000"/>
                        </a:spcBef>
                        <a:defRPr sz="2000">
                          <a:solidFill>
                            <a:schemeClr val="tx1"/>
                          </a:solidFill>
                          <a:latin typeface="Arial" panose="020B0604020202020204" pitchFamily="34" charset="0"/>
                          <a:ea typeface="黑体" panose="02010609060101010101" charset="-122"/>
                        </a:defRPr>
                      </a:lvl3pPr>
                      <a:lvl4pPr>
                        <a:spcBef>
                          <a:spcPct val="20000"/>
                        </a:spcBef>
                        <a:defRPr>
                          <a:solidFill>
                            <a:schemeClr val="tx1"/>
                          </a:solidFill>
                          <a:latin typeface="Arial" panose="020B0604020202020204" pitchFamily="34" charset="0"/>
                          <a:ea typeface="黑体" panose="02010609060101010101" charset="-122"/>
                        </a:defRPr>
                      </a:lvl4pPr>
                      <a:lvl5pPr>
                        <a:spcBef>
                          <a:spcPct val="20000"/>
                        </a:spcBef>
                        <a:defRPr>
                          <a:solidFill>
                            <a:schemeClr val="tx1"/>
                          </a:solidFill>
                          <a:latin typeface="Arial" panose="020B0604020202020204" pitchFamily="34" charset="0"/>
                          <a:ea typeface="黑体" panose="02010609060101010101" charset="-122"/>
                        </a:defRPr>
                      </a:lvl5pPr>
                      <a:lvl6pPr fontAlgn="base">
                        <a:spcBef>
                          <a:spcPct val="20000"/>
                        </a:spcBef>
                        <a:spcAft>
                          <a:spcPct val="0"/>
                        </a:spcAft>
                        <a:defRPr>
                          <a:solidFill>
                            <a:schemeClr val="tx1"/>
                          </a:solidFill>
                          <a:latin typeface="Arial" panose="020B0604020202020204" pitchFamily="34" charset="0"/>
                          <a:ea typeface="黑体" panose="02010609060101010101" charset="-122"/>
                        </a:defRPr>
                      </a:lvl6pPr>
                      <a:lvl7pPr fontAlgn="base">
                        <a:spcBef>
                          <a:spcPct val="20000"/>
                        </a:spcBef>
                        <a:spcAft>
                          <a:spcPct val="0"/>
                        </a:spcAft>
                        <a:defRPr>
                          <a:solidFill>
                            <a:schemeClr val="tx1"/>
                          </a:solidFill>
                          <a:latin typeface="Arial" panose="020B0604020202020204" pitchFamily="34" charset="0"/>
                          <a:ea typeface="黑体" panose="02010609060101010101" charset="-122"/>
                        </a:defRPr>
                      </a:lvl7pPr>
                      <a:lvl8pPr fontAlgn="base">
                        <a:spcBef>
                          <a:spcPct val="20000"/>
                        </a:spcBef>
                        <a:spcAft>
                          <a:spcPct val="0"/>
                        </a:spcAft>
                        <a:defRPr>
                          <a:solidFill>
                            <a:schemeClr val="tx1"/>
                          </a:solidFill>
                          <a:latin typeface="Arial" panose="020B0604020202020204" pitchFamily="34" charset="0"/>
                          <a:ea typeface="黑体" panose="02010609060101010101" charset="-122"/>
                        </a:defRPr>
                      </a:lvl8pPr>
                      <a:lvl9pPr fontAlgn="base">
                        <a:spcBef>
                          <a:spcPct val="20000"/>
                        </a:spcBef>
                        <a:spcAft>
                          <a:spcPct val="0"/>
                        </a:spcAft>
                        <a:defRPr>
                          <a:solidFill>
                            <a:schemeClr val="tx1"/>
                          </a:solidFill>
                          <a:latin typeface="Arial" panose="020B0604020202020204" pitchFamily="34" charset="0"/>
                          <a:ea typeface="黑体" panose="02010609060101010101"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0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2</a:t>
                      </a:r>
                      <a:endParaRPr kumimoji="0" lang="en-US" altLang="zh-CN" sz="18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91446" marR="91446" marT="45721" marB="45721" anchor="ctr" horzOverflow="overflow">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tcPr>
                </a:tc>
                <a:tc>
                  <a:txBody>
                    <a:bodyPr/>
                    <a:lstStyle>
                      <a:lvl1pPr>
                        <a:spcBef>
                          <a:spcPct val="20000"/>
                        </a:spcBef>
                        <a:defRPr sz="2600">
                          <a:solidFill>
                            <a:schemeClr val="tx1"/>
                          </a:solidFill>
                          <a:latin typeface="Arial" panose="020B0604020202020204" pitchFamily="34" charset="0"/>
                          <a:ea typeface="黑体" panose="02010609060101010101" charset="-122"/>
                        </a:defRPr>
                      </a:lvl1pPr>
                      <a:lvl2pPr>
                        <a:spcBef>
                          <a:spcPct val="20000"/>
                        </a:spcBef>
                        <a:defRPr sz="2400">
                          <a:solidFill>
                            <a:schemeClr val="tx1"/>
                          </a:solidFill>
                          <a:latin typeface="Arial" panose="020B0604020202020204" pitchFamily="34" charset="0"/>
                          <a:ea typeface="黑体" panose="02010609060101010101" charset="-122"/>
                        </a:defRPr>
                      </a:lvl2pPr>
                      <a:lvl3pPr>
                        <a:spcBef>
                          <a:spcPct val="20000"/>
                        </a:spcBef>
                        <a:defRPr sz="2000">
                          <a:solidFill>
                            <a:schemeClr val="tx1"/>
                          </a:solidFill>
                          <a:latin typeface="Arial" panose="020B0604020202020204" pitchFamily="34" charset="0"/>
                          <a:ea typeface="黑体" panose="02010609060101010101" charset="-122"/>
                        </a:defRPr>
                      </a:lvl3pPr>
                      <a:lvl4pPr>
                        <a:spcBef>
                          <a:spcPct val="20000"/>
                        </a:spcBef>
                        <a:defRPr>
                          <a:solidFill>
                            <a:schemeClr val="tx1"/>
                          </a:solidFill>
                          <a:latin typeface="Arial" panose="020B0604020202020204" pitchFamily="34" charset="0"/>
                          <a:ea typeface="黑体" panose="02010609060101010101" charset="-122"/>
                        </a:defRPr>
                      </a:lvl4pPr>
                      <a:lvl5pPr>
                        <a:spcBef>
                          <a:spcPct val="20000"/>
                        </a:spcBef>
                        <a:defRPr>
                          <a:solidFill>
                            <a:schemeClr val="tx1"/>
                          </a:solidFill>
                          <a:latin typeface="Arial" panose="020B0604020202020204" pitchFamily="34" charset="0"/>
                          <a:ea typeface="黑体" panose="02010609060101010101" charset="-122"/>
                        </a:defRPr>
                      </a:lvl5pPr>
                      <a:lvl6pPr fontAlgn="base">
                        <a:spcBef>
                          <a:spcPct val="20000"/>
                        </a:spcBef>
                        <a:spcAft>
                          <a:spcPct val="0"/>
                        </a:spcAft>
                        <a:defRPr>
                          <a:solidFill>
                            <a:schemeClr val="tx1"/>
                          </a:solidFill>
                          <a:latin typeface="Arial" panose="020B0604020202020204" pitchFamily="34" charset="0"/>
                          <a:ea typeface="黑体" panose="02010609060101010101" charset="-122"/>
                        </a:defRPr>
                      </a:lvl6pPr>
                      <a:lvl7pPr fontAlgn="base">
                        <a:spcBef>
                          <a:spcPct val="20000"/>
                        </a:spcBef>
                        <a:spcAft>
                          <a:spcPct val="0"/>
                        </a:spcAft>
                        <a:defRPr>
                          <a:solidFill>
                            <a:schemeClr val="tx1"/>
                          </a:solidFill>
                          <a:latin typeface="Arial" panose="020B0604020202020204" pitchFamily="34" charset="0"/>
                          <a:ea typeface="黑体" panose="02010609060101010101" charset="-122"/>
                        </a:defRPr>
                      </a:lvl7pPr>
                      <a:lvl8pPr fontAlgn="base">
                        <a:spcBef>
                          <a:spcPct val="20000"/>
                        </a:spcBef>
                        <a:spcAft>
                          <a:spcPct val="0"/>
                        </a:spcAft>
                        <a:defRPr>
                          <a:solidFill>
                            <a:schemeClr val="tx1"/>
                          </a:solidFill>
                          <a:latin typeface="Arial" panose="020B0604020202020204" pitchFamily="34" charset="0"/>
                          <a:ea typeface="黑体" panose="02010609060101010101" charset="-122"/>
                        </a:defRPr>
                      </a:lvl8pPr>
                      <a:lvl9pPr fontAlgn="base">
                        <a:spcBef>
                          <a:spcPct val="20000"/>
                        </a:spcBef>
                        <a:spcAft>
                          <a:spcPct val="0"/>
                        </a:spcAft>
                        <a:defRPr>
                          <a:solidFill>
                            <a:schemeClr val="tx1"/>
                          </a:solidFill>
                          <a:latin typeface="Arial" panose="020B0604020202020204" pitchFamily="34" charset="0"/>
                          <a:ea typeface="黑体" panose="02010609060101010101"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000" u="none" strike="noStrike" cap="none" normalizeH="0" baseline="0" dirty="0">
                          <a:ln>
                            <a:noFill/>
                          </a:ln>
                          <a:effectLst/>
                          <a:latin typeface="微软雅黑" panose="020B0503020204020204" pitchFamily="34" charset="-122"/>
                          <a:ea typeface="微软雅黑" panose="020B0503020204020204" pitchFamily="34" charset="-122"/>
                        </a:rPr>
                        <a:t>文字文字</a:t>
                      </a:r>
                      <a:endParaRPr kumimoji="0" lang="zh-CN" altLang="en-US" sz="18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91446" marR="91446" marT="45721" marB="45721" anchor="ctr" horzOverflow="overflow">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tcPr>
                </a:tc>
                <a:tc>
                  <a:txBody>
                    <a:bodyPr/>
                    <a:lstStyle>
                      <a:lvl1pPr>
                        <a:spcBef>
                          <a:spcPct val="20000"/>
                        </a:spcBef>
                        <a:defRPr sz="2600">
                          <a:solidFill>
                            <a:schemeClr val="tx1"/>
                          </a:solidFill>
                          <a:latin typeface="Arial" panose="020B0604020202020204" pitchFamily="34" charset="0"/>
                          <a:ea typeface="黑体" panose="02010609060101010101" charset="-122"/>
                        </a:defRPr>
                      </a:lvl1pPr>
                      <a:lvl2pPr>
                        <a:spcBef>
                          <a:spcPct val="20000"/>
                        </a:spcBef>
                        <a:defRPr sz="2400">
                          <a:solidFill>
                            <a:schemeClr val="tx1"/>
                          </a:solidFill>
                          <a:latin typeface="Arial" panose="020B0604020202020204" pitchFamily="34" charset="0"/>
                          <a:ea typeface="黑体" panose="02010609060101010101" charset="-122"/>
                        </a:defRPr>
                      </a:lvl2pPr>
                      <a:lvl3pPr>
                        <a:spcBef>
                          <a:spcPct val="20000"/>
                        </a:spcBef>
                        <a:defRPr sz="2000">
                          <a:solidFill>
                            <a:schemeClr val="tx1"/>
                          </a:solidFill>
                          <a:latin typeface="Arial" panose="020B0604020202020204" pitchFamily="34" charset="0"/>
                          <a:ea typeface="黑体" panose="02010609060101010101" charset="-122"/>
                        </a:defRPr>
                      </a:lvl3pPr>
                      <a:lvl4pPr>
                        <a:spcBef>
                          <a:spcPct val="20000"/>
                        </a:spcBef>
                        <a:defRPr>
                          <a:solidFill>
                            <a:schemeClr val="tx1"/>
                          </a:solidFill>
                          <a:latin typeface="Arial" panose="020B0604020202020204" pitchFamily="34" charset="0"/>
                          <a:ea typeface="黑体" panose="02010609060101010101" charset="-122"/>
                        </a:defRPr>
                      </a:lvl4pPr>
                      <a:lvl5pPr>
                        <a:spcBef>
                          <a:spcPct val="20000"/>
                        </a:spcBef>
                        <a:defRPr>
                          <a:solidFill>
                            <a:schemeClr val="tx1"/>
                          </a:solidFill>
                          <a:latin typeface="Arial" panose="020B0604020202020204" pitchFamily="34" charset="0"/>
                          <a:ea typeface="黑体" panose="02010609060101010101" charset="-122"/>
                        </a:defRPr>
                      </a:lvl5pPr>
                      <a:lvl6pPr fontAlgn="base">
                        <a:spcBef>
                          <a:spcPct val="20000"/>
                        </a:spcBef>
                        <a:spcAft>
                          <a:spcPct val="0"/>
                        </a:spcAft>
                        <a:defRPr>
                          <a:solidFill>
                            <a:schemeClr val="tx1"/>
                          </a:solidFill>
                          <a:latin typeface="Arial" panose="020B0604020202020204" pitchFamily="34" charset="0"/>
                          <a:ea typeface="黑体" panose="02010609060101010101" charset="-122"/>
                        </a:defRPr>
                      </a:lvl6pPr>
                      <a:lvl7pPr fontAlgn="base">
                        <a:spcBef>
                          <a:spcPct val="20000"/>
                        </a:spcBef>
                        <a:spcAft>
                          <a:spcPct val="0"/>
                        </a:spcAft>
                        <a:defRPr>
                          <a:solidFill>
                            <a:schemeClr val="tx1"/>
                          </a:solidFill>
                          <a:latin typeface="Arial" panose="020B0604020202020204" pitchFamily="34" charset="0"/>
                          <a:ea typeface="黑体" panose="02010609060101010101" charset="-122"/>
                        </a:defRPr>
                      </a:lvl7pPr>
                      <a:lvl8pPr fontAlgn="base">
                        <a:spcBef>
                          <a:spcPct val="20000"/>
                        </a:spcBef>
                        <a:spcAft>
                          <a:spcPct val="0"/>
                        </a:spcAft>
                        <a:defRPr>
                          <a:solidFill>
                            <a:schemeClr val="tx1"/>
                          </a:solidFill>
                          <a:latin typeface="Arial" panose="020B0604020202020204" pitchFamily="34" charset="0"/>
                          <a:ea typeface="黑体" panose="02010609060101010101" charset="-122"/>
                        </a:defRPr>
                      </a:lvl8pPr>
                      <a:lvl9pPr fontAlgn="base">
                        <a:spcBef>
                          <a:spcPct val="20000"/>
                        </a:spcBef>
                        <a:spcAft>
                          <a:spcPct val="0"/>
                        </a:spcAft>
                        <a:defRPr>
                          <a:solidFill>
                            <a:schemeClr val="tx1"/>
                          </a:solidFill>
                          <a:latin typeface="Arial" panose="020B0604020202020204" pitchFamily="34" charset="0"/>
                          <a:ea typeface="黑体" panose="02010609060101010101"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000" b="1" u="none" strike="noStrike" cap="none" normalizeH="0" baseline="0" dirty="0">
                          <a:ln>
                            <a:noFill/>
                          </a:ln>
                          <a:effectLst/>
                          <a:latin typeface="微软雅黑" panose="020B0503020204020204" pitchFamily="34" charset="-122"/>
                          <a:ea typeface="微软雅黑" panose="020B0503020204020204" pitchFamily="34" charset="-122"/>
                        </a:rPr>
                        <a:t>文字文字</a:t>
                      </a:r>
                      <a:endParaRPr kumimoji="0" lang="zh-CN" altLang="en-US" sz="1800" b="1"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91446" marR="91446" marT="45721" marB="45721" anchor="ctr" horzOverflow="overflow">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rgbClr val="6DCBF2"/>
                    </a:solidFill>
                  </a:tcPr>
                </a:tc>
                <a:extLst>
                  <a:ext uri="{0D108BD9-81ED-4DB2-BD59-A6C34878D82A}">
                    <a16:rowId xmlns:a16="http://schemas.microsoft.com/office/drawing/2014/main" val="10016"/>
                  </a:ext>
                </a:extLst>
              </a:tr>
              <a:tr h="267751">
                <a:tc>
                  <a:txBody>
                    <a:bodyPr/>
                    <a:lstStyle>
                      <a:lvl1pPr>
                        <a:spcBef>
                          <a:spcPct val="20000"/>
                        </a:spcBef>
                        <a:defRPr sz="2600">
                          <a:solidFill>
                            <a:schemeClr val="tx1"/>
                          </a:solidFill>
                          <a:latin typeface="Arial" panose="020B0604020202020204" pitchFamily="34" charset="0"/>
                          <a:ea typeface="黑体" panose="02010609060101010101" charset="-122"/>
                        </a:defRPr>
                      </a:lvl1pPr>
                      <a:lvl2pPr>
                        <a:spcBef>
                          <a:spcPct val="20000"/>
                        </a:spcBef>
                        <a:defRPr sz="2400">
                          <a:solidFill>
                            <a:schemeClr val="tx1"/>
                          </a:solidFill>
                          <a:latin typeface="Arial" panose="020B0604020202020204" pitchFamily="34" charset="0"/>
                          <a:ea typeface="黑体" panose="02010609060101010101" charset="-122"/>
                        </a:defRPr>
                      </a:lvl2pPr>
                      <a:lvl3pPr>
                        <a:spcBef>
                          <a:spcPct val="20000"/>
                        </a:spcBef>
                        <a:defRPr sz="2000">
                          <a:solidFill>
                            <a:schemeClr val="tx1"/>
                          </a:solidFill>
                          <a:latin typeface="Arial" panose="020B0604020202020204" pitchFamily="34" charset="0"/>
                          <a:ea typeface="黑体" panose="02010609060101010101" charset="-122"/>
                        </a:defRPr>
                      </a:lvl3pPr>
                      <a:lvl4pPr>
                        <a:spcBef>
                          <a:spcPct val="20000"/>
                        </a:spcBef>
                        <a:defRPr>
                          <a:solidFill>
                            <a:schemeClr val="tx1"/>
                          </a:solidFill>
                          <a:latin typeface="Arial" panose="020B0604020202020204" pitchFamily="34" charset="0"/>
                          <a:ea typeface="黑体" panose="02010609060101010101" charset="-122"/>
                        </a:defRPr>
                      </a:lvl4pPr>
                      <a:lvl5pPr>
                        <a:spcBef>
                          <a:spcPct val="20000"/>
                        </a:spcBef>
                        <a:defRPr>
                          <a:solidFill>
                            <a:schemeClr val="tx1"/>
                          </a:solidFill>
                          <a:latin typeface="Arial" panose="020B0604020202020204" pitchFamily="34" charset="0"/>
                          <a:ea typeface="黑体" panose="02010609060101010101" charset="-122"/>
                        </a:defRPr>
                      </a:lvl5pPr>
                      <a:lvl6pPr fontAlgn="base">
                        <a:spcBef>
                          <a:spcPct val="20000"/>
                        </a:spcBef>
                        <a:spcAft>
                          <a:spcPct val="0"/>
                        </a:spcAft>
                        <a:defRPr>
                          <a:solidFill>
                            <a:schemeClr val="tx1"/>
                          </a:solidFill>
                          <a:latin typeface="Arial" panose="020B0604020202020204" pitchFamily="34" charset="0"/>
                          <a:ea typeface="黑体" panose="02010609060101010101" charset="-122"/>
                        </a:defRPr>
                      </a:lvl6pPr>
                      <a:lvl7pPr fontAlgn="base">
                        <a:spcBef>
                          <a:spcPct val="20000"/>
                        </a:spcBef>
                        <a:spcAft>
                          <a:spcPct val="0"/>
                        </a:spcAft>
                        <a:defRPr>
                          <a:solidFill>
                            <a:schemeClr val="tx1"/>
                          </a:solidFill>
                          <a:latin typeface="Arial" panose="020B0604020202020204" pitchFamily="34" charset="0"/>
                          <a:ea typeface="黑体" panose="02010609060101010101" charset="-122"/>
                        </a:defRPr>
                      </a:lvl7pPr>
                      <a:lvl8pPr fontAlgn="base">
                        <a:spcBef>
                          <a:spcPct val="20000"/>
                        </a:spcBef>
                        <a:spcAft>
                          <a:spcPct val="0"/>
                        </a:spcAft>
                        <a:defRPr>
                          <a:solidFill>
                            <a:schemeClr val="tx1"/>
                          </a:solidFill>
                          <a:latin typeface="Arial" panose="020B0604020202020204" pitchFamily="34" charset="0"/>
                          <a:ea typeface="黑体" panose="02010609060101010101" charset="-122"/>
                        </a:defRPr>
                      </a:lvl8pPr>
                      <a:lvl9pPr fontAlgn="base">
                        <a:spcBef>
                          <a:spcPct val="20000"/>
                        </a:spcBef>
                        <a:spcAft>
                          <a:spcPct val="0"/>
                        </a:spcAft>
                        <a:defRPr>
                          <a:solidFill>
                            <a:schemeClr val="tx1"/>
                          </a:solidFill>
                          <a:latin typeface="Arial" panose="020B0604020202020204" pitchFamily="34" charset="0"/>
                          <a:ea typeface="黑体" panose="02010609060101010101"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000" u="none" strike="noStrike" cap="none" normalizeH="0" baseline="0" dirty="0">
                          <a:ln>
                            <a:noFill/>
                          </a:ln>
                          <a:effectLst/>
                          <a:latin typeface="微软雅黑" panose="020B0503020204020204" pitchFamily="34" charset="-122"/>
                          <a:ea typeface="微软雅黑" panose="020B0503020204020204" pitchFamily="34" charset="-122"/>
                        </a:rPr>
                        <a:t>文字文字</a:t>
                      </a:r>
                      <a:endParaRPr kumimoji="0" lang="zh-CN" altLang="en-US" sz="18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91446" marR="91446" marT="45721" marB="45721" anchor="ctr" horzOverflow="overflow">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tcPr>
                </a:tc>
                <a:tc>
                  <a:txBody>
                    <a:bodyPr/>
                    <a:lstStyle>
                      <a:lvl1pPr>
                        <a:spcBef>
                          <a:spcPct val="20000"/>
                        </a:spcBef>
                        <a:defRPr sz="2600">
                          <a:solidFill>
                            <a:schemeClr val="tx1"/>
                          </a:solidFill>
                          <a:latin typeface="Arial" panose="020B0604020202020204" pitchFamily="34" charset="0"/>
                          <a:ea typeface="黑体" panose="02010609060101010101" charset="-122"/>
                        </a:defRPr>
                      </a:lvl1pPr>
                      <a:lvl2pPr>
                        <a:spcBef>
                          <a:spcPct val="20000"/>
                        </a:spcBef>
                        <a:defRPr sz="2400">
                          <a:solidFill>
                            <a:schemeClr val="tx1"/>
                          </a:solidFill>
                          <a:latin typeface="Arial" panose="020B0604020202020204" pitchFamily="34" charset="0"/>
                          <a:ea typeface="黑体" panose="02010609060101010101" charset="-122"/>
                        </a:defRPr>
                      </a:lvl2pPr>
                      <a:lvl3pPr>
                        <a:spcBef>
                          <a:spcPct val="20000"/>
                        </a:spcBef>
                        <a:defRPr sz="2000">
                          <a:solidFill>
                            <a:schemeClr val="tx1"/>
                          </a:solidFill>
                          <a:latin typeface="Arial" panose="020B0604020202020204" pitchFamily="34" charset="0"/>
                          <a:ea typeface="黑体" panose="02010609060101010101" charset="-122"/>
                        </a:defRPr>
                      </a:lvl3pPr>
                      <a:lvl4pPr>
                        <a:spcBef>
                          <a:spcPct val="20000"/>
                        </a:spcBef>
                        <a:defRPr>
                          <a:solidFill>
                            <a:schemeClr val="tx1"/>
                          </a:solidFill>
                          <a:latin typeface="Arial" panose="020B0604020202020204" pitchFamily="34" charset="0"/>
                          <a:ea typeface="黑体" panose="02010609060101010101" charset="-122"/>
                        </a:defRPr>
                      </a:lvl4pPr>
                      <a:lvl5pPr>
                        <a:spcBef>
                          <a:spcPct val="20000"/>
                        </a:spcBef>
                        <a:defRPr>
                          <a:solidFill>
                            <a:schemeClr val="tx1"/>
                          </a:solidFill>
                          <a:latin typeface="Arial" panose="020B0604020202020204" pitchFamily="34" charset="0"/>
                          <a:ea typeface="黑体" panose="02010609060101010101" charset="-122"/>
                        </a:defRPr>
                      </a:lvl5pPr>
                      <a:lvl6pPr fontAlgn="base">
                        <a:spcBef>
                          <a:spcPct val="20000"/>
                        </a:spcBef>
                        <a:spcAft>
                          <a:spcPct val="0"/>
                        </a:spcAft>
                        <a:defRPr>
                          <a:solidFill>
                            <a:schemeClr val="tx1"/>
                          </a:solidFill>
                          <a:latin typeface="Arial" panose="020B0604020202020204" pitchFamily="34" charset="0"/>
                          <a:ea typeface="黑体" panose="02010609060101010101" charset="-122"/>
                        </a:defRPr>
                      </a:lvl6pPr>
                      <a:lvl7pPr fontAlgn="base">
                        <a:spcBef>
                          <a:spcPct val="20000"/>
                        </a:spcBef>
                        <a:spcAft>
                          <a:spcPct val="0"/>
                        </a:spcAft>
                        <a:defRPr>
                          <a:solidFill>
                            <a:schemeClr val="tx1"/>
                          </a:solidFill>
                          <a:latin typeface="Arial" panose="020B0604020202020204" pitchFamily="34" charset="0"/>
                          <a:ea typeface="黑体" panose="02010609060101010101" charset="-122"/>
                        </a:defRPr>
                      </a:lvl7pPr>
                      <a:lvl8pPr fontAlgn="base">
                        <a:spcBef>
                          <a:spcPct val="20000"/>
                        </a:spcBef>
                        <a:spcAft>
                          <a:spcPct val="0"/>
                        </a:spcAft>
                        <a:defRPr>
                          <a:solidFill>
                            <a:schemeClr val="tx1"/>
                          </a:solidFill>
                          <a:latin typeface="Arial" panose="020B0604020202020204" pitchFamily="34" charset="0"/>
                          <a:ea typeface="黑体" panose="02010609060101010101" charset="-122"/>
                        </a:defRPr>
                      </a:lvl8pPr>
                      <a:lvl9pPr fontAlgn="base">
                        <a:spcBef>
                          <a:spcPct val="20000"/>
                        </a:spcBef>
                        <a:spcAft>
                          <a:spcPct val="0"/>
                        </a:spcAft>
                        <a:defRPr>
                          <a:solidFill>
                            <a:schemeClr val="tx1"/>
                          </a:solidFill>
                          <a:latin typeface="Arial" panose="020B0604020202020204" pitchFamily="34" charset="0"/>
                          <a:ea typeface="黑体" panose="02010609060101010101"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000" u="none" strike="noStrike" cap="none" normalizeH="0" baseline="0">
                          <a:ln>
                            <a:noFill/>
                          </a:ln>
                          <a:effectLst/>
                          <a:latin typeface="微软雅黑" panose="020B0503020204020204" pitchFamily="34" charset="-122"/>
                          <a:ea typeface="微软雅黑" panose="020B0503020204020204" pitchFamily="34" charset="-122"/>
                        </a:rPr>
                        <a:t>　</a:t>
                      </a:r>
                      <a:endParaRPr kumimoji="0" lang="zh-CN" altLang="en-US" sz="18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a:txBody>
                  <a:tcPr marL="91446" marR="91446" marT="45721" marB="45721" anchor="ctr" horzOverflow="overflow">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tcPr>
                </a:tc>
                <a:tc>
                  <a:txBody>
                    <a:bodyPr/>
                    <a:lstStyle>
                      <a:lvl1pPr>
                        <a:spcBef>
                          <a:spcPct val="20000"/>
                        </a:spcBef>
                        <a:defRPr sz="2600">
                          <a:solidFill>
                            <a:schemeClr val="tx1"/>
                          </a:solidFill>
                          <a:latin typeface="Arial" panose="020B0604020202020204" pitchFamily="34" charset="0"/>
                          <a:ea typeface="黑体" panose="02010609060101010101" charset="-122"/>
                        </a:defRPr>
                      </a:lvl1pPr>
                      <a:lvl2pPr>
                        <a:spcBef>
                          <a:spcPct val="20000"/>
                        </a:spcBef>
                        <a:defRPr sz="2400">
                          <a:solidFill>
                            <a:schemeClr val="tx1"/>
                          </a:solidFill>
                          <a:latin typeface="Arial" panose="020B0604020202020204" pitchFamily="34" charset="0"/>
                          <a:ea typeface="黑体" panose="02010609060101010101" charset="-122"/>
                        </a:defRPr>
                      </a:lvl2pPr>
                      <a:lvl3pPr>
                        <a:spcBef>
                          <a:spcPct val="20000"/>
                        </a:spcBef>
                        <a:defRPr sz="2000">
                          <a:solidFill>
                            <a:schemeClr val="tx1"/>
                          </a:solidFill>
                          <a:latin typeface="Arial" panose="020B0604020202020204" pitchFamily="34" charset="0"/>
                          <a:ea typeface="黑体" panose="02010609060101010101" charset="-122"/>
                        </a:defRPr>
                      </a:lvl3pPr>
                      <a:lvl4pPr>
                        <a:spcBef>
                          <a:spcPct val="20000"/>
                        </a:spcBef>
                        <a:defRPr>
                          <a:solidFill>
                            <a:schemeClr val="tx1"/>
                          </a:solidFill>
                          <a:latin typeface="Arial" panose="020B0604020202020204" pitchFamily="34" charset="0"/>
                          <a:ea typeface="黑体" panose="02010609060101010101" charset="-122"/>
                        </a:defRPr>
                      </a:lvl4pPr>
                      <a:lvl5pPr>
                        <a:spcBef>
                          <a:spcPct val="20000"/>
                        </a:spcBef>
                        <a:defRPr>
                          <a:solidFill>
                            <a:schemeClr val="tx1"/>
                          </a:solidFill>
                          <a:latin typeface="Arial" panose="020B0604020202020204" pitchFamily="34" charset="0"/>
                          <a:ea typeface="黑体" panose="02010609060101010101" charset="-122"/>
                        </a:defRPr>
                      </a:lvl5pPr>
                      <a:lvl6pPr fontAlgn="base">
                        <a:spcBef>
                          <a:spcPct val="20000"/>
                        </a:spcBef>
                        <a:spcAft>
                          <a:spcPct val="0"/>
                        </a:spcAft>
                        <a:defRPr>
                          <a:solidFill>
                            <a:schemeClr val="tx1"/>
                          </a:solidFill>
                          <a:latin typeface="Arial" panose="020B0604020202020204" pitchFamily="34" charset="0"/>
                          <a:ea typeface="黑体" panose="02010609060101010101" charset="-122"/>
                        </a:defRPr>
                      </a:lvl6pPr>
                      <a:lvl7pPr fontAlgn="base">
                        <a:spcBef>
                          <a:spcPct val="20000"/>
                        </a:spcBef>
                        <a:spcAft>
                          <a:spcPct val="0"/>
                        </a:spcAft>
                        <a:defRPr>
                          <a:solidFill>
                            <a:schemeClr val="tx1"/>
                          </a:solidFill>
                          <a:latin typeface="Arial" panose="020B0604020202020204" pitchFamily="34" charset="0"/>
                          <a:ea typeface="黑体" panose="02010609060101010101" charset="-122"/>
                        </a:defRPr>
                      </a:lvl7pPr>
                      <a:lvl8pPr fontAlgn="base">
                        <a:spcBef>
                          <a:spcPct val="20000"/>
                        </a:spcBef>
                        <a:spcAft>
                          <a:spcPct val="0"/>
                        </a:spcAft>
                        <a:defRPr>
                          <a:solidFill>
                            <a:schemeClr val="tx1"/>
                          </a:solidFill>
                          <a:latin typeface="Arial" panose="020B0604020202020204" pitchFamily="34" charset="0"/>
                          <a:ea typeface="黑体" panose="02010609060101010101" charset="-122"/>
                        </a:defRPr>
                      </a:lvl8pPr>
                      <a:lvl9pPr fontAlgn="base">
                        <a:spcBef>
                          <a:spcPct val="20000"/>
                        </a:spcBef>
                        <a:spcAft>
                          <a:spcPct val="0"/>
                        </a:spcAft>
                        <a:defRPr>
                          <a:solidFill>
                            <a:schemeClr val="tx1"/>
                          </a:solidFill>
                          <a:latin typeface="Arial" panose="020B0604020202020204" pitchFamily="34" charset="0"/>
                          <a:ea typeface="黑体" panose="02010609060101010101"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0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3</a:t>
                      </a:r>
                      <a:endParaRPr kumimoji="0" lang="en-US" altLang="zh-CN" sz="18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91446" marR="91446" marT="45721" marB="45721" anchor="ctr" horzOverflow="overflow">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tcPr>
                </a:tc>
                <a:tc>
                  <a:txBody>
                    <a:bodyPr/>
                    <a:lstStyle>
                      <a:lvl1pPr>
                        <a:spcBef>
                          <a:spcPct val="20000"/>
                        </a:spcBef>
                        <a:defRPr sz="2600">
                          <a:solidFill>
                            <a:schemeClr val="tx1"/>
                          </a:solidFill>
                          <a:latin typeface="Arial" panose="020B0604020202020204" pitchFamily="34" charset="0"/>
                          <a:ea typeface="黑体" panose="02010609060101010101" charset="-122"/>
                        </a:defRPr>
                      </a:lvl1pPr>
                      <a:lvl2pPr>
                        <a:spcBef>
                          <a:spcPct val="20000"/>
                        </a:spcBef>
                        <a:defRPr sz="2400">
                          <a:solidFill>
                            <a:schemeClr val="tx1"/>
                          </a:solidFill>
                          <a:latin typeface="Arial" panose="020B0604020202020204" pitchFamily="34" charset="0"/>
                          <a:ea typeface="黑体" panose="02010609060101010101" charset="-122"/>
                        </a:defRPr>
                      </a:lvl2pPr>
                      <a:lvl3pPr>
                        <a:spcBef>
                          <a:spcPct val="20000"/>
                        </a:spcBef>
                        <a:defRPr sz="2000">
                          <a:solidFill>
                            <a:schemeClr val="tx1"/>
                          </a:solidFill>
                          <a:latin typeface="Arial" panose="020B0604020202020204" pitchFamily="34" charset="0"/>
                          <a:ea typeface="黑体" panose="02010609060101010101" charset="-122"/>
                        </a:defRPr>
                      </a:lvl3pPr>
                      <a:lvl4pPr>
                        <a:spcBef>
                          <a:spcPct val="20000"/>
                        </a:spcBef>
                        <a:defRPr>
                          <a:solidFill>
                            <a:schemeClr val="tx1"/>
                          </a:solidFill>
                          <a:latin typeface="Arial" panose="020B0604020202020204" pitchFamily="34" charset="0"/>
                          <a:ea typeface="黑体" panose="02010609060101010101" charset="-122"/>
                        </a:defRPr>
                      </a:lvl4pPr>
                      <a:lvl5pPr>
                        <a:spcBef>
                          <a:spcPct val="20000"/>
                        </a:spcBef>
                        <a:defRPr>
                          <a:solidFill>
                            <a:schemeClr val="tx1"/>
                          </a:solidFill>
                          <a:latin typeface="Arial" panose="020B0604020202020204" pitchFamily="34" charset="0"/>
                          <a:ea typeface="黑体" panose="02010609060101010101" charset="-122"/>
                        </a:defRPr>
                      </a:lvl5pPr>
                      <a:lvl6pPr fontAlgn="base">
                        <a:spcBef>
                          <a:spcPct val="20000"/>
                        </a:spcBef>
                        <a:spcAft>
                          <a:spcPct val="0"/>
                        </a:spcAft>
                        <a:defRPr>
                          <a:solidFill>
                            <a:schemeClr val="tx1"/>
                          </a:solidFill>
                          <a:latin typeface="Arial" panose="020B0604020202020204" pitchFamily="34" charset="0"/>
                          <a:ea typeface="黑体" panose="02010609060101010101" charset="-122"/>
                        </a:defRPr>
                      </a:lvl6pPr>
                      <a:lvl7pPr fontAlgn="base">
                        <a:spcBef>
                          <a:spcPct val="20000"/>
                        </a:spcBef>
                        <a:spcAft>
                          <a:spcPct val="0"/>
                        </a:spcAft>
                        <a:defRPr>
                          <a:solidFill>
                            <a:schemeClr val="tx1"/>
                          </a:solidFill>
                          <a:latin typeface="Arial" panose="020B0604020202020204" pitchFamily="34" charset="0"/>
                          <a:ea typeface="黑体" panose="02010609060101010101" charset="-122"/>
                        </a:defRPr>
                      </a:lvl7pPr>
                      <a:lvl8pPr fontAlgn="base">
                        <a:spcBef>
                          <a:spcPct val="20000"/>
                        </a:spcBef>
                        <a:spcAft>
                          <a:spcPct val="0"/>
                        </a:spcAft>
                        <a:defRPr>
                          <a:solidFill>
                            <a:schemeClr val="tx1"/>
                          </a:solidFill>
                          <a:latin typeface="Arial" panose="020B0604020202020204" pitchFamily="34" charset="0"/>
                          <a:ea typeface="黑体" panose="02010609060101010101" charset="-122"/>
                        </a:defRPr>
                      </a:lvl8pPr>
                      <a:lvl9pPr fontAlgn="base">
                        <a:spcBef>
                          <a:spcPct val="20000"/>
                        </a:spcBef>
                        <a:spcAft>
                          <a:spcPct val="0"/>
                        </a:spcAft>
                        <a:defRPr>
                          <a:solidFill>
                            <a:schemeClr val="tx1"/>
                          </a:solidFill>
                          <a:latin typeface="Arial" panose="020B0604020202020204" pitchFamily="34" charset="0"/>
                          <a:ea typeface="黑体" panose="02010609060101010101"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000" u="none" strike="noStrike" cap="none" normalizeH="0" baseline="0" dirty="0">
                          <a:ln>
                            <a:noFill/>
                          </a:ln>
                          <a:effectLst/>
                          <a:latin typeface="微软雅黑" panose="020B0503020204020204" pitchFamily="34" charset="-122"/>
                          <a:ea typeface="微软雅黑" panose="020B0503020204020204" pitchFamily="34" charset="-122"/>
                        </a:rPr>
                        <a:t>文字文字</a:t>
                      </a:r>
                      <a:endParaRPr kumimoji="0" lang="zh-CN" altLang="en-US" sz="18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91446" marR="91446" marT="45721" marB="45721" anchor="ctr" horzOverflow="overflow">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tcPr>
                </a:tc>
                <a:tc>
                  <a:txBody>
                    <a:bodyPr/>
                    <a:lstStyle>
                      <a:lvl1pPr>
                        <a:spcBef>
                          <a:spcPct val="20000"/>
                        </a:spcBef>
                        <a:defRPr sz="2600">
                          <a:solidFill>
                            <a:schemeClr val="tx1"/>
                          </a:solidFill>
                          <a:latin typeface="Arial" panose="020B0604020202020204" pitchFamily="34" charset="0"/>
                          <a:ea typeface="黑体" panose="02010609060101010101" charset="-122"/>
                        </a:defRPr>
                      </a:lvl1pPr>
                      <a:lvl2pPr>
                        <a:spcBef>
                          <a:spcPct val="20000"/>
                        </a:spcBef>
                        <a:defRPr sz="2400">
                          <a:solidFill>
                            <a:schemeClr val="tx1"/>
                          </a:solidFill>
                          <a:latin typeface="Arial" panose="020B0604020202020204" pitchFamily="34" charset="0"/>
                          <a:ea typeface="黑体" panose="02010609060101010101" charset="-122"/>
                        </a:defRPr>
                      </a:lvl2pPr>
                      <a:lvl3pPr>
                        <a:spcBef>
                          <a:spcPct val="20000"/>
                        </a:spcBef>
                        <a:defRPr sz="2000">
                          <a:solidFill>
                            <a:schemeClr val="tx1"/>
                          </a:solidFill>
                          <a:latin typeface="Arial" panose="020B0604020202020204" pitchFamily="34" charset="0"/>
                          <a:ea typeface="黑体" panose="02010609060101010101" charset="-122"/>
                        </a:defRPr>
                      </a:lvl3pPr>
                      <a:lvl4pPr>
                        <a:spcBef>
                          <a:spcPct val="20000"/>
                        </a:spcBef>
                        <a:defRPr>
                          <a:solidFill>
                            <a:schemeClr val="tx1"/>
                          </a:solidFill>
                          <a:latin typeface="Arial" panose="020B0604020202020204" pitchFamily="34" charset="0"/>
                          <a:ea typeface="黑体" panose="02010609060101010101" charset="-122"/>
                        </a:defRPr>
                      </a:lvl4pPr>
                      <a:lvl5pPr>
                        <a:spcBef>
                          <a:spcPct val="20000"/>
                        </a:spcBef>
                        <a:defRPr>
                          <a:solidFill>
                            <a:schemeClr val="tx1"/>
                          </a:solidFill>
                          <a:latin typeface="Arial" panose="020B0604020202020204" pitchFamily="34" charset="0"/>
                          <a:ea typeface="黑体" panose="02010609060101010101" charset="-122"/>
                        </a:defRPr>
                      </a:lvl5pPr>
                      <a:lvl6pPr fontAlgn="base">
                        <a:spcBef>
                          <a:spcPct val="20000"/>
                        </a:spcBef>
                        <a:spcAft>
                          <a:spcPct val="0"/>
                        </a:spcAft>
                        <a:defRPr>
                          <a:solidFill>
                            <a:schemeClr val="tx1"/>
                          </a:solidFill>
                          <a:latin typeface="Arial" panose="020B0604020202020204" pitchFamily="34" charset="0"/>
                          <a:ea typeface="黑体" panose="02010609060101010101" charset="-122"/>
                        </a:defRPr>
                      </a:lvl6pPr>
                      <a:lvl7pPr fontAlgn="base">
                        <a:spcBef>
                          <a:spcPct val="20000"/>
                        </a:spcBef>
                        <a:spcAft>
                          <a:spcPct val="0"/>
                        </a:spcAft>
                        <a:defRPr>
                          <a:solidFill>
                            <a:schemeClr val="tx1"/>
                          </a:solidFill>
                          <a:latin typeface="Arial" panose="020B0604020202020204" pitchFamily="34" charset="0"/>
                          <a:ea typeface="黑体" panose="02010609060101010101" charset="-122"/>
                        </a:defRPr>
                      </a:lvl7pPr>
                      <a:lvl8pPr fontAlgn="base">
                        <a:spcBef>
                          <a:spcPct val="20000"/>
                        </a:spcBef>
                        <a:spcAft>
                          <a:spcPct val="0"/>
                        </a:spcAft>
                        <a:defRPr>
                          <a:solidFill>
                            <a:schemeClr val="tx1"/>
                          </a:solidFill>
                          <a:latin typeface="Arial" panose="020B0604020202020204" pitchFamily="34" charset="0"/>
                          <a:ea typeface="黑体" panose="02010609060101010101" charset="-122"/>
                        </a:defRPr>
                      </a:lvl8pPr>
                      <a:lvl9pPr fontAlgn="base">
                        <a:spcBef>
                          <a:spcPct val="20000"/>
                        </a:spcBef>
                        <a:spcAft>
                          <a:spcPct val="0"/>
                        </a:spcAft>
                        <a:defRPr>
                          <a:solidFill>
                            <a:schemeClr val="tx1"/>
                          </a:solidFill>
                          <a:latin typeface="Arial" panose="020B0604020202020204" pitchFamily="34" charset="0"/>
                          <a:ea typeface="黑体" panose="02010609060101010101"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000" b="1" u="none" strike="noStrike" cap="none" normalizeH="0" baseline="0" dirty="0">
                          <a:ln>
                            <a:noFill/>
                          </a:ln>
                          <a:effectLst/>
                          <a:latin typeface="微软雅黑" panose="020B0503020204020204" pitchFamily="34" charset="-122"/>
                          <a:ea typeface="微软雅黑" panose="020B0503020204020204" pitchFamily="34" charset="-122"/>
                        </a:rPr>
                        <a:t>文字文字</a:t>
                      </a:r>
                      <a:endParaRPr kumimoji="0" lang="zh-CN" altLang="en-US" sz="1800" b="1"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91446" marR="91446" marT="45721" marB="45721" anchor="ctr" horzOverflow="overflow">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rgbClr val="6DCBF2"/>
                    </a:solidFill>
                  </a:tcPr>
                </a:tc>
                <a:extLst>
                  <a:ext uri="{0D108BD9-81ED-4DB2-BD59-A6C34878D82A}">
                    <a16:rowId xmlns:a16="http://schemas.microsoft.com/office/drawing/2014/main" val="10017"/>
                  </a:ext>
                </a:extLst>
              </a:tr>
              <a:tr h="267751">
                <a:tc>
                  <a:txBody>
                    <a:bodyPr/>
                    <a:lstStyle>
                      <a:lvl1pPr>
                        <a:spcBef>
                          <a:spcPct val="20000"/>
                        </a:spcBef>
                        <a:defRPr sz="2600">
                          <a:solidFill>
                            <a:schemeClr val="tx1"/>
                          </a:solidFill>
                          <a:latin typeface="Arial" panose="020B0604020202020204" pitchFamily="34" charset="0"/>
                          <a:ea typeface="黑体" panose="02010609060101010101" charset="-122"/>
                        </a:defRPr>
                      </a:lvl1pPr>
                      <a:lvl2pPr>
                        <a:spcBef>
                          <a:spcPct val="20000"/>
                        </a:spcBef>
                        <a:defRPr sz="2400">
                          <a:solidFill>
                            <a:schemeClr val="tx1"/>
                          </a:solidFill>
                          <a:latin typeface="Arial" panose="020B0604020202020204" pitchFamily="34" charset="0"/>
                          <a:ea typeface="黑体" panose="02010609060101010101" charset="-122"/>
                        </a:defRPr>
                      </a:lvl2pPr>
                      <a:lvl3pPr>
                        <a:spcBef>
                          <a:spcPct val="20000"/>
                        </a:spcBef>
                        <a:defRPr sz="2000">
                          <a:solidFill>
                            <a:schemeClr val="tx1"/>
                          </a:solidFill>
                          <a:latin typeface="Arial" panose="020B0604020202020204" pitchFamily="34" charset="0"/>
                          <a:ea typeface="黑体" panose="02010609060101010101" charset="-122"/>
                        </a:defRPr>
                      </a:lvl3pPr>
                      <a:lvl4pPr>
                        <a:spcBef>
                          <a:spcPct val="20000"/>
                        </a:spcBef>
                        <a:defRPr>
                          <a:solidFill>
                            <a:schemeClr val="tx1"/>
                          </a:solidFill>
                          <a:latin typeface="Arial" panose="020B0604020202020204" pitchFamily="34" charset="0"/>
                          <a:ea typeface="黑体" panose="02010609060101010101" charset="-122"/>
                        </a:defRPr>
                      </a:lvl4pPr>
                      <a:lvl5pPr>
                        <a:spcBef>
                          <a:spcPct val="20000"/>
                        </a:spcBef>
                        <a:defRPr>
                          <a:solidFill>
                            <a:schemeClr val="tx1"/>
                          </a:solidFill>
                          <a:latin typeface="Arial" panose="020B0604020202020204" pitchFamily="34" charset="0"/>
                          <a:ea typeface="黑体" panose="02010609060101010101" charset="-122"/>
                        </a:defRPr>
                      </a:lvl5pPr>
                      <a:lvl6pPr fontAlgn="base">
                        <a:spcBef>
                          <a:spcPct val="20000"/>
                        </a:spcBef>
                        <a:spcAft>
                          <a:spcPct val="0"/>
                        </a:spcAft>
                        <a:defRPr>
                          <a:solidFill>
                            <a:schemeClr val="tx1"/>
                          </a:solidFill>
                          <a:latin typeface="Arial" panose="020B0604020202020204" pitchFamily="34" charset="0"/>
                          <a:ea typeface="黑体" panose="02010609060101010101" charset="-122"/>
                        </a:defRPr>
                      </a:lvl6pPr>
                      <a:lvl7pPr fontAlgn="base">
                        <a:spcBef>
                          <a:spcPct val="20000"/>
                        </a:spcBef>
                        <a:spcAft>
                          <a:spcPct val="0"/>
                        </a:spcAft>
                        <a:defRPr>
                          <a:solidFill>
                            <a:schemeClr val="tx1"/>
                          </a:solidFill>
                          <a:latin typeface="Arial" panose="020B0604020202020204" pitchFamily="34" charset="0"/>
                          <a:ea typeface="黑体" panose="02010609060101010101" charset="-122"/>
                        </a:defRPr>
                      </a:lvl7pPr>
                      <a:lvl8pPr fontAlgn="base">
                        <a:spcBef>
                          <a:spcPct val="20000"/>
                        </a:spcBef>
                        <a:spcAft>
                          <a:spcPct val="0"/>
                        </a:spcAft>
                        <a:defRPr>
                          <a:solidFill>
                            <a:schemeClr val="tx1"/>
                          </a:solidFill>
                          <a:latin typeface="Arial" panose="020B0604020202020204" pitchFamily="34" charset="0"/>
                          <a:ea typeface="黑体" panose="02010609060101010101" charset="-122"/>
                        </a:defRPr>
                      </a:lvl8pPr>
                      <a:lvl9pPr fontAlgn="base">
                        <a:spcBef>
                          <a:spcPct val="20000"/>
                        </a:spcBef>
                        <a:spcAft>
                          <a:spcPct val="0"/>
                        </a:spcAft>
                        <a:defRPr>
                          <a:solidFill>
                            <a:schemeClr val="tx1"/>
                          </a:solidFill>
                          <a:latin typeface="Arial" panose="020B0604020202020204" pitchFamily="34" charset="0"/>
                          <a:ea typeface="黑体" panose="02010609060101010101"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000" u="none" strike="noStrike" cap="none" normalizeH="0" baseline="0" dirty="0">
                          <a:ln>
                            <a:noFill/>
                          </a:ln>
                          <a:effectLst/>
                          <a:latin typeface="微软雅黑" panose="020B0503020204020204" pitchFamily="34" charset="-122"/>
                          <a:ea typeface="微软雅黑" panose="020B0503020204020204" pitchFamily="34" charset="-122"/>
                        </a:rPr>
                        <a:t>文字</a:t>
                      </a:r>
                      <a:endParaRPr kumimoji="0" lang="zh-CN" altLang="en-US" sz="18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91446" marR="91446" marT="45721" marB="45721" anchor="ctr" horzOverflow="overflow">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tcPr>
                </a:tc>
                <a:tc>
                  <a:txBody>
                    <a:bodyPr/>
                    <a:lstStyle>
                      <a:lvl1pPr>
                        <a:spcBef>
                          <a:spcPct val="20000"/>
                        </a:spcBef>
                        <a:defRPr sz="2600">
                          <a:solidFill>
                            <a:schemeClr val="tx1"/>
                          </a:solidFill>
                          <a:latin typeface="Arial" panose="020B0604020202020204" pitchFamily="34" charset="0"/>
                          <a:ea typeface="黑体" panose="02010609060101010101" charset="-122"/>
                        </a:defRPr>
                      </a:lvl1pPr>
                      <a:lvl2pPr>
                        <a:spcBef>
                          <a:spcPct val="20000"/>
                        </a:spcBef>
                        <a:defRPr sz="2400">
                          <a:solidFill>
                            <a:schemeClr val="tx1"/>
                          </a:solidFill>
                          <a:latin typeface="Arial" panose="020B0604020202020204" pitchFamily="34" charset="0"/>
                          <a:ea typeface="黑体" panose="02010609060101010101" charset="-122"/>
                        </a:defRPr>
                      </a:lvl2pPr>
                      <a:lvl3pPr>
                        <a:spcBef>
                          <a:spcPct val="20000"/>
                        </a:spcBef>
                        <a:defRPr sz="2000">
                          <a:solidFill>
                            <a:schemeClr val="tx1"/>
                          </a:solidFill>
                          <a:latin typeface="Arial" panose="020B0604020202020204" pitchFamily="34" charset="0"/>
                          <a:ea typeface="黑体" panose="02010609060101010101" charset="-122"/>
                        </a:defRPr>
                      </a:lvl3pPr>
                      <a:lvl4pPr>
                        <a:spcBef>
                          <a:spcPct val="20000"/>
                        </a:spcBef>
                        <a:defRPr>
                          <a:solidFill>
                            <a:schemeClr val="tx1"/>
                          </a:solidFill>
                          <a:latin typeface="Arial" panose="020B0604020202020204" pitchFamily="34" charset="0"/>
                          <a:ea typeface="黑体" panose="02010609060101010101" charset="-122"/>
                        </a:defRPr>
                      </a:lvl4pPr>
                      <a:lvl5pPr>
                        <a:spcBef>
                          <a:spcPct val="20000"/>
                        </a:spcBef>
                        <a:defRPr>
                          <a:solidFill>
                            <a:schemeClr val="tx1"/>
                          </a:solidFill>
                          <a:latin typeface="Arial" panose="020B0604020202020204" pitchFamily="34" charset="0"/>
                          <a:ea typeface="黑体" panose="02010609060101010101" charset="-122"/>
                        </a:defRPr>
                      </a:lvl5pPr>
                      <a:lvl6pPr fontAlgn="base">
                        <a:spcBef>
                          <a:spcPct val="20000"/>
                        </a:spcBef>
                        <a:spcAft>
                          <a:spcPct val="0"/>
                        </a:spcAft>
                        <a:defRPr>
                          <a:solidFill>
                            <a:schemeClr val="tx1"/>
                          </a:solidFill>
                          <a:latin typeface="Arial" panose="020B0604020202020204" pitchFamily="34" charset="0"/>
                          <a:ea typeface="黑体" panose="02010609060101010101" charset="-122"/>
                        </a:defRPr>
                      </a:lvl6pPr>
                      <a:lvl7pPr fontAlgn="base">
                        <a:spcBef>
                          <a:spcPct val="20000"/>
                        </a:spcBef>
                        <a:spcAft>
                          <a:spcPct val="0"/>
                        </a:spcAft>
                        <a:defRPr>
                          <a:solidFill>
                            <a:schemeClr val="tx1"/>
                          </a:solidFill>
                          <a:latin typeface="Arial" panose="020B0604020202020204" pitchFamily="34" charset="0"/>
                          <a:ea typeface="黑体" panose="02010609060101010101" charset="-122"/>
                        </a:defRPr>
                      </a:lvl7pPr>
                      <a:lvl8pPr fontAlgn="base">
                        <a:spcBef>
                          <a:spcPct val="20000"/>
                        </a:spcBef>
                        <a:spcAft>
                          <a:spcPct val="0"/>
                        </a:spcAft>
                        <a:defRPr>
                          <a:solidFill>
                            <a:schemeClr val="tx1"/>
                          </a:solidFill>
                          <a:latin typeface="Arial" panose="020B0604020202020204" pitchFamily="34" charset="0"/>
                          <a:ea typeface="黑体" panose="02010609060101010101" charset="-122"/>
                        </a:defRPr>
                      </a:lvl8pPr>
                      <a:lvl9pPr fontAlgn="base">
                        <a:spcBef>
                          <a:spcPct val="20000"/>
                        </a:spcBef>
                        <a:spcAft>
                          <a:spcPct val="0"/>
                        </a:spcAft>
                        <a:defRPr>
                          <a:solidFill>
                            <a:schemeClr val="tx1"/>
                          </a:solidFill>
                          <a:latin typeface="Arial" panose="020B0604020202020204" pitchFamily="34" charset="0"/>
                          <a:ea typeface="黑体" panose="02010609060101010101"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000" u="none" strike="noStrike" cap="none" normalizeH="0" baseline="0" dirty="0">
                          <a:ln>
                            <a:noFill/>
                          </a:ln>
                          <a:effectLst/>
                          <a:latin typeface="微软雅黑" panose="020B0503020204020204" pitchFamily="34" charset="-122"/>
                          <a:ea typeface="微软雅黑" panose="020B0503020204020204" pitchFamily="34" charset="-122"/>
                        </a:rPr>
                        <a:t>　</a:t>
                      </a:r>
                      <a:endParaRPr kumimoji="0" lang="zh-CN" altLang="en-US" sz="18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91446" marR="91446" marT="45721" marB="45721" anchor="ctr" horzOverflow="overflow">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tcPr>
                </a:tc>
                <a:tc>
                  <a:txBody>
                    <a:bodyPr/>
                    <a:lstStyle>
                      <a:lvl1pPr>
                        <a:spcBef>
                          <a:spcPct val="20000"/>
                        </a:spcBef>
                        <a:defRPr sz="2600">
                          <a:solidFill>
                            <a:schemeClr val="tx1"/>
                          </a:solidFill>
                          <a:latin typeface="Arial" panose="020B0604020202020204" pitchFamily="34" charset="0"/>
                          <a:ea typeface="黑体" panose="02010609060101010101" charset="-122"/>
                        </a:defRPr>
                      </a:lvl1pPr>
                      <a:lvl2pPr>
                        <a:spcBef>
                          <a:spcPct val="20000"/>
                        </a:spcBef>
                        <a:defRPr sz="2400">
                          <a:solidFill>
                            <a:schemeClr val="tx1"/>
                          </a:solidFill>
                          <a:latin typeface="Arial" panose="020B0604020202020204" pitchFamily="34" charset="0"/>
                          <a:ea typeface="黑体" panose="02010609060101010101" charset="-122"/>
                        </a:defRPr>
                      </a:lvl2pPr>
                      <a:lvl3pPr>
                        <a:spcBef>
                          <a:spcPct val="20000"/>
                        </a:spcBef>
                        <a:defRPr sz="2000">
                          <a:solidFill>
                            <a:schemeClr val="tx1"/>
                          </a:solidFill>
                          <a:latin typeface="Arial" panose="020B0604020202020204" pitchFamily="34" charset="0"/>
                          <a:ea typeface="黑体" panose="02010609060101010101" charset="-122"/>
                        </a:defRPr>
                      </a:lvl3pPr>
                      <a:lvl4pPr>
                        <a:spcBef>
                          <a:spcPct val="20000"/>
                        </a:spcBef>
                        <a:defRPr>
                          <a:solidFill>
                            <a:schemeClr val="tx1"/>
                          </a:solidFill>
                          <a:latin typeface="Arial" panose="020B0604020202020204" pitchFamily="34" charset="0"/>
                          <a:ea typeface="黑体" panose="02010609060101010101" charset="-122"/>
                        </a:defRPr>
                      </a:lvl4pPr>
                      <a:lvl5pPr>
                        <a:spcBef>
                          <a:spcPct val="20000"/>
                        </a:spcBef>
                        <a:defRPr>
                          <a:solidFill>
                            <a:schemeClr val="tx1"/>
                          </a:solidFill>
                          <a:latin typeface="Arial" panose="020B0604020202020204" pitchFamily="34" charset="0"/>
                          <a:ea typeface="黑体" panose="02010609060101010101" charset="-122"/>
                        </a:defRPr>
                      </a:lvl5pPr>
                      <a:lvl6pPr fontAlgn="base">
                        <a:spcBef>
                          <a:spcPct val="20000"/>
                        </a:spcBef>
                        <a:spcAft>
                          <a:spcPct val="0"/>
                        </a:spcAft>
                        <a:defRPr>
                          <a:solidFill>
                            <a:schemeClr val="tx1"/>
                          </a:solidFill>
                          <a:latin typeface="Arial" panose="020B0604020202020204" pitchFamily="34" charset="0"/>
                          <a:ea typeface="黑体" panose="02010609060101010101" charset="-122"/>
                        </a:defRPr>
                      </a:lvl6pPr>
                      <a:lvl7pPr fontAlgn="base">
                        <a:spcBef>
                          <a:spcPct val="20000"/>
                        </a:spcBef>
                        <a:spcAft>
                          <a:spcPct val="0"/>
                        </a:spcAft>
                        <a:defRPr>
                          <a:solidFill>
                            <a:schemeClr val="tx1"/>
                          </a:solidFill>
                          <a:latin typeface="Arial" panose="020B0604020202020204" pitchFamily="34" charset="0"/>
                          <a:ea typeface="黑体" panose="02010609060101010101" charset="-122"/>
                        </a:defRPr>
                      </a:lvl7pPr>
                      <a:lvl8pPr fontAlgn="base">
                        <a:spcBef>
                          <a:spcPct val="20000"/>
                        </a:spcBef>
                        <a:spcAft>
                          <a:spcPct val="0"/>
                        </a:spcAft>
                        <a:defRPr>
                          <a:solidFill>
                            <a:schemeClr val="tx1"/>
                          </a:solidFill>
                          <a:latin typeface="Arial" panose="020B0604020202020204" pitchFamily="34" charset="0"/>
                          <a:ea typeface="黑体" panose="02010609060101010101" charset="-122"/>
                        </a:defRPr>
                      </a:lvl8pPr>
                      <a:lvl9pPr fontAlgn="base">
                        <a:spcBef>
                          <a:spcPct val="20000"/>
                        </a:spcBef>
                        <a:spcAft>
                          <a:spcPct val="0"/>
                        </a:spcAft>
                        <a:defRPr>
                          <a:solidFill>
                            <a:schemeClr val="tx1"/>
                          </a:solidFill>
                          <a:latin typeface="Arial" panose="020B0604020202020204" pitchFamily="34" charset="0"/>
                          <a:ea typeface="黑体" panose="02010609060101010101"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0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4</a:t>
                      </a:r>
                      <a:endParaRPr kumimoji="0" lang="en-US" altLang="zh-CN" sz="18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91446" marR="91446" marT="45721" marB="45721" anchor="ctr" horzOverflow="overflow">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tcPr>
                </a:tc>
                <a:tc>
                  <a:txBody>
                    <a:bodyPr/>
                    <a:lstStyle>
                      <a:lvl1pPr>
                        <a:spcBef>
                          <a:spcPct val="20000"/>
                        </a:spcBef>
                        <a:defRPr sz="2600">
                          <a:solidFill>
                            <a:schemeClr val="tx1"/>
                          </a:solidFill>
                          <a:latin typeface="Arial" panose="020B0604020202020204" pitchFamily="34" charset="0"/>
                          <a:ea typeface="黑体" panose="02010609060101010101" charset="-122"/>
                        </a:defRPr>
                      </a:lvl1pPr>
                      <a:lvl2pPr>
                        <a:spcBef>
                          <a:spcPct val="20000"/>
                        </a:spcBef>
                        <a:defRPr sz="2400">
                          <a:solidFill>
                            <a:schemeClr val="tx1"/>
                          </a:solidFill>
                          <a:latin typeface="Arial" panose="020B0604020202020204" pitchFamily="34" charset="0"/>
                          <a:ea typeface="黑体" panose="02010609060101010101" charset="-122"/>
                        </a:defRPr>
                      </a:lvl2pPr>
                      <a:lvl3pPr>
                        <a:spcBef>
                          <a:spcPct val="20000"/>
                        </a:spcBef>
                        <a:defRPr sz="2000">
                          <a:solidFill>
                            <a:schemeClr val="tx1"/>
                          </a:solidFill>
                          <a:latin typeface="Arial" panose="020B0604020202020204" pitchFamily="34" charset="0"/>
                          <a:ea typeface="黑体" panose="02010609060101010101" charset="-122"/>
                        </a:defRPr>
                      </a:lvl3pPr>
                      <a:lvl4pPr>
                        <a:spcBef>
                          <a:spcPct val="20000"/>
                        </a:spcBef>
                        <a:defRPr>
                          <a:solidFill>
                            <a:schemeClr val="tx1"/>
                          </a:solidFill>
                          <a:latin typeface="Arial" panose="020B0604020202020204" pitchFamily="34" charset="0"/>
                          <a:ea typeface="黑体" panose="02010609060101010101" charset="-122"/>
                        </a:defRPr>
                      </a:lvl4pPr>
                      <a:lvl5pPr>
                        <a:spcBef>
                          <a:spcPct val="20000"/>
                        </a:spcBef>
                        <a:defRPr>
                          <a:solidFill>
                            <a:schemeClr val="tx1"/>
                          </a:solidFill>
                          <a:latin typeface="Arial" panose="020B0604020202020204" pitchFamily="34" charset="0"/>
                          <a:ea typeface="黑体" panose="02010609060101010101" charset="-122"/>
                        </a:defRPr>
                      </a:lvl5pPr>
                      <a:lvl6pPr fontAlgn="base">
                        <a:spcBef>
                          <a:spcPct val="20000"/>
                        </a:spcBef>
                        <a:spcAft>
                          <a:spcPct val="0"/>
                        </a:spcAft>
                        <a:defRPr>
                          <a:solidFill>
                            <a:schemeClr val="tx1"/>
                          </a:solidFill>
                          <a:latin typeface="Arial" panose="020B0604020202020204" pitchFamily="34" charset="0"/>
                          <a:ea typeface="黑体" panose="02010609060101010101" charset="-122"/>
                        </a:defRPr>
                      </a:lvl6pPr>
                      <a:lvl7pPr fontAlgn="base">
                        <a:spcBef>
                          <a:spcPct val="20000"/>
                        </a:spcBef>
                        <a:spcAft>
                          <a:spcPct val="0"/>
                        </a:spcAft>
                        <a:defRPr>
                          <a:solidFill>
                            <a:schemeClr val="tx1"/>
                          </a:solidFill>
                          <a:latin typeface="Arial" panose="020B0604020202020204" pitchFamily="34" charset="0"/>
                          <a:ea typeface="黑体" panose="02010609060101010101" charset="-122"/>
                        </a:defRPr>
                      </a:lvl7pPr>
                      <a:lvl8pPr fontAlgn="base">
                        <a:spcBef>
                          <a:spcPct val="20000"/>
                        </a:spcBef>
                        <a:spcAft>
                          <a:spcPct val="0"/>
                        </a:spcAft>
                        <a:defRPr>
                          <a:solidFill>
                            <a:schemeClr val="tx1"/>
                          </a:solidFill>
                          <a:latin typeface="Arial" panose="020B0604020202020204" pitchFamily="34" charset="0"/>
                          <a:ea typeface="黑体" panose="02010609060101010101" charset="-122"/>
                        </a:defRPr>
                      </a:lvl8pPr>
                      <a:lvl9pPr fontAlgn="base">
                        <a:spcBef>
                          <a:spcPct val="20000"/>
                        </a:spcBef>
                        <a:spcAft>
                          <a:spcPct val="0"/>
                        </a:spcAft>
                        <a:defRPr>
                          <a:solidFill>
                            <a:schemeClr val="tx1"/>
                          </a:solidFill>
                          <a:latin typeface="Arial" panose="020B0604020202020204" pitchFamily="34" charset="0"/>
                          <a:ea typeface="黑体" panose="02010609060101010101"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000" u="none" strike="noStrike" cap="none" normalizeH="0" baseline="0" dirty="0">
                          <a:ln>
                            <a:noFill/>
                          </a:ln>
                          <a:effectLst/>
                          <a:latin typeface="微软雅黑" panose="020B0503020204020204" pitchFamily="34" charset="-122"/>
                          <a:ea typeface="微软雅黑" panose="020B0503020204020204" pitchFamily="34" charset="-122"/>
                        </a:rPr>
                        <a:t>文字文字</a:t>
                      </a:r>
                      <a:endParaRPr kumimoji="0" lang="zh-CN" altLang="en-US" sz="18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91446" marR="91446" marT="45721" marB="45721" anchor="ctr" horzOverflow="overflow">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tcPr>
                </a:tc>
                <a:tc>
                  <a:txBody>
                    <a:bodyPr/>
                    <a:lstStyle>
                      <a:lvl1pPr>
                        <a:spcBef>
                          <a:spcPct val="20000"/>
                        </a:spcBef>
                        <a:defRPr sz="2600">
                          <a:solidFill>
                            <a:schemeClr val="tx1"/>
                          </a:solidFill>
                          <a:latin typeface="Arial" panose="020B0604020202020204" pitchFamily="34" charset="0"/>
                          <a:ea typeface="黑体" panose="02010609060101010101" charset="-122"/>
                        </a:defRPr>
                      </a:lvl1pPr>
                      <a:lvl2pPr>
                        <a:spcBef>
                          <a:spcPct val="20000"/>
                        </a:spcBef>
                        <a:defRPr sz="2400">
                          <a:solidFill>
                            <a:schemeClr val="tx1"/>
                          </a:solidFill>
                          <a:latin typeface="Arial" panose="020B0604020202020204" pitchFamily="34" charset="0"/>
                          <a:ea typeface="黑体" panose="02010609060101010101" charset="-122"/>
                        </a:defRPr>
                      </a:lvl2pPr>
                      <a:lvl3pPr>
                        <a:spcBef>
                          <a:spcPct val="20000"/>
                        </a:spcBef>
                        <a:defRPr sz="2000">
                          <a:solidFill>
                            <a:schemeClr val="tx1"/>
                          </a:solidFill>
                          <a:latin typeface="Arial" panose="020B0604020202020204" pitchFamily="34" charset="0"/>
                          <a:ea typeface="黑体" panose="02010609060101010101" charset="-122"/>
                        </a:defRPr>
                      </a:lvl3pPr>
                      <a:lvl4pPr>
                        <a:spcBef>
                          <a:spcPct val="20000"/>
                        </a:spcBef>
                        <a:defRPr>
                          <a:solidFill>
                            <a:schemeClr val="tx1"/>
                          </a:solidFill>
                          <a:latin typeface="Arial" panose="020B0604020202020204" pitchFamily="34" charset="0"/>
                          <a:ea typeface="黑体" panose="02010609060101010101" charset="-122"/>
                        </a:defRPr>
                      </a:lvl4pPr>
                      <a:lvl5pPr>
                        <a:spcBef>
                          <a:spcPct val="20000"/>
                        </a:spcBef>
                        <a:defRPr>
                          <a:solidFill>
                            <a:schemeClr val="tx1"/>
                          </a:solidFill>
                          <a:latin typeface="Arial" panose="020B0604020202020204" pitchFamily="34" charset="0"/>
                          <a:ea typeface="黑体" panose="02010609060101010101" charset="-122"/>
                        </a:defRPr>
                      </a:lvl5pPr>
                      <a:lvl6pPr fontAlgn="base">
                        <a:spcBef>
                          <a:spcPct val="20000"/>
                        </a:spcBef>
                        <a:spcAft>
                          <a:spcPct val="0"/>
                        </a:spcAft>
                        <a:defRPr>
                          <a:solidFill>
                            <a:schemeClr val="tx1"/>
                          </a:solidFill>
                          <a:latin typeface="Arial" panose="020B0604020202020204" pitchFamily="34" charset="0"/>
                          <a:ea typeface="黑体" panose="02010609060101010101" charset="-122"/>
                        </a:defRPr>
                      </a:lvl6pPr>
                      <a:lvl7pPr fontAlgn="base">
                        <a:spcBef>
                          <a:spcPct val="20000"/>
                        </a:spcBef>
                        <a:spcAft>
                          <a:spcPct val="0"/>
                        </a:spcAft>
                        <a:defRPr>
                          <a:solidFill>
                            <a:schemeClr val="tx1"/>
                          </a:solidFill>
                          <a:latin typeface="Arial" panose="020B0604020202020204" pitchFamily="34" charset="0"/>
                          <a:ea typeface="黑体" panose="02010609060101010101" charset="-122"/>
                        </a:defRPr>
                      </a:lvl7pPr>
                      <a:lvl8pPr fontAlgn="base">
                        <a:spcBef>
                          <a:spcPct val="20000"/>
                        </a:spcBef>
                        <a:spcAft>
                          <a:spcPct val="0"/>
                        </a:spcAft>
                        <a:defRPr>
                          <a:solidFill>
                            <a:schemeClr val="tx1"/>
                          </a:solidFill>
                          <a:latin typeface="Arial" panose="020B0604020202020204" pitchFamily="34" charset="0"/>
                          <a:ea typeface="黑体" panose="02010609060101010101" charset="-122"/>
                        </a:defRPr>
                      </a:lvl8pPr>
                      <a:lvl9pPr fontAlgn="base">
                        <a:spcBef>
                          <a:spcPct val="20000"/>
                        </a:spcBef>
                        <a:spcAft>
                          <a:spcPct val="0"/>
                        </a:spcAft>
                        <a:defRPr>
                          <a:solidFill>
                            <a:schemeClr val="tx1"/>
                          </a:solidFill>
                          <a:latin typeface="Arial" panose="020B0604020202020204" pitchFamily="34" charset="0"/>
                          <a:ea typeface="黑体" panose="02010609060101010101"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000" b="1" u="none" strike="noStrike" cap="none" normalizeH="0" baseline="0" dirty="0">
                          <a:ln>
                            <a:noFill/>
                          </a:ln>
                          <a:effectLst/>
                          <a:latin typeface="微软雅黑" panose="020B0503020204020204" pitchFamily="34" charset="-122"/>
                          <a:ea typeface="微软雅黑" panose="020B0503020204020204" pitchFamily="34" charset="-122"/>
                        </a:rPr>
                        <a:t>文字文字</a:t>
                      </a:r>
                      <a:endParaRPr kumimoji="0" lang="zh-CN" altLang="en-US" sz="1800" b="1"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91446" marR="91446" marT="45721" marB="45721" anchor="ctr" horzOverflow="overflow">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rgbClr val="6DCBF2"/>
                    </a:solidFill>
                  </a:tcPr>
                </a:tc>
                <a:extLst>
                  <a:ext uri="{0D108BD9-81ED-4DB2-BD59-A6C34878D82A}">
                    <a16:rowId xmlns:a16="http://schemas.microsoft.com/office/drawing/2014/main" val="10018"/>
                  </a:ext>
                </a:extLst>
              </a:tr>
            </a:tbl>
          </a:graphicData>
        </a:graphic>
      </p:graphicFrame>
      <p:sp>
        <p:nvSpPr>
          <p:cNvPr id="19" name="任意多边形 18"/>
          <p:cNvSpPr/>
          <p:nvPr/>
        </p:nvSpPr>
        <p:spPr>
          <a:xfrm>
            <a:off x="446088" y="333375"/>
            <a:ext cx="11341100" cy="466725"/>
          </a:xfrm>
          <a:custGeom>
            <a:avLst/>
            <a:gdLst>
              <a:gd name="connsiteX0" fmla="*/ 433077 w 11341260"/>
              <a:gd name="connsiteY0" fmla="*/ 0 h 467990"/>
              <a:gd name="connsiteX1" fmla="*/ 10908183 w 11341260"/>
              <a:gd name="connsiteY1" fmla="*/ 0 h 467990"/>
              <a:gd name="connsiteX2" fmla="*/ 11341260 w 11341260"/>
              <a:gd name="connsiteY2" fmla="*/ 433077 h 467990"/>
              <a:gd name="connsiteX3" fmla="*/ 11341260 w 11341260"/>
              <a:gd name="connsiteY3" fmla="*/ 467990 h 467990"/>
              <a:gd name="connsiteX4" fmla="*/ 0 w 11341260"/>
              <a:gd name="connsiteY4" fmla="*/ 467990 h 467990"/>
              <a:gd name="connsiteX5" fmla="*/ 0 w 11341260"/>
              <a:gd name="connsiteY5" fmla="*/ 433077 h 467990"/>
              <a:gd name="connsiteX6" fmla="*/ 433077 w 11341260"/>
              <a:gd name="connsiteY6" fmla="*/ 0 h 467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341260" h="467990">
                <a:moveTo>
                  <a:pt x="433077" y="0"/>
                </a:moveTo>
                <a:lnTo>
                  <a:pt x="10908183" y="0"/>
                </a:lnTo>
                <a:cubicBezTo>
                  <a:pt x="11147365" y="0"/>
                  <a:pt x="11341260" y="193895"/>
                  <a:pt x="11341260" y="433077"/>
                </a:cubicBezTo>
                <a:lnTo>
                  <a:pt x="11341260" y="467990"/>
                </a:lnTo>
                <a:lnTo>
                  <a:pt x="0" y="467990"/>
                </a:lnTo>
                <a:lnTo>
                  <a:pt x="0" y="433077"/>
                </a:lnTo>
                <a:cubicBezTo>
                  <a:pt x="0" y="193895"/>
                  <a:pt x="193895" y="0"/>
                  <a:pt x="433077" y="0"/>
                </a:cubicBezTo>
                <a:close/>
              </a:path>
            </a:pathLst>
          </a:custGeom>
          <a:solidFill>
            <a:srgbClr val="6DCBF2"/>
          </a:solidFill>
          <a:ln>
            <a:noFill/>
          </a:ln>
          <a:effectLst>
            <a:outerShdw blurRad="152400" dist="762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zh-CN" altLang="en-US" sz="2800" dirty="0">
                <a:solidFill>
                  <a:schemeClr val="bg1"/>
                </a:solidFill>
                <a:latin typeface="华康俪金黑W8(P)" panose="020B0800000000000000" pitchFamily="34" charset="-122"/>
                <a:ea typeface="华康俪金黑W8(P)" panose="020B0800000000000000" pitchFamily="34" charset="-122"/>
              </a:rPr>
              <a:t>这是一个数据报表的示意</a:t>
            </a:r>
          </a:p>
        </p:txBody>
      </p:sp>
      <p:grpSp>
        <p:nvGrpSpPr>
          <p:cNvPr id="8" name="组合 7"/>
          <p:cNvGrpSpPr/>
          <p:nvPr/>
        </p:nvGrpSpPr>
        <p:grpSpPr>
          <a:xfrm>
            <a:off x="1068471" y="6561348"/>
            <a:ext cx="1967189" cy="276999"/>
            <a:chOff x="1068471" y="6561138"/>
            <a:chExt cx="1967189" cy="276999"/>
          </a:xfrm>
        </p:grpSpPr>
        <p:sp>
          <p:nvSpPr>
            <p:cNvPr id="9" name="矩形 8"/>
            <p:cNvSpPr/>
            <p:nvPr/>
          </p:nvSpPr>
          <p:spPr>
            <a:xfrm>
              <a:off x="1262161" y="6561138"/>
              <a:ext cx="1773499" cy="276999"/>
            </a:xfrm>
            <a:prstGeom prst="rect">
              <a:avLst/>
            </a:prstGeom>
          </p:spPr>
          <p:txBody>
            <a:bodyPr wrap="none">
              <a:spAutoFit/>
            </a:bodyPr>
            <a:lstStyle/>
            <a:p>
              <a:r>
                <a:rPr lang="en-US" altLang="zh-CN" sz="1200" dirty="0">
                  <a:solidFill>
                    <a:schemeClr val="bg1"/>
                  </a:solidFill>
                </a:rPr>
                <a:t>UNIQUE &amp; PPT PRESENTS</a:t>
              </a:r>
              <a:endParaRPr lang="zh-CN" altLang="en-US" sz="1200" dirty="0">
                <a:solidFill>
                  <a:schemeClr val="bg1"/>
                </a:solidFill>
                <a:latin typeface="Bauhaus 93" panose="04030905020B02020C02" pitchFamily="82" charset="0"/>
              </a:endParaRPr>
            </a:p>
          </p:txBody>
        </p:sp>
        <p:pic>
          <p:nvPicPr>
            <p:cNvPr id="10"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8471" y="6603340"/>
              <a:ext cx="166989" cy="192594"/>
            </a:xfrm>
            <a:prstGeom prst="rect">
              <a:avLst/>
            </a:prstGeom>
          </p:spPr>
        </p:pic>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圆角矩形 2"/>
          <p:cNvSpPr/>
          <p:nvPr/>
        </p:nvSpPr>
        <p:spPr>
          <a:xfrm>
            <a:off x="2566988" y="1557338"/>
            <a:ext cx="7237412" cy="792162"/>
          </a:xfrm>
          <a:prstGeom prst="roundRect">
            <a:avLst>
              <a:gd name="adj" fmla="val 27816"/>
            </a:avLst>
          </a:prstGeom>
          <a:solidFill>
            <a:schemeClr val="tx1">
              <a:lumMod val="75000"/>
              <a:lumOff val="25000"/>
              <a:alpha val="40000"/>
            </a:schemeClr>
          </a:solidFill>
          <a:ln>
            <a:noFill/>
          </a:ln>
          <a:effectLst>
            <a:outerShdw blurRad="152400" dist="762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pPr>
            <a:r>
              <a:rPr lang="zh-CN" altLang="en-US" sz="3200" b="1" dirty="0">
                <a:latin typeface="微软雅黑" panose="020B0503020204020204" pitchFamily="34" charset="-122"/>
                <a:ea typeface="微软雅黑" panose="020B0503020204020204" pitchFamily="34" charset="-122"/>
              </a:rPr>
              <a:t>文字文字文字文字文字文字</a:t>
            </a:r>
          </a:p>
        </p:txBody>
      </p:sp>
      <p:sp>
        <p:nvSpPr>
          <p:cNvPr id="4" name="1 Título"/>
          <p:cNvSpPr txBox="1"/>
          <p:nvPr/>
        </p:nvSpPr>
        <p:spPr>
          <a:xfrm>
            <a:off x="5087938" y="441325"/>
            <a:ext cx="2157412" cy="863600"/>
          </a:xfrm>
          <a:prstGeom prst="rect">
            <a:avLst/>
          </a:prstGeom>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lnSpc>
                <a:spcPts val="5760"/>
              </a:lnSpc>
              <a:spcBef>
                <a:spcPts val="0"/>
              </a:spcBef>
              <a:spcAft>
                <a:spcPts val="0"/>
              </a:spcAft>
              <a:defRPr/>
            </a:pPr>
            <a:r>
              <a:rPr lang="zh-CN" altLang="en-US" sz="7200" dirty="0">
                <a:solidFill>
                  <a:schemeClr val="tx1">
                    <a:lumMod val="75000"/>
                    <a:lumOff val="25000"/>
                  </a:schemeClr>
                </a:solidFill>
                <a:latin typeface="华康俪金黑W8(P)" panose="020B0800000000000000" pitchFamily="34" charset="-122"/>
                <a:ea typeface="华康俪金黑W8(P)" panose="020B0800000000000000" pitchFamily="34" charset="-122"/>
              </a:rPr>
              <a:t>目录</a:t>
            </a:r>
          </a:p>
        </p:txBody>
      </p:sp>
      <p:sp>
        <p:nvSpPr>
          <p:cNvPr id="5" name="圆角矩形 4"/>
          <p:cNvSpPr/>
          <p:nvPr/>
        </p:nvSpPr>
        <p:spPr>
          <a:xfrm>
            <a:off x="2547938" y="2781300"/>
            <a:ext cx="7237412" cy="790575"/>
          </a:xfrm>
          <a:prstGeom prst="roundRect">
            <a:avLst>
              <a:gd name="adj" fmla="val 27816"/>
            </a:avLst>
          </a:prstGeom>
          <a:solidFill>
            <a:schemeClr val="tx1">
              <a:lumMod val="75000"/>
              <a:lumOff val="25000"/>
              <a:alpha val="40000"/>
            </a:schemeClr>
          </a:solidFill>
          <a:ln>
            <a:noFill/>
          </a:ln>
          <a:effectLst>
            <a:outerShdw blurRad="152400" dist="762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pPr>
            <a:r>
              <a:rPr lang="zh-CN" altLang="en-US" sz="3200" b="1" dirty="0">
                <a:latin typeface="微软雅黑" panose="020B0503020204020204" pitchFamily="34" charset="-122"/>
                <a:ea typeface="微软雅黑" panose="020B0503020204020204" pitchFamily="34" charset="-122"/>
              </a:rPr>
              <a:t>文字文字文字文字</a:t>
            </a:r>
          </a:p>
        </p:txBody>
      </p:sp>
      <p:sp>
        <p:nvSpPr>
          <p:cNvPr id="6" name="圆角矩形 5"/>
          <p:cNvSpPr/>
          <p:nvPr/>
        </p:nvSpPr>
        <p:spPr>
          <a:xfrm>
            <a:off x="2566988" y="4003675"/>
            <a:ext cx="7237412" cy="792163"/>
          </a:xfrm>
          <a:prstGeom prst="roundRect">
            <a:avLst>
              <a:gd name="adj" fmla="val 27816"/>
            </a:avLst>
          </a:prstGeom>
          <a:solidFill>
            <a:schemeClr val="tx1">
              <a:lumMod val="75000"/>
              <a:lumOff val="25000"/>
              <a:alpha val="40000"/>
            </a:schemeClr>
          </a:solidFill>
          <a:ln>
            <a:noFill/>
          </a:ln>
          <a:effectLst>
            <a:outerShdw blurRad="152400" dist="762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pPr>
            <a:r>
              <a:rPr lang="zh-CN" altLang="en-US" sz="3200" b="1" dirty="0">
                <a:latin typeface="微软雅黑" panose="020B0503020204020204" pitchFamily="34" charset="-122"/>
                <a:ea typeface="微软雅黑" panose="020B0503020204020204" pitchFamily="34" charset="-122"/>
              </a:rPr>
              <a:t>文字文字文字文字文字文字</a:t>
            </a:r>
          </a:p>
        </p:txBody>
      </p:sp>
      <p:sp>
        <p:nvSpPr>
          <p:cNvPr id="7" name="圆角矩形 6"/>
          <p:cNvSpPr/>
          <p:nvPr/>
        </p:nvSpPr>
        <p:spPr>
          <a:xfrm>
            <a:off x="2571750" y="5227638"/>
            <a:ext cx="7235825" cy="792162"/>
          </a:xfrm>
          <a:prstGeom prst="roundRect">
            <a:avLst>
              <a:gd name="adj" fmla="val 27816"/>
            </a:avLst>
          </a:prstGeom>
          <a:solidFill>
            <a:srgbClr val="6DCBF2"/>
          </a:solidFill>
          <a:ln>
            <a:noFill/>
          </a:ln>
          <a:effectLst>
            <a:outerShdw blurRad="152400" dist="762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pPr>
            <a:r>
              <a:rPr lang="zh-CN" altLang="en-US" sz="3200" b="1" dirty="0">
                <a:latin typeface="微软雅黑" panose="020B0503020204020204" pitchFamily="34" charset="-122"/>
                <a:ea typeface="微软雅黑" panose="020B0503020204020204" pitchFamily="34" charset="-122"/>
              </a:rPr>
              <a:t>目录就是这样的，说到哪，点亮哪</a:t>
            </a:r>
          </a:p>
        </p:txBody>
      </p:sp>
      <p:grpSp>
        <p:nvGrpSpPr>
          <p:cNvPr id="10" name="组合 9"/>
          <p:cNvGrpSpPr/>
          <p:nvPr/>
        </p:nvGrpSpPr>
        <p:grpSpPr>
          <a:xfrm>
            <a:off x="1068471" y="6561348"/>
            <a:ext cx="1967189" cy="276999"/>
            <a:chOff x="1068471" y="6561138"/>
            <a:chExt cx="1967189" cy="276999"/>
          </a:xfrm>
        </p:grpSpPr>
        <p:sp>
          <p:nvSpPr>
            <p:cNvPr id="11" name="矩形 10"/>
            <p:cNvSpPr/>
            <p:nvPr/>
          </p:nvSpPr>
          <p:spPr>
            <a:xfrm>
              <a:off x="1262161" y="6561138"/>
              <a:ext cx="1773499" cy="276999"/>
            </a:xfrm>
            <a:prstGeom prst="rect">
              <a:avLst/>
            </a:prstGeom>
          </p:spPr>
          <p:txBody>
            <a:bodyPr wrap="none">
              <a:spAutoFit/>
            </a:bodyPr>
            <a:lstStyle/>
            <a:p>
              <a:r>
                <a:rPr lang="en-US" altLang="zh-CN" sz="1200" dirty="0">
                  <a:solidFill>
                    <a:schemeClr val="bg1"/>
                  </a:solidFill>
                </a:rPr>
                <a:t>UNIQUE &amp; PPT PRESENTS</a:t>
              </a:r>
              <a:endParaRPr lang="zh-CN" altLang="en-US" sz="1200" dirty="0">
                <a:solidFill>
                  <a:schemeClr val="bg1"/>
                </a:solidFill>
                <a:latin typeface="Bauhaus 93" panose="04030905020B02020C02" pitchFamily="82" charset="0"/>
              </a:endParaRPr>
            </a:p>
          </p:txBody>
        </p:sp>
        <p:pic>
          <p:nvPicPr>
            <p:cNvPr id="12"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8471" y="6603340"/>
              <a:ext cx="166989" cy="192594"/>
            </a:xfrm>
            <a:prstGeom prst="rect">
              <a:avLst/>
            </a:prstGeom>
          </p:spPr>
        </p:pic>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834327" y="416095"/>
            <a:ext cx="10440528" cy="836612"/>
          </a:xfrm>
          <a:prstGeom prst="rect">
            <a:avLst/>
          </a:prstGeom>
        </p:spPr>
        <p:txBody>
          <a:bodyPr anchor="ctr"/>
          <a:lstStyle/>
          <a:p>
            <a:pPr eaLnBrk="1" fontAlgn="auto" hangingPunct="1">
              <a:lnSpc>
                <a:spcPts val="5760"/>
              </a:lnSpc>
              <a:spcBef>
                <a:spcPts val="0"/>
              </a:spcBef>
              <a:spcAft>
                <a:spcPts val="0"/>
              </a:spcAft>
              <a:defRPr/>
            </a:pPr>
            <a:r>
              <a:rPr lang="zh-CN" altLang="en-US" sz="7200" dirty="0">
                <a:solidFill>
                  <a:srgbClr val="6DCBF2"/>
                </a:solidFill>
                <a:latin typeface="华康俪金黑W8(P)" panose="020B0800000000000000" pitchFamily="34" charset="-122"/>
                <a:ea typeface="华康俪金黑W8(P)" panose="020B0800000000000000" pitchFamily="34" charset="-122"/>
                <a:cs typeface="+mj-cs"/>
              </a:rPr>
              <a:t>一。这是某种偷懒的排版</a:t>
            </a:r>
          </a:p>
        </p:txBody>
      </p:sp>
      <p:sp>
        <p:nvSpPr>
          <p:cNvPr id="14" name="圆角矩形 13"/>
          <p:cNvSpPr/>
          <p:nvPr/>
        </p:nvSpPr>
        <p:spPr>
          <a:xfrm>
            <a:off x="731404" y="1467421"/>
            <a:ext cx="6621592" cy="4805895"/>
          </a:xfrm>
          <a:prstGeom prst="roundRect">
            <a:avLst>
              <a:gd name="adj" fmla="val 6953"/>
            </a:avLst>
          </a:prstGeom>
          <a:solidFill>
            <a:schemeClr val="bg1"/>
          </a:solidFill>
          <a:ln w="117475">
            <a:solidFill>
              <a:srgbClr val="6DCBF2"/>
            </a:solidFill>
          </a:ln>
          <a:effectLst>
            <a:outerShdw blurRad="152400" dist="762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342900" indent="-342900" fontAlgn="auto">
              <a:lnSpc>
                <a:spcPct val="150000"/>
              </a:lnSpc>
              <a:spcAft>
                <a:spcPts val="0"/>
              </a:spcAft>
              <a:buFont typeface="+mj-ea"/>
              <a:buAutoNum type="circleNumDbPlain"/>
              <a:defRPr/>
            </a:pP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19" name="圆角矩形 18"/>
          <p:cNvSpPr/>
          <p:nvPr/>
        </p:nvSpPr>
        <p:spPr>
          <a:xfrm>
            <a:off x="8075613" y="1395413"/>
            <a:ext cx="3254375" cy="4949825"/>
          </a:xfrm>
          <a:prstGeom prst="roundRect">
            <a:avLst>
              <a:gd name="adj" fmla="val 11413"/>
            </a:avLst>
          </a:prstGeom>
          <a:solidFill>
            <a:srgbClr val="6DCBF2"/>
          </a:solidFill>
          <a:ln>
            <a:noFill/>
          </a:ln>
          <a:effectLst>
            <a:outerShdw blurRad="152400" dist="762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lstStyle/>
          <a:p>
            <a:pPr fontAlgn="auto">
              <a:lnSpc>
                <a:spcPct val="150000"/>
              </a:lnSpc>
              <a:spcAft>
                <a:spcPts val="0"/>
              </a:spcAft>
              <a:defRPr/>
            </a:pPr>
            <a:r>
              <a:rPr lang="zh-CN" altLang="en-US" sz="4400" dirty="0">
                <a:solidFill>
                  <a:schemeClr val="bg1"/>
                </a:solidFill>
                <a:latin typeface="华康俪金黑W8(P)" panose="020B0800000000000000" pitchFamily="34" charset="-122"/>
                <a:ea typeface="华康俪金黑W8(P)" panose="020B0800000000000000" pitchFamily="34" charset="-122"/>
              </a:rPr>
              <a:t>解说型</a:t>
            </a:r>
          </a:p>
          <a:p>
            <a:pPr marL="342900" indent="-342900" fontAlgn="auto">
              <a:lnSpc>
                <a:spcPct val="150000"/>
              </a:lnSpc>
              <a:spcAft>
                <a:spcPts val="0"/>
              </a:spcAft>
              <a:buFont typeface="+mj-lt"/>
              <a:buAutoNum type="arabicPeriod"/>
              <a:defRPr/>
            </a:pPr>
            <a:r>
              <a:rPr lang="zh-CN" altLang="en-US" dirty="0">
                <a:solidFill>
                  <a:schemeClr val="bg1"/>
                </a:solidFill>
                <a:latin typeface="微软雅黑" panose="020B0503020204020204" pitchFamily="34" charset="-122"/>
                <a:ea typeface="微软雅黑" panose="020B0503020204020204" pitchFamily="34" charset="-122"/>
              </a:rPr>
              <a:t>文字文字文字</a:t>
            </a:r>
          </a:p>
          <a:p>
            <a:pPr marL="342900" indent="-342900" fontAlgn="auto">
              <a:lnSpc>
                <a:spcPct val="150000"/>
              </a:lnSpc>
              <a:spcAft>
                <a:spcPts val="0"/>
              </a:spcAft>
              <a:buFont typeface="+mj-lt"/>
              <a:buAutoNum type="arabicPeriod"/>
              <a:defRPr/>
            </a:pPr>
            <a:r>
              <a:rPr lang="zh-CN" altLang="en-US" dirty="0">
                <a:solidFill>
                  <a:schemeClr val="bg1"/>
                </a:solidFill>
                <a:latin typeface="微软雅黑" panose="020B0503020204020204" pitchFamily="34" charset="-122"/>
                <a:ea typeface="微软雅黑" panose="020B0503020204020204" pitchFamily="34" charset="-122"/>
              </a:rPr>
              <a:t>文字文字</a:t>
            </a:r>
          </a:p>
          <a:p>
            <a:pPr marL="342900" indent="-342900" fontAlgn="auto">
              <a:lnSpc>
                <a:spcPct val="150000"/>
              </a:lnSpc>
              <a:spcAft>
                <a:spcPts val="0"/>
              </a:spcAft>
              <a:buFont typeface="+mj-lt"/>
              <a:buAutoNum type="arabicPeriod"/>
              <a:defRPr/>
            </a:pPr>
            <a:r>
              <a:rPr lang="zh-CN" altLang="en-US" dirty="0">
                <a:solidFill>
                  <a:schemeClr val="bg1"/>
                </a:solidFill>
                <a:latin typeface="微软雅黑" panose="020B0503020204020204" pitchFamily="34" charset="-122"/>
                <a:ea typeface="微软雅黑" panose="020B0503020204020204" pitchFamily="34" charset="-122"/>
              </a:rPr>
              <a:t>文字文字</a:t>
            </a:r>
          </a:p>
          <a:p>
            <a:pPr marL="342900" indent="-342900" fontAlgn="auto">
              <a:lnSpc>
                <a:spcPct val="150000"/>
              </a:lnSpc>
              <a:spcAft>
                <a:spcPts val="0"/>
              </a:spcAft>
              <a:buFont typeface="+mj-lt"/>
              <a:buAutoNum type="arabicPeriod"/>
              <a:defRPr/>
            </a:pPr>
            <a:r>
              <a:rPr lang="zh-CN" altLang="en-US" dirty="0">
                <a:solidFill>
                  <a:schemeClr val="bg1"/>
                </a:solidFill>
                <a:latin typeface="微软雅黑" panose="020B0503020204020204" pitchFamily="34" charset="-122"/>
                <a:ea typeface="微软雅黑" panose="020B0503020204020204" pitchFamily="34" charset="-122"/>
              </a:rPr>
              <a:t>文字文字</a:t>
            </a:r>
          </a:p>
          <a:p>
            <a:pPr marL="342900" indent="-342900" fontAlgn="auto">
              <a:lnSpc>
                <a:spcPct val="150000"/>
              </a:lnSpc>
              <a:spcAft>
                <a:spcPts val="0"/>
              </a:spcAft>
              <a:buFont typeface="+mj-lt"/>
              <a:buAutoNum type="arabicPeriod"/>
              <a:defRPr/>
            </a:pPr>
            <a:r>
              <a:rPr lang="zh-CN" altLang="en-US" dirty="0">
                <a:solidFill>
                  <a:schemeClr val="bg1"/>
                </a:solidFill>
                <a:latin typeface="微软雅黑" panose="020B0503020204020204" pitchFamily="34" charset="-122"/>
                <a:ea typeface="微软雅黑" panose="020B0503020204020204" pitchFamily="34" charset="-122"/>
              </a:rPr>
              <a:t>文字文字文字文字文字文字文字文字。</a:t>
            </a:r>
          </a:p>
        </p:txBody>
      </p:sp>
      <p:cxnSp>
        <p:nvCxnSpPr>
          <p:cNvPr id="4" name="直接连接符 3"/>
          <p:cNvCxnSpPr/>
          <p:nvPr/>
        </p:nvCxnSpPr>
        <p:spPr>
          <a:xfrm flipH="1">
            <a:off x="834327" y="1628800"/>
            <a:ext cx="6377797" cy="4464496"/>
          </a:xfrm>
          <a:prstGeom prst="line">
            <a:avLst/>
          </a:prstGeom>
          <a:ln w="15875">
            <a:solidFill>
              <a:srgbClr val="6DCBF2"/>
            </a:solidFill>
            <a:prstDash val="dash"/>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a:off x="834327" y="1577041"/>
            <a:ext cx="6341793" cy="4588263"/>
          </a:xfrm>
          <a:prstGeom prst="line">
            <a:avLst/>
          </a:prstGeom>
          <a:ln w="15875">
            <a:solidFill>
              <a:srgbClr val="6DCBF2"/>
            </a:solidFill>
            <a:prstDash val="dash"/>
          </a:ln>
        </p:spPr>
        <p:style>
          <a:lnRef idx="1">
            <a:schemeClr val="accent1"/>
          </a:lnRef>
          <a:fillRef idx="0">
            <a:schemeClr val="accent1"/>
          </a:fillRef>
          <a:effectRef idx="0">
            <a:schemeClr val="accent1"/>
          </a:effectRef>
          <a:fontRef idx="minor">
            <a:schemeClr val="tx1"/>
          </a:fontRef>
        </p:style>
      </p:cxnSp>
      <p:sp>
        <p:nvSpPr>
          <p:cNvPr id="7" name="矩形 6"/>
          <p:cNvSpPr/>
          <p:nvPr/>
        </p:nvSpPr>
        <p:spPr>
          <a:xfrm>
            <a:off x="3375153" y="3639136"/>
            <a:ext cx="1296144" cy="443824"/>
          </a:xfrm>
          <a:prstGeom prst="rect">
            <a:avLst/>
          </a:prstGeom>
          <a:solidFill>
            <a:srgbClr val="6DCB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a:latin typeface="华康俪金黑W8" panose="020B0809000000000000" pitchFamily="49" charset="-122"/>
                <a:ea typeface="华康俪金黑W8" panose="020B0809000000000000" pitchFamily="49" charset="-122"/>
              </a:rPr>
              <a:t>图 片</a:t>
            </a:r>
          </a:p>
        </p:txBody>
      </p:sp>
      <p:grpSp>
        <p:nvGrpSpPr>
          <p:cNvPr id="15" name="组合 14"/>
          <p:cNvGrpSpPr/>
          <p:nvPr/>
        </p:nvGrpSpPr>
        <p:grpSpPr>
          <a:xfrm>
            <a:off x="1068471" y="6561348"/>
            <a:ext cx="1967189" cy="276999"/>
            <a:chOff x="1068471" y="6561138"/>
            <a:chExt cx="1967189" cy="276999"/>
          </a:xfrm>
        </p:grpSpPr>
        <p:sp>
          <p:nvSpPr>
            <p:cNvPr id="16" name="矩形 15"/>
            <p:cNvSpPr/>
            <p:nvPr/>
          </p:nvSpPr>
          <p:spPr>
            <a:xfrm>
              <a:off x="1262161" y="6561138"/>
              <a:ext cx="1773499" cy="276999"/>
            </a:xfrm>
            <a:prstGeom prst="rect">
              <a:avLst/>
            </a:prstGeom>
          </p:spPr>
          <p:txBody>
            <a:bodyPr wrap="none">
              <a:spAutoFit/>
            </a:bodyPr>
            <a:lstStyle/>
            <a:p>
              <a:r>
                <a:rPr lang="en-US" altLang="zh-CN" sz="1200" dirty="0">
                  <a:solidFill>
                    <a:schemeClr val="bg1"/>
                  </a:solidFill>
                </a:rPr>
                <a:t>UNIQUE &amp; PPT PRESENTS</a:t>
              </a:r>
              <a:endParaRPr lang="zh-CN" altLang="en-US" sz="1200" dirty="0">
                <a:solidFill>
                  <a:schemeClr val="bg1"/>
                </a:solidFill>
                <a:latin typeface="Bauhaus 93" panose="04030905020B02020C02" pitchFamily="82" charset="0"/>
              </a:endParaRPr>
            </a:p>
          </p:txBody>
        </p:sp>
        <p:pic>
          <p:nvPicPr>
            <p:cNvPr id="17"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8471" y="6603340"/>
              <a:ext cx="166989" cy="192594"/>
            </a:xfrm>
            <a:prstGeom prst="rect">
              <a:avLst/>
            </a:prstGeom>
          </p:spPr>
        </p:pic>
      </p:gr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ELECTED" val="True"/>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【风格B】重庆理财师大赛方案</Template>
  <TotalTime>0</TotalTime>
  <Words>1058</Words>
  <Application>Microsoft Office PowerPoint</Application>
  <PresentationFormat>宽屏</PresentationFormat>
  <Paragraphs>217</Paragraphs>
  <Slides>16</Slides>
  <Notes>0</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16</vt:i4>
      </vt:variant>
    </vt:vector>
  </HeadingPairs>
  <TitlesOfParts>
    <vt:vector size="25" baseType="lpstr">
      <vt:lpstr>方正兰亭黑简体</vt:lpstr>
      <vt:lpstr>华康俪金黑W8</vt:lpstr>
      <vt:lpstr>华康俪金黑W8(P)</vt:lpstr>
      <vt:lpstr>微软雅黑</vt:lpstr>
      <vt:lpstr>Arial</vt:lpstr>
      <vt:lpstr>Bauhaus 93</vt:lpstr>
      <vt:lpstr>Calibri</vt:lpstr>
      <vt:lpstr>Wingdings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demon</dc:creator>
  <cp:lastModifiedBy>天 下</cp:lastModifiedBy>
  <cp:revision>64</cp:revision>
  <dcterms:created xsi:type="dcterms:W3CDTF">2013-05-07T16:35:00Z</dcterms:created>
  <dcterms:modified xsi:type="dcterms:W3CDTF">2021-01-04T13:51:43Z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2052-11.1.0.9022</vt:lpwstr>
  </property>
</Properties>
</file>