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4" r:id="rId7"/>
    <p:sldId id="262" r:id="rId8"/>
    <p:sldId id="263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00" autoAdjust="0"/>
  </p:normalViewPr>
  <p:slideViewPr>
    <p:cSldViewPr snapToGrid="0" showGuides="1">
      <p:cViewPr varScale="1">
        <p:scale>
          <a:sx n="81" d="100"/>
          <a:sy n="81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B16-40D3-9CD1-3FFBD630192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B16-40D3-9CD1-3FFBD630192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B16-40D3-9CD1-3FFBD630192D}"/>
              </c:ext>
            </c:extLst>
          </c:dPt>
          <c:dLbls>
            <c:delete val="1"/>
          </c:dLbls>
          <c:cat>
            <c:strRef>
              <c:f>Sheet1!$A$2:$A$7</c:f>
              <c:strCache>
                <c:ptCount val="6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类别 5</c:v>
                </c:pt>
                <c:pt idx="5">
                  <c:v>类别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6.5</c:v>
                </c:pt>
                <c:pt idx="1">
                  <c:v>5.6</c:v>
                </c:pt>
                <c:pt idx="2">
                  <c:v>3.5</c:v>
                </c:pt>
                <c:pt idx="3">
                  <c:v>4.5</c:v>
                </c:pt>
                <c:pt idx="4">
                  <c:v>7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16-40D3-9CD1-3FFBD63019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noFill/>
          </c:spPr>
          <c:invertIfNegative val="0"/>
          <c:dLbls>
            <c:dLbl>
              <c:idx val="4"/>
              <c:tx>
                <c:rich>
                  <a:bodyPr/>
                  <a:lstStyle/>
                  <a:p>
                    <a:r>
                      <a:rPr lang="en-US" altLang="zh-CN"/>
                      <a:t>0</a:t>
                    </a:r>
                  </a:p>
                </c:rich>
              </c:tx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B16-40D3-9CD1-3FFBD63019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000" b="1" i="0" u="none" strike="noStrike" kern="1200" baseline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类别 5</c:v>
                </c:pt>
                <c:pt idx="5">
                  <c:v>类别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3.5</c:v>
                </c:pt>
                <c:pt idx="1">
                  <c:v>4.4000000000000004</c:v>
                </c:pt>
                <c:pt idx="2">
                  <c:v>6.5</c:v>
                </c:pt>
                <c:pt idx="3">
                  <c:v>5.5</c:v>
                </c:pt>
                <c:pt idx="4">
                  <c:v>3</c:v>
                </c:pt>
                <c:pt idx="5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B16-40D3-9CD1-3FFBD630192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列1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Sheet1!$A$2:$A$7</c:f>
              <c:strCache>
                <c:ptCount val="6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  <c:pt idx="4">
                  <c:v>类别 5</c:v>
                </c:pt>
                <c:pt idx="5">
                  <c:v>类别 6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6-DB16-40D3-9CD1-3FFBD63019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100"/>
        <c:axId val="322817608"/>
        <c:axId val="321831288"/>
      </c:barChart>
      <c:catAx>
        <c:axId val="32281760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21831288"/>
        <c:crosses val="autoZero"/>
        <c:auto val="1"/>
        <c:lblAlgn val="ctr"/>
        <c:lblOffset val="100"/>
        <c:noMultiLvlLbl val="0"/>
      </c:catAx>
      <c:valAx>
        <c:axId val="32183128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322817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800"/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143A09-CD9E-463B-A7B2-B33697508DCE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20FAFC-69E0-4BC0-8188-70C50C795E2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0FAFC-69E0-4BC0-8188-70C50C795E2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0FAFC-69E0-4BC0-8188-70C50C795E2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D772-DE33-4A78-A79B-E4EEE0E95B4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663A-24E0-4511-97FF-FD1EE13BAD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D772-DE33-4A78-A79B-E4EEE0E95B4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663A-24E0-4511-97FF-FD1EE13BAD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D772-DE33-4A78-A79B-E4EEE0E95B4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663A-24E0-4511-97FF-FD1EE13BAD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D772-DE33-4A78-A79B-E4EEE0E95B4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663A-24E0-4511-97FF-FD1EE13BAD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D772-DE33-4A78-A79B-E4EEE0E95B4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663A-24E0-4511-97FF-FD1EE13BAD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D772-DE33-4A78-A79B-E4EEE0E95B4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663A-24E0-4511-97FF-FD1EE13BAD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D772-DE33-4A78-A79B-E4EEE0E95B4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663A-24E0-4511-97FF-FD1EE13BAD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D772-DE33-4A78-A79B-E4EEE0E95B4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663A-24E0-4511-97FF-FD1EE13BAD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D772-DE33-4A78-A79B-E4EEE0E95B4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663A-24E0-4511-97FF-FD1EE13BAD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D772-DE33-4A78-A79B-E4EEE0E95B4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663A-24E0-4511-97FF-FD1EE13BAD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FD772-DE33-4A78-A79B-E4EEE0E95B4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5663A-24E0-4511-97FF-FD1EE13BAD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FD772-DE33-4A78-A79B-E4EEE0E95B49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5663A-24E0-4511-97FF-FD1EE13BAD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651760" y="1529012"/>
            <a:ext cx="9540240" cy="168512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 flipV="1">
            <a:off x="7976382" y="1079096"/>
            <a:ext cx="4215618" cy="3654451"/>
          </a:xfrm>
          <a:custGeom>
            <a:avLst/>
            <a:gdLst>
              <a:gd name="connsiteX0" fmla="*/ 0 w 6623722"/>
              <a:gd name="connsiteY0" fmla="*/ 5741997 h 5741997"/>
              <a:gd name="connsiteX1" fmla="*/ 6623722 w 6623722"/>
              <a:gd name="connsiteY1" fmla="*/ 5741997 h 5741997"/>
              <a:gd name="connsiteX2" fmla="*/ 6623722 w 6623722"/>
              <a:gd name="connsiteY2" fmla="*/ 2491138 h 5741997"/>
              <a:gd name="connsiteX3" fmla="*/ 4619552 w 6623722"/>
              <a:gd name="connsiteY3" fmla="*/ 0 h 5741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23722" h="5741997">
                <a:moveTo>
                  <a:pt x="0" y="5741997"/>
                </a:moveTo>
                <a:lnTo>
                  <a:pt x="6623722" y="5741997"/>
                </a:lnTo>
                <a:lnTo>
                  <a:pt x="6623722" y="2491138"/>
                </a:lnTo>
                <a:lnTo>
                  <a:pt x="4619552" y="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453242" y="1914476"/>
            <a:ext cx="1122317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altLang="zh-CN" sz="4000" b="1" cap="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HERE'S A REALLY BIG HEADING</a:t>
            </a:r>
            <a:endParaRPr lang="en-US" altLang="zh-CN" sz="800" cap="all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base"/>
            <a:r>
              <a:rPr lang="en-US" altLang="zh-CN" cap="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WITH A SMALLER SUBTITLE  THAT ATTEMPTS TO ELABORATE</a:t>
            </a:r>
          </a:p>
        </p:txBody>
      </p:sp>
      <p:grpSp>
        <p:nvGrpSpPr>
          <p:cNvPr id="16" name="组合 15"/>
          <p:cNvGrpSpPr/>
          <p:nvPr/>
        </p:nvGrpSpPr>
        <p:grpSpPr>
          <a:xfrm flipH="1">
            <a:off x="11299649" y="1999477"/>
            <a:ext cx="657177" cy="792779"/>
            <a:chOff x="3517982" y="3840480"/>
            <a:chExt cx="505378" cy="792779"/>
          </a:xfrm>
        </p:grpSpPr>
        <p:sp>
          <p:nvSpPr>
            <p:cNvPr id="17" name="梯形 16"/>
            <p:cNvSpPr/>
            <p:nvPr/>
          </p:nvSpPr>
          <p:spPr>
            <a:xfrm rot="7200000">
              <a:off x="3699803" y="3713871"/>
              <a:ext cx="196948" cy="450166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梯形 17"/>
            <p:cNvSpPr/>
            <p:nvPr/>
          </p:nvSpPr>
          <p:spPr>
            <a:xfrm rot="5400000">
              <a:off x="3681150" y="4003064"/>
              <a:ext cx="123829" cy="450166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梯形 18"/>
            <p:cNvSpPr/>
            <p:nvPr/>
          </p:nvSpPr>
          <p:spPr>
            <a:xfrm rot="14400000" flipV="1">
              <a:off x="3699803" y="4309702"/>
              <a:ext cx="196948" cy="450166"/>
            </a:xfrm>
            <a:prstGeom prst="trapezoi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573780" y="3937639"/>
            <a:ext cx="86182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Our New Work Is </a:t>
            </a:r>
          </a:p>
          <a:p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Almost  Ready To Launch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593658" y="5367572"/>
            <a:ext cx="635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We're working hard behind the scenes to create  something  awesome.Sign up below and we'll make sure you're on the VIP list when it's good to go.</a:t>
            </a:r>
          </a:p>
        </p:txBody>
      </p:sp>
      <p:sp>
        <p:nvSpPr>
          <p:cNvPr id="11" name="矩形 10"/>
          <p:cNvSpPr/>
          <p:nvPr/>
        </p:nvSpPr>
        <p:spPr>
          <a:xfrm>
            <a:off x="3497178" y="4058653"/>
            <a:ext cx="45719" cy="2091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9900213" y="5630439"/>
            <a:ext cx="588395" cy="1253333"/>
            <a:chOff x="9510790" y="5630439"/>
            <a:chExt cx="588395" cy="1253333"/>
          </a:xfrm>
        </p:grpSpPr>
        <p:grpSp>
          <p:nvGrpSpPr>
            <p:cNvPr id="14" name="组合 13"/>
            <p:cNvGrpSpPr/>
            <p:nvPr/>
          </p:nvGrpSpPr>
          <p:grpSpPr>
            <a:xfrm>
              <a:off x="9510790" y="5630439"/>
              <a:ext cx="530026" cy="1227560"/>
              <a:chOff x="9510790" y="5630439"/>
              <a:chExt cx="530026" cy="1227560"/>
            </a:xfrm>
          </p:grpSpPr>
          <p:sp>
            <p:nvSpPr>
              <p:cNvPr id="17" name="流程图: 延期 16"/>
              <p:cNvSpPr/>
              <p:nvPr/>
            </p:nvSpPr>
            <p:spPr>
              <a:xfrm rot="5400000" flipH="1">
                <a:off x="9510791" y="5630439"/>
                <a:ext cx="530024" cy="530024"/>
              </a:xfrm>
              <a:prstGeom prst="flowChartDelay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 rot="16200000" flipH="1">
                <a:off x="9376722" y="6193906"/>
                <a:ext cx="798161" cy="5300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 rot="5400000">
              <a:off x="9607257" y="6391844"/>
              <a:ext cx="3990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latin typeface="+mn-ea"/>
                </a:rPr>
                <a:t>&gt;</a:t>
              </a:r>
              <a:endParaRPr lang="zh-CN" altLang="en-US" sz="3200">
                <a:latin typeface="+mn-ea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9560045" y="5804397"/>
              <a:ext cx="431514" cy="8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altLang="zh-CN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</a:p>
            <a:p>
              <a:pPr algn="ctr">
                <a:lnSpc>
                  <a:spcPts val="1400"/>
                </a:lnSpc>
              </a:pPr>
              <a:r>
                <a:rPr lang="en-US" altLang="zh-CN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O</a:t>
              </a:r>
            </a:p>
            <a:p>
              <a:pPr algn="ctr">
                <a:lnSpc>
                  <a:spcPts val="1400"/>
                </a:lnSpc>
              </a:pPr>
              <a:r>
                <a:rPr lang="en-US" altLang="zh-CN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W</a:t>
              </a:r>
            </a:p>
            <a:p>
              <a:pPr algn="ctr">
                <a:lnSpc>
                  <a:spcPts val="1400"/>
                </a:lnSpc>
              </a:pPr>
              <a:r>
                <a:rPr lang="en-US" altLang="zh-CN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N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163470" y="754816"/>
            <a:ext cx="4164037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3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3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直角三角形 5"/>
          <p:cNvSpPr/>
          <p:nvPr/>
        </p:nvSpPr>
        <p:spPr>
          <a:xfrm rot="16200000">
            <a:off x="7889631" y="2555631"/>
            <a:ext cx="4302369" cy="4302369"/>
          </a:xfrm>
          <a:prstGeom prst="rtTriangl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直角三角形 4"/>
          <p:cNvSpPr/>
          <p:nvPr/>
        </p:nvSpPr>
        <p:spPr>
          <a:xfrm rot="5400000">
            <a:off x="0" y="0"/>
            <a:ext cx="4302369" cy="4302369"/>
          </a:xfrm>
          <a:prstGeom prst="rtTriangl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9510790" y="5630439"/>
            <a:ext cx="588395" cy="1253333"/>
            <a:chOff x="9510790" y="5630439"/>
            <a:chExt cx="588395" cy="1253333"/>
          </a:xfrm>
        </p:grpSpPr>
        <p:grpSp>
          <p:nvGrpSpPr>
            <p:cNvPr id="11" name="组合 10"/>
            <p:cNvGrpSpPr/>
            <p:nvPr/>
          </p:nvGrpSpPr>
          <p:grpSpPr>
            <a:xfrm>
              <a:off x="9510790" y="5630439"/>
              <a:ext cx="530026" cy="1227560"/>
              <a:chOff x="9510790" y="5630439"/>
              <a:chExt cx="530026" cy="1227560"/>
            </a:xfrm>
          </p:grpSpPr>
          <p:sp>
            <p:nvSpPr>
              <p:cNvPr id="7" name="流程图: 延期 6"/>
              <p:cNvSpPr/>
              <p:nvPr/>
            </p:nvSpPr>
            <p:spPr>
              <a:xfrm rot="5400000" flipH="1">
                <a:off x="9510791" y="5630439"/>
                <a:ext cx="530024" cy="530024"/>
              </a:xfrm>
              <a:prstGeom prst="flowChartDelay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 rot="16200000" flipH="1">
                <a:off x="9376722" y="6193906"/>
                <a:ext cx="798161" cy="5300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 rot="5400000">
              <a:off x="9607257" y="6391844"/>
              <a:ext cx="3990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latin typeface="+mn-ea"/>
                </a:rPr>
                <a:t>&gt;</a:t>
              </a:r>
              <a:endParaRPr lang="zh-CN" altLang="en-US" sz="3200">
                <a:latin typeface="+mn-ea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9560045" y="5804397"/>
              <a:ext cx="431514" cy="8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altLang="zh-CN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</a:p>
            <a:p>
              <a:pPr algn="ctr">
                <a:lnSpc>
                  <a:spcPts val="1400"/>
                </a:lnSpc>
              </a:pPr>
              <a:r>
                <a:rPr lang="en-US" altLang="zh-CN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O</a:t>
              </a:r>
            </a:p>
            <a:p>
              <a:pPr algn="ctr">
                <a:lnSpc>
                  <a:spcPts val="1400"/>
                </a:lnSpc>
              </a:pPr>
              <a:r>
                <a:rPr lang="en-US" altLang="zh-CN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W</a:t>
              </a:r>
            </a:p>
            <a:p>
              <a:pPr algn="ctr">
                <a:lnSpc>
                  <a:spcPts val="1400"/>
                </a:lnSpc>
              </a:pPr>
              <a:r>
                <a:rPr lang="en-US" altLang="zh-CN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N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 rot="8100000">
            <a:off x="5650844" y="729869"/>
            <a:ext cx="919090" cy="5398261"/>
          </a:xfrm>
          <a:prstGeom prst="round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27"/>
          <p:cNvSpPr/>
          <p:nvPr/>
        </p:nvSpPr>
        <p:spPr>
          <a:xfrm rot="2700000">
            <a:off x="5619662" y="727634"/>
            <a:ext cx="919090" cy="5420959"/>
          </a:xfrm>
          <a:prstGeom prst="round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Freeform 177"/>
          <p:cNvSpPr>
            <a:spLocks noEditPoints="1"/>
          </p:cNvSpPr>
          <p:nvPr/>
        </p:nvSpPr>
        <p:spPr bwMode="auto">
          <a:xfrm flipH="1">
            <a:off x="5806679" y="3094562"/>
            <a:ext cx="578641" cy="585745"/>
          </a:xfrm>
          <a:custGeom>
            <a:avLst/>
            <a:gdLst>
              <a:gd name="T0" fmla="*/ 46 w 69"/>
              <a:gd name="T1" fmla="*/ 16 h 70"/>
              <a:gd name="T2" fmla="*/ 46 w 69"/>
              <a:gd name="T3" fmla="*/ 34 h 70"/>
              <a:gd name="T4" fmla="*/ 55 w 69"/>
              <a:gd name="T5" fmla="*/ 25 h 70"/>
              <a:gd name="T6" fmla="*/ 46 w 69"/>
              <a:gd name="T7" fmla="*/ 16 h 70"/>
              <a:gd name="T8" fmla="*/ 61 w 69"/>
              <a:gd name="T9" fmla="*/ 9 h 70"/>
              <a:gd name="T10" fmla="*/ 29 w 69"/>
              <a:gd name="T11" fmla="*/ 9 h 70"/>
              <a:gd name="T12" fmla="*/ 26 w 69"/>
              <a:gd name="T13" fmla="*/ 37 h 70"/>
              <a:gd name="T14" fmla="*/ 20 w 69"/>
              <a:gd name="T15" fmla="*/ 43 h 70"/>
              <a:gd name="T16" fmla="*/ 27 w 69"/>
              <a:gd name="T17" fmla="*/ 50 h 70"/>
              <a:gd name="T18" fmla="*/ 33 w 69"/>
              <a:gd name="T19" fmla="*/ 44 h 70"/>
              <a:gd name="T20" fmla="*/ 61 w 69"/>
              <a:gd name="T21" fmla="*/ 41 h 70"/>
              <a:gd name="T22" fmla="*/ 61 w 69"/>
              <a:gd name="T23" fmla="*/ 9 h 70"/>
              <a:gd name="T24" fmla="*/ 34 w 69"/>
              <a:gd name="T25" fmla="*/ 36 h 70"/>
              <a:gd name="T26" fmla="*/ 34 w 69"/>
              <a:gd name="T27" fmla="*/ 14 h 70"/>
              <a:gd name="T28" fmla="*/ 56 w 69"/>
              <a:gd name="T29" fmla="*/ 14 h 70"/>
              <a:gd name="T30" fmla="*/ 56 w 69"/>
              <a:gd name="T31" fmla="*/ 36 h 70"/>
              <a:gd name="T32" fmla="*/ 34 w 69"/>
              <a:gd name="T33" fmla="*/ 36 h 70"/>
              <a:gd name="T34" fmla="*/ 17 w 69"/>
              <a:gd name="T35" fmla="*/ 43 h 70"/>
              <a:gd name="T36" fmla="*/ 0 w 69"/>
              <a:gd name="T37" fmla="*/ 58 h 70"/>
              <a:gd name="T38" fmla="*/ 11 w 69"/>
              <a:gd name="T39" fmla="*/ 70 h 70"/>
              <a:gd name="T40" fmla="*/ 27 w 69"/>
              <a:gd name="T41" fmla="*/ 52 h 70"/>
              <a:gd name="T42" fmla="*/ 17 w 69"/>
              <a:gd name="T43" fmla="*/ 43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9" h="70">
                <a:moveTo>
                  <a:pt x="46" y="16"/>
                </a:moveTo>
                <a:cubicBezTo>
                  <a:pt x="50" y="21"/>
                  <a:pt x="52" y="26"/>
                  <a:pt x="46" y="34"/>
                </a:cubicBezTo>
                <a:cubicBezTo>
                  <a:pt x="51" y="34"/>
                  <a:pt x="55" y="30"/>
                  <a:pt x="55" y="25"/>
                </a:cubicBezTo>
                <a:cubicBezTo>
                  <a:pt x="55" y="20"/>
                  <a:pt x="51" y="16"/>
                  <a:pt x="46" y="16"/>
                </a:cubicBezTo>
                <a:close/>
                <a:moveTo>
                  <a:pt x="61" y="9"/>
                </a:moveTo>
                <a:cubicBezTo>
                  <a:pt x="52" y="0"/>
                  <a:pt x="38" y="0"/>
                  <a:pt x="29" y="9"/>
                </a:cubicBezTo>
                <a:cubicBezTo>
                  <a:pt x="22" y="16"/>
                  <a:pt x="21" y="28"/>
                  <a:pt x="26" y="37"/>
                </a:cubicBezTo>
                <a:cubicBezTo>
                  <a:pt x="20" y="43"/>
                  <a:pt x="20" y="43"/>
                  <a:pt x="20" y="43"/>
                </a:cubicBezTo>
                <a:cubicBezTo>
                  <a:pt x="27" y="50"/>
                  <a:pt x="27" y="50"/>
                  <a:pt x="27" y="50"/>
                </a:cubicBezTo>
                <a:cubicBezTo>
                  <a:pt x="33" y="44"/>
                  <a:pt x="33" y="44"/>
                  <a:pt x="33" y="44"/>
                </a:cubicBezTo>
                <a:cubicBezTo>
                  <a:pt x="42" y="49"/>
                  <a:pt x="53" y="48"/>
                  <a:pt x="61" y="41"/>
                </a:cubicBezTo>
                <a:cubicBezTo>
                  <a:pt x="69" y="32"/>
                  <a:pt x="69" y="18"/>
                  <a:pt x="61" y="9"/>
                </a:cubicBezTo>
                <a:close/>
                <a:moveTo>
                  <a:pt x="34" y="36"/>
                </a:moveTo>
                <a:cubicBezTo>
                  <a:pt x="28" y="30"/>
                  <a:pt x="28" y="20"/>
                  <a:pt x="34" y="14"/>
                </a:cubicBezTo>
                <a:cubicBezTo>
                  <a:pt x="40" y="8"/>
                  <a:pt x="50" y="8"/>
                  <a:pt x="56" y="14"/>
                </a:cubicBezTo>
                <a:cubicBezTo>
                  <a:pt x="62" y="20"/>
                  <a:pt x="62" y="30"/>
                  <a:pt x="56" y="36"/>
                </a:cubicBezTo>
                <a:cubicBezTo>
                  <a:pt x="50" y="42"/>
                  <a:pt x="40" y="42"/>
                  <a:pt x="34" y="36"/>
                </a:cubicBezTo>
                <a:close/>
                <a:moveTo>
                  <a:pt x="17" y="43"/>
                </a:moveTo>
                <a:cubicBezTo>
                  <a:pt x="0" y="58"/>
                  <a:pt x="0" y="58"/>
                  <a:pt x="0" y="58"/>
                </a:cubicBezTo>
                <a:cubicBezTo>
                  <a:pt x="11" y="70"/>
                  <a:pt x="11" y="70"/>
                  <a:pt x="11" y="70"/>
                </a:cubicBezTo>
                <a:cubicBezTo>
                  <a:pt x="27" y="52"/>
                  <a:pt x="27" y="52"/>
                  <a:pt x="27" y="52"/>
                </a:cubicBezTo>
                <a:lnTo>
                  <a:pt x="17" y="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zh-CN" altLang="en-US" sz="2400" kern="0">
              <a:solidFill>
                <a:prstClr val="black"/>
              </a:solidFill>
            </a:endParaRPr>
          </a:p>
        </p:txBody>
      </p:sp>
      <p:sp>
        <p:nvSpPr>
          <p:cNvPr id="34" name="矩形 33"/>
          <p:cNvSpPr/>
          <p:nvPr/>
        </p:nvSpPr>
        <p:spPr>
          <a:xfrm rot="18886823">
            <a:off x="3920824" y="4198750"/>
            <a:ext cx="22119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Interest</a:t>
            </a:r>
          </a:p>
        </p:txBody>
      </p:sp>
      <p:sp>
        <p:nvSpPr>
          <p:cNvPr id="35" name="矩形 34"/>
          <p:cNvSpPr/>
          <p:nvPr/>
        </p:nvSpPr>
        <p:spPr>
          <a:xfrm rot="18881980">
            <a:off x="6171507" y="2055879"/>
            <a:ext cx="19841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Memory</a:t>
            </a:r>
          </a:p>
        </p:txBody>
      </p:sp>
      <p:sp>
        <p:nvSpPr>
          <p:cNvPr id="36" name="矩形 35"/>
          <p:cNvSpPr/>
          <p:nvPr/>
        </p:nvSpPr>
        <p:spPr>
          <a:xfrm rot="2713233">
            <a:off x="6360688" y="4216567"/>
            <a:ext cx="17154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Action</a:t>
            </a:r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 rot="2770148">
            <a:off x="3830781" y="2069733"/>
            <a:ext cx="23831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3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Attention</a:t>
            </a:r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0107624" y="5367988"/>
            <a:ext cx="20092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9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0" y="978256"/>
            <a:ext cx="6180825" cy="4989408"/>
            <a:chOff x="0" y="978256"/>
            <a:chExt cx="6180825" cy="4989408"/>
          </a:xfrm>
        </p:grpSpPr>
        <p:sp>
          <p:nvSpPr>
            <p:cNvPr id="10" name="矩形 9"/>
            <p:cNvSpPr/>
            <p:nvPr/>
          </p:nvSpPr>
          <p:spPr>
            <a:xfrm>
              <a:off x="0" y="978256"/>
              <a:ext cx="6180825" cy="4989408"/>
            </a:xfrm>
            <a:prstGeom prst="rect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6036446" y="3144097"/>
              <a:ext cx="144379" cy="6577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-433136" y="1062321"/>
            <a:ext cx="60204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Developing </a:t>
            </a:r>
          </a:p>
          <a:p>
            <a:pPr algn="r"/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Amazing </a:t>
            </a:r>
          </a:p>
          <a:p>
            <a:pPr algn="r"/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Things with Passion </a:t>
            </a:r>
          </a:p>
          <a:p>
            <a:pPr algn="r"/>
            <a:r>
              <a:rPr lang="en-US" altLang="zh-CN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since 2002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366537" y="5630439"/>
            <a:ext cx="588395" cy="1253333"/>
            <a:chOff x="9510790" y="5630439"/>
            <a:chExt cx="588395" cy="1253333"/>
          </a:xfrm>
        </p:grpSpPr>
        <p:grpSp>
          <p:nvGrpSpPr>
            <p:cNvPr id="14" name="组合 13"/>
            <p:cNvGrpSpPr/>
            <p:nvPr/>
          </p:nvGrpSpPr>
          <p:grpSpPr>
            <a:xfrm>
              <a:off x="9510790" y="5630439"/>
              <a:ext cx="530026" cy="1227560"/>
              <a:chOff x="9510790" y="5630439"/>
              <a:chExt cx="530026" cy="1227560"/>
            </a:xfrm>
          </p:grpSpPr>
          <p:sp>
            <p:nvSpPr>
              <p:cNvPr id="17" name="流程图: 延期 16"/>
              <p:cNvSpPr/>
              <p:nvPr/>
            </p:nvSpPr>
            <p:spPr>
              <a:xfrm rot="5400000" flipH="1">
                <a:off x="9510791" y="5630439"/>
                <a:ext cx="530024" cy="530024"/>
              </a:xfrm>
              <a:prstGeom prst="flowChartDelay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 rot="16200000" flipH="1">
                <a:off x="9376722" y="6193906"/>
                <a:ext cx="798161" cy="5300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 rot="5400000">
              <a:off x="9607257" y="6391844"/>
              <a:ext cx="3990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latin typeface="+mn-ea"/>
                </a:rPr>
                <a:t>&gt;</a:t>
              </a:r>
              <a:endParaRPr lang="zh-CN" altLang="en-US" sz="3200">
                <a:latin typeface="+mn-ea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9560045" y="5804397"/>
              <a:ext cx="431514" cy="8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altLang="zh-CN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</a:p>
            <a:p>
              <a:pPr algn="ctr">
                <a:lnSpc>
                  <a:spcPts val="1400"/>
                </a:lnSpc>
              </a:pPr>
              <a:r>
                <a:rPr lang="en-US" altLang="zh-CN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O</a:t>
              </a:r>
            </a:p>
            <a:p>
              <a:pPr algn="ctr">
                <a:lnSpc>
                  <a:spcPts val="1400"/>
                </a:lnSpc>
              </a:pPr>
              <a:r>
                <a:rPr lang="en-US" altLang="zh-CN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W</a:t>
              </a:r>
            </a:p>
            <a:p>
              <a:pPr algn="ctr">
                <a:lnSpc>
                  <a:spcPts val="1400"/>
                </a:lnSpc>
              </a:pPr>
              <a:r>
                <a:rPr lang="en-US" altLang="zh-CN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N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6164321" y="823546"/>
            <a:ext cx="6027679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5869233" y="5630439"/>
            <a:ext cx="588395" cy="1253333"/>
            <a:chOff x="9510790" y="5630439"/>
            <a:chExt cx="588395" cy="1253333"/>
          </a:xfrm>
        </p:grpSpPr>
        <p:grpSp>
          <p:nvGrpSpPr>
            <p:cNvPr id="5" name="组合 4"/>
            <p:cNvGrpSpPr/>
            <p:nvPr/>
          </p:nvGrpSpPr>
          <p:grpSpPr>
            <a:xfrm>
              <a:off x="9510790" y="5630439"/>
              <a:ext cx="530026" cy="1227560"/>
              <a:chOff x="9510790" y="5630439"/>
              <a:chExt cx="530026" cy="1227560"/>
            </a:xfrm>
          </p:grpSpPr>
          <p:sp>
            <p:nvSpPr>
              <p:cNvPr id="8" name="流程图: 延期 7"/>
              <p:cNvSpPr/>
              <p:nvPr/>
            </p:nvSpPr>
            <p:spPr>
              <a:xfrm rot="5400000" flipH="1">
                <a:off x="9510791" y="5630439"/>
                <a:ext cx="530024" cy="530024"/>
              </a:xfrm>
              <a:prstGeom prst="flowChartDelay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 rot="16200000" flipH="1">
                <a:off x="9376722" y="6193906"/>
                <a:ext cx="798161" cy="5300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 rot="5400000">
              <a:off x="9607257" y="6391844"/>
              <a:ext cx="3990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latin typeface="+mn-ea"/>
                </a:rPr>
                <a:t>&gt;</a:t>
              </a:r>
              <a:endParaRPr lang="zh-CN" altLang="en-US" sz="3200">
                <a:latin typeface="+mn-ea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9560045" y="5804397"/>
              <a:ext cx="431514" cy="8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altLang="zh-CN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</a:p>
            <a:p>
              <a:pPr algn="ctr">
                <a:lnSpc>
                  <a:spcPts val="1400"/>
                </a:lnSpc>
              </a:pPr>
              <a:r>
                <a:rPr lang="en-US" altLang="zh-CN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O</a:t>
              </a:r>
            </a:p>
            <a:p>
              <a:pPr algn="ctr">
                <a:lnSpc>
                  <a:spcPts val="1400"/>
                </a:lnSpc>
              </a:pPr>
              <a:r>
                <a:rPr lang="en-US" altLang="zh-CN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W</a:t>
              </a:r>
            </a:p>
            <a:p>
              <a:pPr algn="ctr">
                <a:lnSpc>
                  <a:spcPts val="1400"/>
                </a:lnSpc>
              </a:pPr>
              <a:r>
                <a:rPr lang="en-US" altLang="zh-CN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N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0275353" y="1980682"/>
            <a:ext cx="1013419" cy="264687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}</a:t>
            </a:r>
            <a:endParaRPr lang="zh-CN" altLang="en-US" sz="1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808274" y="1993094"/>
            <a:ext cx="1013419" cy="264687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zh-CN" sz="16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{</a:t>
            </a:r>
            <a:endParaRPr lang="zh-CN" altLang="en-US" sz="1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034281" y="2076271"/>
            <a:ext cx="39692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Experience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2446105" y="2883616"/>
            <a:ext cx="72450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Ipsum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standard facts</a:t>
            </a:r>
          </a:p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standard chunk of </a:t>
            </a:r>
            <a:r>
              <a:rPr lang="en-US" altLang="zh-CN" sz="3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Lorem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Ipsum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used since the 1500s is reproduced below for those interested.</a:t>
            </a:r>
          </a:p>
          <a:p>
            <a:pPr algn="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 algn="r"/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302659" y="899557"/>
            <a:ext cx="16246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8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2369098" y="732568"/>
            <a:ext cx="4770120" cy="4770120"/>
            <a:chOff x="3748473" y="647700"/>
            <a:chExt cx="4770120" cy="4770120"/>
          </a:xfrm>
        </p:grpSpPr>
        <p:sp>
          <p:nvSpPr>
            <p:cNvPr id="3" name="椭圆 2"/>
            <p:cNvSpPr/>
            <p:nvPr/>
          </p:nvSpPr>
          <p:spPr>
            <a:xfrm>
              <a:off x="3748473" y="647700"/>
              <a:ext cx="4770120" cy="4770120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3956937" y="857184"/>
              <a:ext cx="4351151" cy="4351151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911773" y="3462044"/>
            <a:ext cx="5669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Heading Add Here </a:t>
            </a:r>
          </a:p>
          <a:p>
            <a:pPr algn="ctr" fontAlgn="base"/>
            <a:r>
              <a:rPr lang="en-US" altLang="zh-CN" sz="2000" cap="all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WITH A SMALLER SUBTITLE</a:t>
            </a:r>
          </a:p>
        </p:txBody>
      </p:sp>
      <p:sp>
        <p:nvSpPr>
          <p:cNvPr id="5" name="矩形 4"/>
          <p:cNvSpPr/>
          <p:nvPr/>
        </p:nvSpPr>
        <p:spPr>
          <a:xfrm flipV="1">
            <a:off x="2820571" y="3414125"/>
            <a:ext cx="387858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>
            <a:grpSpLocks noChangeAspect="1"/>
          </p:cNvGrpSpPr>
          <p:nvPr/>
        </p:nvGrpSpPr>
        <p:grpSpPr>
          <a:xfrm>
            <a:off x="4174471" y="1502402"/>
            <a:ext cx="1159374" cy="1687376"/>
            <a:chOff x="-3686180" y="2768598"/>
            <a:chExt cx="498475" cy="725490"/>
          </a:xfrm>
          <a:solidFill>
            <a:schemeClr val="bg1"/>
          </a:solidFill>
        </p:grpSpPr>
        <p:sp>
          <p:nvSpPr>
            <p:cNvPr id="7" name="Freeform 36"/>
            <p:cNvSpPr/>
            <p:nvPr/>
          </p:nvSpPr>
          <p:spPr bwMode="auto">
            <a:xfrm flipH="1">
              <a:off x="-3540126" y="3370263"/>
              <a:ext cx="206375" cy="123825"/>
            </a:xfrm>
            <a:custGeom>
              <a:avLst/>
              <a:gdLst>
                <a:gd name="T0" fmla="*/ 73 w 80"/>
                <a:gd name="T1" fmla="*/ 2 h 48"/>
                <a:gd name="T2" fmla="*/ 44 w 80"/>
                <a:gd name="T3" fmla="*/ 8 h 48"/>
                <a:gd name="T4" fmla="*/ 40 w 80"/>
                <a:gd name="T5" fmla="*/ 8 h 48"/>
                <a:gd name="T6" fmla="*/ 36 w 80"/>
                <a:gd name="T7" fmla="*/ 8 h 48"/>
                <a:gd name="T8" fmla="*/ 7 w 80"/>
                <a:gd name="T9" fmla="*/ 2 h 48"/>
                <a:gd name="T10" fmla="*/ 0 w 80"/>
                <a:gd name="T11" fmla="*/ 0 h 48"/>
                <a:gd name="T12" fmla="*/ 0 w 80"/>
                <a:gd name="T13" fmla="*/ 0 h 48"/>
                <a:gd name="T14" fmla="*/ 40 w 80"/>
                <a:gd name="T15" fmla="*/ 48 h 48"/>
                <a:gd name="T16" fmla="*/ 80 w 80"/>
                <a:gd name="T17" fmla="*/ 0 h 48"/>
                <a:gd name="T18" fmla="*/ 80 w 80"/>
                <a:gd name="T19" fmla="*/ 0 h 48"/>
                <a:gd name="T20" fmla="*/ 73 w 80"/>
                <a:gd name="T21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" h="48">
                  <a:moveTo>
                    <a:pt x="73" y="2"/>
                  </a:moveTo>
                  <a:cubicBezTo>
                    <a:pt x="65" y="5"/>
                    <a:pt x="55" y="7"/>
                    <a:pt x="44" y="8"/>
                  </a:cubicBezTo>
                  <a:cubicBezTo>
                    <a:pt x="42" y="8"/>
                    <a:pt x="41" y="8"/>
                    <a:pt x="40" y="8"/>
                  </a:cubicBezTo>
                  <a:cubicBezTo>
                    <a:pt x="39" y="8"/>
                    <a:pt x="38" y="8"/>
                    <a:pt x="36" y="8"/>
                  </a:cubicBezTo>
                  <a:cubicBezTo>
                    <a:pt x="25" y="7"/>
                    <a:pt x="15" y="5"/>
                    <a:pt x="7" y="2"/>
                  </a:cubicBezTo>
                  <a:cubicBezTo>
                    <a:pt x="3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7"/>
                    <a:pt x="13" y="48"/>
                    <a:pt x="40" y="48"/>
                  </a:cubicBezTo>
                  <a:cubicBezTo>
                    <a:pt x="67" y="48"/>
                    <a:pt x="80" y="27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77" y="1"/>
                    <a:pt x="7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  <p:sp>
          <p:nvSpPr>
            <p:cNvPr id="8" name="Freeform 37"/>
            <p:cNvSpPr>
              <a:spLocks noEditPoints="1"/>
            </p:cNvSpPr>
            <p:nvPr/>
          </p:nvSpPr>
          <p:spPr bwMode="auto">
            <a:xfrm flipH="1">
              <a:off x="-3686180" y="2768598"/>
              <a:ext cx="498475" cy="581025"/>
            </a:xfrm>
            <a:custGeom>
              <a:avLst/>
              <a:gdLst>
                <a:gd name="T0" fmla="*/ 96 w 192"/>
                <a:gd name="T1" fmla="*/ 0 h 224"/>
                <a:gd name="T2" fmla="*/ 0 w 192"/>
                <a:gd name="T3" fmla="*/ 96 h 224"/>
                <a:gd name="T4" fmla="*/ 48 w 192"/>
                <a:gd name="T5" fmla="*/ 200 h 224"/>
                <a:gd name="T6" fmla="*/ 67 w 192"/>
                <a:gd name="T7" fmla="*/ 219 h 224"/>
                <a:gd name="T8" fmla="*/ 90 w 192"/>
                <a:gd name="T9" fmla="*/ 224 h 224"/>
                <a:gd name="T10" fmla="*/ 96 w 192"/>
                <a:gd name="T11" fmla="*/ 224 h 224"/>
                <a:gd name="T12" fmla="*/ 125 w 192"/>
                <a:gd name="T13" fmla="*/ 218 h 224"/>
                <a:gd name="T14" fmla="*/ 144 w 192"/>
                <a:gd name="T15" fmla="*/ 200 h 224"/>
                <a:gd name="T16" fmla="*/ 192 w 192"/>
                <a:gd name="T17" fmla="*/ 96 h 224"/>
                <a:gd name="T18" fmla="*/ 96 w 192"/>
                <a:gd name="T19" fmla="*/ 0 h 224"/>
                <a:gd name="T20" fmla="*/ 113 w 192"/>
                <a:gd name="T21" fmla="*/ 40 h 224"/>
                <a:gd name="T22" fmla="*/ 31 w 192"/>
                <a:gd name="T23" fmla="*/ 121 h 224"/>
                <a:gd name="T24" fmla="*/ 31 w 192"/>
                <a:gd name="T25" fmla="*/ 128 h 224"/>
                <a:gd name="T26" fmla="*/ 24 w 192"/>
                <a:gd name="T27" fmla="*/ 98 h 224"/>
                <a:gd name="T28" fmla="*/ 99 w 192"/>
                <a:gd name="T29" fmla="*/ 24 h 224"/>
                <a:gd name="T30" fmla="*/ 160 w 192"/>
                <a:gd name="T31" fmla="*/ 54 h 224"/>
                <a:gd name="T32" fmla="*/ 113 w 192"/>
                <a:gd name="T33" fmla="*/ 4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224">
                  <a:moveTo>
                    <a:pt x="96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44"/>
                    <a:pt x="48" y="184"/>
                    <a:pt x="48" y="200"/>
                  </a:cubicBezTo>
                  <a:cubicBezTo>
                    <a:pt x="48" y="205"/>
                    <a:pt x="54" y="213"/>
                    <a:pt x="67" y="219"/>
                  </a:cubicBezTo>
                  <a:cubicBezTo>
                    <a:pt x="73" y="220"/>
                    <a:pt x="82" y="223"/>
                    <a:pt x="90" y="224"/>
                  </a:cubicBezTo>
                  <a:cubicBezTo>
                    <a:pt x="92" y="224"/>
                    <a:pt x="94" y="224"/>
                    <a:pt x="96" y="224"/>
                  </a:cubicBezTo>
                  <a:cubicBezTo>
                    <a:pt x="103" y="224"/>
                    <a:pt x="113" y="222"/>
                    <a:pt x="125" y="218"/>
                  </a:cubicBezTo>
                  <a:cubicBezTo>
                    <a:pt x="138" y="213"/>
                    <a:pt x="144" y="205"/>
                    <a:pt x="144" y="200"/>
                  </a:cubicBezTo>
                  <a:cubicBezTo>
                    <a:pt x="144" y="184"/>
                    <a:pt x="192" y="144"/>
                    <a:pt x="192" y="96"/>
                  </a:cubicBezTo>
                  <a:cubicBezTo>
                    <a:pt x="192" y="43"/>
                    <a:pt x="149" y="0"/>
                    <a:pt x="96" y="0"/>
                  </a:cubicBezTo>
                  <a:close/>
                  <a:moveTo>
                    <a:pt x="113" y="40"/>
                  </a:moveTo>
                  <a:cubicBezTo>
                    <a:pt x="68" y="40"/>
                    <a:pt x="31" y="76"/>
                    <a:pt x="31" y="121"/>
                  </a:cubicBezTo>
                  <a:cubicBezTo>
                    <a:pt x="31" y="123"/>
                    <a:pt x="31" y="126"/>
                    <a:pt x="31" y="128"/>
                  </a:cubicBezTo>
                  <a:cubicBezTo>
                    <a:pt x="27" y="119"/>
                    <a:pt x="24" y="109"/>
                    <a:pt x="24" y="98"/>
                  </a:cubicBezTo>
                  <a:cubicBezTo>
                    <a:pt x="24" y="57"/>
                    <a:pt x="58" y="24"/>
                    <a:pt x="99" y="24"/>
                  </a:cubicBezTo>
                  <a:cubicBezTo>
                    <a:pt x="124" y="24"/>
                    <a:pt x="146" y="36"/>
                    <a:pt x="160" y="54"/>
                  </a:cubicBezTo>
                  <a:cubicBezTo>
                    <a:pt x="147" y="45"/>
                    <a:pt x="131" y="40"/>
                    <a:pt x="113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sz="240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866962" y="5634788"/>
            <a:ext cx="588395" cy="1253333"/>
            <a:chOff x="9510790" y="5630439"/>
            <a:chExt cx="588395" cy="1253333"/>
          </a:xfrm>
        </p:grpSpPr>
        <p:grpSp>
          <p:nvGrpSpPr>
            <p:cNvPr id="14" name="组合 13"/>
            <p:cNvGrpSpPr/>
            <p:nvPr/>
          </p:nvGrpSpPr>
          <p:grpSpPr>
            <a:xfrm>
              <a:off x="9510790" y="5630439"/>
              <a:ext cx="530026" cy="1227560"/>
              <a:chOff x="9510790" y="5630439"/>
              <a:chExt cx="530026" cy="1227560"/>
            </a:xfrm>
          </p:grpSpPr>
          <p:sp>
            <p:nvSpPr>
              <p:cNvPr id="17" name="流程图: 延期 16"/>
              <p:cNvSpPr/>
              <p:nvPr/>
            </p:nvSpPr>
            <p:spPr>
              <a:xfrm rot="5400000" flipH="1">
                <a:off x="9510791" y="5630439"/>
                <a:ext cx="530024" cy="530024"/>
              </a:xfrm>
              <a:prstGeom prst="flowChartDelay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 rot="16200000" flipH="1">
                <a:off x="9376722" y="6193906"/>
                <a:ext cx="798161" cy="5300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 rot="5400000">
              <a:off x="9607257" y="6391844"/>
              <a:ext cx="3990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latin typeface="+mn-ea"/>
                </a:rPr>
                <a:t>&gt;</a:t>
              </a:r>
              <a:endParaRPr lang="zh-CN" altLang="en-US" sz="3200">
                <a:latin typeface="+mn-ea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9560045" y="5804397"/>
              <a:ext cx="431514" cy="8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</a:p>
            <a:p>
              <a:pPr algn="ctr">
                <a:lnSpc>
                  <a:spcPts val="1400"/>
                </a:lnSpc>
              </a:pP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O</a:t>
              </a:r>
            </a:p>
            <a:p>
              <a:pPr algn="ctr">
                <a:lnSpc>
                  <a:spcPts val="1400"/>
                </a:lnSpc>
              </a:pP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W</a:t>
              </a:r>
            </a:p>
            <a:p>
              <a:pPr algn="ctr">
                <a:lnSpc>
                  <a:spcPts val="1400"/>
                </a:lnSpc>
              </a:pPr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N</a:t>
              </a:r>
              <a:endPara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896748" y="2718636"/>
            <a:ext cx="2512159" cy="3108121"/>
            <a:chOff x="6713868" y="2604336"/>
            <a:chExt cx="2512159" cy="3108121"/>
          </a:xfrm>
        </p:grpSpPr>
        <p:sp>
          <p:nvSpPr>
            <p:cNvPr id="22" name="椭圆 21"/>
            <p:cNvSpPr/>
            <p:nvPr/>
          </p:nvSpPr>
          <p:spPr>
            <a:xfrm>
              <a:off x="6713868" y="2604336"/>
              <a:ext cx="2512159" cy="2512159"/>
            </a:xfrm>
            <a:prstGeom prst="ellips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 rot="12600000">
              <a:off x="7580658" y="4728021"/>
              <a:ext cx="761489" cy="984436"/>
            </a:xfrm>
            <a:prstGeom prst="triangle">
              <a:avLst/>
            </a:prstGeom>
            <a:solidFill>
              <a:schemeClr val="tx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6894002" y="2780168"/>
              <a:ext cx="2161841" cy="2161841"/>
            </a:xfrm>
            <a:prstGeom prst="ellipse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7403329" y="3256079"/>
            <a:ext cx="16246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  <a:endParaRPr lang="zh-CN" altLang="en-US" sz="8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492915" y="1852863"/>
            <a:ext cx="8699086" cy="31522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640775" y="2093337"/>
            <a:ext cx="4203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alt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Heading Add Here </a:t>
            </a:r>
          </a:p>
          <a:p>
            <a:pPr algn="ctr" fontAlgn="base"/>
            <a:r>
              <a:rPr lang="en-US" altLang="zh-CN" sz="2000" cap="all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WITH A SMALLER SUBTITLE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4195567" y="2404658"/>
            <a:ext cx="7523748" cy="2221831"/>
            <a:chOff x="4041454" y="2404658"/>
            <a:chExt cx="7523748" cy="2221831"/>
          </a:xfrm>
        </p:grpSpPr>
        <p:cxnSp>
          <p:nvCxnSpPr>
            <p:cNvPr id="6" name="直接连接符 5"/>
            <p:cNvCxnSpPr/>
            <p:nvPr/>
          </p:nvCxnSpPr>
          <p:spPr>
            <a:xfrm>
              <a:off x="8472937" y="2440048"/>
              <a:ext cx="3092011" cy="0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组合 16"/>
            <p:cNvGrpSpPr/>
            <p:nvPr/>
          </p:nvGrpSpPr>
          <p:grpSpPr>
            <a:xfrm>
              <a:off x="4041454" y="2404658"/>
              <a:ext cx="7523748" cy="2221831"/>
              <a:chOff x="4010526" y="2400198"/>
              <a:chExt cx="7523748" cy="2221831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4010526" y="4583012"/>
                <a:ext cx="7523748" cy="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11498597" y="2400198"/>
                <a:ext cx="0" cy="2221831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>
                <a:off x="4047863" y="2919874"/>
                <a:ext cx="0" cy="1699350"/>
              </a:xfrm>
              <a:prstGeom prst="line">
                <a:avLst/>
              </a:prstGeom>
              <a:ln w="762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文本框 18"/>
          <p:cNvSpPr txBox="1"/>
          <p:nvPr/>
        </p:nvSpPr>
        <p:spPr>
          <a:xfrm>
            <a:off x="4404995" y="2999362"/>
            <a:ext cx="4347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Typi 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non </a:t>
            </a:r>
            <a:r>
              <a:rPr lang="en-US" altLang="zh-CN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habent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claritatem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insitam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; </a:t>
            </a:r>
            <a:r>
              <a:rPr lang="en-US" altLang="zh-CN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est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usus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legentis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in </a:t>
            </a:r>
            <a:r>
              <a:rPr lang="en-US" altLang="zh-CN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iis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qui facitwesfw eorumewf </a:t>
            </a:r>
            <a:r>
              <a:rPr lang="en-US" altLang="zh-CN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claritatem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r>
              <a:rPr lang="en-US" altLang="zh-CN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Investigationes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demonstraverunt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lectores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legere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me </a:t>
            </a:r>
            <a:r>
              <a:rPr lang="en-US" altLang="zh-CN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lius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quod ii me </a:t>
            </a:r>
            <a:r>
              <a:rPr lang="en-US" altLang="zh-CN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lius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.</a:t>
            </a:r>
          </a:p>
        </p:txBody>
      </p:sp>
      <p:graphicFrame>
        <p:nvGraphicFramePr>
          <p:cNvPr id="20" name="图表 19"/>
          <p:cNvGraphicFramePr/>
          <p:nvPr/>
        </p:nvGraphicFramePr>
        <p:xfrm>
          <a:off x="8680241" y="2744433"/>
          <a:ext cx="2967721" cy="1970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文本框 20"/>
          <p:cNvSpPr txBox="1"/>
          <p:nvPr/>
        </p:nvSpPr>
        <p:spPr>
          <a:xfrm>
            <a:off x="8627050" y="2602094"/>
            <a:ext cx="3060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 Heading Add Here ]</a:t>
            </a:r>
            <a:endParaRPr lang="zh-CN" altLang="en-US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直角三角形 22"/>
          <p:cNvSpPr/>
          <p:nvPr/>
        </p:nvSpPr>
        <p:spPr>
          <a:xfrm rot="16200000" flipH="1">
            <a:off x="10993820" y="4457327"/>
            <a:ext cx="662152" cy="1734207"/>
          </a:xfrm>
          <a:custGeom>
            <a:avLst/>
            <a:gdLst>
              <a:gd name="connsiteX0" fmla="*/ 0 w 898634"/>
              <a:gd name="connsiteY0" fmla="*/ 1513490 h 1513490"/>
              <a:gd name="connsiteX1" fmla="*/ 0 w 898634"/>
              <a:gd name="connsiteY1" fmla="*/ 0 h 1513490"/>
              <a:gd name="connsiteX2" fmla="*/ 898634 w 898634"/>
              <a:gd name="connsiteY2" fmla="*/ 1513490 h 1513490"/>
              <a:gd name="connsiteX3" fmla="*/ 0 w 898634"/>
              <a:gd name="connsiteY3" fmla="*/ 1513490 h 1513490"/>
              <a:gd name="connsiteX0-1" fmla="*/ 0 w 662152"/>
              <a:gd name="connsiteY0-2" fmla="*/ 1734207 h 1734207"/>
              <a:gd name="connsiteX1-3" fmla="*/ 0 w 662152"/>
              <a:gd name="connsiteY1-4" fmla="*/ 220717 h 1734207"/>
              <a:gd name="connsiteX2-5" fmla="*/ 662152 w 662152"/>
              <a:gd name="connsiteY2-6" fmla="*/ 0 h 1734207"/>
              <a:gd name="connsiteX3-7" fmla="*/ 0 w 662152"/>
              <a:gd name="connsiteY3-8" fmla="*/ 1734207 h 173420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662152" h="1734207">
                <a:moveTo>
                  <a:pt x="0" y="1734207"/>
                </a:moveTo>
                <a:lnTo>
                  <a:pt x="0" y="220717"/>
                </a:lnTo>
                <a:lnTo>
                  <a:pt x="662152" y="0"/>
                </a:lnTo>
                <a:lnTo>
                  <a:pt x="0" y="1734207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7373228" y="1966252"/>
            <a:ext cx="16246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  <a:endParaRPr lang="zh-CN" altLang="en-US" sz="6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0882" y="1841080"/>
            <a:ext cx="3216304" cy="31522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/>
        </p:nvGrpSpPr>
        <p:grpSpPr>
          <a:xfrm>
            <a:off x="499557" y="2473238"/>
            <a:ext cx="2031499" cy="1761498"/>
            <a:chOff x="5296268" y="1444681"/>
            <a:chExt cx="573034" cy="496874"/>
          </a:xfrm>
          <a:solidFill>
            <a:schemeClr val="bg1"/>
          </a:solidFill>
        </p:grpSpPr>
        <p:sp>
          <p:nvSpPr>
            <p:cNvPr id="28" name="Freeform 157"/>
            <p:cNvSpPr/>
            <p:nvPr/>
          </p:nvSpPr>
          <p:spPr bwMode="auto">
            <a:xfrm>
              <a:off x="5347043" y="1538978"/>
              <a:ext cx="471484" cy="402577"/>
            </a:xfrm>
            <a:custGeom>
              <a:avLst/>
              <a:gdLst>
                <a:gd name="T0" fmla="*/ 30 w 55"/>
                <a:gd name="T1" fmla="*/ 1 h 47"/>
                <a:gd name="T2" fmla="*/ 25 w 55"/>
                <a:gd name="T3" fmla="*/ 1 h 47"/>
                <a:gd name="T4" fmla="*/ 3 w 55"/>
                <a:gd name="T5" fmla="*/ 15 h 47"/>
                <a:gd name="T6" fmla="*/ 0 w 55"/>
                <a:gd name="T7" fmla="*/ 20 h 47"/>
                <a:gd name="T8" fmla="*/ 0 w 55"/>
                <a:gd name="T9" fmla="*/ 44 h 47"/>
                <a:gd name="T10" fmla="*/ 3 w 55"/>
                <a:gd name="T11" fmla="*/ 47 h 47"/>
                <a:gd name="T12" fmla="*/ 13 w 55"/>
                <a:gd name="T13" fmla="*/ 47 h 47"/>
                <a:gd name="T14" fmla="*/ 17 w 55"/>
                <a:gd name="T15" fmla="*/ 44 h 47"/>
                <a:gd name="T16" fmla="*/ 17 w 55"/>
                <a:gd name="T17" fmla="*/ 27 h 47"/>
                <a:gd name="T18" fmla="*/ 20 w 55"/>
                <a:gd name="T19" fmla="*/ 24 h 47"/>
                <a:gd name="T20" fmla="*/ 36 w 55"/>
                <a:gd name="T21" fmla="*/ 24 h 47"/>
                <a:gd name="T22" fmla="*/ 39 w 55"/>
                <a:gd name="T23" fmla="*/ 27 h 47"/>
                <a:gd name="T24" fmla="*/ 39 w 55"/>
                <a:gd name="T25" fmla="*/ 44 h 47"/>
                <a:gd name="T26" fmla="*/ 42 w 55"/>
                <a:gd name="T27" fmla="*/ 47 h 47"/>
                <a:gd name="T28" fmla="*/ 52 w 55"/>
                <a:gd name="T29" fmla="*/ 47 h 47"/>
                <a:gd name="T30" fmla="*/ 55 w 55"/>
                <a:gd name="T31" fmla="*/ 44 h 47"/>
                <a:gd name="T32" fmla="*/ 55 w 55"/>
                <a:gd name="T33" fmla="*/ 21 h 47"/>
                <a:gd name="T34" fmla="*/ 52 w 55"/>
                <a:gd name="T35" fmla="*/ 16 h 47"/>
                <a:gd name="T36" fmla="*/ 30 w 55"/>
                <a:gd name="T3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47">
                  <a:moveTo>
                    <a:pt x="30" y="1"/>
                  </a:moveTo>
                  <a:cubicBezTo>
                    <a:pt x="28" y="0"/>
                    <a:pt x="26" y="0"/>
                    <a:pt x="25" y="1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1" y="16"/>
                    <a:pt x="0" y="18"/>
                    <a:pt x="0" y="2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7"/>
                    <a:pt x="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5" y="47"/>
                    <a:pt x="17" y="46"/>
                    <a:pt x="17" y="44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6"/>
                    <a:pt x="18" y="24"/>
                    <a:pt x="20" y="24"/>
                  </a:cubicBezTo>
                  <a:cubicBezTo>
                    <a:pt x="36" y="24"/>
                    <a:pt x="36" y="24"/>
                    <a:pt x="36" y="24"/>
                  </a:cubicBezTo>
                  <a:cubicBezTo>
                    <a:pt x="37" y="24"/>
                    <a:pt x="39" y="26"/>
                    <a:pt x="39" y="27"/>
                  </a:cubicBezTo>
                  <a:cubicBezTo>
                    <a:pt x="39" y="44"/>
                    <a:pt x="39" y="44"/>
                    <a:pt x="39" y="44"/>
                  </a:cubicBezTo>
                  <a:cubicBezTo>
                    <a:pt x="39" y="46"/>
                    <a:pt x="40" y="47"/>
                    <a:pt x="42" y="47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53" y="47"/>
                    <a:pt x="55" y="46"/>
                    <a:pt x="55" y="44"/>
                  </a:cubicBezTo>
                  <a:cubicBezTo>
                    <a:pt x="55" y="21"/>
                    <a:pt x="55" y="21"/>
                    <a:pt x="55" y="21"/>
                  </a:cubicBezTo>
                  <a:cubicBezTo>
                    <a:pt x="55" y="19"/>
                    <a:pt x="54" y="17"/>
                    <a:pt x="52" y="16"/>
                  </a:cubicBezTo>
                  <a:lnTo>
                    <a:pt x="3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  <p:sp>
          <p:nvSpPr>
            <p:cNvPr id="29" name="Freeform 158"/>
            <p:cNvSpPr/>
            <p:nvPr/>
          </p:nvSpPr>
          <p:spPr bwMode="auto">
            <a:xfrm>
              <a:off x="5296268" y="1444681"/>
              <a:ext cx="573034" cy="221236"/>
            </a:xfrm>
            <a:custGeom>
              <a:avLst/>
              <a:gdLst>
                <a:gd name="T0" fmla="*/ 63 w 67"/>
                <a:gd name="T1" fmla="*/ 20 h 26"/>
                <a:gd name="T2" fmla="*/ 61 w 67"/>
                <a:gd name="T3" fmla="*/ 15 h 26"/>
                <a:gd name="T4" fmla="*/ 61 w 67"/>
                <a:gd name="T5" fmla="*/ 10 h 26"/>
                <a:gd name="T6" fmla="*/ 58 w 67"/>
                <a:gd name="T7" fmla="*/ 7 h 26"/>
                <a:gd name="T8" fmla="*/ 57 w 67"/>
                <a:gd name="T9" fmla="*/ 7 h 26"/>
                <a:gd name="T10" fmla="*/ 54 w 67"/>
                <a:gd name="T11" fmla="*/ 10 h 26"/>
                <a:gd name="T12" fmla="*/ 54 w 67"/>
                <a:gd name="T13" fmla="*/ 11 h 26"/>
                <a:gd name="T14" fmla="*/ 52 w 67"/>
                <a:gd name="T15" fmla="*/ 12 h 26"/>
                <a:gd name="T16" fmla="*/ 36 w 67"/>
                <a:gd name="T17" fmla="*/ 2 h 26"/>
                <a:gd name="T18" fmla="*/ 33 w 67"/>
                <a:gd name="T19" fmla="*/ 0 h 26"/>
                <a:gd name="T20" fmla="*/ 30 w 67"/>
                <a:gd name="T21" fmla="*/ 2 h 26"/>
                <a:gd name="T22" fmla="*/ 2 w 67"/>
                <a:gd name="T23" fmla="*/ 20 h 26"/>
                <a:gd name="T24" fmla="*/ 1 w 67"/>
                <a:gd name="T25" fmla="*/ 24 h 26"/>
                <a:gd name="T26" fmla="*/ 5 w 67"/>
                <a:gd name="T27" fmla="*/ 25 h 26"/>
                <a:gd name="T28" fmla="*/ 30 w 67"/>
                <a:gd name="T29" fmla="*/ 8 h 26"/>
                <a:gd name="T30" fmla="*/ 36 w 67"/>
                <a:gd name="T31" fmla="*/ 8 h 26"/>
                <a:gd name="T32" fmla="*/ 63 w 67"/>
                <a:gd name="T33" fmla="*/ 25 h 26"/>
                <a:gd name="T34" fmla="*/ 67 w 67"/>
                <a:gd name="T35" fmla="*/ 25 h 26"/>
                <a:gd name="T36" fmla="*/ 65 w 67"/>
                <a:gd name="T37" fmla="*/ 21 h 26"/>
                <a:gd name="T38" fmla="*/ 63 w 67"/>
                <a:gd name="T39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" h="26">
                  <a:moveTo>
                    <a:pt x="63" y="20"/>
                  </a:moveTo>
                  <a:cubicBezTo>
                    <a:pt x="62" y="19"/>
                    <a:pt x="61" y="17"/>
                    <a:pt x="61" y="15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61" y="8"/>
                    <a:pt x="59" y="7"/>
                    <a:pt x="58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56" y="7"/>
                    <a:pt x="54" y="8"/>
                    <a:pt x="54" y="10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4" y="12"/>
                    <a:pt x="53" y="13"/>
                    <a:pt x="52" y="1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5" y="1"/>
                    <a:pt x="33" y="0"/>
                    <a:pt x="33" y="0"/>
                  </a:cubicBezTo>
                  <a:cubicBezTo>
                    <a:pt x="33" y="0"/>
                    <a:pt x="32" y="1"/>
                    <a:pt x="30" y="2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0" y="21"/>
                    <a:pt x="0" y="23"/>
                    <a:pt x="1" y="24"/>
                  </a:cubicBezTo>
                  <a:cubicBezTo>
                    <a:pt x="1" y="25"/>
                    <a:pt x="3" y="26"/>
                    <a:pt x="5" y="25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2" y="7"/>
                    <a:pt x="34" y="7"/>
                    <a:pt x="36" y="8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4" y="26"/>
                    <a:pt x="66" y="26"/>
                    <a:pt x="67" y="25"/>
                  </a:cubicBezTo>
                  <a:cubicBezTo>
                    <a:pt x="67" y="24"/>
                    <a:pt x="67" y="22"/>
                    <a:pt x="65" y="21"/>
                  </a:cubicBezTo>
                  <a:lnTo>
                    <a:pt x="63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zh-CN" altLang="en-US" sz="2400" kern="0">
                <a:solidFill>
                  <a:prstClr val="black"/>
                </a:solidFill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3063824" y="2253986"/>
            <a:ext cx="617287" cy="11928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064757" y="2553147"/>
            <a:ext cx="617287" cy="11928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3065450" y="2886926"/>
            <a:ext cx="617287" cy="11928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3066383" y="3186087"/>
            <a:ext cx="617287" cy="11928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3075753" y="3476539"/>
            <a:ext cx="617287" cy="11928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3076686" y="3775700"/>
            <a:ext cx="617287" cy="11928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3077379" y="4109479"/>
            <a:ext cx="617287" cy="11928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3078312" y="4408640"/>
            <a:ext cx="617287" cy="11928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3114112" y="5634788"/>
            <a:ext cx="588395" cy="1253333"/>
            <a:chOff x="9510790" y="5630439"/>
            <a:chExt cx="588395" cy="1253333"/>
          </a:xfrm>
        </p:grpSpPr>
        <p:grpSp>
          <p:nvGrpSpPr>
            <p:cNvPr id="39" name="组合 38"/>
            <p:cNvGrpSpPr/>
            <p:nvPr/>
          </p:nvGrpSpPr>
          <p:grpSpPr>
            <a:xfrm>
              <a:off x="9510790" y="5630439"/>
              <a:ext cx="530026" cy="1227560"/>
              <a:chOff x="9510790" y="5630439"/>
              <a:chExt cx="530026" cy="1227560"/>
            </a:xfrm>
          </p:grpSpPr>
          <p:sp>
            <p:nvSpPr>
              <p:cNvPr id="42" name="流程图: 延期 41"/>
              <p:cNvSpPr/>
              <p:nvPr/>
            </p:nvSpPr>
            <p:spPr>
              <a:xfrm rot="5400000" flipH="1">
                <a:off x="9510791" y="5630439"/>
                <a:ext cx="530024" cy="530024"/>
              </a:xfrm>
              <a:prstGeom prst="flowChartDelay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3" name="矩形 42"/>
              <p:cNvSpPr/>
              <p:nvPr/>
            </p:nvSpPr>
            <p:spPr>
              <a:xfrm rot="16200000" flipH="1">
                <a:off x="9376722" y="6193906"/>
                <a:ext cx="798161" cy="5300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0" name="文本框 39"/>
            <p:cNvSpPr txBox="1"/>
            <p:nvPr/>
          </p:nvSpPr>
          <p:spPr>
            <a:xfrm rot="5400000">
              <a:off x="9607257" y="6391844"/>
              <a:ext cx="39908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>
                  <a:latin typeface="+mn-ea"/>
                </a:rPr>
                <a:t>&gt;</a:t>
              </a:r>
              <a:endParaRPr lang="zh-CN" altLang="en-US" sz="3200">
                <a:latin typeface="+mn-ea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9560045" y="5804397"/>
              <a:ext cx="431514" cy="810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altLang="zh-CN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D</a:t>
              </a:r>
            </a:p>
            <a:p>
              <a:pPr algn="ctr">
                <a:lnSpc>
                  <a:spcPts val="1400"/>
                </a:lnSpc>
              </a:pPr>
              <a:r>
                <a:rPr lang="en-US" altLang="zh-CN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O</a:t>
              </a:r>
            </a:p>
            <a:p>
              <a:pPr algn="ctr">
                <a:lnSpc>
                  <a:spcPts val="1400"/>
                </a:lnSpc>
              </a:pPr>
              <a:r>
                <a:rPr lang="en-US" altLang="zh-CN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W</a:t>
              </a:r>
            </a:p>
            <a:p>
              <a:pPr algn="ctr">
                <a:lnSpc>
                  <a:spcPts val="1400"/>
                </a:lnSpc>
              </a:pPr>
              <a:r>
                <a:rPr lang="en-US" altLang="zh-CN" sz="1400">
                  <a:latin typeface="微软雅黑" panose="020B0503020204020204" pitchFamily="34" charset="-122"/>
                  <a:ea typeface="微软雅黑" panose="020B0503020204020204" pitchFamily="34" charset="-122"/>
                </a:rPr>
                <a:t>N</a:t>
              </a:r>
              <a:endPara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301834" y="2269415"/>
            <a:ext cx="9661358" cy="140422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526041" y="3569515"/>
            <a:ext cx="3103824" cy="5614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285792" y="2510045"/>
            <a:ext cx="96047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for listening!</a:t>
            </a:r>
            <a:endParaRPr lang="zh-CN" altLang="en-US" sz="6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20171" y="3702115"/>
            <a:ext cx="1760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BY DOLYN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Microsoft Office PowerPoint</Application>
  <PresentationFormat>宽屏</PresentationFormat>
  <Paragraphs>66</Paragraphs>
  <Slides>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宋体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dadi</dc:creator>
  <cp:lastModifiedBy>天 下</cp:lastModifiedBy>
  <cp:revision>58</cp:revision>
  <dcterms:created xsi:type="dcterms:W3CDTF">2014-11-10T06:11:00Z</dcterms:created>
  <dcterms:modified xsi:type="dcterms:W3CDTF">2021-01-04T13:46:14Z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