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CC997-3F51-4B40-B5F1-C44BB3ACF9C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F0FDB-EC6A-4F2E-9801-299A35C806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11C6-BEA2-48F7-9D7F-C4EE560A360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 t="3277" b="12506"/>
          <a:stretch>
            <a:fillRect/>
          </a:stretch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40960" y="1822560"/>
            <a:ext cx="9939519" cy="3306733"/>
          </a:xfrm>
          <a:custGeom>
            <a:avLst/>
            <a:gdLst/>
            <a:ahLst/>
            <a:cxnLst/>
            <a:rect l="l" t="t" r="r" b="b"/>
            <a:pathLst>
              <a:path w="9939519" h="3306733">
                <a:moveTo>
                  <a:pt x="7981949" y="2114272"/>
                </a:moveTo>
                <a:lnTo>
                  <a:pt x="8686418" y="2114272"/>
                </a:lnTo>
                <a:lnTo>
                  <a:pt x="8686418" y="2730350"/>
                </a:lnTo>
                <a:lnTo>
                  <a:pt x="9939519" y="2730350"/>
                </a:lnTo>
                <a:lnTo>
                  <a:pt x="9939519" y="3306733"/>
                </a:lnTo>
                <a:lnTo>
                  <a:pt x="7981949" y="3306733"/>
                </a:lnTo>
                <a:close/>
                <a:moveTo>
                  <a:pt x="5486400" y="2114272"/>
                </a:moveTo>
                <a:lnTo>
                  <a:pt x="6190868" y="2114272"/>
                </a:lnTo>
                <a:lnTo>
                  <a:pt x="6190868" y="2730350"/>
                </a:lnTo>
                <a:lnTo>
                  <a:pt x="7443968" y="2730350"/>
                </a:lnTo>
                <a:lnTo>
                  <a:pt x="7443968" y="3306733"/>
                </a:lnTo>
                <a:lnTo>
                  <a:pt x="5486400" y="3306733"/>
                </a:lnTo>
                <a:close/>
                <a:moveTo>
                  <a:pt x="3586669" y="2114272"/>
                </a:moveTo>
                <a:lnTo>
                  <a:pt x="4390226" y="2114272"/>
                </a:lnTo>
                <a:lnTo>
                  <a:pt x="4407576" y="2135287"/>
                </a:lnTo>
                <a:cubicBezTo>
                  <a:pt x="4451783" y="2191858"/>
                  <a:pt x="4497013" y="2255723"/>
                  <a:pt x="4543266" y="2326881"/>
                </a:cubicBezTo>
                <a:lnTo>
                  <a:pt x="5166614" y="3306733"/>
                </a:lnTo>
                <a:lnTo>
                  <a:pt x="4355409" y="3306733"/>
                </a:lnTo>
                <a:lnTo>
                  <a:pt x="3836663" y="2446427"/>
                </a:lnTo>
                <a:cubicBezTo>
                  <a:pt x="3756610" y="2313005"/>
                  <a:pt x="3687364" y="2215207"/>
                  <a:pt x="3628925" y="2153032"/>
                </a:cubicBezTo>
                <a:close/>
                <a:moveTo>
                  <a:pt x="2438400" y="2114272"/>
                </a:moveTo>
                <a:lnTo>
                  <a:pt x="3142868" y="2114272"/>
                </a:lnTo>
                <a:lnTo>
                  <a:pt x="3142868" y="3306733"/>
                </a:lnTo>
                <a:lnTo>
                  <a:pt x="2438400" y="3306733"/>
                </a:lnTo>
                <a:close/>
                <a:moveTo>
                  <a:pt x="0" y="2114272"/>
                </a:moveTo>
                <a:lnTo>
                  <a:pt x="704468" y="2114272"/>
                </a:lnTo>
                <a:lnTo>
                  <a:pt x="704468" y="3306733"/>
                </a:lnTo>
                <a:lnTo>
                  <a:pt x="0" y="3306733"/>
                </a:lnTo>
                <a:close/>
                <a:moveTo>
                  <a:pt x="7981949" y="0"/>
                </a:moveTo>
                <a:lnTo>
                  <a:pt x="9862668" y="0"/>
                </a:lnTo>
                <a:lnTo>
                  <a:pt x="9862668" y="576384"/>
                </a:lnTo>
                <a:lnTo>
                  <a:pt x="8686418" y="576384"/>
                </a:lnTo>
                <a:lnTo>
                  <a:pt x="8686418" y="1098609"/>
                </a:lnTo>
                <a:lnTo>
                  <a:pt x="7981949" y="1098609"/>
                </a:lnTo>
                <a:close/>
                <a:moveTo>
                  <a:pt x="5486400" y="0"/>
                </a:moveTo>
                <a:lnTo>
                  <a:pt x="7367117" y="0"/>
                </a:lnTo>
                <a:lnTo>
                  <a:pt x="7367117" y="576384"/>
                </a:lnTo>
                <a:lnTo>
                  <a:pt x="6190868" y="576384"/>
                </a:lnTo>
                <a:lnTo>
                  <a:pt x="6190868" y="1098609"/>
                </a:lnTo>
                <a:lnTo>
                  <a:pt x="5486400" y="1098609"/>
                </a:lnTo>
                <a:close/>
                <a:moveTo>
                  <a:pt x="2438400" y="0"/>
                </a:moveTo>
                <a:lnTo>
                  <a:pt x="3597571" y="0"/>
                </a:lnTo>
                <a:cubicBezTo>
                  <a:pt x="4384583" y="0"/>
                  <a:pt x="4778089" y="298866"/>
                  <a:pt x="4778089" y="896597"/>
                </a:cubicBezTo>
                <a:cubicBezTo>
                  <a:pt x="4778089" y="952812"/>
                  <a:pt x="4773976" y="1007026"/>
                  <a:pt x="4765748" y="1059238"/>
                </a:cubicBezTo>
                <a:lnTo>
                  <a:pt x="4756071" y="1098609"/>
                </a:lnTo>
                <a:lnTo>
                  <a:pt x="4024590" y="1098609"/>
                </a:lnTo>
                <a:lnTo>
                  <a:pt x="4027924" y="1087457"/>
                </a:lnTo>
                <a:cubicBezTo>
                  <a:pt x="4034195" y="1054502"/>
                  <a:pt x="4037330" y="1020056"/>
                  <a:pt x="4037330" y="984121"/>
                </a:cubicBezTo>
                <a:cubicBezTo>
                  <a:pt x="4037330" y="685256"/>
                  <a:pt x="3858722" y="535823"/>
                  <a:pt x="3501507" y="535823"/>
                </a:cubicBezTo>
                <a:lnTo>
                  <a:pt x="3142868" y="535823"/>
                </a:lnTo>
                <a:lnTo>
                  <a:pt x="3142868" y="1098609"/>
                </a:lnTo>
                <a:lnTo>
                  <a:pt x="2438400" y="1098609"/>
                </a:lnTo>
                <a:close/>
                <a:moveTo>
                  <a:pt x="0" y="0"/>
                </a:moveTo>
                <a:lnTo>
                  <a:pt x="1884987" y="0"/>
                </a:lnTo>
                <a:lnTo>
                  <a:pt x="1884987" y="576384"/>
                </a:lnTo>
                <a:lnTo>
                  <a:pt x="704468" y="576384"/>
                </a:lnTo>
                <a:lnTo>
                  <a:pt x="704468" y="1098609"/>
                </a:lnTo>
                <a:lnTo>
                  <a:pt x="0" y="109860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34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4346" y="2921168"/>
            <a:ext cx="11383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POWERPOINT  TEMPLATE</a:t>
            </a:r>
            <a:endParaRPr lang="zh-CN" alt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8693" y="5712715"/>
            <a:ext cx="10574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Designed by Lee_ao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 t="3277" b="12506"/>
          <a:stretch>
            <a:fillRect/>
          </a:stretch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96808" y="638869"/>
            <a:ext cx="2867759" cy="1975670"/>
          </a:xfrm>
          <a:custGeom>
            <a:avLst/>
            <a:gdLst/>
            <a:ahLst/>
            <a:cxnLst/>
            <a:rect l="l" t="t" r="r" b="b"/>
            <a:pathLst>
              <a:path w="2867759" h="1975670">
                <a:moveTo>
                  <a:pt x="2074040" y="1174241"/>
                </a:moveTo>
                <a:lnTo>
                  <a:pt x="2472132" y="1174241"/>
                </a:lnTo>
                <a:lnTo>
                  <a:pt x="2472132" y="1625645"/>
                </a:lnTo>
                <a:lnTo>
                  <a:pt x="2867759" y="1625645"/>
                </a:lnTo>
                <a:lnTo>
                  <a:pt x="2867759" y="1942393"/>
                </a:lnTo>
                <a:lnTo>
                  <a:pt x="1675948" y="1942393"/>
                </a:lnTo>
                <a:lnTo>
                  <a:pt x="1675948" y="1625645"/>
                </a:lnTo>
                <a:lnTo>
                  <a:pt x="2074040" y="1625645"/>
                </a:lnTo>
                <a:close/>
                <a:moveTo>
                  <a:pt x="0" y="1174241"/>
                </a:moveTo>
                <a:lnTo>
                  <a:pt x="401149" y="1174241"/>
                </a:lnTo>
                <a:lnTo>
                  <a:pt x="413392" y="1298421"/>
                </a:lnTo>
                <a:cubicBezTo>
                  <a:pt x="448672" y="1546150"/>
                  <a:pt x="536872" y="1670014"/>
                  <a:pt x="677991" y="1670014"/>
                </a:cubicBezTo>
                <a:cubicBezTo>
                  <a:pt x="816645" y="1670014"/>
                  <a:pt x="903304" y="1542452"/>
                  <a:pt x="937968" y="1287328"/>
                </a:cubicBezTo>
                <a:lnTo>
                  <a:pt x="948605" y="1174241"/>
                </a:lnTo>
                <a:lnTo>
                  <a:pt x="1350936" y="1174241"/>
                </a:lnTo>
                <a:lnTo>
                  <a:pt x="1349617" y="1200939"/>
                </a:lnTo>
                <a:cubicBezTo>
                  <a:pt x="1327278" y="1413311"/>
                  <a:pt x="1271431" y="1584665"/>
                  <a:pt x="1182076" y="1715000"/>
                </a:cubicBezTo>
                <a:cubicBezTo>
                  <a:pt x="1062936" y="1888780"/>
                  <a:pt x="890800" y="1975670"/>
                  <a:pt x="665666" y="1975670"/>
                </a:cubicBezTo>
                <a:cubicBezTo>
                  <a:pt x="273120" y="1975670"/>
                  <a:pt x="52313" y="1731587"/>
                  <a:pt x="3245" y="1243421"/>
                </a:cubicBezTo>
                <a:close/>
                <a:moveTo>
                  <a:pt x="702641" y="1233"/>
                </a:moveTo>
                <a:cubicBezTo>
                  <a:pt x="1059136" y="1233"/>
                  <a:pt x="1270806" y="215489"/>
                  <a:pt x="1337649" y="644001"/>
                </a:cubicBezTo>
                <a:lnTo>
                  <a:pt x="1346232" y="712576"/>
                </a:lnTo>
                <a:lnTo>
                  <a:pt x="940402" y="712576"/>
                </a:lnTo>
                <a:lnTo>
                  <a:pt x="938430" y="690961"/>
                </a:lnTo>
                <a:cubicBezTo>
                  <a:pt x="904691" y="434912"/>
                  <a:pt x="820343" y="306888"/>
                  <a:pt x="685386" y="306888"/>
                </a:cubicBezTo>
                <a:cubicBezTo>
                  <a:pt x="540569" y="306888"/>
                  <a:pt x="450058" y="438610"/>
                  <a:pt x="413854" y="702053"/>
                </a:cubicBezTo>
                <a:lnTo>
                  <a:pt x="412853" y="712576"/>
                </a:lnTo>
                <a:lnTo>
                  <a:pt x="16480" y="712576"/>
                </a:lnTo>
                <a:lnTo>
                  <a:pt x="38332" y="582348"/>
                </a:lnTo>
                <a:cubicBezTo>
                  <a:pt x="68733" y="456224"/>
                  <a:pt x="114335" y="349614"/>
                  <a:pt x="175138" y="262519"/>
                </a:cubicBezTo>
                <a:cubicBezTo>
                  <a:pt x="296743" y="88328"/>
                  <a:pt x="472577" y="1233"/>
                  <a:pt x="702641" y="1233"/>
                </a:cubicBezTo>
                <a:close/>
                <a:moveTo>
                  <a:pt x="2472132" y="0"/>
                </a:moveTo>
                <a:lnTo>
                  <a:pt x="2472132" y="712576"/>
                </a:lnTo>
                <a:lnTo>
                  <a:pt x="2074040" y="712576"/>
                </a:lnTo>
                <a:lnTo>
                  <a:pt x="2074040" y="404254"/>
                </a:lnTo>
                <a:lnTo>
                  <a:pt x="1664856" y="496691"/>
                </a:lnTo>
                <a:lnTo>
                  <a:pt x="1664856" y="17008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99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3183" y="1382619"/>
            <a:ext cx="538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CLICK HERE TO ADD YOUR TITLE</a:t>
            </a:r>
            <a:endParaRPr kumimoji="1"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00234" y="-31532"/>
            <a:ext cx="4593022" cy="688953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32303" y="4046776"/>
            <a:ext cx="4706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 here is the prime condition of success, the great secret: concentrate your energy, thought, and capital exclusively upon the business in which you are engaged.</a:t>
            </a:r>
          </a:p>
          <a:p>
            <a:pPr algn="just"/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sp>
        <p:nvSpPr>
          <p:cNvPr id="14" name="等腰三角形 13"/>
          <p:cNvSpPr/>
          <p:nvPr/>
        </p:nvSpPr>
        <p:spPr>
          <a:xfrm rot="10800000">
            <a:off x="3064495" y="3196980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 t="3277" b="12506"/>
          <a:stretch>
            <a:fillRect/>
          </a:stretch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50006" y="723034"/>
            <a:ext cx="2852681" cy="1974438"/>
          </a:xfrm>
          <a:custGeom>
            <a:avLst/>
            <a:gdLst/>
            <a:ahLst/>
            <a:cxnLst/>
            <a:rect l="l" t="t" r="r" b="b"/>
            <a:pathLst>
              <a:path w="2852681" h="1974438">
                <a:moveTo>
                  <a:pt x="1958871" y="1274753"/>
                </a:moveTo>
                <a:lnTo>
                  <a:pt x="2411356" y="1274753"/>
                </a:lnTo>
                <a:lnTo>
                  <a:pt x="2047870" y="1602228"/>
                </a:lnTo>
                <a:lnTo>
                  <a:pt x="2047870" y="1609623"/>
                </a:lnTo>
                <a:lnTo>
                  <a:pt x="2835426" y="1609623"/>
                </a:lnTo>
                <a:lnTo>
                  <a:pt x="2835426" y="1941161"/>
                </a:lnTo>
                <a:lnTo>
                  <a:pt x="1590619" y="1941161"/>
                </a:lnTo>
                <a:lnTo>
                  <a:pt x="1590619" y="1628110"/>
                </a:lnTo>
                <a:close/>
                <a:moveTo>
                  <a:pt x="5779" y="1274753"/>
                </a:moveTo>
                <a:lnTo>
                  <a:pt x="408427" y="1274753"/>
                </a:lnTo>
                <a:lnTo>
                  <a:pt x="410639" y="1297189"/>
                </a:lnTo>
                <a:cubicBezTo>
                  <a:pt x="445919" y="1544918"/>
                  <a:pt x="534118" y="1668782"/>
                  <a:pt x="675237" y="1668782"/>
                </a:cubicBezTo>
                <a:cubicBezTo>
                  <a:pt x="813892" y="1668782"/>
                  <a:pt x="900551" y="1541220"/>
                  <a:pt x="935214" y="1286096"/>
                </a:cubicBezTo>
                <a:lnTo>
                  <a:pt x="936281" y="1274753"/>
                </a:lnTo>
                <a:lnTo>
                  <a:pt x="1334208" y="1274753"/>
                </a:lnTo>
                <a:lnTo>
                  <a:pt x="1313356" y="1398407"/>
                </a:lnTo>
                <a:cubicBezTo>
                  <a:pt x="1283571" y="1521758"/>
                  <a:pt x="1238893" y="1626878"/>
                  <a:pt x="1179323" y="1713768"/>
                </a:cubicBezTo>
                <a:cubicBezTo>
                  <a:pt x="1060183" y="1887548"/>
                  <a:pt x="888046" y="1974438"/>
                  <a:pt x="662912" y="1974438"/>
                </a:cubicBezTo>
                <a:cubicBezTo>
                  <a:pt x="326444" y="1974438"/>
                  <a:pt x="116152" y="1795112"/>
                  <a:pt x="32035" y="1436459"/>
                </a:cubicBezTo>
                <a:close/>
                <a:moveTo>
                  <a:pt x="2240137" y="0"/>
                </a:moveTo>
                <a:cubicBezTo>
                  <a:pt x="2428296" y="0"/>
                  <a:pt x="2577427" y="47862"/>
                  <a:pt x="2687528" y="143585"/>
                </a:cubicBezTo>
                <a:cubicBezTo>
                  <a:pt x="2797630" y="239308"/>
                  <a:pt x="2852681" y="371800"/>
                  <a:pt x="2852681" y="541061"/>
                </a:cubicBezTo>
                <a:cubicBezTo>
                  <a:pt x="2852681" y="596933"/>
                  <a:pt x="2844208" y="653473"/>
                  <a:pt x="2827261" y="710681"/>
                </a:cubicBezTo>
                <a:lnTo>
                  <a:pt x="2782282" y="813088"/>
                </a:lnTo>
                <a:lnTo>
                  <a:pt x="2385822" y="813088"/>
                </a:lnTo>
                <a:lnTo>
                  <a:pt x="2432404" y="710219"/>
                </a:lnTo>
                <a:cubicBezTo>
                  <a:pt x="2443908" y="671396"/>
                  <a:pt x="2449659" y="631853"/>
                  <a:pt x="2449659" y="591592"/>
                </a:cubicBezTo>
                <a:cubicBezTo>
                  <a:pt x="2449659" y="410006"/>
                  <a:pt x="2352293" y="319214"/>
                  <a:pt x="2157561" y="319214"/>
                </a:cubicBezTo>
                <a:cubicBezTo>
                  <a:pt x="1994051" y="319214"/>
                  <a:pt x="1835883" y="384946"/>
                  <a:pt x="1683055" y="516411"/>
                </a:cubicBezTo>
                <a:lnTo>
                  <a:pt x="1683055" y="162688"/>
                </a:lnTo>
                <a:cubicBezTo>
                  <a:pt x="1846564" y="54230"/>
                  <a:pt x="2032258" y="0"/>
                  <a:pt x="2240137" y="0"/>
                </a:cubicBezTo>
                <a:close/>
                <a:moveTo>
                  <a:pt x="699887" y="0"/>
                </a:moveTo>
                <a:cubicBezTo>
                  <a:pt x="1083806" y="0"/>
                  <a:pt x="1299760" y="248487"/>
                  <a:pt x="1347750" y="745460"/>
                </a:cubicBezTo>
                <a:lnTo>
                  <a:pt x="1352478" y="813088"/>
                </a:lnTo>
                <a:lnTo>
                  <a:pt x="946930" y="813088"/>
                </a:lnTo>
                <a:lnTo>
                  <a:pt x="935677" y="689729"/>
                </a:lnTo>
                <a:cubicBezTo>
                  <a:pt x="901937" y="433680"/>
                  <a:pt x="817589" y="305656"/>
                  <a:pt x="682632" y="305656"/>
                </a:cubicBezTo>
                <a:cubicBezTo>
                  <a:pt x="537815" y="305656"/>
                  <a:pt x="447305" y="437378"/>
                  <a:pt x="411101" y="700821"/>
                </a:cubicBezTo>
                <a:lnTo>
                  <a:pt x="400420" y="813088"/>
                </a:lnTo>
                <a:lnTo>
                  <a:pt x="0" y="813088"/>
                </a:lnTo>
                <a:lnTo>
                  <a:pt x="1377" y="784938"/>
                </a:lnTo>
                <a:cubicBezTo>
                  <a:pt x="24178" y="566480"/>
                  <a:pt x="81181" y="391930"/>
                  <a:pt x="172384" y="261287"/>
                </a:cubicBezTo>
                <a:cubicBezTo>
                  <a:pt x="293989" y="87096"/>
                  <a:pt x="469823" y="0"/>
                  <a:pt x="6998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99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56662" y="1479421"/>
            <a:ext cx="538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CLICK HERE TO ADD YOUR TITLE</a:t>
            </a:r>
            <a:endParaRPr kumimoji="1" lang="zh-CN" alt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3453859"/>
            <a:ext cx="12192000" cy="341992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-2509" y="-47310"/>
            <a:ext cx="6098509" cy="690531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6200000">
            <a:off x="5735120" y="1434566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53672" y="910945"/>
            <a:ext cx="47220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keyword</a:t>
            </a:r>
            <a:endParaRPr lang="en-US" altLang="zh-CN" sz="16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it. adopt every improvement.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53672" y="2274513"/>
            <a:ext cx="47220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keyword</a:t>
            </a:r>
            <a:endParaRPr lang="en-US" altLang="zh-CN" sz="16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it. adopt every improvement.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53672" y="3638081"/>
            <a:ext cx="47220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keyword</a:t>
            </a:r>
            <a:endParaRPr lang="en-US" altLang="zh-CN" sz="16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it. adopt every improvement.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53672" y="5001649"/>
            <a:ext cx="47220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keyword</a:t>
            </a:r>
            <a:endParaRPr lang="en-US" altLang="zh-CN" sz="16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it. adopt every improvement.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 t="3277" b="12506"/>
          <a:stretch>
            <a:fillRect/>
          </a:stretch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56386" y="-15765"/>
            <a:ext cx="2718903" cy="344476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869659" y="-5792"/>
            <a:ext cx="4322341" cy="34447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814889" y="782911"/>
            <a:ext cx="2813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74744" y="4157331"/>
            <a:ext cx="2845286" cy="1974437"/>
          </a:xfrm>
          <a:custGeom>
            <a:avLst/>
            <a:gdLst/>
            <a:ahLst/>
            <a:cxnLst/>
            <a:rect l="l" t="t" r="r" b="b"/>
            <a:pathLst>
              <a:path w="2845286" h="1974437">
                <a:moveTo>
                  <a:pt x="2410512" y="1274752"/>
                </a:moveTo>
                <a:lnTo>
                  <a:pt x="2823126" y="1274752"/>
                </a:lnTo>
                <a:lnTo>
                  <a:pt x="2845286" y="1396403"/>
                </a:lnTo>
                <a:cubicBezTo>
                  <a:pt x="2845286" y="1577989"/>
                  <a:pt x="2778937" y="1719724"/>
                  <a:pt x="2646240" y="1821609"/>
                </a:cubicBezTo>
                <a:cubicBezTo>
                  <a:pt x="2513543" y="1923495"/>
                  <a:pt x="2336681" y="1974437"/>
                  <a:pt x="2115656" y="1974437"/>
                </a:cubicBezTo>
                <a:cubicBezTo>
                  <a:pt x="1919281" y="1974437"/>
                  <a:pt x="1761112" y="1941982"/>
                  <a:pt x="1641150" y="1877071"/>
                </a:cubicBezTo>
                <a:lnTo>
                  <a:pt x="1641150" y="1525813"/>
                </a:lnTo>
                <a:cubicBezTo>
                  <a:pt x="1768507" y="1621125"/>
                  <a:pt x="1917227" y="1668781"/>
                  <a:pt x="2087309" y="1668781"/>
                </a:cubicBezTo>
                <a:cubicBezTo>
                  <a:pt x="2194946" y="1668781"/>
                  <a:pt x="2280398" y="1644953"/>
                  <a:pt x="2343665" y="1597297"/>
                </a:cubicBezTo>
                <a:cubicBezTo>
                  <a:pt x="2406933" y="1549642"/>
                  <a:pt x="2438567" y="1481855"/>
                  <a:pt x="2438567" y="1393938"/>
                </a:cubicBezTo>
                <a:cubicBezTo>
                  <a:pt x="2438567" y="1371342"/>
                  <a:pt x="2436218" y="1350082"/>
                  <a:pt x="2431519" y="1330157"/>
                </a:cubicBezTo>
                <a:close/>
                <a:moveTo>
                  <a:pt x="5779" y="1274752"/>
                </a:moveTo>
                <a:lnTo>
                  <a:pt x="408427" y="1274752"/>
                </a:lnTo>
                <a:lnTo>
                  <a:pt x="410639" y="1297188"/>
                </a:lnTo>
                <a:cubicBezTo>
                  <a:pt x="445919" y="1544917"/>
                  <a:pt x="534118" y="1668781"/>
                  <a:pt x="675237" y="1668781"/>
                </a:cubicBezTo>
                <a:cubicBezTo>
                  <a:pt x="813892" y="1668781"/>
                  <a:pt x="900551" y="1541219"/>
                  <a:pt x="935214" y="1286096"/>
                </a:cubicBezTo>
                <a:lnTo>
                  <a:pt x="936281" y="1274752"/>
                </a:lnTo>
                <a:lnTo>
                  <a:pt x="1334208" y="1274752"/>
                </a:lnTo>
                <a:lnTo>
                  <a:pt x="1313356" y="1398406"/>
                </a:lnTo>
                <a:cubicBezTo>
                  <a:pt x="1283571" y="1521757"/>
                  <a:pt x="1238893" y="1626877"/>
                  <a:pt x="1179323" y="1713767"/>
                </a:cubicBezTo>
                <a:cubicBezTo>
                  <a:pt x="1060183" y="1887547"/>
                  <a:pt x="888046" y="1974437"/>
                  <a:pt x="662912" y="1974437"/>
                </a:cubicBezTo>
                <a:cubicBezTo>
                  <a:pt x="326444" y="1974437"/>
                  <a:pt x="116152" y="1795111"/>
                  <a:pt x="32035" y="1436459"/>
                </a:cubicBezTo>
                <a:close/>
                <a:moveTo>
                  <a:pt x="2177281" y="0"/>
                </a:moveTo>
                <a:cubicBezTo>
                  <a:pt x="2358045" y="0"/>
                  <a:pt x="2504710" y="41699"/>
                  <a:pt x="2617277" y="125097"/>
                </a:cubicBezTo>
                <a:cubicBezTo>
                  <a:pt x="2729844" y="208495"/>
                  <a:pt x="2786127" y="324143"/>
                  <a:pt x="2786127" y="472041"/>
                </a:cubicBezTo>
                <a:cubicBezTo>
                  <a:pt x="2786127" y="596933"/>
                  <a:pt x="2754493" y="698612"/>
                  <a:pt x="2691226" y="777080"/>
                </a:cubicBezTo>
                <a:lnTo>
                  <a:pt x="2655957" y="813087"/>
                </a:lnTo>
                <a:lnTo>
                  <a:pt x="1839580" y="813087"/>
                </a:lnTo>
                <a:lnTo>
                  <a:pt x="1839580" y="808508"/>
                </a:lnTo>
                <a:lnTo>
                  <a:pt x="1996105" y="808508"/>
                </a:lnTo>
                <a:cubicBezTo>
                  <a:pt x="2252462" y="808508"/>
                  <a:pt x="2380640" y="722235"/>
                  <a:pt x="2380640" y="549687"/>
                </a:cubicBezTo>
                <a:cubicBezTo>
                  <a:pt x="2380640" y="386999"/>
                  <a:pt x="2282452" y="305655"/>
                  <a:pt x="2086077" y="305655"/>
                </a:cubicBezTo>
                <a:cubicBezTo>
                  <a:pt x="1957899" y="305655"/>
                  <a:pt x="1833418" y="347560"/>
                  <a:pt x="1712634" y="431369"/>
                </a:cubicBezTo>
                <a:lnTo>
                  <a:pt x="1712634" y="102296"/>
                </a:lnTo>
                <a:cubicBezTo>
                  <a:pt x="1844099" y="34098"/>
                  <a:pt x="1998981" y="0"/>
                  <a:pt x="2177281" y="0"/>
                </a:cubicBezTo>
                <a:close/>
                <a:moveTo>
                  <a:pt x="699887" y="0"/>
                </a:moveTo>
                <a:cubicBezTo>
                  <a:pt x="1083806" y="0"/>
                  <a:pt x="1299760" y="248486"/>
                  <a:pt x="1347750" y="745459"/>
                </a:cubicBezTo>
                <a:lnTo>
                  <a:pt x="1352478" y="813087"/>
                </a:lnTo>
                <a:lnTo>
                  <a:pt x="946930" y="813087"/>
                </a:lnTo>
                <a:lnTo>
                  <a:pt x="935677" y="689728"/>
                </a:lnTo>
                <a:cubicBezTo>
                  <a:pt x="901937" y="433679"/>
                  <a:pt x="817589" y="305655"/>
                  <a:pt x="682632" y="305655"/>
                </a:cubicBezTo>
                <a:cubicBezTo>
                  <a:pt x="537815" y="305655"/>
                  <a:pt x="447305" y="437377"/>
                  <a:pt x="411101" y="700820"/>
                </a:cubicBezTo>
                <a:lnTo>
                  <a:pt x="400420" y="813087"/>
                </a:lnTo>
                <a:lnTo>
                  <a:pt x="0" y="813087"/>
                </a:lnTo>
                <a:lnTo>
                  <a:pt x="1377" y="784937"/>
                </a:lnTo>
                <a:cubicBezTo>
                  <a:pt x="24178" y="566480"/>
                  <a:pt x="81181" y="391930"/>
                  <a:pt x="172384" y="261286"/>
                </a:cubicBezTo>
                <a:cubicBezTo>
                  <a:pt x="293989" y="87095"/>
                  <a:pt x="469823" y="0"/>
                  <a:pt x="6998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99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3489" y="4966724"/>
            <a:ext cx="538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CLICK HERE TO ADD YOUR TITLE</a:t>
            </a:r>
            <a:endParaRPr kumimoji="1" lang="zh-CN" alt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-31531"/>
            <a:ext cx="2600483" cy="34605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94852" y="-31531"/>
            <a:ext cx="2674807" cy="34605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555126" y="3438972"/>
            <a:ext cx="2636874" cy="343897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742512" y="783944"/>
            <a:ext cx="23103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75397" y="4289615"/>
            <a:ext cx="25885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sp>
        <p:nvSpPr>
          <p:cNvPr id="18" name="等腰三角形 17"/>
          <p:cNvSpPr/>
          <p:nvPr/>
        </p:nvSpPr>
        <p:spPr>
          <a:xfrm rot="5400000" flipH="1">
            <a:off x="5884642" y="4866901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 t="3277" b="12506"/>
          <a:stretch>
            <a:fillRect/>
          </a:stretch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27538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8783" y="4058478"/>
            <a:ext cx="2676940" cy="207329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61510" y="4058478"/>
            <a:ext cx="2114044" cy="4638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961510" y="4122183"/>
            <a:ext cx="344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MAIN KEYWORD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36555" y="4612332"/>
            <a:ext cx="2319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17" name="等腰三角形 16"/>
          <p:cNvSpPr/>
          <p:nvPr/>
        </p:nvSpPr>
        <p:spPr>
          <a:xfrm rot="16200000">
            <a:off x="5775146" y="4934818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半闭框 19"/>
          <p:cNvSpPr/>
          <p:nvPr/>
        </p:nvSpPr>
        <p:spPr>
          <a:xfrm>
            <a:off x="5897217" y="839559"/>
            <a:ext cx="1351722" cy="1351722"/>
          </a:xfrm>
          <a:prstGeom prst="halfFrame">
            <a:avLst>
              <a:gd name="adj1" fmla="val 12745"/>
              <a:gd name="adj2" fmla="val 1372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半闭框 20"/>
          <p:cNvSpPr/>
          <p:nvPr/>
        </p:nvSpPr>
        <p:spPr>
          <a:xfrm flipH="1" flipV="1">
            <a:off x="10356236" y="1436963"/>
            <a:ext cx="1351722" cy="1351722"/>
          </a:xfrm>
          <a:prstGeom prst="halfFrame">
            <a:avLst>
              <a:gd name="adj1" fmla="val 12745"/>
              <a:gd name="adj2" fmla="val 1372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799314" y="1275513"/>
            <a:ext cx="4150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950309" y="4157331"/>
            <a:ext cx="2930327" cy="1974437"/>
          </a:xfrm>
          <a:custGeom>
            <a:avLst/>
            <a:gdLst/>
            <a:ahLst/>
            <a:cxnLst/>
            <a:rect l="l" t="t" r="r" b="b"/>
            <a:pathLst>
              <a:path w="2930327" h="1974437">
                <a:moveTo>
                  <a:pt x="1495717" y="1274752"/>
                </a:moveTo>
                <a:lnTo>
                  <a:pt x="2930327" y="1274752"/>
                </a:lnTo>
                <a:lnTo>
                  <a:pt x="2930327" y="1524581"/>
                </a:lnTo>
                <a:lnTo>
                  <a:pt x="2698621" y="1524581"/>
                </a:lnTo>
                <a:lnTo>
                  <a:pt x="2698621" y="1941160"/>
                </a:lnTo>
                <a:lnTo>
                  <a:pt x="2335038" y="1941160"/>
                </a:lnTo>
                <a:lnTo>
                  <a:pt x="2335038" y="1524581"/>
                </a:lnTo>
                <a:lnTo>
                  <a:pt x="1495717" y="1524581"/>
                </a:lnTo>
                <a:close/>
                <a:moveTo>
                  <a:pt x="5779" y="1274752"/>
                </a:moveTo>
                <a:lnTo>
                  <a:pt x="408427" y="1274752"/>
                </a:lnTo>
                <a:lnTo>
                  <a:pt x="410639" y="1297188"/>
                </a:lnTo>
                <a:cubicBezTo>
                  <a:pt x="445919" y="1544917"/>
                  <a:pt x="534118" y="1668781"/>
                  <a:pt x="675237" y="1668781"/>
                </a:cubicBezTo>
                <a:cubicBezTo>
                  <a:pt x="813892" y="1668781"/>
                  <a:pt x="900551" y="1541219"/>
                  <a:pt x="935214" y="1286096"/>
                </a:cubicBezTo>
                <a:lnTo>
                  <a:pt x="936281" y="1274752"/>
                </a:lnTo>
                <a:lnTo>
                  <a:pt x="1334208" y="1274752"/>
                </a:lnTo>
                <a:lnTo>
                  <a:pt x="1313356" y="1398406"/>
                </a:lnTo>
                <a:cubicBezTo>
                  <a:pt x="1283571" y="1521757"/>
                  <a:pt x="1238893" y="1626877"/>
                  <a:pt x="1179323" y="1713767"/>
                </a:cubicBezTo>
                <a:cubicBezTo>
                  <a:pt x="1060183" y="1887547"/>
                  <a:pt x="888046" y="1974437"/>
                  <a:pt x="662912" y="1974437"/>
                </a:cubicBezTo>
                <a:cubicBezTo>
                  <a:pt x="326444" y="1974437"/>
                  <a:pt x="116152" y="1795111"/>
                  <a:pt x="32035" y="1436459"/>
                </a:cubicBezTo>
                <a:close/>
                <a:moveTo>
                  <a:pt x="2301761" y="32044"/>
                </a:moveTo>
                <a:lnTo>
                  <a:pt x="2698621" y="32044"/>
                </a:lnTo>
                <a:lnTo>
                  <a:pt x="2698621" y="813087"/>
                </a:lnTo>
                <a:lnTo>
                  <a:pt x="2335038" y="813087"/>
                </a:lnTo>
                <a:lnTo>
                  <a:pt x="2335038" y="612544"/>
                </a:lnTo>
                <a:cubicBezTo>
                  <a:pt x="2335038" y="559136"/>
                  <a:pt x="2336681" y="497923"/>
                  <a:pt x="2339968" y="428904"/>
                </a:cubicBezTo>
                <a:lnTo>
                  <a:pt x="2332573" y="428904"/>
                </a:lnTo>
                <a:cubicBezTo>
                  <a:pt x="2326000" y="444515"/>
                  <a:pt x="2317783" y="465057"/>
                  <a:pt x="2307923" y="490528"/>
                </a:cubicBezTo>
                <a:cubicBezTo>
                  <a:pt x="2297242" y="516821"/>
                  <a:pt x="2281631" y="545990"/>
                  <a:pt x="2261089" y="578034"/>
                </a:cubicBezTo>
                <a:lnTo>
                  <a:pt x="2108480" y="813087"/>
                </a:lnTo>
                <a:lnTo>
                  <a:pt x="1793500" y="813087"/>
                </a:lnTo>
                <a:close/>
                <a:moveTo>
                  <a:pt x="699887" y="0"/>
                </a:moveTo>
                <a:cubicBezTo>
                  <a:pt x="1083806" y="0"/>
                  <a:pt x="1299760" y="248486"/>
                  <a:pt x="1347750" y="745459"/>
                </a:cubicBezTo>
                <a:lnTo>
                  <a:pt x="1352478" y="813087"/>
                </a:lnTo>
                <a:lnTo>
                  <a:pt x="946930" y="813087"/>
                </a:lnTo>
                <a:lnTo>
                  <a:pt x="935677" y="689728"/>
                </a:lnTo>
                <a:cubicBezTo>
                  <a:pt x="901937" y="433679"/>
                  <a:pt x="817589" y="305655"/>
                  <a:pt x="682632" y="305655"/>
                </a:cubicBezTo>
                <a:cubicBezTo>
                  <a:pt x="537815" y="305655"/>
                  <a:pt x="447305" y="437377"/>
                  <a:pt x="411101" y="700820"/>
                </a:cubicBezTo>
                <a:lnTo>
                  <a:pt x="400420" y="813087"/>
                </a:lnTo>
                <a:lnTo>
                  <a:pt x="0" y="813087"/>
                </a:lnTo>
                <a:lnTo>
                  <a:pt x="1377" y="784937"/>
                </a:lnTo>
                <a:cubicBezTo>
                  <a:pt x="24178" y="566480"/>
                  <a:pt x="81181" y="391930"/>
                  <a:pt x="172384" y="261286"/>
                </a:cubicBezTo>
                <a:cubicBezTo>
                  <a:pt x="293989" y="87095"/>
                  <a:pt x="469823" y="0"/>
                  <a:pt x="6998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99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55926" y="4966724"/>
            <a:ext cx="538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CLICK HERE TO ADD YOUR TITLE</a:t>
            </a:r>
            <a:endParaRPr kumimoji="1" lang="zh-CN" alt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 t="3277" b="12506"/>
          <a:stretch>
            <a:fillRect/>
          </a:stretch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606748" y="-31531"/>
            <a:ext cx="4585252" cy="34786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21255" y="3429000"/>
            <a:ext cx="4572000" cy="3429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80363" y="2459946"/>
            <a:ext cx="2847751" cy="1974437"/>
          </a:xfrm>
          <a:custGeom>
            <a:avLst/>
            <a:gdLst/>
            <a:ahLst/>
            <a:cxnLst/>
            <a:rect l="l" t="t" r="r" b="b"/>
            <a:pathLst>
              <a:path w="2847751" h="1974437">
                <a:moveTo>
                  <a:pt x="2430937" y="1274752"/>
                </a:moveTo>
                <a:lnTo>
                  <a:pt x="2843519" y="1274752"/>
                </a:lnTo>
                <a:lnTo>
                  <a:pt x="2847751" y="1324919"/>
                </a:lnTo>
                <a:cubicBezTo>
                  <a:pt x="2847751" y="1523759"/>
                  <a:pt x="2781403" y="1681723"/>
                  <a:pt x="2648705" y="1798808"/>
                </a:cubicBezTo>
                <a:cubicBezTo>
                  <a:pt x="2516008" y="1915894"/>
                  <a:pt x="2339557" y="1974437"/>
                  <a:pt x="2119354" y="1974437"/>
                </a:cubicBezTo>
                <a:cubicBezTo>
                  <a:pt x="1935303" y="1974437"/>
                  <a:pt x="1783297" y="1946912"/>
                  <a:pt x="1663335" y="1891861"/>
                </a:cubicBezTo>
                <a:lnTo>
                  <a:pt x="1663335" y="1546766"/>
                </a:lnTo>
                <a:cubicBezTo>
                  <a:pt x="1795621" y="1628109"/>
                  <a:pt x="1933659" y="1668781"/>
                  <a:pt x="2077449" y="1668781"/>
                </a:cubicBezTo>
                <a:cubicBezTo>
                  <a:pt x="2189194" y="1668781"/>
                  <a:pt x="2277933" y="1641256"/>
                  <a:pt x="2343665" y="1586205"/>
                </a:cubicBezTo>
                <a:cubicBezTo>
                  <a:pt x="2409398" y="1531154"/>
                  <a:pt x="2442264" y="1455562"/>
                  <a:pt x="2442264" y="1359428"/>
                </a:cubicBezTo>
                <a:cubicBezTo>
                  <a:pt x="2442264" y="1334779"/>
                  <a:pt x="2440126" y="1311670"/>
                  <a:pt x="2435851" y="1290101"/>
                </a:cubicBezTo>
                <a:close/>
                <a:moveTo>
                  <a:pt x="5779" y="1274752"/>
                </a:moveTo>
                <a:lnTo>
                  <a:pt x="408427" y="1274752"/>
                </a:lnTo>
                <a:lnTo>
                  <a:pt x="410639" y="1297188"/>
                </a:lnTo>
                <a:cubicBezTo>
                  <a:pt x="445919" y="1544917"/>
                  <a:pt x="534118" y="1668781"/>
                  <a:pt x="675237" y="1668781"/>
                </a:cubicBezTo>
                <a:cubicBezTo>
                  <a:pt x="813892" y="1668781"/>
                  <a:pt x="900551" y="1541219"/>
                  <a:pt x="935214" y="1286096"/>
                </a:cubicBezTo>
                <a:lnTo>
                  <a:pt x="936281" y="1274752"/>
                </a:lnTo>
                <a:lnTo>
                  <a:pt x="1334208" y="1274752"/>
                </a:lnTo>
                <a:lnTo>
                  <a:pt x="1313356" y="1398406"/>
                </a:lnTo>
                <a:cubicBezTo>
                  <a:pt x="1283571" y="1521757"/>
                  <a:pt x="1238893" y="1626877"/>
                  <a:pt x="1179323" y="1713767"/>
                </a:cubicBezTo>
                <a:cubicBezTo>
                  <a:pt x="1060183" y="1887547"/>
                  <a:pt x="888046" y="1974437"/>
                  <a:pt x="662912" y="1974437"/>
                </a:cubicBezTo>
                <a:cubicBezTo>
                  <a:pt x="326444" y="1974437"/>
                  <a:pt x="116152" y="1795111"/>
                  <a:pt x="32035" y="1436459"/>
                </a:cubicBezTo>
                <a:close/>
                <a:moveTo>
                  <a:pt x="1718797" y="32044"/>
                </a:moveTo>
                <a:lnTo>
                  <a:pt x="2760245" y="32044"/>
                </a:lnTo>
                <a:lnTo>
                  <a:pt x="2760245" y="359885"/>
                </a:lnTo>
                <a:lnTo>
                  <a:pt x="2061427" y="359885"/>
                </a:lnTo>
                <a:lnTo>
                  <a:pt x="2061427" y="761674"/>
                </a:lnTo>
                <a:cubicBezTo>
                  <a:pt x="2109083" y="755922"/>
                  <a:pt x="2162079" y="753047"/>
                  <a:pt x="2220417" y="753047"/>
                </a:cubicBezTo>
                <a:cubicBezTo>
                  <a:pt x="2316140" y="753047"/>
                  <a:pt x="2402106" y="765782"/>
                  <a:pt x="2478314" y="791254"/>
                </a:cubicBezTo>
                <a:lnTo>
                  <a:pt x="2527229" y="813087"/>
                </a:lnTo>
                <a:lnTo>
                  <a:pt x="1718797" y="813087"/>
                </a:lnTo>
                <a:close/>
                <a:moveTo>
                  <a:pt x="699887" y="0"/>
                </a:moveTo>
                <a:cubicBezTo>
                  <a:pt x="1083806" y="0"/>
                  <a:pt x="1299760" y="248486"/>
                  <a:pt x="1347750" y="745459"/>
                </a:cubicBezTo>
                <a:lnTo>
                  <a:pt x="1352478" y="813087"/>
                </a:lnTo>
                <a:lnTo>
                  <a:pt x="946930" y="813087"/>
                </a:lnTo>
                <a:lnTo>
                  <a:pt x="935677" y="689728"/>
                </a:lnTo>
                <a:cubicBezTo>
                  <a:pt x="901937" y="433679"/>
                  <a:pt x="817589" y="305655"/>
                  <a:pt x="682632" y="305655"/>
                </a:cubicBezTo>
                <a:cubicBezTo>
                  <a:pt x="537815" y="305655"/>
                  <a:pt x="447305" y="437377"/>
                  <a:pt x="411101" y="700820"/>
                </a:cubicBezTo>
                <a:lnTo>
                  <a:pt x="400420" y="813087"/>
                </a:lnTo>
                <a:lnTo>
                  <a:pt x="0" y="813087"/>
                </a:lnTo>
                <a:lnTo>
                  <a:pt x="1377" y="784937"/>
                </a:lnTo>
                <a:cubicBezTo>
                  <a:pt x="24178" y="566480"/>
                  <a:pt x="81181" y="391930"/>
                  <a:pt x="172384" y="261286"/>
                </a:cubicBezTo>
                <a:cubicBezTo>
                  <a:pt x="293989" y="87095"/>
                  <a:pt x="469823" y="0"/>
                  <a:pt x="6998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99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87372" y="3274780"/>
            <a:ext cx="538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CLICK HERE TO </a:t>
            </a:r>
            <a:r>
              <a:rPr kumimoji="1"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DD YOUR TITLE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弧形 3"/>
          <p:cNvSpPr/>
          <p:nvPr/>
        </p:nvSpPr>
        <p:spPr>
          <a:xfrm rot="18900000" flipH="1">
            <a:off x="4265643" y="1424086"/>
            <a:ext cx="3978295" cy="3978295"/>
          </a:xfrm>
          <a:prstGeom prst="arc">
            <a:avLst>
              <a:gd name="adj1" fmla="val 13784754"/>
              <a:gd name="adj2" fmla="val 2420991"/>
            </a:avLst>
          </a:prstGeom>
          <a:ln w="571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369903" y="1399163"/>
            <a:ext cx="308654" cy="308654"/>
          </a:xfrm>
          <a:prstGeom prst="ellipse">
            <a:avLst/>
          </a:prstGeom>
          <a:solidFill>
            <a:srgbClr val="92D05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193843" y="2598485"/>
            <a:ext cx="308654" cy="308654"/>
          </a:xfrm>
          <a:prstGeom prst="ellipse">
            <a:avLst/>
          </a:prstGeom>
          <a:solidFill>
            <a:srgbClr val="92D05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188471" y="3910450"/>
            <a:ext cx="308654" cy="308654"/>
          </a:xfrm>
          <a:prstGeom prst="ellipse">
            <a:avLst/>
          </a:prstGeom>
          <a:solidFill>
            <a:srgbClr val="92D05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363278" y="5142895"/>
            <a:ext cx="308654" cy="308654"/>
          </a:xfrm>
          <a:prstGeom prst="ellipse">
            <a:avLst/>
          </a:prstGeom>
          <a:solidFill>
            <a:srgbClr val="92D05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913764" y="495358"/>
            <a:ext cx="3449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KEYWORD</a:t>
            </a:r>
          </a:p>
          <a:p>
            <a:pPr algn="r"/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24666" y="2130834"/>
            <a:ext cx="3449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KEYWORD</a:t>
            </a:r>
          </a:p>
          <a:p>
            <a:pPr algn="r"/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44329" y="3861069"/>
            <a:ext cx="3449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KEYWORD</a:t>
            </a:r>
          </a:p>
          <a:p>
            <a:pPr algn="r"/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924815" y="5429437"/>
            <a:ext cx="3449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KEYWORD</a:t>
            </a:r>
          </a:p>
          <a:p>
            <a:pPr algn="r"/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it, adopt every improvement.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 t="3277" b="12506"/>
          <a:stretch>
            <a:fillRect/>
          </a:stretch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rot="8100000" flipH="1">
            <a:off x="8201146" y="4245633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0800000" flipH="1">
            <a:off x="5775146" y="4866884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371243" y="5521135"/>
            <a:ext cx="3449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KEYWORD</a:t>
            </a:r>
          </a:p>
          <a:p>
            <a:pPr algn="just"/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359131" y="4731421"/>
            <a:ext cx="3449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KEYWORD</a:t>
            </a:r>
          </a:p>
          <a:p>
            <a:pPr algn="just"/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20" name="等腰三角形 19"/>
          <p:cNvSpPr/>
          <p:nvPr/>
        </p:nvSpPr>
        <p:spPr>
          <a:xfrm rot="2700000" flipH="1">
            <a:off x="8201148" y="2079853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359131" y="993061"/>
            <a:ext cx="3449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KEYWORD</a:t>
            </a:r>
          </a:p>
          <a:p>
            <a:pPr algn="just"/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22" name="等腰三角形 21"/>
          <p:cNvSpPr/>
          <p:nvPr/>
        </p:nvSpPr>
        <p:spPr>
          <a:xfrm rot="10800000" flipH="1" flipV="1">
            <a:off x="5775145" y="1577616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371243" y="368567"/>
            <a:ext cx="3449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KEYWORD</a:t>
            </a:r>
          </a:p>
          <a:p>
            <a:pPr algn="just"/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26" name="等腰三角形 25"/>
          <p:cNvSpPr/>
          <p:nvPr/>
        </p:nvSpPr>
        <p:spPr>
          <a:xfrm rot="8100000" flipH="1" flipV="1">
            <a:off x="3306453" y="2077066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42945" y="1055824"/>
            <a:ext cx="3449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KEYWORD</a:t>
            </a:r>
          </a:p>
          <a:p>
            <a:pPr algn="just"/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28" name="等腰三角形 27"/>
          <p:cNvSpPr/>
          <p:nvPr/>
        </p:nvSpPr>
        <p:spPr>
          <a:xfrm rot="13500000" flipH="1">
            <a:off x="3338844" y="4245634"/>
            <a:ext cx="641708" cy="55319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37798" y="4731421"/>
            <a:ext cx="3449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KEYWORD</a:t>
            </a:r>
          </a:p>
          <a:p>
            <a:pPr algn="just"/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begun in one line, resolve to fight it out on that line, to lead in it, adopt every improvement.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640080" y="2417490"/>
            <a:ext cx="2911840" cy="1974437"/>
          </a:xfrm>
          <a:custGeom>
            <a:avLst/>
            <a:gdLst/>
            <a:ahLst/>
            <a:cxnLst/>
            <a:rect l="l" t="t" r="r" b="b"/>
            <a:pathLst>
              <a:path w="2911840" h="1974437">
                <a:moveTo>
                  <a:pt x="1592351" y="1274752"/>
                </a:moveTo>
                <a:lnTo>
                  <a:pt x="1995997" y="1274752"/>
                </a:lnTo>
                <a:lnTo>
                  <a:pt x="1989943" y="1313826"/>
                </a:lnTo>
                <a:cubicBezTo>
                  <a:pt x="1989943" y="1412425"/>
                  <a:pt x="2014593" y="1496234"/>
                  <a:pt x="2063892" y="1565253"/>
                </a:cubicBezTo>
                <a:cubicBezTo>
                  <a:pt x="2113191" y="1634272"/>
                  <a:pt x="2178102" y="1668781"/>
                  <a:pt x="2258624" y="1668781"/>
                </a:cubicBezTo>
                <a:cubicBezTo>
                  <a:pt x="2339968" y="1668781"/>
                  <a:pt x="2404057" y="1637148"/>
                  <a:pt x="2450891" y="1573880"/>
                </a:cubicBezTo>
                <a:cubicBezTo>
                  <a:pt x="2497726" y="1510613"/>
                  <a:pt x="2521143" y="1431323"/>
                  <a:pt x="2521143" y="1336011"/>
                </a:cubicBezTo>
                <a:lnTo>
                  <a:pt x="2517779" y="1274752"/>
                </a:lnTo>
                <a:lnTo>
                  <a:pt x="2909357" y="1274752"/>
                </a:lnTo>
                <a:lnTo>
                  <a:pt x="2911840" y="1310129"/>
                </a:lnTo>
                <a:cubicBezTo>
                  <a:pt x="2911840" y="1502396"/>
                  <a:pt x="2850627" y="1661181"/>
                  <a:pt x="2728200" y="1786484"/>
                </a:cubicBezTo>
                <a:cubicBezTo>
                  <a:pt x="2605774" y="1911786"/>
                  <a:pt x="2449249" y="1974437"/>
                  <a:pt x="2258624" y="1974437"/>
                </a:cubicBezTo>
                <a:cubicBezTo>
                  <a:pt x="2040064" y="1974437"/>
                  <a:pt x="1872651" y="1895558"/>
                  <a:pt x="1756387" y="1737800"/>
                </a:cubicBezTo>
                <a:cubicBezTo>
                  <a:pt x="1669189" y="1619482"/>
                  <a:pt x="1614690" y="1468349"/>
                  <a:pt x="1592891" y="1284401"/>
                </a:cubicBezTo>
                <a:close/>
                <a:moveTo>
                  <a:pt x="5779" y="1274752"/>
                </a:moveTo>
                <a:lnTo>
                  <a:pt x="408427" y="1274752"/>
                </a:lnTo>
                <a:lnTo>
                  <a:pt x="410639" y="1297188"/>
                </a:lnTo>
                <a:cubicBezTo>
                  <a:pt x="445919" y="1544917"/>
                  <a:pt x="534118" y="1668781"/>
                  <a:pt x="675237" y="1668781"/>
                </a:cubicBezTo>
                <a:cubicBezTo>
                  <a:pt x="813892" y="1668781"/>
                  <a:pt x="900551" y="1541219"/>
                  <a:pt x="935214" y="1286096"/>
                </a:cubicBezTo>
                <a:lnTo>
                  <a:pt x="936281" y="1274752"/>
                </a:lnTo>
                <a:lnTo>
                  <a:pt x="1334208" y="1274752"/>
                </a:lnTo>
                <a:lnTo>
                  <a:pt x="1313356" y="1398406"/>
                </a:lnTo>
                <a:cubicBezTo>
                  <a:pt x="1283571" y="1521757"/>
                  <a:pt x="1238893" y="1626877"/>
                  <a:pt x="1179323" y="1713767"/>
                </a:cubicBezTo>
                <a:cubicBezTo>
                  <a:pt x="1060183" y="1887547"/>
                  <a:pt x="888046" y="1974437"/>
                  <a:pt x="662912" y="1974437"/>
                </a:cubicBezTo>
                <a:cubicBezTo>
                  <a:pt x="326444" y="1974437"/>
                  <a:pt x="116152" y="1795111"/>
                  <a:pt x="32035" y="1436459"/>
                </a:cubicBezTo>
                <a:close/>
                <a:moveTo>
                  <a:pt x="2389267" y="717305"/>
                </a:moveTo>
                <a:cubicBezTo>
                  <a:pt x="2509434" y="717305"/>
                  <a:pt x="2610999" y="748155"/>
                  <a:pt x="2693960" y="809857"/>
                </a:cubicBezTo>
                <a:lnTo>
                  <a:pt x="2697405" y="813087"/>
                </a:lnTo>
                <a:lnTo>
                  <a:pt x="2091822" y="813087"/>
                </a:lnTo>
                <a:lnTo>
                  <a:pt x="2153555" y="769685"/>
                </a:lnTo>
                <a:cubicBezTo>
                  <a:pt x="2221136" y="734765"/>
                  <a:pt x="2299707" y="717305"/>
                  <a:pt x="2389267" y="717305"/>
                </a:cubicBezTo>
                <a:close/>
                <a:moveTo>
                  <a:pt x="2437334" y="0"/>
                </a:moveTo>
                <a:cubicBezTo>
                  <a:pt x="2581946" y="0"/>
                  <a:pt x="2695745" y="17254"/>
                  <a:pt x="2778732" y="51764"/>
                </a:cubicBezTo>
                <a:lnTo>
                  <a:pt x="2778732" y="388232"/>
                </a:lnTo>
                <a:cubicBezTo>
                  <a:pt x="2681777" y="333181"/>
                  <a:pt x="2576194" y="305655"/>
                  <a:pt x="2461984" y="305655"/>
                </a:cubicBezTo>
                <a:cubicBezTo>
                  <a:pt x="2314907" y="305655"/>
                  <a:pt x="2197205" y="363377"/>
                  <a:pt x="2108877" y="478819"/>
                </a:cubicBezTo>
                <a:cubicBezTo>
                  <a:pt x="2042631" y="565401"/>
                  <a:pt x="2001228" y="671048"/>
                  <a:pt x="1984667" y="795760"/>
                </a:cubicBezTo>
                <a:lnTo>
                  <a:pt x="1983572" y="813087"/>
                </a:lnTo>
                <a:lnTo>
                  <a:pt x="1605420" y="813087"/>
                </a:lnTo>
                <a:lnTo>
                  <a:pt x="1638531" y="650597"/>
                </a:lnTo>
                <a:cubicBezTo>
                  <a:pt x="1676225" y="519440"/>
                  <a:pt x="1732765" y="403433"/>
                  <a:pt x="1808152" y="302574"/>
                </a:cubicBezTo>
                <a:cubicBezTo>
                  <a:pt x="1958925" y="100858"/>
                  <a:pt x="2168653" y="0"/>
                  <a:pt x="2437334" y="0"/>
                </a:cubicBezTo>
                <a:close/>
                <a:moveTo>
                  <a:pt x="699887" y="0"/>
                </a:moveTo>
                <a:cubicBezTo>
                  <a:pt x="1083806" y="0"/>
                  <a:pt x="1299760" y="248486"/>
                  <a:pt x="1347750" y="745459"/>
                </a:cubicBezTo>
                <a:lnTo>
                  <a:pt x="1352478" y="813087"/>
                </a:lnTo>
                <a:lnTo>
                  <a:pt x="946930" y="813087"/>
                </a:lnTo>
                <a:lnTo>
                  <a:pt x="935677" y="689728"/>
                </a:lnTo>
                <a:cubicBezTo>
                  <a:pt x="901937" y="433679"/>
                  <a:pt x="817589" y="305655"/>
                  <a:pt x="682632" y="305655"/>
                </a:cubicBezTo>
                <a:cubicBezTo>
                  <a:pt x="537815" y="305655"/>
                  <a:pt x="447305" y="437377"/>
                  <a:pt x="411101" y="700820"/>
                </a:cubicBezTo>
                <a:lnTo>
                  <a:pt x="400420" y="813087"/>
                </a:lnTo>
                <a:lnTo>
                  <a:pt x="0" y="813087"/>
                </a:lnTo>
                <a:lnTo>
                  <a:pt x="1377" y="784937"/>
                </a:lnTo>
                <a:cubicBezTo>
                  <a:pt x="24178" y="566480"/>
                  <a:pt x="81181" y="391930"/>
                  <a:pt x="172384" y="261286"/>
                </a:cubicBezTo>
                <a:cubicBezTo>
                  <a:pt x="293989" y="87095"/>
                  <a:pt x="469823" y="0"/>
                  <a:pt x="6998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99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03833" y="3226883"/>
            <a:ext cx="538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CLICK HERE TO ADD YOUR TITLE</a:t>
            </a:r>
            <a:endParaRPr kumimoji="1" lang="zh-CN" alt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 t="3277" b="12506"/>
          <a:stretch>
            <a:fillRect/>
          </a:stretch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8693" y="5712715"/>
            <a:ext cx="10574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Designed by Lee_ao</a:t>
            </a:r>
            <a:endParaRPr lang="zh-CN" alt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3258" y="2441781"/>
            <a:ext cx="10825484" cy="1974438"/>
          </a:xfrm>
          <a:custGeom>
            <a:avLst/>
            <a:gdLst/>
            <a:ahLst/>
            <a:cxnLst/>
            <a:rect l="l" t="t" r="r" b="b"/>
            <a:pathLst>
              <a:path w="10825484" h="1974438">
                <a:moveTo>
                  <a:pt x="10374291" y="1395103"/>
                </a:moveTo>
                <a:lnTo>
                  <a:pt x="10823025" y="1395103"/>
                </a:lnTo>
                <a:lnTo>
                  <a:pt x="10825484" y="1411194"/>
                </a:lnTo>
                <a:cubicBezTo>
                  <a:pt x="10825484" y="1594423"/>
                  <a:pt x="10760572" y="1734104"/>
                  <a:pt x="10630751" y="1830238"/>
                </a:cubicBezTo>
                <a:cubicBezTo>
                  <a:pt x="10500930" y="1926371"/>
                  <a:pt x="10316468" y="1974438"/>
                  <a:pt x="10077366" y="1974438"/>
                </a:cubicBezTo>
                <a:cubicBezTo>
                  <a:pt x="9858807" y="1974438"/>
                  <a:pt x="9679685" y="1939107"/>
                  <a:pt x="9540004" y="1868445"/>
                </a:cubicBezTo>
                <a:lnTo>
                  <a:pt x="9540004" y="1460493"/>
                </a:lnTo>
                <a:cubicBezTo>
                  <a:pt x="9693653" y="1587849"/>
                  <a:pt x="9868255" y="1651528"/>
                  <a:pt x="10063809" y="1651528"/>
                </a:cubicBezTo>
                <a:cubicBezTo>
                  <a:pt x="10174733" y="1651528"/>
                  <a:pt x="10258131" y="1632424"/>
                  <a:pt x="10314003" y="1594217"/>
                </a:cubicBezTo>
                <a:cubicBezTo>
                  <a:pt x="10369875" y="1556010"/>
                  <a:pt x="10397812" y="1506916"/>
                  <a:pt x="10397812" y="1446936"/>
                </a:cubicBezTo>
                <a:close/>
                <a:moveTo>
                  <a:pt x="8538070" y="1395103"/>
                </a:moveTo>
                <a:lnTo>
                  <a:pt x="9027048" y="1395103"/>
                </a:lnTo>
                <a:lnTo>
                  <a:pt x="9431536" y="1941161"/>
                </a:lnTo>
                <a:lnTo>
                  <a:pt x="8916358" y="1941161"/>
                </a:lnTo>
                <a:close/>
                <a:moveTo>
                  <a:pt x="7874910" y="1395103"/>
                </a:moveTo>
                <a:lnTo>
                  <a:pt x="8281630" y="1395103"/>
                </a:lnTo>
                <a:lnTo>
                  <a:pt x="8281630" y="1941161"/>
                </a:lnTo>
                <a:lnTo>
                  <a:pt x="7874910" y="1941161"/>
                </a:lnTo>
                <a:close/>
                <a:moveTo>
                  <a:pt x="6654836" y="1395103"/>
                </a:moveTo>
                <a:lnTo>
                  <a:pt x="7428914" y="1395103"/>
                </a:lnTo>
                <a:lnTo>
                  <a:pt x="7428914" y="1941161"/>
                </a:lnTo>
                <a:lnTo>
                  <a:pt x="7012335" y="1941161"/>
                </a:lnTo>
                <a:close/>
                <a:moveTo>
                  <a:pt x="5731785" y="1395103"/>
                </a:moveTo>
                <a:lnTo>
                  <a:pt x="6117553" y="1395103"/>
                </a:lnTo>
                <a:lnTo>
                  <a:pt x="6117553" y="1941161"/>
                </a:lnTo>
                <a:lnTo>
                  <a:pt x="5731785" y="1941161"/>
                </a:lnTo>
                <a:close/>
                <a:moveTo>
                  <a:pt x="3830366" y="1395103"/>
                </a:moveTo>
                <a:lnTo>
                  <a:pt x="5296765" y="1395103"/>
                </a:lnTo>
                <a:lnTo>
                  <a:pt x="5492767" y="1941161"/>
                </a:lnTo>
                <a:lnTo>
                  <a:pt x="5049074" y="1941161"/>
                </a:lnTo>
                <a:lnTo>
                  <a:pt x="4906106" y="1503630"/>
                </a:lnTo>
                <a:lnTo>
                  <a:pt x="4212218" y="1503630"/>
                </a:lnTo>
                <a:lnTo>
                  <a:pt x="4071715" y="1941161"/>
                </a:lnTo>
                <a:lnTo>
                  <a:pt x="3630486" y="1941161"/>
                </a:lnTo>
                <a:close/>
                <a:moveTo>
                  <a:pt x="2980018" y="1395103"/>
                </a:moveTo>
                <a:lnTo>
                  <a:pt x="3386738" y="1395103"/>
                </a:lnTo>
                <a:lnTo>
                  <a:pt x="3386738" y="1941161"/>
                </a:lnTo>
                <a:lnTo>
                  <a:pt x="2980018" y="1941161"/>
                </a:lnTo>
                <a:close/>
                <a:moveTo>
                  <a:pt x="1759861" y="1395103"/>
                </a:moveTo>
                <a:lnTo>
                  <a:pt x="2166580" y="1395103"/>
                </a:lnTo>
                <a:lnTo>
                  <a:pt x="2166580" y="1941161"/>
                </a:lnTo>
                <a:lnTo>
                  <a:pt x="1759861" y="1941161"/>
                </a:lnTo>
                <a:close/>
                <a:moveTo>
                  <a:pt x="543525" y="1395103"/>
                </a:moveTo>
                <a:lnTo>
                  <a:pt x="951477" y="1395103"/>
                </a:lnTo>
                <a:lnTo>
                  <a:pt x="951477" y="1941161"/>
                </a:lnTo>
                <a:lnTo>
                  <a:pt x="543525" y="1941161"/>
                </a:lnTo>
                <a:close/>
                <a:moveTo>
                  <a:pt x="8889244" y="32045"/>
                </a:moveTo>
                <a:lnTo>
                  <a:pt x="9374842" y="32045"/>
                </a:lnTo>
                <a:lnTo>
                  <a:pt x="8879545" y="692738"/>
                </a:lnTo>
                <a:lnTo>
                  <a:pt x="8437244" y="692738"/>
                </a:lnTo>
                <a:close/>
                <a:moveTo>
                  <a:pt x="7874910" y="32045"/>
                </a:moveTo>
                <a:lnTo>
                  <a:pt x="8281630" y="32045"/>
                </a:lnTo>
                <a:lnTo>
                  <a:pt x="8281630" y="692738"/>
                </a:lnTo>
                <a:lnTo>
                  <a:pt x="7874910" y="692738"/>
                </a:lnTo>
                <a:close/>
                <a:moveTo>
                  <a:pt x="7043147" y="32045"/>
                </a:moveTo>
                <a:lnTo>
                  <a:pt x="7428914" y="32045"/>
                </a:lnTo>
                <a:lnTo>
                  <a:pt x="7428914" y="692738"/>
                </a:lnTo>
                <a:lnTo>
                  <a:pt x="7043147" y="692738"/>
                </a:lnTo>
                <a:close/>
                <a:moveTo>
                  <a:pt x="5731785" y="32045"/>
                </a:moveTo>
                <a:lnTo>
                  <a:pt x="6175479" y="32045"/>
                </a:lnTo>
                <a:lnTo>
                  <a:pt x="6604184" y="692738"/>
                </a:lnTo>
                <a:lnTo>
                  <a:pt x="6195416" y="692738"/>
                </a:lnTo>
                <a:lnTo>
                  <a:pt x="6149597" y="619323"/>
                </a:lnTo>
                <a:cubicBezTo>
                  <a:pt x="6134396" y="593441"/>
                  <a:pt x="6122072" y="570640"/>
                  <a:pt x="6112623" y="550920"/>
                </a:cubicBezTo>
                <a:lnTo>
                  <a:pt x="6106460" y="550920"/>
                </a:lnTo>
                <a:cubicBezTo>
                  <a:pt x="6110158" y="583787"/>
                  <a:pt x="6112931" y="625588"/>
                  <a:pt x="6114780" y="676326"/>
                </a:cubicBezTo>
                <a:lnTo>
                  <a:pt x="6115192" y="692738"/>
                </a:lnTo>
                <a:lnTo>
                  <a:pt x="5731785" y="692738"/>
                </a:lnTo>
                <a:close/>
                <a:moveTo>
                  <a:pt x="4329304" y="32045"/>
                </a:moveTo>
                <a:lnTo>
                  <a:pt x="4807507" y="32045"/>
                </a:lnTo>
                <a:lnTo>
                  <a:pt x="5044657" y="692738"/>
                </a:lnTo>
                <a:lnTo>
                  <a:pt x="4647210" y="692738"/>
                </a:lnTo>
                <a:lnTo>
                  <a:pt x="4593055" y="527503"/>
                </a:lnTo>
                <a:cubicBezTo>
                  <a:pt x="4579087" y="485599"/>
                  <a:pt x="4569227" y="430137"/>
                  <a:pt x="4563475" y="361118"/>
                </a:cubicBezTo>
                <a:lnTo>
                  <a:pt x="4552383" y="361118"/>
                </a:lnTo>
                <a:cubicBezTo>
                  <a:pt x="4547453" y="416991"/>
                  <a:pt x="4536361" y="470809"/>
                  <a:pt x="4519106" y="522573"/>
                </a:cubicBezTo>
                <a:lnTo>
                  <a:pt x="4463433" y="692738"/>
                </a:lnTo>
                <a:lnTo>
                  <a:pt x="4087462" y="692738"/>
                </a:lnTo>
                <a:close/>
                <a:moveTo>
                  <a:pt x="2980018" y="32045"/>
                </a:moveTo>
                <a:lnTo>
                  <a:pt x="3386738" y="32045"/>
                </a:lnTo>
                <a:lnTo>
                  <a:pt x="3386738" y="692738"/>
                </a:lnTo>
                <a:lnTo>
                  <a:pt x="2980018" y="692738"/>
                </a:lnTo>
                <a:close/>
                <a:moveTo>
                  <a:pt x="1759861" y="32045"/>
                </a:moveTo>
                <a:lnTo>
                  <a:pt x="2166580" y="32045"/>
                </a:lnTo>
                <a:lnTo>
                  <a:pt x="2166580" y="692738"/>
                </a:lnTo>
                <a:lnTo>
                  <a:pt x="1759861" y="692738"/>
                </a:lnTo>
                <a:close/>
                <a:moveTo>
                  <a:pt x="0" y="32045"/>
                </a:moveTo>
                <a:lnTo>
                  <a:pt x="1496235" y="32045"/>
                </a:lnTo>
                <a:lnTo>
                  <a:pt x="1496235" y="364815"/>
                </a:lnTo>
                <a:lnTo>
                  <a:pt x="951477" y="364815"/>
                </a:lnTo>
                <a:lnTo>
                  <a:pt x="951477" y="692738"/>
                </a:lnTo>
                <a:lnTo>
                  <a:pt x="543525" y="692738"/>
                </a:lnTo>
                <a:lnTo>
                  <a:pt x="543525" y="364815"/>
                </a:lnTo>
                <a:lnTo>
                  <a:pt x="0" y="364815"/>
                </a:lnTo>
                <a:close/>
                <a:moveTo>
                  <a:pt x="10272099" y="0"/>
                </a:moveTo>
                <a:cubicBezTo>
                  <a:pt x="10458614" y="0"/>
                  <a:pt x="10615139" y="24239"/>
                  <a:pt x="10741675" y="72717"/>
                </a:cubicBezTo>
                <a:lnTo>
                  <a:pt x="10741675" y="454787"/>
                </a:lnTo>
                <a:cubicBezTo>
                  <a:pt x="10613497" y="367691"/>
                  <a:pt x="10463544" y="324144"/>
                  <a:pt x="10291818" y="324144"/>
                </a:cubicBezTo>
                <a:cubicBezTo>
                  <a:pt x="10191577" y="324144"/>
                  <a:pt x="10111466" y="342425"/>
                  <a:pt x="10051484" y="378989"/>
                </a:cubicBezTo>
                <a:cubicBezTo>
                  <a:pt x="9991503" y="415553"/>
                  <a:pt x="9961513" y="464647"/>
                  <a:pt x="9961513" y="526271"/>
                </a:cubicBezTo>
                <a:cubicBezTo>
                  <a:pt x="9961513" y="575570"/>
                  <a:pt x="9982055" y="620967"/>
                  <a:pt x="10023137" y="662460"/>
                </a:cubicBezTo>
                <a:lnTo>
                  <a:pt x="10067375" y="692738"/>
                </a:lnTo>
                <a:lnTo>
                  <a:pt x="9554264" y="692738"/>
                </a:lnTo>
                <a:lnTo>
                  <a:pt x="9532609" y="560780"/>
                </a:lnTo>
                <a:cubicBezTo>
                  <a:pt x="9532609" y="383303"/>
                  <a:pt x="9600190" y="245470"/>
                  <a:pt x="9735352" y="147282"/>
                </a:cubicBezTo>
                <a:cubicBezTo>
                  <a:pt x="9870515" y="49094"/>
                  <a:pt x="10049430" y="0"/>
                  <a:pt x="10272099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99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9277" y="3013501"/>
            <a:ext cx="993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enjoy your work!</a:t>
            </a:r>
            <a:endParaRPr lang="zh-CN" altLang="en-US" sz="48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宽屏</PresentationFormat>
  <Paragraphs>47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liaoying zhang</dc:creator>
  <cp:lastModifiedBy>天 下</cp:lastModifiedBy>
  <cp:revision>24</cp:revision>
  <dcterms:created xsi:type="dcterms:W3CDTF">2014-11-19T09:38:00Z</dcterms:created>
  <dcterms:modified xsi:type="dcterms:W3CDTF">2021-01-04T13:46:14Z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